
<file path=[Content_Types].xml><?xml version="1.0" encoding="utf-8"?>
<Types xmlns="http://schemas.openxmlformats.org/package/2006/content-types">
  <Default Extension="emf" ContentType="image/x-emf"/>
  <Default Extension="jfif" ContentType="image/jpeg"/>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4.xml" ContentType="application/vnd.openxmlformats-officedocument.presentationml.notesSlide+xml"/>
  <Override PartName="/ppt/charts/chart2.xml" ContentType="application/vnd.openxmlformats-officedocument.drawingml.chart+xml"/>
  <Override PartName="/ppt/notesSlides/notesSlide5.xml" ContentType="application/vnd.openxmlformats-officedocument.presentationml.notesSlide+xml"/>
  <Override PartName="/ppt/charts/chart3.xml" ContentType="application/vnd.openxmlformats-officedocument.drawingml.chart+xml"/>
  <Override PartName="/ppt/theme/themeOverride1.xml" ContentType="application/vnd.openxmlformats-officedocument.themeOverride+xml"/>
  <Override PartName="/ppt/charts/chart4.xml" ContentType="application/vnd.openxmlformats-officedocument.drawingml.chart+xml"/>
  <Override PartName="/ppt/theme/themeOverride2.xml" ContentType="application/vnd.openxmlformats-officedocument.themeOverride+xml"/>
  <Override PartName="/ppt/notesSlides/notesSlide6.xml" ContentType="application/vnd.openxmlformats-officedocument.presentationml.notesSlide+xml"/>
  <Override PartName="/ppt/charts/chart5.xml" ContentType="application/vnd.openxmlformats-officedocument.drawingml.chart+xml"/>
  <Override PartName="/ppt/theme/themeOverride3.xml" ContentType="application/vnd.openxmlformats-officedocument.themeOverride+xml"/>
  <Override PartName="/ppt/notesSlides/notesSlide7.xml" ContentType="application/vnd.openxmlformats-officedocument.presentationml.notesSlide+xml"/>
  <Override PartName="/ppt/charts/chart6.xml" ContentType="application/vnd.openxmlformats-officedocument.drawingml.chart+xml"/>
  <Override PartName="/ppt/theme/themeOverride4.xml" ContentType="application/vnd.openxmlformats-officedocument.themeOverride+xml"/>
  <Override PartName="/ppt/charts/chart7.xml" ContentType="application/vnd.openxmlformats-officedocument.drawingml.chart+xml"/>
  <Override PartName="/ppt/theme/themeOverride5.xml" ContentType="application/vnd.openxmlformats-officedocument.themeOverride+xml"/>
  <Override PartName="/ppt/notesSlides/notesSlide8.xml" ContentType="application/vnd.openxmlformats-officedocument.presentationml.notesSlide+xml"/>
  <Override PartName="/ppt/charts/chart8.xml" ContentType="application/vnd.openxmlformats-officedocument.drawingml.chart+xml"/>
  <Override PartName="/ppt/notesSlides/notesSlide9.xml" ContentType="application/vnd.openxmlformats-officedocument.presentationml.notesSlide+xml"/>
  <Override PartName="/ppt/charts/chart9.xml" ContentType="application/vnd.openxmlformats-officedocument.drawingml.chart+xml"/>
  <Override PartName="/ppt/notesSlides/notesSlide10.xml" ContentType="application/vnd.openxmlformats-officedocument.presentationml.notesSlide+xml"/>
  <Override PartName="/ppt/charts/chart10.xml" ContentType="application/vnd.openxmlformats-officedocument.drawingml.chart+xml"/>
  <Override PartName="/ppt/notesSlides/notesSlide11.xml" ContentType="application/vnd.openxmlformats-officedocument.presentationml.notesSlide+xml"/>
  <Override PartName="/ppt/charts/chart11.xml" ContentType="application/vnd.openxmlformats-officedocument.drawingml.chart+xml"/>
  <Override PartName="/ppt/notesSlides/notesSlide12.xml" ContentType="application/vnd.openxmlformats-officedocument.presentationml.notesSlide+xml"/>
  <Override PartName="/ppt/charts/chart12.xml" ContentType="application/vnd.openxmlformats-officedocument.drawingml.chart+xml"/>
  <Override PartName="/ppt/theme/themeOverride6.xml" ContentType="application/vnd.openxmlformats-officedocument.themeOverride+xml"/>
  <Override PartName="/ppt/notesSlides/notesSlide13.xml" ContentType="application/vnd.openxmlformats-officedocument.presentationml.notesSlide+xml"/>
  <Override PartName="/ppt/charts/chart13.xml" ContentType="application/vnd.openxmlformats-officedocument.drawingml.chart+xml"/>
  <Override PartName="/ppt/charts/style2.xml" ContentType="application/vnd.ms-office.chartstyle+xml"/>
  <Override PartName="/ppt/charts/colors2.xml" ContentType="application/vnd.ms-office.chartcolorstyle+xml"/>
  <Override PartName="/ppt/charts/chart14.xml" ContentType="application/vnd.openxmlformats-officedocument.drawingml.chart+xml"/>
  <Override PartName="/ppt/charts/style3.xml" ContentType="application/vnd.ms-office.chartstyle+xml"/>
  <Override PartName="/ppt/charts/colors3.xml" ContentType="application/vnd.ms-office.chartcolorstyle+xml"/>
  <Override PartName="/ppt/charts/chart15.xml" ContentType="application/vnd.openxmlformats-officedocument.drawingml.chart+xml"/>
  <Override PartName="/ppt/charts/style4.xml" ContentType="application/vnd.ms-office.chartstyle+xml"/>
  <Override PartName="/ppt/charts/colors4.xml" ContentType="application/vnd.ms-office.chartcolorstyle+xml"/>
  <Override PartName="/ppt/notesSlides/notesSlide14.xml" ContentType="application/vnd.openxmlformats-officedocument.presentationml.notesSlide+xml"/>
  <Override PartName="/ppt/charts/chart16.xml" ContentType="application/vnd.openxmlformats-officedocument.drawingml.chart+xml"/>
  <Override PartName="/ppt/theme/themeOverride7.xml" ContentType="application/vnd.openxmlformats-officedocument.themeOverride+xml"/>
  <Override PartName="/ppt/charts/chart17.xml" ContentType="application/vnd.openxmlformats-officedocument.drawingml.chart+xml"/>
  <Override PartName="/ppt/theme/themeOverride8.xml" ContentType="application/vnd.openxmlformats-officedocument.themeOverride+xml"/>
  <Override PartName="/ppt/charts/chart18.xml" ContentType="application/vnd.openxmlformats-officedocument.drawingml.chart+xml"/>
  <Override PartName="/ppt/charts/style5.xml" ContentType="application/vnd.ms-office.chartstyle+xml"/>
  <Override PartName="/ppt/charts/colors5.xml" ContentType="application/vnd.ms-office.chartcolorstyle+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microsoft.com/office/2020/02/relationships/classificationlabels" Target="docMetadata/LabelInfo.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90" r:id="rId1"/>
    <p:sldMasterId id="2147483706" r:id="rId2"/>
  </p:sldMasterIdLst>
  <p:notesMasterIdLst>
    <p:notesMasterId r:id="rId24"/>
  </p:notesMasterIdLst>
  <p:handoutMasterIdLst>
    <p:handoutMasterId r:id="rId25"/>
  </p:handoutMasterIdLst>
  <p:sldIdLst>
    <p:sldId id="256" r:id="rId3"/>
    <p:sldId id="1057" r:id="rId4"/>
    <p:sldId id="1058" r:id="rId5"/>
    <p:sldId id="1150" r:id="rId6"/>
    <p:sldId id="1366" r:id="rId7"/>
    <p:sldId id="1367" r:id="rId8"/>
    <p:sldId id="1368" r:id="rId9"/>
    <p:sldId id="1369" r:id="rId10"/>
    <p:sldId id="1370" r:id="rId11"/>
    <p:sldId id="1314" r:id="rId12"/>
    <p:sldId id="1371" r:id="rId13"/>
    <p:sldId id="1372" r:id="rId14"/>
    <p:sldId id="1373" r:id="rId15"/>
    <p:sldId id="1374" r:id="rId16"/>
    <p:sldId id="1378" r:id="rId17"/>
    <p:sldId id="1376" r:id="rId18"/>
    <p:sldId id="1387" r:id="rId19"/>
    <p:sldId id="1388" r:id="rId20"/>
    <p:sldId id="1234" r:id="rId21"/>
    <p:sldId id="1255" r:id="rId22"/>
    <p:sldId id="356" r:id="rId23"/>
  </p:sldIdLst>
  <p:sldSz cx="12192000" cy="6858000"/>
  <p:notesSz cx="6889750" cy="10021888"/>
  <p:defaultTextStyle>
    <a:defPPr>
      <a:defRPr lang="en-US"/>
    </a:defPPr>
    <a:lvl1pPr marL="0" algn="l" defTabSz="457189" rtl="0" eaLnBrk="1" latinLnBrk="0" hangingPunct="1">
      <a:defRPr sz="1900" kern="1200">
        <a:solidFill>
          <a:schemeClr val="tx1"/>
        </a:solidFill>
        <a:latin typeface="+mn-lt"/>
        <a:ea typeface="+mn-ea"/>
        <a:cs typeface="+mn-cs"/>
      </a:defRPr>
    </a:lvl1pPr>
    <a:lvl2pPr marL="457189" algn="l" defTabSz="457189" rtl="0" eaLnBrk="1" latinLnBrk="0" hangingPunct="1">
      <a:defRPr sz="1900" kern="1200">
        <a:solidFill>
          <a:schemeClr val="tx1"/>
        </a:solidFill>
        <a:latin typeface="+mn-lt"/>
        <a:ea typeface="+mn-ea"/>
        <a:cs typeface="+mn-cs"/>
      </a:defRPr>
    </a:lvl2pPr>
    <a:lvl3pPr marL="914377" algn="l" defTabSz="457189" rtl="0" eaLnBrk="1" latinLnBrk="0" hangingPunct="1">
      <a:defRPr sz="1900" kern="1200">
        <a:solidFill>
          <a:schemeClr val="tx1"/>
        </a:solidFill>
        <a:latin typeface="+mn-lt"/>
        <a:ea typeface="+mn-ea"/>
        <a:cs typeface="+mn-cs"/>
      </a:defRPr>
    </a:lvl3pPr>
    <a:lvl4pPr marL="1371566" algn="l" defTabSz="457189" rtl="0" eaLnBrk="1" latinLnBrk="0" hangingPunct="1">
      <a:defRPr sz="1900" kern="1200">
        <a:solidFill>
          <a:schemeClr val="tx1"/>
        </a:solidFill>
        <a:latin typeface="+mn-lt"/>
        <a:ea typeface="+mn-ea"/>
        <a:cs typeface="+mn-cs"/>
      </a:defRPr>
    </a:lvl4pPr>
    <a:lvl5pPr marL="1828754" algn="l" defTabSz="457189" rtl="0" eaLnBrk="1" latinLnBrk="0" hangingPunct="1">
      <a:defRPr sz="1900" kern="1200">
        <a:solidFill>
          <a:schemeClr val="tx1"/>
        </a:solidFill>
        <a:latin typeface="+mn-lt"/>
        <a:ea typeface="+mn-ea"/>
        <a:cs typeface="+mn-cs"/>
      </a:defRPr>
    </a:lvl5pPr>
    <a:lvl6pPr marL="2285943" algn="l" defTabSz="457189" rtl="0" eaLnBrk="1" latinLnBrk="0" hangingPunct="1">
      <a:defRPr sz="1900" kern="1200">
        <a:solidFill>
          <a:schemeClr val="tx1"/>
        </a:solidFill>
        <a:latin typeface="+mn-lt"/>
        <a:ea typeface="+mn-ea"/>
        <a:cs typeface="+mn-cs"/>
      </a:defRPr>
    </a:lvl6pPr>
    <a:lvl7pPr marL="2743131" algn="l" defTabSz="457189" rtl="0" eaLnBrk="1" latinLnBrk="0" hangingPunct="1">
      <a:defRPr sz="1900" kern="1200">
        <a:solidFill>
          <a:schemeClr val="tx1"/>
        </a:solidFill>
        <a:latin typeface="+mn-lt"/>
        <a:ea typeface="+mn-ea"/>
        <a:cs typeface="+mn-cs"/>
      </a:defRPr>
    </a:lvl7pPr>
    <a:lvl8pPr marL="3200320" algn="l" defTabSz="457189" rtl="0" eaLnBrk="1" latinLnBrk="0" hangingPunct="1">
      <a:defRPr sz="1900" kern="1200">
        <a:solidFill>
          <a:schemeClr val="tx1"/>
        </a:solidFill>
        <a:latin typeface="+mn-lt"/>
        <a:ea typeface="+mn-ea"/>
        <a:cs typeface="+mn-cs"/>
      </a:defRPr>
    </a:lvl8pPr>
    <a:lvl9pPr marL="3657509" algn="l" defTabSz="457189" rtl="0" eaLnBrk="1" latinLnBrk="0" hangingPunct="1">
      <a:defRPr sz="19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3FE96312-016A-A74E-A7DB-C9F0E7C7C004}">
          <p14:sldIdLst>
            <p14:sldId id="256"/>
            <p14:sldId id="1057"/>
            <p14:sldId id="1058"/>
            <p14:sldId id="1150"/>
            <p14:sldId id="1366"/>
            <p14:sldId id="1367"/>
            <p14:sldId id="1368"/>
            <p14:sldId id="1369"/>
            <p14:sldId id="1370"/>
            <p14:sldId id="1314"/>
            <p14:sldId id="1371"/>
            <p14:sldId id="1372"/>
            <p14:sldId id="1373"/>
            <p14:sldId id="1374"/>
            <p14:sldId id="1378"/>
            <p14:sldId id="1376"/>
            <p14:sldId id="1387"/>
            <p14:sldId id="1388"/>
            <p14:sldId id="1234"/>
            <p14:sldId id="1255"/>
            <p14:sldId id="356"/>
          </p14:sldIdLst>
        </p14:section>
      </p14:sectionLst>
    </p:ext>
    <p:ext uri="{EFAFB233-063F-42B5-8137-9DF3F51BA10A}">
      <p15:sldGuideLst xmlns:p15="http://schemas.microsoft.com/office/powerpoint/2012/main">
        <p15:guide id="1" orient="horz" pos="4071" userDrawn="1">
          <p15:clr>
            <a:srgbClr val="A4A3A4"/>
          </p15:clr>
        </p15:guide>
        <p15:guide id="2" orient="horz" pos="245" userDrawn="1">
          <p15:clr>
            <a:srgbClr val="A4A3A4"/>
          </p15:clr>
        </p15:guide>
        <p15:guide id="3" pos="341" userDrawn="1">
          <p15:clr>
            <a:srgbClr val="A4A3A4"/>
          </p15:clr>
        </p15:guide>
      </p15:sldGuideLst>
    </p:ext>
    <p:ext uri="{2D200454-40CA-4A62-9FC3-DE9A4176ACB9}">
      <p15:notesGuideLst xmlns:p15="http://schemas.microsoft.com/office/powerpoint/2012/main">
        <p15:guide id="1" orient="horz" pos="2924" userDrawn="1">
          <p15:clr>
            <a:srgbClr val="A4A3A4"/>
          </p15:clr>
        </p15:guide>
        <p15:guide id="2" pos="2207" userDrawn="1">
          <p15:clr>
            <a:srgbClr val="A4A3A4"/>
          </p15:clr>
        </p15:guide>
        <p15:guide id="3" orient="horz" pos="3157" userDrawn="1">
          <p15:clr>
            <a:srgbClr val="A4A3A4"/>
          </p15:clr>
        </p15:guide>
        <p15:guide id="4" pos="2171" userDrawn="1">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70" name="Autor" initials="A" lastIdx="2" clrIdx="0"/>
  <p:cmAuthor id="71" name="Jan Muzikář" initials="JM" lastIdx="1" clrIdx="1"/>
  <p:cmAuthor id="72" name="Petra Soukupová" initials="PS" lastIdx="22" clrIdx="2"/>
  <p:cmAuthor id="73" name="Anežka Příběnská" initials="AP" lastIdx="4" clrIdx="3"/>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6C488E"/>
    <a:srgbClr val="FFA718"/>
    <a:srgbClr val="FFFFCC"/>
    <a:srgbClr val="FFC7CE"/>
    <a:srgbClr val="C6EFCE"/>
    <a:srgbClr val="FFFF00"/>
    <a:srgbClr val="F39C12"/>
    <a:srgbClr val="77933C"/>
    <a:srgbClr val="9BBB59"/>
    <a:srgbClr val="C0392B"/>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C083E6E3-FA7D-4D7B-A595-EF9225AFEA82}" styleName="Světlý styl 1 – zvýraznění 3">
    <a:wholeTbl>
      <a:tcTxStyle>
        <a:fontRef idx="minor">
          <a:scrgbClr r="0" g="0" b="0"/>
        </a:fontRef>
        <a:schemeClr val="tx1"/>
      </a:tcTxStyle>
      <a:tcStyle>
        <a:tcBdr>
          <a:left>
            <a:ln>
              <a:noFill/>
            </a:ln>
          </a:left>
          <a:right>
            <a:ln>
              <a:noFill/>
            </a:ln>
          </a:right>
          <a:top>
            <a:ln w="12700" cmpd="sng">
              <a:solidFill>
                <a:schemeClr val="accent3"/>
              </a:solidFill>
            </a:ln>
          </a:top>
          <a:bottom>
            <a:ln w="12700" cmpd="sng">
              <a:solidFill>
                <a:schemeClr val="accent3"/>
              </a:solidFill>
            </a:ln>
          </a:bottom>
          <a:insideH>
            <a:ln>
              <a:noFill/>
            </a:ln>
          </a:insideH>
          <a:insideV>
            <a:ln>
              <a:noFill/>
            </a:ln>
          </a:insideV>
        </a:tcBdr>
        <a:fill>
          <a:noFill/>
        </a:fill>
      </a:tcStyle>
    </a:wholeTbl>
    <a:band1H>
      <a:tcStyle>
        <a:tcBdr/>
        <a:fill>
          <a:solidFill>
            <a:schemeClr val="accent3">
              <a:alpha val="20000"/>
            </a:schemeClr>
          </a:solidFill>
        </a:fill>
      </a:tcStyle>
    </a:band1H>
    <a:band2H>
      <a:tcStyle>
        <a:tcBdr/>
      </a:tcStyle>
    </a:band2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12700" cmpd="sng">
              <a:solidFill>
                <a:schemeClr val="accent3"/>
              </a:solidFill>
            </a:ln>
          </a:top>
        </a:tcBdr>
        <a:fill>
          <a:noFill/>
        </a:fill>
      </a:tcStyle>
    </a:lastRow>
    <a:firstRow>
      <a:tcTxStyle b="on"/>
      <a:tcStyle>
        <a:tcBdr>
          <a:bottom>
            <a:ln w="12700" cmpd="sng">
              <a:solidFill>
                <a:schemeClr val="accent3"/>
              </a:solidFill>
            </a:ln>
          </a:bottom>
        </a:tcBdr>
        <a:fill>
          <a:noFill/>
        </a:fill>
      </a:tcStyle>
    </a:firstRow>
  </a:tblStyle>
  <a:tblStyle styleId="{F5AB1C69-6EDB-4FF4-983F-18BD219EF322}" styleName="Střední styl 2 – zvýraznění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21E4AEA4-8DFA-4A89-87EB-49C32662AFE0}" styleName="Střední styl 2 – zvýraznění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3030" autoAdjust="0"/>
    <p:restoredTop sz="95750" autoAdjust="0"/>
  </p:normalViewPr>
  <p:slideViewPr>
    <p:cSldViewPr snapToObjects="1">
      <p:cViewPr varScale="1">
        <p:scale>
          <a:sx n="82" d="100"/>
          <a:sy n="82" d="100"/>
        </p:scale>
        <p:origin x="811" y="67"/>
      </p:cViewPr>
      <p:guideLst>
        <p:guide orient="horz" pos="4071"/>
        <p:guide orient="horz" pos="245"/>
        <p:guide pos="341"/>
      </p:guideLst>
    </p:cSldViewPr>
  </p:slideViewPr>
  <p:outlineViewPr>
    <p:cViewPr>
      <p:scale>
        <a:sx n="33" d="100"/>
        <a:sy n="33" d="100"/>
      </p:scale>
      <p:origin x="0" y="0"/>
    </p:cViewPr>
  </p:outlineViewPr>
  <p:notesTextViewPr>
    <p:cViewPr>
      <p:scale>
        <a:sx n="3" d="2"/>
        <a:sy n="3" d="2"/>
      </p:scale>
      <p:origin x="0" y="0"/>
    </p:cViewPr>
  </p:notesTextViewPr>
  <p:sorterViewPr>
    <p:cViewPr>
      <p:scale>
        <a:sx n="125" d="100"/>
        <a:sy n="125" d="100"/>
      </p:scale>
      <p:origin x="0" y="0"/>
    </p:cViewPr>
  </p:sorterViewPr>
  <p:notesViewPr>
    <p:cSldViewPr snapToObjects="1" showGuides="1">
      <p:cViewPr varScale="1">
        <p:scale>
          <a:sx n="146" d="100"/>
          <a:sy n="146" d="100"/>
        </p:scale>
        <p:origin x="-3376" y="-112"/>
      </p:cViewPr>
      <p:guideLst>
        <p:guide orient="horz" pos="2924"/>
        <p:guide pos="2207"/>
        <p:guide orient="horz" pos="3157"/>
        <p:guide pos="2171"/>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commentAuthors" Target="commentAuthors.xml"/><Relationship Id="rId3" Type="http://schemas.openxmlformats.org/officeDocument/2006/relationships/slide" Target="slides/slide1.xml"/><Relationship Id="rId21" Type="http://schemas.openxmlformats.org/officeDocument/2006/relationships/slide" Target="slides/slide19.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handoutMaster" Target="handoutMasters/handoutMaster1.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notesMaster" Target="notesMasters/notesMaster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viewProps" Target="viewProps.xml"/><Relationship Id="rId10" Type="http://schemas.openxmlformats.org/officeDocument/2006/relationships/slide" Target="slides/slide8.xml"/><Relationship Id="rId19" Type="http://schemas.openxmlformats.org/officeDocument/2006/relationships/slide" Target="slides/slide17.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presProps" Target="presProps.xml"/><Relationship Id="rId30"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1" Type="http://schemas.openxmlformats.org/officeDocument/2006/relationships/package" Target="../embeddings/Microsoft_Excel_Worksheet1.xlsx"/></Relationships>
</file>

<file path=ppt/charts/_rels/chart3.xml.rels><?xml version="1.0" encoding="UTF-8" standalone="yes"?>
<Relationships xmlns="http://schemas.openxmlformats.org/package/2006/relationships"><Relationship Id="rId2" Type="http://schemas.openxmlformats.org/officeDocument/2006/relationships/package" Target="../embeddings/Microsoft_Excel_Worksheet2.xlsx"/><Relationship Id="rId1" Type="http://schemas.openxmlformats.org/officeDocument/2006/relationships/themeOverride" Target="../theme/themeOverride1.xml"/></Relationships>
</file>

<file path=ppt/charts/_rels/chart4.xml.rels><?xml version="1.0" encoding="UTF-8" standalone="yes"?>
<Relationships xmlns="http://schemas.openxmlformats.org/package/2006/relationships"><Relationship Id="rId2" Type="http://schemas.openxmlformats.org/officeDocument/2006/relationships/package" Target="../embeddings/Microsoft_Excel_Worksheet3.xlsx"/><Relationship Id="rId1" Type="http://schemas.openxmlformats.org/officeDocument/2006/relationships/themeOverride" Target="../theme/themeOverride2.xml"/></Relationships>
</file>

<file path=ppt/charts/_rels/chart5.xml.rels><?xml version="1.0" encoding="UTF-8" standalone="yes"?>
<Relationships xmlns="http://schemas.openxmlformats.org/package/2006/relationships"><Relationship Id="rId2" Type="http://schemas.openxmlformats.org/officeDocument/2006/relationships/package" Target="../embeddings/Microsoft_Excel_Worksheet4.xlsx"/><Relationship Id="rId1" Type="http://schemas.openxmlformats.org/officeDocument/2006/relationships/themeOverride" Target="../theme/themeOverride3.xml"/></Relationships>
</file>

<file path=ppt/charts/_rels/chart6.xml.rels><?xml version="1.0" encoding="UTF-8" standalone="yes"?>
<Relationships xmlns="http://schemas.openxmlformats.org/package/2006/relationships"><Relationship Id="rId2" Type="http://schemas.openxmlformats.org/officeDocument/2006/relationships/package" Target="../embeddings/Microsoft_Excel_Worksheet5.xlsx"/><Relationship Id="rId1" Type="http://schemas.openxmlformats.org/officeDocument/2006/relationships/themeOverride" Target="../theme/themeOverride4.xml"/></Relationships>
</file>

<file path=ppt/charts/_rels/chart7.xml.rels><?xml version="1.0" encoding="UTF-8" standalone="yes"?>
<Relationships xmlns="http://schemas.openxmlformats.org/package/2006/relationships"><Relationship Id="rId2" Type="http://schemas.openxmlformats.org/officeDocument/2006/relationships/package" Target="../embeddings/Microsoft_Excel_Worksheet6.xlsx"/><Relationship Id="rId1" Type="http://schemas.openxmlformats.org/officeDocument/2006/relationships/themeOverride" Target="../theme/themeOverride5.xml"/></Relationships>
</file>

<file path=ppt/charts/_rels/chart8.xml.rels><?xml version="1.0" encoding="UTF-8" standalone="yes"?>
<Relationships xmlns="http://schemas.openxmlformats.org/package/2006/relationships"><Relationship Id="rId1" Type="http://schemas.openxmlformats.org/officeDocument/2006/relationships/package" Target="../embeddings/Microsoft_Excel_Worksheet7.xlsx"/></Relationships>
</file>

<file path=ppt/charts/_rels/chart9.xml.rels><?xml version="1.0" encoding="UTF-8" standalone="yes"?>
<Relationships xmlns="http://schemas.openxmlformats.org/package/2006/relationships"><Relationship Id="rId1" Type="http://schemas.openxmlformats.org/officeDocument/2006/relationships/package" Target="../embeddings/Microsoft_Excel_Worksheet8.xlsx"/></Relationships>
</file>

<file path=ppt/charts/_rels/chart10.xml.rels><?xml version="1.0" encoding="UTF-8" standalone="yes"?>
<Relationships xmlns="http://schemas.openxmlformats.org/package/2006/relationships"><Relationship Id="rId1" Type="http://schemas.openxmlformats.org/officeDocument/2006/relationships/package" Target="../embeddings/Microsoft_Excel_Worksheet9.xlsx"/></Relationships>
</file>

<file path=ppt/charts/_rels/chart11.xml.rels><?xml version="1.0" encoding="UTF-8" standalone="yes"?>
<Relationships xmlns="http://schemas.openxmlformats.org/package/2006/relationships"><Relationship Id="rId1" Type="http://schemas.openxmlformats.org/officeDocument/2006/relationships/package" Target="../embeddings/Microsoft_Excel_Worksheet10.xlsx"/></Relationships>
</file>

<file path=ppt/charts/_rels/chart12.xml.rels><?xml version="1.0" encoding="UTF-8" standalone="yes"?>
<Relationships xmlns="http://schemas.openxmlformats.org/package/2006/relationships"><Relationship Id="rId2" Type="http://schemas.openxmlformats.org/officeDocument/2006/relationships/package" Target="../embeddings/Microsoft_Excel_Worksheet11.xlsx"/><Relationship Id="rId1" Type="http://schemas.openxmlformats.org/officeDocument/2006/relationships/themeOverride" Target="../theme/themeOverride6.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2.xml"/><Relationship Id="rId1" Type="http://schemas.microsoft.com/office/2011/relationships/chartStyle" Target="style2.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3.xml"/><Relationship Id="rId1" Type="http://schemas.microsoft.com/office/2011/relationships/chartStyle" Target="style3.xml"/></Relationships>
</file>

<file path=ppt/charts/_rels/chart15.xml.rels><?xml version="1.0" encoding="UTF-8" standalone="yes"?>
<Relationships xmlns="http://schemas.openxmlformats.org/package/2006/relationships"><Relationship Id="rId3" Type="http://schemas.openxmlformats.org/officeDocument/2006/relationships/package" Target="../embeddings/Microsoft_Excel_Worksheet14.xlsx"/><Relationship Id="rId2" Type="http://schemas.microsoft.com/office/2011/relationships/chartColorStyle" Target="colors4.xml"/><Relationship Id="rId1" Type="http://schemas.microsoft.com/office/2011/relationships/chartStyle" Target="style4.xml"/></Relationships>
</file>

<file path=ppt/charts/_rels/chart16.xml.rels><?xml version="1.0" encoding="UTF-8" standalone="yes"?>
<Relationships xmlns="http://schemas.openxmlformats.org/package/2006/relationships"><Relationship Id="rId2" Type="http://schemas.openxmlformats.org/officeDocument/2006/relationships/package" Target="../embeddings/Microsoft_Excel_Worksheet15.xlsx"/><Relationship Id="rId1" Type="http://schemas.openxmlformats.org/officeDocument/2006/relationships/themeOverride" Target="../theme/themeOverride7.xml"/></Relationships>
</file>

<file path=ppt/charts/_rels/chart17.xml.rels><?xml version="1.0" encoding="UTF-8" standalone="yes"?>
<Relationships xmlns="http://schemas.openxmlformats.org/package/2006/relationships"><Relationship Id="rId2" Type="http://schemas.openxmlformats.org/officeDocument/2006/relationships/package" Target="../embeddings/Microsoft_Excel_Worksheet16.xlsx"/><Relationship Id="rId1" Type="http://schemas.openxmlformats.org/officeDocument/2006/relationships/themeOverride" Target="../theme/themeOverride8.xml"/></Relationships>
</file>

<file path=ppt/charts/_rels/chart18.xml.rels><?xml version="1.0" encoding="UTF-8" standalone="yes"?>
<Relationships xmlns="http://schemas.openxmlformats.org/package/2006/relationships"><Relationship Id="rId3" Type="http://schemas.openxmlformats.org/officeDocument/2006/relationships/package" Target="../embeddings/Microsoft_Excel_Worksheet17.xlsx"/><Relationship Id="rId2" Type="http://schemas.microsoft.com/office/2011/relationships/chartColorStyle" Target="colors5.xml"/><Relationship Id="rId1" Type="http://schemas.microsoft.com/office/2011/relationships/chartStyle" Target="style5.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cs-CZ"/>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3638794655890948"/>
          <c:y val="7.5686999241358924E-2"/>
          <c:w val="0.65442986954937821"/>
          <c:h val="0.61663246746409694"/>
        </c:manualLayout>
      </c:layout>
      <c:doughnutChart>
        <c:varyColors val="1"/>
        <c:ser>
          <c:idx val="0"/>
          <c:order val="0"/>
          <c:tx>
            <c:strRef>
              <c:f>List1!$B$1</c:f>
              <c:strCache>
                <c:ptCount val="1"/>
                <c:pt idx="0">
                  <c:v>xxx</c:v>
                </c:pt>
              </c:strCache>
            </c:strRef>
          </c:tx>
          <c:dPt>
            <c:idx val="0"/>
            <c:bubble3D val="0"/>
            <c:spPr>
              <a:solidFill>
                <a:schemeClr val="accent3">
                  <a:lumMod val="75000"/>
                </a:schemeClr>
              </a:solidFill>
              <a:ln w="19050">
                <a:solidFill>
                  <a:schemeClr val="lt1"/>
                </a:solidFill>
              </a:ln>
              <a:effectLst/>
            </c:spPr>
            <c:extLst>
              <c:ext xmlns:c16="http://schemas.microsoft.com/office/drawing/2014/chart" uri="{C3380CC4-5D6E-409C-BE32-E72D297353CC}">
                <c16:uniqueId val="{00000001-8193-4E8C-843B-E321DB11ABFB}"/>
              </c:ext>
            </c:extLst>
          </c:dPt>
          <c:dPt>
            <c:idx val="1"/>
            <c:bubble3D val="0"/>
            <c:spPr>
              <a:solidFill>
                <a:schemeClr val="accent3"/>
              </a:solidFill>
              <a:ln w="19050">
                <a:solidFill>
                  <a:schemeClr val="lt1"/>
                </a:solidFill>
              </a:ln>
              <a:effectLst/>
            </c:spPr>
            <c:extLst>
              <c:ext xmlns:c16="http://schemas.microsoft.com/office/drawing/2014/chart" uri="{C3380CC4-5D6E-409C-BE32-E72D297353CC}">
                <c16:uniqueId val="{00000003-8193-4E8C-843B-E321DB11ABFB}"/>
              </c:ext>
            </c:extLst>
          </c:dPt>
          <c:dPt>
            <c:idx val="2"/>
            <c:bubble3D val="0"/>
            <c:spPr>
              <a:solidFill>
                <a:schemeClr val="accent4"/>
              </a:solidFill>
              <a:ln w="19050">
                <a:solidFill>
                  <a:schemeClr val="lt1"/>
                </a:solidFill>
              </a:ln>
              <a:effectLst/>
            </c:spPr>
            <c:extLst>
              <c:ext xmlns:c16="http://schemas.microsoft.com/office/drawing/2014/chart" uri="{C3380CC4-5D6E-409C-BE32-E72D297353CC}">
                <c16:uniqueId val="{00000005-8193-4E8C-843B-E321DB11ABFB}"/>
              </c:ext>
            </c:extLst>
          </c:dPt>
          <c:dPt>
            <c:idx val="3"/>
            <c:bubble3D val="0"/>
            <c:spPr>
              <a:solidFill>
                <a:schemeClr val="accent5"/>
              </a:solidFill>
              <a:ln w="19050">
                <a:solidFill>
                  <a:schemeClr val="lt1"/>
                </a:solidFill>
              </a:ln>
              <a:effectLst/>
            </c:spPr>
            <c:extLst>
              <c:ext xmlns:c16="http://schemas.microsoft.com/office/drawing/2014/chart" uri="{C3380CC4-5D6E-409C-BE32-E72D297353CC}">
                <c16:uniqueId val="{00000007-8193-4E8C-843B-E321DB11ABFB}"/>
              </c:ext>
            </c:extLst>
          </c:dPt>
          <c:dPt>
            <c:idx val="4"/>
            <c:bubble3D val="0"/>
            <c:spPr>
              <a:solidFill>
                <a:schemeClr val="accent5"/>
              </a:solidFill>
              <a:ln w="19050">
                <a:solidFill>
                  <a:schemeClr val="lt1"/>
                </a:solidFill>
              </a:ln>
              <a:effectLst/>
            </c:spPr>
            <c:extLst>
              <c:ext xmlns:c16="http://schemas.microsoft.com/office/drawing/2014/chart" uri="{C3380CC4-5D6E-409C-BE32-E72D297353CC}">
                <c16:uniqueId val="{00000009-8193-4E8C-843B-E321DB11ABFB}"/>
              </c:ext>
            </c:extLst>
          </c:dPt>
          <c:dLbls>
            <c:dLbl>
              <c:idx val="0"/>
              <c:layout>
                <c:manualLayout>
                  <c:x val="9.0055405924930796E-4"/>
                  <c:y val="-5.2111548154603025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8193-4E8C-843B-E321DB11ABFB}"/>
                </c:ext>
              </c:extLst>
            </c:dLbl>
            <c:dLbl>
              <c:idx val="1"/>
              <c:layout>
                <c:manualLayout>
                  <c:x val="7.3183589622939499E-3"/>
                  <c:y val="-7.5582770005611912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8193-4E8C-843B-E321DB11ABFB}"/>
                </c:ext>
              </c:extLst>
            </c:dLbl>
            <c:dLbl>
              <c:idx val="2"/>
              <c:layout>
                <c:manualLayout>
                  <c:x val="5.940600430142582E-3"/>
                  <c:y val="-6.3947052311750484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8193-4E8C-843B-E321DB11ABFB}"/>
                </c:ext>
              </c:extLst>
            </c:dLbl>
            <c:numFmt formatCode="0&quot;%&quot;" sourceLinked="0"/>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bg1"/>
                    </a:solidFill>
                    <a:latin typeface="+mj-lt"/>
                    <a:ea typeface="+mn-ea"/>
                    <a:cs typeface="+mn-cs"/>
                  </a:defRPr>
                </a:pPr>
                <a:endParaRPr lang="cs-CZ"/>
              </a:p>
            </c:txPr>
            <c:showLegendKey val="0"/>
            <c:showVal val="1"/>
            <c:showCatName val="0"/>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List1!$A$2:$A$5</c:f>
              <c:strCache>
                <c:ptCount val="4"/>
                <c:pt idx="0">
                  <c:v>Velmi se o to zajímám</c:v>
                </c:pt>
                <c:pt idx="1">
                  <c:v>Trochu se o to zajímám</c:v>
                </c:pt>
                <c:pt idx="2">
                  <c:v>Moc o tom nevím</c:v>
                </c:pt>
                <c:pt idx="3">
                  <c:v>Vůbec nic o tom nevím</c:v>
                </c:pt>
              </c:strCache>
            </c:strRef>
          </c:cat>
          <c:val>
            <c:numRef>
              <c:f>List1!$B$2:$B$5</c:f>
              <c:numCache>
                <c:formatCode>General</c:formatCode>
                <c:ptCount val="4"/>
                <c:pt idx="0">
                  <c:v>24</c:v>
                </c:pt>
                <c:pt idx="1">
                  <c:v>41</c:v>
                </c:pt>
                <c:pt idx="2">
                  <c:v>23</c:v>
                </c:pt>
                <c:pt idx="3">
                  <c:v>12</c:v>
                </c:pt>
              </c:numCache>
            </c:numRef>
          </c:val>
          <c:extLst>
            <c:ext xmlns:c16="http://schemas.microsoft.com/office/drawing/2014/chart" uri="{C3380CC4-5D6E-409C-BE32-E72D297353CC}">
              <c16:uniqueId val="{0000000A-8193-4E8C-843B-E321DB11ABFB}"/>
            </c:ext>
          </c:extLst>
        </c:ser>
        <c:dLbls>
          <c:showLegendKey val="0"/>
          <c:showVal val="0"/>
          <c:showCatName val="0"/>
          <c:showSerName val="0"/>
          <c:showPercent val="0"/>
          <c:showBubbleSize val="0"/>
          <c:showLeaderLines val="1"/>
        </c:dLbls>
        <c:firstSliceAng val="0"/>
        <c:holeSize val="50"/>
      </c:doughnutChart>
      <c:spPr>
        <a:noFill/>
        <a:ln>
          <a:noFill/>
        </a:ln>
        <a:effectLst/>
      </c:spPr>
    </c:plotArea>
    <c:legend>
      <c:legendPos val="b"/>
      <c:layout>
        <c:manualLayout>
          <c:xMode val="edge"/>
          <c:yMode val="edge"/>
          <c:x val="9.0235451874856279E-2"/>
          <c:y val="0.75128319282903122"/>
          <c:w val="0.81455807235888522"/>
          <c:h val="0.22939321799838655"/>
        </c:manualLayout>
      </c:layout>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j-lt"/>
              <a:ea typeface="+mn-ea"/>
              <a:cs typeface="+mn-cs"/>
            </a:defRPr>
          </a:pPr>
          <a:endParaRPr lang="cs-CZ"/>
        </a:p>
      </c:txPr>
    </c:legend>
    <c:plotVisOnly val="1"/>
    <c:dispBlanksAs val="gap"/>
    <c:showDLblsOverMax val="0"/>
  </c:chart>
  <c:spPr>
    <a:noFill/>
    <a:ln>
      <a:noFill/>
    </a:ln>
    <a:effectLst/>
  </c:spPr>
  <c:txPr>
    <a:bodyPr/>
    <a:lstStyle/>
    <a:p>
      <a:pPr>
        <a:defRPr>
          <a:latin typeface="+mj-lt"/>
        </a:defRPr>
      </a:pPr>
      <a:endParaRPr lang="cs-CZ"/>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cs-CZ"/>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58520388903701503"/>
          <c:y val="6.3608597223259344E-2"/>
          <c:w val="0.35831841814886362"/>
          <c:h val="0.91048603889185353"/>
        </c:manualLayout>
      </c:layout>
      <c:barChart>
        <c:barDir val="bar"/>
        <c:grouping val="stacked"/>
        <c:varyColors val="0"/>
        <c:ser>
          <c:idx val="0"/>
          <c:order val="0"/>
          <c:tx>
            <c:strRef>
              <c:f>Sheet1!$B$1</c:f>
              <c:strCache>
                <c:ptCount val="1"/>
                <c:pt idx="0">
                  <c:v>velmi důležité</c:v>
                </c:pt>
              </c:strCache>
            </c:strRef>
          </c:tx>
          <c:spPr>
            <a:solidFill>
              <a:srgbClr val="6C488E"/>
            </a:solidFill>
            <a:ln w="3175">
              <a:noFill/>
            </a:ln>
            <a:effectLst>
              <a:outerShdw blurRad="50800" dist="38100" dir="2700000" algn="tl" rotWithShape="0">
                <a:prstClr val="black">
                  <a:alpha val="40000"/>
                </a:prstClr>
              </a:outerShdw>
            </a:effectLst>
            <a:scene3d>
              <a:camera prst="orthographicFront"/>
              <a:lightRig rig="threePt" dir="t"/>
            </a:scene3d>
            <a:sp3d/>
          </c:spPr>
          <c:invertIfNegative val="0"/>
          <c:dPt>
            <c:idx val="0"/>
            <c:invertIfNegative val="0"/>
            <c:bubble3D val="0"/>
            <c:extLst>
              <c:ext xmlns:c16="http://schemas.microsoft.com/office/drawing/2014/chart" uri="{C3380CC4-5D6E-409C-BE32-E72D297353CC}">
                <c16:uniqueId val="{00000000-3DE5-4285-B452-F1237BDF46C0}"/>
              </c:ext>
            </c:extLst>
          </c:dPt>
          <c:dLbls>
            <c:numFmt formatCode="0&quot;%&quot;" sourceLinked="0"/>
            <c:spPr>
              <a:noFill/>
              <a:ln>
                <a:noFill/>
              </a:ln>
              <a:effectLst/>
            </c:spPr>
            <c:txPr>
              <a:bodyPr/>
              <a:lstStyle/>
              <a:p>
                <a:pPr>
                  <a:defRPr>
                    <a:solidFill>
                      <a:schemeClr val="bg1"/>
                    </a:solidFill>
                  </a:defRPr>
                </a:pPr>
                <a:endParaRPr lang="cs-CZ"/>
              </a:p>
            </c:txPr>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Sheet1!$A$2:$A$13</c:f>
              <c:strCache>
                <c:ptCount val="12"/>
                <c:pt idx="0">
                  <c:v>Pohoda a spokojenost.</c:v>
                </c:pt>
                <c:pt idx="1">
                  <c:v>Dobrý kolektiv kamarádů nebo kamarádek, a lidi, o které se můžu opřít.</c:v>
                </c:pt>
                <c:pt idx="2">
                  <c:v>Doma je pohoda.</c:v>
                </c:pt>
                <c:pt idx="3">
                  <c:v>Rozvíjet se v tom, co umím a co mi jde.</c:v>
                </c:pt>
                <c:pt idx="4">
                  <c:v>Možnost odpočívat a cítím se vyspaná/ý.</c:v>
                </c:pt>
                <c:pt idx="5">
                  <c:v>Být vyslyšen/a, když něco potřebuji nebo chci s někým sdílet.</c:v>
                </c:pt>
                <c:pt idx="6">
                  <c:v>Moje tělo fyzicky zvládá to, co od něj potřebuji.</c:v>
                </c:pt>
                <c:pt idx="7">
                  <c:v>Koníčky a vím, co dělat ve volném čase.</c:v>
                </c:pt>
                <c:pt idx="8">
                  <c:v>Netrpět nedostatkem, tedy mít dost peněz na to, co mám rád/a nebo co bych chtěl/a nebo potřeboval/a.</c:v>
                </c:pt>
                <c:pt idx="9">
                  <c:v>Učit se něco nového nebo něco nového zažívat.</c:v>
                </c:pt>
                <c:pt idx="10">
                  <c:v>Být venku, být na vzduchu, chodit se psem nebo s kámoši a nebýt jen doma.</c:v>
                </c:pt>
                <c:pt idx="11">
                  <c:v>Ve škole je to ok a mám dobré známky.</c:v>
                </c:pt>
              </c:strCache>
            </c:strRef>
          </c:cat>
          <c:val>
            <c:numRef>
              <c:f>Sheet1!$B$2:$B$13</c:f>
              <c:numCache>
                <c:formatCode>General</c:formatCode>
                <c:ptCount val="12"/>
                <c:pt idx="0">
                  <c:v>60</c:v>
                </c:pt>
                <c:pt idx="1">
                  <c:v>59</c:v>
                </c:pt>
                <c:pt idx="2">
                  <c:v>58</c:v>
                </c:pt>
                <c:pt idx="3">
                  <c:v>46</c:v>
                </c:pt>
                <c:pt idx="4">
                  <c:v>48</c:v>
                </c:pt>
                <c:pt idx="5">
                  <c:v>46</c:v>
                </c:pt>
                <c:pt idx="6">
                  <c:v>45</c:v>
                </c:pt>
                <c:pt idx="7">
                  <c:v>39</c:v>
                </c:pt>
                <c:pt idx="8">
                  <c:v>39</c:v>
                </c:pt>
                <c:pt idx="9">
                  <c:v>38</c:v>
                </c:pt>
                <c:pt idx="10">
                  <c:v>42</c:v>
                </c:pt>
                <c:pt idx="11">
                  <c:v>29</c:v>
                </c:pt>
              </c:numCache>
            </c:numRef>
          </c:val>
          <c:extLst>
            <c:ext xmlns:c16="http://schemas.microsoft.com/office/drawing/2014/chart" uri="{C3380CC4-5D6E-409C-BE32-E72D297353CC}">
              <c16:uniqueId val="{00000001-3DE5-4285-B452-F1237BDF46C0}"/>
            </c:ext>
          </c:extLst>
        </c:ser>
        <c:ser>
          <c:idx val="1"/>
          <c:order val="1"/>
          <c:tx>
            <c:strRef>
              <c:f>Sheet1!$C$1</c:f>
              <c:strCache>
                <c:ptCount val="1"/>
                <c:pt idx="0">
                  <c:v>spíše důležité</c:v>
                </c:pt>
              </c:strCache>
            </c:strRef>
          </c:tx>
          <c:spPr>
            <a:solidFill>
              <a:srgbClr val="A485C1"/>
            </a:solidFill>
            <a:effectLst>
              <a:outerShdw blurRad="50800" dist="38100" dir="2700000" algn="tl" rotWithShape="0">
                <a:prstClr val="black">
                  <a:alpha val="40000"/>
                </a:prstClr>
              </a:outerShdw>
            </a:effectLst>
          </c:spPr>
          <c:invertIfNegative val="0"/>
          <c:dPt>
            <c:idx val="0"/>
            <c:invertIfNegative val="0"/>
            <c:bubble3D val="0"/>
            <c:extLst>
              <c:ext xmlns:c16="http://schemas.microsoft.com/office/drawing/2014/chart" uri="{C3380CC4-5D6E-409C-BE32-E72D297353CC}">
                <c16:uniqueId val="{00000002-3DE5-4285-B452-F1237BDF46C0}"/>
              </c:ext>
            </c:extLst>
          </c:dPt>
          <c:dLbls>
            <c:numFmt formatCode="0&quot;%&quot;" sourceLinked="0"/>
            <c:spPr>
              <a:noFill/>
              <a:ln>
                <a:noFill/>
              </a:ln>
              <a:effectLst/>
            </c:spPr>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Sheet1!$A$2:$A$13</c:f>
              <c:strCache>
                <c:ptCount val="12"/>
                <c:pt idx="0">
                  <c:v>Pohoda a spokojenost.</c:v>
                </c:pt>
                <c:pt idx="1">
                  <c:v>Dobrý kolektiv kamarádů nebo kamarádek, a lidi, o které se můžu opřít.</c:v>
                </c:pt>
                <c:pt idx="2">
                  <c:v>Doma je pohoda.</c:v>
                </c:pt>
                <c:pt idx="3">
                  <c:v>Rozvíjet se v tom, co umím a co mi jde.</c:v>
                </c:pt>
                <c:pt idx="4">
                  <c:v>Možnost odpočívat a cítím se vyspaná/ý.</c:v>
                </c:pt>
                <c:pt idx="5">
                  <c:v>Být vyslyšen/a, když něco potřebuji nebo chci s někým sdílet.</c:v>
                </c:pt>
                <c:pt idx="6">
                  <c:v>Moje tělo fyzicky zvládá to, co od něj potřebuji.</c:v>
                </c:pt>
                <c:pt idx="7">
                  <c:v>Koníčky a vím, co dělat ve volném čase.</c:v>
                </c:pt>
                <c:pt idx="8">
                  <c:v>Netrpět nedostatkem, tedy mít dost peněz na to, co mám rád/a nebo co bych chtěl/a nebo potřeboval/a.</c:v>
                </c:pt>
                <c:pt idx="9">
                  <c:v>Učit se něco nového nebo něco nového zažívat.</c:v>
                </c:pt>
                <c:pt idx="10">
                  <c:v>Být venku, být na vzduchu, chodit se psem nebo s kámoši a nebýt jen doma.</c:v>
                </c:pt>
                <c:pt idx="11">
                  <c:v>Ve škole je to ok a mám dobré známky.</c:v>
                </c:pt>
              </c:strCache>
            </c:strRef>
          </c:cat>
          <c:val>
            <c:numRef>
              <c:f>Sheet1!$C$2:$C$13</c:f>
              <c:numCache>
                <c:formatCode>General</c:formatCode>
                <c:ptCount val="12"/>
                <c:pt idx="0">
                  <c:v>27</c:v>
                </c:pt>
                <c:pt idx="1">
                  <c:v>27</c:v>
                </c:pt>
                <c:pt idx="2">
                  <c:v>26</c:v>
                </c:pt>
                <c:pt idx="3">
                  <c:v>36</c:v>
                </c:pt>
                <c:pt idx="4">
                  <c:v>32</c:v>
                </c:pt>
                <c:pt idx="5">
                  <c:v>35</c:v>
                </c:pt>
                <c:pt idx="6">
                  <c:v>35</c:v>
                </c:pt>
                <c:pt idx="7">
                  <c:v>40</c:v>
                </c:pt>
                <c:pt idx="8">
                  <c:v>39</c:v>
                </c:pt>
                <c:pt idx="9">
                  <c:v>39</c:v>
                </c:pt>
                <c:pt idx="10">
                  <c:v>33</c:v>
                </c:pt>
                <c:pt idx="11">
                  <c:v>41</c:v>
                </c:pt>
              </c:numCache>
            </c:numRef>
          </c:val>
          <c:extLst>
            <c:ext xmlns:c16="http://schemas.microsoft.com/office/drawing/2014/chart" uri="{C3380CC4-5D6E-409C-BE32-E72D297353CC}">
              <c16:uniqueId val="{00000003-3DE5-4285-B452-F1237BDF46C0}"/>
            </c:ext>
          </c:extLst>
        </c:ser>
        <c:ser>
          <c:idx val="2"/>
          <c:order val="2"/>
          <c:tx>
            <c:strRef>
              <c:f>Sheet1!$D$1</c:f>
              <c:strCache>
                <c:ptCount val="1"/>
                <c:pt idx="0">
                  <c:v>spíše důležité</c:v>
                </c:pt>
              </c:strCache>
            </c:strRef>
          </c:tx>
          <c:spPr>
            <a:noFill/>
            <a:ln>
              <a:noFill/>
            </a:ln>
            <a:effectLst/>
          </c:spPr>
          <c:invertIfNegative val="0"/>
          <c:dLbls>
            <c:numFmt formatCode="0&quot;%&quot;" sourceLinked="0"/>
            <c:spPr>
              <a:noFill/>
              <a:ln>
                <a:noFill/>
              </a:ln>
              <a:effectLst/>
            </c:spPr>
            <c:dLblPos val="inBase"/>
            <c:showLegendKey val="0"/>
            <c:showVal val="1"/>
            <c:showCatName val="0"/>
            <c:showSerName val="0"/>
            <c:showPercent val="0"/>
            <c:showBubbleSize val="0"/>
            <c:separator>, </c:separator>
            <c:showLeaderLines val="0"/>
            <c:extLst>
              <c:ext xmlns:c15="http://schemas.microsoft.com/office/drawing/2012/chart" uri="{CE6537A1-D6FC-4f65-9D91-7224C49458BB}">
                <c15:showLeaderLines val="1"/>
              </c:ext>
            </c:extLst>
          </c:dLbls>
          <c:cat>
            <c:strRef>
              <c:f>Sheet1!$A$2:$A$13</c:f>
              <c:strCache>
                <c:ptCount val="12"/>
                <c:pt idx="0">
                  <c:v>Pohoda a spokojenost.</c:v>
                </c:pt>
                <c:pt idx="1">
                  <c:v>Dobrý kolektiv kamarádů nebo kamarádek, a lidi, o které se můžu opřít.</c:v>
                </c:pt>
                <c:pt idx="2">
                  <c:v>Doma je pohoda.</c:v>
                </c:pt>
                <c:pt idx="3">
                  <c:v>Rozvíjet se v tom, co umím a co mi jde.</c:v>
                </c:pt>
                <c:pt idx="4">
                  <c:v>Možnost odpočívat a cítím se vyspaná/ý.</c:v>
                </c:pt>
                <c:pt idx="5">
                  <c:v>Být vyslyšen/a, když něco potřebuji nebo chci s někým sdílet.</c:v>
                </c:pt>
                <c:pt idx="6">
                  <c:v>Moje tělo fyzicky zvládá to, co od něj potřebuji.</c:v>
                </c:pt>
                <c:pt idx="7">
                  <c:v>Koníčky a vím, co dělat ve volném čase.</c:v>
                </c:pt>
                <c:pt idx="8">
                  <c:v>Netrpět nedostatkem, tedy mít dost peněz na to, co mám rád/a nebo co bych chtěl/a nebo potřeboval/a.</c:v>
                </c:pt>
                <c:pt idx="9">
                  <c:v>Učit se něco nového nebo něco nového zažívat.</c:v>
                </c:pt>
                <c:pt idx="10">
                  <c:v>Být venku, být na vzduchu, chodit se psem nebo s kámoši a nebýt jen doma.</c:v>
                </c:pt>
                <c:pt idx="11">
                  <c:v>Ve škole je to ok a mám dobré známky.</c:v>
                </c:pt>
              </c:strCache>
            </c:strRef>
          </c:cat>
          <c:val>
            <c:numRef>
              <c:f>Sheet1!$D$2:$D$13</c:f>
              <c:numCache>
                <c:formatCode>General</c:formatCode>
                <c:ptCount val="12"/>
                <c:pt idx="0">
                  <c:v>87</c:v>
                </c:pt>
                <c:pt idx="1">
                  <c:v>86</c:v>
                </c:pt>
                <c:pt idx="2">
                  <c:v>84</c:v>
                </c:pt>
                <c:pt idx="3">
                  <c:v>82</c:v>
                </c:pt>
                <c:pt idx="4">
                  <c:v>80</c:v>
                </c:pt>
                <c:pt idx="5">
                  <c:v>81</c:v>
                </c:pt>
                <c:pt idx="6">
                  <c:v>80</c:v>
                </c:pt>
                <c:pt idx="7">
                  <c:v>79</c:v>
                </c:pt>
                <c:pt idx="8">
                  <c:v>78</c:v>
                </c:pt>
                <c:pt idx="9">
                  <c:v>77</c:v>
                </c:pt>
                <c:pt idx="10">
                  <c:v>75</c:v>
                </c:pt>
                <c:pt idx="11">
                  <c:v>70</c:v>
                </c:pt>
              </c:numCache>
            </c:numRef>
          </c:val>
          <c:extLst>
            <c:ext xmlns:c16="http://schemas.microsoft.com/office/drawing/2014/chart" uri="{C3380CC4-5D6E-409C-BE32-E72D297353CC}">
              <c16:uniqueId val="{00000004-3DE5-4285-B452-F1237BDF46C0}"/>
            </c:ext>
          </c:extLst>
        </c:ser>
        <c:dLbls>
          <c:showLegendKey val="0"/>
          <c:showVal val="0"/>
          <c:showCatName val="0"/>
          <c:showSerName val="0"/>
          <c:showPercent val="0"/>
          <c:showBubbleSize val="0"/>
        </c:dLbls>
        <c:gapWidth val="60"/>
        <c:overlap val="100"/>
        <c:axId val="349910528"/>
        <c:axId val="349912064"/>
      </c:barChart>
      <c:catAx>
        <c:axId val="349910528"/>
        <c:scaling>
          <c:orientation val="maxMin"/>
        </c:scaling>
        <c:delete val="0"/>
        <c:axPos val="l"/>
        <c:numFmt formatCode="General" sourceLinked="0"/>
        <c:majorTickMark val="out"/>
        <c:minorTickMark val="none"/>
        <c:tickLblPos val="nextTo"/>
        <c:spPr>
          <a:ln>
            <a:noFill/>
          </a:ln>
        </c:spPr>
        <c:crossAx val="349912064"/>
        <c:crosses val="autoZero"/>
        <c:auto val="1"/>
        <c:lblAlgn val="ctr"/>
        <c:lblOffset val="100"/>
        <c:noMultiLvlLbl val="0"/>
      </c:catAx>
      <c:valAx>
        <c:axId val="349912064"/>
        <c:scaling>
          <c:orientation val="minMax"/>
          <c:max val="100"/>
          <c:min val="0"/>
        </c:scaling>
        <c:delete val="1"/>
        <c:axPos val="t"/>
        <c:numFmt formatCode="General" sourceLinked="1"/>
        <c:majorTickMark val="out"/>
        <c:minorTickMark val="none"/>
        <c:tickLblPos val="nextTo"/>
        <c:crossAx val="349910528"/>
        <c:crosses val="autoZero"/>
        <c:crossBetween val="between"/>
      </c:valAx>
    </c:plotArea>
    <c:legend>
      <c:legendPos val="t"/>
      <c:legendEntry>
        <c:idx val="2"/>
        <c:delete val="1"/>
      </c:legendEntry>
      <c:layout>
        <c:manualLayout>
          <c:xMode val="edge"/>
          <c:yMode val="edge"/>
          <c:x val="0.56520179845206542"/>
          <c:y val="2.8912998737845156E-3"/>
          <c:w val="0.2206820273478127"/>
          <c:h val="5.2283125190097278E-2"/>
        </c:manualLayout>
      </c:layout>
      <c:overlay val="0"/>
    </c:legend>
    <c:plotVisOnly val="1"/>
    <c:dispBlanksAs val="gap"/>
    <c:showDLblsOverMax val="0"/>
  </c:chart>
  <c:txPr>
    <a:bodyPr/>
    <a:lstStyle/>
    <a:p>
      <a:pPr>
        <a:defRPr sz="1000">
          <a:latin typeface="+mj-lt"/>
          <a:cs typeface="Segoe UI" panose="020B0502040204020203" pitchFamily="34" charset="0"/>
        </a:defRPr>
      </a:pPr>
      <a:endParaRPr lang="cs-CZ"/>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cs-CZ"/>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1.0054438395733806E-2"/>
          <c:y val="0"/>
          <c:w val="0.97526603324268313"/>
          <c:h val="0.99965083807853561"/>
        </c:manualLayout>
      </c:layout>
      <c:barChart>
        <c:barDir val="bar"/>
        <c:grouping val="clustered"/>
        <c:varyColors val="0"/>
        <c:ser>
          <c:idx val="0"/>
          <c:order val="0"/>
          <c:spPr>
            <a:solidFill>
              <a:srgbClr val="6C488E"/>
            </a:solidFill>
            <a:ln w="3175">
              <a:noFill/>
            </a:ln>
            <a:effectLst>
              <a:outerShdw blurRad="50800" dist="38100" dir="2700000" algn="tl" rotWithShape="0">
                <a:prstClr val="black">
                  <a:alpha val="40000"/>
                </a:prstClr>
              </a:outerShdw>
            </a:effectLst>
            <a:scene3d>
              <a:camera prst="orthographicFront"/>
              <a:lightRig rig="threePt" dir="t"/>
            </a:scene3d>
            <a:sp3d/>
          </c:spPr>
          <c:invertIfNegative val="0"/>
          <c:dPt>
            <c:idx val="1"/>
            <c:invertIfNegative val="0"/>
            <c:bubble3D val="0"/>
            <c:extLst>
              <c:ext xmlns:c16="http://schemas.microsoft.com/office/drawing/2014/chart" uri="{C3380CC4-5D6E-409C-BE32-E72D297353CC}">
                <c16:uniqueId val="{00000000-05C3-4B0E-848E-797C0BB7F63D}"/>
              </c:ext>
            </c:extLst>
          </c:dPt>
          <c:dPt>
            <c:idx val="4"/>
            <c:invertIfNegative val="0"/>
            <c:bubble3D val="0"/>
            <c:extLst>
              <c:ext xmlns:c16="http://schemas.microsoft.com/office/drawing/2014/chart" uri="{C3380CC4-5D6E-409C-BE32-E72D297353CC}">
                <c16:uniqueId val="{00000001-05C3-4B0E-848E-797C0BB7F63D}"/>
              </c:ext>
            </c:extLst>
          </c:dPt>
          <c:dPt>
            <c:idx val="6"/>
            <c:invertIfNegative val="0"/>
            <c:bubble3D val="0"/>
            <c:extLst>
              <c:ext xmlns:c16="http://schemas.microsoft.com/office/drawing/2014/chart" uri="{C3380CC4-5D6E-409C-BE32-E72D297353CC}">
                <c16:uniqueId val="{00000002-05C3-4B0E-848E-797C0BB7F63D}"/>
              </c:ext>
            </c:extLst>
          </c:dPt>
          <c:dPt>
            <c:idx val="8"/>
            <c:invertIfNegative val="0"/>
            <c:bubble3D val="0"/>
            <c:extLst>
              <c:ext xmlns:c16="http://schemas.microsoft.com/office/drawing/2014/chart" uri="{C3380CC4-5D6E-409C-BE32-E72D297353CC}">
                <c16:uniqueId val="{00000003-05C3-4B0E-848E-797C0BB7F63D}"/>
              </c:ext>
            </c:extLst>
          </c:dPt>
          <c:dPt>
            <c:idx val="9"/>
            <c:invertIfNegative val="0"/>
            <c:bubble3D val="0"/>
            <c:extLst>
              <c:ext xmlns:c16="http://schemas.microsoft.com/office/drawing/2014/chart" uri="{C3380CC4-5D6E-409C-BE32-E72D297353CC}">
                <c16:uniqueId val="{00000004-05C3-4B0E-848E-797C0BB7F63D}"/>
              </c:ext>
            </c:extLst>
          </c:dPt>
          <c:dPt>
            <c:idx val="10"/>
            <c:invertIfNegative val="0"/>
            <c:bubble3D val="0"/>
            <c:extLst>
              <c:ext xmlns:c16="http://schemas.microsoft.com/office/drawing/2014/chart" uri="{C3380CC4-5D6E-409C-BE32-E72D297353CC}">
                <c16:uniqueId val="{00000005-05C3-4B0E-848E-797C0BB7F63D}"/>
              </c:ext>
            </c:extLst>
          </c:dPt>
          <c:dPt>
            <c:idx val="11"/>
            <c:invertIfNegative val="0"/>
            <c:bubble3D val="0"/>
            <c:extLst>
              <c:ext xmlns:c16="http://schemas.microsoft.com/office/drawing/2014/chart" uri="{C3380CC4-5D6E-409C-BE32-E72D297353CC}">
                <c16:uniqueId val="{00000006-05C3-4B0E-848E-797C0BB7F63D}"/>
              </c:ext>
            </c:extLst>
          </c:dPt>
          <c:dPt>
            <c:idx val="12"/>
            <c:invertIfNegative val="0"/>
            <c:bubble3D val="0"/>
            <c:extLst>
              <c:ext xmlns:c16="http://schemas.microsoft.com/office/drawing/2014/chart" uri="{C3380CC4-5D6E-409C-BE32-E72D297353CC}">
                <c16:uniqueId val="{00000007-05C3-4B0E-848E-797C0BB7F63D}"/>
              </c:ext>
            </c:extLst>
          </c:dPt>
          <c:dPt>
            <c:idx val="13"/>
            <c:invertIfNegative val="0"/>
            <c:bubble3D val="0"/>
            <c:extLst>
              <c:ext xmlns:c16="http://schemas.microsoft.com/office/drawing/2014/chart" uri="{C3380CC4-5D6E-409C-BE32-E72D297353CC}">
                <c16:uniqueId val="{00000008-05C3-4B0E-848E-797C0BB7F63D}"/>
              </c:ext>
            </c:extLst>
          </c:dPt>
          <c:dPt>
            <c:idx val="15"/>
            <c:invertIfNegative val="0"/>
            <c:bubble3D val="0"/>
            <c:extLst>
              <c:ext xmlns:c16="http://schemas.microsoft.com/office/drawing/2014/chart" uri="{C3380CC4-5D6E-409C-BE32-E72D297353CC}">
                <c16:uniqueId val="{00000009-05C3-4B0E-848E-797C0BB7F63D}"/>
              </c:ext>
            </c:extLst>
          </c:dPt>
          <c:dLbls>
            <c:numFmt formatCode="0&quot;%&quot;" sourceLinked="0"/>
            <c:spPr>
              <a:noFill/>
              <a:ln>
                <a:noFill/>
              </a:ln>
              <a:effectLst/>
            </c:spPr>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Sheet1!$A$2:$A$16</c:f>
              <c:strCache>
                <c:ptCount val="15"/>
                <c:pt idx="0">
                  <c:v>Neklid, nesoustředěnost, nepozornost.</c:v>
                </c:pt>
                <c:pt idx="1">
                  <c:v>Lež nebo podvádění.</c:v>
                </c:pt>
                <c:pt idx="2">
                  <c:v>Naštvání, ztrácení nervů, zvýšená agrese.</c:v>
                </c:pt>
                <c:pt idx="3">
                  <c:v>Častá změna nálad.</c:v>
                </c:pt>
                <c:pt idx="4">
                  <c:v>Nedostatek spánku.</c:v>
                </c:pt>
                <c:pt idx="5">
                  <c:v>Zhoršení prospěchu a ve škole.</c:v>
                </c:pt>
                <c:pt idx="6">
                  <c:v>Ztráta sebedůvěry, nejistota ve vystupování vůči okolí.</c:v>
                </c:pt>
                <c:pt idx="7">
                  <c:v>Samota – vyhledávání samoty, vyčleněnost z kolektivu.</c:v>
                </c:pt>
                <c:pt idx="8">
                  <c:v>Potíže se vzhledem, váhou – výkyvy.</c:v>
                </c:pt>
                <c:pt idx="9">
                  <c:v>Dělat si hodně starostí a obav, strach o sebe, svět a blízké.</c:v>
                </c:pt>
                <c:pt idx="10">
                  <c:v>Častý smutek, trápení, skleslost nebo plačtivost.</c:v>
                </c:pt>
                <c:pt idx="11">
                  <c:v>Ztrácení důvěry sám*sama v sebe v nových situacích.</c:v>
                </c:pt>
                <c:pt idx="12">
                  <c:v>Častá bolest hlavy, žaludku nebo časté nevolnosti.</c:v>
                </c:pt>
                <c:pt idx="13">
                  <c:v>Braní věcí, které člověku nepatří.</c:v>
                </c:pt>
                <c:pt idx="14">
                  <c:v>Sebepoškozování a sebevražedné myšlenky.</c:v>
                </c:pt>
              </c:strCache>
            </c:strRef>
          </c:cat>
          <c:val>
            <c:numRef>
              <c:f>Sheet1!$B$2:$B$16</c:f>
              <c:numCache>
                <c:formatCode>General</c:formatCode>
                <c:ptCount val="15"/>
                <c:pt idx="0">
                  <c:v>73</c:v>
                </c:pt>
                <c:pt idx="1">
                  <c:v>68</c:v>
                </c:pt>
                <c:pt idx="2">
                  <c:v>66</c:v>
                </c:pt>
                <c:pt idx="3">
                  <c:v>65</c:v>
                </c:pt>
                <c:pt idx="4">
                  <c:v>63</c:v>
                </c:pt>
                <c:pt idx="5">
                  <c:v>62</c:v>
                </c:pt>
                <c:pt idx="6">
                  <c:v>57</c:v>
                </c:pt>
                <c:pt idx="7">
                  <c:v>56</c:v>
                </c:pt>
                <c:pt idx="8">
                  <c:v>56</c:v>
                </c:pt>
                <c:pt idx="9">
                  <c:v>55</c:v>
                </c:pt>
                <c:pt idx="10">
                  <c:v>52</c:v>
                </c:pt>
                <c:pt idx="11">
                  <c:v>52</c:v>
                </c:pt>
                <c:pt idx="12">
                  <c:v>49</c:v>
                </c:pt>
                <c:pt idx="13">
                  <c:v>49</c:v>
                </c:pt>
                <c:pt idx="14">
                  <c:v>47</c:v>
                </c:pt>
              </c:numCache>
            </c:numRef>
          </c:val>
          <c:extLst>
            <c:ext xmlns:c16="http://schemas.microsoft.com/office/drawing/2014/chart" uri="{C3380CC4-5D6E-409C-BE32-E72D297353CC}">
              <c16:uniqueId val="{0000000A-05C3-4B0E-848E-797C0BB7F63D}"/>
            </c:ext>
          </c:extLst>
        </c:ser>
        <c:dLbls>
          <c:showLegendKey val="0"/>
          <c:showVal val="0"/>
          <c:showCatName val="0"/>
          <c:showSerName val="0"/>
          <c:showPercent val="0"/>
          <c:showBubbleSize val="0"/>
        </c:dLbls>
        <c:gapWidth val="60"/>
        <c:axId val="503440896"/>
        <c:axId val="503442432"/>
      </c:barChart>
      <c:catAx>
        <c:axId val="503440896"/>
        <c:scaling>
          <c:orientation val="maxMin"/>
        </c:scaling>
        <c:delete val="1"/>
        <c:axPos val="l"/>
        <c:numFmt formatCode="General" sourceLinked="0"/>
        <c:majorTickMark val="out"/>
        <c:minorTickMark val="none"/>
        <c:tickLblPos val="nextTo"/>
        <c:crossAx val="503442432"/>
        <c:crosses val="autoZero"/>
        <c:auto val="1"/>
        <c:lblAlgn val="ctr"/>
        <c:lblOffset val="100"/>
        <c:noMultiLvlLbl val="0"/>
      </c:catAx>
      <c:valAx>
        <c:axId val="503442432"/>
        <c:scaling>
          <c:orientation val="minMax"/>
          <c:max val="100"/>
          <c:min val="0"/>
        </c:scaling>
        <c:delete val="1"/>
        <c:axPos val="t"/>
        <c:numFmt formatCode="General" sourceLinked="1"/>
        <c:majorTickMark val="out"/>
        <c:minorTickMark val="none"/>
        <c:tickLblPos val="nextTo"/>
        <c:crossAx val="503440896"/>
        <c:crosses val="autoZero"/>
        <c:crossBetween val="between"/>
      </c:valAx>
      <c:spPr>
        <a:noFill/>
      </c:spPr>
    </c:plotArea>
    <c:plotVisOnly val="1"/>
    <c:dispBlanksAs val="gap"/>
    <c:showDLblsOverMax val="0"/>
  </c:chart>
  <c:spPr>
    <a:noFill/>
  </c:spPr>
  <c:txPr>
    <a:bodyPr/>
    <a:lstStyle/>
    <a:p>
      <a:pPr>
        <a:defRPr sz="1000">
          <a:latin typeface="Calibri" pitchFamily="34" charset="0"/>
          <a:cs typeface="Segoe UI" panose="020B0502040204020203" pitchFamily="34" charset="0"/>
        </a:defRPr>
      </a:pPr>
      <a:endParaRPr lang="cs-CZ"/>
    </a:p>
  </c:txPr>
  <c:externalData r:id="rId2">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cs-CZ"/>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1.0054639661615676E-2"/>
          <c:y val="0"/>
          <c:w val="0.97526603324268313"/>
          <c:h val="0.99965083807853561"/>
        </c:manualLayout>
      </c:layout>
      <c:barChart>
        <c:barDir val="bar"/>
        <c:grouping val="clustered"/>
        <c:varyColors val="0"/>
        <c:ser>
          <c:idx val="0"/>
          <c:order val="0"/>
          <c:spPr>
            <a:solidFill>
              <a:srgbClr val="6C488E"/>
            </a:solidFill>
            <a:ln w="3175">
              <a:noFill/>
            </a:ln>
            <a:effectLst>
              <a:outerShdw blurRad="50800" dist="38100" dir="2700000" algn="tl" rotWithShape="0">
                <a:prstClr val="black">
                  <a:alpha val="40000"/>
                </a:prstClr>
              </a:outerShdw>
            </a:effectLst>
            <a:scene3d>
              <a:camera prst="orthographicFront"/>
              <a:lightRig rig="threePt" dir="t"/>
            </a:scene3d>
            <a:sp3d/>
          </c:spPr>
          <c:invertIfNegative val="0"/>
          <c:dPt>
            <c:idx val="1"/>
            <c:invertIfNegative val="0"/>
            <c:bubble3D val="0"/>
            <c:extLst>
              <c:ext xmlns:c16="http://schemas.microsoft.com/office/drawing/2014/chart" uri="{C3380CC4-5D6E-409C-BE32-E72D297353CC}">
                <c16:uniqueId val="{00000000-CBA5-422B-9DC0-0AF2259BBB32}"/>
              </c:ext>
            </c:extLst>
          </c:dPt>
          <c:dPt>
            <c:idx val="4"/>
            <c:invertIfNegative val="0"/>
            <c:bubble3D val="0"/>
            <c:extLst>
              <c:ext xmlns:c16="http://schemas.microsoft.com/office/drawing/2014/chart" uri="{C3380CC4-5D6E-409C-BE32-E72D297353CC}">
                <c16:uniqueId val="{00000001-CBA5-422B-9DC0-0AF2259BBB32}"/>
              </c:ext>
            </c:extLst>
          </c:dPt>
          <c:dPt>
            <c:idx val="6"/>
            <c:invertIfNegative val="0"/>
            <c:bubble3D val="0"/>
            <c:extLst>
              <c:ext xmlns:c16="http://schemas.microsoft.com/office/drawing/2014/chart" uri="{C3380CC4-5D6E-409C-BE32-E72D297353CC}">
                <c16:uniqueId val="{00000002-CBA5-422B-9DC0-0AF2259BBB32}"/>
              </c:ext>
            </c:extLst>
          </c:dPt>
          <c:dPt>
            <c:idx val="8"/>
            <c:invertIfNegative val="0"/>
            <c:bubble3D val="0"/>
            <c:extLst>
              <c:ext xmlns:c16="http://schemas.microsoft.com/office/drawing/2014/chart" uri="{C3380CC4-5D6E-409C-BE32-E72D297353CC}">
                <c16:uniqueId val="{00000003-CBA5-422B-9DC0-0AF2259BBB32}"/>
              </c:ext>
            </c:extLst>
          </c:dPt>
          <c:dPt>
            <c:idx val="9"/>
            <c:invertIfNegative val="0"/>
            <c:bubble3D val="0"/>
            <c:extLst>
              <c:ext xmlns:c16="http://schemas.microsoft.com/office/drawing/2014/chart" uri="{C3380CC4-5D6E-409C-BE32-E72D297353CC}">
                <c16:uniqueId val="{00000004-CBA5-422B-9DC0-0AF2259BBB32}"/>
              </c:ext>
            </c:extLst>
          </c:dPt>
          <c:dPt>
            <c:idx val="10"/>
            <c:invertIfNegative val="0"/>
            <c:bubble3D val="0"/>
            <c:extLst>
              <c:ext xmlns:c16="http://schemas.microsoft.com/office/drawing/2014/chart" uri="{C3380CC4-5D6E-409C-BE32-E72D297353CC}">
                <c16:uniqueId val="{00000005-CBA5-422B-9DC0-0AF2259BBB32}"/>
              </c:ext>
            </c:extLst>
          </c:dPt>
          <c:dPt>
            <c:idx val="11"/>
            <c:invertIfNegative val="0"/>
            <c:bubble3D val="0"/>
            <c:extLst>
              <c:ext xmlns:c16="http://schemas.microsoft.com/office/drawing/2014/chart" uri="{C3380CC4-5D6E-409C-BE32-E72D297353CC}">
                <c16:uniqueId val="{00000006-CBA5-422B-9DC0-0AF2259BBB32}"/>
              </c:ext>
            </c:extLst>
          </c:dPt>
          <c:dPt>
            <c:idx val="12"/>
            <c:invertIfNegative val="0"/>
            <c:bubble3D val="0"/>
            <c:extLst>
              <c:ext xmlns:c16="http://schemas.microsoft.com/office/drawing/2014/chart" uri="{C3380CC4-5D6E-409C-BE32-E72D297353CC}">
                <c16:uniqueId val="{00000007-CBA5-422B-9DC0-0AF2259BBB32}"/>
              </c:ext>
            </c:extLst>
          </c:dPt>
          <c:dPt>
            <c:idx val="13"/>
            <c:invertIfNegative val="0"/>
            <c:bubble3D val="0"/>
            <c:extLst>
              <c:ext xmlns:c16="http://schemas.microsoft.com/office/drawing/2014/chart" uri="{C3380CC4-5D6E-409C-BE32-E72D297353CC}">
                <c16:uniqueId val="{00000008-CBA5-422B-9DC0-0AF2259BBB32}"/>
              </c:ext>
            </c:extLst>
          </c:dPt>
          <c:dPt>
            <c:idx val="15"/>
            <c:invertIfNegative val="0"/>
            <c:bubble3D val="0"/>
            <c:extLst>
              <c:ext xmlns:c16="http://schemas.microsoft.com/office/drawing/2014/chart" uri="{C3380CC4-5D6E-409C-BE32-E72D297353CC}">
                <c16:uniqueId val="{00000009-CBA5-422B-9DC0-0AF2259BBB32}"/>
              </c:ext>
            </c:extLst>
          </c:dPt>
          <c:dLbls>
            <c:numFmt formatCode="0&quot;%&quot;" sourceLinked="0"/>
            <c:spPr>
              <a:noFill/>
              <a:ln>
                <a:noFill/>
              </a:ln>
              <a:effectLst/>
            </c:spPr>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Sheet1!$A$2:$A$16</c:f>
              <c:strCache>
                <c:ptCount val="15"/>
                <c:pt idx="0">
                  <c:v>Neklid, nesoustředěnost, nepozornost.</c:v>
                </c:pt>
                <c:pt idx="1">
                  <c:v>Lež nebo podvádění.</c:v>
                </c:pt>
                <c:pt idx="2">
                  <c:v>Naštvání, ztrácení nervů, zvýšená agrese.</c:v>
                </c:pt>
                <c:pt idx="3">
                  <c:v>Častá změna nálad.</c:v>
                </c:pt>
                <c:pt idx="4">
                  <c:v>Nedostatek spánku.</c:v>
                </c:pt>
                <c:pt idx="5">
                  <c:v>Zhoršení prospěchu a ve škole.</c:v>
                </c:pt>
                <c:pt idx="6">
                  <c:v>Ztráta sebedůvěry, nejistota ve vystupování vůči okolí.</c:v>
                </c:pt>
                <c:pt idx="7">
                  <c:v>Samota – vyhledávání samoty, vyčleněnost z kolektivu.</c:v>
                </c:pt>
                <c:pt idx="8">
                  <c:v>Potíže se vzhledem, váhou – výkyvy.</c:v>
                </c:pt>
                <c:pt idx="9">
                  <c:v>Dělat si hodně starostí a obav, strach o sebe, svět a blízké.</c:v>
                </c:pt>
                <c:pt idx="10">
                  <c:v>Častý smutek, trápení, skleslost nebo plačtivost.</c:v>
                </c:pt>
                <c:pt idx="11">
                  <c:v>Ztrácení důvěry sám*sama v sebe v nových situacích.</c:v>
                </c:pt>
                <c:pt idx="12">
                  <c:v>Častá bolest hlavy, žaludku nebo časté nevolnosti.</c:v>
                </c:pt>
                <c:pt idx="13">
                  <c:v>Braní věcí, které člověku nepatří.</c:v>
                </c:pt>
                <c:pt idx="14">
                  <c:v>Sebepoškozování a sebevražedné myšlenky.</c:v>
                </c:pt>
              </c:strCache>
            </c:strRef>
          </c:cat>
          <c:val>
            <c:numRef>
              <c:f>Sheet1!$B$2:$B$16</c:f>
              <c:numCache>
                <c:formatCode>General</c:formatCode>
                <c:ptCount val="15"/>
                <c:pt idx="0">
                  <c:v>56</c:v>
                </c:pt>
                <c:pt idx="1">
                  <c:v>45</c:v>
                </c:pt>
                <c:pt idx="2">
                  <c:v>49</c:v>
                </c:pt>
                <c:pt idx="3">
                  <c:v>51</c:v>
                </c:pt>
                <c:pt idx="4">
                  <c:v>57</c:v>
                </c:pt>
                <c:pt idx="5">
                  <c:v>38</c:v>
                </c:pt>
                <c:pt idx="6">
                  <c:v>52</c:v>
                </c:pt>
                <c:pt idx="7">
                  <c:v>45</c:v>
                </c:pt>
                <c:pt idx="8">
                  <c:v>44</c:v>
                </c:pt>
                <c:pt idx="9">
                  <c:v>57</c:v>
                </c:pt>
                <c:pt idx="10">
                  <c:v>46</c:v>
                </c:pt>
                <c:pt idx="11">
                  <c:v>50</c:v>
                </c:pt>
                <c:pt idx="12">
                  <c:v>41</c:v>
                </c:pt>
                <c:pt idx="13">
                  <c:v>24</c:v>
                </c:pt>
                <c:pt idx="14">
                  <c:v>29</c:v>
                </c:pt>
              </c:numCache>
            </c:numRef>
          </c:val>
          <c:extLst>
            <c:ext xmlns:c16="http://schemas.microsoft.com/office/drawing/2014/chart" uri="{C3380CC4-5D6E-409C-BE32-E72D297353CC}">
              <c16:uniqueId val="{0000000A-CBA5-422B-9DC0-0AF2259BBB32}"/>
            </c:ext>
          </c:extLst>
        </c:ser>
        <c:dLbls>
          <c:showLegendKey val="0"/>
          <c:showVal val="0"/>
          <c:showCatName val="0"/>
          <c:showSerName val="0"/>
          <c:showPercent val="0"/>
          <c:showBubbleSize val="0"/>
        </c:dLbls>
        <c:gapWidth val="60"/>
        <c:axId val="503440896"/>
        <c:axId val="503442432"/>
      </c:barChart>
      <c:catAx>
        <c:axId val="503440896"/>
        <c:scaling>
          <c:orientation val="maxMin"/>
        </c:scaling>
        <c:delete val="1"/>
        <c:axPos val="l"/>
        <c:numFmt formatCode="General" sourceLinked="0"/>
        <c:majorTickMark val="out"/>
        <c:minorTickMark val="none"/>
        <c:tickLblPos val="nextTo"/>
        <c:crossAx val="503442432"/>
        <c:crosses val="autoZero"/>
        <c:auto val="1"/>
        <c:lblAlgn val="ctr"/>
        <c:lblOffset val="100"/>
        <c:noMultiLvlLbl val="0"/>
      </c:catAx>
      <c:valAx>
        <c:axId val="503442432"/>
        <c:scaling>
          <c:orientation val="minMax"/>
          <c:max val="100"/>
          <c:min val="0"/>
        </c:scaling>
        <c:delete val="1"/>
        <c:axPos val="t"/>
        <c:numFmt formatCode="General" sourceLinked="1"/>
        <c:majorTickMark val="out"/>
        <c:minorTickMark val="none"/>
        <c:tickLblPos val="nextTo"/>
        <c:crossAx val="503440896"/>
        <c:crosses val="autoZero"/>
        <c:crossBetween val="between"/>
      </c:valAx>
      <c:spPr>
        <a:noFill/>
      </c:spPr>
    </c:plotArea>
    <c:plotVisOnly val="1"/>
    <c:dispBlanksAs val="gap"/>
    <c:showDLblsOverMax val="0"/>
  </c:chart>
  <c:spPr>
    <a:noFill/>
  </c:spPr>
  <c:txPr>
    <a:bodyPr/>
    <a:lstStyle/>
    <a:p>
      <a:pPr>
        <a:defRPr sz="1000">
          <a:latin typeface="Calibri" pitchFamily="34" charset="0"/>
          <a:cs typeface="Segoe UI" panose="020B0502040204020203" pitchFamily="34" charset="0"/>
        </a:defRPr>
      </a:pPr>
      <a:endParaRPr lang="cs-CZ"/>
    </a:p>
  </c:txPr>
  <c:externalData r:id="rId2">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cs-CZ"/>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1.0054639661615676E-2"/>
          <c:y val="0"/>
          <c:w val="0.97526603324268313"/>
          <c:h val="0.99965083807853561"/>
        </c:manualLayout>
      </c:layout>
      <c:barChart>
        <c:barDir val="bar"/>
        <c:grouping val="clustered"/>
        <c:varyColors val="0"/>
        <c:ser>
          <c:idx val="0"/>
          <c:order val="0"/>
          <c:spPr>
            <a:solidFill>
              <a:srgbClr val="6C488E"/>
            </a:solidFill>
            <a:ln w="3175">
              <a:noFill/>
            </a:ln>
            <a:effectLst>
              <a:outerShdw blurRad="50800" dist="38100" dir="2700000" algn="tl" rotWithShape="0">
                <a:prstClr val="black">
                  <a:alpha val="40000"/>
                </a:prstClr>
              </a:outerShdw>
            </a:effectLst>
            <a:scene3d>
              <a:camera prst="orthographicFront"/>
              <a:lightRig rig="threePt" dir="t"/>
            </a:scene3d>
            <a:sp3d/>
          </c:spPr>
          <c:invertIfNegative val="0"/>
          <c:dPt>
            <c:idx val="1"/>
            <c:invertIfNegative val="0"/>
            <c:bubble3D val="0"/>
            <c:extLst>
              <c:ext xmlns:c16="http://schemas.microsoft.com/office/drawing/2014/chart" uri="{C3380CC4-5D6E-409C-BE32-E72D297353CC}">
                <c16:uniqueId val="{00000000-05C3-4B0E-848E-797C0BB7F63D}"/>
              </c:ext>
            </c:extLst>
          </c:dPt>
          <c:dPt>
            <c:idx val="4"/>
            <c:invertIfNegative val="0"/>
            <c:bubble3D val="0"/>
            <c:extLst>
              <c:ext xmlns:c16="http://schemas.microsoft.com/office/drawing/2014/chart" uri="{C3380CC4-5D6E-409C-BE32-E72D297353CC}">
                <c16:uniqueId val="{00000001-05C3-4B0E-848E-797C0BB7F63D}"/>
              </c:ext>
            </c:extLst>
          </c:dPt>
          <c:dPt>
            <c:idx val="6"/>
            <c:invertIfNegative val="0"/>
            <c:bubble3D val="0"/>
            <c:extLst>
              <c:ext xmlns:c16="http://schemas.microsoft.com/office/drawing/2014/chart" uri="{C3380CC4-5D6E-409C-BE32-E72D297353CC}">
                <c16:uniqueId val="{00000002-05C3-4B0E-848E-797C0BB7F63D}"/>
              </c:ext>
            </c:extLst>
          </c:dPt>
          <c:dPt>
            <c:idx val="8"/>
            <c:invertIfNegative val="0"/>
            <c:bubble3D val="0"/>
            <c:extLst>
              <c:ext xmlns:c16="http://schemas.microsoft.com/office/drawing/2014/chart" uri="{C3380CC4-5D6E-409C-BE32-E72D297353CC}">
                <c16:uniqueId val="{00000003-05C3-4B0E-848E-797C0BB7F63D}"/>
              </c:ext>
            </c:extLst>
          </c:dPt>
          <c:dPt>
            <c:idx val="9"/>
            <c:invertIfNegative val="0"/>
            <c:bubble3D val="0"/>
            <c:extLst>
              <c:ext xmlns:c16="http://schemas.microsoft.com/office/drawing/2014/chart" uri="{C3380CC4-5D6E-409C-BE32-E72D297353CC}">
                <c16:uniqueId val="{00000004-05C3-4B0E-848E-797C0BB7F63D}"/>
              </c:ext>
            </c:extLst>
          </c:dPt>
          <c:dPt>
            <c:idx val="10"/>
            <c:invertIfNegative val="0"/>
            <c:bubble3D val="0"/>
            <c:extLst>
              <c:ext xmlns:c16="http://schemas.microsoft.com/office/drawing/2014/chart" uri="{C3380CC4-5D6E-409C-BE32-E72D297353CC}">
                <c16:uniqueId val="{00000005-05C3-4B0E-848E-797C0BB7F63D}"/>
              </c:ext>
            </c:extLst>
          </c:dPt>
          <c:dPt>
            <c:idx val="11"/>
            <c:invertIfNegative val="0"/>
            <c:bubble3D val="0"/>
            <c:extLst>
              <c:ext xmlns:c16="http://schemas.microsoft.com/office/drawing/2014/chart" uri="{C3380CC4-5D6E-409C-BE32-E72D297353CC}">
                <c16:uniqueId val="{00000006-05C3-4B0E-848E-797C0BB7F63D}"/>
              </c:ext>
            </c:extLst>
          </c:dPt>
          <c:dPt>
            <c:idx val="12"/>
            <c:invertIfNegative val="0"/>
            <c:bubble3D val="0"/>
            <c:extLst>
              <c:ext xmlns:c16="http://schemas.microsoft.com/office/drawing/2014/chart" uri="{C3380CC4-5D6E-409C-BE32-E72D297353CC}">
                <c16:uniqueId val="{00000007-05C3-4B0E-848E-797C0BB7F63D}"/>
              </c:ext>
            </c:extLst>
          </c:dPt>
          <c:dPt>
            <c:idx val="13"/>
            <c:invertIfNegative val="0"/>
            <c:bubble3D val="0"/>
            <c:extLst>
              <c:ext xmlns:c16="http://schemas.microsoft.com/office/drawing/2014/chart" uri="{C3380CC4-5D6E-409C-BE32-E72D297353CC}">
                <c16:uniqueId val="{00000008-05C3-4B0E-848E-797C0BB7F63D}"/>
              </c:ext>
            </c:extLst>
          </c:dPt>
          <c:dPt>
            <c:idx val="15"/>
            <c:invertIfNegative val="0"/>
            <c:bubble3D val="0"/>
            <c:extLst>
              <c:ext xmlns:c16="http://schemas.microsoft.com/office/drawing/2014/chart" uri="{C3380CC4-5D6E-409C-BE32-E72D297353CC}">
                <c16:uniqueId val="{00000009-05C3-4B0E-848E-797C0BB7F63D}"/>
              </c:ext>
            </c:extLst>
          </c:dPt>
          <c:dLbls>
            <c:numFmt formatCode="0&quot;%&quot;" sourceLinked="0"/>
            <c:spPr>
              <a:noFill/>
              <a:ln>
                <a:noFill/>
              </a:ln>
              <a:effectLst/>
            </c:spPr>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Sheet1!$A$2:$A$16</c:f>
              <c:strCache>
                <c:ptCount val="15"/>
                <c:pt idx="0">
                  <c:v>Kontakt s kamarády, kolektivem.</c:v>
                </c:pt>
                <c:pt idx="1">
                  <c:v>Mít se komu svěřit.</c:v>
                </c:pt>
                <c:pt idx="2">
                  <c:v>Pravidelný spánek.</c:v>
                </c:pt>
                <c:pt idx="3">
                  <c:v>Domácí mazlíček.</c:v>
                </c:pt>
                <c:pt idx="4">
                  <c:v>Koníčky, kroužky.</c:v>
                </c:pt>
                <c:pt idx="5">
                  <c:v>Pobyt v přírodě, na čerstvém vzduchu.</c:v>
                </c:pt>
                <c:pt idx="6">
                  <c:v>Sport, pravidelná fyzická aktivita.</c:v>
                </c:pt>
                <c:pt idx="7">
                  <c:v>Malování, vyrábění, hudba, kreativní a umělecké činnosti.</c:v>
                </c:pt>
                <c:pt idx="8">
                  <c:v>Zajímavý zážitek, který vybočí z každodenního stereotypu.</c:v>
                </c:pt>
                <c:pt idx="9">
                  <c:v>Zdravá strava.</c:v>
                </c:pt>
                <c:pt idx="10">
                  <c:v>Odborná pomoc, lékař*ka, psychoterapie, psychiatrie.</c:v>
                </c:pt>
                <c:pt idx="11">
                  <c:v>Pravidelný denní režim.</c:v>
                </c:pt>
                <c:pt idx="12">
                  <c:v>Meditace, různé relaxační techniky, jóga.</c:v>
                </c:pt>
                <c:pt idx="13">
                  <c:v>Léky.</c:v>
                </c:pt>
                <c:pt idx="14">
                  <c:v>Žádný z uvedených</c:v>
                </c:pt>
              </c:strCache>
            </c:strRef>
          </c:cat>
          <c:val>
            <c:numRef>
              <c:f>Sheet1!$B$2:$B$16</c:f>
              <c:numCache>
                <c:formatCode>General</c:formatCode>
                <c:ptCount val="15"/>
                <c:pt idx="0">
                  <c:v>77</c:v>
                </c:pt>
                <c:pt idx="1">
                  <c:v>73</c:v>
                </c:pt>
                <c:pt idx="2">
                  <c:v>71</c:v>
                </c:pt>
                <c:pt idx="3">
                  <c:v>69</c:v>
                </c:pt>
                <c:pt idx="4">
                  <c:v>67</c:v>
                </c:pt>
                <c:pt idx="5">
                  <c:v>67</c:v>
                </c:pt>
                <c:pt idx="6">
                  <c:v>65</c:v>
                </c:pt>
                <c:pt idx="7">
                  <c:v>54</c:v>
                </c:pt>
                <c:pt idx="8">
                  <c:v>46</c:v>
                </c:pt>
                <c:pt idx="9">
                  <c:v>46</c:v>
                </c:pt>
                <c:pt idx="10">
                  <c:v>37</c:v>
                </c:pt>
                <c:pt idx="11">
                  <c:v>34</c:v>
                </c:pt>
                <c:pt idx="12">
                  <c:v>31</c:v>
                </c:pt>
                <c:pt idx="13">
                  <c:v>14</c:v>
                </c:pt>
                <c:pt idx="14">
                  <c:v>1</c:v>
                </c:pt>
              </c:numCache>
            </c:numRef>
          </c:val>
          <c:extLst>
            <c:ext xmlns:c16="http://schemas.microsoft.com/office/drawing/2014/chart" uri="{C3380CC4-5D6E-409C-BE32-E72D297353CC}">
              <c16:uniqueId val="{0000000A-05C3-4B0E-848E-797C0BB7F63D}"/>
            </c:ext>
          </c:extLst>
        </c:ser>
        <c:dLbls>
          <c:showLegendKey val="0"/>
          <c:showVal val="0"/>
          <c:showCatName val="0"/>
          <c:showSerName val="0"/>
          <c:showPercent val="0"/>
          <c:showBubbleSize val="0"/>
        </c:dLbls>
        <c:gapWidth val="60"/>
        <c:axId val="503440896"/>
        <c:axId val="503442432"/>
      </c:barChart>
      <c:catAx>
        <c:axId val="503440896"/>
        <c:scaling>
          <c:orientation val="maxMin"/>
        </c:scaling>
        <c:delete val="1"/>
        <c:axPos val="l"/>
        <c:numFmt formatCode="General" sourceLinked="0"/>
        <c:majorTickMark val="out"/>
        <c:minorTickMark val="none"/>
        <c:tickLblPos val="nextTo"/>
        <c:crossAx val="503442432"/>
        <c:crosses val="autoZero"/>
        <c:auto val="1"/>
        <c:lblAlgn val="ctr"/>
        <c:lblOffset val="100"/>
        <c:noMultiLvlLbl val="0"/>
      </c:catAx>
      <c:valAx>
        <c:axId val="503442432"/>
        <c:scaling>
          <c:orientation val="minMax"/>
          <c:max val="100"/>
          <c:min val="0"/>
        </c:scaling>
        <c:delete val="1"/>
        <c:axPos val="t"/>
        <c:numFmt formatCode="General" sourceLinked="1"/>
        <c:majorTickMark val="out"/>
        <c:minorTickMark val="none"/>
        <c:tickLblPos val="nextTo"/>
        <c:crossAx val="503440896"/>
        <c:crosses val="autoZero"/>
        <c:crossBetween val="between"/>
      </c:valAx>
      <c:spPr>
        <a:noFill/>
      </c:spPr>
    </c:plotArea>
    <c:plotVisOnly val="1"/>
    <c:dispBlanksAs val="gap"/>
    <c:showDLblsOverMax val="0"/>
  </c:chart>
  <c:spPr>
    <a:noFill/>
  </c:spPr>
  <c:txPr>
    <a:bodyPr/>
    <a:lstStyle/>
    <a:p>
      <a:pPr>
        <a:defRPr sz="1000">
          <a:latin typeface="Calibri" pitchFamily="34" charset="0"/>
          <a:cs typeface="Segoe UI" panose="020B0502040204020203" pitchFamily="34" charset="0"/>
        </a:defRPr>
      </a:pPr>
      <a:endParaRPr lang="cs-CZ"/>
    </a:p>
  </c:txPr>
  <c:externalData r:id="rId2">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cs-CZ"/>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1.0054639661615676E-2"/>
          <c:y val="0"/>
          <c:w val="0.97526603324268313"/>
          <c:h val="0.99965083807853561"/>
        </c:manualLayout>
      </c:layout>
      <c:barChart>
        <c:barDir val="bar"/>
        <c:grouping val="clustered"/>
        <c:varyColors val="0"/>
        <c:ser>
          <c:idx val="0"/>
          <c:order val="0"/>
          <c:spPr>
            <a:solidFill>
              <a:srgbClr val="6C488E"/>
            </a:solidFill>
            <a:ln w="3175">
              <a:noFill/>
            </a:ln>
            <a:effectLst>
              <a:outerShdw blurRad="50800" dist="38100" dir="2700000" algn="tl" rotWithShape="0">
                <a:prstClr val="black">
                  <a:alpha val="40000"/>
                </a:prstClr>
              </a:outerShdw>
            </a:effectLst>
            <a:scene3d>
              <a:camera prst="orthographicFront"/>
              <a:lightRig rig="threePt" dir="t"/>
            </a:scene3d>
            <a:sp3d/>
          </c:spPr>
          <c:invertIfNegative val="0"/>
          <c:dPt>
            <c:idx val="1"/>
            <c:invertIfNegative val="0"/>
            <c:bubble3D val="0"/>
            <c:extLst>
              <c:ext xmlns:c16="http://schemas.microsoft.com/office/drawing/2014/chart" uri="{C3380CC4-5D6E-409C-BE32-E72D297353CC}">
                <c16:uniqueId val="{00000000-05C3-4B0E-848E-797C0BB7F63D}"/>
              </c:ext>
            </c:extLst>
          </c:dPt>
          <c:dPt>
            <c:idx val="4"/>
            <c:invertIfNegative val="0"/>
            <c:bubble3D val="0"/>
            <c:extLst>
              <c:ext xmlns:c16="http://schemas.microsoft.com/office/drawing/2014/chart" uri="{C3380CC4-5D6E-409C-BE32-E72D297353CC}">
                <c16:uniqueId val="{00000001-05C3-4B0E-848E-797C0BB7F63D}"/>
              </c:ext>
            </c:extLst>
          </c:dPt>
          <c:dPt>
            <c:idx val="6"/>
            <c:invertIfNegative val="0"/>
            <c:bubble3D val="0"/>
            <c:extLst>
              <c:ext xmlns:c16="http://schemas.microsoft.com/office/drawing/2014/chart" uri="{C3380CC4-5D6E-409C-BE32-E72D297353CC}">
                <c16:uniqueId val="{00000002-05C3-4B0E-848E-797C0BB7F63D}"/>
              </c:ext>
            </c:extLst>
          </c:dPt>
          <c:dPt>
            <c:idx val="8"/>
            <c:invertIfNegative val="0"/>
            <c:bubble3D val="0"/>
            <c:extLst>
              <c:ext xmlns:c16="http://schemas.microsoft.com/office/drawing/2014/chart" uri="{C3380CC4-5D6E-409C-BE32-E72D297353CC}">
                <c16:uniqueId val="{00000003-05C3-4B0E-848E-797C0BB7F63D}"/>
              </c:ext>
            </c:extLst>
          </c:dPt>
          <c:dPt>
            <c:idx val="9"/>
            <c:invertIfNegative val="0"/>
            <c:bubble3D val="0"/>
            <c:extLst>
              <c:ext xmlns:c16="http://schemas.microsoft.com/office/drawing/2014/chart" uri="{C3380CC4-5D6E-409C-BE32-E72D297353CC}">
                <c16:uniqueId val="{00000004-05C3-4B0E-848E-797C0BB7F63D}"/>
              </c:ext>
            </c:extLst>
          </c:dPt>
          <c:dPt>
            <c:idx val="10"/>
            <c:invertIfNegative val="0"/>
            <c:bubble3D val="0"/>
            <c:extLst>
              <c:ext xmlns:c16="http://schemas.microsoft.com/office/drawing/2014/chart" uri="{C3380CC4-5D6E-409C-BE32-E72D297353CC}">
                <c16:uniqueId val="{00000005-05C3-4B0E-848E-797C0BB7F63D}"/>
              </c:ext>
            </c:extLst>
          </c:dPt>
          <c:dPt>
            <c:idx val="11"/>
            <c:invertIfNegative val="0"/>
            <c:bubble3D val="0"/>
            <c:extLst>
              <c:ext xmlns:c16="http://schemas.microsoft.com/office/drawing/2014/chart" uri="{C3380CC4-5D6E-409C-BE32-E72D297353CC}">
                <c16:uniqueId val="{00000006-05C3-4B0E-848E-797C0BB7F63D}"/>
              </c:ext>
            </c:extLst>
          </c:dPt>
          <c:dPt>
            <c:idx val="12"/>
            <c:invertIfNegative val="0"/>
            <c:bubble3D val="0"/>
            <c:extLst>
              <c:ext xmlns:c16="http://schemas.microsoft.com/office/drawing/2014/chart" uri="{C3380CC4-5D6E-409C-BE32-E72D297353CC}">
                <c16:uniqueId val="{00000007-05C3-4B0E-848E-797C0BB7F63D}"/>
              </c:ext>
            </c:extLst>
          </c:dPt>
          <c:dPt>
            <c:idx val="13"/>
            <c:invertIfNegative val="0"/>
            <c:bubble3D val="0"/>
            <c:extLst>
              <c:ext xmlns:c16="http://schemas.microsoft.com/office/drawing/2014/chart" uri="{C3380CC4-5D6E-409C-BE32-E72D297353CC}">
                <c16:uniqueId val="{00000008-05C3-4B0E-848E-797C0BB7F63D}"/>
              </c:ext>
            </c:extLst>
          </c:dPt>
          <c:dPt>
            <c:idx val="15"/>
            <c:invertIfNegative val="0"/>
            <c:bubble3D val="0"/>
            <c:extLst>
              <c:ext xmlns:c16="http://schemas.microsoft.com/office/drawing/2014/chart" uri="{C3380CC4-5D6E-409C-BE32-E72D297353CC}">
                <c16:uniqueId val="{00000009-05C3-4B0E-848E-797C0BB7F63D}"/>
              </c:ext>
            </c:extLst>
          </c:dPt>
          <c:dLbls>
            <c:numFmt formatCode="0&quot;%&quot;" sourceLinked="0"/>
            <c:spPr>
              <a:noFill/>
              <a:ln>
                <a:noFill/>
              </a:ln>
              <a:effectLst/>
            </c:spPr>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Sheet1!$A$2:$A$10</c:f>
              <c:strCache>
                <c:ptCount val="9"/>
                <c:pt idx="0">
                  <c:v>Promluvil*a bych si o tom s daným kamarádem*spolužačkou.</c:v>
                </c:pt>
                <c:pt idx="1">
                  <c:v>Obrátil*a bych se na své rodiče.</c:v>
                </c:pt>
                <c:pt idx="2">
                  <c:v>Poradil*a bych se s nějakým jiným kamarádem*kou.</c:v>
                </c:pt>
                <c:pt idx="3">
                  <c:v>Obrátil*a bych se na dospělého, kterému důvěřuji (někdo ze školy, z kroužku).</c:v>
                </c:pt>
                <c:pt idx="4">
                  <c:v>Hledal*a bych pomoc na internetu.</c:v>
                </c:pt>
                <c:pt idx="5">
                  <c:v>Neřešil*a bych to, nevěděl*a bych, co s tím, nebo bych se do toho raději nepletl*a.</c:v>
                </c:pt>
                <c:pt idx="6">
                  <c:v>Našel*la bych si kontakt na odborníka*ici a ozval*a se mu*jí.</c:v>
                </c:pt>
                <c:pt idx="7">
                  <c:v>Zavolal*a bych na nějakou linku.</c:v>
                </c:pt>
                <c:pt idx="8">
                  <c:v>Jiná</c:v>
                </c:pt>
              </c:strCache>
            </c:strRef>
          </c:cat>
          <c:val>
            <c:numRef>
              <c:f>Sheet1!$B$2:$B$10</c:f>
              <c:numCache>
                <c:formatCode>General</c:formatCode>
                <c:ptCount val="9"/>
                <c:pt idx="0">
                  <c:v>68</c:v>
                </c:pt>
                <c:pt idx="1">
                  <c:v>41</c:v>
                </c:pt>
                <c:pt idx="2">
                  <c:v>35</c:v>
                </c:pt>
                <c:pt idx="3">
                  <c:v>34</c:v>
                </c:pt>
                <c:pt idx="4">
                  <c:v>20</c:v>
                </c:pt>
                <c:pt idx="5">
                  <c:v>11</c:v>
                </c:pt>
                <c:pt idx="6">
                  <c:v>11</c:v>
                </c:pt>
                <c:pt idx="7">
                  <c:v>11</c:v>
                </c:pt>
                <c:pt idx="8">
                  <c:v>2</c:v>
                </c:pt>
              </c:numCache>
            </c:numRef>
          </c:val>
          <c:extLst>
            <c:ext xmlns:c16="http://schemas.microsoft.com/office/drawing/2014/chart" uri="{C3380CC4-5D6E-409C-BE32-E72D297353CC}">
              <c16:uniqueId val="{0000000A-05C3-4B0E-848E-797C0BB7F63D}"/>
            </c:ext>
          </c:extLst>
        </c:ser>
        <c:dLbls>
          <c:showLegendKey val="0"/>
          <c:showVal val="0"/>
          <c:showCatName val="0"/>
          <c:showSerName val="0"/>
          <c:showPercent val="0"/>
          <c:showBubbleSize val="0"/>
        </c:dLbls>
        <c:gapWidth val="60"/>
        <c:axId val="503440896"/>
        <c:axId val="503442432"/>
      </c:barChart>
      <c:catAx>
        <c:axId val="503440896"/>
        <c:scaling>
          <c:orientation val="maxMin"/>
        </c:scaling>
        <c:delete val="1"/>
        <c:axPos val="l"/>
        <c:numFmt formatCode="General" sourceLinked="0"/>
        <c:majorTickMark val="out"/>
        <c:minorTickMark val="none"/>
        <c:tickLblPos val="nextTo"/>
        <c:crossAx val="503442432"/>
        <c:crosses val="autoZero"/>
        <c:auto val="1"/>
        <c:lblAlgn val="ctr"/>
        <c:lblOffset val="100"/>
        <c:noMultiLvlLbl val="0"/>
      </c:catAx>
      <c:valAx>
        <c:axId val="503442432"/>
        <c:scaling>
          <c:orientation val="minMax"/>
          <c:max val="100"/>
          <c:min val="0"/>
        </c:scaling>
        <c:delete val="1"/>
        <c:axPos val="t"/>
        <c:numFmt formatCode="General" sourceLinked="1"/>
        <c:majorTickMark val="out"/>
        <c:minorTickMark val="none"/>
        <c:tickLblPos val="nextTo"/>
        <c:crossAx val="503440896"/>
        <c:crosses val="autoZero"/>
        <c:crossBetween val="between"/>
      </c:valAx>
      <c:spPr>
        <a:noFill/>
      </c:spPr>
    </c:plotArea>
    <c:plotVisOnly val="1"/>
    <c:dispBlanksAs val="gap"/>
    <c:showDLblsOverMax val="0"/>
  </c:chart>
  <c:spPr>
    <a:noFill/>
  </c:spPr>
  <c:txPr>
    <a:bodyPr/>
    <a:lstStyle/>
    <a:p>
      <a:pPr>
        <a:defRPr sz="1000">
          <a:latin typeface="Calibri" pitchFamily="34" charset="0"/>
          <a:cs typeface="Segoe UI" panose="020B0502040204020203" pitchFamily="34" charset="0"/>
        </a:defRPr>
      </a:pPr>
      <a:endParaRPr lang="cs-CZ"/>
    </a:p>
  </c:txPr>
  <c:externalData r:id="rId2">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cs-CZ"/>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1.0054639661615676E-2"/>
          <c:y val="0"/>
          <c:w val="0.97526603324268313"/>
          <c:h val="1"/>
        </c:manualLayout>
      </c:layout>
      <c:barChart>
        <c:barDir val="bar"/>
        <c:grouping val="clustered"/>
        <c:varyColors val="0"/>
        <c:ser>
          <c:idx val="0"/>
          <c:order val="0"/>
          <c:spPr>
            <a:solidFill>
              <a:srgbClr val="6C488E"/>
            </a:solidFill>
            <a:ln w="3175">
              <a:noFill/>
            </a:ln>
            <a:effectLst>
              <a:outerShdw blurRad="50800" dist="38100" dir="2700000" algn="tl" rotWithShape="0">
                <a:prstClr val="black">
                  <a:alpha val="40000"/>
                </a:prstClr>
              </a:outerShdw>
            </a:effectLst>
            <a:scene3d>
              <a:camera prst="orthographicFront"/>
              <a:lightRig rig="threePt" dir="t"/>
            </a:scene3d>
            <a:sp3d/>
          </c:spPr>
          <c:invertIfNegative val="0"/>
          <c:dPt>
            <c:idx val="1"/>
            <c:invertIfNegative val="0"/>
            <c:bubble3D val="0"/>
            <c:extLst>
              <c:ext xmlns:c16="http://schemas.microsoft.com/office/drawing/2014/chart" uri="{C3380CC4-5D6E-409C-BE32-E72D297353CC}">
                <c16:uniqueId val="{00000000-9F67-4559-9399-6F12E164610A}"/>
              </c:ext>
            </c:extLst>
          </c:dPt>
          <c:dPt>
            <c:idx val="4"/>
            <c:invertIfNegative val="0"/>
            <c:bubble3D val="0"/>
            <c:extLst>
              <c:ext xmlns:c16="http://schemas.microsoft.com/office/drawing/2014/chart" uri="{C3380CC4-5D6E-409C-BE32-E72D297353CC}">
                <c16:uniqueId val="{00000001-9F67-4559-9399-6F12E164610A}"/>
              </c:ext>
            </c:extLst>
          </c:dPt>
          <c:dPt>
            <c:idx val="6"/>
            <c:invertIfNegative val="0"/>
            <c:bubble3D val="0"/>
            <c:extLst>
              <c:ext xmlns:c16="http://schemas.microsoft.com/office/drawing/2014/chart" uri="{C3380CC4-5D6E-409C-BE32-E72D297353CC}">
                <c16:uniqueId val="{00000002-9F67-4559-9399-6F12E164610A}"/>
              </c:ext>
            </c:extLst>
          </c:dPt>
          <c:dPt>
            <c:idx val="8"/>
            <c:invertIfNegative val="0"/>
            <c:bubble3D val="0"/>
            <c:extLst>
              <c:ext xmlns:c16="http://schemas.microsoft.com/office/drawing/2014/chart" uri="{C3380CC4-5D6E-409C-BE32-E72D297353CC}">
                <c16:uniqueId val="{00000003-9F67-4559-9399-6F12E164610A}"/>
              </c:ext>
            </c:extLst>
          </c:dPt>
          <c:dPt>
            <c:idx val="9"/>
            <c:invertIfNegative val="0"/>
            <c:bubble3D val="0"/>
            <c:extLst>
              <c:ext xmlns:c16="http://schemas.microsoft.com/office/drawing/2014/chart" uri="{C3380CC4-5D6E-409C-BE32-E72D297353CC}">
                <c16:uniqueId val="{00000004-9F67-4559-9399-6F12E164610A}"/>
              </c:ext>
            </c:extLst>
          </c:dPt>
          <c:dPt>
            <c:idx val="10"/>
            <c:invertIfNegative val="0"/>
            <c:bubble3D val="0"/>
            <c:extLst>
              <c:ext xmlns:c16="http://schemas.microsoft.com/office/drawing/2014/chart" uri="{C3380CC4-5D6E-409C-BE32-E72D297353CC}">
                <c16:uniqueId val="{00000005-9F67-4559-9399-6F12E164610A}"/>
              </c:ext>
            </c:extLst>
          </c:dPt>
          <c:dPt>
            <c:idx val="11"/>
            <c:invertIfNegative val="0"/>
            <c:bubble3D val="0"/>
            <c:extLst>
              <c:ext xmlns:c16="http://schemas.microsoft.com/office/drawing/2014/chart" uri="{C3380CC4-5D6E-409C-BE32-E72D297353CC}">
                <c16:uniqueId val="{00000006-9F67-4559-9399-6F12E164610A}"/>
              </c:ext>
            </c:extLst>
          </c:dPt>
          <c:dPt>
            <c:idx val="12"/>
            <c:invertIfNegative val="0"/>
            <c:bubble3D val="0"/>
            <c:extLst>
              <c:ext xmlns:c16="http://schemas.microsoft.com/office/drawing/2014/chart" uri="{C3380CC4-5D6E-409C-BE32-E72D297353CC}">
                <c16:uniqueId val="{00000007-9F67-4559-9399-6F12E164610A}"/>
              </c:ext>
            </c:extLst>
          </c:dPt>
          <c:dPt>
            <c:idx val="13"/>
            <c:invertIfNegative val="0"/>
            <c:bubble3D val="0"/>
            <c:extLst>
              <c:ext xmlns:c16="http://schemas.microsoft.com/office/drawing/2014/chart" uri="{C3380CC4-5D6E-409C-BE32-E72D297353CC}">
                <c16:uniqueId val="{00000008-9F67-4559-9399-6F12E164610A}"/>
              </c:ext>
            </c:extLst>
          </c:dPt>
          <c:dPt>
            <c:idx val="15"/>
            <c:invertIfNegative val="0"/>
            <c:bubble3D val="0"/>
            <c:extLst>
              <c:ext xmlns:c16="http://schemas.microsoft.com/office/drawing/2014/chart" uri="{C3380CC4-5D6E-409C-BE32-E72D297353CC}">
                <c16:uniqueId val="{00000009-9F67-4559-9399-6F12E164610A}"/>
              </c:ext>
            </c:extLst>
          </c:dPt>
          <c:dLbls>
            <c:numFmt formatCode="0&quot;%&quot;" sourceLinked="0"/>
            <c:spPr>
              <a:noFill/>
              <a:ln>
                <a:noFill/>
              </a:ln>
              <a:effectLst/>
            </c:spPr>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Sheet1!$A$2:$A$15</c:f>
              <c:strCache>
                <c:ptCount val="14"/>
                <c:pt idx="0">
                  <c:v>Rodiče.</c:v>
                </c:pt>
                <c:pt idx="1">
                  <c:v>Učitel nebo učitelka ze školy.</c:v>
                </c:pt>
                <c:pt idx="2">
                  <c:v>Někdo ze školního poradenského pracoviště: školní psycholog, metodička nebo výchovný poradce*kyně.</c:v>
                </c:pt>
                <c:pt idx="3">
                  <c:v>Někdo blízký další z mého okolí kromě rodičů a sourozenců.</c:v>
                </c:pt>
                <c:pt idx="4">
                  <c:v>Linka důvěry / bezpečí / psychické pomoci.</c:v>
                </c:pt>
                <c:pt idx="5">
                  <c:v>Bratr nebo sestra.</c:v>
                </c:pt>
                <c:pt idx="6">
                  <c:v>Psychoterapeut*ka.</c:v>
                </c:pt>
                <c:pt idx="7">
                  <c:v>Dětské psycholog*žka.</c:v>
                </c:pt>
                <c:pt idx="8">
                  <c:v>Dětský psychiatr*ička.</c:v>
                </c:pt>
                <c:pt idx="9">
                  <c:v>Pedagogická nebo pedagogicko-psychologická poradna.</c:v>
                </c:pt>
                <c:pt idx="10">
                  <c:v>Asistent*ka pedagoga.</c:v>
                </c:pt>
                <c:pt idx="11">
                  <c:v>Sportovní trenér*ka nebo vedoucí zájmového kroužku.</c:v>
                </c:pt>
                <c:pt idx="12">
                  <c:v>Dětský/praktický lékař*ka.</c:v>
                </c:pt>
                <c:pt idx="13">
                  <c:v>Jiné</c:v>
                </c:pt>
              </c:strCache>
            </c:strRef>
          </c:cat>
          <c:val>
            <c:numRef>
              <c:f>Sheet1!$B$2:$B$15</c:f>
              <c:numCache>
                <c:formatCode>General</c:formatCode>
                <c:ptCount val="14"/>
                <c:pt idx="0">
                  <c:v>64</c:v>
                </c:pt>
                <c:pt idx="1">
                  <c:v>30</c:v>
                </c:pt>
                <c:pt idx="2">
                  <c:v>24</c:v>
                </c:pt>
                <c:pt idx="3">
                  <c:v>22</c:v>
                </c:pt>
                <c:pt idx="4">
                  <c:v>21</c:v>
                </c:pt>
                <c:pt idx="5">
                  <c:v>21</c:v>
                </c:pt>
                <c:pt idx="6">
                  <c:v>19</c:v>
                </c:pt>
                <c:pt idx="7">
                  <c:v>16</c:v>
                </c:pt>
                <c:pt idx="8">
                  <c:v>13</c:v>
                </c:pt>
                <c:pt idx="9">
                  <c:v>12</c:v>
                </c:pt>
                <c:pt idx="10">
                  <c:v>11</c:v>
                </c:pt>
                <c:pt idx="11">
                  <c:v>5</c:v>
                </c:pt>
                <c:pt idx="12">
                  <c:v>2</c:v>
                </c:pt>
                <c:pt idx="13">
                  <c:v>3</c:v>
                </c:pt>
              </c:numCache>
            </c:numRef>
          </c:val>
          <c:extLst>
            <c:ext xmlns:c16="http://schemas.microsoft.com/office/drawing/2014/chart" uri="{C3380CC4-5D6E-409C-BE32-E72D297353CC}">
              <c16:uniqueId val="{0000000A-9F67-4559-9399-6F12E164610A}"/>
            </c:ext>
          </c:extLst>
        </c:ser>
        <c:dLbls>
          <c:showLegendKey val="0"/>
          <c:showVal val="0"/>
          <c:showCatName val="0"/>
          <c:showSerName val="0"/>
          <c:showPercent val="0"/>
          <c:showBubbleSize val="0"/>
        </c:dLbls>
        <c:gapWidth val="60"/>
        <c:axId val="503440896"/>
        <c:axId val="503442432"/>
      </c:barChart>
      <c:catAx>
        <c:axId val="503440896"/>
        <c:scaling>
          <c:orientation val="maxMin"/>
        </c:scaling>
        <c:delete val="1"/>
        <c:axPos val="l"/>
        <c:numFmt formatCode="General" sourceLinked="0"/>
        <c:majorTickMark val="out"/>
        <c:minorTickMark val="none"/>
        <c:tickLblPos val="nextTo"/>
        <c:crossAx val="503442432"/>
        <c:crosses val="autoZero"/>
        <c:auto val="1"/>
        <c:lblAlgn val="ctr"/>
        <c:lblOffset val="100"/>
        <c:noMultiLvlLbl val="0"/>
      </c:catAx>
      <c:valAx>
        <c:axId val="503442432"/>
        <c:scaling>
          <c:orientation val="minMax"/>
          <c:max val="100"/>
          <c:min val="0"/>
        </c:scaling>
        <c:delete val="1"/>
        <c:axPos val="t"/>
        <c:numFmt formatCode="General" sourceLinked="1"/>
        <c:majorTickMark val="out"/>
        <c:minorTickMark val="none"/>
        <c:tickLblPos val="nextTo"/>
        <c:crossAx val="503440896"/>
        <c:crosses val="autoZero"/>
        <c:crossBetween val="between"/>
      </c:valAx>
      <c:spPr>
        <a:noFill/>
      </c:spPr>
    </c:plotArea>
    <c:plotVisOnly val="1"/>
    <c:dispBlanksAs val="gap"/>
    <c:showDLblsOverMax val="0"/>
  </c:chart>
  <c:spPr>
    <a:noFill/>
  </c:spPr>
  <c:txPr>
    <a:bodyPr/>
    <a:lstStyle/>
    <a:p>
      <a:pPr>
        <a:defRPr sz="1000">
          <a:latin typeface="Calibri" pitchFamily="34" charset="0"/>
          <a:cs typeface="Segoe UI" panose="020B0502040204020203" pitchFamily="34" charset="0"/>
        </a:defRPr>
      </a:pPr>
      <a:endParaRPr lang="cs-CZ"/>
    </a:p>
  </c:txPr>
  <c:externalData r:id="rId2">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cs-CZ"/>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1.4530226916129409E-2"/>
          <c:y val="1.1565199495138062E-2"/>
          <c:w val="0.92899204936513591"/>
          <c:h val="0.98843480050486199"/>
        </c:manualLayout>
      </c:layout>
      <c:barChart>
        <c:barDir val="bar"/>
        <c:grouping val="stacked"/>
        <c:varyColors val="0"/>
        <c:ser>
          <c:idx val="0"/>
          <c:order val="0"/>
          <c:spPr>
            <a:solidFill>
              <a:srgbClr val="6C488E"/>
            </a:solidFill>
            <a:ln w="3175">
              <a:noFill/>
            </a:ln>
            <a:effectLst>
              <a:outerShdw blurRad="50800" dist="38100" dir="2700000" algn="tl" rotWithShape="0">
                <a:prstClr val="black">
                  <a:alpha val="40000"/>
                </a:prstClr>
              </a:outerShdw>
            </a:effectLst>
            <a:scene3d>
              <a:camera prst="orthographicFront"/>
              <a:lightRig rig="threePt" dir="t"/>
            </a:scene3d>
            <a:sp3d/>
          </c:spPr>
          <c:invertIfNegative val="0"/>
          <c:dPt>
            <c:idx val="0"/>
            <c:invertIfNegative val="0"/>
            <c:bubble3D val="0"/>
            <c:extLst>
              <c:ext xmlns:c16="http://schemas.microsoft.com/office/drawing/2014/chart" uri="{C3380CC4-5D6E-409C-BE32-E72D297353CC}">
                <c16:uniqueId val="{00000000-3DE5-4285-B452-F1237BDF46C0}"/>
              </c:ext>
            </c:extLst>
          </c:dPt>
          <c:dLbls>
            <c:numFmt formatCode="0&quot;%&quot;" sourceLinked="0"/>
            <c:spPr>
              <a:noFill/>
              <a:ln>
                <a:noFill/>
              </a:ln>
              <a:effectLst/>
            </c:spPr>
            <c:txPr>
              <a:bodyPr/>
              <a:lstStyle/>
              <a:p>
                <a:pPr>
                  <a:defRPr>
                    <a:solidFill>
                      <a:schemeClr val="bg1"/>
                    </a:solidFill>
                  </a:defRPr>
                </a:pPr>
                <a:endParaRPr lang="cs-CZ"/>
              </a:p>
            </c:txPr>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Sheet1!$A$2:$A$16</c:f>
              <c:strCache>
                <c:ptCount val="15"/>
                <c:pt idx="0">
                  <c:v>Pokud okolí podporuje lidi při hledání pomoci v oblasti duševního zdraví, je pro ně snazší o pomoc požádat.</c:v>
                </c:pt>
                <c:pt idx="1">
                  <c:v>Lidé by ocenili návod, jak si o pomoc říct nebo kde o ni požádat.</c:v>
                </c:pt>
                <c:pt idx="2">
                  <c:v>Úzkost nebo depresivní příznaky jsou často překážkou, proč vyhledat pomoc.</c:v>
                </c:pt>
                <c:pt idx="3">
                  <c:v>Služby v oblasti duševního zdraví v případě problémů pomohou.</c:v>
                </c:pt>
                <c:pt idx="4">
                  <c:v>Pokud má člověk znalosti týkající se duševního zdraví, je snazší vyhledat pomoc.</c:v>
                </c:pt>
                <c:pt idx="5">
                  <c:v>Lidé si chtějí své obtíže vyřešit sami.</c:v>
                </c:pt>
                <c:pt idx="6">
                  <c:v>Není jasné, jak o obtížích mluvit.</c:v>
                </c:pt>
                <c:pt idx="7">
                  <c:v>Lidé jsou ochotnější vyhledat pomoc, pokud do toho nejsou nuceni někým jiným.</c:v>
                </c:pt>
                <c:pt idx="8">
                  <c:v>Lepší je mluvit o obtížích s blízkými než hledat pomoc u odborníka*ice.</c:v>
                </c:pt>
                <c:pt idx="9">
                  <c:v>Není jasné, co je závažné a co ne.</c:v>
                </c:pt>
                <c:pt idx="10">
                  <c:v>Není jasné, kde hledat pomoc a na koho se v případě obtíží obrátit.</c:v>
                </c:pt>
                <c:pt idx="11">
                  <c:v>Vyhledat pomoc je zavazující.</c:v>
                </c:pt>
                <c:pt idx="12">
                  <c:v>Pomoc je nutná pouze v případě závažných obtíží.</c:v>
                </c:pt>
                <c:pt idx="13">
                  <c:v>Problémy často nejsou tak závažné, aby bylo nutné se někomu svěřit.</c:v>
                </c:pt>
                <c:pt idx="14">
                  <c:v>Problémy se zlepší samy od sebe.</c:v>
                </c:pt>
              </c:strCache>
            </c:strRef>
          </c:cat>
          <c:val>
            <c:numRef>
              <c:f>Sheet1!$B$2:$B$16</c:f>
              <c:numCache>
                <c:formatCode>General</c:formatCode>
                <c:ptCount val="15"/>
                <c:pt idx="0">
                  <c:v>29</c:v>
                </c:pt>
                <c:pt idx="1">
                  <c:v>26</c:v>
                </c:pt>
                <c:pt idx="2">
                  <c:v>23</c:v>
                </c:pt>
                <c:pt idx="3">
                  <c:v>18</c:v>
                </c:pt>
                <c:pt idx="4">
                  <c:v>23</c:v>
                </c:pt>
                <c:pt idx="5">
                  <c:v>20</c:v>
                </c:pt>
                <c:pt idx="6">
                  <c:v>19</c:v>
                </c:pt>
                <c:pt idx="7">
                  <c:v>23</c:v>
                </c:pt>
                <c:pt idx="8">
                  <c:v>22</c:v>
                </c:pt>
                <c:pt idx="9">
                  <c:v>17</c:v>
                </c:pt>
                <c:pt idx="10">
                  <c:v>10</c:v>
                </c:pt>
                <c:pt idx="11">
                  <c:v>10</c:v>
                </c:pt>
                <c:pt idx="12">
                  <c:v>11</c:v>
                </c:pt>
                <c:pt idx="13">
                  <c:v>9</c:v>
                </c:pt>
                <c:pt idx="14">
                  <c:v>5</c:v>
                </c:pt>
              </c:numCache>
            </c:numRef>
          </c:val>
          <c:extLst>
            <c:ext xmlns:c16="http://schemas.microsoft.com/office/drawing/2014/chart" uri="{C3380CC4-5D6E-409C-BE32-E72D297353CC}">
              <c16:uniqueId val="{00000001-3DE5-4285-B452-F1237BDF46C0}"/>
            </c:ext>
          </c:extLst>
        </c:ser>
        <c:ser>
          <c:idx val="1"/>
          <c:order val="1"/>
          <c:spPr>
            <a:solidFill>
              <a:srgbClr val="A485C1"/>
            </a:solidFill>
            <a:effectLst>
              <a:outerShdw blurRad="50800" dist="38100" dir="2700000" algn="tl" rotWithShape="0">
                <a:prstClr val="black">
                  <a:alpha val="40000"/>
                </a:prstClr>
              </a:outerShdw>
            </a:effectLst>
          </c:spPr>
          <c:invertIfNegative val="0"/>
          <c:dPt>
            <c:idx val="0"/>
            <c:invertIfNegative val="0"/>
            <c:bubble3D val="0"/>
            <c:extLst>
              <c:ext xmlns:c16="http://schemas.microsoft.com/office/drawing/2014/chart" uri="{C3380CC4-5D6E-409C-BE32-E72D297353CC}">
                <c16:uniqueId val="{00000002-3DE5-4285-B452-F1237BDF46C0}"/>
              </c:ext>
            </c:extLst>
          </c:dPt>
          <c:dLbls>
            <c:numFmt formatCode="0&quot;%&quot;" sourceLinked="0"/>
            <c:spPr>
              <a:noFill/>
              <a:ln>
                <a:noFill/>
              </a:ln>
              <a:effectLst/>
            </c:spPr>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Sheet1!$A$2:$A$16</c:f>
              <c:strCache>
                <c:ptCount val="15"/>
                <c:pt idx="0">
                  <c:v>Pokud okolí podporuje lidi při hledání pomoci v oblasti duševního zdraví, je pro ně snazší o pomoc požádat.</c:v>
                </c:pt>
                <c:pt idx="1">
                  <c:v>Lidé by ocenili návod, jak si o pomoc říct nebo kde o ni požádat.</c:v>
                </c:pt>
                <c:pt idx="2">
                  <c:v>Úzkost nebo depresivní příznaky jsou často překážkou, proč vyhledat pomoc.</c:v>
                </c:pt>
                <c:pt idx="3">
                  <c:v>Služby v oblasti duševního zdraví v případě problémů pomohou.</c:v>
                </c:pt>
                <c:pt idx="4">
                  <c:v>Pokud má člověk znalosti týkající se duševního zdraví, je snazší vyhledat pomoc.</c:v>
                </c:pt>
                <c:pt idx="5">
                  <c:v>Lidé si chtějí své obtíže vyřešit sami.</c:v>
                </c:pt>
                <c:pt idx="6">
                  <c:v>Není jasné, jak o obtížích mluvit.</c:v>
                </c:pt>
                <c:pt idx="7">
                  <c:v>Lidé jsou ochotnější vyhledat pomoc, pokud do toho nejsou nuceni někým jiným.</c:v>
                </c:pt>
                <c:pt idx="8">
                  <c:v>Lepší je mluvit o obtížích s blízkými než hledat pomoc u odborníka*ice.</c:v>
                </c:pt>
                <c:pt idx="9">
                  <c:v>Není jasné, co je závažné a co ne.</c:v>
                </c:pt>
                <c:pt idx="10">
                  <c:v>Není jasné, kde hledat pomoc a na koho se v případě obtíží obrátit.</c:v>
                </c:pt>
                <c:pt idx="11">
                  <c:v>Vyhledat pomoc je zavazující.</c:v>
                </c:pt>
                <c:pt idx="12">
                  <c:v>Pomoc je nutná pouze v případě závažných obtíží.</c:v>
                </c:pt>
                <c:pt idx="13">
                  <c:v>Problémy často nejsou tak závažné, aby bylo nutné se někomu svěřit.</c:v>
                </c:pt>
                <c:pt idx="14">
                  <c:v>Problémy se zlepší samy od sebe.</c:v>
                </c:pt>
              </c:strCache>
            </c:strRef>
          </c:cat>
          <c:val>
            <c:numRef>
              <c:f>Sheet1!$C$2:$C$16</c:f>
              <c:numCache>
                <c:formatCode>General</c:formatCode>
                <c:ptCount val="15"/>
                <c:pt idx="0">
                  <c:v>40</c:v>
                </c:pt>
                <c:pt idx="1">
                  <c:v>40</c:v>
                </c:pt>
                <c:pt idx="2">
                  <c:v>40</c:v>
                </c:pt>
                <c:pt idx="3">
                  <c:v>45</c:v>
                </c:pt>
                <c:pt idx="4">
                  <c:v>39</c:v>
                </c:pt>
                <c:pt idx="5">
                  <c:v>40</c:v>
                </c:pt>
                <c:pt idx="6">
                  <c:v>40</c:v>
                </c:pt>
                <c:pt idx="7">
                  <c:v>33</c:v>
                </c:pt>
                <c:pt idx="8">
                  <c:v>28</c:v>
                </c:pt>
                <c:pt idx="9">
                  <c:v>32</c:v>
                </c:pt>
                <c:pt idx="10">
                  <c:v>30</c:v>
                </c:pt>
                <c:pt idx="11">
                  <c:v>23</c:v>
                </c:pt>
                <c:pt idx="12">
                  <c:v>17</c:v>
                </c:pt>
                <c:pt idx="13">
                  <c:v>17</c:v>
                </c:pt>
                <c:pt idx="14">
                  <c:v>13</c:v>
                </c:pt>
              </c:numCache>
            </c:numRef>
          </c:val>
          <c:extLst>
            <c:ext xmlns:c16="http://schemas.microsoft.com/office/drawing/2014/chart" uri="{C3380CC4-5D6E-409C-BE32-E72D297353CC}">
              <c16:uniqueId val="{00000003-3DE5-4285-B452-F1237BDF46C0}"/>
            </c:ext>
          </c:extLst>
        </c:ser>
        <c:ser>
          <c:idx val="2"/>
          <c:order val="2"/>
          <c:spPr>
            <a:noFill/>
            <a:ln>
              <a:noFill/>
            </a:ln>
            <a:effectLst/>
          </c:spPr>
          <c:invertIfNegative val="0"/>
          <c:dLbls>
            <c:numFmt formatCode="0&quot;%&quot;" sourceLinked="0"/>
            <c:spPr>
              <a:noFill/>
              <a:ln>
                <a:noFill/>
              </a:ln>
              <a:effectLst/>
            </c:spPr>
            <c:dLblPos val="inBase"/>
            <c:showLegendKey val="0"/>
            <c:showVal val="1"/>
            <c:showCatName val="0"/>
            <c:showSerName val="0"/>
            <c:showPercent val="0"/>
            <c:showBubbleSize val="0"/>
            <c:separator>, </c:separator>
            <c:showLeaderLines val="0"/>
            <c:extLst>
              <c:ext xmlns:c15="http://schemas.microsoft.com/office/drawing/2012/chart" uri="{CE6537A1-D6FC-4f65-9D91-7224C49458BB}">
                <c15:showLeaderLines val="1"/>
              </c:ext>
            </c:extLst>
          </c:dLbls>
          <c:cat>
            <c:strRef>
              <c:f>Sheet1!$A$2:$A$16</c:f>
              <c:strCache>
                <c:ptCount val="15"/>
                <c:pt idx="0">
                  <c:v>Pokud okolí podporuje lidi při hledání pomoci v oblasti duševního zdraví, je pro ně snazší o pomoc požádat.</c:v>
                </c:pt>
                <c:pt idx="1">
                  <c:v>Lidé by ocenili návod, jak si o pomoc říct nebo kde o ni požádat.</c:v>
                </c:pt>
                <c:pt idx="2">
                  <c:v>Úzkost nebo depresivní příznaky jsou často překážkou, proč vyhledat pomoc.</c:v>
                </c:pt>
                <c:pt idx="3">
                  <c:v>Služby v oblasti duševního zdraví v případě problémů pomohou.</c:v>
                </c:pt>
                <c:pt idx="4">
                  <c:v>Pokud má člověk znalosti týkající se duševního zdraví, je snazší vyhledat pomoc.</c:v>
                </c:pt>
                <c:pt idx="5">
                  <c:v>Lidé si chtějí své obtíže vyřešit sami.</c:v>
                </c:pt>
                <c:pt idx="6">
                  <c:v>Není jasné, jak o obtížích mluvit.</c:v>
                </c:pt>
                <c:pt idx="7">
                  <c:v>Lidé jsou ochotnější vyhledat pomoc, pokud do toho nejsou nuceni někým jiným.</c:v>
                </c:pt>
                <c:pt idx="8">
                  <c:v>Lepší je mluvit o obtížích s blízkými než hledat pomoc u odborníka*ice.</c:v>
                </c:pt>
                <c:pt idx="9">
                  <c:v>Není jasné, co je závažné a co ne.</c:v>
                </c:pt>
                <c:pt idx="10">
                  <c:v>Není jasné, kde hledat pomoc a na koho se v případě obtíží obrátit.</c:v>
                </c:pt>
                <c:pt idx="11">
                  <c:v>Vyhledat pomoc je zavazující.</c:v>
                </c:pt>
                <c:pt idx="12">
                  <c:v>Pomoc je nutná pouze v případě závažných obtíží.</c:v>
                </c:pt>
                <c:pt idx="13">
                  <c:v>Problémy často nejsou tak závažné, aby bylo nutné se někomu svěřit.</c:v>
                </c:pt>
                <c:pt idx="14">
                  <c:v>Problémy se zlepší samy od sebe.</c:v>
                </c:pt>
              </c:strCache>
            </c:strRef>
          </c:cat>
          <c:val>
            <c:numRef>
              <c:f>Sheet1!$D$2:$D$16</c:f>
              <c:numCache>
                <c:formatCode>General</c:formatCode>
                <c:ptCount val="15"/>
                <c:pt idx="0">
                  <c:v>69</c:v>
                </c:pt>
                <c:pt idx="1">
                  <c:v>66</c:v>
                </c:pt>
                <c:pt idx="2">
                  <c:v>63</c:v>
                </c:pt>
                <c:pt idx="3">
                  <c:v>63</c:v>
                </c:pt>
                <c:pt idx="4">
                  <c:v>62</c:v>
                </c:pt>
                <c:pt idx="5">
                  <c:v>60</c:v>
                </c:pt>
                <c:pt idx="6">
                  <c:v>59</c:v>
                </c:pt>
                <c:pt idx="7">
                  <c:v>56</c:v>
                </c:pt>
                <c:pt idx="8">
                  <c:v>50</c:v>
                </c:pt>
                <c:pt idx="9">
                  <c:v>49</c:v>
                </c:pt>
                <c:pt idx="10">
                  <c:v>40</c:v>
                </c:pt>
                <c:pt idx="11">
                  <c:v>33</c:v>
                </c:pt>
                <c:pt idx="12">
                  <c:v>28</c:v>
                </c:pt>
                <c:pt idx="13">
                  <c:v>26</c:v>
                </c:pt>
                <c:pt idx="14">
                  <c:v>18</c:v>
                </c:pt>
              </c:numCache>
            </c:numRef>
          </c:val>
          <c:extLst>
            <c:ext xmlns:c16="http://schemas.microsoft.com/office/drawing/2014/chart" uri="{C3380CC4-5D6E-409C-BE32-E72D297353CC}">
              <c16:uniqueId val="{00000004-3DE5-4285-B452-F1237BDF46C0}"/>
            </c:ext>
          </c:extLst>
        </c:ser>
        <c:dLbls>
          <c:showLegendKey val="0"/>
          <c:showVal val="0"/>
          <c:showCatName val="0"/>
          <c:showSerName val="0"/>
          <c:showPercent val="0"/>
          <c:showBubbleSize val="0"/>
        </c:dLbls>
        <c:gapWidth val="60"/>
        <c:overlap val="100"/>
        <c:axId val="349910528"/>
        <c:axId val="349912064"/>
      </c:barChart>
      <c:catAx>
        <c:axId val="349910528"/>
        <c:scaling>
          <c:orientation val="maxMin"/>
        </c:scaling>
        <c:delete val="1"/>
        <c:axPos val="l"/>
        <c:numFmt formatCode="General" sourceLinked="0"/>
        <c:majorTickMark val="out"/>
        <c:minorTickMark val="none"/>
        <c:tickLblPos val="nextTo"/>
        <c:crossAx val="349912064"/>
        <c:crosses val="autoZero"/>
        <c:auto val="1"/>
        <c:lblAlgn val="ctr"/>
        <c:lblOffset val="100"/>
        <c:noMultiLvlLbl val="0"/>
      </c:catAx>
      <c:valAx>
        <c:axId val="349912064"/>
        <c:scaling>
          <c:orientation val="minMax"/>
          <c:max val="100"/>
          <c:min val="0"/>
        </c:scaling>
        <c:delete val="1"/>
        <c:axPos val="t"/>
        <c:numFmt formatCode="General" sourceLinked="1"/>
        <c:majorTickMark val="out"/>
        <c:minorTickMark val="none"/>
        <c:tickLblPos val="nextTo"/>
        <c:crossAx val="349910528"/>
        <c:crosses val="autoZero"/>
        <c:crossBetween val="between"/>
      </c:valAx>
    </c:plotArea>
    <c:plotVisOnly val="1"/>
    <c:dispBlanksAs val="gap"/>
    <c:showDLblsOverMax val="0"/>
  </c:chart>
  <c:txPr>
    <a:bodyPr/>
    <a:lstStyle/>
    <a:p>
      <a:pPr>
        <a:defRPr sz="1000">
          <a:latin typeface="+mj-lt"/>
          <a:cs typeface="Segoe UI" panose="020B0502040204020203" pitchFamily="34" charset="0"/>
        </a:defRPr>
      </a:pPr>
      <a:endParaRPr lang="cs-CZ"/>
    </a:p>
  </c:txPr>
  <c:externalData r:id="rId1">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cs-CZ"/>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1.4530226916129409E-2"/>
          <c:y val="1.1565199495138062E-2"/>
          <c:w val="0.92899204936513591"/>
          <c:h val="0.98843480050486199"/>
        </c:manualLayout>
      </c:layout>
      <c:barChart>
        <c:barDir val="bar"/>
        <c:grouping val="stacked"/>
        <c:varyColors val="0"/>
        <c:ser>
          <c:idx val="0"/>
          <c:order val="0"/>
          <c:spPr>
            <a:solidFill>
              <a:srgbClr val="6C488E"/>
            </a:solidFill>
            <a:ln w="3175">
              <a:noFill/>
            </a:ln>
            <a:effectLst>
              <a:outerShdw blurRad="50800" dist="38100" dir="2700000" algn="tl" rotWithShape="0">
                <a:prstClr val="black">
                  <a:alpha val="40000"/>
                </a:prstClr>
              </a:outerShdw>
            </a:effectLst>
            <a:scene3d>
              <a:camera prst="orthographicFront"/>
              <a:lightRig rig="threePt" dir="t"/>
            </a:scene3d>
            <a:sp3d/>
          </c:spPr>
          <c:invertIfNegative val="0"/>
          <c:dPt>
            <c:idx val="0"/>
            <c:invertIfNegative val="0"/>
            <c:bubble3D val="0"/>
            <c:extLst>
              <c:ext xmlns:c16="http://schemas.microsoft.com/office/drawing/2014/chart" uri="{C3380CC4-5D6E-409C-BE32-E72D297353CC}">
                <c16:uniqueId val="{00000000-3DE5-4285-B452-F1237BDF46C0}"/>
              </c:ext>
            </c:extLst>
          </c:dPt>
          <c:dLbls>
            <c:numFmt formatCode="0&quot;%&quot;" sourceLinked="0"/>
            <c:spPr>
              <a:noFill/>
              <a:ln>
                <a:noFill/>
              </a:ln>
              <a:effectLst/>
            </c:spPr>
            <c:txPr>
              <a:bodyPr/>
              <a:lstStyle/>
              <a:p>
                <a:pPr>
                  <a:defRPr>
                    <a:solidFill>
                      <a:schemeClr val="bg1"/>
                    </a:solidFill>
                  </a:defRPr>
                </a:pPr>
                <a:endParaRPr lang="cs-CZ"/>
              </a:p>
            </c:txPr>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Sheet1!$A$2:$A$16</c:f>
              <c:strCache>
                <c:ptCount val="15"/>
                <c:pt idx="0">
                  <c:v>U každého z nás se mohou objevit duševní obtíže.</c:v>
                </c:pt>
                <c:pt idx="1">
                  <c:v>Lidé se stydí říct si o pomoc.</c:v>
                </c:pt>
                <c:pt idx="2">
                  <c:v>Nikdo nemá právo vylučovat lidi s duševními obtížemi ze společnosti.</c:v>
                </c:pt>
                <c:pt idx="3">
                  <c:v>Lidé se bojí vyhledat pomoc kvůli tomu, co si ostatní o duševních obtížích myslí.</c:v>
                </c:pt>
                <c:pt idx="4">
                  <c:v>Lidé se obávají negativních reakcí a odmítání od svého okolí, když si řeknou o pomoc.</c:v>
                </c:pt>
                <c:pt idx="5">
                  <c:v>Hodně lidí se během života potká s duševními obtížemi</c:v>
                </c:pt>
                <c:pt idx="6">
                  <c:v>Když budou lidé vídat ve svém okolí, na sociálních sítích, v literatuře či filmech, že je běžné využít odborné pomoci, snáze ji pro sebe vyhledají.</c:v>
                </c:pt>
                <c:pt idx="7">
                  <c:v>Děti a mladí se bojí, že když si řeknou o pomoc, někdo se na rodiče bude zlobit, že se o ně dobře nestarají.</c:v>
                </c:pt>
                <c:pt idx="8">
                  <c:v>Lidé s duševními obtížemi jsou dlouho terčem posměchu.</c:v>
                </c:pt>
                <c:pt idx="9">
                  <c:v>Lidé s duševními obtížemi jsou méně nebezpeční, než si lidé myslí.</c:v>
                </c:pt>
                <c:pt idx="10">
                  <c:v>V rodině se často o duševních obtížích mluví ošklivě nebo pohrdavě.</c:v>
                </c:pt>
                <c:pt idx="11">
                  <c:v>Lidé s duševními obtížemi jsou slabí a nemají dostatečnou vůli.</c:v>
                </c:pt>
                <c:pt idx="12">
                  <c:v>Pomyšlení na to, že v mém okolí žijí lidé s duševním onemocněním, je děsivé.</c:v>
                </c:pt>
                <c:pt idx="13">
                  <c:v>Lidé s duševními obtížemi se z toho můžou dostat sami, kdyby chtěli.</c:v>
                </c:pt>
                <c:pt idx="14">
                  <c:v>Duševní onemocnění není skutečnou nemocí.</c:v>
                </c:pt>
              </c:strCache>
            </c:strRef>
          </c:cat>
          <c:val>
            <c:numRef>
              <c:f>Sheet1!$B$2:$B$16</c:f>
              <c:numCache>
                <c:formatCode>General</c:formatCode>
                <c:ptCount val="15"/>
                <c:pt idx="0">
                  <c:v>45</c:v>
                </c:pt>
                <c:pt idx="1">
                  <c:v>38</c:v>
                </c:pt>
                <c:pt idx="2">
                  <c:v>44</c:v>
                </c:pt>
                <c:pt idx="3">
                  <c:v>30</c:v>
                </c:pt>
                <c:pt idx="4">
                  <c:v>28</c:v>
                </c:pt>
                <c:pt idx="5">
                  <c:v>29</c:v>
                </c:pt>
                <c:pt idx="6">
                  <c:v>24</c:v>
                </c:pt>
                <c:pt idx="7">
                  <c:v>18</c:v>
                </c:pt>
                <c:pt idx="8">
                  <c:v>16</c:v>
                </c:pt>
                <c:pt idx="9">
                  <c:v>13</c:v>
                </c:pt>
                <c:pt idx="10">
                  <c:v>16</c:v>
                </c:pt>
                <c:pt idx="11">
                  <c:v>10</c:v>
                </c:pt>
                <c:pt idx="12">
                  <c:v>8</c:v>
                </c:pt>
                <c:pt idx="13">
                  <c:v>6</c:v>
                </c:pt>
                <c:pt idx="14">
                  <c:v>6</c:v>
                </c:pt>
              </c:numCache>
            </c:numRef>
          </c:val>
          <c:extLst>
            <c:ext xmlns:c16="http://schemas.microsoft.com/office/drawing/2014/chart" uri="{C3380CC4-5D6E-409C-BE32-E72D297353CC}">
              <c16:uniqueId val="{00000001-3DE5-4285-B452-F1237BDF46C0}"/>
            </c:ext>
          </c:extLst>
        </c:ser>
        <c:ser>
          <c:idx val="1"/>
          <c:order val="1"/>
          <c:spPr>
            <a:solidFill>
              <a:srgbClr val="A485C1"/>
            </a:solidFill>
            <a:effectLst>
              <a:outerShdw blurRad="50800" dist="38100" dir="2700000" algn="tl" rotWithShape="0">
                <a:prstClr val="black">
                  <a:alpha val="40000"/>
                </a:prstClr>
              </a:outerShdw>
            </a:effectLst>
          </c:spPr>
          <c:invertIfNegative val="0"/>
          <c:dPt>
            <c:idx val="0"/>
            <c:invertIfNegative val="0"/>
            <c:bubble3D val="0"/>
            <c:extLst>
              <c:ext xmlns:c16="http://schemas.microsoft.com/office/drawing/2014/chart" uri="{C3380CC4-5D6E-409C-BE32-E72D297353CC}">
                <c16:uniqueId val="{00000002-3DE5-4285-B452-F1237BDF46C0}"/>
              </c:ext>
            </c:extLst>
          </c:dPt>
          <c:dLbls>
            <c:numFmt formatCode="0&quot;%&quot;" sourceLinked="0"/>
            <c:spPr>
              <a:noFill/>
              <a:ln>
                <a:noFill/>
              </a:ln>
              <a:effectLst/>
            </c:spPr>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Sheet1!$A$2:$A$16</c:f>
              <c:strCache>
                <c:ptCount val="15"/>
                <c:pt idx="0">
                  <c:v>U každého z nás se mohou objevit duševní obtíže.</c:v>
                </c:pt>
                <c:pt idx="1">
                  <c:v>Lidé se stydí říct si o pomoc.</c:v>
                </c:pt>
                <c:pt idx="2">
                  <c:v>Nikdo nemá právo vylučovat lidi s duševními obtížemi ze společnosti.</c:v>
                </c:pt>
                <c:pt idx="3">
                  <c:v>Lidé se bojí vyhledat pomoc kvůli tomu, co si ostatní o duševních obtížích myslí.</c:v>
                </c:pt>
                <c:pt idx="4">
                  <c:v>Lidé se obávají negativních reakcí a odmítání od svého okolí, když si řeknou o pomoc.</c:v>
                </c:pt>
                <c:pt idx="5">
                  <c:v>Hodně lidí se během života potká s duševními obtížemi</c:v>
                </c:pt>
                <c:pt idx="6">
                  <c:v>Když budou lidé vídat ve svém okolí, na sociálních sítích, v literatuře či filmech, že je běžné využít odborné pomoci, snáze ji pro sebe vyhledají.</c:v>
                </c:pt>
                <c:pt idx="7">
                  <c:v>Děti a mladí se bojí, že když si řeknou o pomoc, někdo se na rodiče bude zlobit, že se o ně dobře nestarají.</c:v>
                </c:pt>
                <c:pt idx="8">
                  <c:v>Lidé s duševními obtížemi jsou dlouho terčem posměchu.</c:v>
                </c:pt>
                <c:pt idx="9">
                  <c:v>Lidé s duševními obtížemi jsou méně nebezpeční, než si lidé myslí.</c:v>
                </c:pt>
                <c:pt idx="10">
                  <c:v>V rodině se často o duševních obtížích mluví ošklivě nebo pohrdavě.</c:v>
                </c:pt>
                <c:pt idx="11">
                  <c:v>Lidé s duševními obtížemi jsou slabí a nemají dostatečnou vůli.</c:v>
                </c:pt>
                <c:pt idx="12">
                  <c:v>Pomyšlení na to, že v mém okolí žijí lidé s duševním onemocněním, je děsivé.</c:v>
                </c:pt>
                <c:pt idx="13">
                  <c:v>Lidé s duševními obtížemi se z toho můžou dostat sami, kdyby chtěli.</c:v>
                </c:pt>
                <c:pt idx="14">
                  <c:v>Duševní onemocnění není skutečnou nemocí.</c:v>
                </c:pt>
              </c:strCache>
            </c:strRef>
          </c:cat>
          <c:val>
            <c:numRef>
              <c:f>Sheet1!$C$2:$C$16</c:f>
              <c:numCache>
                <c:formatCode>General</c:formatCode>
                <c:ptCount val="15"/>
                <c:pt idx="0">
                  <c:v>34</c:v>
                </c:pt>
                <c:pt idx="1">
                  <c:v>40</c:v>
                </c:pt>
                <c:pt idx="2">
                  <c:v>31</c:v>
                </c:pt>
                <c:pt idx="3">
                  <c:v>42</c:v>
                </c:pt>
                <c:pt idx="4">
                  <c:v>42</c:v>
                </c:pt>
                <c:pt idx="5">
                  <c:v>39</c:v>
                </c:pt>
                <c:pt idx="6">
                  <c:v>40</c:v>
                </c:pt>
                <c:pt idx="7">
                  <c:v>39</c:v>
                </c:pt>
                <c:pt idx="8">
                  <c:v>38</c:v>
                </c:pt>
                <c:pt idx="9">
                  <c:v>24</c:v>
                </c:pt>
                <c:pt idx="10">
                  <c:v>20</c:v>
                </c:pt>
                <c:pt idx="11">
                  <c:v>23</c:v>
                </c:pt>
                <c:pt idx="12">
                  <c:v>20</c:v>
                </c:pt>
                <c:pt idx="13">
                  <c:v>15</c:v>
                </c:pt>
                <c:pt idx="14">
                  <c:v>11</c:v>
                </c:pt>
              </c:numCache>
            </c:numRef>
          </c:val>
          <c:extLst>
            <c:ext xmlns:c16="http://schemas.microsoft.com/office/drawing/2014/chart" uri="{C3380CC4-5D6E-409C-BE32-E72D297353CC}">
              <c16:uniqueId val="{00000003-3DE5-4285-B452-F1237BDF46C0}"/>
            </c:ext>
          </c:extLst>
        </c:ser>
        <c:ser>
          <c:idx val="2"/>
          <c:order val="2"/>
          <c:spPr>
            <a:noFill/>
            <a:ln>
              <a:noFill/>
            </a:ln>
            <a:effectLst/>
          </c:spPr>
          <c:invertIfNegative val="0"/>
          <c:dLbls>
            <c:numFmt formatCode="0&quot;%&quot;" sourceLinked="0"/>
            <c:spPr>
              <a:noFill/>
              <a:ln>
                <a:noFill/>
              </a:ln>
              <a:effectLst/>
            </c:spPr>
            <c:dLblPos val="inBase"/>
            <c:showLegendKey val="0"/>
            <c:showVal val="1"/>
            <c:showCatName val="0"/>
            <c:showSerName val="0"/>
            <c:showPercent val="0"/>
            <c:showBubbleSize val="0"/>
            <c:separator>, </c:separator>
            <c:showLeaderLines val="0"/>
            <c:extLst>
              <c:ext xmlns:c15="http://schemas.microsoft.com/office/drawing/2012/chart" uri="{CE6537A1-D6FC-4f65-9D91-7224C49458BB}">
                <c15:showLeaderLines val="1"/>
              </c:ext>
            </c:extLst>
          </c:dLbls>
          <c:cat>
            <c:strRef>
              <c:f>Sheet1!$A$2:$A$16</c:f>
              <c:strCache>
                <c:ptCount val="15"/>
                <c:pt idx="0">
                  <c:v>U každého z nás se mohou objevit duševní obtíže.</c:v>
                </c:pt>
                <c:pt idx="1">
                  <c:v>Lidé se stydí říct si o pomoc.</c:v>
                </c:pt>
                <c:pt idx="2">
                  <c:v>Nikdo nemá právo vylučovat lidi s duševními obtížemi ze společnosti.</c:v>
                </c:pt>
                <c:pt idx="3">
                  <c:v>Lidé se bojí vyhledat pomoc kvůli tomu, co si ostatní o duševních obtížích myslí.</c:v>
                </c:pt>
                <c:pt idx="4">
                  <c:v>Lidé se obávají negativních reakcí a odmítání od svého okolí, když si řeknou o pomoc.</c:v>
                </c:pt>
                <c:pt idx="5">
                  <c:v>Hodně lidí se během života potká s duševními obtížemi</c:v>
                </c:pt>
                <c:pt idx="6">
                  <c:v>Když budou lidé vídat ve svém okolí, na sociálních sítích, v literatuře či filmech, že je běžné využít odborné pomoci, snáze ji pro sebe vyhledají.</c:v>
                </c:pt>
                <c:pt idx="7">
                  <c:v>Děti a mladí se bojí, že když si řeknou o pomoc, někdo se na rodiče bude zlobit, že se o ně dobře nestarají.</c:v>
                </c:pt>
                <c:pt idx="8">
                  <c:v>Lidé s duševními obtížemi jsou dlouho terčem posměchu.</c:v>
                </c:pt>
                <c:pt idx="9">
                  <c:v>Lidé s duševními obtížemi jsou méně nebezpeční, než si lidé myslí.</c:v>
                </c:pt>
                <c:pt idx="10">
                  <c:v>V rodině se často o duševních obtížích mluví ošklivě nebo pohrdavě.</c:v>
                </c:pt>
                <c:pt idx="11">
                  <c:v>Lidé s duševními obtížemi jsou slabí a nemají dostatečnou vůli.</c:v>
                </c:pt>
                <c:pt idx="12">
                  <c:v>Pomyšlení na to, že v mém okolí žijí lidé s duševním onemocněním, je děsivé.</c:v>
                </c:pt>
                <c:pt idx="13">
                  <c:v>Lidé s duševními obtížemi se z toho můžou dostat sami, kdyby chtěli.</c:v>
                </c:pt>
                <c:pt idx="14">
                  <c:v>Duševní onemocnění není skutečnou nemocí.</c:v>
                </c:pt>
              </c:strCache>
            </c:strRef>
          </c:cat>
          <c:val>
            <c:numRef>
              <c:f>Sheet1!$D$2:$D$16</c:f>
              <c:numCache>
                <c:formatCode>General</c:formatCode>
                <c:ptCount val="15"/>
                <c:pt idx="0">
                  <c:v>79</c:v>
                </c:pt>
                <c:pt idx="1">
                  <c:v>78</c:v>
                </c:pt>
                <c:pt idx="2">
                  <c:v>75</c:v>
                </c:pt>
                <c:pt idx="3">
                  <c:v>72</c:v>
                </c:pt>
                <c:pt idx="4">
                  <c:v>70</c:v>
                </c:pt>
                <c:pt idx="5">
                  <c:v>68</c:v>
                </c:pt>
                <c:pt idx="6">
                  <c:v>64</c:v>
                </c:pt>
                <c:pt idx="7">
                  <c:v>57</c:v>
                </c:pt>
                <c:pt idx="8">
                  <c:v>54</c:v>
                </c:pt>
                <c:pt idx="9">
                  <c:v>37</c:v>
                </c:pt>
                <c:pt idx="10">
                  <c:v>36</c:v>
                </c:pt>
                <c:pt idx="11">
                  <c:v>33</c:v>
                </c:pt>
                <c:pt idx="12">
                  <c:v>28</c:v>
                </c:pt>
                <c:pt idx="13">
                  <c:v>21</c:v>
                </c:pt>
                <c:pt idx="14">
                  <c:v>17</c:v>
                </c:pt>
              </c:numCache>
            </c:numRef>
          </c:val>
          <c:extLst>
            <c:ext xmlns:c16="http://schemas.microsoft.com/office/drawing/2014/chart" uri="{C3380CC4-5D6E-409C-BE32-E72D297353CC}">
              <c16:uniqueId val="{00000004-3DE5-4285-B452-F1237BDF46C0}"/>
            </c:ext>
          </c:extLst>
        </c:ser>
        <c:dLbls>
          <c:showLegendKey val="0"/>
          <c:showVal val="0"/>
          <c:showCatName val="0"/>
          <c:showSerName val="0"/>
          <c:showPercent val="0"/>
          <c:showBubbleSize val="0"/>
        </c:dLbls>
        <c:gapWidth val="60"/>
        <c:overlap val="100"/>
        <c:axId val="349910528"/>
        <c:axId val="349912064"/>
      </c:barChart>
      <c:catAx>
        <c:axId val="349910528"/>
        <c:scaling>
          <c:orientation val="maxMin"/>
        </c:scaling>
        <c:delete val="1"/>
        <c:axPos val="l"/>
        <c:numFmt formatCode="General" sourceLinked="0"/>
        <c:majorTickMark val="out"/>
        <c:minorTickMark val="none"/>
        <c:tickLblPos val="nextTo"/>
        <c:crossAx val="349912064"/>
        <c:crosses val="autoZero"/>
        <c:auto val="1"/>
        <c:lblAlgn val="ctr"/>
        <c:lblOffset val="100"/>
        <c:noMultiLvlLbl val="0"/>
      </c:catAx>
      <c:valAx>
        <c:axId val="349912064"/>
        <c:scaling>
          <c:orientation val="minMax"/>
          <c:max val="100"/>
          <c:min val="0"/>
        </c:scaling>
        <c:delete val="1"/>
        <c:axPos val="t"/>
        <c:numFmt formatCode="General" sourceLinked="1"/>
        <c:majorTickMark val="out"/>
        <c:minorTickMark val="none"/>
        <c:tickLblPos val="nextTo"/>
        <c:crossAx val="349910528"/>
        <c:crosses val="autoZero"/>
        <c:crossBetween val="between"/>
      </c:valAx>
    </c:plotArea>
    <c:plotVisOnly val="1"/>
    <c:dispBlanksAs val="gap"/>
    <c:showDLblsOverMax val="0"/>
  </c:chart>
  <c:txPr>
    <a:bodyPr/>
    <a:lstStyle/>
    <a:p>
      <a:pPr>
        <a:defRPr sz="1000">
          <a:latin typeface="+mj-lt"/>
          <a:cs typeface="Segoe UI" panose="020B0502040204020203" pitchFamily="34" charset="0"/>
        </a:defRPr>
      </a:pPr>
      <a:endParaRPr lang="cs-CZ"/>
    </a:p>
  </c:txPr>
  <c:externalData r:id="rId1">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cs-CZ"/>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1.4530226916129409E-2"/>
          <c:y val="1.1565199495138062E-2"/>
          <c:w val="0.92899204936513591"/>
          <c:h val="0.98843480050486199"/>
        </c:manualLayout>
      </c:layout>
      <c:barChart>
        <c:barDir val="bar"/>
        <c:grouping val="stacked"/>
        <c:varyColors val="0"/>
        <c:ser>
          <c:idx val="0"/>
          <c:order val="0"/>
          <c:spPr>
            <a:solidFill>
              <a:srgbClr val="6C488E"/>
            </a:solidFill>
            <a:ln w="3175">
              <a:noFill/>
            </a:ln>
            <a:effectLst>
              <a:outerShdw blurRad="50800" dist="38100" dir="2700000" algn="tl" rotWithShape="0">
                <a:prstClr val="black">
                  <a:alpha val="40000"/>
                </a:prstClr>
              </a:outerShdw>
            </a:effectLst>
            <a:scene3d>
              <a:camera prst="orthographicFront"/>
              <a:lightRig rig="threePt" dir="t"/>
            </a:scene3d>
            <a:sp3d/>
          </c:spPr>
          <c:invertIfNegative val="0"/>
          <c:dPt>
            <c:idx val="0"/>
            <c:invertIfNegative val="0"/>
            <c:bubble3D val="0"/>
            <c:extLst>
              <c:ext xmlns:c16="http://schemas.microsoft.com/office/drawing/2014/chart" uri="{C3380CC4-5D6E-409C-BE32-E72D297353CC}">
                <c16:uniqueId val="{00000000-3DE5-4285-B452-F1237BDF46C0}"/>
              </c:ext>
            </c:extLst>
          </c:dPt>
          <c:dLbls>
            <c:numFmt formatCode="0&quot;%&quot;" sourceLinked="0"/>
            <c:spPr>
              <a:noFill/>
              <a:ln>
                <a:noFill/>
              </a:ln>
              <a:effectLst/>
            </c:spPr>
            <c:txPr>
              <a:bodyPr/>
              <a:lstStyle/>
              <a:p>
                <a:pPr>
                  <a:defRPr>
                    <a:solidFill>
                      <a:schemeClr val="bg1"/>
                    </a:solidFill>
                  </a:defRPr>
                </a:pPr>
                <a:endParaRPr lang="cs-CZ"/>
              </a:p>
            </c:txPr>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Sheet1!$A$2:$A$11</c:f>
              <c:strCache>
                <c:ptCount val="10"/>
                <c:pt idx="0">
                  <c:v>Odborníci*ice můžou pomoci lidem s duševními obtížemi.</c:v>
                </c:pt>
                <c:pt idx="1">
                  <c:v>Lidé chtějí, aby je odborníci*ice vyslyšeli, respektovali, nehodnotili a naslouchali jim.</c:v>
                </c:pt>
                <c:pt idx="2">
                  <c:v>Lidé nechtějí, aby o pomoci s jejich duševními obtížemi někdo věděl.</c:v>
                </c:pt>
                <c:pt idx="3">
                  <c:v>Lidé se snáze otevřou člověku, který je jim věkově, pohlavím či jinak podobný.</c:v>
                </c:pt>
                <c:pt idx="4">
                  <c:v>Lidé mají strach a cítí nedůvěru v cizí instituce / služby nebo osoby v nich.</c:v>
                </c:pt>
                <c:pt idx="5">
                  <c:v>Když lidé důvěřují tomu, že informace o jejich duševních obtížích, které sdělí při hledání pomoci, nebudou poskytovány dále, snadněji vyhledají pomoc.</c:v>
                </c:pt>
                <c:pt idx="6">
                  <c:v>Lidé moc neví, co vše je opravdu důvěrné, jak vypadá anonymita ve službách a co se už musí hlásit.</c:v>
                </c:pt>
                <c:pt idx="7">
                  <c:v>Lidé se bojí předávání svých vlastních osobních údajů cizím lidem, že je zneužijí nebo někde použijí proti nim.</c:v>
                </c:pt>
                <c:pt idx="8">
                  <c:v>Špatná zkušenost s odborníky*icemi nebo dospělými je důvodem, proč si o pomoc raději neříkat.</c:v>
                </c:pt>
                <c:pt idx="9">
                  <c:v>Psychiatrické léčebny jsou zastaralý způsob, jak se starat o lidi s duševními obtížemi</c:v>
                </c:pt>
              </c:strCache>
            </c:strRef>
          </c:cat>
          <c:val>
            <c:numRef>
              <c:f>Sheet1!$B$2:$B$11</c:f>
              <c:numCache>
                <c:formatCode>General</c:formatCode>
                <c:ptCount val="10"/>
                <c:pt idx="0">
                  <c:v>41</c:v>
                </c:pt>
                <c:pt idx="1">
                  <c:v>39</c:v>
                </c:pt>
                <c:pt idx="2">
                  <c:v>30</c:v>
                </c:pt>
                <c:pt idx="3">
                  <c:v>33</c:v>
                </c:pt>
                <c:pt idx="4">
                  <c:v>26</c:v>
                </c:pt>
                <c:pt idx="5">
                  <c:v>28</c:v>
                </c:pt>
                <c:pt idx="6">
                  <c:v>21</c:v>
                </c:pt>
                <c:pt idx="7">
                  <c:v>21</c:v>
                </c:pt>
                <c:pt idx="8">
                  <c:v>22</c:v>
                </c:pt>
                <c:pt idx="9">
                  <c:v>14</c:v>
                </c:pt>
              </c:numCache>
            </c:numRef>
          </c:val>
          <c:extLst>
            <c:ext xmlns:c16="http://schemas.microsoft.com/office/drawing/2014/chart" uri="{C3380CC4-5D6E-409C-BE32-E72D297353CC}">
              <c16:uniqueId val="{00000001-3DE5-4285-B452-F1237BDF46C0}"/>
            </c:ext>
          </c:extLst>
        </c:ser>
        <c:ser>
          <c:idx val="1"/>
          <c:order val="1"/>
          <c:spPr>
            <a:solidFill>
              <a:srgbClr val="A485C1"/>
            </a:solidFill>
            <a:effectLst>
              <a:outerShdw blurRad="50800" dist="38100" dir="2700000" algn="tl" rotWithShape="0">
                <a:prstClr val="black">
                  <a:alpha val="40000"/>
                </a:prstClr>
              </a:outerShdw>
            </a:effectLst>
          </c:spPr>
          <c:invertIfNegative val="0"/>
          <c:dPt>
            <c:idx val="0"/>
            <c:invertIfNegative val="0"/>
            <c:bubble3D val="0"/>
            <c:extLst>
              <c:ext xmlns:c16="http://schemas.microsoft.com/office/drawing/2014/chart" uri="{C3380CC4-5D6E-409C-BE32-E72D297353CC}">
                <c16:uniqueId val="{00000002-3DE5-4285-B452-F1237BDF46C0}"/>
              </c:ext>
            </c:extLst>
          </c:dPt>
          <c:dLbls>
            <c:numFmt formatCode="0&quot;%&quot;" sourceLinked="0"/>
            <c:spPr>
              <a:noFill/>
              <a:ln>
                <a:noFill/>
              </a:ln>
              <a:effectLst/>
            </c:spPr>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Sheet1!$A$2:$A$11</c:f>
              <c:strCache>
                <c:ptCount val="10"/>
                <c:pt idx="0">
                  <c:v>Odborníci*ice můžou pomoci lidem s duševními obtížemi.</c:v>
                </c:pt>
                <c:pt idx="1">
                  <c:v>Lidé chtějí, aby je odborníci*ice vyslyšeli, respektovali, nehodnotili a naslouchali jim.</c:v>
                </c:pt>
                <c:pt idx="2">
                  <c:v>Lidé nechtějí, aby o pomoci s jejich duševními obtížemi někdo věděl.</c:v>
                </c:pt>
                <c:pt idx="3">
                  <c:v>Lidé se snáze otevřou člověku, který je jim věkově, pohlavím či jinak podobný.</c:v>
                </c:pt>
                <c:pt idx="4">
                  <c:v>Lidé mají strach a cítí nedůvěru v cizí instituce / služby nebo osoby v nich.</c:v>
                </c:pt>
                <c:pt idx="5">
                  <c:v>Když lidé důvěřují tomu, že informace o jejich duševních obtížích, které sdělí při hledání pomoci, nebudou poskytovány dále, snadněji vyhledají pomoc.</c:v>
                </c:pt>
                <c:pt idx="6">
                  <c:v>Lidé moc neví, co vše je opravdu důvěrné, jak vypadá anonymita ve službách a co se už musí hlásit.</c:v>
                </c:pt>
                <c:pt idx="7">
                  <c:v>Lidé se bojí předávání svých vlastních osobních údajů cizím lidem, že je zneužijí nebo někde použijí proti nim.</c:v>
                </c:pt>
                <c:pt idx="8">
                  <c:v>Špatná zkušenost s odborníky*icemi nebo dospělými je důvodem, proč si o pomoc raději neříkat.</c:v>
                </c:pt>
                <c:pt idx="9">
                  <c:v>Psychiatrické léčebny jsou zastaralý způsob, jak se starat o lidi s duševními obtížemi</c:v>
                </c:pt>
              </c:strCache>
            </c:strRef>
          </c:cat>
          <c:val>
            <c:numRef>
              <c:f>Sheet1!$C$2:$C$11</c:f>
              <c:numCache>
                <c:formatCode>General</c:formatCode>
                <c:ptCount val="10"/>
                <c:pt idx="0">
                  <c:v>36</c:v>
                </c:pt>
                <c:pt idx="1">
                  <c:v>34</c:v>
                </c:pt>
                <c:pt idx="2">
                  <c:v>40</c:v>
                </c:pt>
                <c:pt idx="3">
                  <c:v>35</c:v>
                </c:pt>
                <c:pt idx="4">
                  <c:v>41</c:v>
                </c:pt>
                <c:pt idx="5">
                  <c:v>36</c:v>
                </c:pt>
                <c:pt idx="6">
                  <c:v>41</c:v>
                </c:pt>
                <c:pt idx="7">
                  <c:v>39</c:v>
                </c:pt>
                <c:pt idx="8">
                  <c:v>29</c:v>
                </c:pt>
                <c:pt idx="9">
                  <c:v>22</c:v>
                </c:pt>
              </c:numCache>
            </c:numRef>
          </c:val>
          <c:extLst>
            <c:ext xmlns:c16="http://schemas.microsoft.com/office/drawing/2014/chart" uri="{C3380CC4-5D6E-409C-BE32-E72D297353CC}">
              <c16:uniqueId val="{00000003-3DE5-4285-B452-F1237BDF46C0}"/>
            </c:ext>
          </c:extLst>
        </c:ser>
        <c:ser>
          <c:idx val="2"/>
          <c:order val="2"/>
          <c:spPr>
            <a:noFill/>
            <a:ln>
              <a:noFill/>
            </a:ln>
            <a:effectLst/>
          </c:spPr>
          <c:invertIfNegative val="0"/>
          <c:dLbls>
            <c:numFmt formatCode="0&quot;%&quot;" sourceLinked="0"/>
            <c:spPr>
              <a:noFill/>
              <a:ln>
                <a:noFill/>
              </a:ln>
              <a:effectLst/>
            </c:spPr>
            <c:dLblPos val="inBase"/>
            <c:showLegendKey val="0"/>
            <c:showVal val="1"/>
            <c:showCatName val="0"/>
            <c:showSerName val="0"/>
            <c:showPercent val="0"/>
            <c:showBubbleSize val="0"/>
            <c:separator>, </c:separator>
            <c:showLeaderLines val="0"/>
            <c:extLst>
              <c:ext xmlns:c15="http://schemas.microsoft.com/office/drawing/2012/chart" uri="{CE6537A1-D6FC-4f65-9D91-7224C49458BB}">
                <c15:showLeaderLines val="1"/>
              </c:ext>
            </c:extLst>
          </c:dLbls>
          <c:cat>
            <c:strRef>
              <c:f>Sheet1!$A$2:$A$11</c:f>
              <c:strCache>
                <c:ptCount val="10"/>
                <c:pt idx="0">
                  <c:v>Odborníci*ice můžou pomoci lidem s duševními obtížemi.</c:v>
                </c:pt>
                <c:pt idx="1">
                  <c:v>Lidé chtějí, aby je odborníci*ice vyslyšeli, respektovali, nehodnotili a naslouchali jim.</c:v>
                </c:pt>
                <c:pt idx="2">
                  <c:v>Lidé nechtějí, aby o pomoci s jejich duševními obtížemi někdo věděl.</c:v>
                </c:pt>
                <c:pt idx="3">
                  <c:v>Lidé se snáze otevřou člověku, který je jim věkově, pohlavím či jinak podobný.</c:v>
                </c:pt>
                <c:pt idx="4">
                  <c:v>Lidé mají strach a cítí nedůvěru v cizí instituce / služby nebo osoby v nich.</c:v>
                </c:pt>
                <c:pt idx="5">
                  <c:v>Když lidé důvěřují tomu, že informace o jejich duševních obtížích, které sdělí při hledání pomoci, nebudou poskytovány dále, snadněji vyhledají pomoc.</c:v>
                </c:pt>
                <c:pt idx="6">
                  <c:v>Lidé moc neví, co vše je opravdu důvěrné, jak vypadá anonymita ve službách a co se už musí hlásit.</c:v>
                </c:pt>
                <c:pt idx="7">
                  <c:v>Lidé se bojí předávání svých vlastních osobních údajů cizím lidem, že je zneužijí nebo někde použijí proti nim.</c:v>
                </c:pt>
                <c:pt idx="8">
                  <c:v>Špatná zkušenost s odborníky*icemi nebo dospělými je důvodem, proč si o pomoc raději neříkat.</c:v>
                </c:pt>
                <c:pt idx="9">
                  <c:v>Psychiatrické léčebny jsou zastaralý způsob, jak se starat o lidi s duševními obtížemi</c:v>
                </c:pt>
              </c:strCache>
            </c:strRef>
          </c:cat>
          <c:val>
            <c:numRef>
              <c:f>Sheet1!$D$2:$D$11</c:f>
              <c:numCache>
                <c:formatCode>General</c:formatCode>
                <c:ptCount val="10"/>
                <c:pt idx="0">
                  <c:v>77</c:v>
                </c:pt>
                <c:pt idx="1">
                  <c:v>73</c:v>
                </c:pt>
                <c:pt idx="2">
                  <c:v>70</c:v>
                </c:pt>
                <c:pt idx="3">
                  <c:v>68</c:v>
                </c:pt>
                <c:pt idx="4">
                  <c:v>67</c:v>
                </c:pt>
                <c:pt idx="5">
                  <c:v>64</c:v>
                </c:pt>
                <c:pt idx="6">
                  <c:v>62</c:v>
                </c:pt>
                <c:pt idx="7">
                  <c:v>60</c:v>
                </c:pt>
                <c:pt idx="8">
                  <c:v>51</c:v>
                </c:pt>
                <c:pt idx="9">
                  <c:v>36</c:v>
                </c:pt>
              </c:numCache>
            </c:numRef>
          </c:val>
          <c:extLst>
            <c:ext xmlns:c16="http://schemas.microsoft.com/office/drawing/2014/chart" uri="{C3380CC4-5D6E-409C-BE32-E72D297353CC}">
              <c16:uniqueId val="{00000004-3DE5-4285-B452-F1237BDF46C0}"/>
            </c:ext>
          </c:extLst>
        </c:ser>
        <c:dLbls>
          <c:showLegendKey val="0"/>
          <c:showVal val="0"/>
          <c:showCatName val="0"/>
          <c:showSerName val="0"/>
          <c:showPercent val="0"/>
          <c:showBubbleSize val="0"/>
        </c:dLbls>
        <c:gapWidth val="60"/>
        <c:overlap val="100"/>
        <c:axId val="349910528"/>
        <c:axId val="349912064"/>
      </c:barChart>
      <c:catAx>
        <c:axId val="349910528"/>
        <c:scaling>
          <c:orientation val="maxMin"/>
        </c:scaling>
        <c:delete val="1"/>
        <c:axPos val="l"/>
        <c:numFmt formatCode="General" sourceLinked="0"/>
        <c:majorTickMark val="out"/>
        <c:minorTickMark val="none"/>
        <c:tickLblPos val="nextTo"/>
        <c:crossAx val="349912064"/>
        <c:crosses val="autoZero"/>
        <c:auto val="1"/>
        <c:lblAlgn val="ctr"/>
        <c:lblOffset val="100"/>
        <c:noMultiLvlLbl val="0"/>
      </c:catAx>
      <c:valAx>
        <c:axId val="349912064"/>
        <c:scaling>
          <c:orientation val="minMax"/>
          <c:max val="100"/>
          <c:min val="0"/>
        </c:scaling>
        <c:delete val="1"/>
        <c:axPos val="t"/>
        <c:numFmt formatCode="General" sourceLinked="1"/>
        <c:majorTickMark val="out"/>
        <c:minorTickMark val="none"/>
        <c:tickLblPos val="nextTo"/>
        <c:crossAx val="349910528"/>
        <c:crosses val="autoZero"/>
        <c:crossBetween val="between"/>
      </c:valAx>
    </c:plotArea>
    <c:plotVisOnly val="1"/>
    <c:dispBlanksAs val="gap"/>
    <c:showDLblsOverMax val="0"/>
  </c:chart>
  <c:txPr>
    <a:bodyPr/>
    <a:lstStyle/>
    <a:p>
      <a:pPr>
        <a:defRPr sz="1000">
          <a:latin typeface="+mj-lt"/>
          <a:cs typeface="Segoe UI" panose="020B0502040204020203" pitchFamily="34" charset="0"/>
        </a:defRPr>
      </a:pPr>
      <a:endParaRPr lang="cs-CZ"/>
    </a:p>
  </c:txPr>
  <c:externalData r:id="rId1">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cs-CZ"/>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1.4530226916129409E-2"/>
          <c:y val="1.1565199495138062E-2"/>
          <c:w val="0.92899204936513591"/>
          <c:h val="0.98843480050486199"/>
        </c:manualLayout>
      </c:layout>
      <c:barChart>
        <c:barDir val="bar"/>
        <c:grouping val="stacked"/>
        <c:varyColors val="0"/>
        <c:ser>
          <c:idx val="0"/>
          <c:order val="0"/>
          <c:spPr>
            <a:solidFill>
              <a:srgbClr val="6C488E"/>
            </a:solidFill>
            <a:ln w="3175">
              <a:noFill/>
            </a:ln>
            <a:effectLst>
              <a:outerShdw blurRad="50800" dist="38100" dir="2700000" algn="tl" rotWithShape="0">
                <a:prstClr val="black">
                  <a:alpha val="40000"/>
                </a:prstClr>
              </a:outerShdw>
            </a:effectLst>
            <a:scene3d>
              <a:camera prst="orthographicFront"/>
              <a:lightRig rig="threePt" dir="t"/>
            </a:scene3d>
            <a:sp3d/>
          </c:spPr>
          <c:invertIfNegative val="0"/>
          <c:dPt>
            <c:idx val="0"/>
            <c:invertIfNegative val="0"/>
            <c:bubble3D val="0"/>
            <c:extLst>
              <c:ext xmlns:c16="http://schemas.microsoft.com/office/drawing/2014/chart" uri="{C3380CC4-5D6E-409C-BE32-E72D297353CC}">
                <c16:uniqueId val="{00000000-3DE5-4285-B452-F1237BDF46C0}"/>
              </c:ext>
            </c:extLst>
          </c:dPt>
          <c:dLbls>
            <c:numFmt formatCode="0&quot;%&quot;" sourceLinked="0"/>
            <c:spPr>
              <a:noFill/>
              <a:ln>
                <a:noFill/>
              </a:ln>
              <a:effectLst/>
            </c:spPr>
            <c:txPr>
              <a:bodyPr/>
              <a:lstStyle/>
              <a:p>
                <a:pPr>
                  <a:defRPr>
                    <a:solidFill>
                      <a:schemeClr val="bg1"/>
                    </a:solidFill>
                  </a:defRPr>
                </a:pPr>
                <a:endParaRPr lang="cs-CZ"/>
              </a:p>
            </c:txPr>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Sheet1!$A$2:$A$11</c:f>
              <c:strCache>
                <c:ptCount val="10"/>
                <c:pt idx="0">
                  <c:v>Pokud by služby v případě duševních obtíží nabízel někdo ve škole či v okolí, více lidí by jich využilo.</c:v>
                </c:pt>
                <c:pt idx="1">
                  <c:v>Lidé mají málo času na odbornou pomoc, musí kvůli tomu rušit své jiné aktivity.</c:v>
                </c:pt>
                <c:pt idx="2">
                  <c:v>Lidé chtějí své obtíže komunikovat online prostřednictvím technologií.</c:v>
                </c:pt>
                <c:pt idx="3">
                  <c:v>Lidé mají potíže s domluvou pomoci, stejně jako s přístupem lidí, co ji nabízejí.</c:v>
                </c:pt>
                <c:pt idx="4">
                  <c:v>Děti a mladí potřebují souhlas rodičů, aby pomoc mohli vyhledat.</c:v>
                </c:pt>
                <c:pt idx="5">
                  <c:v>Služby odborné pomoci jsou dostupné (blízko místa bydliště).</c:v>
                </c:pt>
                <c:pt idx="6">
                  <c:v>Odborná pomoc je zcela zdarma.</c:v>
                </c:pt>
                <c:pt idx="7">
                  <c:v>Doprava za odbornou pomocí zabere mnoho času.</c:v>
                </c:pt>
                <c:pt idx="8">
                  <c:v>Časy nabízené odbornou pomocí nejsou vyhovující.</c:v>
                </c:pt>
                <c:pt idx="9">
                  <c:v>U odborníka*ice dostanou termín lidé hned, jak se objednají.</c:v>
                </c:pt>
              </c:strCache>
            </c:strRef>
          </c:cat>
          <c:val>
            <c:numRef>
              <c:f>Sheet1!$B$2:$B$11</c:f>
              <c:numCache>
                <c:formatCode>General</c:formatCode>
                <c:ptCount val="10"/>
                <c:pt idx="0">
                  <c:v>22</c:v>
                </c:pt>
                <c:pt idx="1">
                  <c:v>14</c:v>
                </c:pt>
                <c:pt idx="2">
                  <c:v>17</c:v>
                </c:pt>
                <c:pt idx="3">
                  <c:v>12</c:v>
                </c:pt>
                <c:pt idx="4">
                  <c:v>12</c:v>
                </c:pt>
                <c:pt idx="5">
                  <c:v>11</c:v>
                </c:pt>
                <c:pt idx="6">
                  <c:v>16</c:v>
                </c:pt>
                <c:pt idx="7">
                  <c:v>11</c:v>
                </c:pt>
                <c:pt idx="8">
                  <c:v>10</c:v>
                </c:pt>
                <c:pt idx="9">
                  <c:v>9</c:v>
                </c:pt>
              </c:numCache>
            </c:numRef>
          </c:val>
          <c:extLst>
            <c:ext xmlns:c16="http://schemas.microsoft.com/office/drawing/2014/chart" uri="{C3380CC4-5D6E-409C-BE32-E72D297353CC}">
              <c16:uniqueId val="{00000001-3DE5-4285-B452-F1237BDF46C0}"/>
            </c:ext>
          </c:extLst>
        </c:ser>
        <c:ser>
          <c:idx val="1"/>
          <c:order val="1"/>
          <c:spPr>
            <a:solidFill>
              <a:srgbClr val="A485C1"/>
            </a:solidFill>
            <a:effectLst>
              <a:outerShdw blurRad="50800" dist="38100" dir="2700000" algn="tl" rotWithShape="0">
                <a:prstClr val="black">
                  <a:alpha val="40000"/>
                </a:prstClr>
              </a:outerShdw>
            </a:effectLst>
          </c:spPr>
          <c:invertIfNegative val="0"/>
          <c:dPt>
            <c:idx val="0"/>
            <c:invertIfNegative val="0"/>
            <c:bubble3D val="0"/>
            <c:extLst>
              <c:ext xmlns:c16="http://schemas.microsoft.com/office/drawing/2014/chart" uri="{C3380CC4-5D6E-409C-BE32-E72D297353CC}">
                <c16:uniqueId val="{00000002-3DE5-4285-B452-F1237BDF46C0}"/>
              </c:ext>
            </c:extLst>
          </c:dPt>
          <c:dLbls>
            <c:numFmt formatCode="0&quot;%&quot;" sourceLinked="0"/>
            <c:spPr>
              <a:noFill/>
              <a:ln>
                <a:noFill/>
              </a:ln>
              <a:effectLst/>
            </c:spPr>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Sheet1!$A$2:$A$11</c:f>
              <c:strCache>
                <c:ptCount val="10"/>
                <c:pt idx="0">
                  <c:v>Pokud by služby v případě duševních obtíží nabízel někdo ve škole či v okolí, více lidí by jich využilo.</c:v>
                </c:pt>
                <c:pt idx="1">
                  <c:v>Lidé mají málo času na odbornou pomoc, musí kvůli tomu rušit své jiné aktivity.</c:v>
                </c:pt>
                <c:pt idx="2">
                  <c:v>Lidé chtějí své obtíže komunikovat online prostřednictvím technologií.</c:v>
                </c:pt>
                <c:pt idx="3">
                  <c:v>Lidé mají potíže s domluvou pomoci, stejně jako s přístupem lidí, co ji nabízejí.</c:v>
                </c:pt>
                <c:pt idx="4">
                  <c:v>Děti a mladí potřebují souhlas rodičů, aby pomoc mohli vyhledat.</c:v>
                </c:pt>
                <c:pt idx="5">
                  <c:v>Služby odborné pomoci jsou dostupné (blízko místa bydliště).</c:v>
                </c:pt>
                <c:pt idx="6">
                  <c:v>Odborná pomoc je zcela zdarma.</c:v>
                </c:pt>
                <c:pt idx="7">
                  <c:v>Doprava za odbornou pomocí zabere mnoho času.</c:v>
                </c:pt>
                <c:pt idx="8">
                  <c:v>Časy nabízené odbornou pomocí nejsou vyhovující.</c:v>
                </c:pt>
                <c:pt idx="9">
                  <c:v>U odborníka*ice dostanou termín lidé hned, jak se objednají.</c:v>
                </c:pt>
              </c:strCache>
            </c:strRef>
          </c:cat>
          <c:val>
            <c:numRef>
              <c:f>Sheet1!$C$2:$C$11</c:f>
              <c:numCache>
                <c:formatCode>General</c:formatCode>
                <c:ptCount val="10"/>
                <c:pt idx="0">
                  <c:v>33</c:v>
                </c:pt>
                <c:pt idx="1">
                  <c:v>35</c:v>
                </c:pt>
                <c:pt idx="2">
                  <c:v>29</c:v>
                </c:pt>
                <c:pt idx="3">
                  <c:v>32</c:v>
                </c:pt>
                <c:pt idx="4">
                  <c:v>26</c:v>
                </c:pt>
                <c:pt idx="5">
                  <c:v>25</c:v>
                </c:pt>
                <c:pt idx="6">
                  <c:v>16</c:v>
                </c:pt>
                <c:pt idx="7">
                  <c:v>20</c:v>
                </c:pt>
                <c:pt idx="8">
                  <c:v>16</c:v>
                </c:pt>
                <c:pt idx="9">
                  <c:v>15</c:v>
                </c:pt>
              </c:numCache>
            </c:numRef>
          </c:val>
          <c:extLst>
            <c:ext xmlns:c16="http://schemas.microsoft.com/office/drawing/2014/chart" uri="{C3380CC4-5D6E-409C-BE32-E72D297353CC}">
              <c16:uniqueId val="{00000003-3DE5-4285-B452-F1237BDF46C0}"/>
            </c:ext>
          </c:extLst>
        </c:ser>
        <c:ser>
          <c:idx val="2"/>
          <c:order val="2"/>
          <c:spPr>
            <a:noFill/>
            <a:ln>
              <a:noFill/>
            </a:ln>
            <a:effectLst/>
          </c:spPr>
          <c:invertIfNegative val="0"/>
          <c:dLbls>
            <c:numFmt formatCode="0&quot;%&quot;" sourceLinked="0"/>
            <c:spPr>
              <a:noFill/>
              <a:ln>
                <a:noFill/>
              </a:ln>
              <a:effectLst/>
            </c:spPr>
            <c:dLblPos val="inBase"/>
            <c:showLegendKey val="0"/>
            <c:showVal val="1"/>
            <c:showCatName val="0"/>
            <c:showSerName val="0"/>
            <c:showPercent val="0"/>
            <c:showBubbleSize val="0"/>
            <c:separator>, </c:separator>
            <c:showLeaderLines val="0"/>
            <c:extLst>
              <c:ext xmlns:c15="http://schemas.microsoft.com/office/drawing/2012/chart" uri="{CE6537A1-D6FC-4f65-9D91-7224C49458BB}">
                <c15:showLeaderLines val="1"/>
              </c:ext>
            </c:extLst>
          </c:dLbls>
          <c:cat>
            <c:strRef>
              <c:f>Sheet1!$A$2:$A$11</c:f>
              <c:strCache>
                <c:ptCount val="10"/>
                <c:pt idx="0">
                  <c:v>Pokud by služby v případě duševních obtíží nabízel někdo ve škole či v okolí, více lidí by jich využilo.</c:v>
                </c:pt>
                <c:pt idx="1">
                  <c:v>Lidé mají málo času na odbornou pomoc, musí kvůli tomu rušit své jiné aktivity.</c:v>
                </c:pt>
                <c:pt idx="2">
                  <c:v>Lidé chtějí své obtíže komunikovat online prostřednictvím technologií.</c:v>
                </c:pt>
                <c:pt idx="3">
                  <c:v>Lidé mají potíže s domluvou pomoci, stejně jako s přístupem lidí, co ji nabízejí.</c:v>
                </c:pt>
                <c:pt idx="4">
                  <c:v>Děti a mladí potřebují souhlas rodičů, aby pomoc mohli vyhledat.</c:v>
                </c:pt>
                <c:pt idx="5">
                  <c:v>Služby odborné pomoci jsou dostupné (blízko místa bydliště).</c:v>
                </c:pt>
                <c:pt idx="6">
                  <c:v>Odborná pomoc je zcela zdarma.</c:v>
                </c:pt>
                <c:pt idx="7">
                  <c:v>Doprava za odbornou pomocí zabere mnoho času.</c:v>
                </c:pt>
                <c:pt idx="8">
                  <c:v>Časy nabízené odbornou pomocí nejsou vyhovující.</c:v>
                </c:pt>
                <c:pt idx="9">
                  <c:v>U odborníka*ice dostanou termín lidé hned, jak se objednají.</c:v>
                </c:pt>
              </c:strCache>
            </c:strRef>
          </c:cat>
          <c:val>
            <c:numRef>
              <c:f>Sheet1!$D$2:$D$11</c:f>
              <c:numCache>
                <c:formatCode>General</c:formatCode>
                <c:ptCount val="10"/>
                <c:pt idx="0">
                  <c:v>55</c:v>
                </c:pt>
                <c:pt idx="1">
                  <c:v>49</c:v>
                </c:pt>
                <c:pt idx="2">
                  <c:v>46</c:v>
                </c:pt>
                <c:pt idx="3">
                  <c:v>44</c:v>
                </c:pt>
                <c:pt idx="4">
                  <c:v>38</c:v>
                </c:pt>
                <c:pt idx="5">
                  <c:v>36</c:v>
                </c:pt>
                <c:pt idx="6">
                  <c:v>32</c:v>
                </c:pt>
                <c:pt idx="7">
                  <c:v>31</c:v>
                </c:pt>
                <c:pt idx="8">
                  <c:v>26</c:v>
                </c:pt>
                <c:pt idx="9">
                  <c:v>24</c:v>
                </c:pt>
              </c:numCache>
            </c:numRef>
          </c:val>
          <c:extLst>
            <c:ext xmlns:c16="http://schemas.microsoft.com/office/drawing/2014/chart" uri="{C3380CC4-5D6E-409C-BE32-E72D297353CC}">
              <c16:uniqueId val="{00000004-3DE5-4285-B452-F1237BDF46C0}"/>
            </c:ext>
          </c:extLst>
        </c:ser>
        <c:dLbls>
          <c:showLegendKey val="0"/>
          <c:showVal val="0"/>
          <c:showCatName val="0"/>
          <c:showSerName val="0"/>
          <c:showPercent val="0"/>
          <c:showBubbleSize val="0"/>
        </c:dLbls>
        <c:gapWidth val="60"/>
        <c:overlap val="100"/>
        <c:axId val="349910528"/>
        <c:axId val="349912064"/>
      </c:barChart>
      <c:catAx>
        <c:axId val="349910528"/>
        <c:scaling>
          <c:orientation val="maxMin"/>
        </c:scaling>
        <c:delete val="1"/>
        <c:axPos val="l"/>
        <c:numFmt formatCode="General" sourceLinked="0"/>
        <c:majorTickMark val="out"/>
        <c:minorTickMark val="none"/>
        <c:tickLblPos val="nextTo"/>
        <c:crossAx val="349912064"/>
        <c:crosses val="autoZero"/>
        <c:auto val="1"/>
        <c:lblAlgn val="ctr"/>
        <c:lblOffset val="100"/>
        <c:noMultiLvlLbl val="0"/>
      </c:catAx>
      <c:valAx>
        <c:axId val="349912064"/>
        <c:scaling>
          <c:orientation val="minMax"/>
          <c:max val="100"/>
          <c:min val="0"/>
        </c:scaling>
        <c:delete val="1"/>
        <c:axPos val="t"/>
        <c:numFmt formatCode="General" sourceLinked="1"/>
        <c:majorTickMark val="out"/>
        <c:minorTickMark val="none"/>
        <c:tickLblPos val="nextTo"/>
        <c:crossAx val="349910528"/>
        <c:crosses val="autoZero"/>
        <c:crossBetween val="between"/>
      </c:valAx>
    </c:plotArea>
    <c:plotVisOnly val="1"/>
    <c:dispBlanksAs val="gap"/>
    <c:showDLblsOverMax val="0"/>
  </c:chart>
  <c:txPr>
    <a:bodyPr/>
    <a:lstStyle/>
    <a:p>
      <a:pPr>
        <a:defRPr sz="1000">
          <a:latin typeface="+mj-lt"/>
          <a:cs typeface="Segoe UI" panose="020B0502040204020203" pitchFamily="34" charset="0"/>
        </a:defRPr>
      </a:pPr>
      <a:endParaRPr lang="cs-CZ"/>
    </a:p>
  </c:txPr>
  <c:externalData r:id="rId1">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cs-CZ"/>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1.0054639661615676E-2"/>
          <c:y val="0"/>
          <c:w val="0.97526603324268313"/>
          <c:h val="0.99965083807853561"/>
        </c:manualLayout>
      </c:layout>
      <c:barChart>
        <c:barDir val="bar"/>
        <c:grouping val="clustered"/>
        <c:varyColors val="0"/>
        <c:ser>
          <c:idx val="0"/>
          <c:order val="0"/>
          <c:spPr>
            <a:solidFill>
              <a:srgbClr val="6C488E"/>
            </a:solidFill>
            <a:ln w="3175">
              <a:noFill/>
            </a:ln>
            <a:effectLst>
              <a:outerShdw blurRad="50800" dist="38100" dir="2700000" algn="tl" rotWithShape="0">
                <a:prstClr val="black">
                  <a:alpha val="40000"/>
                </a:prstClr>
              </a:outerShdw>
            </a:effectLst>
            <a:scene3d>
              <a:camera prst="orthographicFront"/>
              <a:lightRig rig="threePt" dir="t"/>
            </a:scene3d>
            <a:sp3d/>
          </c:spPr>
          <c:invertIfNegative val="0"/>
          <c:dPt>
            <c:idx val="1"/>
            <c:invertIfNegative val="0"/>
            <c:bubble3D val="0"/>
            <c:extLst>
              <c:ext xmlns:c16="http://schemas.microsoft.com/office/drawing/2014/chart" uri="{C3380CC4-5D6E-409C-BE32-E72D297353CC}">
                <c16:uniqueId val="{00000000-05C3-4B0E-848E-797C0BB7F63D}"/>
              </c:ext>
            </c:extLst>
          </c:dPt>
          <c:dPt>
            <c:idx val="4"/>
            <c:invertIfNegative val="0"/>
            <c:bubble3D val="0"/>
            <c:extLst>
              <c:ext xmlns:c16="http://schemas.microsoft.com/office/drawing/2014/chart" uri="{C3380CC4-5D6E-409C-BE32-E72D297353CC}">
                <c16:uniqueId val="{00000001-05C3-4B0E-848E-797C0BB7F63D}"/>
              </c:ext>
            </c:extLst>
          </c:dPt>
          <c:dPt>
            <c:idx val="6"/>
            <c:invertIfNegative val="0"/>
            <c:bubble3D val="0"/>
            <c:extLst>
              <c:ext xmlns:c16="http://schemas.microsoft.com/office/drawing/2014/chart" uri="{C3380CC4-5D6E-409C-BE32-E72D297353CC}">
                <c16:uniqueId val="{00000002-05C3-4B0E-848E-797C0BB7F63D}"/>
              </c:ext>
            </c:extLst>
          </c:dPt>
          <c:dPt>
            <c:idx val="8"/>
            <c:invertIfNegative val="0"/>
            <c:bubble3D val="0"/>
            <c:extLst>
              <c:ext xmlns:c16="http://schemas.microsoft.com/office/drawing/2014/chart" uri="{C3380CC4-5D6E-409C-BE32-E72D297353CC}">
                <c16:uniqueId val="{00000003-05C3-4B0E-848E-797C0BB7F63D}"/>
              </c:ext>
            </c:extLst>
          </c:dPt>
          <c:dPt>
            <c:idx val="9"/>
            <c:invertIfNegative val="0"/>
            <c:bubble3D val="0"/>
            <c:extLst>
              <c:ext xmlns:c16="http://schemas.microsoft.com/office/drawing/2014/chart" uri="{C3380CC4-5D6E-409C-BE32-E72D297353CC}">
                <c16:uniqueId val="{00000004-05C3-4B0E-848E-797C0BB7F63D}"/>
              </c:ext>
            </c:extLst>
          </c:dPt>
          <c:dPt>
            <c:idx val="10"/>
            <c:invertIfNegative val="0"/>
            <c:bubble3D val="0"/>
            <c:extLst>
              <c:ext xmlns:c16="http://schemas.microsoft.com/office/drawing/2014/chart" uri="{C3380CC4-5D6E-409C-BE32-E72D297353CC}">
                <c16:uniqueId val="{00000005-05C3-4B0E-848E-797C0BB7F63D}"/>
              </c:ext>
            </c:extLst>
          </c:dPt>
          <c:dPt>
            <c:idx val="11"/>
            <c:invertIfNegative val="0"/>
            <c:bubble3D val="0"/>
            <c:extLst>
              <c:ext xmlns:c16="http://schemas.microsoft.com/office/drawing/2014/chart" uri="{C3380CC4-5D6E-409C-BE32-E72D297353CC}">
                <c16:uniqueId val="{00000006-05C3-4B0E-848E-797C0BB7F63D}"/>
              </c:ext>
            </c:extLst>
          </c:dPt>
          <c:dPt>
            <c:idx val="12"/>
            <c:invertIfNegative val="0"/>
            <c:bubble3D val="0"/>
            <c:extLst>
              <c:ext xmlns:c16="http://schemas.microsoft.com/office/drawing/2014/chart" uri="{C3380CC4-5D6E-409C-BE32-E72D297353CC}">
                <c16:uniqueId val="{00000007-05C3-4B0E-848E-797C0BB7F63D}"/>
              </c:ext>
            </c:extLst>
          </c:dPt>
          <c:dPt>
            <c:idx val="13"/>
            <c:invertIfNegative val="0"/>
            <c:bubble3D val="0"/>
            <c:extLst>
              <c:ext xmlns:c16="http://schemas.microsoft.com/office/drawing/2014/chart" uri="{C3380CC4-5D6E-409C-BE32-E72D297353CC}">
                <c16:uniqueId val="{00000008-05C3-4B0E-848E-797C0BB7F63D}"/>
              </c:ext>
            </c:extLst>
          </c:dPt>
          <c:dPt>
            <c:idx val="15"/>
            <c:invertIfNegative val="0"/>
            <c:bubble3D val="0"/>
            <c:extLst>
              <c:ext xmlns:c16="http://schemas.microsoft.com/office/drawing/2014/chart" uri="{C3380CC4-5D6E-409C-BE32-E72D297353CC}">
                <c16:uniqueId val="{00000009-05C3-4B0E-848E-797C0BB7F63D}"/>
              </c:ext>
            </c:extLst>
          </c:dPt>
          <c:dLbls>
            <c:numFmt formatCode="0&quot;%&quot;" sourceLinked="0"/>
            <c:spPr>
              <a:noFill/>
              <a:ln>
                <a:noFill/>
              </a:ln>
              <a:effectLst/>
            </c:spPr>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Sheet1!$A$2:$A$6</c:f>
              <c:strCache>
                <c:ptCount val="5"/>
                <c:pt idx="0">
                  <c:v>skvělý – nemáme žádné konflikty a všechno o sobě jim říkám,</c:v>
                </c:pt>
                <c:pt idx="1">
                  <c:v>velmi dobrý – nemáme žádné konflikty a důležité věci o sobě</c:v>
                </c:pt>
                <c:pt idx="2">
                  <c:v>dobrý – občas se pohádáme nebo něčemu nerozumí, ale jinak se</c:v>
                </c:pt>
                <c:pt idx="3">
                  <c:v>nic moc – často se hádáme a skoro nic o sobě jim neříkám</c:v>
                </c:pt>
                <c:pt idx="4">
                  <c:v>špatný – máme spoustu konfliktů, nic spolu neřešíme</c:v>
                </c:pt>
              </c:strCache>
            </c:strRef>
          </c:cat>
          <c:val>
            <c:numRef>
              <c:f>Sheet1!$B$2:$B$6</c:f>
              <c:numCache>
                <c:formatCode>General</c:formatCode>
                <c:ptCount val="5"/>
                <c:pt idx="0">
                  <c:v>21</c:v>
                </c:pt>
                <c:pt idx="1">
                  <c:v>31</c:v>
                </c:pt>
                <c:pt idx="2">
                  <c:v>37</c:v>
                </c:pt>
                <c:pt idx="3">
                  <c:v>9</c:v>
                </c:pt>
                <c:pt idx="4">
                  <c:v>2</c:v>
                </c:pt>
              </c:numCache>
            </c:numRef>
          </c:val>
          <c:extLst>
            <c:ext xmlns:c16="http://schemas.microsoft.com/office/drawing/2014/chart" uri="{C3380CC4-5D6E-409C-BE32-E72D297353CC}">
              <c16:uniqueId val="{0000000A-05C3-4B0E-848E-797C0BB7F63D}"/>
            </c:ext>
          </c:extLst>
        </c:ser>
        <c:dLbls>
          <c:showLegendKey val="0"/>
          <c:showVal val="0"/>
          <c:showCatName val="0"/>
          <c:showSerName val="0"/>
          <c:showPercent val="0"/>
          <c:showBubbleSize val="0"/>
        </c:dLbls>
        <c:gapWidth val="60"/>
        <c:axId val="503440896"/>
        <c:axId val="503442432"/>
      </c:barChart>
      <c:catAx>
        <c:axId val="503440896"/>
        <c:scaling>
          <c:orientation val="maxMin"/>
        </c:scaling>
        <c:delete val="1"/>
        <c:axPos val="l"/>
        <c:numFmt formatCode="General" sourceLinked="0"/>
        <c:majorTickMark val="out"/>
        <c:minorTickMark val="none"/>
        <c:tickLblPos val="nextTo"/>
        <c:crossAx val="503442432"/>
        <c:crosses val="autoZero"/>
        <c:auto val="1"/>
        <c:lblAlgn val="ctr"/>
        <c:lblOffset val="100"/>
        <c:noMultiLvlLbl val="0"/>
      </c:catAx>
      <c:valAx>
        <c:axId val="503442432"/>
        <c:scaling>
          <c:orientation val="minMax"/>
          <c:max val="100"/>
          <c:min val="0"/>
        </c:scaling>
        <c:delete val="1"/>
        <c:axPos val="t"/>
        <c:numFmt formatCode="General" sourceLinked="1"/>
        <c:majorTickMark val="out"/>
        <c:minorTickMark val="none"/>
        <c:tickLblPos val="nextTo"/>
        <c:crossAx val="503440896"/>
        <c:crosses val="autoZero"/>
        <c:crossBetween val="between"/>
      </c:valAx>
      <c:spPr>
        <a:noFill/>
      </c:spPr>
    </c:plotArea>
    <c:plotVisOnly val="1"/>
    <c:dispBlanksAs val="gap"/>
    <c:showDLblsOverMax val="0"/>
  </c:chart>
  <c:spPr>
    <a:noFill/>
  </c:spPr>
  <c:txPr>
    <a:bodyPr/>
    <a:lstStyle/>
    <a:p>
      <a:pPr>
        <a:defRPr sz="1000">
          <a:latin typeface="Calibri" pitchFamily="34" charset="0"/>
          <a:cs typeface="Segoe UI" panose="020B0502040204020203" pitchFamily="34" charset="0"/>
        </a:defRPr>
      </a:pPr>
      <a:endParaRPr lang="cs-CZ"/>
    </a:p>
  </c:txPr>
  <c:externalData r:id="rId2">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cs-CZ"/>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3638794655890948"/>
          <c:y val="7.5686999241358924E-2"/>
          <c:w val="0.65442986954937821"/>
          <c:h val="0.61663246746409694"/>
        </c:manualLayout>
      </c:layout>
      <c:doughnutChart>
        <c:varyColors val="1"/>
        <c:ser>
          <c:idx val="0"/>
          <c:order val="0"/>
          <c:tx>
            <c:strRef>
              <c:f>List1!$B$1</c:f>
              <c:strCache>
                <c:ptCount val="1"/>
                <c:pt idx="0">
                  <c:v>xxx</c:v>
                </c:pt>
              </c:strCache>
            </c:strRef>
          </c:tx>
          <c:dPt>
            <c:idx val="0"/>
            <c:bubble3D val="0"/>
            <c:spPr>
              <a:solidFill>
                <a:schemeClr val="accent3">
                  <a:lumMod val="75000"/>
                </a:schemeClr>
              </a:solidFill>
              <a:ln w="19050">
                <a:solidFill>
                  <a:schemeClr val="lt1"/>
                </a:solidFill>
              </a:ln>
              <a:effectLst/>
            </c:spPr>
            <c:extLst>
              <c:ext xmlns:c16="http://schemas.microsoft.com/office/drawing/2014/chart" uri="{C3380CC4-5D6E-409C-BE32-E72D297353CC}">
                <c16:uniqueId val="{00000001-9428-4A94-80A6-AD145877B283}"/>
              </c:ext>
            </c:extLst>
          </c:dPt>
          <c:dPt>
            <c:idx val="1"/>
            <c:bubble3D val="0"/>
            <c:spPr>
              <a:solidFill>
                <a:schemeClr val="accent3"/>
              </a:solidFill>
              <a:ln w="19050">
                <a:solidFill>
                  <a:schemeClr val="lt1"/>
                </a:solidFill>
              </a:ln>
              <a:effectLst/>
            </c:spPr>
            <c:extLst>
              <c:ext xmlns:c16="http://schemas.microsoft.com/office/drawing/2014/chart" uri="{C3380CC4-5D6E-409C-BE32-E72D297353CC}">
                <c16:uniqueId val="{00000003-9428-4A94-80A6-AD145877B283}"/>
              </c:ext>
            </c:extLst>
          </c:dPt>
          <c:dPt>
            <c:idx val="2"/>
            <c:bubble3D val="0"/>
            <c:spPr>
              <a:solidFill>
                <a:schemeClr val="accent4"/>
              </a:solidFill>
              <a:ln w="19050">
                <a:solidFill>
                  <a:schemeClr val="lt1"/>
                </a:solidFill>
              </a:ln>
              <a:effectLst/>
            </c:spPr>
            <c:extLst>
              <c:ext xmlns:c16="http://schemas.microsoft.com/office/drawing/2014/chart" uri="{C3380CC4-5D6E-409C-BE32-E72D297353CC}">
                <c16:uniqueId val="{00000005-9428-4A94-80A6-AD145877B283}"/>
              </c:ext>
            </c:extLst>
          </c:dPt>
          <c:dPt>
            <c:idx val="3"/>
            <c:bubble3D val="0"/>
            <c:spPr>
              <a:solidFill>
                <a:schemeClr val="accent5"/>
              </a:solidFill>
              <a:ln w="19050">
                <a:solidFill>
                  <a:schemeClr val="lt1"/>
                </a:solidFill>
              </a:ln>
              <a:effectLst/>
            </c:spPr>
            <c:extLst>
              <c:ext xmlns:c16="http://schemas.microsoft.com/office/drawing/2014/chart" uri="{C3380CC4-5D6E-409C-BE32-E72D297353CC}">
                <c16:uniqueId val="{00000007-9428-4A94-80A6-AD145877B283}"/>
              </c:ext>
            </c:extLst>
          </c:dPt>
          <c:dPt>
            <c:idx val="4"/>
            <c:bubble3D val="0"/>
            <c:spPr>
              <a:solidFill>
                <a:schemeClr val="accent5"/>
              </a:solidFill>
              <a:ln w="19050">
                <a:solidFill>
                  <a:schemeClr val="lt1"/>
                </a:solidFill>
              </a:ln>
              <a:effectLst/>
            </c:spPr>
            <c:extLst>
              <c:ext xmlns:c16="http://schemas.microsoft.com/office/drawing/2014/chart" uri="{C3380CC4-5D6E-409C-BE32-E72D297353CC}">
                <c16:uniqueId val="{00000009-9428-4A94-80A6-AD145877B283}"/>
              </c:ext>
            </c:extLst>
          </c:dPt>
          <c:dLbls>
            <c:dLbl>
              <c:idx val="0"/>
              <c:layout>
                <c:manualLayout>
                  <c:x val="9.0055405924930796E-4"/>
                  <c:y val="-5.2111548154603025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9428-4A94-80A6-AD145877B283}"/>
                </c:ext>
              </c:extLst>
            </c:dLbl>
            <c:dLbl>
              <c:idx val="1"/>
              <c:layout>
                <c:manualLayout>
                  <c:x val="7.3183589622939499E-3"/>
                  <c:y val="-7.5582770005611912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9428-4A94-80A6-AD145877B283}"/>
                </c:ext>
              </c:extLst>
            </c:dLbl>
            <c:dLbl>
              <c:idx val="2"/>
              <c:layout>
                <c:manualLayout>
                  <c:x val="5.940600430142582E-3"/>
                  <c:y val="-6.3947052311750484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9428-4A94-80A6-AD145877B283}"/>
                </c:ext>
              </c:extLst>
            </c:dLbl>
            <c:numFmt formatCode="0&quot;%&quot;" sourceLinked="0"/>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bg1"/>
                    </a:solidFill>
                    <a:latin typeface="+mj-lt"/>
                    <a:ea typeface="+mn-ea"/>
                    <a:cs typeface="+mn-cs"/>
                  </a:defRPr>
                </a:pPr>
                <a:endParaRPr lang="cs-CZ"/>
              </a:p>
            </c:txPr>
            <c:showLegendKey val="0"/>
            <c:showVal val="1"/>
            <c:showCatName val="0"/>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List1!$A$2:$A$5</c:f>
              <c:strCache>
                <c:ptCount val="4"/>
                <c:pt idx="0">
                  <c:v>Velmi se o to zajímám</c:v>
                </c:pt>
                <c:pt idx="1">
                  <c:v>Trochu se o to zajímám</c:v>
                </c:pt>
                <c:pt idx="2">
                  <c:v>Moc o tom nevím</c:v>
                </c:pt>
                <c:pt idx="3">
                  <c:v>Vůbec nic o tom nevím</c:v>
                </c:pt>
              </c:strCache>
            </c:strRef>
          </c:cat>
          <c:val>
            <c:numRef>
              <c:f>List1!$B$2:$B$5</c:f>
              <c:numCache>
                <c:formatCode>General</c:formatCode>
                <c:ptCount val="4"/>
                <c:pt idx="0">
                  <c:v>48</c:v>
                </c:pt>
                <c:pt idx="1">
                  <c:v>31</c:v>
                </c:pt>
                <c:pt idx="2">
                  <c:v>14</c:v>
                </c:pt>
                <c:pt idx="3">
                  <c:v>7</c:v>
                </c:pt>
              </c:numCache>
            </c:numRef>
          </c:val>
          <c:extLst>
            <c:ext xmlns:c16="http://schemas.microsoft.com/office/drawing/2014/chart" uri="{C3380CC4-5D6E-409C-BE32-E72D297353CC}">
              <c16:uniqueId val="{0000000A-9428-4A94-80A6-AD145877B283}"/>
            </c:ext>
          </c:extLst>
        </c:ser>
        <c:dLbls>
          <c:showLegendKey val="0"/>
          <c:showVal val="0"/>
          <c:showCatName val="0"/>
          <c:showSerName val="0"/>
          <c:showPercent val="0"/>
          <c:showBubbleSize val="0"/>
          <c:showLeaderLines val="1"/>
        </c:dLbls>
        <c:firstSliceAng val="0"/>
        <c:holeSize val="50"/>
      </c:doughnutChart>
      <c:spPr>
        <a:noFill/>
        <a:ln>
          <a:noFill/>
        </a:ln>
        <a:effectLst/>
      </c:spPr>
    </c:plotArea>
    <c:legend>
      <c:legendPos val="b"/>
      <c:layout>
        <c:manualLayout>
          <c:xMode val="edge"/>
          <c:yMode val="edge"/>
          <c:x val="0.17842012652188971"/>
          <c:y val="0.75552524202577509"/>
          <c:w val="0.81455807235888522"/>
          <c:h val="0.22939321799838655"/>
        </c:manualLayout>
      </c:layout>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j-lt"/>
              <a:ea typeface="+mn-ea"/>
              <a:cs typeface="+mn-cs"/>
            </a:defRPr>
          </a:pPr>
          <a:endParaRPr lang="cs-CZ"/>
        </a:p>
      </c:txPr>
    </c:legend>
    <c:plotVisOnly val="1"/>
    <c:dispBlanksAs val="gap"/>
    <c:showDLblsOverMax val="0"/>
  </c:chart>
  <c:spPr>
    <a:noFill/>
    <a:ln>
      <a:noFill/>
    </a:ln>
    <a:effectLst/>
  </c:spPr>
  <c:txPr>
    <a:bodyPr/>
    <a:lstStyle/>
    <a:p>
      <a:pPr>
        <a:defRPr>
          <a:latin typeface="+mj-lt"/>
        </a:defRPr>
      </a:pPr>
      <a:endParaRPr lang="cs-CZ"/>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cs-CZ"/>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3638794655890948"/>
          <c:y val="7.5686999241358924E-2"/>
          <c:w val="0.65442986954937821"/>
          <c:h val="0.61663246746409694"/>
        </c:manualLayout>
      </c:layout>
      <c:doughnutChart>
        <c:varyColors val="1"/>
        <c:ser>
          <c:idx val="0"/>
          <c:order val="0"/>
          <c:tx>
            <c:strRef>
              <c:f>List1!$B$1</c:f>
              <c:strCache>
                <c:ptCount val="1"/>
                <c:pt idx="0">
                  <c:v>xxx</c:v>
                </c:pt>
              </c:strCache>
            </c:strRef>
          </c:tx>
          <c:dPt>
            <c:idx val="0"/>
            <c:bubble3D val="0"/>
            <c:spPr>
              <a:solidFill>
                <a:schemeClr val="accent3">
                  <a:lumMod val="75000"/>
                </a:schemeClr>
              </a:solidFill>
              <a:ln w="19050">
                <a:solidFill>
                  <a:schemeClr val="lt1"/>
                </a:solidFill>
              </a:ln>
              <a:effectLst/>
            </c:spPr>
            <c:extLst>
              <c:ext xmlns:c16="http://schemas.microsoft.com/office/drawing/2014/chart" uri="{C3380CC4-5D6E-409C-BE32-E72D297353CC}">
                <c16:uniqueId val="{00000001-2A25-4CB1-8CD4-0C0F361FF107}"/>
              </c:ext>
            </c:extLst>
          </c:dPt>
          <c:dPt>
            <c:idx val="1"/>
            <c:bubble3D val="0"/>
            <c:spPr>
              <a:solidFill>
                <a:schemeClr val="accent3"/>
              </a:solidFill>
              <a:ln w="19050">
                <a:solidFill>
                  <a:schemeClr val="lt1"/>
                </a:solidFill>
              </a:ln>
              <a:effectLst/>
            </c:spPr>
            <c:extLst>
              <c:ext xmlns:c16="http://schemas.microsoft.com/office/drawing/2014/chart" uri="{C3380CC4-5D6E-409C-BE32-E72D297353CC}">
                <c16:uniqueId val="{00000003-2A25-4CB1-8CD4-0C0F361FF107}"/>
              </c:ext>
            </c:extLst>
          </c:dPt>
          <c:dPt>
            <c:idx val="2"/>
            <c:bubble3D val="0"/>
            <c:spPr>
              <a:solidFill>
                <a:schemeClr val="accent4"/>
              </a:solidFill>
              <a:ln w="19050">
                <a:solidFill>
                  <a:schemeClr val="lt1"/>
                </a:solidFill>
              </a:ln>
              <a:effectLst/>
            </c:spPr>
            <c:extLst>
              <c:ext xmlns:c16="http://schemas.microsoft.com/office/drawing/2014/chart" uri="{C3380CC4-5D6E-409C-BE32-E72D297353CC}">
                <c16:uniqueId val="{00000005-2A25-4CB1-8CD4-0C0F361FF107}"/>
              </c:ext>
            </c:extLst>
          </c:dPt>
          <c:dPt>
            <c:idx val="3"/>
            <c:bubble3D val="0"/>
            <c:spPr>
              <a:solidFill>
                <a:schemeClr val="accent5"/>
              </a:solidFill>
              <a:ln w="19050">
                <a:solidFill>
                  <a:schemeClr val="lt1"/>
                </a:solidFill>
              </a:ln>
              <a:effectLst/>
            </c:spPr>
            <c:extLst>
              <c:ext xmlns:c16="http://schemas.microsoft.com/office/drawing/2014/chart" uri="{C3380CC4-5D6E-409C-BE32-E72D297353CC}">
                <c16:uniqueId val="{00000007-2A25-4CB1-8CD4-0C0F361FF107}"/>
              </c:ext>
            </c:extLst>
          </c:dPt>
          <c:dPt>
            <c:idx val="4"/>
            <c:bubble3D val="0"/>
            <c:spPr>
              <a:solidFill>
                <a:schemeClr val="accent5"/>
              </a:solidFill>
              <a:ln w="19050">
                <a:solidFill>
                  <a:schemeClr val="lt1"/>
                </a:solidFill>
              </a:ln>
              <a:effectLst/>
            </c:spPr>
            <c:extLst>
              <c:ext xmlns:c16="http://schemas.microsoft.com/office/drawing/2014/chart" uri="{C3380CC4-5D6E-409C-BE32-E72D297353CC}">
                <c16:uniqueId val="{00000009-2A25-4CB1-8CD4-0C0F361FF107}"/>
              </c:ext>
            </c:extLst>
          </c:dPt>
          <c:dLbls>
            <c:dLbl>
              <c:idx val="0"/>
              <c:layout>
                <c:manualLayout>
                  <c:x val="9.0055405924930796E-4"/>
                  <c:y val="-5.2111548154603025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2A25-4CB1-8CD4-0C0F361FF107}"/>
                </c:ext>
              </c:extLst>
            </c:dLbl>
            <c:dLbl>
              <c:idx val="1"/>
              <c:layout>
                <c:manualLayout>
                  <c:x val="7.3183589622939499E-3"/>
                  <c:y val="-7.5582770005611912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2A25-4CB1-8CD4-0C0F361FF107}"/>
                </c:ext>
              </c:extLst>
            </c:dLbl>
            <c:dLbl>
              <c:idx val="2"/>
              <c:layout>
                <c:manualLayout>
                  <c:x val="5.940600430142582E-3"/>
                  <c:y val="-6.3947052311750484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2A25-4CB1-8CD4-0C0F361FF107}"/>
                </c:ext>
              </c:extLst>
            </c:dLbl>
            <c:numFmt formatCode="0&quot;%&quot;" sourceLinked="0"/>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bg1"/>
                    </a:solidFill>
                    <a:latin typeface="+mj-lt"/>
                    <a:ea typeface="+mn-ea"/>
                    <a:cs typeface="+mn-cs"/>
                  </a:defRPr>
                </a:pPr>
                <a:endParaRPr lang="cs-CZ"/>
              </a:p>
            </c:txPr>
            <c:showLegendKey val="0"/>
            <c:showVal val="1"/>
            <c:showCatName val="0"/>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List1!$A$2:$A$5</c:f>
              <c:strCache>
                <c:ptCount val="4"/>
                <c:pt idx="0">
                  <c:v>Velmi se o to zajímám</c:v>
                </c:pt>
                <c:pt idx="1">
                  <c:v>Trochu se o to zajímám</c:v>
                </c:pt>
                <c:pt idx="2">
                  <c:v>Moc o tom nevím</c:v>
                </c:pt>
                <c:pt idx="3">
                  <c:v>Vůbec nic o tom nevím</c:v>
                </c:pt>
              </c:strCache>
            </c:strRef>
          </c:cat>
          <c:val>
            <c:numRef>
              <c:f>List1!$B$2:$B$5</c:f>
              <c:numCache>
                <c:formatCode>General</c:formatCode>
                <c:ptCount val="4"/>
                <c:pt idx="0">
                  <c:v>21</c:v>
                </c:pt>
                <c:pt idx="1">
                  <c:v>42</c:v>
                </c:pt>
                <c:pt idx="2">
                  <c:v>24</c:v>
                </c:pt>
                <c:pt idx="3">
                  <c:v>12</c:v>
                </c:pt>
              </c:numCache>
            </c:numRef>
          </c:val>
          <c:extLst>
            <c:ext xmlns:c16="http://schemas.microsoft.com/office/drawing/2014/chart" uri="{C3380CC4-5D6E-409C-BE32-E72D297353CC}">
              <c16:uniqueId val="{0000000A-2A25-4CB1-8CD4-0C0F361FF107}"/>
            </c:ext>
          </c:extLst>
        </c:ser>
        <c:dLbls>
          <c:showLegendKey val="0"/>
          <c:showVal val="0"/>
          <c:showCatName val="0"/>
          <c:showSerName val="0"/>
          <c:showPercent val="0"/>
          <c:showBubbleSize val="0"/>
          <c:showLeaderLines val="1"/>
        </c:dLbls>
        <c:firstSliceAng val="0"/>
        <c:holeSize val="50"/>
      </c:doughnutChart>
      <c:spPr>
        <a:noFill/>
        <a:ln>
          <a:noFill/>
        </a:ln>
        <a:effectLst/>
      </c:spPr>
    </c:plotArea>
    <c:plotVisOnly val="1"/>
    <c:dispBlanksAs val="gap"/>
    <c:showDLblsOverMax val="0"/>
  </c:chart>
  <c:spPr>
    <a:noFill/>
    <a:ln>
      <a:noFill/>
    </a:ln>
    <a:effectLst/>
  </c:spPr>
  <c:txPr>
    <a:bodyPr/>
    <a:lstStyle/>
    <a:p>
      <a:pPr>
        <a:defRPr>
          <a:latin typeface="+mj-lt"/>
        </a:defRPr>
      </a:pPr>
      <a:endParaRPr lang="cs-CZ"/>
    </a:p>
  </c:txPr>
  <c:externalData r:id="rId3">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cs-CZ"/>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7.7381193480500488E-2"/>
          <c:y val="0.10948473404374728"/>
          <c:w val="0.39271179127739575"/>
          <c:h val="0.7701463825701651"/>
        </c:manualLayout>
      </c:layout>
      <c:doughnutChart>
        <c:varyColors val="1"/>
        <c:ser>
          <c:idx val="0"/>
          <c:order val="0"/>
          <c:tx>
            <c:strRef>
              <c:f>List1!$B$1</c:f>
              <c:strCache>
                <c:ptCount val="1"/>
                <c:pt idx="0">
                  <c:v>xxx</c:v>
                </c:pt>
              </c:strCache>
            </c:strRef>
          </c:tx>
          <c:dPt>
            <c:idx val="0"/>
            <c:bubble3D val="0"/>
            <c:spPr>
              <a:solidFill>
                <a:schemeClr val="accent5"/>
              </a:solidFill>
              <a:ln w="19050">
                <a:solidFill>
                  <a:schemeClr val="lt1"/>
                </a:solidFill>
              </a:ln>
              <a:effectLst/>
            </c:spPr>
            <c:extLst>
              <c:ext xmlns:c16="http://schemas.microsoft.com/office/drawing/2014/chart" uri="{C3380CC4-5D6E-409C-BE32-E72D297353CC}">
                <c16:uniqueId val="{00000001-346A-480B-9DC0-5DDCCF36D067}"/>
              </c:ext>
            </c:extLst>
          </c:dPt>
          <c:dPt>
            <c:idx val="1"/>
            <c:bubble3D val="0"/>
            <c:spPr>
              <a:solidFill>
                <a:schemeClr val="accent2">
                  <a:lumMod val="75000"/>
                </a:schemeClr>
              </a:solidFill>
              <a:ln w="19050">
                <a:solidFill>
                  <a:schemeClr val="lt1"/>
                </a:solidFill>
              </a:ln>
              <a:effectLst/>
            </c:spPr>
            <c:extLst>
              <c:ext xmlns:c16="http://schemas.microsoft.com/office/drawing/2014/chart" uri="{C3380CC4-5D6E-409C-BE32-E72D297353CC}">
                <c16:uniqueId val="{00000003-346A-480B-9DC0-5DDCCF36D067}"/>
              </c:ext>
            </c:extLst>
          </c:dPt>
          <c:dPt>
            <c:idx val="2"/>
            <c:bubble3D val="0"/>
            <c:spPr>
              <a:solidFill>
                <a:schemeClr val="accent4"/>
              </a:solidFill>
              <a:ln w="19050">
                <a:solidFill>
                  <a:schemeClr val="lt1"/>
                </a:solidFill>
              </a:ln>
              <a:effectLst/>
            </c:spPr>
            <c:extLst>
              <c:ext xmlns:c16="http://schemas.microsoft.com/office/drawing/2014/chart" uri="{C3380CC4-5D6E-409C-BE32-E72D297353CC}">
                <c16:uniqueId val="{00000005-346A-480B-9DC0-5DDCCF36D067}"/>
              </c:ext>
            </c:extLst>
          </c:dPt>
          <c:dPt>
            <c:idx val="3"/>
            <c:bubble3D val="0"/>
            <c:spPr>
              <a:solidFill>
                <a:schemeClr val="accent5"/>
              </a:solidFill>
              <a:ln w="19050">
                <a:solidFill>
                  <a:schemeClr val="lt1"/>
                </a:solidFill>
              </a:ln>
              <a:effectLst/>
            </c:spPr>
            <c:extLst>
              <c:ext xmlns:c16="http://schemas.microsoft.com/office/drawing/2014/chart" uri="{C3380CC4-5D6E-409C-BE32-E72D297353CC}">
                <c16:uniqueId val="{00000007-346A-480B-9DC0-5DDCCF36D067}"/>
              </c:ext>
            </c:extLst>
          </c:dPt>
          <c:dPt>
            <c:idx val="4"/>
            <c:bubble3D val="0"/>
            <c:spPr>
              <a:solidFill>
                <a:schemeClr val="accent5"/>
              </a:solidFill>
              <a:ln w="19050">
                <a:solidFill>
                  <a:schemeClr val="lt1"/>
                </a:solidFill>
              </a:ln>
              <a:effectLst/>
            </c:spPr>
            <c:extLst>
              <c:ext xmlns:c16="http://schemas.microsoft.com/office/drawing/2014/chart" uri="{C3380CC4-5D6E-409C-BE32-E72D297353CC}">
                <c16:uniqueId val="{00000009-346A-480B-9DC0-5DDCCF36D067}"/>
              </c:ext>
            </c:extLst>
          </c:dPt>
          <c:dLbls>
            <c:dLbl>
              <c:idx val="0"/>
              <c:layout>
                <c:manualLayout>
                  <c:x val="9.0055405924930796E-4"/>
                  <c:y val="-5.2111548154603025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346A-480B-9DC0-5DDCCF36D067}"/>
                </c:ext>
              </c:extLst>
            </c:dLbl>
            <c:dLbl>
              <c:idx val="1"/>
              <c:layout>
                <c:manualLayout>
                  <c:x val="7.3183589622939499E-3"/>
                  <c:y val="-7.5582770005611912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346A-480B-9DC0-5DDCCF36D067}"/>
                </c:ext>
              </c:extLst>
            </c:dLbl>
            <c:dLbl>
              <c:idx val="2"/>
              <c:layout>
                <c:manualLayout>
                  <c:x val="5.940600430142582E-3"/>
                  <c:y val="-6.3947052311750484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346A-480B-9DC0-5DDCCF36D067}"/>
                </c:ext>
              </c:extLst>
            </c:dLbl>
            <c:numFmt formatCode="0&quot;%&quot;" sourceLinked="0"/>
            <c:spPr>
              <a:noFill/>
              <a:ln>
                <a:noFill/>
              </a:ln>
              <a:effectLst/>
            </c:spPr>
            <c:txPr>
              <a:bodyPr rot="0" spcFirstLastPara="1" vertOverflow="ellipsis" vert="horz" wrap="square" lIns="38100" tIns="19050" rIns="38100" bIns="19050" anchor="ctr" anchorCtr="1">
                <a:spAutoFit/>
              </a:bodyPr>
              <a:lstStyle/>
              <a:p>
                <a:pPr>
                  <a:defRPr sz="1100" b="0" i="0" u="none" strike="noStrike" kern="1200" baseline="0">
                    <a:solidFill>
                      <a:schemeClr val="bg1"/>
                    </a:solidFill>
                    <a:latin typeface="+mj-lt"/>
                    <a:ea typeface="+mn-ea"/>
                    <a:cs typeface="+mn-cs"/>
                  </a:defRPr>
                </a:pPr>
                <a:endParaRPr lang="cs-CZ"/>
              </a:p>
            </c:txPr>
            <c:showLegendKey val="0"/>
            <c:showVal val="1"/>
            <c:showCatName val="0"/>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List1!$A$2:$A$3</c:f>
              <c:strCache>
                <c:ptCount val="2"/>
                <c:pt idx="0">
                  <c:v>horší vztah </c:v>
                </c:pt>
                <c:pt idx="1">
                  <c:v>dobrý vztah</c:v>
                </c:pt>
              </c:strCache>
            </c:strRef>
          </c:cat>
          <c:val>
            <c:numRef>
              <c:f>List1!$B$2:$B$3</c:f>
              <c:numCache>
                <c:formatCode>General</c:formatCode>
                <c:ptCount val="2"/>
                <c:pt idx="0">
                  <c:v>11</c:v>
                </c:pt>
                <c:pt idx="1">
                  <c:v>89</c:v>
                </c:pt>
              </c:numCache>
            </c:numRef>
          </c:val>
          <c:extLst>
            <c:ext xmlns:c16="http://schemas.microsoft.com/office/drawing/2014/chart" uri="{C3380CC4-5D6E-409C-BE32-E72D297353CC}">
              <c16:uniqueId val="{0000000A-346A-480B-9DC0-5DDCCF36D067}"/>
            </c:ext>
          </c:extLst>
        </c:ser>
        <c:dLbls>
          <c:showLegendKey val="0"/>
          <c:showVal val="0"/>
          <c:showCatName val="0"/>
          <c:showSerName val="0"/>
          <c:showPercent val="0"/>
          <c:showBubbleSize val="0"/>
          <c:showLeaderLines val="1"/>
        </c:dLbls>
        <c:firstSliceAng val="0"/>
        <c:holeSize val="50"/>
      </c:doughnutChart>
      <c:spPr>
        <a:noFill/>
        <a:ln>
          <a:noFill/>
        </a:ln>
        <a:effectLst/>
      </c:spPr>
    </c:plotArea>
    <c:legend>
      <c:legendPos val="b"/>
      <c:layout>
        <c:manualLayout>
          <c:xMode val="edge"/>
          <c:yMode val="edge"/>
          <c:x val="0.53627065961062625"/>
          <c:y val="0.29634483913804027"/>
          <c:w val="0.46229890725298722"/>
          <c:h val="0.39251035857494787"/>
        </c:manualLayout>
      </c:layout>
      <c:overlay val="0"/>
      <c:spPr>
        <a:noFill/>
        <a:ln>
          <a:noFill/>
        </a:ln>
        <a:effectLst/>
      </c:spPr>
      <c:txPr>
        <a:bodyPr rot="0" spcFirstLastPara="1" vertOverflow="ellipsis" vert="horz" wrap="square" anchor="ctr" anchorCtr="1"/>
        <a:lstStyle/>
        <a:p>
          <a:pPr>
            <a:defRPr sz="1100" b="0" i="0" u="none" strike="noStrike" kern="1200" baseline="0">
              <a:solidFill>
                <a:schemeClr val="tx1">
                  <a:lumMod val="65000"/>
                  <a:lumOff val="35000"/>
                </a:schemeClr>
              </a:solidFill>
              <a:latin typeface="+mj-lt"/>
              <a:ea typeface="+mn-ea"/>
              <a:cs typeface="+mn-cs"/>
            </a:defRPr>
          </a:pPr>
          <a:endParaRPr lang="cs-CZ"/>
        </a:p>
      </c:txPr>
    </c:legend>
    <c:plotVisOnly val="1"/>
    <c:dispBlanksAs val="gap"/>
    <c:showDLblsOverMax val="0"/>
  </c:chart>
  <c:spPr>
    <a:noFill/>
    <a:ln>
      <a:noFill/>
    </a:ln>
    <a:effectLst/>
  </c:spPr>
  <c:txPr>
    <a:bodyPr/>
    <a:lstStyle/>
    <a:p>
      <a:pPr>
        <a:defRPr>
          <a:latin typeface="+mj-lt"/>
        </a:defRPr>
      </a:pPr>
      <a:endParaRPr lang="cs-CZ"/>
    </a:p>
  </c:txPr>
  <c:externalData r:id="rId3">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cs-CZ"/>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1.0054639661615676E-2"/>
          <c:y val="0"/>
          <c:w val="0.97526603324268313"/>
          <c:h val="0.99965083807853561"/>
        </c:manualLayout>
      </c:layout>
      <c:barChart>
        <c:barDir val="bar"/>
        <c:grouping val="clustered"/>
        <c:varyColors val="0"/>
        <c:ser>
          <c:idx val="0"/>
          <c:order val="0"/>
          <c:spPr>
            <a:solidFill>
              <a:srgbClr val="6C488E"/>
            </a:solidFill>
            <a:ln w="3175">
              <a:noFill/>
            </a:ln>
            <a:effectLst>
              <a:outerShdw blurRad="50800" dist="38100" dir="2700000" algn="tl" rotWithShape="0">
                <a:prstClr val="black">
                  <a:alpha val="40000"/>
                </a:prstClr>
              </a:outerShdw>
            </a:effectLst>
            <a:scene3d>
              <a:camera prst="orthographicFront"/>
              <a:lightRig rig="threePt" dir="t"/>
            </a:scene3d>
            <a:sp3d/>
          </c:spPr>
          <c:invertIfNegative val="0"/>
          <c:dPt>
            <c:idx val="1"/>
            <c:invertIfNegative val="0"/>
            <c:bubble3D val="0"/>
            <c:extLst>
              <c:ext xmlns:c16="http://schemas.microsoft.com/office/drawing/2014/chart" uri="{C3380CC4-5D6E-409C-BE32-E72D297353CC}">
                <c16:uniqueId val="{00000000-25DA-4B71-B363-3DAD5AE7D16C}"/>
              </c:ext>
            </c:extLst>
          </c:dPt>
          <c:dPt>
            <c:idx val="4"/>
            <c:invertIfNegative val="0"/>
            <c:bubble3D val="0"/>
            <c:extLst>
              <c:ext xmlns:c16="http://schemas.microsoft.com/office/drawing/2014/chart" uri="{C3380CC4-5D6E-409C-BE32-E72D297353CC}">
                <c16:uniqueId val="{00000001-25DA-4B71-B363-3DAD5AE7D16C}"/>
              </c:ext>
            </c:extLst>
          </c:dPt>
          <c:dPt>
            <c:idx val="6"/>
            <c:invertIfNegative val="0"/>
            <c:bubble3D val="0"/>
            <c:extLst>
              <c:ext xmlns:c16="http://schemas.microsoft.com/office/drawing/2014/chart" uri="{C3380CC4-5D6E-409C-BE32-E72D297353CC}">
                <c16:uniqueId val="{00000002-25DA-4B71-B363-3DAD5AE7D16C}"/>
              </c:ext>
            </c:extLst>
          </c:dPt>
          <c:dPt>
            <c:idx val="8"/>
            <c:invertIfNegative val="0"/>
            <c:bubble3D val="0"/>
            <c:extLst>
              <c:ext xmlns:c16="http://schemas.microsoft.com/office/drawing/2014/chart" uri="{C3380CC4-5D6E-409C-BE32-E72D297353CC}">
                <c16:uniqueId val="{00000003-25DA-4B71-B363-3DAD5AE7D16C}"/>
              </c:ext>
            </c:extLst>
          </c:dPt>
          <c:dPt>
            <c:idx val="9"/>
            <c:invertIfNegative val="0"/>
            <c:bubble3D val="0"/>
            <c:extLst>
              <c:ext xmlns:c16="http://schemas.microsoft.com/office/drawing/2014/chart" uri="{C3380CC4-5D6E-409C-BE32-E72D297353CC}">
                <c16:uniqueId val="{00000004-25DA-4B71-B363-3DAD5AE7D16C}"/>
              </c:ext>
            </c:extLst>
          </c:dPt>
          <c:dPt>
            <c:idx val="10"/>
            <c:invertIfNegative val="0"/>
            <c:bubble3D val="0"/>
            <c:extLst>
              <c:ext xmlns:c16="http://schemas.microsoft.com/office/drawing/2014/chart" uri="{C3380CC4-5D6E-409C-BE32-E72D297353CC}">
                <c16:uniqueId val="{00000005-25DA-4B71-B363-3DAD5AE7D16C}"/>
              </c:ext>
            </c:extLst>
          </c:dPt>
          <c:dPt>
            <c:idx val="11"/>
            <c:invertIfNegative val="0"/>
            <c:bubble3D val="0"/>
            <c:extLst>
              <c:ext xmlns:c16="http://schemas.microsoft.com/office/drawing/2014/chart" uri="{C3380CC4-5D6E-409C-BE32-E72D297353CC}">
                <c16:uniqueId val="{00000006-25DA-4B71-B363-3DAD5AE7D16C}"/>
              </c:ext>
            </c:extLst>
          </c:dPt>
          <c:dPt>
            <c:idx val="12"/>
            <c:invertIfNegative val="0"/>
            <c:bubble3D val="0"/>
            <c:extLst>
              <c:ext xmlns:c16="http://schemas.microsoft.com/office/drawing/2014/chart" uri="{C3380CC4-5D6E-409C-BE32-E72D297353CC}">
                <c16:uniqueId val="{00000007-25DA-4B71-B363-3DAD5AE7D16C}"/>
              </c:ext>
            </c:extLst>
          </c:dPt>
          <c:dPt>
            <c:idx val="13"/>
            <c:invertIfNegative val="0"/>
            <c:bubble3D val="0"/>
            <c:extLst>
              <c:ext xmlns:c16="http://schemas.microsoft.com/office/drawing/2014/chart" uri="{C3380CC4-5D6E-409C-BE32-E72D297353CC}">
                <c16:uniqueId val="{00000008-25DA-4B71-B363-3DAD5AE7D16C}"/>
              </c:ext>
            </c:extLst>
          </c:dPt>
          <c:dPt>
            <c:idx val="15"/>
            <c:invertIfNegative val="0"/>
            <c:bubble3D val="0"/>
            <c:extLst>
              <c:ext xmlns:c16="http://schemas.microsoft.com/office/drawing/2014/chart" uri="{C3380CC4-5D6E-409C-BE32-E72D297353CC}">
                <c16:uniqueId val="{00000009-25DA-4B71-B363-3DAD5AE7D16C}"/>
              </c:ext>
            </c:extLst>
          </c:dPt>
          <c:dLbls>
            <c:numFmt formatCode="0&quot;%&quot;" sourceLinked="0"/>
            <c:spPr>
              <a:noFill/>
              <a:ln>
                <a:noFill/>
              </a:ln>
              <a:effectLst/>
            </c:spPr>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Sheet1!$A$2:$A$15</c:f>
              <c:strCache>
                <c:ptCount val="14"/>
                <c:pt idx="0">
                  <c:v>Linka důvěry / bezpečí / psychické pomoci.</c:v>
                </c:pt>
                <c:pt idx="1">
                  <c:v>Učitel nebo učitelka ze školy.</c:v>
                </c:pt>
                <c:pt idx="2">
                  <c:v>Psychoterapeut*ka.</c:v>
                </c:pt>
                <c:pt idx="3">
                  <c:v>Rodiče.</c:v>
                </c:pt>
                <c:pt idx="4">
                  <c:v>Někdo blízký další z mého okolí kromě rodičů a sourozenců.</c:v>
                </c:pt>
                <c:pt idx="5">
                  <c:v>Bratr nebo sestra.</c:v>
                </c:pt>
                <c:pt idx="6">
                  <c:v>Dětské psycholog*žka.</c:v>
                </c:pt>
                <c:pt idx="7">
                  <c:v>Někdo ze školního poradenského pracoviště: školní psycholog, metodička nebo výchovný poradce*kyně.</c:v>
                </c:pt>
                <c:pt idx="8">
                  <c:v>Dětský psychiatr*ička.</c:v>
                </c:pt>
                <c:pt idx="9">
                  <c:v>Pedagogická nebo pedagogicko-psychologická poradna.</c:v>
                </c:pt>
                <c:pt idx="10">
                  <c:v>Asistent*ka pedagoga.</c:v>
                </c:pt>
                <c:pt idx="11">
                  <c:v>Sportovní trenér*ka nebo vedoucí zájmového kroužku.</c:v>
                </c:pt>
                <c:pt idx="12">
                  <c:v>Dětský/praktický lékař*ka.</c:v>
                </c:pt>
                <c:pt idx="13">
                  <c:v>Jiné</c:v>
                </c:pt>
              </c:strCache>
            </c:strRef>
          </c:cat>
          <c:val>
            <c:numRef>
              <c:f>Sheet1!$B$2:$B$15</c:f>
              <c:numCache>
                <c:formatCode>General</c:formatCode>
                <c:ptCount val="14"/>
                <c:pt idx="0">
                  <c:v>35</c:v>
                </c:pt>
                <c:pt idx="1">
                  <c:v>30</c:v>
                </c:pt>
                <c:pt idx="2">
                  <c:v>30</c:v>
                </c:pt>
                <c:pt idx="3">
                  <c:v>26</c:v>
                </c:pt>
                <c:pt idx="4">
                  <c:v>24</c:v>
                </c:pt>
                <c:pt idx="5">
                  <c:v>21</c:v>
                </c:pt>
                <c:pt idx="6">
                  <c:v>21</c:v>
                </c:pt>
                <c:pt idx="7">
                  <c:v>19</c:v>
                </c:pt>
                <c:pt idx="8">
                  <c:v>16</c:v>
                </c:pt>
                <c:pt idx="9">
                  <c:v>16</c:v>
                </c:pt>
                <c:pt idx="10">
                  <c:v>16</c:v>
                </c:pt>
                <c:pt idx="11">
                  <c:v>5</c:v>
                </c:pt>
                <c:pt idx="12">
                  <c:v>0</c:v>
                </c:pt>
                <c:pt idx="13">
                  <c:v>3</c:v>
                </c:pt>
              </c:numCache>
            </c:numRef>
          </c:val>
          <c:extLst>
            <c:ext xmlns:c16="http://schemas.microsoft.com/office/drawing/2014/chart" uri="{C3380CC4-5D6E-409C-BE32-E72D297353CC}">
              <c16:uniqueId val="{0000000A-25DA-4B71-B363-3DAD5AE7D16C}"/>
            </c:ext>
          </c:extLst>
        </c:ser>
        <c:dLbls>
          <c:showLegendKey val="0"/>
          <c:showVal val="0"/>
          <c:showCatName val="0"/>
          <c:showSerName val="0"/>
          <c:showPercent val="0"/>
          <c:showBubbleSize val="0"/>
        </c:dLbls>
        <c:gapWidth val="60"/>
        <c:axId val="503440896"/>
        <c:axId val="503442432"/>
      </c:barChart>
      <c:catAx>
        <c:axId val="503440896"/>
        <c:scaling>
          <c:orientation val="maxMin"/>
        </c:scaling>
        <c:delete val="1"/>
        <c:axPos val="l"/>
        <c:numFmt formatCode="General" sourceLinked="0"/>
        <c:majorTickMark val="out"/>
        <c:minorTickMark val="none"/>
        <c:tickLblPos val="nextTo"/>
        <c:crossAx val="503442432"/>
        <c:crosses val="autoZero"/>
        <c:auto val="1"/>
        <c:lblAlgn val="ctr"/>
        <c:lblOffset val="100"/>
        <c:noMultiLvlLbl val="0"/>
      </c:catAx>
      <c:valAx>
        <c:axId val="503442432"/>
        <c:scaling>
          <c:orientation val="minMax"/>
          <c:max val="100"/>
          <c:min val="0"/>
        </c:scaling>
        <c:delete val="1"/>
        <c:axPos val="t"/>
        <c:numFmt formatCode="General" sourceLinked="1"/>
        <c:majorTickMark val="out"/>
        <c:minorTickMark val="none"/>
        <c:tickLblPos val="nextTo"/>
        <c:crossAx val="503440896"/>
        <c:crosses val="autoZero"/>
        <c:crossBetween val="between"/>
      </c:valAx>
      <c:spPr>
        <a:noFill/>
      </c:spPr>
    </c:plotArea>
    <c:plotVisOnly val="1"/>
    <c:dispBlanksAs val="gap"/>
    <c:showDLblsOverMax val="0"/>
  </c:chart>
  <c:spPr>
    <a:noFill/>
  </c:spPr>
  <c:txPr>
    <a:bodyPr/>
    <a:lstStyle/>
    <a:p>
      <a:pPr>
        <a:defRPr sz="1000">
          <a:latin typeface="Calibri" pitchFamily="34" charset="0"/>
          <a:cs typeface="Segoe UI" panose="020B0502040204020203" pitchFamily="34" charset="0"/>
        </a:defRPr>
      </a:pPr>
      <a:endParaRPr lang="cs-CZ"/>
    </a:p>
  </c:txPr>
  <c:externalData r:id="rId2">
    <c:autoUpdate val="0"/>
  </c:externalData>
</c:chartSpace>
</file>

<file path=ppt/charts/chart1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cs-CZ"/>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1.0054639661615676E-2"/>
          <c:y val="0"/>
          <c:w val="0.97526603324268313"/>
          <c:h val="0.99965083807853561"/>
        </c:manualLayout>
      </c:layout>
      <c:barChart>
        <c:barDir val="bar"/>
        <c:grouping val="clustered"/>
        <c:varyColors val="0"/>
        <c:ser>
          <c:idx val="0"/>
          <c:order val="0"/>
          <c:spPr>
            <a:solidFill>
              <a:srgbClr val="6C488E"/>
            </a:solidFill>
            <a:ln w="3175">
              <a:noFill/>
            </a:ln>
            <a:effectLst>
              <a:outerShdw blurRad="50800" dist="38100" dir="2700000" algn="tl" rotWithShape="0">
                <a:prstClr val="black">
                  <a:alpha val="40000"/>
                </a:prstClr>
              </a:outerShdw>
            </a:effectLst>
            <a:scene3d>
              <a:camera prst="orthographicFront"/>
              <a:lightRig rig="threePt" dir="t"/>
            </a:scene3d>
            <a:sp3d/>
          </c:spPr>
          <c:invertIfNegative val="0"/>
          <c:dPt>
            <c:idx val="1"/>
            <c:invertIfNegative val="0"/>
            <c:bubble3D val="0"/>
            <c:extLst>
              <c:ext xmlns:c16="http://schemas.microsoft.com/office/drawing/2014/chart" uri="{C3380CC4-5D6E-409C-BE32-E72D297353CC}">
                <c16:uniqueId val="{00000000-0B28-4088-A0D1-BB629AB41A35}"/>
              </c:ext>
            </c:extLst>
          </c:dPt>
          <c:dPt>
            <c:idx val="4"/>
            <c:invertIfNegative val="0"/>
            <c:bubble3D val="0"/>
            <c:extLst>
              <c:ext xmlns:c16="http://schemas.microsoft.com/office/drawing/2014/chart" uri="{C3380CC4-5D6E-409C-BE32-E72D297353CC}">
                <c16:uniqueId val="{00000001-0B28-4088-A0D1-BB629AB41A35}"/>
              </c:ext>
            </c:extLst>
          </c:dPt>
          <c:dPt>
            <c:idx val="6"/>
            <c:invertIfNegative val="0"/>
            <c:bubble3D val="0"/>
            <c:extLst>
              <c:ext xmlns:c16="http://schemas.microsoft.com/office/drawing/2014/chart" uri="{C3380CC4-5D6E-409C-BE32-E72D297353CC}">
                <c16:uniqueId val="{00000002-0B28-4088-A0D1-BB629AB41A35}"/>
              </c:ext>
            </c:extLst>
          </c:dPt>
          <c:dPt>
            <c:idx val="8"/>
            <c:invertIfNegative val="0"/>
            <c:bubble3D val="0"/>
            <c:extLst>
              <c:ext xmlns:c16="http://schemas.microsoft.com/office/drawing/2014/chart" uri="{C3380CC4-5D6E-409C-BE32-E72D297353CC}">
                <c16:uniqueId val="{00000003-0B28-4088-A0D1-BB629AB41A35}"/>
              </c:ext>
            </c:extLst>
          </c:dPt>
          <c:dPt>
            <c:idx val="9"/>
            <c:invertIfNegative val="0"/>
            <c:bubble3D val="0"/>
            <c:extLst>
              <c:ext xmlns:c16="http://schemas.microsoft.com/office/drawing/2014/chart" uri="{C3380CC4-5D6E-409C-BE32-E72D297353CC}">
                <c16:uniqueId val="{00000004-0B28-4088-A0D1-BB629AB41A35}"/>
              </c:ext>
            </c:extLst>
          </c:dPt>
          <c:dPt>
            <c:idx val="10"/>
            <c:invertIfNegative val="0"/>
            <c:bubble3D val="0"/>
            <c:extLst>
              <c:ext xmlns:c16="http://schemas.microsoft.com/office/drawing/2014/chart" uri="{C3380CC4-5D6E-409C-BE32-E72D297353CC}">
                <c16:uniqueId val="{00000005-0B28-4088-A0D1-BB629AB41A35}"/>
              </c:ext>
            </c:extLst>
          </c:dPt>
          <c:dPt>
            <c:idx val="11"/>
            <c:invertIfNegative val="0"/>
            <c:bubble3D val="0"/>
            <c:extLst>
              <c:ext xmlns:c16="http://schemas.microsoft.com/office/drawing/2014/chart" uri="{C3380CC4-5D6E-409C-BE32-E72D297353CC}">
                <c16:uniqueId val="{00000006-0B28-4088-A0D1-BB629AB41A35}"/>
              </c:ext>
            </c:extLst>
          </c:dPt>
          <c:dPt>
            <c:idx val="12"/>
            <c:invertIfNegative val="0"/>
            <c:bubble3D val="0"/>
            <c:extLst>
              <c:ext xmlns:c16="http://schemas.microsoft.com/office/drawing/2014/chart" uri="{C3380CC4-5D6E-409C-BE32-E72D297353CC}">
                <c16:uniqueId val="{00000007-0B28-4088-A0D1-BB629AB41A35}"/>
              </c:ext>
            </c:extLst>
          </c:dPt>
          <c:dPt>
            <c:idx val="13"/>
            <c:invertIfNegative val="0"/>
            <c:bubble3D val="0"/>
            <c:extLst>
              <c:ext xmlns:c16="http://schemas.microsoft.com/office/drawing/2014/chart" uri="{C3380CC4-5D6E-409C-BE32-E72D297353CC}">
                <c16:uniqueId val="{00000008-0B28-4088-A0D1-BB629AB41A35}"/>
              </c:ext>
            </c:extLst>
          </c:dPt>
          <c:dPt>
            <c:idx val="15"/>
            <c:invertIfNegative val="0"/>
            <c:bubble3D val="0"/>
            <c:extLst>
              <c:ext xmlns:c16="http://schemas.microsoft.com/office/drawing/2014/chart" uri="{C3380CC4-5D6E-409C-BE32-E72D297353CC}">
                <c16:uniqueId val="{00000009-0B28-4088-A0D1-BB629AB41A35}"/>
              </c:ext>
            </c:extLst>
          </c:dPt>
          <c:dLbls>
            <c:numFmt formatCode="0&quot;%&quot;" sourceLinked="0"/>
            <c:spPr>
              <a:noFill/>
              <a:ln>
                <a:noFill/>
              </a:ln>
              <a:effectLst/>
            </c:spPr>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Sheet1!$A$2:$A$15</c:f>
              <c:strCache>
                <c:ptCount val="14"/>
                <c:pt idx="0">
                  <c:v>Linka důvěry / bezpečí / psychické pomoci.</c:v>
                </c:pt>
                <c:pt idx="1">
                  <c:v>Učitel nebo učitelka ze školy.</c:v>
                </c:pt>
                <c:pt idx="2">
                  <c:v>Psychoterapeut*ka.</c:v>
                </c:pt>
                <c:pt idx="3">
                  <c:v>Rodiče.</c:v>
                </c:pt>
                <c:pt idx="4">
                  <c:v>Někdo blízký další z mého okolí kromě rodičů a sourozenců.</c:v>
                </c:pt>
                <c:pt idx="5">
                  <c:v>Bratr nebo sestra.</c:v>
                </c:pt>
                <c:pt idx="6">
                  <c:v>Dětské psycholog*žka.</c:v>
                </c:pt>
                <c:pt idx="7">
                  <c:v>Někdo ze školního poradenského pracoviště: školní psycholog, metodička nebo výchovný poradce*kyně.</c:v>
                </c:pt>
                <c:pt idx="8">
                  <c:v>Dětský psychiatr*ička.</c:v>
                </c:pt>
                <c:pt idx="9">
                  <c:v>Pedagogická nebo pedagogicko-psychologická poradna.</c:v>
                </c:pt>
                <c:pt idx="10">
                  <c:v>Asistent*ka pedagoga.</c:v>
                </c:pt>
                <c:pt idx="11">
                  <c:v>Sportovní trenér*ka nebo vedoucí zájmového kroužku.</c:v>
                </c:pt>
                <c:pt idx="12">
                  <c:v>Dětský/praktický lékař*ka.</c:v>
                </c:pt>
                <c:pt idx="13">
                  <c:v>Jiné</c:v>
                </c:pt>
              </c:strCache>
            </c:strRef>
          </c:cat>
          <c:val>
            <c:numRef>
              <c:f>Sheet1!$B$2:$B$15</c:f>
              <c:numCache>
                <c:formatCode>General</c:formatCode>
                <c:ptCount val="14"/>
                <c:pt idx="0">
                  <c:v>20</c:v>
                </c:pt>
                <c:pt idx="1">
                  <c:v>30</c:v>
                </c:pt>
                <c:pt idx="2">
                  <c:v>17</c:v>
                </c:pt>
                <c:pt idx="3">
                  <c:v>68</c:v>
                </c:pt>
                <c:pt idx="4">
                  <c:v>22</c:v>
                </c:pt>
                <c:pt idx="5">
                  <c:v>21</c:v>
                </c:pt>
                <c:pt idx="6">
                  <c:v>15</c:v>
                </c:pt>
                <c:pt idx="7">
                  <c:v>24</c:v>
                </c:pt>
                <c:pt idx="8">
                  <c:v>12</c:v>
                </c:pt>
                <c:pt idx="9">
                  <c:v>12</c:v>
                </c:pt>
                <c:pt idx="10">
                  <c:v>10</c:v>
                </c:pt>
                <c:pt idx="11">
                  <c:v>5</c:v>
                </c:pt>
                <c:pt idx="12">
                  <c:v>2</c:v>
                </c:pt>
                <c:pt idx="13">
                  <c:v>3</c:v>
                </c:pt>
              </c:numCache>
            </c:numRef>
          </c:val>
          <c:extLst>
            <c:ext xmlns:c16="http://schemas.microsoft.com/office/drawing/2014/chart" uri="{C3380CC4-5D6E-409C-BE32-E72D297353CC}">
              <c16:uniqueId val="{0000000A-0B28-4088-A0D1-BB629AB41A35}"/>
            </c:ext>
          </c:extLst>
        </c:ser>
        <c:dLbls>
          <c:showLegendKey val="0"/>
          <c:showVal val="0"/>
          <c:showCatName val="0"/>
          <c:showSerName val="0"/>
          <c:showPercent val="0"/>
          <c:showBubbleSize val="0"/>
        </c:dLbls>
        <c:gapWidth val="60"/>
        <c:axId val="503440896"/>
        <c:axId val="503442432"/>
      </c:barChart>
      <c:catAx>
        <c:axId val="503440896"/>
        <c:scaling>
          <c:orientation val="maxMin"/>
        </c:scaling>
        <c:delete val="1"/>
        <c:axPos val="l"/>
        <c:numFmt formatCode="General" sourceLinked="0"/>
        <c:majorTickMark val="out"/>
        <c:minorTickMark val="none"/>
        <c:tickLblPos val="nextTo"/>
        <c:crossAx val="503442432"/>
        <c:crosses val="autoZero"/>
        <c:auto val="1"/>
        <c:lblAlgn val="ctr"/>
        <c:lblOffset val="100"/>
        <c:noMultiLvlLbl val="0"/>
      </c:catAx>
      <c:valAx>
        <c:axId val="503442432"/>
        <c:scaling>
          <c:orientation val="minMax"/>
          <c:max val="100"/>
          <c:min val="0"/>
        </c:scaling>
        <c:delete val="1"/>
        <c:axPos val="t"/>
        <c:numFmt formatCode="General" sourceLinked="1"/>
        <c:majorTickMark val="out"/>
        <c:minorTickMark val="none"/>
        <c:tickLblPos val="nextTo"/>
        <c:crossAx val="503440896"/>
        <c:crosses val="autoZero"/>
        <c:crossBetween val="between"/>
      </c:valAx>
      <c:spPr>
        <a:noFill/>
      </c:spPr>
    </c:plotArea>
    <c:plotVisOnly val="1"/>
    <c:dispBlanksAs val="gap"/>
    <c:showDLblsOverMax val="0"/>
  </c:chart>
  <c:spPr>
    <a:noFill/>
  </c:spPr>
  <c:txPr>
    <a:bodyPr/>
    <a:lstStyle/>
    <a:p>
      <a:pPr>
        <a:defRPr sz="1000">
          <a:latin typeface="Calibri" pitchFamily="34" charset="0"/>
          <a:cs typeface="Segoe UI" panose="020B0502040204020203" pitchFamily="34" charset="0"/>
        </a:defRPr>
      </a:pPr>
      <a:endParaRPr lang="cs-CZ"/>
    </a:p>
  </c:txPr>
  <c:externalData r:id="rId2">
    <c:autoUpdate val="0"/>
  </c:externalData>
</c:chartSpace>
</file>

<file path=ppt/charts/chart1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cs-CZ"/>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7.7381193480500488E-2"/>
          <c:y val="0.10948473404374728"/>
          <c:w val="0.39271179127739575"/>
          <c:h val="0.7701463825701651"/>
        </c:manualLayout>
      </c:layout>
      <c:doughnutChart>
        <c:varyColors val="1"/>
        <c:ser>
          <c:idx val="0"/>
          <c:order val="0"/>
          <c:tx>
            <c:strRef>
              <c:f>List1!$B$1</c:f>
              <c:strCache>
                <c:ptCount val="1"/>
                <c:pt idx="0">
                  <c:v>xxx</c:v>
                </c:pt>
              </c:strCache>
            </c:strRef>
          </c:tx>
          <c:dPt>
            <c:idx val="0"/>
            <c:bubble3D val="0"/>
            <c:spPr>
              <a:solidFill>
                <a:schemeClr val="accent5"/>
              </a:solidFill>
              <a:ln w="19050">
                <a:solidFill>
                  <a:schemeClr val="lt1"/>
                </a:solidFill>
              </a:ln>
              <a:effectLst/>
            </c:spPr>
            <c:extLst>
              <c:ext xmlns:c16="http://schemas.microsoft.com/office/drawing/2014/chart" uri="{C3380CC4-5D6E-409C-BE32-E72D297353CC}">
                <c16:uniqueId val="{00000001-7A3E-4650-B9E9-5E0BD604EC1E}"/>
              </c:ext>
            </c:extLst>
          </c:dPt>
          <c:dPt>
            <c:idx val="1"/>
            <c:bubble3D val="0"/>
            <c:spPr>
              <a:solidFill>
                <a:schemeClr val="accent2">
                  <a:lumMod val="75000"/>
                </a:schemeClr>
              </a:solidFill>
              <a:ln w="19050">
                <a:solidFill>
                  <a:schemeClr val="lt1"/>
                </a:solidFill>
              </a:ln>
              <a:effectLst/>
            </c:spPr>
            <c:extLst>
              <c:ext xmlns:c16="http://schemas.microsoft.com/office/drawing/2014/chart" uri="{C3380CC4-5D6E-409C-BE32-E72D297353CC}">
                <c16:uniqueId val="{00000003-7A3E-4650-B9E9-5E0BD604EC1E}"/>
              </c:ext>
            </c:extLst>
          </c:dPt>
          <c:dPt>
            <c:idx val="2"/>
            <c:bubble3D val="0"/>
            <c:spPr>
              <a:solidFill>
                <a:schemeClr val="accent4"/>
              </a:solidFill>
              <a:ln w="19050">
                <a:solidFill>
                  <a:schemeClr val="lt1"/>
                </a:solidFill>
              </a:ln>
              <a:effectLst/>
            </c:spPr>
            <c:extLst>
              <c:ext xmlns:c16="http://schemas.microsoft.com/office/drawing/2014/chart" uri="{C3380CC4-5D6E-409C-BE32-E72D297353CC}">
                <c16:uniqueId val="{00000005-7A3E-4650-B9E9-5E0BD604EC1E}"/>
              </c:ext>
            </c:extLst>
          </c:dPt>
          <c:dPt>
            <c:idx val="3"/>
            <c:bubble3D val="0"/>
            <c:spPr>
              <a:solidFill>
                <a:schemeClr val="accent5"/>
              </a:solidFill>
              <a:ln w="19050">
                <a:solidFill>
                  <a:schemeClr val="lt1"/>
                </a:solidFill>
              </a:ln>
              <a:effectLst/>
            </c:spPr>
            <c:extLst>
              <c:ext xmlns:c16="http://schemas.microsoft.com/office/drawing/2014/chart" uri="{C3380CC4-5D6E-409C-BE32-E72D297353CC}">
                <c16:uniqueId val="{00000007-7A3E-4650-B9E9-5E0BD604EC1E}"/>
              </c:ext>
            </c:extLst>
          </c:dPt>
          <c:dPt>
            <c:idx val="4"/>
            <c:bubble3D val="0"/>
            <c:spPr>
              <a:solidFill>
                <a:schemeClr val="accent5"/>
              </a:solidFill>
              <a:ln w="19050">
                <a:solidFill>
                  <a:schemeClr val="lt1"/>
                </a:solidFill>
              </a:ln>
              <a:effectLst/>
            </c:spPr>
            <c:extLst>
              <c:ext xmlns:c16="http://schemas.microsoft.com/office/drawing/2014/chart" uri="{C3380CC4-5D6E-409C-BE32-E72D297353CC}">
                <c16:uniqueId val="{00000009-7A3E-4650-B9E9-5E0BD604EC1E}"/>
              </c:ext>
            </c:extLst>
          </c:dPt>
          <c:dLbls>
            <c:dLbl>
              <c:idx val="0"/>
              <c:layout>
                <c:manualLayout>
                  <c:x val="9.0055405924930796E-4"/>
                  <c:y val="-5.2111548154603025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7A3E-4650-B9E9-5E0BD604EC1E}"/>
                </c:ext>
              </c:extLst>
            </c:dLbl>
            <c:dLbl>
              <c:idx val="1"/>
              <c:layout>
                <c:manualLayout>
                  <c:x val="7.3183589622939499E-3"/>
                  <c:y val="-7.5582770005611912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7A3E-4650-B9E9-5E0BD604EC1E}"/>
                </c:ext>
              </c:extLst>
            </c:dLbl>
            <c:dLbl>
              <c:idx val="2"/>
              <c:layout>
                <c:manualLayout>
                  <c:x val="5.940600430142582E-3"/>
                  <c:y val="-6.3947052311750484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7A3E-4650-B9E9-5E0BD604EC1E}"/>
                </c:ext>
              </c:extLst>
            </c:dLbl>
            <c:numFmt formatCode="0&quot;%&quot;" sourceLinked="0"/>
            <c:spPr>
              <a:noFill/>
              <a:ln>
                <a:noFill/>
              </a:ln>
              <a:effectLst/>
            </c:spPr>
            <c:txPr>
              <a:bodyPr rot="0" spcFirstLastPara="1" vertOverflow="ellipsis" vert="horz" wrap="square" lIns="38100" tIns="19050" rIns="38100" bIns="19050" anchor="ctr" anchorCtr="1">
                <a:spAutoFit/>
              </a:bodyPr>
              <a:lstStyle/>
              <a:p>
                <a:pPr>
                  <a:defRPr sz="1100" b="0" i="0" u="none" strike="noStrike" kern="1200" baseline="0">
                    <a:solidFill>
                      <a:schemeClr val="bg1"/>
                    </a:solidFill>
                    <a:latin typeface="+mj-lt"/>
                    <a:ea typeface="+mn-ea"/>
                    <a:cs typeface="+mn-cs"/>
                  </a:defRPr>
                </a:pPr>
                <a:endParaRPr lang="cs-CZ"/>
              </a:p>
            </c:txPr>
            <c:showLegendKey val="0"/>
            <c:showVal val="1"/>
            <c:showCatName val="0"/>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List1!$A$2:$A$3</c:f>
              <c:strCache>
                <c:ptCount val="2"/>
                <c:pt idx="0">
                  <c:v>horší vztah </c:v>
                </c:pt>
                <c:pt idx="1">
                  <c:v>dobrý vztah</c:v>
                </c:pt>
              </c:strCache>
            </c:strRef>
          </c:cat>
          <c:val>
            <c:numRef>
              <c:f>List1!$B$2:$B$3</c:f>
              <c:numCache>
                <c:formatCode>General</c:formatCode>
                <c:ptCount val="2"/>
                <c:pt idx="0">
                  <c:v>11</c:v>
                </c:pt>
                <c:pt idx="1">
                  <c:v>89</c:v>
                </c:pt>
              </c:numCache>
            </c:numRef>
          </c:val>
          <c:extLst>
            <c:ext xmlns:c16="http://schemas.microsoft.com/office/drawing/2014/chart" uri="{C3380CC4-5D6E-409C-BE32-E72D297353CC}">
              <c16:uniqueId val="{0000000A-7A3E-4650-B9E9-5E0BD604EC1E}"/>
            </c:ext>
          </c:extLst>
        </c:ser>
        <c:dLbls>
          <c:showLegendKey val="0"/>
          <c:showVal val="0"/>
          <c:showCatName val="0"/>
          <c:showSerName val="0"/>
          <c:showPercent val="0"/>
          <c:showBubbleSize val="0"/>
          <c:showLeaderLines val="1"/>
        </c:dLbls>
        <c:firstSliceAng val="0"/>
        <c:holeSize val="50"/>
      </c:doughnutChart>
      <c:spPr>
        <a:noFill/>
        <a:ln>
          <a:noFill/>
        </a:ln>
        <a:effectLst/>
      </c:spPr>
    </c:plotArea>
    <c:legend>
      <c:legendPos val="b"/>
      <c:layout>
        <c:manualLayout>
          <c:xMode val="edge"/>
          <c:yMode val="edge"/>
          <c:x val="0.53627065961062625"/>
          <c:y val="0.29634483913804027"/>
          <c:w val="0.46229890725298722"/>
          <c:h val="0.39251035857494787"/>
        </c:manualLayout>
      </c:layout>
      <c:overlay val="0"/>
      <c:spPr>
        <a:noFill/>
        <a:ln>
          <a:noFill/>
        </a:ln>
        <a:effectLst/>
      </c:spPr>
      <c:txPr>
        <a:bodyPr rot="0" spcFirstLastPara="1" vertOverflow="ellipsis" vert="horz" wrap="square" anchor="ctr" anchorCtr="1"/>
        <a:lstStyle/>
        <a:p>
          <a:pPr>
            <a:defRPr sz="1100" b="0" i="0" u="none" strike="noStrike" kern="1200" baseline="0">
              <a:solidFill>
                <a:schemeClr val="tx1">
                  <a:lumMod val="65000"/>
                  <a:lumOff val="35000"/>
                </a:schemeClr>
              </a:solidFill>
              <a:latin typeface="+mj-lt"/>
              <a:ea typeface="+mn-ea"/>
              <a:cs typeface="+mn-cs"/>
            </a:defRPr>
          </a:pPr>
          <a:endParaRPr lang="cs-CZ"/>
        </a:p>
      </c:txPr>
    </c:legend>
    <c:plotVisOnly val="1"/>
    <c:dispBlanksAs val="gap"/>
    <c:showDLblsOverMax val="0"/>
  </c:chart>
  <c:spPr>
    <a:noFill/>
    <a:ln>
      <a:noFill/>
    </a:ln>
    <a:effectLst/>
  </c:spPr>
  <c:txPr>
    <a:bodyPr/>
    <a:lstStyle/>
    <a:p>
      <a:pPr>
        <a:defRPr>
          <a:latin typeface="+mj-lt"/>
        </a:defRPr>
      </a:pPr>
      <a:endParaRPr lang="cs-CZ"/>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1"/>
            <a:ext cx="2985558" cy="501094"/>
          </a:xfrm>
          <a:prstGeom prst="rect">
            <a:avLst/>
          </a:prstGeom>
        </p:spPr>
        <p:txBody>
          <a:bodyPr vert="horz" lIns="93068" tIns="46534" rIns="93068" bIns="46534" rtlCol="0"/>
          <a:lstStyle>
            <a:lvl1pPr algn="l">
              <a:defRPr sz="1200"/>
            </a:lvl1pPr>
          </a:lstStyle>
          <a:p>
            <a:endParaRPr lang="en-US" dirty="0"/>
          </a:p>
        </p:txBody>
      </p:sp>
      <p:sp>
        <p:nvSpPr>
          <p:cNvPr id="3" name="Date Placeholder 2"/>
          <p:cNvSpPr>
            <a:spLocks noGrp="1"/>
          </p:cNvSpPr>
          <p:nvPr>
            <p:ph type="dt" sz="quarter" idx="1"/>
          </p:nvPr>
        </p:nvSpPr>
        <p:spPr>
          <a:xfrm>
            <a:off x="3902598" y="1"/>
            <a:ext cx="2985558" cy="501094"/>
          </a:xfrm>
          <a:prstGeom prst="rect">
            <a:avLst/>
          </a:prstGeom>
        </p:spPr>
        <p:txBody>
          <a:bodyPr vert="horz" lIns="93068" tIns="46534" rIns="93068" bIns="46534" rtlCol="0"/>
          <a:lstStyle>
            <a:lvl1pPr algn="r">
              <a:defRPr sz="1200"/>
            </a:lvl1pPr>
          </a:lstStyle>
          <a:p>
            <a:fld id="{2E6B6278-B5EA-0943-8A64-D23EA5B7C1AA}" type="datetimeFigureOut">
              <a:rPr lang="en-US" smtClean="0"/>
              <a:t>10/20/2023</a:t>
            </a:fld>
            <a:endParaRPr lang="en-US" dirty="0"/>
          </a:p>
        </p:txBody>
      </p:sp>
      <p:sp>
        <p:nvSpPr>
          <p:cNvPr id="4" name="Footer Placeholder 3"/>
          <p:cNvSpPr>
            <a:spLocks noGrp="1"/>
          </p:cNvSpPr>
          <p:nvPr>
            <p:ph type="ftr" sz="quarter" idx="2"/>
          </p:nvPr>
        </p:nvSpPr>
        <p:spPr>
          <a:xfrm>
            <a:off x="0" y="9519054"/>
            <a:ext cx="2985558" cy="501094"/>
          </a:xfrm>
          <a:prstGeom prst="rect">
            <a:avLst/>
          </a:prstGeom>
        </p:spPr>
        <p:txBody>
          <a:bodyPr vert="horz" lIns="93068" tIns="46534" rIns="93068" bIns="46534" rtlCol="0" anchor="b"/>
          <a:lstStyle>
            <a:lvl1pPr algn="l">
              <a:defRPr sz="1200"/>
            </a:lvl1pPr>
          </a:lstStyle>
          <a:p>
            <a:endParaRPr lang="en-US" dirty="0"/>
          </a:p>
        </p:txBody>
      </p:sp>
      <p:sp>
        <p:nvSpPr>
          <p:cNvPr id="5" name="Slide Number Placeholder 4"/>
          <p:cNvSpPr>
            <a:spLocks noGrp="1"/>
          </p:cNvSpPr>
          <p:nvPr>
            <p:ph type="sldNum" sz="quarter" idx="3"/>
          </p:nvPr>
        </p:nvSpPr>
        <p:spPr>
          <a:xfrm>
            <a:off x="3902598" y="9519054"/>
            <a:ext cx="2985558" cy="501094"/>
          </a:xfrm>
          <a:prstGeom prst="rect">
            <a:avLst/>
          </a:prstGeom>
        </p:spPr>
        <p:txBody>
          <a:bodyPr vert="horz" lIns="93068" tIns="46534" rIns="93068" bIns="46534" rtlCol="0" anchor="b"/>
          <a:lstStyle>
            <a:lvl1pPr algn="r">
              <a:defRPr sz="1200"/>
            </a:lvl1pPr>
          </a:lstStyle>
          <a:p>
            <a:fld id="{5AE225BA-1E6D-414D-A7DF-B25F7BB27C05}" type="slidenum">
              <a:rPr lang="en-US" smtClean="0"/>
              <a:t>‹#›</a:t>
            </a:fld>
            <a:endParaRPr lang="en-US" dirty="0"/>
          </a:p>
        </p:txBody>
      </p:sp>
    </p:spTree>
    <p:extLst>
      <p:ext uri="{BB962C8B-B14F-4D97-AF65-F5344CB8AC3E}">
        <p14:creationId xmlns:p14="http://schemas.microsoft.com/office/powerpoint/2010/main" val="428117148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1"/>
            <a:ext cx="2985558" cy="501094"/>
          </a:xfrm>
          <a:prstGeom prst="rect">
            <a:avLst/>
          </a:prstGeom>
        </p:spPr>
        <p:txBody>
          <a:bodyPr vert="horz" lIns="93068" tIns="46534" rIns="93068" bIns="46534" rtlCol="0"/>
          <a:lstStyle>
            <a:lvl1pPr algn="l">
              <a:defRPr sz="1200"/>
            </a:lvl1pPr>
          </a:lstStyle>
          <a:p>
            <a:endParaRPr lang="en-US" dirty="0"/>
          </a:p>
        </p:txBody>
      </p:sp>
      <p:sp>
        <p:nvSpPr>
          <p:cNvPr id="3" name="Date Placeholder 2"/>
          <p:cNvSpPr>
            <a:spLocks noGrp="1"/>
          </p:cNvSpPr>
          <p:nvPr>
            <p:ph type="dt" idx="1"/>
          </p:nvPr>
        </p:nvSpPr>
        <p:spPr>
          <a:xfrm>
            <a:off x="3902598" y="1"/>
            <a:ext cx="2985558" cy="501094"/>
          </a:xfrm>
          <a:prstGeom prst="rect">
            <a:avLst/>
          </a:prstGeom>
        </p:spPr>
        <p:txBody>
          <a:bodyPr vert="horz" lIns="93068" tIns="46534" rIns="93068" bIns="46534" rtlCol="0"/>
          <a:lstStyle>
            <a:lvl1pPr algn="r">
              <a:defRPr sz="1200"/>
            </a:lvl1pPr>
          </a:lstStyle>
          <a:p>
            <a:fld id="{D7346FF6-D147-964B-A71D-5098CE1751FE}" type="datetimeFigureOut">
              <a:rPr lang="en-US" smtClean="0"/>
              <a:t>10/20/2023</a:t>
            </a:fld>
            <a:endParaRPr lang="en-US" dirty="0"/>
          </a:p>
        </p:txBody>
      </p:sp>
      <p:sp>
        <p:nvSpPr>
          <p:cNvPr id="4" name="Slide Image Placeholder 3"/>
          <p:cNvSpPr>
            <a:spLocks noGrp="1" noRot="1" noChangeAspect="1"/>
          </p:cNvSpPr>
          <p:nvPr>
            <p:ph type="sldImg" idx="2"/>
          </p:nvPr>
        </p:nvSpPr>
        <p:spPr>
          <a:xfrm>
            <a:off x="103188" y="750888"/>
            <a:ext cx="6683375" cy="3759200"/>
          </a:xfrm>
          <a:prstGeom prst="rect">
            <a:avLst/>
          </a:prstGeom>
          <a:noFill/>
          <a:ln w="12700">
            <a:solidFill>
              <a:prstClr val="black"/>
            </a:solidFill>
          </a:ln>
        </p:spPr>
        <p:txBody>
          <a:bodyPr vert="horz" lIns="93068" tIns="46534" rIns="93068" bIns="46534" rtlCol="0" anchor="ctr"/>
          <a:lstStyle/>
          <a:p>
            <a:endParaRPr lang="en-US" dirty="0"/>
          </a:p>
        </p:txBody>
      </p:sp>
      <p:sp>
        <p:nvSpPr>
          <p:cNvPr id="5" name="Notes Placeholder 4"/>
          <p:cNvSpPr>
            <a:spLocks noGrp="1"/>
          </p:cNvSpPr>
          <p:nvPr>
            <p:ph type="body" sz="quarter" idx="3"/>
          </p:nvPr>
        </p:nvSpPr>
        <p:spPr>
          <a:xfrm>
            <a:off x="688976" y="4760397"/>
            <a:ext cx="5511800" cy="4509849"/>
          </a:xfrm>
          <a:prstGeom prst="rect">
            <a:avLst/>
          </a:prstGeom>
        </p:spPr>
        <p:txBody>
          <a:bodyPr vert="horz" lIns="93068" tIns="46534" rIns="93068" bIns="46534" rtlCol="0"/>
          <a:lstStyle/>
          <a:p>
            <a:pPr lvl="0"/>
            <a:r>
              <a:rPr lang="cs-CZ"/>
              <a:t>Click to edit Master text styles</a:t>
            </a:r>
          </a:p>
          <a:p>
            <a:pPr lvl="1"/>
            <a:r>
              <a:rPr lang="cs-CZ"/>
              <a:t>Second level</a:t>
            </a:r>
          </a:p>
          <a:p>
            <a:pPr lvl="2"/>
            <a:r>
              <a:rPr lang="cs-CZ"/>
              <a:t>Third level</a:t>
            </a:r>
          </a:p>
          <a:p>
            <a:pPr lvl="3"/>
            <a:r>
              <a:rPr lang="cs-CZ"/>
              <a:t>Fourth level</a:t>
            </a:r>
          </a:p>
          <a:p>
            <a:pPr lvl="4"/>
            <a:r>
              <a:rPr lang="cs-CZ"/>
              <a:t>Fifth level</a:t>
            </a:r>
            <a:endParaRPr lang="en-US"/>
          </a:p>
        </p:txBody>
      </p:sp>
      <p:sp>
        <p:nvSpPr>
          <p:cNvPr id="6" name="Footer Placeholder 5"/>
          <p:cNvSpPr>
            <a:spLocks noGrp="1"/>
          </p:cNvSpPr>
          <p:nvPr>
            <p:ph type="ftr" sz="quarter" idx="4"/>
          </p:nvPr>
        </p:nvSpPr>
        <p:spPr>
          <a:xfrm>
            <a:off x="0" y="9519054"/>
            <a:ext cx="2985558" cy="501094"/>
          </a:xfrm>
          <a:prstGeom prst="rect">
            <a:avLst/>
          </a:prstGeom>
        </p:spPr>
        <p:txBody>
          <a:bodyPr vert="horz" lIns="93068" tIns="46534" rIns="93068" bIns="46534" rtlCol="0" anchor="b"/>
          <a:lstStyle>
            <a:lvl1pPr algn="l">
              <a:defRPr sz="1200"/>
            </a:lvl1pPr>
          </a:lstStyle>
          <a:p>
            <a:endParaRPr lang="en-US" dirty="0"/>
          </a:p>
        </p:txBody>
      </p:sp>
      <p:sp>
        <p:nvSpPr>
          <p:cNvPr id="7" name="Slide Number Placeholder 6"/>
          <p:cNvSpPr>
            <a:spLocks noGrp="1"/>
          </p:cNvSpPr>
          <p:nvPr>
            <p:ph type="sldNum" sz="quarter" idx="5"/>
          </p:nvPr>
        </p:nvSpPr>
        <p:spPr>
          <a:xfrm>
            <a:off x="3902598" y="9519054"/>
            <a:ext cx="2985558" cy="501094"/>
          </a:xfrm>
          <a:prstGeom prst="rect">
            <a:avLst/>
          </a:prstGeom>
        </p:spPr>
        <p:txBody>
          <a:bodyPr vert="horz" lIns="93068" tIns="46534" rIns="93068" bIns="46534" rtlCol="0" anchor="b"/>
          <a:lstStyle>
            <a:lvl1pPr algn="r">
              <a:defRPr sz="1200"/>
            </a:lvl1pPr>
          </a:lstStyle>
          <a:p>
            <a:fld id="{57F9E79A-8A54-0840-BC79-F802F9ECE363}" type="slidenum">
              <a:rPr lang="en-US" smtClean="0"/>
              <a:t>‹#›</a:t>
            </a:fld>
            <a:endParaRPr lang="en-US" dirty="0"/>
          </a:p>
        </p:txBody>
      </p:sp>
    </p:spTree>
    <p:extLst>
      <p:ext uri="{BB962C8B-B14F-4D97-AF65-F5344CB8AC3E}">
        <p14:creationId xmlns:p14="http://schemas.microsoft.com/office/powerpoint/2010/main" val="449452453"/>
      </p:ext>
    </p:extLst>
  </p:cSld>
  <p:clrMap bg1="lt1" tx1="dk1" bg2="lt2" tx2="dk2" accent1="accent1" accent2="accent2" accent3="accent3" accent4="accent4" accent5="accent5" accent6="accent6" hlink="hlink" folHlink="folHlink"/>
  <p:notesStyle>
    <a:lvl1pPr marL="0" algn="l" defTabSz="457189" rtl="0" eaLnBrk="1" latinLnBrk="0" hangingPunct="1">
      <a:defRPr sz="1200" kern="1200">
        <a:solidFill>
          <a:schemeClr val="tx1"/>
        </a:solidFill>
        <a:latin typeface="+mn-lt"/>
        <a:ea typeface="+mn-ea"/>
        <a:cs typeface="+mn-cs"/>
      </a:defRPr>
    </a:lvl1pPr>
    <a:lvl2pPr marL="457189" algn="l" defTabSz="457189" rtl="0" eaLnBrk="1" latinLnBrk="0" hangingPunct="1">
      <a:defRPr sz="1200" kern="1200">
        <a:solidFill>
          <a:schemeClr val="tx1"/>
        </a:solidFill>
        <a:latin typeface="+mn-lt"/>
        <a:ea typeface="+mn-ea"/>
        <a:cs typeface="+mn-cs"/>
      </a:defRPr>
    </a:lvl2pPr>
    <a:lvl3pPr marL="914377" algn="l" defTabSz="457189" rtl="0" eaLnBrk="1" latinLnBrk="0" hangingPunct="1">
      <a:defRPr sz="1200" kern="1200">
        <a:solidFill>
          <a:schemeClr val="tx1"/>
        </a:solidFill>
        <a:latin typeface="+mn-lt"/>
        <a:ea typeface="+mn-ea"/>
        <a:cs typeface="+mn-cs"/>
      </a:defRPr>
    </a:lvl3pPr>
    <a:lvl4pPr marL="1371566" algn="l" defTabSz="457189" rtl="0" eaLnBrk="1" latinLnBrk="0" hangingPunct="1">
      <a:defRPr sz="1200" kern="1200">
        <a:solidFill>
          <a:schemeClr val="tx1"/>
        </a:solidFill>
        <a:latin typeface="+mn-lt"/>
        <a:ea typeface="+mn-ea"/>
        <a:cs typeface="+mn-cs"/>
      </a:defRPr>
    </a:lvl4pPr>
    <a:lvl5pPr marL="1828754" algn="l" defTabSz="457189" rtl="0" eaLnBrk="1" latinLnBrk="0" hangingPunct="1">
      <a:defRPr sz="1200" kern="1200">
        <a:solidFill>
          <a:schemeClr val="tx1"/>
        </a:solidFill>
        <a:latin typeface="+mn-lt"/>
        <a:ea typeface="+mn-ea"/>
        <a:cs typeface="+mn-cs"/>
      </a:defRPr>
    </a:lvl5pPr>
    <a:lvl6pPr marL="2285943" algn="l" defTabSz="457189" rtl="0" eaLnBrk="1" latinLnBrk="0" hangingPunct="1">
      <a:defRPr sz="1200" kern="1200">
        <a:solidFill>
          <a:schemeClr val="tx1"/>
        </a:solidFill>
        <a:latin typeface="+mn-lt"/>
        <a:ea typeface="+mn-ea"/>
        <a:cs typeface="+mn-cs"/>
      </a:defRPr>
    </a:lvl6pPr>
    <a:lvl7pPr marL="2743131" algn="l" defTabSz="457189" rtl="0" eaLnBrk="1" latinLnBrk="0" hangingPunct="1">
      <a:defRPr sz="1200" kern="1200">
        <a:solidFill>
          <a:schemeClr val="tx1"/>
        </a:solidFill>
        <a:latin typeface="+mn-lt"/>
        <a:ea typeface="+mn-ea"/>
        <a:cs typeface="+mn-cs"/>
      </a:defRPr>
    </a:lvl7pPr>
    <a:lvl8pPr marL="3200320" algn="l" defTabSz="457189" rtl="0" eaLnBrk="1" latinLnBrk="0" hangingPunct="1">
      <a:defRPr sz="1200" kern="1200">
        <a:solidFill>
          <a:schemeClr val="tx1"/>
        </a:solidFill>
        <a:latin typeface="+mn-lt"/>
        <a:ea typeface="+mn-ea"/>
        <a:cs typeface="+mn-cs"/>
      </a:defRPr>
    </a:lvl8pPr>
    <a:lvl9pPr marL="3657509" algn="l" defTabSz="457189"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lstStyle/>
          <a:p>
            <a:endParaRPr lang="en-US" dirty="0"/>
          </a:p>
        </p:txBody>
      </p:sp>
      <p:sp>
        <p:nvSpPr>
          <p:cNvPr id="4" name="Zástupný symbol pro číslo snímku 3"/>
          <p:cNvSpPr>
            <a:spLocks noGrp="1"/>
          </p:cNvSpPr>
          <p:nvPr>
            <p:ph type="sldNum" sz="quarter" idx="10"/>
          </p:nvPr>
        </p:nvSpPr>
        <p:spPr/>
        <p:txBody>
          <a:bodyPr/>
          <a:lstStyle/>
          <a:p>
            <a:fld id="{57F9E79A-8A54-0840-BC79-F802F9ECE363}" type="slidenum">
              <a:rPr lang="en-US" smtClean="0"/>
              <a:t>1</a:t>
            </a:fld>
            <a:endParaRPr lang="en-US" dirty="0"/>
          </a:p>
        </p:txBody>
      </p:sp>
    </p:spTree>
    <p:extLst>
      <p:ext uri="{BB962C8B-B14F-4D97-AF65-F5344CB8AC3E}">
        <p14:creationId xmlns:p14="http://schemas.microsoft.com/office/powerpoint/2010/main" val="417261332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lstStyle/>
          <a:p>
            <a:endParaRPr lang="en-US" dirty="0"/>
          </a:p>
        </p:txBody>
      </p:sp>
      <p:sp>
        <p:nvSpPr>
          <p:cNvPr id="4" name="Zástupný symbol pro číslo snímku 3"/>
          <p:cNvSpPr>
            <a:spLocks noGrp="1"/>
          </p:cNvSpPr>
          <p:nvPr>
            <p:ph type="sldNum" sz="quarter" idx="10"/>
          </p:nvPr>
        </p:nvSpPr>
        <p:spPr/>
        <p:txBody>
          <a:bodyPr/>
          <a:lstStyle/>
          <a:p>
            <a:pPr defTabSz="465327">
              <a:defRPr/>
            </a:pPr>
            <a:fld id="{57F9E79A-8A54-0840-BC79-F802F9ECE363}" type="slidenum">
              <a:rPr lang="en-US">
                <a:solidFill>
                  <a:prstClr val="black"/>
                </a:solidFill>
                <a:latin typeface="Calibri"/>
              </a:rPr>
              <a:pPr defTabSz="465327">
                <a:defRPr/>
              </a:pPr>
              <a:t>2</a:t>
            </a:fld>
            <a:endParaRPr lang="en-US" dirty="0">
              <a:solidFill>
                <a:prstClr val="black"/>
              </a:solidFill>
              <a:latin typeface="Calibri"/>
            </a:endParaRPr>
          </a:p>
        </p:txBody>
      </p:sp>
    </p:spTree>
    <p:extLst>
      <p:ext uri="{BB962C8B-B14F-4D97-AF65-F5344CB8AC3E}">
        <p14:creationId xmlns:p14="http://schemas.microsoft.com/office/powerpoint/2010/main" val="124436541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lstStyle/>
          <a:p>
            <a:endParaRPr lang="cs-CZ" noProof="0" dirty="0"/>
          </a:p>
        </p:txBody>
      </p:sp>
      <p:sp>
        <p:nvSpPr>
          <p:cNvPr id="4" name="Zástupný symbol pro číslo snímku 3"/>
          <p:cNvSpPr>
            <a:spLocks noGrp="1"/>
          </p:cNvSpPr>
          <p:nvPr>
            <p:ph type="sldNum" sz="quarter" idx="10"/>
          </p:nvPr>
        </p:nvSpPr>
        <p:spPr/>
        <p:txBody>
          <a:bodyPr/>
          <a:lstStyle/>
          <a:p>
            <a:pPr defTabSz="465327">
              <a:defRPr/>
            </a:pPr>
            <a:fld id="{57F9E79A-8A54-0840-BC79-F802F9ECE363}" type="slidenum">
              <a:rPr lang="en-US">
                <a:solidFill>
                  <a:prstClr val="black"/>
                </a:solidFill>
                <a:latin typeface="Calibri"/>
              </a:rPr>
              <a:pPr defTabSz="465327">
                <a:defRPr/>
              </a:pPr>
              <a:t>5</a:t>
            </a:fld>
            <a:endParaRPr lang="en-US" dirty="0">
              <a:solidFill>
                <a:prstClr val="black"/>
              </a:solidFill>
              <a:latin typeface="Calibri"/>
            </a:endParaRPr>
          </a:p>
        </p:txBody>
      </p:sp>
    </p:spTree>
    <p:extLst>
      <p:ext uri="{BB962C8B-B14F-4D97-AF65-F5344CB8AC3E}">
        <p14:creationId xmlns:p14="http://schemas.microsoft.com/office/powerpoint/2010/main" val="72468384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lstStyle/>
          <a:p>
            <a:endParaRPr lang="cs-CZ" noProof="0" dirty="0"/>
          </a:p>
        </p:txBody>
      </p:sp>
      <p:sp>
        <p:nvSpPr>
          <p:cNvPr id="4" name="Zástupný symbol pro číslo snímku 3"/>
          <p:cNvSpPr>
            <a:spLocks noGrp="1"/>
          </p:cNvSpPr>
          <p:nvPr>
            <p:ph type="sldNum" sz="quarter" idx="10"/>
          </p:nvPr>
        </p:nvSpPr>
        <p:spPr/>
        <p:txBody>
          <a:bodyPr/>
          <a:lstStyle/>
          <a:p>
            <a:pPr defTabSz="465327">
              <a:defRPr/>
            </a:pPr>
            <a:fld id="{57F9E79A-8A54-0840-BC79-F802F9ECE363}" type="slidenum">
              <a:rPr lang="en-US">
                <a:solidFill>
                  <a:prstClr val="black"/>
                </a:solidFill>
                <a:latin typeface="Calibri"/>
              </a:rPr>
              <a:pPr defTabSz="465327">
                <a:defRPr/>
              </a:pPr>
              <a:t>6</a:t>
            </a:fld>
            <a:endParaRPr lang="en-US" dirty="0">
              <a:solidFill>
                <a:prstClr val="black"/>
              </a:solidFill>
              <a:latin typeface="Calibri"/>
            </a:endParaRPr>
          </a:p>
        </p:txBody>
      </p:sp>
    </p:spTree>
    <p:extLst>
      <p:ext uri="{BB962C8B-B14F-4D97-AF65-F5344CB8AC3E}">
        <p14:creationId xmlns:p14="http://schemas.microsoft.com/office/powerpoint/2010/main" val="212533155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lstStyle/>
          <a:p>
            <a:endParaRPr lang="cs-CZ" noProof="0" dirty="0"/>
          </a:p>
        </p:txBody>
      </p:sp>
      <p:sp>
        <p:nvSpPr>
          <p:cNvPr id="4" name="Zástupný symbol pro číslo snímku 3"/>
          <p:cNvSpPr>
            <a:spLocks noGrp="1"/>
          </p:cNvSpPr>
          <p:nvPr>
            <p:ph type="sldNum" sz="quarter" idx="10"/>
          </p:nvPr>
        </p:nvSpPr>
        <p:spPr/>
        <p:txBody>
          <a:bodyPr/>
          <a:lstStyle/>
          <a:p>
            <a:pPr defTabSz="465327">
              <a:defRPr/>
            </a:pPr>
            <a:fld id="{57F9E79A-8A54-0840-BC79-F802F9ECE363}" type="slidenum">
              <a:rPr lang="en-US">
                <a:solidFill>
                  <a:prstClr val="black"/>
                </a:solidFill>
                <a:latin typeface="Calibri"/>
              </a:rPr>
              <a:pPr defTabSz="465327">
                <a:defRPr/>
              </a:pPr>
              <a:t>7</a:t>
            </a:fld>
            <a:endParaRPr lang="en-US" dirty="0">
              <a:solidFill>
                <a:prstClr val="black"/>
              </a:solidFill>
              <a:latin typeface="Calibri"/>
            </a:endParaRPr>
          </a:p>
        </p:txBody>
      </p:sp>
    </p:spTree>
    <p:extLst>
      <p:ext uri="{BB962C8B-B14F-4D97-AF65-F5344CB8AC3E}">
        <p14:creationId xmlns:p14="http://schemas.microsoft.com/office/powerpoint/2010/main" val="175380845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lstStyle/>
          <a:p>
            <a:endParaRPr lang="cs-CZ" noProof="0" dirty="0"/>
          </a:p>
        </p:txBody>
      </p:sp>
      <p:sp>
        <p:nvSpPr>
          <p:cNvPr id="4" name="Zástupný symbol pro číslo snímku 3"/>
          <p:cNvSpPr>
            <a:spLocks noGrp="1"/>
          </p:cNvSpPr>
          <p:nvPr>
            <p:ph type="sldNum" sz="quarter" idx="10"/>
          </p:nvPr>
        </p:nvSpPr>
        <p:spPr/>
        <p:txBody>
          <a:bodyPr/>
          <a:lstStyle/>
          <a:p>
            <a:pPr defTabSz="465327">
              <a:defRPr/>
            </a:pPr>
            <a:fld id="{57F9E79A-8A54-0840-BC79-F802F9ECE363}" type="slidenum">
              <a:rPr lang="en-US">
                <a:solidFill>
                  <a:prstClr val="black"/>
                </a:solidFill>
                <a:latin typeface="Calibri"/>
              </a:rPr>
              <a:pPr defTabSz="465327">
                <a:defRPr/>
              </a:pPr>
              <a:t>8</a:t>
            </a:fld>
            <a:endParaRPr lang="en-US" dirty="0">
              <a:solidFill>
                <a:prstClr val="black"/>
              </a:solidFill>
              <a:latin typeface="Calibri"/>
            </a:endParaRPr>
          </a:p>
        </p:txBody>
      </p:sp>
    </p:spTree>
    <p:extLst>
      <p:ext uri="{BB962C8B-B14F-4D97-AF65-F5344CB8AC3E}">
        <p14:creationId xmlns:p14="http://schemas.microsoft.com/office/powerpoint/2010/main" val="147857280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lstStyle/>
          <a:p>
            <a:endParaRPr lang="cs-CZ" noProof="0" dirty="0"/>
          </a:p>
        </p:txBody>
      </p:sp>
      <p:sp>
        <p:nvSpPr>
          <p:cNvPr id="4" name="Zástupný symbol pro číslo snímku 3"/>
          <p:cNvSpPr>
            <a:spLocks noGrp="1"/>
          </p:cNvSpPr>
          <p:nvPr>
            <p:ph type="sldNum" sz="quarter" idx="10"/>
          </p:nvPr>
        </p:nvSpPr>
        <p:spPr/>
        <p:txBody>
          <a:bodyPr/>
          <a:lstStyle/>
          <a:p>
            <a:pPr defTabSz="465327">
              <a:defRPr/>
            </a:pPr>
            <a:fld id="{57F9E79A-8A54-0840-BC79-F802F9ECE363}" type="slidenum">
              <a:rPr lang="en-US">
                <a:solidFill>
                  <a:prstClr val="black"/>
                </a:solidFill>
                <a:latin typeface="Calibri"/>
              </a:rPr>
              <a:pPr defTabSz="465327">
                <a:defRPr/>
              </a:pPr>
              <a:t>9</a:t>
            </a:fld>
            <a:endParaRPr lang="en-US" dirty="0">
              <a:solidFill>
                <a:prstClr val="black"/>
              </a:solidFill>
              <a:latin typeface="Calibri"/>
            </a:endParaRPr>
          </a:p>
        </p:txBody>
      </p:sp>
    </p:spTree>
    <p:extLst>
      <p:ext uri="{BB962C8B-B14F-4D97-AF65-F5344CB8AC3E}">
        <p14:creationId xmlns:p14="http://schemas.microsoft.com/office/powerpoint/2010/main" val="427761948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lstStyle/>
          <a:p>
            <a:endParaRPr lang="cs-CZ" noProof="0" dirty="0"/>
          </a:p>
        </p:txBody>
      </p:sp>
      <p:sp>
        <p:nvSpPr>
          <p:cNvPr id="4" name="Zástupný symbol pro číslo snímku 3"/>
          <p:cNvSpPr>
            <a:spLocks noGrp="1"/>
          </p:cNvSpPr>
          <p:nvPr>
            <p:ph type="sldNum" sz="quarter" idx="10"/>
          </p:nvPr>
        </p:nvSpPr>
        <p:spPr/>
        <p:txBody>
          <a:bodyPr/>
          <a:lstStyle/>
          <a:p>
            <a:pPr defTabSz="465327">
              <a:defRPr/>
            </a:pPr>
            <a:fld id="{57F9E79A-8A54-0840-BC79-F802F9ECE363}" type="slidenum">
              <a:rPr lang="en-US">
                <a:solidFill>
                  <a:prstClr val="black"/>
                </a:solidFill>
                <a:latin typeface="Calibri"/>
              </a:rPr>
              <a:pPr defTabSz="465327">
                <a:defRPr/>
              </a:pPr>
              <a:t>11</a:t>
            </a:fld>
            <a:endParaRPr lang="en-US" dirty="0">
              <a:solidFill>
                <a:prstClr val="black"/>
              </a:solidFill>
              <a:latin typeface="Calibri"/>
            </a:endParaRPr>
          </a:p>
        </p:txBody>
      </p:sp>
    </p:spTree>
    <p:extLst>
      <p:ext uri="{BB962C8B-B14F-4D97-AF65-F5344CB8AC3E}">
        <p14:creationId xmlns:p14="http://schemas.microsoft.com/office/powerpoint/2010/main" val="131000091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lstStyle/>
          <a:p>
            <a:endParaRPr lang="cs-CZ" noProof="0" dirty="0"/>
          </a:p>
        </p:txBody>
      </p:sp>
      <p:sp>
        <p:nvSpPr>
          <p:cNvPr id="4" name="Zástupný symbol pro číslo snímku 3"/>
          <p:cNvSpPr>
            <a:spLocks noGrp="1"/>
          </p:cNvSpPr>
          <p:nvPr>
            <p:ph type="sldNum" sz="quarter" idx="10"/>
          </p:nvPr>
        </p:nvSpPr>
        <p:spPr/>
        <p:txBody>
          <a:bodyPr/>
          <a:lstStyle/>
          <a:p>
            <a:pPr defTabSz="465327">
              <a:defRPr/>
            </a:pPr>
            <a:fld id="{57F9E79A-8A54-0840-BC79-F802F9ECE363}" type="slidenum">
              <a:rPr lang="en-US">
                <a:solidFill>
                  <a:prstClr val="black"/>
                </a:solidFill>
                <a:latin typeface="Calibri"/>
              </a:rPr>
              <a:pPr defTabSz="465327">
                <a:defRPr/>
              </a:pPr>
              <a:t>12</a:t>
            </a:fld>
            <a:endParaRPr lang="en-US" dirty="0">
              <a:solidFill>
                <a:prstClr val="black"/>
              </a:solidFill>
              <a:latin typeface="Calibri"/>
            </a:endParaRPr>
          </a:p>
        </p:txBody>
      </p:sp>
    </p:spTree>
    <p:extLst>
      <p:ext uri="{BB962C8B-B14F-4D97-AF65-F5344CB8AC3E}">
        <p14:creationId xmlns:p14="http://schemas.microsoft.com/office/powerpoint/2010/main" val="95855486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lstStyle/>
          <a:p>
            <a:endParaRPr lang="cs-CZ" noProof="0" dirty="0"/>
          </a:p>
        </p:txBody>
      </p:sp>
      <p:sp>
        <p:nvSpPr>
          <p:cNvPr id="4" name="Zástupný symbol pro číslo snímku 3"/>
          <p:cNvSpPr>
            <a:spLocks noGrp="1"/>
          </p:cNvSpPr>
          <p:nvPr>
            <p:ph type="sldNum" sz="quarter" idx="10"/>
          </p:nvPr>
        </p:nvSpPr>
        <p:spPr/>
        <p:txBody>
          <a:bodyPr/>
          <a:lstStyle/>
          <a:p>
            <a:pPr defTabSz="465327">
              <a:defRPr/>
            </a:pPr>
            <a:fld id="{57F9E79A-8A54-0840-BC79-F802F9ECE363}" type="slidenum">
              <a:rPr lang="en-US">
                <a:solidFill>
                  <a:prstClr val="black"/>
                </a:solidFill>
                <a:latin typeface="Calibri"/>
              </a:rPr>
              <a:pPr defTabSz="465327">
                <a:defRPr/>
              </a:pPr>
              <a:t>13</a:t>
            </a:fld>
            <a:endParaRPr lang="en-US" dirty="0">
              <a:solidFill>
                <a:prstClr val="black"/>
              </a:solidFill>
              <a:latin typeface="Calibri"/>
            </a:endParaRPr>
          </a:p>
        </p:txBody>
      </p:sp>
    </p:spTree>
    <p:extLst>
      <p:ext uri="{BB962C8B-B14F-4D97-AF65-F5344CB8AC3E}">
        <p14:creationId xmlns:p14="http://schemas.microsoft.com/office/powerpoint/2010/main" val="94475491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lstStyle/>
          <a:p>
            <a:endParaRPr lang="cs-CZ" noProof="0" dirty="0"/>
          </a:p>
        </p:txBody>
      </p:sp>
      <p:sp>
        <p:nvSpPr>
          <p:cNvPr id="4" name="Zástupný symbol pro číslo snímku 3"/>
          <p:cNvSpPr>
            <a:spLocks noGrp="1"/>
          </p:cNvSpPr>
          <p:nvPr>
            <p:ph type="sldNum" sz="quarter" idx="10"/>
          </p:nvPr>
        </p:nvSpPr>
        <p:spPr/>
        <p:txBody>
          <a:bodyPr/>
          <a:lstStyle/>
          <a:p>
            <a:pPr defTabSz="465327">
              <a:defRPr/>
            </a:pPr>
            <a:fld id="{57F9E79A-8A54-0840-BC79-F802F9ECE363}" type="slidenum">
              <a:rPr lang="en-US">
                <a:solidFill>
                  <a:prstClr val="black"/>
                </a:solidFill>
                <a:latin typeface="Calibri"/>
              </a:rPr>
              <a:pPr defTabSz="465327">
                <a:defRPr/>
              </a:pPr>
              <a:t>14</a:t>
            </a:fld>
            <a:endParaRPr lang="en-US" dirty="0">
              <a:solidFill>
                <a:prstClr val="black"/>
              </a:solidFill>
              <a:latin typeface="Calibri"/>
            </a:endParaRPr>
          </a:p>
        </p:txBody>
      </p:sp>
    </p:spTree>
    <p:extLst>
      <p:ext uri="{BB962C8B-B14F-4D97-AF65-F5344CB8AC3E}">
        <p14:creationId xmlns:p14="http://schemas.microsoft.com/office/powerpoint/2010/main" val="282654978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lstStyle/>
          <a:p>
            <a:endParaRPr lang="cs-CZ" noProof="0" dirty="0"/>
          </a:p>
        </p:txBody>
      </p:sp>
      <p:sp>
        <p:nvSpPr>
          <p:cNvPr id="4" name="Zástupný symbol pro číslo snímku 3"/>
          <p:cNvSpPr>
            <a:spLocks noGrp="1"/>
          </p:cNvSpPr>
          <p:nvPr>
            <p:ph type="sldNum" sz="quarter" idx="10"/>
          </p:nvPr>
        </p:nvSpPr>
        <p:spPr/>
        <p:txBody>
          <a:bodyPr/>
          <a:lstStyle/>
          <a:p>
            <a:pPr defTabSz="465327">
              <a:defRPr/>
            </a:pPr>
            <a:fld id="{57F9E79A-8A54-0840-BC79-F802F9ECE363}" type="slidenum">
              <a:rPr lang="en-US">
                <a:solidFill>
                  <a:prstClr val="black"/>
                </a:solidFill>
                <a:latin typeface="Calibri"/>
              </a:rPr>
              <a:pPr defTabSz="465327">
                <a:defRPr/>
              </a:pPr>
              <a:t>16</a:t>
            </a:fld>
            <a:endParaRPr lang="en-US" dirty="0">
              <a:solidFill>
                <a:prstClr val="black"/>
              </a:solidFill>
              <a:latin typeface="Calibri"/>
            </a:endParaRPr>
          </a:p>
        </p:txBody>
      </p:sp>
    </p:spTree>
    <p:extLst>
      <p:ext uri="{BB962C8B-B14F-4D97-AF65-F5344CB8AC3E}">
        <p14:creationId xmlns:p14="http://schemas.microsoft.com/office/powerpoint/2010/main" val="53580484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lstStyle/>
          <a:p>
            <a:endParaRPr lang="cs-CZ" noProof="0" dirty="0"/>
          </a:p>
        </p:txBody>
      </p:sp>
      <p:sp>
        <p:nvSpPr>
          <p:cNvPr id="4" name="Zástupný symbol pro číslo snímku 3"/>
          <p:cNvSpPr>
            <a:spLocks noGrp="1"/>
          </p:cNvSpPr>
          <p:nvPr>
            <p:ph type="sldNum" sz="quarter" idx="10"/>
          </p:nvPr>
        </p:nvSpPr>
        <p:spPr/>
        <p:txBody>
          <a:bodyPr/>
          <a:lstStyle/>
          <a:p>
            <a:pPr marL="0" marR="0" lvl="0" indent="0" algn="r" defTabSz="465327" rtl="0" eaLnBrk="1" fontAlgn="auto" latinLnBrk="0" hangingPunct="1">
              <a:lnSpc>
                <a:spcPct val="100000"/>
              </a:lnSpc>
              <a:spcBef>
                <a:spcPts val="0"/>
              </a:spcBef>
              <a:spcAft>
                <a:spcPts val="0"/>
              </a:spcAft>
              <a:buClrTx/>
              <a:buSzTx/>
              <a:buFontTx/>
              <a:buNone/>
              <a:tabLst/>
              <a:defRPr/>
            </a:pPr>
            <a:fld id="{57F9E79A-8A54-0840-BC79-F802F9ECE363}" type="slidenum">
              <a:rPr kumimoji="0" lang="en-US" sz="1200" b="0" i="0" u="none" strike="noStrike" kern="1200" cap="none" spc="0" normalizeH="0" baseline="0" noProof="0">
                <a:ln>
                  <a:noFill/>
                </a:ln>
                <a:solidFill>
                  <a:prstClr val="black"/>
                </a:solidFill>
                <a:effectLst/>
                <a:uLnTx/>
                <a:uFillTx/>
                <a:latin typeface="Calibri"/>
                <a:ea typeface="+mn-ea"/>
                <a:cs typeface="+mn-cs"/>
              </a:rPr>
              <a:pPr marL="0" marR="0" lvl="0" indent="0" algn="r" defTabSz="465327" rtl="0" eaLnBrk="1" fontAlgn="auto" latinLnBrk="0" hangingPunct="1">
                <a:lnSpc>
                  <a:spcPct val="100000"/>
                </a:lnSpc>
                <a:spcBef>
                  <a:spcPts val="0"/>
                </a:spcBef>
                <a:spcAft>
                  <a:spcPts val="0"/>
                </a:spcAft>
                <a:buClrTx/>
                <a:buSzTx/>
                <a:buFontTx/>
                <a:buNone/>
                <a:tabLst/>
                <a:defRPr/>
              </a:pPr>
              <a:t>17</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02125981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lstStyle/>
          <a:p>
            <a:endParaRPr lang="cs-CZ" noProof="0" dirty="0"/>
          </a:p>
        </p:txBody>
      </p:sp>
      <p:sp>
        <p:nvSpPr>
          <p:cNvPr id="4" name="Zástupný symbol pro číslo snímku 3"/>
          <p:cNvSpPr>
            <a:spLocks noGrp="1"/>
          </p:cNvSpPr>
          <p:nvPr>
            <p:ph type="sldNum" sz="quarter" idx="10"/>
          </p:nvPr>
        </p:nvSpPr>
        <p:spPr/>
        <p:txBody>
          <a:bodyPr/>
          <a:lstStyle/>
          <a:p>
            <a:pPr marL="0" marR="0" lvl="0" indent="0" algn="r" defTabSz="465327" rtl="0" eaLnBrk="1" fontAlgn="auto" latinLnBrk="0" hangingPunct="1">
              <a:lnSpc>
                <a:spcPct val="100000"/>
              </a:lnSpc>
              <a:spcBef>
                <a:spcPts val="0"/>
              </a:spcBef>
              <a:spcAft>
                <a:spcPts val="0"/>
              </a:spcAft>
              <a:buClrTx/>
              <a:buSzTx/>
              <a:buFontTx/>
              <a:buNone/>
              <a:tabLst/>
              <a:defRPr/>
            </a:pPr>
            <a:fld id="{57F9E79A-8A54-0840-BC79-F802F9ECE363}" type="slidenum">
              <a:rPr kumimoji="0" lang="en-US" sz="1200" b="0" i="0" u="none" strike="noStrike" kern="1200" cap="none" spc="0" normalizeH="0" baseline="0" noProof="0">
                <a:ln>
                  <a:noFill/>
                </a:ln>
                <a:solidFill>
                  <a:prstClr val="black"/>
                </a:solidFill>
                <a:effectLst/>
                <a:uLnTx/>
                <a:uFillTx/>
                <a:latin typeface="Calibri"/>
                <a:ea typeface="+mn-ea"/>
                <a:cs typeface="+mn-cs"/>
              </a:rPr>
              <a:pPr marL="0" marR="0" lvl="0" indent="0" algn="r" defTabSz="465327" rtl="0" eaLnBrk="1" fontAlgn="auto" latinLnBrk="0" hangingPunct="1">
                <a:lnSpc>
                  <a:spcPct val="100000"/>
                </a:lnSpc>
                <a:spcBef>
                  <a:spcPts val="0"/>
                </a:spcBef>
                <a:spcAft>
                  <a:spcPts val="0"/>
                </a:spcAft>
                <a:buClrTx/>
                <a:buSzTx/>
                <a:buFontTx/>
                <a:buNone/>
                <a:tabLst/>
                <a:defRPr/>
              </a:pPr>
              <a:t>18</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89236139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lstStyle/>
          <a:p>
            <a:endParaRPr lang="en-US" dirty="0"/>
          </a:p>
        </p:txBody>
      </p:sp>
      <p:sp>
        <p:nvSpPr>
          <p:cNvPr id="4" name="Zástupný symbol pro číslo snímku 3"/>
          <p:cNvSpPr>
            <a:spLocks noGrp="1"/>
          </p:cNvSpPr>
          <p:nvPr>
            <p:ph type="sldNum" sz="quarter" idx="10"/>
          </p:nvPr>
        </p:nvSpPr>
        <p:spPr/>
        <p:txBody>
          <a:bodyPr/>
          <a:lstStyle/>
          <a:p>
            <a:pPr marL="0" marR="0" lvl="0" indent="0" algn="r" defTabSz="465327" rtl="0" eaLnBrk="1" fontAlgn="auto" latinLnBrk="0" hangingPunct="1">
              <a:lnSpc>
                <a:spcPct val="100000"/>
              </a:lnSpc>
              <a:spcBef>
                <a:spcPts val="0"/>
              </a:spcBef>
              <a:spcAft>
                <a:spcPts val="0"/>
              </a:spcAft>
              <a:buClrTx/>
              <a:buSzTx/>
              <a:buFontTx/>
              <a:buNone/>
              <a:tabLst/>
              <a:defRPr/>
            </a:pPr>
            <a:fld id="{57F9E79A-8A54-0840-BC79-F802F9ECE363}" type="slidenum">
              <a:rPr kumimoji="0" lang="en-US" sz="1200" b="0" i="0" u="none" strike="noStrike" kern="1200" cap="none" spc="0" normalizeH="0" baseline="0" noProof="0">
                <a:ln>
                  <a:noFill/>
                </a:ln>
                <a:solidFill>
                  <a:prstClr val="black"/>
                </a:solidFill>
                <a:effectLst/>
                <a:uLnTx/>
                <a:uFillTx/>
                <a:latin typeface="Calibri"/>
                <a:ea typeface="+mn-ea"/>
                <a:cs typeface="+mn-cs"/>
              </a:rPr>
              <a:pPr marL="0" marR="0" lvl="0" indent="0" algn="r" defTabSz="465327" rtl="0" eaLnBrk="1" fontAlgn="auto" latinLnBrk="0" hangingPunct="1">
                <a:lnSpc>
                  <a:spcPct val="100000"/>
                </a:lnSpc>
                <a:spcBef>
                  <a:spcPts val="0"/>
                </a:spcBef>
                <a:spcAft>
                  <a:spcPts val="0"/>
                </a:spcAft>
                <a:buClrTx/>
                <a:buSzTx/>
                <a:buFontTx/>
                <a:buNone/>
                <a:tabLst/>
                <a:defRPr/>
              </a:pPr>
              <a:t>19</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67940298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lstStyle/>
          <a:p>
            <a:endParaRPr lang="en-US" dirty="0"/>
          </a:p>
        </p:txBody>
      </p:sp>
      <p:sp>
        <p:nvSpPr>
          <p:cNvPr id="4" name="Zástupný symbol pro číslo snímku 3"/>
          <p:cNvSpPr>
            <a:spLocks noGrp="1"/>
          </p:cNvSpPr>
          <p:nvPr>
            <p:ph type="sldNum" sz="quarter" idx="10"/>
          </p:nvPr>
        </p:nvSpPr>
        <p:spPr/>
        <p:txBody>
          <a:bodyPr/>
          <a:lstStyle/>
          <a:p>
            <a:pPr marL="0" marR="0" lvl="0" indent="0" algn="r" defTabSz="457189" rtl="0" eaLnBrk="1" fontAlgn="auto" latinLnBrk="0" hangingPunct="1">
              <a:lnSpc>
                <a:spcPct val="100000"/>
              </a:lnSpc>
              <a:spcBef>
                <a:spcPts val="0"/>
              </a:spcBef>
              <a:spcAft>
                <a:spcPts val="0"/>
              </a:spcAft>
              <a:buClrTx/>
              <a:buSzTx/>
              <a:buFontTx/>
              <a:buNone/>
              <a:tabLst/>
              <a:defRPr/>
            </a:pPr>
            <a:fld id="{57F9E79A-8A54-0840-BC79-F802F9ECE363}"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189" rtl="0" eaLnBrk="1" fontAlgn="auto" latinLnBrk="0" hangingPunct="1">
                <a:lnSpc>
                  <a:spcPct val="100000"/>
                </a:lnSpc>
                <a:spcBef>
                  <a:spcPts val="0"/>
                </a:spcBef>
                <a:spcAft>
                  <a:spcPts val="0"/>
                </a:spcAft>
                <a:buClrTx/>
                <a:buSzTx/>
                <a:buFontTx/>
                <a:buNone/>
                <a:tabLst/>
                <a:defRPr/>
              </a:pPr>
              <a:t>20</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41805065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dirty="0"/>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189" indent="0" algn="ctr">
              <a:buNone/>
              <a:defRPr sz="2000"/>
            </a:lvl2pPr>
            <a:lvl3pPr marL="914377" indent="0" algn="ctr">
              <a:buNone/>
              <a:defRPr sz="1800"/>
            </a:lvl3pPr>
            <a:lvl4pPr marL="1371566" indent="0" algn="ctr">
              <a:buNone/>
              <a:defRPr sz="1600"/>
            </a:lvl4pPr>
            <a:lvl5pPr marL="1828754" indent="0" algn="ctr">
              <a:buNone/>
              <a:defRPr sz="1600"/>
            </a:lvl5pPr>
            <a:lvl6pPr marL="2285943" indent="0" algn="ctr">
              <a:buNone/>
              <a:defRPr sz="1600"/>
            </a:lvl6pPr>
            <a:lvl7pPr marL="2743131" indent="0" algn="ctr">
              <a:buNone/>
              <a:defRPr sz="1600"/>
            </a:lvl7pPr>
            <a:lvl8pPr marL="3200320" indent="0" algn="ctr">
              <a:buNone/>
              <a:defRPr sz="1600"/>
            </a:lvl8pPr>
            <a:lvl9pPr marL="3657509" indent="0" algn="ctr">
              <a:buNone/>
              <a:defRPr sz="1600"/>
            </a:lvl9pPr>
          </a:lstStyle>
          <a:p>
            <a:r>
              <a:rPr lang="en-US"/>
              <a:t>Click to edit Master subtitle style</a:t>
            </a:r>
          </a:p>
        </p:txBody>
      </p:sp>
    </p:spTree>
    <p:extLst>
      <p:ext uri="{BB962C8B-B14F-4D97-AF65-F5344CB8AC3E}">
        <p14:creationId xmlns:p14="http://schemas.microsoft.com/office/powerpoint/2010/main" val="395678610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7" name="Picture Placeholder 3"/>
          <p:cNvSpPr>
            <a:spLocks noGrp="1"/>
          </p:cNvSpPr>
          <p:nvPr>
            <p:ph type="pic" sz="quarter" idx="10"/>
          </p:nvPr>
        </p:nvSpPr>
        <p:spPr>
          <a:xfrm>
            <a:off x="2247613" y="2320629"/>
            <a:ext cx="1713603" cy="1714969"/>
          </a:xfrm>
          <a:prstGeom prst="ellipse">
            <a:avLst/>
          </a:prstGeom>
        </p:spPr>
        <p:txBody>
          <a:bodyPr>
            <a:normAutofit/>
          </a:bodyPr>
          <a:lstStyle>
            <a:lvl1pPr>
              <a:defRPr sz="1200">
                <a:solidFill>
                  <a:srgbClr val="00B0F0"/>
                </a:solidFill>
              </a:defRPr>
            </a:lvl1pPr>
          </a:lstStyle>
          <a:p>
            <a:endParaRPr lang="id-ID" dirty="0"/>
          </a:p>
        </p:txBody>
      </p:sp>
      <p:sp>
        <p:nvSpPr>
          <p:cNvPr id="8" name="Picture Placeholder 3"/>
          <p:cNvSpPr>
            <a:spLocks noGrp="1"/>
          </p:cNvSpPr>
          <p:nvPr>
            <p:ph type="pic" sz="quarter" idx="11"/>
          </p:nvPr>
        </p:nvSpPr>
        <p:spPr>
          <a:xfrm>
            <a:off x="4138881" y="2320629"/>
            <a:ext cx="1713603" cy="1714969"/>
          </a:xfrm>
          <a:prstGeom prst="ellipse">
            <a:avLst/>
          </a:prstGeom>
        </p:spPr>
        <p:txBody>
          <a:bodyPr>
            <a:normAutofit/>
          </a:bodyPr>
          <a:lstStyle>
            <a:lvl1pPr>
              <a:defRPr sz="1200">
                <a:solidFill>
                  <a:srgbClr val="00B0F0"/>
                </a:solidFill>
              </a:defRPr>
            </a:lvl1pPr>
          </a:lstStyle>
          <a:p>
            <a:endParaRPr lang="id-ID" dirty="0"/>
          </a:p>
        </p:txBody>
      </p:sp>
      <p:sp>
        <p:nvSpPr>
          <p:cNvPr id="9" name="Picture Placeholder 3"/>
          <p:cNvSpPr>
            <a:spLocks noGrp="1"/>
          </p:cNvSpPr>
          <p:nvPr>
            <p:ph type="pic" sz="quarter" idx="12"/>
          </p:nvPr>
        </p:nvSpPr>
        <p:spPr>
          <a:xfrm>
            <a:off x="6041572" y="2320629"/>
            <a:ext cx="1713603" cy="1714969"/>
          </a:xfrm>
          <a:prstGeom prst="ellipse">
            <a:avLst/>
          </a:prstGeom>
        </p:spPr>
        <p:txBody>
          <a:bodyPr>
            <a:normAutofit/>
          </a:bodyPr>
          <a:lstStyle>
            <a:lvl1pPr>
              <a:defRPr sz="1200">
                <a:solidFill>
                  <a:srgbClr val="00B0F0"/>
                </a:solidFill>
              </a:defRPr>
            </a:lvl1pPr>
          </a:lstStyle>
          <a:p>
            <a:endParaRPr lang="id-ID" dirty="0"/>
          </a:p>
        </p:txBody>
      </p:sp>
      <p:sp>
        <p:nvSpPr>
          <p:cNvPr id="10" name="Picture Placeholder 3"/>
          <p:cNvSpPr>
            <a:spLocks noGrp="1"/>
          </p:cNvSpPr>
          <p:nvPr>
            <p:ph type="pic" sz="quarter" idx="13"/>
          </p:nvPr>
        </p:nvSpPr>
        <p:spPr>
          <a:xfrm>
            <a:off x="7932839" y="2320629"/>
            <a:ext cx="1713603" cy="1714969"/>
          </a:xfrm>
          <a:prstGeom prst="ellipse">
            <a:avLst/>
          </a:prstGeom>
        </p:spPr>
        <p:txBody>
          <a:bodyPr>
            <a:normAutofit/>
          </a:bodyPr>
          <a:lstStyle>
            <a:lvl1pPr>
              <a:defRPr sz="1200">
                <a:solidFill>
                  <a:srgbClr val="00B0F0"/>
                </a:solidFill>
              </a:defRPr>
            </a:lvl1pPr>
          </a:lstStyle>
          <a:p>
            <a:endParaRPr lang="id-ID"/>
          </a:p>
        </p:txBody>
      </p:sp>
    </p:spTree>
    <p:extLst>
      <p:ext uri="{BB962C8B-B14F-4D97-AF65-F5344CB8AC3E}">
        <p14:creationId xmlns:p14="http://schemas.microsoft.com/office/powerpoint/2010/main" val="192954010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sp>
        <p:nvSpPr>
          <p:cNvPr id="7" name="Picture Placeholder 2"/>
          <p:cNvSpPr>
            <a:spLocks noGrp="1"/>
          </p:cNvSpPr>
          <p:nvPr>
            <p:ph type="pic" sz="quarter" idx="10"/>
          </p:nvPr>
        </p:nvSpPr>
        <p:spPr>
          <a:xfrm>
            <a:off x="2018958" y="1559074"/>
            <a:ext cx="2557975" cy="1692847"/>
          </a:xfrm>
        </p:spPr>
        <p:txBody>
          <a:bodyPr>
            <a:normAutofit/>
          </a:bodyPr>
          <a:lstStyle>
            <a:lvl1pPr>
              <a:defRPr sz="1500">
                <a:solidFill>
                  <a:srgbClr val="00B0F0"/>
                </a:solidFill>
              </a:defRPr>
            </a:lvl1pPr>
          </a:lstStyle>
          <a:p>
            <a:endParaRPr lang="id-ID"/>
          </a:p>
        </p:txBody>
      </p:sp>
      <p:sp>
        <p:nvSpPr>
          <p:cNvPr id="8" name="Picture Placeholder 2"/>
          <p:cNvSpPr>
            <a:spLocks noGrp="1"/>
          </p:cNvSpPr>
          <p:nvPr>
            <p:ph type="pic" sz="quarter" idx="11"/>
          </p:nvPr>
        </p:nvSpPr>
        <p:spPr>
          <a:xfrm>
            <a:off x="4714789" y="1559074"/>
            <a:ext cx="2557975" cy="1692847"/>
          </a:xfrm>
        </p:spPr>
        <p:txBody>
          <a:bodyPr>
            <a:normAutofit/>
          </a:bodyPr>
          <a:lstStyle>
            <a:lvl1pPr>
              <a:defRPr sz="1500">
                <a:solidFill>
                  <a:srgbClr val="00B0F0"/>
                </a:solidFill>
              </a:defRPr>
            </a:lvl1pPr>
          </a:lstStyle>
          <a:p>
            <a:endParaRPr lang="id-ID"/>
          </a:p>
        </p:txBody>
      </p:sp>
      <p:sp>
        <p:nvSpPr>
          <p:cNvPr id="9" name="Picture Placeholder 2"/>
          <p:cNvSpPr>
            <a:spLocks noGrp="1"/>
          </p:cNvSpPr>
          <p:nvPr>
            <p:ph type="pic" sz="quarter" idx="12"/>
          </p:nvPr>
        </p:nvSpPr>
        <p:spPr>
          <a:xfrm>
            <a:off x="7410618" y="1559074"/>
            <a:ext cx="2557975" cy="1692847"/>
          </a:xfrm>
        </p:spPr>
        <p:txBody>
          <a:bodyPr>
            <a:normAutofit/>
          </a:bodyPr>
          <a:lstStyle>
            <a:lvl1pPr>
              <a:defRPr sz="1500">
                <a:solidFill>
                  <a:srgbClr val="00B0F0"/>
                </a:solidFill>
              </a:defRPr>
            </a:lvl1pPr>
          </a:lstStyle>
          <a:p>
            <a:endParaRPr lang="id-ID"/>
          </a:p>
        </p:txBody>
      </p:sp>
      <p:sp>
        <p:nvSpPr>
          <p:cNvPr id="10" name="Picture Placeholder 2"/>
          <p:cNvSpPr>
            <a:spLocks noGrp="1"/>
          </p:cNvSpPr>
          <p:nvPr>
            <p:ph type="pic" sz="quarter" idx="13"/>
          </p:nvPr>
        </p:nvSpPr>
        <p:spPr>
          <a:xfrm>
            <a:off x="2018958" y="3483308"/>
            <a:ext cx="2557975" cy="1692847"/>
          </a:xfrm>
        </p:spPr>
        <p:txBody>
          <a:bodyPr>
            <a:normAutofit/>
          </a:bodyPr>
          <a:lstStyle>
            <a:lvl1pPr>
              <a:defRPr sz="1500">
                <a:solidFill>
                  <a:srgbClr val="00B0F0"/>
                </a:solidFill>
              </a:defRPr>
            </a:lvl1pPr>
          </a:lstStyle>
          <a:p>
            <a:endParaRPr lang="id-ID"/>
          </a:p>
        </p:txBody>
      </p:sp>
      <p:sp>
        <p:nvSpPr>
          <p:cNvPr id="11" name="Picture Placeholder 2"/>
          <p:cNvSpPr>
            <a:spLocks noGrp="1"/>
          </p:cNvSpPr>
          <p:nvPr>
            <p:ph type="pic" sz="quarter" idx="14"/>
          </p:nvPr>
        </p:nvSpPr>
        <p:spPr>
          <a:xfrm>
            <a:off x="4714789" y="3483308"/>
            <a:ext cx="2557975" cy="1692847"/>
          </a:xfrm>
        </p:spPr>
        <p:txBody>
          <a:bodyPr>
            <a:normAutofit/>
          </a:bodyPr>
          <a:lstStyle>
            <a:lvl1pPr>
              <a:defRPr sz="1500">
                <a:solidFill>
                  <a:srgbClr val="00B0F0"/>
                </a:solidFill>
              </a:defRPr>
            </a:lvl1pPr>
          </a:lstStyle>
          <a:p>
            <a:endParaRPr lang="id-ID"/>
          </a:p>
        </p:txBody>
      </p:sp>
      <p:sp>
        <p:nvSpPr>
          <p:cNvPr id="12" name="Picture Placeholder 2"/>
          <p:cNvSpPr>
            <a:spLocks noGrp="1"/>
          </p:cNvSpPr>
          <p:nvPr>
            <p:ph type="pic" sz="quarter" idx="15"/>
          </p:nvPr>
        </p:nvSpPr>
        <p:spPr>
          <a:xfrm>
            <a:off x="7410618" y="3483308"/>
            <a:ext cx="2557975" cy="1692847"/>
          </a:xfrm>
        </p:spPr>
        <p:txBody>
          <a:bodyPr>
            <a:normAutofit/>
          </a:bodyPr>
          <a:lstStyle>
            <a:lvl1pPr>
              <a:defRPr sz="1500">
                <a:solidFill>
                  <a:srgbClr val="00B0F0"/>
                </a:solidFill>
              </a:defRPr>
            </a:lvl1pPr>
          </a:lstStyle>
          <a:p>
            <a:endParaRPr lang="id-ID"/>
          </a:p>
        </p:txBody>
      </p:sp>
    </p:spTree>
    <p:extLst>
      <p:ext uri="{BB962C8B-B14F-4D97-AF65-F5344CB8AC3E}">
        <p14:creationId xmlns:p14="http://schemas.microsoft.com/office/powerpoint/2010/main" val="262161494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8" name="Picture Placeholder 3"/>
          <p:cNvSpPr>
            <a:spLocks noGrp="1"/>
          </p:cNvSpPr>
          <p:nvPr>
            <p:ph type="pic" sz="quarter" idx="11"/>
          </p:nvPr>
        </p:nvSpPr>
        <p:spPr>
          <a:xfrm>
            <a:off x="2041401" y="1152674"/>
            <a:ext cx="7339364" cy="4706823"/>
          </a:xfrm>
        </p:spPr>
        <p:txBody>
          <a:bodyPr>
            <a:normAutofit/>
          </a:bodyPr>
          <a:lstStyle>
            <a:lvl1pPr>
              <a:defRPr sz="1351">
                <a:solidFill>
                  <a:srgbClr val="00B0F0"/>
                </a:solidFill>
              </a:defRPr>
            </a:lvl1pPr>
          </a:lstStyle>
          <a:p>
            <a:endParaRPr lang="id-ID"/>
          </a:p>
        </p:txBody>
      </p:sp>
    </p:spTree>
    <p:extLst>
      <p:ext uri="{BB962C8B-B14F-4D97-AF65-F5344CB8AC3E}">
        <p14:creationId xmlns:p14="http://schemas.microsoft.com/office/powerpoint/2010/main" val="224023263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10" name="Picture Placeholder 3"/>
          <p:cNvSpPr>
            <a:spLocks noGrp="1"/>
          </p:cNvSpPr>
          <p:nvPr>
            <p:ph type="pic" sz="quarter" idx="10"/>
          </p:nvPr>
        </p:nvSpPr>
        <p:spPr>
          <a:xfrm>
            <a:off x="1429079" y="1982397"/>
            <a:ext cx="4215607" cy="3198006"/>
          </a:xfrm>
        </p:spPr>
        <p:txBody>
          <a:bodyPr>
            <a:normAutofit/>
          </a:bodyPr>
          <a:lstStyle>
            <a:lvl1pPr>
              <a:defRPr sz="1351">
                <a:solidFill>
                  <a:srgbClr val="00B0F0"/>
                </a:solidFill>
              </a:defRPr>
            </a:lvl1pPr>
          </a:lstStyle>
          <a:p>
            <a:endParaRPr lang="id-ID"/>
          </a:p>
        </p:txBody>
      </p:sp>
      <p:sp>
        <p:nvSpPr>
          <p:cNvPr id="11" name="Picture Placeholder 3"/>
          <p:cNvSpPr>
            <a:spLocks noGrp="1"/>
          </p:cNvSpPr>
          <p:nvPr>
            <p:ph type="pic" sz="quarter" idx="11"/>
          </p:nvPr>
        </p:nvSpPr>
        <p:spPr>
          <a:xfrm>
            <a:off x="6112215" y="1982397"/>
            <a:ext cx="4215607" cy="3198006"/>
          </a:xfrm>
        </p:spPr>
        <p:txBody>
          <a:bodyPr>
            <a:normAutofit/>
          </a:bodyPr>
          <a:lstStyle>
            <a:lvl1pPr>
              <a:defRPr sz="1351">
                <a:solidFill>
                  <a:srgbClr val="00B0F0"/>
                </a:solidFill>
              </a:defRPr>
            </a:lvl1pPr>
          </a:lstStyle>
          <a:p>
            <a:endParaRPr lang="id-ID"/>
          </a:p>
        </p:txBody>
      </p:sp>
    </p:spTree>
    <p:extLst>
      <p:ext uri="{BB962C8B-B14F-4D97-AF65-F5344CB8AC3E}">
        <p14:creationId xmlns:p14="http://schemas.microsoft.com/office/powerpoint/2010/main" val="230839740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userDrawn="1">
  <p:cSld name="1_Title and Content">
    <p:spTree>
      <p:nvGrpSpPr>
        <p:cNvPr id="1" name=""/>
        <p:cNvGrpSpPr/>
        <p:nvPr/>
      </p:nvGrpSpPr>
      <p:grpSpPr>
        <a:xfrm>
          <a:off x="0" y="0"/>
          <a:ext cx="0" cy="0"/>
          <a:chOff x="0" y="0"/>
          <a:chExt cx="0" cy="0"/>
        </a:xfrm>
      </p:grpSpPr>
      <p:sp>
        <p:nvSpPr>
          <p:cNvPr id="2" name="Picture Placeholder 3"/>
          <p:cNvSpPr>
            <a:spLocks noGrp="1"/>
          </p:cNvSpPr>
          <p:nvPr>
            <p:ph type="pic" sz="quarter" idx="10"/>
          </p:nvPr>
        </p:nvSpPr>
        <p:spPr>
          <a:xfrm>
            <a:off x="868193" y="2261419"/>
            <a:ext cx="3173835" cy="2407706"/>
          </a:xfrm>
        </p:spPr>
        <p:txBody>
          <a:bodyPr>
            <a:normAutofit/>
          </a:bodyPr>
          <a:lstStyle>
            <a:lvl1pPr>
              <a:defRPr sz="1351">
                <a:solidFill>
                  <a:srgbClr val="00B0F0"/>
                </a:solidFill>
              </a:defRPr>
            </a:lvl1pPr>
          </a:lstStyle>
          <a:p>
            <a:endParaRPr lang="id-ID"/>
          </a:p>
        </p:txBody>
      </p:sp>
      <p:sp>
        <p:nvSpPr>
          <p:cNvPr id="3" name="Picture Placeholder 3"/>
          <p:cNvSpPr>
            <a:spLocks noGrp="1"/>
          </p:cNvSpPr>
          <p:nvPr>
            <p:ph type="pic" sz="quarter" idx="11"/>
          </p:nvPr>
        </p:nvSpPr>
        <p:spPr>
          <a:xfrm>
            <a:off x="4420619" y="2261419"/>
            <a:ext cx="3173835" cy="2407706"/>
          </a:xfrm>
        </p:spPr>
        <p:txBody>
          <a:bodyPr>
            <a:normAutofit/>
          </a:bodyPr>
          <a:lstStyle>
            <a:lvl1pPr>
              <a:defRPr sz="1351">
                <a:solidFill>
                  <a:srgbClr val="00B0F0"/>
                </a:solidFill>
              </a:defRPr>
            </a:lvl1pPr>
          </a:lstStyle>
          <a:p>
            <a:endParaRPr lang="id-ID"/>
          </a:p>
        </p:txBody>
      </p:sp>
      <p:sp>
        <p:nvSpPr>
          <p:cNvPr id="4" name="Picture Placeholder 3"/>
          <p:cNvSpPr>
            <a:spLocks noGrp="1"/>
          </p:cNvSpPr>
          <p:nvPr>
            <p:ph type="pic" sz="quarter" idx="12"/>
          </p:nvPr>
        </p:nvSpPr>
        <p:spPr>
          <a:xfrm>
            <a:off x="7973045" y="2261419"/>
            <a:ext cx="3173835" cy="2407706"/>
          </a:xfrm>
        </p:spPr>
        <p:txBody>
          <a:bodyPr>
            <a:normAutofit/>
          </a:bodyPr>
          <a:lstStyle>
            <a:lvl1pPr>
              <a:defRPr sz="1351">
                <a:solidFill>
                  <a:srgbClr val="00B0F0"/>
                </a:solidFill>
              </a:defRPr>
            </a:lvl1pPr>
          </a:lstStyle>
          <a:p>
            <a:endParaRPr lang="id-ID"/>
          </a:p>
        </p:txBody>
      </p:sp>
    </p:spTree>
    <p:extLst>
      <p:ext uri="{BB962C8B-B14F-4D97-AF65-F5344CB8AC3E}">
        <p14:creationId xmlns:p14="http://schemas.microsoft.com/office/powerpoint/2010/main" val="324342254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userDrawn="1">
  <p:cSld name="2_Title and Content">
    <p:spTree>
      <p:nvGrpSpPr>
        <p:cNvPr id="1" name=""/>
        <p:cNvGrpSpPr/>
        <p:nvPr/>
      </p:nvGrpSpPr>
      <p:grpSpPr>
        <a:xfrm>
          <a:off x="0" y="0"/>
          <a:ext cx="0" cy="0"/>
          <a:chOff x="0" y="0"/>
          <a:chExt cx="0" cy="0"/>
        </a:xfrm>
      </p:grpSpPr>
      <p:sp>
        <p:nvSpPr>
          <p:cNvPr id="2" name="Picture Placeholder 2"/>
          <p:cNvSpPr>
            <a:spLocks noGrp="1"/>
          </p:cNvSpPr>
          <p:nvPr>
            <p:ph type="pic" sz="quarter" idx="10"/>
          </p:nvPr>
        </p:nvSpPr>
        <p:spPr>
          <a:xfrm>
            <a:off x="-9832" y="1425680"/>
            <a:ext cx="2432304" cy="1692847"/>
          </a:xfrm>
        </p:spPr>
        <p:txBody>
          <a:bodyPr>
            <a:normAutofit/>
          </a:bodyPr>
          <a:lstStyle>
            <a:lvl1pPr>
              <a:defRPr sz="1500">
                <a:solidFill>
                  <a:srgbClr val="00B0F0"/>
                </a:solidFill>
              </a:defRPr>
            </a:lvl1pPr>
          </a:lstStyle>
          <a:p>
            <a:endParaRPr lang="id-ID"/>
          </a:p>
        </p:txBody>
      </p:sp>
      <p:sp>
        <p:nvSpPr>
          <p:cNvPr id="3" name="Picture Placeholder 2"/>
          <p:cNvSpPr>
            <a:spLocks noGrp="1"/>
          </p:cNvSpPr>
          <p:nvPr>
            <p:ph type="pic" sz="quarter" idx="11"/>
          </p:nvPr>
        </p:nvSpPr>
        <p:spPr>
          <a:xfrm>
            <a:off x="2431616" y="1425680"/>
            <a:ext cx="2432304" cy="1692847"/>
          </a:xfrm>
        </p:spPr>
        <p:txBody>
          <a:bodyPr>
            <a:normAutofit/>
          </a:bodyPr>
          <a:lstStyle>
            <a:lvl1pPr>
              <a:defRPr sz="1500">
                <a:solidFill>
                  <a:srgbClr val="00B0F0"/>
                </a:solidFill>
              </a:defRPr>
            </a:lvl1pPr>
          </a:lstStyle>
          <a:p>
            <a:endParaRPr lang="id-ID"/>
          </a:p>
        </p:txBody>
      </p:sp>
      <p:sp>
        <p:nvSpPr>
          <p:cNvPr id="4" name="Picture Placeholder 2"/>
          <p:cNvSpPr>
            <a:spLocks noGrp="1"/>
          </p:cNvSpPr>
          <p:nvPr>
            <p:ph type="pic" sz="quarter" idx="12"/>
          </p:nvPr>
        </p:nvSpPr>
        <p:spPr>
          <a:xfrm>
            <a:off x="4873064" y="1425680"/>
            <a:ext cx="2432304" cy="1692847"/>
          </a:xfrm>
        </p:spPr>
        <p:txBody>
          <a:bodyPr>
            <a:normAutofit/>
          </a:bodyPr>
          <a:lstStyle>
            <a:lvl1pPr>
              <a:defRPr sz="1500">
                <a:solidFill>
                  <a:srgbClr val="00B0F0"/>
                </a:solidFill>
              </a:defRPr>
            </a:lvl1pPr>
          </a:lstStyle>
          <a:p>
            <a:endParaRPr lang="id-ID"/>
          </a:p>
        </p:txBody>
      </p:sp>
      <p:sp>
        <p:nvSpPr>
          <p:cNvPr id="5" name="Picture Placeholder 2"/>
          <p:cNvSpPr>
            <a:spLocks noGrp="1"/>
          </p:cNvSpPr>
          <p:nvPr>
            <p:ph type="pic" sz="quarter" idx="13"/>
          </p:nvPr>
        </p:nvSpPr>
        <p:spPr>
          <a:xfrm>
            <a:off x="-9832" y="3133603"/>
            <a:ext cx="2432304" cy="1692847"/>
          </a:xfrm>
        </p:spPr>
        <p:txBody>
          <a:bodyPr>
            <a:normAutofit/>
          </a:bodyPr>
          <a:lstStyle>
            <a:lvl1pPr>
              <a:defRPr sz="1500">
                <a:solidFill>
                  <a:srgbClr val="00B0F0"/>
                </a:solidFill>
              </a:defRPr>
            </a:lvl1pPr>
          </a:lstStyle>
          <a:p>
            <a:endParaRPr lang="id-ID"/>
          </a:p>
        </p:txBody>
      </p:sp>
      <p:sp>
        <p:nvSpPr>
          <p:cNvPr id="6" name="Picture Placeholder 2"/>
          <p:cNvSpPr>
            <a:spLocks noGrp="1"/>
          </p:cNvSpPr>
          <p:nvPr>
            <p:ph type="pic" sz="quarter" idx="14"/>
          </p:nvPr>
        </p:nvSpPr>
        <p:spPr>
          <a:xfrm>
            <a:off x="2431616" y="3133603"/>
            <a:ext cx="2432304" cy="1692847"/>
          </a:xfrm>
        </p:spPr>
        <p:txBody>
          <a:bodyPr>
            <a:normAutofit/>
          </a:bodyPr>
          <a:lstStyle>
            <a:lvl1pPr>
              <a:defRPr sz="1500">
                <a:solidFill>
                  <a:srgbClr val="00B0F0"/>
                </a:solidFill>
              </a:defRPr>
            </a:lvl1pPr>
          </a:lstStyle>
          <a:p>
            <a:endParaRPr lang="id-ID"/>
          </a:p>
        </p:txBody>
      </p:sp>
      <p:sp>
        <p:nvSpPr>
          <p:cNvPr id="7" name="Picture Placeholder 2"/>
          <p:cNvSpPr>
            <a:spLocks noGrp="1"/>
          </p:cNvSpPr>
          <p:nvPr>
            <p:ph type="pic" sz="quarter" idx="15"/>
          </p:nvPr>
        </p:nvSpPr>
        <p:spPr>
          <a:xfrm>
            <a:off x="4873064" y="3133603"/>
            <a:ext cx="2432304" cy="1692847"/>
          </a:xfrm>
        </p:spPr>
        <p:txBody>
          <a:bodyPr>
            <a:normAutofit/>
          </a:bodyPr>
          <a:lstStyle>
            <a:lvl1pPr>
              <a:defRPr sz="1500">
                <a:solidFill>
                  <a:srgbClr val="00B0F0"/>
                </a:solidFill>
              </a:defRPr>
            </a:lvl1pPr>
          </a:lstStyle>
          <a:p>
            <a:endParaRPr lang="id-ID"/>
          </a:p>
        </p:txBody>
      </p:sp>
      <p:sp>
        <p:nvSpPr>
          <p:cNvPr id="8" name="Picture Placeholder 2"/>
          <p:cNvSpPr>
            <a:spLocks noGrp="1"/>
          </p:cNvSpPr>
          <p:nvPr>
            <p:ph type="pic" sz="quarter" idx="16"/>
          </p:nvPr>
        </p:nvSpPr>
        <p:spPr>
          <a:xfrm>
            <a:off x="7314512" y="1425680"/>
            <a:ext cx="2432304" cy="1692847"/>
          </a:xfrm>
        </p:spPr>
        <p:txBody>
          <a:bodyPr>
            <a:normAutofit/>
          </a:bodyPr>
          <a:lstStyle>
            <a:lvl1pPr>
              <a:defRPr sz="1500">
                <a:solidFill>
                  <a:srgbClr val="00B0F0"/>
                </a:solidFill>
              </a:defRPr>
            </a:lvl1pPr>
          </a:lstStyle>
          <a:p>
            <a:endParaRPr lang="id-ID"/>
          </a:p>
        </p:txBody>
      </p:sp>
      <p:sp>
        <p:nvSpPr>
          <p:cNvPr id="9" name="Picture Placeholder 2"/>
          <p:cNvSpPr>
            <a:spLocks noGrp="1"/>
          </p:cNvSpPr>
          <p:nvPr>
            <p:ph type="pic" sz="quarter" idx="17"/>
          </p:nvPr>
        </p:nvSpPr>
        <p:spPr>
          <a:xfrm>
            <a:off x="9759951" y="1425680"/>
            <a:ext cx="2432304" cy="1692847"/>
          </a:xfrm>
        </p:spPr>
        <p:txBody>
          <a:bodyPr>
            <a:normAutofit/>
          </a:bodyPr>
          <a:lstStyle>
            <a:lvl1pPr>
              <a:defRPr sz="1500">
                <a:solidFill>
                  <a:srgbClr val="00B0F0"/>
                </a:solidFill>
              </a:defRPr>
            </a:lvl1pPr>
          </a:lstStyle>
          <a:p>
            <a:endParaRPr lang="id-ID"/>
          </a:p>
        </p:txBody>
      </p:sp>
      <p:sp>
        <p:nvSpPr>
          <p:cNvPr id="10" name="Picture Placeholder 2"/>
          <p:cNvSpPr>
            <a:spLocks noGrp="1"/>
          </p:cNvSpPr>
          <p:nvPr>
            <p:ph type="pic" sz="quarter" idx="18"/>
          </p:nvPr>
        </p:nvSpPr>
        <p:spPr>
          <a:xfrm>
            <a:off x="7314512" y="3133603"/>
            <a:ext cx="2432304" cy="1692847"/>
          </a:xfrm>
        </p:spPr>
        <p:txBody>
          <a:bodyPr>
            <a:normAutofit/>
          </a:bodyPr>
          <a:lstStyle>
            <a:lvl1pPr>
              <a:defRPr sz="1500">
                <a:solidFill>
                  <a:srgbClr val="00B0F0"/>
                </a:solidFill>
              </a:defRPr>
            </a:lvl1pPr>
          </a:lstStyle>
          <a:p>
            <a:endParaRPr lang="id-ID"/>
          </a:p>
        </p:txBody>
      </p:sp>
      <p:sp>
        <p:nvSpPr>
          <p:cNvPr id="11" name="Picture Placeholder 2"/>
          <p:cNvSpPr>
            <a:spLocks noGrp="1"/>
          </p:cNvSpPr>
          <p:nvPr>
            <p:ph type="pic" sz="quarter" idx="19"/>
          </p:nvPr>
        </p:nvSpPr>
        <p:spPr>
          <a:xfrm>
            <a:off x="9759951" y="3133603"/>
            <a:ext cx="2432304" cy="1692847"/>
          </a:xfrm>
        </p:spPr>
        <p:txBody>
          <a:bodyPr>
            <a:normAutofit/>
          </a:bodyPr>
          <a:lstStyle>
            <a:lvl1pPr>
              <a:defRPr sz="1500">
                <a:solidFill>
                  <a:srgbClr val="00B0F0"/>
                </a:solidFill>
              </a:defRPr>
            </a:lvl1pPr>
          </a:lstStyle>
          <a:p>
            <a:endParaRPr lang="id-ID"/>
          </a:p>
        </p:txBody>
      </p:sp>
    </p:spTree>
    <p:extLst>
      <p:ext uri="{BB962C8B-B14F-4D97-AF65-F5344CB8AC3E}">
        <p14:creationId xmlns:p14="http://schemas.microsoft.com/office/powerpoint/2010/main" val="378940339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userDrawn="1">
  <p:cSld name="4_Blank">
    <p:spTree>
      <p:nvGrpSpPr>
        <p:cNvPr id="1" name=""/>
        <p:cNvGrpSpPr/>
        <p:nvPr/>
      </p:nvGrpSpPr>
      <p:grpSpPr>
        <a:xfrm>
          <a:off x="0" y="0"/>
          <a:ext cx="0" cy="0"/>
          <a:chOff x="0" y="0"/>
          <a:chExt cx="0" cy="0"/>
        </a:xfrm>
      </p:grpSpPr>
      <p:sp>
        <p:nvSpPr>
          <p:cNvPr id="6" name="Rectangle 2"/>
          <p:cNvSpPr>
            <a:spLocks noGrp="1" noChangeArrowheads="1"/>
          </p:cNvSpPr>
          <p:nvPr>
            <p:ph type="title"/>
          </p:nvPr>
        </p:nvSpPr>
        <p:spPr bwMode="auto">
          <a:xfrm>
            <a:off x="247379" y="153454"/>
            <a:ext cx="11432484" cy="857256"/>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pPr lvl="0"/>
            <a:br>
              <a:rPr lang="cs-CZ" dirty="0"/>
            </a:br>
            <a:r>
              <a:rPr lang="cs-CZ" dirty="0"/>
              <a:t>Titulek</a:t>
            </a:r>
            <a:endParaRPr lang="en-US" dirty="0"/>
          </a:p>
        </p:txBody>
      </p:sp>
      <p:sp>
        <p:nvSpPr>
          <p:cNvPr id="4" name="Content Placeholder 2"/>
          <p:cNvSpPr>
            <a:spLocks noGrp="1"/>
          </p:cNvSpPr>
          <p:nvPr>
            <p:ph idx="1" hasCustomPrompt="1"/>
          </p:nvPr>
        </p:nvSpPr>
        <p:spPr>
          <a:xfrm>
            <a:off x="602864" y="1440000"/>
            <a:ext cx="10871080" cy="4030663"/>
          </a:xfrm>
          <a:prstGeom prst="rect">
            <a:avLst/>
          </a:prstGeom>
        </p:spPr>
        <p:txBody>
          <a:bodyPr/>
          <a:lstStyle>
            <a:lvl1pPr marL="0" indent="0" algn="l">
              <a:buClr>
                <a:schemeClr val="bg1">
                  <a:lumMod val="65000"/>
                </a:schemeClr>
              </a:buClr>
              <a:buSzPct val="100000"/>
              <a:buNone/>
              <a:defRPr sz="1300" baseline="0"/>
            </a:lvl1pPr>
            <a:lvl2pPr algn="l">
              <a:buClr>
                <a:schemeClr val="bg1">
                  <a:lumMod val="65000"/>
                </a:schemeClr>
              </a:buClr>
              <a:buSzPct val="100000"/>
              <a:defRPr sz="1300" baseline="0"/>
            </a:lvl2pPr>
            <a:lvl3pPr algn="l">
              <a:buClr>
                <a:schemeClr val="bg1">
                  <a:lumMod val="65000"/>
                </a:schemeClr>
              </a:buClr>
              <a:buSzPct val="100000"/>
              <a:defRPr sz="1300" baseline="0"/>
            </a:lvl3pPr>
            <a:lvl4pPr algn="l">
              <a:buClr>
                <a:schemeClr val="bg1">
                  <a:lumMod val="65000"/>
                </a:schemeClr>
              </a:buClr>
              <a:buSzPct val="100000"/>
              <a:defRPr sz="1300" baseline="0"/>
            </a:lvl4pPr>
            <a:lvl5pPr algn="l">
              <a:buClr>
                <a:schemeClr val="bg1">
                  <a:lumMod val="65000"/>
                </a:schemeClr>
              </a:buClr>
              <a:buSzPct val="100000"/>
              <a:defRPr sz="1300" baseline="0"/>
            </a:lvl5pPr>
          </a:lstStyle>
          <a:p>
            <a:pPr lvl="0"/>
            <a:r>
              <a:rPr lang="cs-CZ" dirty="0" err="1"/>
              <a:t>Lorem</a:t>
            </a:r>
            <a:r>
              <a:rPr lang="cs-CZ" dirty="0"/>
              <a:t> </a:t>
            </a:r>
            <a:r>
              <a:rPr lang="cs-CZ" dirty="0" err="1"/>
              <a:t>ipsum</a:t>
            </a:r>
            <a:r>
              <a:rPr lang="cs-CZ" dirty="0"/>
              <a:t> </a:t>
            </a:r>
            <a:r>
              <a:rPr lang="cs-CZ" dirty="0" err="1"/>
              <a:t>dolor</a:t>
            </a:r>
            <a:r>
              <a:rPr lang="cs-CZ" dirty="0"/>
              <a:t> </a:t>
            </a:r>
            <a:r>
              <a:rPr lang="cs-CZ" dirty="0" err="1"/>
              <a:t>sit</a:t>
            </a:r>
            <a:r>
              <a:rPr lang="cs-CZ" dirty="0"/>
              <a:t> </a:t>
            </a:r>
            <a:r>
              <a:rPr lang="cs-CZ" dirty="0" err="1"/>
              <a:t>amet</a:t>
            </a:r>
            <a:r>
              <a:rPr lang="cs-CZ" dirty="0"/>
              <a:t>, </a:t>
            </a:r>
            <a:r>
              <a:rPr lang="cs-CZ" dirty="0" err="1"/>
              <a:t>consectetur</a:t>
            </a:r>
            <a:r>
              <a:rPr lang="cs-CZ" dirty="0"/>
              <a:t> </a:t>
            </a:r>
            <a:r>
              <a:rPr lang="cs-CZ" dirty="0" err="1"/>
              <a:t>adipisici</a:t>
            </a:r>
            <a:r>
              <a:rPr lang="cs-CZ" dirty="0"/>
              <a:t> elit, sed </a:t>
            </a:r>
            <a:r>
              <a:rPr lang="cs-CZ" dirty="0" err="1"/>
              <a:t>eiusmod</a:t>
            </a:r>
            <a:r>
              <a:rPr lang="cs-CZ" dirty="0"/>
              <a:t> </a:t>
            </a:r>
            <a:r>
              <a:rPr lang="cs-CZ" dirty="0" err="1"/>
              <a:t>tempor</a:t>
            </a:r>
            <a:r>
              <a:rPr lang="cs-CZ" dirty="0"/>
              <a:t> </a:t>
            </a:r>
            <a:r>
              <a:rPr lang="cs-CZ" dirty="0" err="1"/>
              <a:t>incidunt</a:t>
            </a:r>
            <a:r>
              <a:rPr lang="cs-CZ" dirty="0"/>
              <a:t> </a:t>
            </a:r>
            <a:r>
              <a:rPr lang="cs-CZ" dirty="0" err="1"/>
              <a:t>ut</a:t>
            </a:r>
            <a:r>
              <a:rPr lang="cs-CZ" dirty="0"/>
              <a:t> </a:t>
            </a:r>
            <a:r>
              <a:rPr lang="cs-CZ" dirty="0" err="1"/>
              <a:t>labore</a:t>
            </a:r>
            <a:r>
              <a:rPr lang="cs-CZ" dirty="0"/>
              <a:t> et </a:t>
            </a:r>
            <a:r>
              <a:rPr lang="cs-CZ" dirty="0" err="1"/>
              <a:t>dolore</a:t>
            </a:r>
            <a:r>
              <a:rPr lang="cs-CZ" dirty="0"/>
              <a:t> </a:t>
            </a:r>
            <a:r>
              <a:rPr lang="cs-CZ" dirty="0" err="1"/>
              <a:t>magna</a:t>
            </a:r>
            <a:r>
              <a:rPr lang="cs-CZ" dirty="0"/>
              <a:t> </a:t>
            </a:r>
            <a:r>
              <a:rPr lang="cs-CZ" dirty="0" err="1"/>
              <a:t>aliqua</a:t>
            </a:r>
            <a:r>
              <a:rPr lang="cs-CZ" dirty="0"/>
              <a:t>. Ut </a:t>
            </a:r>
            <a:r>
              <a:rPr lang="cs-CZ" dirty="0" err="1"/>
              <a:t>enim</a:t>
            </a:r>
            <a:r>
              <a:rPr lang="cs-CZ" dirty="0"/>
              <a:t> ad minim </a:t>
            </a:r>
            <a:r>
              <a:rPr lang="cs-CZ" dirty="0" err="1"/>
              <a:t>veniam</a:t>
            </a:r>
            <a:r>
              <a:rPr lang="cs-CZ" dirty="0"/>
              <a:t>, </a:t>
            </a:r>
            <a:r>
              <a:rPr lang="cs-CZ" dirty="0" err="1"/>
              <a:t>quis</a:t>
            </a:r>
            <a:r>
              <a:rPr lang="cs-CZ" dirty="0"/>
              <a:t> </a:t>
            </a:r>
            <a:r>
              <a:rPr lang="cs-CZ" dirty="0" err="1"/>
              <a:t>nostrud</a:t>
            </a:r>
            <a:r>
              <a:rPr lang="cs-CZ" dirty="0"/>
              <a:t> </a:t>
            </a:r>
            <a:r>
              <a:rPr lang="cs-CZ" dirty="0" err="1"/>
              <a:t>exercitation</a:t>
            </a:r>
            <a:r>
              <a:rPr lang="cs-CZ" dirty="0"/>
              <a:t> </a:t>
            </a:r>
            <a:r>
              <a:rPr lang="cs-CZ" dirty="0" err="1"/>
              <a:t>ullamco</a:t>
            </a:r>
            <a:r>
              <a:rPr lang="cs-CZ" dirty="0"/>
              <a:t> </a:t>
            </a:r>
            <a:r>
              <a:rPr lang="cs-CZ" dirty="0" err="1"/>
              <a:t>laboris</a:t>
            </a:r>
            <a:r>
              <a:rPr lang="cs-CZ" dirty="0"/>
              <a:t> </a:t>
            </a:r>
            <a:r>
              <a:rPr lang="cs-CZ" dirty="0" err="1"/>
              <a:t>nisi</a:t>
            </a:r>
            <a:r>
              <a:rPr lang="cs-CZ" dirty="0"/>
              <a:t> </a:t>
            </a:r>
            <a:r>
              <a:rPr lang="cs-CZ" dirty="0" err="1"/>
              <a:t>ut</a:t>
            </a:r>
            <a:r>
              <a:rPr lang="cs-CZ" dirty="0"/>
              <a:t> </a:t>
            </a:r>
            <a:r>
              <a:rPr lang="cs-CZ" dirty="0" err="1"/>
              <a:t>aliquid</a:t>
            </a:r>
            <a:r>
              <a:rPr lang="cs-CZ" dirty="0"/>
              <a:t> ex </a:t>
            </a:r>
            <a:r>
              <a:rPr lang="cs-CZ" dirty="0" err="1"/>
              <a:t>ea</a:t>
            </a:r>
            <a:r>
              <a:rPr lang="cs-CZ" dirty="0"/>
              <a:t> </a:t>
            </a:r>
            <a:r>
              <a:rPr lang="cs-CZ" dirty="0" err="1"/>
              <a:t>commodi</a:t>
            </a:r>
            <a:r>
              <a:rPr lang="cs-CZ" dirty="0"/>
              <a:t> </a:t>
            </a:r>
            <a:r>
              <a:rPr lang="cs-CZ" dirty="0" err="1"/>
              <a:t>consequat</a:t>
            </a:r>
            <a:r>
              <a:rPr lang="cs-CZ" dirty="0"/>
              <a:t>. </a:t>
            </a:r>
            <a:r>
              <a:rPr lang="cs-CZ" dirty="0" err="1"/>
              <a:t>Quis</a:t>
            </a:r>
            <a:r>
              <a:rPr lang="cs-CZ" dirty="0"/>
              <a:t> aute iure </a:t>
            </a:r>
            <a:r>
              <a:rPr lang="cs-CZ" dirty="0" err="1"/>
              <a:t>reprehenderit</a:t>
            </a:r>
            <a:r>
              <a:rPr lang="cs-CZ" dirty="0"/>
              <a:t> in </a:t>
            </a:r>
            <a:r>
              <a:rPr lang="cs-CZ" dirty="0" err="1"/>
              <a:t>voluptate</a:t>
            </a:r>
            <a:r>
              <a:rPr lang="cs-CZ" dirty="0"/>
              <a:t> </a:t>
            </a:r>
            <a:r>
              <a:rPr lang="cs-CZ" dirty="0" err="1"/>
              <a:t>velit</a:t>
            </a:r>
            <a:r>
              <a:rPr lang="cs-CZ" dirty="0"/>
              <a:t> </a:t>
            </a:r>
            <a:r>
              <a:rPr lang="cs-CZ" dirty="0" err="1"/>
              <a:t>esse</a:t>
            </a:r>
            <a:r>
              <a:rPr lang="cs-CZ" dirty="0"/>
              <a:t> </a:t>
            </a:r>
            <a:r>
              <a:rPr lang="cs-CZ" dirty="0" err="1"/>
              <a:t>cillum</a:t>
            </a:r>
            <a:r>
              <a:rPr lang="cs-CZ" dirty="0"/>
              <a:t> </a:t>
            </a:r>
            <a:r>
              <a:rPr lang="cs-CZ" dirty="0" err="1"/>
              <a:t>dolore</a:t>
            </a:r>
            <a:r>
              <a:rPr lang="cs-CZ" dirty="0"/>
              <a:t> </a:t>
            </a:r>
            <a:r>
              <a:rPr lang="cs-CZ" dirty="0" err="1"/>
              <a:t>eu</a:t>
            </a:r>
            <a:r>
              <a:rPr lang="cs-CZ" dirty="0"/>
              <a:t> </a:t>
            </a:r>
            <a:r>
              <a:rPr lang="cs-CZ" dirty="0" err="1"/>
              <a:t>fugiat</a:t>
            </a:r>
            <a:r>
              <a:rPr lang="cs-CZ" dirty="0"/>
              <a:t> </a:t>
            </a:r>
            <a:r>
              <a:rPr lang="cs-CZ" dirty="0" err="1"/>
              <a:t>nulla</a:t>
            </a:r>
            <a:r>
              <a:rPr lang="cs-CZ" dirty="0"/>
              <a:t> </a:t>
            </a:r>
            <a:r>
              <a:rPr lang="cs-CZ" dirty="0" err="1"/>
              <a:t>pariatur</a:t>
            </a:r>
            <a:r>
              <a:rPr lang="cs-CZ" dirty="0"/>
              <a:t>. </a:t>
            </a:r>
            <a:r>
              <a:rPr lang="cs-CZ" dirty="0" err="1"/>
              <a:t>Excepteur</a:t>
            </a:r>
            <a:r>
              <a:rPr lang="cs-CZ" dirty="0"/>
              <a:t> </a:t>
            </a:r>
            <a:r>
              <a:rPr lang="cs-CZ" dirty="0" err="1"/>
              <a:t>sint</a:t>
            </a:r>
            <a:r>
              <a:rPr lang="cs-CZ" dirty="0"/>
              <a:t> </a:t>
            </a:r>
            <a:r>
              <a:rPr lang="cs-CZ" dirty="0" err="1"/>
              <a:t>obcaecat</a:t>
            </a:r>
            <a:r>
              <a:rPr lang="cs-CZ" dirty="0"/>
              <a:t> </a:t>
            </a:r>
            <a:r>
              <a:rPr lang="cs-CZ" dirty="0" err="1"/>
              <a:t>cupiditat</a:t>
            </a:r>
            <a:r>
              <a:rPr lang="cs-CZ" dirty="0"/>
              <a:t> non </a:t>
            </a:r>
            <a:r>
              <a:rPr lang="cs-CZ" dirty="0" err="1"/>
              <a:t>proident</a:t>
            </a:r>
            <a:r>
              <a:rPr lang="cs-CZ" dirty="0"/>
              <a:t>, </a:t>
            </a:r>
            <a:r>
              <a:rPr lang="cs-CZ" dirty="0" err="1"/>
              <a:t>sunt</a:t>
            </a:r>
            <a:r>
              <a:rPr lang="cs-CZ" dirty="0"/>
              <a:t> in culpa qui </a:t>
            </a:r>
            <a:r>
              <a:rPr lang="cs-CZ" dirty="0" err="1"/>
              <a:t>officia</a:t>
            </a:r>
            <a:r>
              <a:rPr lang="cs-CZ" dirty="0"/>
              <a:t> </a:t>
            </a:r>
            <a:r>
              <a:rPr lang="cs-CZ" dirty="0" err="1"/>
              <a:t>deserunt</a:t>
            </a:r>
            <a:r>
              <a:rPr lang="cs-CZ" dirty="0"/>
              <a:t> </a:t>
            </a:r>
            <a:r>
              <a:rPr lang="cs-CZ" dirty="0" err="1"/>
              <a:t>mollit</a:t>
            </a:r>
            <a:r>
              <a:rPr lang="cs-CZ" dirty="0"/>
              <a:t> anim id </a:t>
            </a:r>
            <a:r>
              <a:rPr lang="cs-CZ" dirty="0" err="1"/>
              <a:t>est</a:t>
            </a:r>
            <a:r>
              <a:rPr lang="cs-CZ" dirty="0"/>
              <a:t> </a:t>
            </a:r>
            <a:r>
              <a:rPr lang="cs-CZ" dirty="0" err="1"/>
              <a:t>laborum</a:t>
            </a:r>
            <a:r>
              <a:rPr lang="cs-CZ" dirty="0"/>
              <a:t>.</a:t>
            </a:r>
          </a:p>
          <a:p>
            <a:pPr lvl="0"/>
            <a:endParaRPr lang="cs-CZ" dirty="0"/>
          </a:p>
        </p:txBody>
      </p:sp>
    </p:spTree>
    <p:extLst>
      <p:ext uri="{BB962C8B-B14F-4D97-AF65-F5344CB8AC3E}">
        <p14:creationId xmlns:p14="http://schemas.microsoft.com/office/powerpoint/2010/main" val="360277063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userDrawn="1">
  <p:cSld name="Úvodní snímek">
    <p:bg>
      <p:bgPr>
        <a:solidFill>
          <a:schemeClr val="bg1"/>
        </a:solidFill>
        <a:effectLst/>
      </p:bgPr>
    </p:bg>
    <p:spTree>
      <p:nvGrpSpPr>
        <p:cNvPr id="1" name=""/>
        <p:cNvGrpSpPr/>
        <p:nvPr/>
      </p:nvGrpSpPr>
      <p:grpSpPr>
        <a:xfrm>
          <a:off x="0" y="0"/>
          <a:ext cx="0" cy="0"/>
          <a:chOff x="0" y="0"/>
          <a:chExt cx="0" cy="0"/>
        </a:xfrm>
      </p:grpSpPr>
      <p:sp>
        <p:nvSpPr>
          <p:cNvPr id="3" name="Subtitle 2"/>
          <p:cNvSpPr>
            <a:spLocks noGrp="1"/>
          </p:cNvSpPr>
          <p:nvPr userDrawn="1">
            <p:ph type="subTitle" idx="1"/>
          </p:nvPr>
        </p:nvSpPr>
        <p:spPr>
          <a:xfrm>
            <a:off x="458777" y="2060848"/>
            <a:ext cx="5997264" cy="810000"/>
          </a:xfrm>
          <a:prstGeom prst="rect">
            <a:avLst/>
          </a:prstGeom>
        </p:spPr>
        <p:txBody>
          <a:bodyPr lIns="91438" tIns="45719" rIns="91438" bIns="45719"/>
          <a:lstStyle>
            <a:lvl1pPr marL="0" indent="0" algn="l">
              <a:buNone/>
              <a:defRPr>
                <a:solidFill>
                  <a:schemeClr val="bg2">
                    <a:lumMod val="50000"/>
                  </a:schemeClr>
                </a:solidFill>
                <a:latin typeface="Calibri"/>
                <a:cs typeface="Calibri"/>
              </a:defRPr>
            </a:lvl1pPr>
            <a:lvl2pPr marL="457189" indent="0" algn="ctr">
              <a:buNone/>
              <a:defRPr>
                <a:solidFill>
                  <a:schemeClr val="tx1">
                    <a:tint val="75000"/>
                  </a:schemeClr>
                </a:solidFill>
              </a:defRPr>
            </a:lvl2pPr>
            <a:lvl3pPr marL="914377" indent="0" algn="ctr">
              <a:buNone/>
              <a:defRPr>
                <a:solidFill>
                  <a:schemeClr val="tx1">
                    <a:tint val="75000"/>
                  </a:schemeClr>
                </a:solidFill>
              </a:defRPr>
            </a:lvl3pPr>
            <a:lvl4pPr marL="1371566" indent="0" algn="ctr">
              <a:buNone/>
              <a:defRPr>
                <a:solidFill>
                  <a:schemeClr val="tx1">
                    <a:tint val="75000"/>
                  </a:schemeClr>
                </a:solidFill>
              </a:defRPr>
            </a:lvl4pPr>
            <a:lvl5pPr marL="1828754" indent="0" algn="ctr">
              <a:buNone/>
              <a:defRPr>
                <a:solidFill>
                  <a:schemeClr val="tx1">
                    <a:tint val="75000"/>
                  </a:schemeClr>
                </a:solidFill>
              </a:defRPr>
            </a:lvl5pPr>
            <a:lvl6pPr marL="2285943" indent="0" algn="ctr">
              <a:buNone/>
              <a:defRPr>
                <a:solidFill>
                  <a:schemeClr val="tx1">
                    <a:tint val="75000"/>
                  </a:schemeClr>
                </a:solidFill>
              </a:defRPr>
            </a:lvl6pPr>
            <a:lvl7pPr marL="2743131" indent="0" algn="ctr">
              <a:buNone/>
              <a:defRPr>
                <a:solidFill>
                  <a:schemeClr val="tx1">
                    <a:tint val="75000"/>
                  </a:schemeClr>
                </a:solidFill>
              </a:defRPr>
            </a:lvl7pPr>
            <a:lvl8pPr marL="3200320" indent="0" algn="ctr">
              <a:buNone/>
              <a:defRPr>
                <a:solidFill>
                  <a:schemeClr val="tx1">
                    <a:tint val="75000"/>
                  </a:schemeClr>
                </a:solidFill>
              </a:defRPr>
            </a:lvl8pPr>
            <a:lvl9pPr marL="3657509" indent="0" algn="ctr">
              <a:buNone/>
              <a:defRPr>
                <a:solidFill>
                  <a:schemeClr val="tx1">
                    <a:tint val="75000"/>
                  </a:schemeClr>
                </a:solidFill>
              </a:defRPr>
            </a:lvl9pPr>
          </a:lstStyle>
          <a:p>
            <a:r>
              <a:rPr lang="cs-CZ" dirty="0"/>
              <a:t>Kliknutím lze upravit styl předlohy.</a:t>
            </a:r>
            <a:endParaRPr lang="en-US" dirty="0"/>
          </a:p>
        </p:txBody>
      </p:sp>
      <p:sp>
        <p:nvSpPr>
          <p:cNvPr id="5" name="Title 4"/>
          <p:cNvSpPr>
            <a:spLocks noGrp="1"/>
          </p:cNvSpPr>
          <p:nvPr userDrawn="1">
            <p:ph type="title"/>
          </p:nvPr>
        </p:nvSpPr>
        <p:spPr>
          <a:xfrm>
            <a:off x="458777" y="820596"/>
            <a:ext cx="5997264" cy="1168245"/>
          </a:xfrm>
          <a:prstGeom prst="rect">
            <a:avLst/>
          </a:prstGeom>
        </p:spPr>
        <p:txBody>
          <a:bodyPr lIns="91438" tIns="45719" rIns="91438" bIns="45719"/>
          <a:lstStyle>
            <a:lvl1pPr>
              <a:defRPr>
                <a:solidFill>
                  <a:srgbClr val="0088CE"/>
                </a:solidFill>
              </a:defRPr>
            </a:lvl1pPr>
          </a:lstStyle>
          <a:p>
            <a:r>
              <a:rPr lang="cs-CZ" dirty="0" err="1"/>
              <a:t>Click</a:t>
            </a:r>
            <a:r>
              <a:rPr lang="cs-CZ" dirty="0"/>
              <a:t> to </a:t>
            </a:r>
            <a:r>
              <a:rPr lang="cs-CZ" dirty="0" err="1"/>
              <a:t>edit</a:t>
            </a:r>
            <a:r>
              <a:rPr lang="cs-CZ" dirty="0"/>
              <a:t> Master </a:t>
            </a:r>
            <a:r>
              <a:rPr lang="cs-CZ" dirty="0" err="1"/>
              <a:t>title</a:t>
            </a:r>
            <a:r>
              <a:rPr lang="cs-CZ" dirty="0"/>
              <a:t> style</a:t>
            </a:r>
            <a:endParaRPr lang="en-US" dirty="0"/>
          </a:p>
        </p:txBody>
      </p:sp>
      <p:pic>
        <p:nvPicPr>
          <p:cNvPr id="6" name="Obrázek 5"/>
          <p:cNvPicPr>
            <a:picLocks/>
          </p:cNvPicPr>
          <p:nvPr userDrawn="1"/>
        </p:nvPicPr>
        <p:blipFill rotWithShape="1">
          <a:blip r:embed="rId2">
            <a:extLst>
              <a:ext uri="{28A0092B-C50C-407E-A947-70E740481C1C}">
                <a14:useLocalDpi xmlns:a14="http://schemas.microsoft.com/office/drawing/2010/main"/>
              </a:ext>
            </a:extLst>
          </a:blip>
          <a:srcRect/>
          <a:stretch/>
        </p:blipFill>
        <p:spPr>
          <a:xfrm>
            <a:off x="4007768" y="0"/>
            <a:ext cx="8184232" cy="6858000"/>
          </a:xfrm>
          <a:prstGeom prst="rect">
            <a:avLst/>
          </a:prstGeom>
        </p:spPr>
      </p:pic>
    </p:spTree>
    <p:extLst>
      <p:ext uri="{BB962C8B-B14F-4D97-AF65-F5344CB8AC3E}">
        <p14:creationId xmlns:p14="http://schemas.microsoft.com/office/powerpoint/2010/main" val="3063925750"/>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3_Title and Content">
    <p:spTree>
      <p:nvGrpSpPr>
        <p:cNvPr id="1" name=""/>
        <p:cNvGrpSpPr/>
        <p:nvPr/>
      </p:nvGrpSpPr>
      <p:grpSpPr>
        <a:xfrm>
          <a:off x="0" y="0"/>
          <a:ext cx="0" cy="0"/>
          <a:chOff x="0" y="0"/>
          <a:chExt cx="0" cy="0"/>
        </a:xfrm>
      </p:grpSpPr>
      <p:sp>
        <p:nvSpPr>
          <p:cNvPr id="7" name="Picture Placeholder 3"/>
          <p:cNvSpPr>
            <a:spLocks noGrp="1"/>
          </p:cNvSpPr>
          <p:nvPr>
            <p:ph type="pic" sz="quarter" idx="10"/>
          </p:nvPr>
        </p:nvSpPr>
        <p:spPr>
          <a:xfrm>
            <a:off x="2247613" y="2320629"/>
            <a:ext cx="1713603" cy="1714969"/>
          </a:xfrm>
          <a:prstGeom prst="ellipse">
            <a:avLst/>
          </a:prstGeom>
        </p:spPr>
        <p:txBody>
          <a:bodyPr>
            <a:normAutofit/>
          </a:bodyPr>
          <a:lstStyle>
            <a:lvl1pPr>
              <a:defRPr sz="1200">
                <a:solidFill>
                  <a:srgbClr val="00B0F0"/>
                </a:solidFill>
              </a:defRPr>
            </a:lvl1pPr>
          </a:lstStyle>
          <a:p>
            <a:endParaRPr lang="id-ID" dirty="0"/>
          </a:p>
        </p:txBody>
      </p:sp>
      <p:sp>
        <p:nvSpPr>
          <p:cNvPr id="8" name="Picture Placeholder 3"/>
          <p:cNvSpPr>
            <a:spLocks noGrp="1"/>
          </p:cNvSpPr>
          <p:nvPr>
            <p:ph type="pic" sz="quarter" idx="11"/>
          </p:nvPr>
        </p:nvSpPr>
        <p:spPr>
          <a:xfrm>
            <a:off x="4138881" y="2320629"/>
            <a:ext cx="1713603" cy="1714969"/>
          </a:xfrm>
          <a:prstGeom prst="ellipse">
            <a:avLst/>
          </a:prstGeom>
        </p:spPr>
        <p:txBody>
          <a:bodyPr>
            <a:normAutofit/>
          </a:bodyPr>
          <a:lstStyle>
            <a:lvl1pPr>
              <a:defRPr sz="1200">
                <a:solidFill>
                  <a:srgbClr val="00B0F0"/>
                </a:solidFill>
              </a:defRPr>
            </a:lvl1pPr>
          </a:lstStyle>
          <a:p>
            <a:endParaRPr lang="id-ID" dirty="0"/>
          </a:p>
        </p:txBody>
      </p:sp>
      <p:sp>
        <p:nvSpPr>
          <p:cNvPr id="9" name="Picture Placeholder 3"/>
          <p:cNvSpPr>
            <a:spLocks noGrp="1"/>
          </p:cNvSpPr>
          <p:nvPr>
            <p:ph type="pic" sz="quarter" idx="12"/>
          </p:nvPr>
        </p:nvSpPr>
        <p:spPr>
          <a:xfrm>
            <a:off x="6041572" y="2320629"/>
            <a:ext cx="1713603" cy="1714969"/>
          </a:xfrm>
          <a:prstGeom prst="ellipse">
            <a:avLst/>
          </a:prstGeom>
        </p:spPr>
        <p:txBody>
          <a:bodyPr>
            <a:normAutofit/>
          </a:bodyPr>
          <a:lstStyle>
            <a:lvl1pPr>
              <a:defRPr sz="1200">
                <a:solidFill>
                  <a:srgbClr val="00B0F0"/>
                </a:solidFill>
              </a:defRPr>
            </a:lvl1pPr>
          </a:lstStyle>
          <a:p>
            <a:endParaRPr lang="id-ID" dirty="0"/>
          </a:p>
        </p:txBody>
      </p:sp>
      <p:sp>
        <p:nvSpPr>
          <p:cNvPr id="10" name="Picture Placeholder 3"/>
          <p:cNvSpPr>
            <a:spLocks noGrp="1"/>
          </p:cNvSpPr>
          <p:nvPr>
            <p:ph type="pic" sz="quarter" idx="13"/>
          </p:nvPr>
        </p:nvSpPr>
        <p:spPr>
          <a:xfrm>
            <a:off x="7932839" y="2320629"/>
            <a:ext cx="1713603" cy="1714969"/>
          </a:xfrm>
          <a:prstGeom prst="ellipse">
            <a:avLst/>
          </a:prstGeom>
        </p:spPr>
        <p:txBody>
          <a:bodyPr>
            <a:normAutofit/>
          </a:bodyPr>
          <a:lstStyle>
            <a:lvl1pPr>
              <a:defRPr sz="1200">
                <a:solidFill>
                  <a:srgbClr val="00B0F0"/>
                </a:solidFill>
              </a:defRPr>
            </a:lvl1pPr>
          </a:lstStyle>
          <a:p>
            <a:endParaRPr lang="id-ID"/>
          </a:p>
        </p:txBody>
      </p:sp>
    </p:spTree>
    <p:extLst>
      <p:ext uri="{BB962C8B-B14F-4D97-AF65-F5344CB8AC3E}">
        <p14:creationId xmlns:p14="http://schemas.microsoft.com/office/powerpoint/2010/main" val="248325060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1_Section Header">
    <p:spTree>
      <p:nvGrpSpPr>
        <p:cNvPr id="1" name=""/>
        <p:cNvGrpSpPr/>
        <p:nvPr/>
      </p:nvGrpSpPr>
      <p:grpSpPr>
        <a:xfrm>
          <a:off x="0" y="0"/>
          <a:ext cx="0" cy="0"/>
          <a:chOff x="0" y="0"/>
          <a:chExt cx="0" cy="0"/>
        </a:xfrm>
      </p:grpSpPr>
      <p:sp>
        <p:nvSpPr>
          <p:cNvPr id="7" name="Picture Placeholder 2"/>
          <p:cNvSpPr>
            <a:spLocks noGrp="1"/>
          </p:cNvSpPr>
          <p:nvPr>
            <p:ph type="pic" sz="quarter" idx="10"/>
          </p:nvPr>
        </p:nvSpPr>
        <p:spPr>
          <a:xfrm>
            <a:off x="2018958" y="1559074"/>
            <a:ext cx="2557975" cy="1692847"/>
          </a:xfrm>
        </p:spPr>
        <p:txBody>
          <a:bodyPr>
            <a:normAutofit/>
          </a:bodyPr>
          <a:lstStyle>
            <a:lvl1pPr>
              <a:defRPr sz="1500">
                <a:solidFill>
                  <a:srgbClr val="00B0F0"/>
                </a:solidFill>
              </a:defRPr>
            </a:lvl1pPr>
          </a:lstStyle>
          <a:p>
            <a:endParaRPr lang="id-ID"/>
          </a:p>
        </p:txBody>
      </p:sp>
      <p:sp>
        <p:nvSpPr>
          <p:cNvPr id="8" name="Picture Placeholder 2"/>
          <p:cNvSpPr>
            <a:spLocks noGrp="1"/>
          </p:cNvSpPr>
          <p:nvPr>
            <p:ph type="pic" sz="quarter" idx="11"/>
          </p:nvPr>
        </p:nvSpPr>
        <p:spPr>
          <a:xfrm>
            <a:off x="4714789" y="1559074"/>
            <a:ext cx="2557975" cy="1692847"/>
          </a:xfrm>
        </p:spPr>
        <p:txBody>
          <a:bodyPr>
            <a:normAutofit/>
          </a:bodyPr>
          <a:lstStyle>
            <a:lvl1pPr>
              <a:defRPr sz="1500">
                <a:solidFill>
                  <a:srgbClr val="00B0F0"/>
                </a:solidFill>
              </a:defRPr>
            </a:lvl1pPr>
          </a:lstStyle>
          <a:p>
            <a:endParaRPr lang="id-ID"/>
          </a:p>
        </p:txBody>
      </p:sp>
      <p:sp>
        <p:nvSpPr>
          <p:cNvPr id="9" name="Picture Placeholder 2"/>
          <p:cNvSpPr>
            <a:spLocks noGrp="1"/>
          </p:cNvSpPr>
          <p:nvPr>
            <p:ph type="pic" sz="quarter" idx="12"/>
          </p:nvPr>
        </p:nvSpPr>
        <p:spPr>
          <a:xfrm>
            <a:off x="7410618" y="1559074"/>
            <a:ext cx="2557975" cy="1692847"/>
          </a:xfrm>
        </p:spPr>
        <p:txBody>
          <a:bodyPr>
            <a:normAutofit/>
          </a:bodyPr>
          <a:lstStyle>
            <a:lvl1pPr>
              <a:defRPr sz="1500">
                <a:solidFill>
                  <a:srgbClr val="00B0F0"/>
                </a:solidFill>
              </a:defRPr>
            </a:lvl1pPr>
          </a:lstStyle>
          <a:p>
            <a:endParaRPr lang="id-ID"/>
          </a:p>
        </p:txBody>
      </p:sp>
      <p:sp>
        <p:nvSpPr>
          <p:cNvPr id="10" name="Picture Placeholder 2"/>
          <p:cNvSpPr>
            <a:spLocks noGrp="1"/>
          </p:cNvSpPr>
          <p:nvPr>
            <p:ph type="pic" sz="quarter" idx="13"/>
          </p:nvPr>
        </p:nvSpPr>
        <p:spPr>
          <a:xfrm>
            <a:off x="2018958" y="3483308"/>
            <a:ext cx="2557975" cy="1692847"/>
          </a:xfrm>
        </p:spPr>
        <p:txBody>
          <a:bodyPr>
            <a:normAutofit/>
          </a:bodyPr>
          <a:lstStyle>
            <a:lvl1pPr>
              <a:defRPr sz="1500">
                <a:solidFill>
                  <a:srgbClr val="00B0F0"/>
                </a:solidFill>
              </a:defRPr>
            </a:lvl1pPr>
          </a:lstStyle>
          <a:p>
            <a:endParaRPr lang="id-ID"/>
          </a:p>
        </p:txBody>
      </p:sp>
      <p:sp>
        <p:nvSpPr>
          <p:cNvPr id="11" name="Picture Placeholder 2"/>
          <p:cNvSpPr>
            <a:spLocks noGrp="1"/>
          </p:cNvSpPr>
          <p:nvPr>
            <p:ph type="pic" sz="quarter" idx="14"/>
          </p:nvPr>
        </p:nvSpPr>
        <p:spPr>
          <a:xfrm>
            <a:off x="4714789" y="3483308"/>
            <a:ext cx="2557975" cy="1692847"/>
          </a:xfrm>
        </p:spPr>
        <p:txBody>
          <a:bodyPr>
            <a:normAutofit/>
          </a:bodyPr>
          <a:lstStyle>
            <a:lvl1pPr>
              <a:defRPr sz="1500">
                <a:solidFill>
                  <a:srgbClr val="00B0F0"/>
                </a:solidFill>
              </a:defRPr>
            </a:lvl1pPr>
          </a:lstStyle>
          <a:p>
            <a:endParaRPr lang="id-ID"/>
          </a:p>
        </p:txBody>
      </p:sp>
      <p:sp>
        <p:nvSpPr>
          <p:cNvPr id="12" name="Picture Placeholder 2"/>
          <p:cNvSpPr>
            <a:spLocks noGrp="1"/>
          </p:cNvSpPr>
          <p:nvPr>
            <p:ph type="pic" sz="quarter" idx="15"/>
          </p:nvPr>
        </p:nvSpPr>
        <p:spPr>
          <a:xfrm>
            <a:off x="7410618" y="3483308"/>
            <a:ext cx="2557975" cy="1692847"/>
          </a:xfrm>
        </p:spPr>
        <p:txBody>
          <a:bodyPr>
            <a:normAutofit/>
          </a:bodyPr>
          <a:lstStyle>
            <a:lvl1pPr>
              <a:defRPr sz="1500">
                <a:solidFill>
                  <a:srgbClr val="00B0F0"/>
                </a:solidFill>
              </a:defRPr>
            </a:lvl1pPr>
          </a:lstStyle>
          <a:p>
            <a:endParaRPr lang="id-ID"/>
          </a:p>
        </p:txBody>
      </p:sp>
    </p:spTree>
    <p:extLst>
      <p:ext uri="{BB962C8B-B14F-4D97-AF65-F5344CB8AC3E}">
        <p14:creationId xmlns:p14="http://schemas.microsoft.com/office/powerpoint/2010/main" val="331917289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1_Two Content">
    <p:spTree>
      <p:nvGrpSpPr>
        <p:cNvPr id="1" name=""/>
        <p:cNvGrpSpPr/>
        <p:nvPr/>
      </p:nvGrpSpPr>
      <p:grpSpPr>
        <a:xfrm>
          <a:off x="0" y="0"/>
          <a:ext cx="0" cy="0"/>
          <a:chOff x="0" y="0"/>
          <a:chExt cx="0" cy="0"/>
        </a:xfrm>
      </p:grpSpPr>
      <p:sp>
        <p:nvSpPr>
          <p:cNvPr id="8" name="Picture Placeholder 3"/>
          <p:cNvSpPr>
            <a:spLocks noGrp="1"/>
          </p:cNvSpPr>
          <p:nvPr>
            <p:ph type="pic" sz="quarter" idx="11"/>
          </p:nvPr>
        </p:nvSpPr>
        <p:spPr>
          <a:xfrm>
            <a:off x="2041401" y="1152674"/>
            <a:ext cx="7339364" cy="4706823"/>
          </a:xfrm>
        </p:spPr>
        <p:txBody>
          <a:bodyPr>
            <a:normAutofit/>
          </a:bodyPr>
          <a:lstStyle>
            <a:lvl1pPr>
              <a:defRPr sz="1351">
                <a:solidFill>
                  <a:srgbClr val="00B0F0"/>
                </a:solidFill>
              </a:defRPr>
            </a:lvl1pPr>
          </a:lstStyle>
          <a:p>
            <a:endParaRPr lang="id-ID"/>
          </a:p>
        </p:txBody>
      </p:sp>
    </p:spTree>
    <p:extLst>
      <p:ext uri="{BB962C8B-B14F-4D97-AF65-F5344CB8AC3E}">
        <p14:creationId xmlns:p14="http://schemas.microsoft.com/office/powerpoint/2010/main" val="129340180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_Comparison">
    <p:spTree>
      <p:nvGrpSpPr>
        <p:cNvPr id="1" name=""/>
        <p:cNvGrpSpPr/>
        <p:nvPr/>
      </p:nvGrpSpPr>
      <p:grpSpPr>
        <a:xfrm>
          <a:off x="0" y="0"/>
          <a:ext cx="0" cy="0"/>
          <a:chOff x="0" y="0"/>
          <a:chExt cx="0" cy="0"/>
        </a:xfrm>
      </p:grpSpPr>
      <p:sp>
        <p:nvSpPr>
          <p:cNvPr id="10" name="Picture Placeholder 3"/>
          <p:cNvSpPr>
            <a:spLocks noGrp="1"/>
          </p:cNvSpPr>
          <p:nvPr>
            <p:ph type="pic" sz="quarter" idx="10"/>
          </p:nvPr>
        </p:nvSpPr>
        <p:spPr>
          <a:xfrm>
            <a:off x="1429079" y="1982397"/>
            <a:ext cx="4215607" cy="3198006"/>
          </a:xfrm>
        </p:spPr>
        <p:txBody>
          <a:bodyPr>
            <a:normAutofit/>
          </a:bodyPr>
          <a:lstStyle>
            <a:lvl1pPr>
              <a:defRPr sz="1351">
                <a:solidFill>
                  <a:srgbClr val="00B0F0"/>
                </a:solidFill>
              </a:defRPr>
            </a:lvl1pPr>
          </a:lstStyle>
          <a:p>
            <a:endParaRPr lang="id-ID"/>
          </a:p>
        </p:txBody>
      </p:sp>
      <p:sp>
        <p:nvSpPr>
          <p:cNvPr id="11" name="Picture Placeholder 3"/>
          <p:cNvSpPr>
            <a:spLocks noGrp="1"/>
          </p:cNvSpPr>
          <p:nvPr>
            <p:ph type="pic" sz="quarter" idx="11"/>
          </p:nvPr>
        </p:nvSpPr>
        <p:spPr>
          <a:xfrm>
            <a:off x="6112215" y="1982397"/>
            <a:ext cx="4215607" cy="3198006"/>
          </a:xfrm>
        </p:spPr>
        <p:txBody>
          <a:bodyPr>
            <a:normAutofit/>
          </a:bodyPr>
          <a:lstStyle>
            <a:lvl1pPr>
              <a:defRPr sz="1351">
                <a:solidFill>
                  <a:srgbClr val="00B0F0"/>
                </a:solidFill>
              </a:defRPr>
            </a:lvl1pPr>
          </a:lstStyle>
          <a:p>
            <a:endParaRPr lang="id-ID"/>
          </a:p>
        </p:txBody>
      </p:sp>
    </p:spTree>
    <p:extLst>
      <p:ext uri="{BB962C8B-B14F-4D97-AF65-F5344CB8AC3E}">
        <p14:creationId xmlns:p14="http://schemas.microsoft.com/office/powerpoint/2010/main" val="425902485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4_Title and Content">
    <p:spTree>
      <p:nvGrpSpPr>
        <p:cNvPr id="1" name=""/>
        <p:cNvGrpSpPr/>
        <p:nvPr/>
      </p:nvGrpSpPr>
      <p:grpSpPr>
        <a:xfrm>
          <a:off x="0" y="0"/>
          <a:ext cx="0" cy="0"/>
          <a:chOff x="0" y="0"/>
          <a:chExt cx="0" cy="0"/>
        </a:xfrm>
      </p:grpSpPr>
      <p:sp>
        <p:nvSpPr>
          <p:cNvPr id="2" name="Picture Placeholder 3"/>
          <p:cNvSpPr>
            <a:spLocks noGrp="1"/>
          </p:cNvSpPr>
          <p:nvPr>
            <p:ph type="pic" sz="quarter" idx="10"/>
          </p:nvPr>
        </p:nvSpPr>
        <p:spPr>
          <a:xfrm>
            <a:off x="868193" y="2261419"/>
            <a:ext cx="3173835" cy="2407706"/>
          </a:xfrm>
        </p:spPr>
        <p:txBody>
          <a:bodyPr>
            <a:normAutofit/>
          </a:bodyPr>
          <a:lstStyle>
            <a:lvl1pPr>
              <a:defRPr sz="1351">
                <a:solidFill>
                  <a:srgbClr val="00B0F0"/>
                </a:solidFill>
              </a:defRPr>
            </a:lvl1pPr>
          </a:lstStyle>
          <a:p>
            <a:endParaRPr lang="id-ID"/>
          </a:p>
        </p:txBody>
      </p:sp>
      <p:sp>
        <p:nvSpPr>
          <p:cNvPr id="3" name="Picture Placeholder 3"/>
          <p:cNvSpPr>
            <a:spLocks noGrp="1"/>
          </p:cNvSpPr>
          <p:nvPr>
            <p:ph type="pic" sz="quarter" idx="11"/>
          </p:nvPr>
        </p:nvSpPr>
        <p:spPr>
          <a:xfrm>
            <a:off x="4420619" y="2261419"/>
            <a:ext cx="3173835" cy="2407706"/>
          </a:xfrm>
        </p:spPr>
        <p:txBody>
          <a:bodyPr>
            <a:normAutofit/>
          </a:bodyPr>
          <a:lstStyle>
            <a:lvl1pPr>
              <a:defRPr sz="1351">
                <a:solidFill>
                  <a:srgbClr val="00B0F0"/>
                </a:solidFill>
              </a:defRPr>
            </a:lvl1pPr>
          </a:lstStyle>
          <a:p>
            <a:endParaRPr lang="id-ID"/>
          </a:p>
        </p:txBody>
      </p:sp>
      <p:sp>
        <p:nvSpPr>
          <p:cNvPr id="4" name="Picture Placeholder 3"/>
          <p:cNvSpPr>
            <a:spLocks noGrp="1"/>
          </p:cNvSpPr>
          <p:nvPr>
            <p:ph type="pic" sz="quarter" idx="12"/>
          </p:nvPr>
        </p:nvSpPr>
        <p:spPr>
          <a:xfrm>
            <a:off x="7973045" y="2261419"/>
            <a:ext cx="3173835" cy="2407706"/>
          </a:xfrm>
        </p:spPr>
        <p:txBody>
          <a:bodyPr>
            <a:normAutofit/>
          </a:bodyPr>
          <a:lstStyle>
            <a:lvl1pPr>
              <a:defRPr sz="1351">
                <a:solidFill>
                  <a:srgbClr val="00B0F0"/>
                </a:solidFill>
              </a:defRPr>
            </a:lvl1pPr>
          </a:lstStyle>
          <a:p>
            <a:endParaRPr lang="id-ID"/>
          </a:p>
        </p:txBody>
      </p:sp>
    </p:spTree>
    <p:extLst>
      <p:ext uri="{BB962C8B-B14F-4D97-AF65-F5344CB8AC3E}">
        <p14:creationId xmlns:p14="http://schemas.microsoft.com/office/powerpoint/2010/main" val="416578810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5_Title and Content">
    <p:spTree>
      <p:nvGrpSpPr>
        <p:cNvPr id="1" name=""/>
        <p:cNvGrpSpPr/>
        <p:nvPr/>
      </p:nvGrpSpPr>
      <p:grpSpPr>
        <a:xfrm>
          <a:off x="0" y="0"/>
          <a:ext cx="0" cy="0"/>
          <a:chOff x="0" y="0"/>
          <a:chExt cx="0" cy="0"/>
        </a:xfrm>
      </p:grpSpPr>
      <p:sp>
        <p:nvSpPr>
          <p:cNvPr id="2" name="Picture Placeholder 2"/>
          <p:cNvSpPr>
            <a:spLocks noGrp="1"/>
          </p:cNvSpPr>
          <p:nvPr>
            <p:ph type="pic" sz="quarter" idx="10"/>
          </p:nvPr>
        </p:nvSpPr>
        <p:spPr>
          <a:xfrm>
            <a:off x="-9832" y="1425680"/>
            <a:ext cx="2432304" cy="1692847"/>
          </a:xfrm>
        </p:spPr>
        <p:txBody>
          <a:bodyPr>
            <a:normAutofit/>
          </a:bodyPr>
          <a:lstStyle>
            <a:lvl1pPr>
              <a:defRPr sz="1500">
                <a:solidFill>
                  <a:srgbClr val="00B0F0"/>
                </a:solidFill>
              </a:defRPr>
            </a:lvl1pPr>
          </a:lstStyle>
          <a:p>
            <a:endParaRPr lang="id-ID"/>
          </a:p>
        </p:txBody>
      </p:sp>
      <p:sp>
        <p:nvSpPr>
          <p:cNvPr id="3" name="Picture Placeholder 2"/>
          <p:cNvSpPr>
            <a:spLocks noGrp="1"/>
          </p:cNvSpPr>
          <p:nvPr>
            <p:ph type="pic" sz="quarter" idx="11"/>
          </p:nvPr>
        </p:nvSpPr>
        <p:spPr>
          <a:xfrm>
            <a:off x="2431616" y="1425680"/>
            <a:ext cx="2432304" cy="1692847"/>
          </a:xfrm>
        </p:spPr>
        <p:txBody>
          <a:bodyPr>
            <a:normAutofit/>
          </a:bodyPr>
          <a:lstStyle>
            <a:lvl1pPr>
              <a:defRPr sz="1500">
                <a:solidFill>
                  <a:srgbClr val="00B0F0"/>
                </a:solidFill>
              </a:defRPr>
            </a:lvl1pPr>
          </a:lstStyle>
          <a:p>
            <a:endParaRPr lang="id-ID"/>
          </a:p>
        </p:txBody>
      </p:sp>
      <p:sp>
        <p:nvSpPr>
          <p:cNvPr id="4" name="Picture Placeholder 2"/>
          <p:cNvSpPr>
            <a:spLocks noGrp="1"/>
          </p:cNvSpPr>
          <p:nvPr>
            <p:ph type="pic" sz="quarter" idx="12"/>
          </p:nvPr>
        </p:nvSpPr>
        <p:spPr>
          <a:xfrm>
            <a:off x="4873064" y="1425680"/>
            <a:ext cx="2432304" cy="1692847"/>
          </a:xfrm>
        </p:spPr>
        <p:txBody>
          <a:bodyPr>
            <a:normAutofit/>
          </a:bodyPr>
          <a:lstStyle>
            <a:lvl1pPr>
              <a:defRPr sz="1500">
                <a:solidFill>
                  <a:srgbClr val="00B0F0"/>
                </a:solidFill>
              </a:defRPr>
            </a:lvl1pPr>
          </a:lstStyle>
          <a:p>
            <a:endParaRPr lang="id-ID"/>
          </a:p>
        </p:txBody>
      </p:sp>
      <p:sp>
        <p:nvSpPr>
          <p:cNvPr id="5" name="Picture Placeholder 2"/>
          <p:cNvSpPr>
            <a:spLocks noGrp="1"/>
          </p:cNvSpPr>
          <p:nvPr>
            <p:ph type="pic" sz="quarter" idx="13"/>
          </p:nvPr>
        </p:nvSpPr>
        <p:spPr>
          <a:xfrm>
            <a:off x="-9832" y="3133603"/>
            <a:ext cx="2432304" cy="1692847"/>
          </a:xfrm>
        </p:spPr>
        <p:txBody>
          <a:bodyPr>
            <a:normAutofit/>
          </a:bodyPr>
          <a:lstStyle>
            <a:lvl1pPr>
              <a:defRPr sz="1500">
                <a:solidFill>
                  <a:srgbClr val="00B0F0"/>
                </a:solidFill>
              </a:defRPr>
            </a:lvl1pPr>
          </a:lstStyle>
          <a:p>
            <a:endParaRPr lang="id-ID"/>
          </a:p>
        </p:txBody>
      </p:sp>
      <p:sp>
        <p:nvSpPr>
          <p:cNvPr id="6" name="Picture Placeholder 2"/>
          <p:cNvSpPr>
            <a:spLocks noGrp="1"/>
          </p:cNvSpPr>
          <p:nvPr>
            <p:ph type="pic" sz="quarter" idx="14"/>
          </p:nvPr>
        </p:nvSpPr>
        <p:spPr>
          <a:xfrm>
            <a:off x="2431616" y="3133603"/>
            <a:ext cx="2432304" cy="1692847"/>
          </a:xfrm>
        </p:spPr>
        <p:txBody>
          <a:bodyPr>
            <a:normAutofit/>
          </a:bodyPr>
          <a:lstStyle>
            <a:lvl1pPr>
              <a:defRPr sz="1500">
                <a:solidFill>
                  <a:srgbClr val="00B0F0"/>
                </a:solidFill>
              </a:defRPr>
            </a:lvl1pPr>
          </a:lstStyle>
          <a:p>
            <a:endParaRPr lang="id-ID"/>
          </a:p>
        </p:txBody>
      </p:sp>
      <p:sp>
        <p:nvSpPr>
          <p:cNvPr id="7" name="Picture Placeholder 2"/>
          <p:cNvSpPr>
            <a:spLocks noGrp="1"/>
          </p:cNvSpPr>
          <p:nvPr>
            <p:ph type="pic" sz="quarter" idx="15"/>
          </p:nvPr>
        </p:nvSpPr>
        <p:spPr>
          <a:xfrm>
            <a:off x="4873064" y="3133603"/>
            <a:ext cx="2432304" cy="1692847"/>
          </a:xfrm>
        </p:spPr>
        <p:txBody>
          <a:bodyPr>
            <a:normAutofit/>
          </a:bodyPr>
          <a:lstStyle>
            <a:lvl1pPr>
              <a:defRPr sz="1500">
                <a:solidFill>
                  <a:srgbClr val="00B0F0"/>
                </a:solidFill>
              </a:defRPr>
            </a:lvl1pPr>
          </a:lstStyle>
          <a:p>
            <a:endParaRPr lang="id-ID"/>
          </a:p>
        </p:txBody>
      </p:sp>
      <p:sp>
        <p:nvSpPr>
          <p:cNvPr id="8" name="Picture Placeholder 2"/>
          <p:cNvSpPr>
            <a:spLocks noGrp="1"/>
          </p:cNvSpPr>
          <p:nvPr>
            <p:ph type="pic" sz="quarter" idx="16"/>
          </p:nvPr>
        </p:nvSpPr>
        <p:spPr>
          <a:xfrm>
            <a:off x="7314512" y="1425680"/>
            <a:ext cx="2432304" cy="1692847"/>
          </a:xfrm>
        </p:spPr>
        <p:txBody>
          <a:bodyPr>
            <a:normAutofit/>
          </a:bodyPr>
          <a:lstStyle>
            <a:lvl1pPr>
              <a:defRPr sz="1500">
                <a:solidFill>
                  <a:srgbClr val="00B0F0"/>
                </a:solidFill>
              </a:defRPr>
            </a:lvl1pPr>
          </a:lstStyle>
          <a:p>
            <a:endParaRPr lang="id-ID"/>
          </a:p>
        </p:txBody>
      </p:sp>
      <p:sp>
        <p:nvSpPr>
          <p:cNvPr id="9" name="Picture Placeholder 2"/>
          <p:cNvSpPr>
            <a:spLocks noGrp="1"/>
          </p:cNvSpPr>
          <p:nvPr>
            <p:ph type="pic" sz="quarter" idx="17"/>
          </p:nvPr>
        </p:nvSpPr>
        <p:spPr>
          <a:xfrm>
            <a:off x="9759951" y="1425680"/>
            <a:ext cx="2432304" cy="1692847"/>
          </a:xfrm>
        </p:spPr>
        <p:txBody>
          <a:bodyPr>
            <a:normAutofit/>
          </a:bodyPr>
          <a:lstStyle>
            <a:lvl1pPr>
              <a:defRPr sz="1500">
                <a:solidFill>
                  <a:srgbClr val="00B0F0"/>
                </a:solidFill>
              </a:defRPr>
            </a:lvl1pPr>
          </a:lstStyle>
          <a:p>
            <a:endParaRPr lang="id-ID"/>
          </a:p>
        </p:txBody>
      </p:sp>
      <p:sp>
        <p:nvSpPr>
          <p:cNvPr id="10" name="Picture Placeholder 2"/>
          <p:cNvSpPr>
            <a:spLocks noGrp="1"/>
          </p:cNvSpPr>
          <p:nvPr>
            <p:ph type="pic" sz="quarter" idx="18"/>
          </p:nvPr>
        </p:nvSpPr>
        <p:spPr>
          <a:xfrm>
            <a:off x="7314512" y="3133603"/>
            <a:ext cx="2432304" cy="1692847"/>
          </a:xfrm>
        </p:spPr>
        <p:txBody>
          <a:bodyPr>
            <a:normAutofit/>
          </a:bodyPr>
          <a:lstStyle>
            <a:lvl1pPr>
              <a:defRPr sz="1500">
                <a:solidFill>
                  <a:srgbClr val="00B0F0"/>
                </a:solidFill>
              </a:defRPr>
            </a:lvl1pPr>
          </a:lstStyle>
          <a:p>
            <a:endParaRPr lang="id-ID"/>
          </a:p>
        </p:txBody>
      </p:sp>
      <p:sp>
        <p:nvSpPr>
          <p:cNvPr id="11" name="Picture Placeholder 2"/>
          <p:cNvSpPr>
            <a:spLocks noGrp="1"/>
          </p:cNvSpPr>
          <p:nvPr>
            <p:ph type="pic" sz="quarter" idx="19"/>
          </p:nvPr>
        </p:nvSpPr>
        <p:spPr>
          <a:xfrm>
            <a:off x="9759951" y="3133603"/>
            <a:ext cx="2432304" cy="1692847"/>
          </a:xfrm>
        </p:spPr>
        <p:txBody>
          <a:bodyPr>
            <a:normAutofit/>
          </a:bodyPr>
          <a:lstStyle>
            <a:lvl1pPr>
              <a:defRPr sz="1500">
                <a:solidFill>
                  <a:srgbClr val="00B0F0"/>
                </a:solidFill>
              </a:defRPr>
            </a:lvl1pPr>
          </a:lstStyle>
          <a:p>
            <a:endParaRPr lang="id-ID"/>
          </a:p>
        </p:txBody>
      </p:sp>
    </p:spTree>
    <p:extLst>
      <p:ext uri="{BB962C8B-B14F-4D97-AF65-F5344CB8AC3E}">
        <p14:creationId xmlns:p14="http://schemas.microsoft.com/office/powerpoint/2010/main" val="293099268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3_Obecný_prazdny">
    <p:spTree>
      <p:nvGrpSpPr>
        <p:cNvPr id="1" name=""/>
        <p:cNvGrpSpPr/>
        <p:nvPr/>
      </p:nvGrpSpPr>
      <p:grpSpPr>
        <a:xfrm>
          <a:off x="0" y="0"/>
          <a:ext cx="0" cy="0"/>
          <a:chOff x="0" y="0"/>
          <a:chExt cx="0" cy="0"/>
        </a:xfrm>
      </p:grpSpPr>
      <p:sp>
        <p:nvSpPr>
          <p:cNvPr id="6" name="Nadpis 1"/>
          <p:cNvSpPr txBox="1">
            <a:spLocks/>
          </p:cNvSpPr>
          <p:nvPr userDrawn="1"/>
        </p:nvSpPr>
        <p:spPr>
          <a:xfrm>
            <a:off x="483235" y="273845"/>
            <a:ext cx="7250431" cy="872331"/>
          </a:xfrm>
          <a:prstGeom prst="rect">
            <a:avLst/>
          </a:prstGeom>
        </p:spPr>
        <p:txBody>
          <a:bodyPr vert="horz" lIns="91438" tIns="45719" rIns="91438" bIns="45719" rtlCol="0" anchor="ctr">
            <a:normAutofit/>
          </a:bodyPr>
          <a:lstStyle>
            <a:lvl1pPr algn="l" defTabSz="914400" rtl="0" eaLnBrk="1" latinLnBrk="0" hangingPunct="1">
              <a:lnSpc>
                <a:spcPct val="100000"/>
              </a:lnSpc>
              <a:spcBef>
                <a:spcPct val="0"/>
              </a:spcBef>
              <a:buNone/>
              <a:defRPr sz="3000" b="1" i="0" kern="1200">
                <a:solidFill>
                  <a:srgbClr val="5C5F63"/>
                </a:solidFill>
                <a:latin typeface="Arial"/>
                <a:ea typeface="+mj-ea"/>
                <a:cs typeface="Arial"/>
              </a:defRPr>
            </a:lvl1pPr>
          </a:lstStyle>
          <a:p>
            <a:endParaRPr lang="cs-CZ" b="0" dirty="0">
              <a:latin typeface="Calibri Light" panose="020F0302020204030204" pitchFamily="34" charset="0"/>
              <a:cs typeface="Calibri Light" panose="020F0302020204030204" pitchFamily="34" charset="0"/>
            </a:endParaRPr>
          </a:p>
        </p:txBody>
      </p:sp>
    </p:spTree>
    <p:extLst>
      <p:ext uri="{BB962C8B-B14F-4D97-AF65-F5344CB8AC3E}">
        <p14:creationId xmlns:p14="http://schemas.microsoft.com/office/powerpoint/2010/main" val="386848285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dirty="0"/>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189" indent="0" algn="ctr">
              <a:buNone/>
              <a:defRPr sz="2000"/>
            </a:lvl2pPr>
            <a:lvl3pPr marL="914377" indent="0" algn="ctr">
              <a:buNone/>
              <a:defRPr sz="1800"/>
            </a:lvl3pPr>
            <a:lvl4pPr marL="1371566" indent="0" algn="ctr">
              <a:buNone/>
              <a:defRPr sz="1600"/>
            </a:lvl4pPr>
            <a:lvl5pPr marL="1828754" indent="0" algn="ctr">
              <a:buNone/>
              <a:defRPr sz="1600"/>
            </a:lvl5pPr>
            <a:lvl6pPr marL="2285943" indent="0" algn="ctr">
              <a:buNone/>
              <a:defRPr sz="1600"/>
            </a:lvl6pPr>
            <a:lvl7pPr marL="2743131" indent="0" algn="ctr">
              <a:buNone/>
              <a:defRPr sz="1600"/>
            </a:lvl7pPr>
            <a:lvl8pPr marL="3200320" indent="0" algn="ctr">
              <a:buNone/>
              <a:defRPr sz="1600"/>
            </a:lvl8pPr>
            <a:lvl9pPr marL="3657509" indent="0" algn="ctr">
              <a:buNone/>
              <a:defRPr sz="1600"/>
            </a:lvl9pPr>
          </a:lstStyle>
          <a:p>
            <a:r>
              <a:rPr lang="en-US"/>
              <a:t>Click to edit Master subtitle style</a:t>
            </a:r>
          </a:p>
        </p:txBody>
      </p:sp>
    </p:spTree>
    <p:extLst>
      <p:ext uri="{BB962C8B-B14F-4D97-AF65-F5344CB8AC3E}">
        <p14:creationId xmlns:p14="http://schemas.microsoft.com/office/powerpoint/2010/main" val="166760311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7" name="Picture Placeholder 3"/>
          <p:cNvSpPr>
            <a:spLocks noGrp="1"/>
          </p:cNvSpPr>
          <p:nvPr>
            <p:ph type="pic" sz="quarter" idx="10"/>
          </p:nvPr>
        </p:nvSpPr>
        <p:spPr>
          <a:xfrm>
            <a:off x="2247613" y="2320629"/>
            <a:ext cx="1713603" cy="1714969"/>
          </a:xfrm>
          <a:prstGeom prst="ellipse">
            <a:avLst/>
          </a:prstGeom>
        </p:spPr>
        <p:txBody>
          <a:bodyPr>
            <a:normAutofit/>
          </a:bodyPr>
          <a:lstStyle>
            <a:lvl1pPr>
              <a:defRPr sz="1200">
                <a:solidFill>
                  <a:srgbClr val="00B0F0"/>
                </a:solidFill>
              </a:defRPr>
            </a:lvl1pPr>
          </a:lstStyle>
          <a:p>
            <a:endParaRPr lang="id-ID" dirty="0"/>
          </a:p>
        </p:txBody>
      </p:sp>
      <p:sp>
        <p:nvSpPr>
          <p:cNvPr id="8" name="Picture Placeholder 3"/>
          <p:cNvSpPr>
            <a:spLocks noGrp="1"/>
          </p:cNvSpPr>
          <p:nvPr>
            <p:ph type="pic" sz="quarter" idx="11"/>
          </p:nvPr>
        </p:nvSpPr>
        <p:spPr>
          <a:xfrm>
            <a:off x="4138881" y="2320629"/>
            <a:ext cx="1713603" cy="1714969"/>
          </a:xfrm>
          <a:prstGeom prst="ellipse">
            <a:avLst/>
          </a:prstGeom>
        </p:spPr>
        <p:txBody>
          <a:bodyPr>
            <a:normAutofit/>
          </a:bodyPr>
          <a:lstStyle>
            <a:lvl1pPr>
              <a:defRPr sz="1200">
                <a:solidFill>
                  <a:srgbClr val="00B0F0"/>
                </a:solidFill>
              </a:defRPr>
            </a:lvl1pPr>
          </a:lstStyle>
          <a:p>
            <a:endParaRPr lang="id-ID" dirty="0"/>
          </a:p>
        </p:txBody>
      </p:sp>
      <p:sp>
        <p:nvSpPr>
          <p:cNvPr id="9" name="Picture Placeholder 3"/>
          <p:cNvSpPr>
            <a:spLocks noGrp="1"/>
          </p:cNvSpPr>
          <p:nvPr>
            <p:ph type="pic" sz="quarter" idx="12"/>
          </p:nvPr>
        </p:nvSpPr>
        <p:spPr>
          <a:xfrm>
            <a:off x="6041572" y="2320629"/>
            <a:ext cx="1713603" cy="1714969"/>
          </a:xfrm>
          <a:prstGeom prst="ellipse">
            <a:avLst/>
          </a:prstGeom>
        </p:spPr>
        <p:txBody>
          <a:bodyPr>
            <a:normAutofit/>
          </a:bodyPr>
          <a:lstStyle>
            <a:lvl1pPr>
              <a:defRPr sz="1200">
                <a:solidFill>
                  <a:srgbClr val="00B0F0"/>
                </a:solidFill>
              </a:defRPr>
            </a:lvl1pPr>
          </a:lstStyle>
          <a:p>
            <a:endParaRPr lang="id-ID" dirty="0"/>
          </a:p>
        </p:txBody>
      </p:sp>
      <p:sp>
        <p:nvSpPr>
          <p:cNvPr id="10" name="Picture Placeholder 3"/>
          <p:cNvSpPr>
            <a:spLocks noGrp="1"/>
          </p:cNvSpPr>
          <p:nvPr>
            <p:ph type="pic" sz="quarter" idx="13"/>
          </p:nvPr>
        </p:nvSpPr>
        <p:spPr>
          <a:xfrm>
            <a:off x="7932839" y="2320629"/>
            <a:ext cx="1713603" cy="1714969"/>
          </a:xfrm>
          <a:prstGeom prst="ellipse">
            <a:avLst/>
          </a:prstGeom>
        </p:spPr>
        <p:txBody>
          <a:bodyPr>
            <a:normAutofit/>
          </a:bodyPr>
          <a:lstStyle>
            <a:lvl1pPr>
              <a:defRPr sz="1200">
                <a:solidFill>
                  <a:srgbClr val="00B0F0"/>
                </a:solidFill>
              </a:defRPr>
            </a:lvl1pPr>
          </a:lstStyle>
          <a:p>
            <a:endParaRPr lang="id-ID"/>
          </a:p>
        </p:txBody>
      </p:sp>
    </p:spTree>
    <p:extLst>
      <p:ext uri="{BB962C8B-B14F-4D97-AF65-F5344CB8AC3E}">
        <p14:creationId xmlns:p14="http://schemas.microsoft.com/office/powerpoint/2010/main" val="222502687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Obrázek a obsah">
    <p:spTree>
      <p:nvGrpSpPr>
        <p:cNvPr id="1" name=""/>
        <p:cNvGrpSpPr/>
        <p:nvPr/>
      </p:nvGrpSpPr>
      <p:grpSpPr>
        <a:xfrm>
          <a:off x="0" y="0"/>
          <a:ext cx="0" cy="0"/>
          <a:chOff x="0" y="0"/>
          <a:chExt cx="0" cy="0"/>
        </a:xfrm>
      </p:grpSpPr>
      <p:sp>
        <p:nvSpPr>
          <p:cNvPr id="19" name="Zástupný symbol obrázku 18"/>
          <p:cNvSpPr>
            <a:spLocks noGrp="1"/>
          </p:cNvSpPr>
          <p:nvPr>
            <p:ph type="pic" sz="quarter" idx="87" hasCustomPrompt="1"/>
          </p:nvPr>
        </p:nvSpPr>
        <p:spPr>
          <a:xfrm>
            <a:off x="10272464" y="1916832"/>
            <a:ext cx="1919536" cy="4104456"/>
          </a:xfrm>
          <a:custGeom>
            <a:avLst/>
            <a:gdLst>
              <a:gd name="connsiteX0" fmla="*/ 1549799 w 1549799"/>
              <a:gd name="connsiteY0" fmla="*/ 0 h 3610868"/>
              <a:gd name="connsiteX1" fmla="*/ 1549799 w 1549799"/>
              <a:gd name="connsiteY1" fmla="*/ 3610868 h 3610868"/>
              <a:gd name="connsiteX2" fmla="*/ 1469233 w 1549799"/>
              <a:gd name="connsiteY2" fmla="*/ 3598637 h 3610868"/>
              <a:gd name="connsiteX3" fmla="*/ 0 w 1549799"/>
              <a:gd name="connsiteY3" fmla="*/ 1805434 h 3610868"/>
              <a:gd name="connsiteX4" fmla="*/ 1469233 w 1549799"/>
              <a:gd name="connsiteY4" fmla="*/ 12231 h 36108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49799" h="3610868">
                <a:moveTo>
                  <a:pt x="1549799" y="0"/>
                </a:moveTo>
                <a:lnTo>
                  <a:pt x="1549799" y="3610868"/>
                </a:lnTo>
                <a:lnTo>
                  <a:pt x="1469233" y="3598637"/>
                </a:lnTo>
                <a:cubicBezTo>
                  <a:pt x="630743" y="3427960"/>
                  <a:pt x="0" y="2689969"/>
                  <a:pt x="0" y="1805434"/>
                </a:cubicBezTo>
                <a:cubicBezTo>
                  <a:pt x="0" y="920900"/>
                  <a:pt x="630743" y="182908"/>
                  <a:pt x="1469233" y="12231"/>
                </a:cubicBezTo>
                <a:close/>
              </a:path>
            </a:pathLst>
          </a:custGeom>
          <a:solidFill>
            <a:schemeClr val="tx1">
              <a:alpha val="10000"/>
            </a:schemeClr>
          </a:solidFill>
        </p:spPr>
        <p:txBody>
          <a:bodyPr wrap="square" rtlCol="0" anchor="ctr">
            <a:noAutofit/>
          </a:bodyPr>
          <a:lstStyle>
            <a:lvl1pPr algn="ctr">
              <a:lnSpc>
                <a:spcPct val="100000"/>
              </a:lnSpc>
              <a:defRPr sz="1100" b="0" baseline="0">
                <a:solidFill>
                  <a:schemeClr val="tx1">
                    <a:lumMod val="50000"/>
                    <a:lumOff val="50000"/>
                  </a:schemeClr>
                </a:solidFill>
              </a:defRPr>
            </a:lvl1pPr>
          </a:lstStyle>
          <a:p>
            <a:pPr rtl="0"/>
            <a:r>
              <a:rPr lang="cs-CZ" noProof="0" dirty="0"/>
              <a:t>Sem přetáhněte  </a:t>
            </a:r>
          </a:p>
          <a:p>
            <a:pPr rtl="0"/>
            <a:r>
              <a:rPr lang="cs-CZ" noProof="0" dirty="0"/>
              <a:t>obrázek</a:t>
            </a:r>
          </a:p>
        </p:txBody>
      </p:sp>
      <p:sp>
        <p:nvSpPr>
          <p:cNvPr id="11" name="Zástupný symbol obrázku 18">
            <a:extLst>
              <a:ext uri="{FF2B5EF4-FFF2-40B4-BE49-F238E27FC236}">
                <a16:creationId xmlns:a16="http://schemas.microsoft.com/office/drawing/2014/main" id="{8DDC3E5C-E62D-4664-9A2D-79758CCBB63E}"/>
              </a:ext>
            </a:extLst>
          </p:cNvPr>
          <p:cNvSpPr>
            <a:spLocks noGrp="1"/>
          </p:cNvSpPr>
          <p:nvPr>
            <p:ph type="pic" sz="quarter" idx="88" hasCustomPrompt="1"/>
          </p:nvPr>
        </p:nvSpPr>
        <p:spPr>
          <a:xfrm flipH="1">
            <a:off x="0" y="1916832"/>
            <a:ext cx="1919536" cy="4104456"/>
          </a:xfrm>
          <a:custGeom>
            <a:avLst/>
            <a:gdLst>
              <a:gd name="connsiteX0" fmla="*/ 1549799 w 1549799"/>
              <a:gd name="connsiteY0" fmla="*/ 0 h 3610868"/>
              <a:gd name="connsiteX1" fmla="*/ 1549799 w 1549799"/>
              <a:gd name="connsiteY1" fmla="*/ 3610868 h 3610868"/>
              <a:gd name="connsiteX2" fmla="*/ 1469233 w 1549799"/>
              <a:gd name="connsiteY2" fmla="*/ 3598637 h 3610868"/>
              <a:gd name="connsiteX3" fmla="*/ 0 w 1549799"/>
              <a:gd name="connsiteY3" fmla="*/ 1805434 h 3610868"/>
              <a:gd name="connsiteX4" fmla="*/ 1469233 w 1549799"/>
              <a:gd name="connsiteY4" fmla="*/ 12231 h 36108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49799" h="3610868">
                <a:moveTo>
                  <a:pt x="1549799" y="0"/>
                </a:moveTo>
                <a:lnTo>
                  <a:pt x="1549799" y="3610868"/>
                </a:lnTo>
                <a:lnTo>
                  <a:pt x="1469233" y="3598637"/>
                </a:lnTo>
                <a:cubicBezTo>
                  <a:pt x="630743" y="3427960"/>
                  <a:pt x="0" y="2689969"/>
                  <a:pt x="0" y="1805434"/>
                </a:cubicBezTo>
                <a:cubicBezTo>
                  <a:pt x="0" y="920900"/>
                  <a:pt x="630743" y="182908"/>
                  <a:pt x="1469233" y="12231"/>
                </a:cubicBezTo>
                <a:close/>
              </a:path>
            </a:pathLst>
          </a:custGeom>
          <a:solidFill>
            <a:schemeClr val="tx1">
              <a:alpha val="10000"/>
            </a:schemeClr>
          </a:solidFill>
        </p:spPr>
        <p:txBody>
          <a:bodyPr wrap="square" rtlCol="0" anchor="ctr">
            <a:noAutofit/>
          </a:bodyPr>
          <a:lstStyle>
            <a:lvl1pPr algn="ctr">
              <a:lnSpc>
                <a:spcPct val="100000"/>
              </a:lnSpc>
              <a:defRPr sz="1100" b="0" baseline="0">
                <a:solidFill>
                  <a:schemeClr val="tx1">
                    <a:lumMod val="50000"/>
                    <a:lumOff val="50000"/>
                  </a:schemeClr>
                </a:solidFill>
              </a:defRPr>
            </a:lvl1pPr>
          </a:lstStyle>
          <a:p>
            <a:pPr rtl="0"/>
            <a:r>
              <a:rPr lang="cs-CZ" noProof="0" dirty="0"/>
              <a:t>Sem přetáhněte  </a:t>
            </a:r>
          </a:p>
          <a:p>
            <a:pPr rtl="0"/>
            <a:r>
              <a:rPr lang="cs-CZ" noProof="0" dirty="0"/>
              <a:t>obrázek</a:t>
            </a:r>
          </a:p>
        </p:txBody>
      </p:sp>
    </p:spTree>
    <p:extLst>
      <p:ext uri="{BB962C8B-B14F-4D97-AF65-F5344CB8AC3E}">
        <p14:creationId xmlns:p14="http://schemas.microsoft.com/office/powerpoint/2010/main" val="30255693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Oddělovací snímek 2">
    <p:spTree>
      <p:nvGrpSpPr>
        <p:cNvPr id="1" name=""/>
        <p:cNvGrpSpPr/>
        <p:nvPr/>
      </p:nvGrpSpPr>
      <p:grpSpPr>
        <a:xfrm>
          <a:off x="0" y="0"/>
          <a:ext cx="0" cy="0"/>
          <a:chOff x="0" y="0"/>
          <a:chExt cx="0" cy="0"/>
        </a:xfrm>
      </p:grpSpPr>
      <p:sp>
        <p:nvSpPr>
          <p:cNvPr id="25" name="Zástupný symbol obrázku 24">
            <a:extLst>
              <a:ext uri="{FF2B5EF4-FFF2-40B4-BE49-F238E27FC236}">
                <a16:creationId xmlns:a16="http://schemas.microsoft.com/office/drawing/2014/main" id="{F234FF3D-DFA8-484F-A7A7-95C7BF99FEF3}"/>
              </a:ext>
            </a:extLst>
          </p:cNvPr>
          <p:cNvSpPr>
            <a:spLocks noGrp="1"/>
          </p:cNvSpPr>
          <p:nvPr>
            <p:ph type="pic" sz="quarter" idx="71"/>
          </p:nvPr>
        </p:nvSpPr>
        <p:spPr>
          <a:xfrm>
            <a:off x="7619" y="0"/>
            <a:ext cx="2776013" cy="6858000"/>
          </a:xfrm>
          <a:custGeom>
            <a:avLst/>
            <a:gdLst>
              <a:gd name="connsiteX0" fmla="*/ 0 w 5402083"/>
              <a:gd name="connsiteY0" fmla="*/ 0 h 6858000"/>
              <a:gd name="connsiteX1" fmla="*/ 5401085 w 5402083"/>
              <a:gd name="connsiteY1" fmla="*/ 0 h 6858000"/>
              <a:gd name="connsiteX2" fmla="*/ 5355776 w 5402083"/>
              <a:gd name="connsiteY2" fmla="*/ 42971 h 6858000"/>
              <a:gd name="connsiteX3" fmla="*/ 3946012 w 5402083"/>
              <a:gd name="connsiteY3" fmla="*/ 3428527 h 6858000"/>
              <a:gd name="connsiteX4" fmla="*/ 5355776 w 5402083"/>
              <a:gd name="connsiteY4" fmla="*/ 6814084 h 6858000"/>
              <a:gd name="connsiteX5" fmla="*/ 5402083 w 5402083"/>
              <a:gd name="connsiteY5" fmla="*/ 6858000 h 6858000"/>
              <a:gd name="connsiteX6" fmla="*/ 0 w 5402083"/>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402083" h="6858000">
                <a:moveTo>
                  <a:pt x="0" y="0"/>
                </a:moveTo>
                <a:lnTo>
                  <a:pt x="5401085" y="0"/>
                </a:lnTo>
                <a:lnTo>
                  <a:pt x="5355776" y="42971"/>
                </a:lnTo>
                <a:cubicBezTo>
                  <a:pt x="4484752" y="909410"/>
                  <a:pt x="3946012" y="2106385"/>
                  <a:pt x="3946012" y="3428527"/>
                </a:cubicBezTo>
                <a:cubicBezTo>
                  <a:pt x="3946012" y="4750669"/>
                  <a:pt x="4484752" y="5947644"/>
                  <a:pt x="5355776" y="6814084"/>
                </a:cubicBezTo>
                <a:lnTo>
                  <a:pt x="5402083" y="6858000"/>
                </a:lnTo>
                <a:lnTo>
                  <a:pt x="0" y="6858000"/>
                </a:lnTo>
                <a:close/>
              </a:path>
            </a:pathLst>
          </a:custGeom>
          <a:solidFill>
            <a:schemeClr val="bg1">
              <a:lumMod val="95000"/>
            </a:schemeClr>
          </a:solidFill>
        </p:spPr>
        <p:txBody>
          <a:bodyPr wrap="square" rtlCol="0">
            <a:noAutofit/>
          </a:bodyPr>
          <a:lstStyle/>
          <a:p>
            <a:pPr rtl="0"/>
            <a:r>
              <a:rPr lang="cs-CZ" noProof="0" dirty="0"/>
              <a:t>Kliknutím na ikonu přidáte obrázek.</a:t>
            </a:r>
          </a:p>
        </p:txBody>
      </p:sp>
    </p:spTree>
    <p:extLst>
      <p:ext uri="{BB962C8B-B14F-4D97-AF65-F5344CB8AC3E}">
        <p14:creationId xmlns:p14="http://schemas.microsoft.com/office/powerpoint/2010/main" val="1925456856"/>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1_Oddělovací snímek 2">
    <p:spTree>
      <p:nvGrpSpPr>
        <p:cNvPr id="1" name=""/>
        <p:cNvGrpSpPr/>
        <p:nvPr/>
      </p:nvGrpSpPr>
      <p:grpSpPr>
        <a:xfrm>
          <a:off x="0" y="0"/>
          <a:ext cx="0" cy="0"/>
          <a:chOff x="0" y="0"/>
          <a:chExt cx="0" cy="0"/>
        </a:xfrm>
      </p:grpSpPr>
      <p:sp>
        <p:nvSpPr>
          <p:cNvPr id="3" name="Zástupný symbol obrázku 15">
            <a:extLst>
              <a:ext uri="{FF2B5EF4-FFF2-40B4-BE49-F238E27FC236}">
                <a16:creationId xmlns:a16="http://schemas.microsoft.com/office/drawing/2014/main" id="{57F5EBB8-E9F7-4163-B3E2-42ED459D71E4}"/>
              </a:ext>
            </a:extLst>
          </p:cNvPr>
          <p:cNvSpPr>
            <a:spLocks noGrp="1"/>
          </p:cNvSpPr>
          <p:nvPr>
            <p:ph type="pic" sz="quarter" idx="13" hasCustomPrompt="1"/>
          </p:nvPr>
        </p:nvSpPr>
        <p:spPr>
          <a:xfrm flipH="1">
            <a:off x="8832303" y="1"/>
            <a:ext cx="3359695" cy="6858001"/>
          </a:xfrm>
          <a:custGeom>
            <a:avLst/>
            <a:gdLst>
              <a:gd name="connsiteX0" fmla="*/ 0 w 7583700"/>
              <a:gd name="connsiteY0" fmla="*/ 0 h 6858001"/>
              <a:gd name="connsiteX1" fmla="*/ 2537926 w 7583700"/>
              <a:gd name="connsiteY1" fmla="*/ 0 h 6858001"/>
              <a:gd name="connsiteX2" fmla="*/ 2847001 w 7583700"/>
              <a:gd name="connsiteY2" fmla="*/ 138995 h 6858001"/>
              <a:gd name="connsiteX3" fmla="*/ 7582790 w 7583700"/>
              <a:gd name="connsiteY3" fmla="*/ 6846094 h 6858001"/>
              <a:gd name="connsiteX4" fmla="*/ 7583700 w 7583700"/>
              <a:gd name="connsiteY4" fmla="*/ 6858001 h 6858001"/>
              <a:gd name="connsiteX5" fmla="*/ 0 w 7583700"/>
              <a:gd name="connsiteY5" fmla="*/ 6858001 h 6858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583700" h="6858001">
                <a:moveTo>
                  <a:pt x="0" y="0"/>
                </a:moveTo>
                <a:lnTo>
                  <a:pt x="2537926" y="0"/>
                </a:lnTo>
                <a:lnTo>
                  <a:pt x="2847001" y="138995"/>
                </a:lnTo>
                <a:cubicBezTo>
                  <a:pt x="5428994" y="1376579"/>
                  <a:pt x="7280340" y="3883594"/>
                  <a:pt x="7582790" y="6846094"/>
                </a:cubicBezTo>
                <a:lnTo>
                  <a:pt x="7583700" y="6858001"/>
                </a:lnTo>
                <a:lnTo>
                  <a:pt x="0" y="6858001"/>
                </a:lnTo>
                <a:close/>
              </a:path>
            </a:pathLst>
          </a:custGeom>
          <a:solidFill>
            <a:schemeClr val="tx1">
              <a:alpha val="10000"/>
            </a:schemeClr>
          </a:solidFill>
        </p:spPr>
        <p:txBody>
          <a:bodyPr wrap="square" rtlCol="0" anchor="ctr">
            <a:noAutofit/>
          </a:bodyPr>
          <a:lstStyle>
            <a:lvl1pPr algn="ctr">
              <a:lnSpc>
                <a:spcPct val="100000"/>
              </a:lnSpc>
              <a:defRPr sz="1100" b="0" baseline="0">
                <a:solidFill>
                  <a:schemeClr val="tx1">
                    <a:lumMod val="50000"/>
                    <a:lumOff val="50000"/>
                  </a:schemeClr>
                </a:solidFill>
              </a:defRPr>
            </a:lvl1pPr>
          </a:lstStyle>
          <a:p>
            <a:pPr rtl="0"/>
            <a:r>
              <a:rPr lang="cs-CZ" noProof="0" dirty="0"/>
              <a:t>Sem přetáhněte  </a:t>
            </a:r>
          </a:p>
          <a:p>
            <a:pPr rtl="0"/>
            <a:r>
              <a:rPr lang="cs-CZ" noProof="0" dirty="0"/>
              <a:t>obrázek</a:t>
            </a:r>
          </a:p>
        </p:txBody>
      </p:sp>
    </p:spTree>
    <p:extLst>
      <p:ext uri="{BB962C8B-B14F-4D97-AF65-F5344CB8AC3E}">
        <p14:creationId xmlns:p14="http://schemas.microsoft.com/office/powerpoint/2010/main" val="324961654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3_Oddělovací snímek 2">
    <p:spTree>
      <p:nvGrpSpPr>
        <p:cNvPr id="1" name=""/>
        <p:cNvGrpSpPr/>
        <p:nvPr/>
      </p:nvGrpSpPr>
      <p:grpSpPr>
        <a:xfrm>
          <a:off x="0" y="0"/>
          <a:ext cx="0" cy="0"/>
          <a:chOff x="0" y="0"/>
          <a:chExt cx="0" cy="0"/>
        </a:xfrm>
      </p:grpSpPr>
      <p:sp>
        <p:nvSpPr>
          <p:cNvPr id="3" name="Zástupný symbol obrázku 15">
            <a:extLst>
              <a:ext uri="{FF2B5EF4-FFF2-40B4-BE49-F238E27FC236}">
                <a16:creationId xmlns:a16="http://schemas.microsoft.com/office/drawing/2014/main" id="{57F5EBB8-E9F7-4163-B3E2-42ED459D71E4}"/>
              </a:ext>
            </a:extLst>
          </p:cNvPr>
          <p:cNvSpPr>
            <a:spLocks noGrp="1"/>
          </p:cNvSpPr>
          <p:nvPr>
            <p:ph type="pic" sz="quarter" idx="13" hasCustomPrompt="1"/>
          </p:nvPr>
        </p:nvSpPr>
        <p:spPr>
          <a:xfrm flipH="1">
            <a:off x="8832303" y="1"/>
            <a:ext cx="3359695" cy="6858001"/>
          </a:xfrm>
          <a:custGeom>
            <a:avLst/>
            <a:gdLst>
              <a:gd name="connsiteX0" fmla="*/ 0 w 7583700"/>
              <a:gd name="connsiteY0" fmla="*/ 0 h 6858001"/>
              <a:gd name="connsiteX1" fmla="*/ 2537926 w 7583700"/>
              <a:gd name="connsiteY1" fmla="*/ 0 h 6858001"/>
              <a:gd name="connsiteX2" fmla="*/ 2847001 w 7583700"/>
              <a:gd name="connsiteY2" fmla="*/ 138995 h 6858001"/>
              <a:gd name="connsiteX3" fmla="*/ 7582790 w 7583700"/>
              <a:gd name="connsiteY3" fmla="*/ 6846094 h 6858001"/>
              <a:gd name="connsiteX4" fmla="*/ 7583700 w 7583700"/>
              <a:gd name="connsiteY4" fmla="*/ 6858001 h 6858001"/>
              <a:gd name="connsiteX5" fmla="*/ 0 w 7583700"/>
              <a:gd name="connsiteY5" fmla="*/ 6858001 h 6858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583700" h="6858001">
                <a:moveTo>
                  <a:pt x="0" y="0"/>
                </a:moveTo>
                <a:lnTo>
                  <a:pt x="2537926" y="0"/>
                </a:lnTo>
                <a:lnTo>
                  <a:pt x="2847001" y="138995"/>
                </a:lnTo>
                <a:cubicBezTo>
                  <a:pt x="5428994" y="1376579"/>
                  <a:pt x="7280340" y="3883594"/>
                  <a:pt x="7582790" y="6846094"/>
                </a:cubicBezTo>
                <a:lnTo>
                  <a:pt x="7583700" y="6858001"/>
                </a:lnTo>
                <a:lnTo>
                  <a:pt x="0" y="6858001"/>
                </a:lnTo>
                <a:close/>
              </a:path>
            </a:pathLst>
          </a:custGeom>
          <a:solidFill>
            <a:schemeClr val="tx1">
              <a:alpha val="10000"/>
            </a:schemeClr>
          </a:solidFill>
        </p:spPr>
        <p:txBody>
          <a:bodyPr wrap="square" rtlCol="0" anchor="ctr">
            <a:noAutofit/>
          </a:bodyPr>
          <a:lstStyle>
            <a:lvl1pPr algn="ctr">
              <a:lnSpc>
                <a:spcPct val="100000"/>
              </a:lnSpc>
              <a:defRPr sz="1100" b="0" baseline="0">
                <a:solidFill>
                  <a:schemeClr val="tx1">
                    <a:lumMod val="50000"/>
                    <a:lumOff val="50000"/>
                  </a:schemeClr>
                </a:solidFill>
              </a:defRPr>
            </a:lvl1pPr>
          </a:lstStyle>
          <a:p>
            <a:pPr rtl="0"/>
            <a:r>
              <a:rPr lang="cs-CZ" noProof="0" dirty="0"/>
              <a:t>Sem přetáhněte  </a:t>
            </a:r>
          </a:p>
          <a:p>
            <a:pPr rtl="0"/>
            <a:r>
              <a:rPr lang="cs-CZ" noProof="0" dirty="0"/>
              <a:t>obrázek</a:t>
            </a:r>
          </a:p>
        </p:txBody>
      </p:sp>
      <p:sp>
        <p:nvSpPr>
          <p:cNvPr id="4" name="Zástupný symbol obrázku 18">
            <a:extLst>
              <a:ext uri="{FF2B5EF4-FFF2-40B4-BE49-F238E27FC236}">
                <a16:creationId xmlns:a16="http://schemas.microsoft.com/office/drawing/2014/main" id="{4867D719-B665-454D-A7AC-667E990E0D5F}"/>
              </a:ext>
            </a:extLst>
          </p:cNvPr>
          <p:cNvSpPr>
            <a:spLocks noGrp="1"/>
          </p:cNvSpPr>
          <p:nvPr>
            <p:ph type="pic" sz="quarter" idx="88" hasCustomPrompt="1"/>
          </p:nvPr>
        </p:nvSpPr>
        <p:spPr>
          <a:xfrm flipH="1">
            <a:off x="7031" y="836712"/>
            <a:ext cx="1336441" cy="2592288"/>
          </a:xfrm>
          <a:custGeom>
            <a:avLst/>
            <a:gdLst>
              <a:gd name="connsiteX0" fmla="*/ 1549799 w 1549799"/>
              <a:gd name="connsiteY0" fmla="*/ 0 h 3610868"/>
              <a:gd name="connsiteX1" fmla="*/ 1549799 w 1549799"/>
              <a:gd name="connsiteY1" fmla="*/ 3610868 h 3610868"/>
              <a:gd name="connsiteX2" fmla="*/ 1469233 w 1549799"/>
              <a:gd name="connsiteY2" fmla="*/ 3598637 h 3610868"/>
              <a:gd name="connsiteX3" fmla="*/ 0 w 1549799"/>
              <a:gd name="connsiteY3" fmla="*/ 1805434 h 3610868"/>
              <a:gd name="connsiteX4" fmla="*/ 1469233 w 1549799"/>
              <a:gd name="connsiteY4" fmla="*/ 12231 h 36108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49799" h="3610868">
                <a:moveTo>
                  <a:pt x="1549799" y="0"/>
                </a:moveTo>
                <a:lnTo>
                  <a:pt x="1549799" y="3610868"/>
                </a:lnTo>
                <a:lnTo>
                  <a:pt x="1469233" y="3598637"/>
                </a:lnTo>
                <a:cubicBezTo>
                  <a:pt x="630743" y="3427960"/>
                  <a:pt x="0" y="2689969"/>
                  <a:pt x="0" y="1805434"/>
                </a:cubicBezTo>
                <a:cubicBezTo>
                  <a:pt x="0" y="920900"/>
                  <a:pt x="630743" y="182908"/>
                  <a:pt x="1469233" y="12231"/>
                </a:cubicBezTo>
                <a:close/>
              </a:path>
            </a:pathLst>
          </a:custGeom>
          <a:solidFill>
            <a:schemeClr val="tx1">
              <a:alpha val="10000"/>
            </a:schemeClr>
          </a:solidFill>
        </p:spPr>
        <p:txBody>
          <a:bodyPr wrap="square" rtlCol="0" anchor="ctr">
            <a:noAutofit/>
          </a:bodyPr>
          <a:lstStyle>
            <a:lvl1pPr algn="ctr">
              <a:lnSpc>
                <a:spcPct val="100000"/>
              </a:lnSpc>
              <a:defRPr sz="1100" b="0" baseline="0">
                <a:solidFill>
                  <a:schemeClr val="tx1">
                    <a:lumMod val="50000"/>
                    <a:lumOff val="50000"/>
                  </a:schemeClr>
                </a:solidFill>
              </a:defRPr>
            </a:lvl1pPr>
          </a:lstStyle>
          <a:p>
            <a:pPr rtl="0"/>
            <a:r>
              <a:rPr lang="cs-CZ" noProof="0" dirty="0"/>
              <a:t>Sem přetáhněte  </a:t>
            </a:r>
          </a:p>
          <a:p>
            <a:pPr rtl="0"/>
            <a:r>
              <a:rPr lang="cs-CZ" noProof="0" dirty="0"/>
              <a:t>obrázek</a:t>
            </a:r>
          </a:p>
        </p:txBody>
      </p:sp>
    </p:spTree>
    <p:extLst>
      <p:ext uri="{BB962C8B-B14F-4D97-AF65-F5344CB8AC3E}">
        <p14:creationId xmlns:p14="http://schemas.microsoft.com/office/powerpoint/2010/main" val="1104319431"/>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2_Oddělovací snímek 2">
    <p:spTree>
      <p:nvGrpSpPr>
        <p:cNvPr id="1" name=""/>
        <p:cNvGrpSpPr/>
        <p:nvPr/>
      </p:nvGrpSpPr>
      <p:grpSpPr>
        <a:xfrm>
          <a:off x="0" y="0"/>
          <a:ext cx="0" cy="0"/>
          <a:chOff x="0" y="0"/>
          <a:chExt cx="0" cy="0"/>
        </a:xfrm>
      </p:grpSpPr>
      <p:sp>
        <p:nvSpPr>
          <p:cNvPr id="4" name="Zástupný symbol obrázku 24">
            <a:extLst>
              <a:ext uri="{FF2B5EF4-FFF2-40B4-BE49-F238E27FC236}">
                <a16:creationId xmlns:a16="http://schemas.microsoft.com/office/drawing/2014/main" id="{854078B8-C424-4579-84B0-345A0DC38368}"/>
              </a:ext>
            </a:extLst>
          </p:cNvPr>
          <p:cNvSpPr>
            <a:spLocks noGrp="1"/>
          </p:cNvSpPr>
          <p:nvPr>
            <p:ph type="pic" sz="quarter" idx="104" hasCustomPrompt="1"/>
          </p:nvPr>
        </p:nvSpPr>
        <p:spPr>
          <a:xfrm>
            <a:off x="10776520" y="0"/>
            <a:ext cx="1415133" cy="1412776"/>
          </a:xfrm>
          <a:custGeom>
            <a:avLst/>
            <a:gdLst>
              <a:gd name="connsiteX0" fmla="*/ 2374769 w 4749538"/>
              <a:gd name="connsiteY0" fmla="*/ 0 h 4724544"/>
              <a:gd name="connsiteX1" fmla="*/ 4749538 w 4749538"/>
              <a:gd name="connsiteY1" fmla="*/ 2362272 h 4724544"/>
              <a:gd name="connsiteX2" fmla="*/ 2374769 w 4749538"/>
              <a:gd name="connsiteY2" fmla="*/ 4724544 h 4724544"/>
              <a:gd name="connsiteX3" fmla="*/ 0 w 4749538"/>
              <a:gd name="connsiteY3" fmla="*/ 2362272 h 4724544"/>
              <a:gd name="connsiteX4" fmla="*/ 2374769 w 4749538"/>
              <a:gd name="connsiteY4" fmla="*/ 0 h 472454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749538" h="4724544">
                <a:moveTo>
                  <a:pt x="2374769" y="0"/>
                </a:moveTo>
                <a:cubicBezTo>
                  <a:pt x="3686318" y="0"/>
                  <a:pt x="4749538" y="1057625"/>
                  <a:pt x="4749538" y="2362272"/>
                </a:cubicBezTo>
                <a:cubicBezTo>
                  <a:pt x="4749538" y="3666919"/>
                  <a:pt x="3686318" y="4724544"/>
                  <a:pt x="2374769" y="4724544"/>
                </a:cubicBezTo>
                <a:cubicBezTo>
                  <a:pt x="1063220" y="4724544"/>
                  <a:pt x="0" y="3666919"/>
                  <a:pt x="0" y="2362272"/>
                </a:cubicBezTo>
                <a:cubicBezTo>
                  <a:pt x="0" y="1057625"/>
                  <a:pt x="1063220" y="0"/>
                  <a:pt x="2374769" y="0"/>
                </a:cubicBezTo>
                <a:close/>
              </a:path>
            </a:pathLst>
          </a:custGeom>
          <a:solidFill>
            <a:schemeClr val="tx1">
              <a:alpha val="10000"/>
            </a:schemeClr>
          </a:solidFill>
        </p:spPr>
        <p:txBody>
          <a:bodyPr wrap="square" rtlCol="0" anchor="ctr">
            <a:noAutofit/>
          </a:bodyPr>
          <a:lstStyle>
            <a:lvl1pPr algn="ctr">
              <a:lnSpc>
                <a:spcPct val="100000"/>
              </a:lnSpc>
              <a:defRPr sz="1100" b="0" baseline="0">
                <a:solidFill>
                  <a:schemeClr val="tx1">
                    <a:lumMod val="50000"/>
                    <a:lumOff val="50000"/>
                  </a:schemeClr>
                </a:solidFill>
              </a:defRPr>
            </a:lvl1pPr>
          </a:lstStyle>
          <a:p>
            <a:pPr rtl="0"/>
            <a:r>
              <a:rPr lang="cs-CZ" noProof="0" dirty="0"/>
              <a:t>Sem přetáhněte  </a:t>
            </a:r>
          </a:p>
          <a:p>
            <a:pPr rtl="0"/>
            <a:r>
              <a:rPr lang="cs-CZ" noProof="0" dirty="0"/>
              <a:t>obrázek</a:t>
            </a:r>
          </a:p>
        </p:txBody>
      </p:sp>
    </p:spTree>
    <p:extLst>
      <p:ext uri="{BB962C8B-B14F-4D97-AF65-F5344CB8AC3E}">
        <p14:creationId xmlns:p14="http://schemas.microsoft.com/office/powerpoint/2010/main" val="4225626151"/>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sp>
        <p:nvSpPr>
          <p:cNvPr id="7" name="Picture Placeholder 2"/>
          <p:cNvSpPr>
            <a:spLocks noGrp="1"/>
          </p:cNvSpPr>
          <p:nvPr>
            <p:ph type="pic" sz="quarter" idx="10"/>
          </p:nvPr>
        </p:nvSpPr>
        <p:spPr>
          <a:xfrm>
            <a:off x="2018958" y="1559074"/>
            <a:ext cx="2557975" cy="1692847"/>
          </a:xfrm>
        </p:spPr>
        <p:txBody>
          <a:bodyPr>
            <a:normAutofit/>
          </a:bodyPr>
          <a:lstStyle>
            <a:lvl1pPr>
              <a:defRPr sz="1500">
                <a:solidFill>
                  <a:srgbClr val="00B0F0"/>
                </a:solidFill>
              </a:defRPr>
            </a:lvl1pPr>
          </a:lstStyle>
          <a:p>
            <a:endParaRPr lang="id-ID"/>
          </a:p>
        </p:txBody>
      </p:sp>
      <p:sp>
        <p:nvSpPr>
          <p:cNvPr id="8" name="Picture Placeholder 2"/>
          <p:cNvSpPr>
            <a:spLocks noGrp="1"/>
          </p:cNvSpPr>
          <p:nvPr>
            <p:ph type="pic" sz="quarter" idx="11"/>
          </p:nvPr>
        </p:nvSpPr>
        <p:spPr>
          <a:xfrm>
            <a:off x="4714789" y="1559074"/>
            <a:ext cx="2557975" cy="1692847"/>
          </a:xfrm>
        </p:spPr>
        <p:txBody>
          <a:bodyPr>
            <a:normAutofit/>
          </a:bodyPr>
          <a:lstStyle>
            <a:lvl1pPr>
              <a:defRPr sz="1500">
                <a:solidFill>
                  <a:srgbClr val="00B0F0"/>
                </a:solidFill>
              </a:defRPr>
            </a:lvl1pPr>
          </a:lstStyle>
          <a:p>
            <a:endParaRPr lang="id-ID"/>
          </a:p>
        </p:txBody>
      </p:sp>
      <p:sp>
        <p:nvSpPr>
          <p:cNvPr id="9" name="Picture Placeholder 2"/>
          <p:cNvSpPr>
            <a:spLocks noGrp="1"/>
          </p:cNvSpPr>
          <p:nvPr>
            <p:ph type="pic" sz="quarter" idx="12"/>
          </p:nvPr>
        </p:nvSpPr>
        <p:spPr>
          <a:xfrm>
            <a:off x="7410618" y="1559074"/>
            <a:ext cx="2557975" cy="1692847"/>
          </a:xfrm>
        </p:spPr>
        <p:txBody>
          <a:bodyPr>
            <a:normAutofit/>
          </a:bodyPr>
          <a:lstStyle>
            <a:lvl1pPr>
              <a:defRPr sz="1500">
                <a:solidFill>
                  <a:srgbClr val="00B0F0"/>
                </a:solidFill>
              </a:defRPr>
            </a:lvl1pPr>
          </a:lstStyle>
          <a:p>
            <a:endParaRPr lang="id-ID"/>
          </a:p>
        </p:txBody>
      </p:sp>
      <p:sp>
        <p:nvSpPr>
          <p:cNvPr id="10" name="Picture Placeholder 2"/>
          <p:cNvSpPr>
            <a:spLocks noGrp="1"/>
          </p:cNvSpPr>
          <p:nvPr>
            <p:ph type="pic" sz="quarter" idx="13"/>
          </p:nvPr>
        </p:nvSpPr>
        <p:spPr>
          <a:xfrm>
            <a:off x="2018958" y="3483308"/>
            <a:ext cx="2557975" cy="1692847"/>
          </a:xfrm>
        </p:spPr>
        <p:txBody>
          <a:bodyPr>
            <a:normAutofit/>
          </a:bodyPr>
          <a:lstStyle>
            <a:lvl1pPr>
              <a:defRPr sz="1500">
                <a:solidFill>
                  <a:srgbClr val="00B0F0"/>
                </a:solidFill>
              </a:defRPr>
            </a:lvl1pPr>
          </a:lstStyle>
          <a:p>
            <a:endParaRPr lang="id-ID"/>
          </a:p>
        </p:txBody>
      </p:sp>
      <p:sp>
        <p:nvSpPr>
          <p:cNvPr id="11" name="Picture Placeholder 2"/>
          <p:cNvSpPr>
            <a:spLocks noGrp="1"/>
          </p:cNvSpPr>
          <p:nvPr>
            <p:ph type="pic" sz="quarter" idx="14"/>
          </p:nvPr>
        </p:nvSpPr>
        <p:spPr>
          <a:xfrm>
            <a:off x="4714789" y="3483308"/>
            <a:ext cx="2557975" cy="1692847"/>
          </a:xfrm>
        </p:spPr>
        <p:txBody>
          <a:bodyPr>
            <a:normAutofit/>
          </a:bodyPr>
          <a:lstStyle>
            <a:lvl1pPr>
              <a:defRPr sz="1500">
                <a:solidFill>
                  <a:srgbClr val="00B0F0"/>
                </a:solidFill>
              </a:defRPr>
            </a:lvl1pPr>
          </a:lstStyle>
          <a:p>
            <a:endParaRPr lang="id-ID"/>
          </a:p>
        </p:txBody>
      </p:sp>
      <p:sp>
        <p:nvSpPr>
          <p:cNvPr id="12" name="Picture Placeholder 2"/>
          <p:cNvSpPr>
            <a:spLocks noGrp="1"/>
          </p:cNvSpPr>
          <p:nvPr>
            <p:ph type="pic" sz="quarter" idx="15"/>
          </p:nvPr>
        </p:nvSpPr>
        <p:spPr>
          <a:xfrm>
            <a:off x="7410618" y="3483308"/>
            <a:ext cx="2557975" cy="1692847"/>
          </a:xfrm>
        </p:spPr>
        <p:txBody>
          <a:bodyPr>
            <a:normAutofit/>
          </a:bodyPr>
          <a:lstStyle>
            <a:lvl1pPr>
              <a:defRPr sz="1500">
                <a:solidFill>
                  <a:srgbClr val="00B0F0"/>
                </a:solidFill>
              </a:defRPr>
            </a:lvl1pPr>
          </a:lstStyle>
          <a:p>
            <a:endParaRPr lang="id-ID"/>
          </a:p>
        </p:txBody>
      </p:sp>
    </p:spTree>
    <p:extLst>
      <p:ext uri="{BB962C8B-B14F-4D97-AF65-F5344CB8AC3E}">
        <p14:creationId xmlns:p14="http://schemas.microsoft.com/office/powerpoint/2010/main" val="3412112666"/>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8" name="Picture Placeholder 3"/>
          <p:cNvSpPr>
            <a:spLocks noGrp="1"/>
          </p:cNvSpPr>
          <p:nvPr>
            <p:ph type="pic" sz="quarter" idx="11"/>
          </p:nvPr>
        </p:nvSpPr>
        <p:spPr>
          <a:xfrm>
            <a:off x="2041401" y="1152674"/>
            <a:ext cx="7339364" cy="4706823"/>
          </a:xfrm>
        </p:spPr>
        <p:txBody>
          <a:bodyPr>
            <a:normAutofit/>
          </a:bodyPr>
          <a:lstStyle>
            <a:lvl1pPr>
              <a:defRPr sz="1351">
                <a:solidFill>
                  <a:srgbClr val="00B0F0"/>
                </a:solidFill>
              </a:defRPr>
            </a:lvl1pPr>
          </a:lstStyle>
          <a:p>
            <a:endParaRPr lang="id-ID"/>
          </a:p>
        </p:txBody>
      </p:sp>
    </p:spTree>
    <p:extLst>
      <p:ext uri="{BB962C8B-B14F-4D97-AF65-F5344CB8AC3E}">
        <p14:creationId xmlns:p14="http://schemas.microsoft.com/office/powerpoint/2010/main" val="823179005"/>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10" name="Picture Placeholder 3"/>
          <p:cNvSpPr>
            <a:spLocks noGrp="1"/>
          </p:cNvSpPr>
          <p:nvPr>
            <p:ph type="pic" sz="quarter" idx="10"/>
          </p:nvPr>
        </p:nvSpPr>
        <p:spPr>
          <a:xfrm>
            <a:off x="1429079" y="1982397"/>
            <a:ext cx="4215607" cy="3198006"/>
          </a:xfrm>
        </p:spPr>
        <p:txBody>
          <a:bodyPr>
            <a:normAutofit/>
          </a:bodyPr>
          <a:lstStyle>
            <a:lvl1pPr>
              <a:defRPr sz="1351">
                <a:solidFill>
                  <a:srgbClr val="00B0F0"/>
                </a:solidFill>
              </a:defRPr>
            </a:lvl1pPr>
          </a:lstStyle>
          <a:p>
            <a:endParaRPr lang="id-ID"/>
          </a:p>
        </p:txBody>
      </p:sp>
      <p:sp>
        <p:nvSpPr>
          <p:cNvPr id="11" name="Picture Placeholder 3"/>
          <p:cNvSpPr>
            <a:spLocks noGrp="1"/>
          </p:cNvSpPr>
          <p:nvPr>
            <p:ph type="pic" sz="quarter" idx="11"/>
          </p:nvPr>
        </p:nvSpPr>
        <p:spPr>
          <a:xfrm>
            <a:off x="6112215" y="1982397"/>
            <a:ext cx="4215607" cy="3198006"/>
          </a:xfrm>
        </p:spPr>
        <p:txBody>
          <a:bodyPr>
            <a:normAutofit/>
          </a:bodyPr>
          <a:lstStyle>
            <a:lvl1pPr>
              <a:defRPr sz="1351">
                <a:solidFill>
                  <a:srgbClr val="00B0F0"/>
                </a:solidFill>
              </a:defRPr>
            </a:lvl1pPr>
          </a:lstStyle>
          <a:p>
            <a:endParaRPr lang="id-ID"/>
          </a:p>
        </p:txBody>
      </p:sp>
    </p:spTree>
    <p:extLst>
      <p:ext uri="{BB962C8B-B14F-4D97-AF65-F5344CB8AC3E}">
        <p14:creationId xmlns:p14="http://schemas.microsoft.com/office/powerpoint/2010/main" val="521166012"/>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userDrawn="1">
  <p:cSld name="1_Title and Content">
    <p:spTree>
      <p:nvGrpSpPr>
        <p:cNvPr id="1" name=""/>
        <p:cNvGrpSpPr/>
        <p:nvPr/>
      </p:nvGrpSpPr>
      <p:grpSpPr>
        <a:xfrm>
          <a:off x="0" y="0"/>
          <a:ext cx="0" cy="0"/>
          <a:chOff x="0" y="0"/>
          <a:chExt cx="0" cy="0"/>
        </a:xfrm>
      </p:grpSpPr>
      <p:sp>
        <p:nvSpPr>
          <p:cNvPr id="2" name="Picture Placeholder 3"/>
          <p:cNvSpPr>
            <a:spLocks noGrp="1"/>
          </p:cNvSpPr>
          <p:nvPr>
            <p:ph type="pic" sz="quarter" idx="10"/>
          </p:nvPr>
        </p:nvSpPr>
        <p:spPr>
          <a:xfrm>
            <a:off x="868193" y="2261419"/>
            <a:ext cx="3173835" cy="2407706"/>
          </a:xfrm>
        </p:spPr>
        <p:txBody>
          <a:bodyPr>
            <a:normAutofit/>
          </a:bodyPr>
          <a:lstStyle>
            <a:lvl1pPr>
              <a:defRPr sz="1351">
                <a:solidFill>
                  <a:srgbClr val="00B0F0"/>
                </a:solidFill>
              </a:defRPr>
            </a:lvl1pPr>
          </a:lstStyle>
          <a:p>
            <a:endParaRPr lang="id-ID"/>
          </a:p>
        </p:txBody>
      </p:sp>
      <p:sp>
        <p:nvSpPr>
          <p:cNvPr id="3" name="Picture Placeholder 3"/>
          <p:cNvSpPr>
            <a:spLocks noGrp="1"/>
          </p:cNvSpPr>
          <p:nvPr>
            <p:ph type="pic" sz="quarter" idx="11"/>
          </p:nvPr>
        </p:nvSpPr>
        <p:spPr>
          <a:xfrm>
            <a:off x="4420619" y="2261419"/>
            <a:ext cx="3173835" cy="2407706"/>
          </a:xfrm>
        </p:spPr>
        <p:txBody>
          <a:bodyPr>
            <a:normAutofit/>
          </a:bodyPr>
          <a:lstStyle>
            <a:lvl1pPr>
              <a:defRPr sz="1351">
                <a:solidFill>
                  <a:srgbClr val="00B0F0"/>
                </a:solidFill>
              </a:defRPr>
            </a:lvl1pPr>
          </a:lstStyle>
          <a:p>
            <a:endParaRPr lang="id-ID"/>
          </a:p>
        </p:txBody>
      </p:sp>
      <p:sp>
        <p:nvSpPr>
          <p:cNvPr id="4" name="Picture Placeholder 3"/>
          <p:cNvSpPr>
            <a:spLocks noGrp="1"/>
          </p:cNvSpPr>
          <p:nvPr>
            <p:ph type="pic" sz="quarter" idx="12"/>
          </p:nvPr>
        </p:nvSpPr>
        <p:spPr>
          <a:xfrm>
            <a:off x="7973045" y="2261419"/>
            <a:ext cx="3173835" cy="2407706"/>
          </a:xfrm>
        </p:spPr>
        <p:txBody>
          <a:bodyPr>
            <a:normAutofit/>
          </a:bodyPr>
          <a:lstStyle>
            <a:lvl1pPr>
              <a:defRPr sz="1351">
                <a:solidFill>
                  <a:srgbClr val="00B0F0"/>
                </a:solidFill>
              </a:defRPr>
            </a:lvl1pPr>
          </a:lstStyle>
          <a:p>
            <a:endParaRPr lang="id-ID"/>
          </a:p>
        </p:txBody>
      </p:sp>
    </p:spTree>
    <p:extLst>
      <p:ext uri="{BB962C8B-B14F-4D97-AF65-F5344CB8AC3E}">
        <p14:creationId xmlns:p14="http://schemas.microsoft.com/office/powerpoint/2010/main" val="3121405420"/>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userDrawn="1">
  <p:cSld name="2_Title and Content">
    <p:spTree>
      <p:nvGrpSpPr>
        <p:cNvPr id="1" name=""/>
        <p:cNvGrpSpPr/>
        <p:nvPr/>
      </p:nvGrpSpPr>
      <p:grpSpPr>
        <a:xfrm>
          <a:off x="0" y="0"/>
          <a:ext cx="0" cy="0"/>
          <a:chOff x="0" y="0"/>
          <a:chExt cx="0" cy="0"/>
        </a:xfrm>
      </p:grpSpPr>
      <p:sp>
        <p:nvSpPr>
          <p:cNvPr id="2" name="Picture Placeholder 2"/>
          <p:cNvSpPr>
            <a:spLocks noGrp="1"/>
          </p:cNvSpPr>
          <p:nvPr>
            <p:ph type="pic" sz="quarter" idx="10"/>
          </p:nvPr>
        </p:nvSpPr>
        <p:spPr>
          <a:xfrm>
            <a:off x="-9832" y="1425680"/>
            <a:ext cx="2432304" cy="1692847"/>
          </a:xfrm>
        </p:spPr>
        <p:txBody>
          <a:bodyPr>
            <a:normAutofit/>
          </a:bodyPr>
          <a:lstStyle>
            <a:lvl1pPr>
              <a:defRPr sz="1500">
                <a:solidFill>
                  <a:srgbClr val="00B0F0"/>
                </a:solidFill>
              </a:defRPr>
            </a:lvl1pPr>
          </a:lstStyle>
          <a:p>
            <a:endParaRPr lang="id-ID"/>
          </a:p>
        </p:txBody>
      </p:sp>
      <p:sp>
        <p:nvSpPr>
          <p:cNvPr id="3" name="Picture Placeholder 2"/>
          <p:cNvSpPr>
            <a:spLocks noGrp="1"/>
          </p:cNvSpPr>
          <p:nvPr>
            <p:ph type="pic" sz="quarter" idx="11"/>
          </p:nvPr>
        </p:nvSpPr>
        <p:spPr>
          <a:xfrm>
            <a:off x="2431616" y="1425680"/>
            <a:ext cx="2432304" cy="1692847"/>
          </a:xfrm>
        </p:spPr>
        <p:txBody>
          <a:bodyPr>
            <a:normAutofit/>
          </a:bodyPr>
          <a:lstStyle>
            <a:lvl1pPr>
              <a:defRPr sz="1500">
                <a:solidFill>
                  <a:srgbClr val="00B0F0"/>
                </a:solidFill>
              </a:defRPr>
            </a:lvl1pPr>
          </a:lstStyle>
          <a:p>
            <a:endParaRPr lang="id-ID"/>
          </a:p>
        </p:txBody>
      </p:sp>
      <p:sp>
        <p:nvSpPr>
          <p:cNvPr id="4" name="Picture Placeholder 2"/>
          <p:cNvSpPr>
            <a:spLocks noGrp="1"/>
          </p:cNvSpPr>
          <p:nvPr>
            <p:ph type="pic" sz="quarter" idx="12"/>
          </p:nvPr>
        </p:nvSpPr>
        <p:spPr>
          <a:xfrm>
            <a:off x="4873064" y="1425680"/>
            <a:ext cx="2432304" cy="1692847"/>
          </a:xfrm>
        </p:spPr>
        <p:txBody>
          <a:bodyPr>
            <a:normAutofit/>
          </a:bodyPr>
          <a:lstStyle>
            <a:lvl1pPr>
              <a:defRPr sz="1500">
                <a:solidFill>
                  <a:srgbClr val="00B0F0"/>
                </a:solidFill>
              </a:defRPr>
            </a:lvl1pPr>
          </a:lstStyle>
          <a:p>
            <a:endParaRPr lang="id-ID"/>
          </a:p>
        </p:txBody>
      </p:sp>
      <p:sp>
        <p:nvSpPr>
          <p:cNvPr id="5" name="Picture Placeholder 2"/>
          <p:cNvSpPr>
            <a:spLocks noGrp="1"/>
          </p:cNvSpPr>
          <p:nvPr>
            <p:ph type="pic" sz="quarter" idx="13"/>
          </p:nvPr>
        </p:nvSpPr>
        <p:spPr>
          <a:xfrm>
            <a:off x="-9832" y="3133603"/>
            <a:ext cx="2432304" cy="1692847"/>
          </a:xfrm>
        </p:spPr>
        <p:txBody>
          <a:bodyPr>
            <a:normAutofit/>
          </a:bodyPr>
          <a:lstStyle>
            <a:lvl1pPr>
              <a:defRPr sz="1500">
                <a:solidFill>
                  <a:srgbClr val="00B0F0"/>
                </a:solidFill>
              </a:defRPr>
            </a:lvl1pPr>
          </a:lstStyle>
          <a:p>
            <a:endParaRPr lang="id-ID"/>
          </a:p>
        </p:txBody>
      </p:sp>
      <p:sp>
        <p:nvSpPr>
          <p:cNvPr id="6" name="Picture Placeholder 2"/>
          <p:cNvSpPr>
            <a:spLocks noGrp="1"/>
          </p:cNvSpPr>
          <p:nvPr>
            <p:ph type="pic" sz="quarter" idx="14"/>
          </p:nvPr>
        </p:nvSpPr>
        <p:spPr>
          <a:xfrm>
            <a:off x="2431616" y="3133603"/>
            <a:ext cx="2432304" cy="1692847"/>
          </a:xfrm>
        </p:spPr>
        <p:txBody>
          <a:bodyPr>
            <a:normAutofit/>
          </a:bodyPr>
          <a:lstStyle>
            <a:lvl1pPr>
              <a:defRPr sz="1500">
                <a:solidFill>
                  <a:srgbClr val="00B0F0"/>
                </a:solidFill>
              </a:defRPr>
            </a:lvl1pPr>
          </a:lstStyle>
          <a:p>
            <a:endParaRPr lang="id-ID"/>
          </a:p>
        </p:txBody>
      </p:sp>
      <p:sp>
        <p:nvSpPr>
          <p:cNvPr id="7" name="Picture Placeholder 2"/>
          <p:cNvSpPr>
            <a:spLocks noGrp="1"/>
          </p:cNvSpPr>
          <p:nvPr>
            <p:ph type="pic" sz="quarter" idx="15"/>
          </p:nvPr>
        </p:nvSpPr>
        <p:spPr>
          <a:xfrm>
            <a:off x="4873064" y="3133603"/>
            <a:ext cx="2432304" cy="1692847"/>
          </a:xfrm>
        </p:spPr>
        <p:txBody>
          <a:bodyPr>
            <a:normAutofit/>
          </a:bodyPr>
          <a:lstStyle>
            <a:lvl1pPr>
              <a:defRPr sz="1500">
                <a:solidFill>
                  <a:srgbClr val="00B0F0"/>
                </a:solidFill>
              </a:defRPr>
            </a:lvl1pPr>
          </a:lstStyle>
          <a:p>
            <a:endParaRPr lang="id-ID"/>
          </a:p>
        </p:txBody>
      </p:sp>
      <p:sp>
        <p:nvSpPr>
          <p:cNvPr id="8" name="Picture Placeholder 2"/>
          <p:cNvSpPr>
            <a:spLocks noGrp="1"/>
          </p:cNvSpPr>
          <p:nvPr>
            <p:ph type="pic" sz="quarter" idx="16"/>
          </p:nvPr>
        </p:nvSpPr>
        <p:spPr>
          <a:xfrm>
            <a:off x="7314512" y="1425680"/>
            <a:ext cx="2432304" cy="1692847"/>
          </a:xfrm>
        </p:spPr>
        <p:txBody>
          <a:bodyPr>
            <a:normAutofit/>
          </a:bodyPr>
          <a:lstStyle>
            <a:lvl1pPr>
              <a:defRPr sz="1500">
                <a:solidFill>
                  <a:srgbClr val="00B0F0"/>
                </a:solidFill>
              </a:defRPr>
            </a:lvl1pPr>
          </a:lstStyle>
          <a:p>
            <a:endParaRPr lang="id-ID"/>
          </a:p>
        </p:txBody>
      </p:sp>
      <p:sp>
        <p:nvSpPr>
          <p:cNvPr id="9" name="Picture Placeholder 2"/>
          <p:cNvSpPr>
            <a:spLocks noGrp="1"/>
          </p:cNvSpPr>
          <p:nvPr>
            <p:ph type="pic" sz="quarter" idx="17"/>
          </p:nvPr>
        </p:nvSpPr>
        <p:spPr>
          <a:xfrm>
            <a:off x="9759951" y="1425680"/>
            <a:ext cx="2432304" cy="1692847"/>
          </a:xfrm>
        </p:spPr>
        <p:txBody>
          <a:bodyPr>
            <a:normAutofit/>
          </a:bodyPr>
          <a:lstStyle>
            <a:lvl1pPr>
              <a:defRPr sz="1500">
                <a:solidFill>
                  <a:srgbClr val="00B0F0"/>
                </a:solidFill>
              </a:defRPr>
            </a:lvl1pPr>
          </a:lstStyle>
          <a:p>
            <a:endParaRPr lang="id-ID"/>
          </a:p>
        </p:txBody>
      </p:sp>
      <p:sp>
        <p:nvSpPr>
          <p:cNvPr id="10" name="Picture Placeholder 2"/>
          <p:cNvSpPr>
            <a:spLocks noGrp="1"/>
          </p:cNvSpPr>
          <p:nvPr>
            <p:ph type="pic" sz="quarter" idx="18"/>
          </p:nvPr>
        </p:nvSpPr>
        <p:spPr>
          <a:xfrm>
            <a:off x="7314512" y="3133603"/>
            <a:ext cx="2432304" cy="1692847"/>
          </a:xfrm>
        </p:spPr>
        <p:txBody>
          <a:bodyPr>
            <a:normAutofit/>
          </a:bodyPr>
          <a:lstStyle>
            <a:lvl1pPr>
              <a:defRPr sz="1500">
                <a:solidFill>
                  <a:srgbClr val="00B0F0"/>
                </a:solidFill>
              </a:defRPr>
            </a:lvl1pPr>
          </a:lstStyle>
          <a:p>
            <a:endParaRPr lang="id-ID"/>
          </a:p>
        </p:txBody>
      </p:sp>
      <p:sp>
        <p:nvSpPr>
          <p:cNvPr id="11" name="Picture Placeholder 2"/>
          <p:cNvSpPr>
            <a:spLocks noGrp="1"/>
          </p:cNvSpPr>
          <p:nvPr>
            <p:ph type="pic" sz="quarter" idx="19"/>
          </p:nvPr>
        </p:nvSpPr>
        <p:spPr>
          <a:xfrm>
            <a:off x="9759951" y="3133603"/>
            <a:ext cx="2432304" cy="1692847"/>
          </a:xfrm>
        </p:spPr>
        <p:txBody>
          <a:bodyPr>
            <a:normAutofit/>
          </a:bodyPr>
          <a:lstStyle>
            <a:lvl1pPr>
              <a:defRPr sz="1500">
                <a:solidFill>
                  <a:srgbClr val="00B0F0"/>
                </a:solidFill>
              </a:defRPr>
            </a:lvl1pPr>
          </a:lstStyle>
          <a:p>
            <a:endParaRPr lang="id-ID"/>
          </a:p>
        </p:txBody>
      </p:sp>
    </p:spTree>
    <p:extLst>
      <p:ext uri="{BB962C8B-B14F-4D97-AF65-F5344CB8AC3E}">
        <p14:creationId xmlns:p14="http://schemas.microsoft.com/office/powerpoint/2010/main" val="54995499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4.xml"/><Relationship Id="rId13" Type="http://schemas.openxmlformats.org/officeDocument/2006/relationships/theme" Target="../theme/theme2.xml"/><Relationship Id="rId3" Type="http://schemas.openxmlformats.org/officeDocument/2006/relationships/slideLayout" Target="../slideLayouts/slideLayout19.xml"/><Relationship Id="rId7" Type="http://schemas.openxmlformats.org/officeDocument/2006/relationships/slideLayout" Target="../slideLayouts/slideLayout23.xml"/><Relationship Id="rId12" Type="http://schemas.openxmlformats.org/officeDocument/2006/relationships/slideLayout" Target="../slideLayouts/slideLayout28.xml"/><Relationship Id="rId2" Type="http://schemas.openxmlformats.org/officeDocument/2006/relationships/slideLayout" Target="../slideLayouts/slideLayout18.xml"/><Relationship Id="rId1" Type="http://schemas.openxmlformats.org/officeDocument/2006/relationships/slideLayout" Target="../slideLayouts/slideLayout17.xml"/><Relationship Id="rId6" Type="http://schemas.openxmlformats.org/officeDocument/2006/relationships/slideLayout" Target="../slideLayouts/slideLayout22.xml"/><Relationship Id="rId11" Type="http://schemas.openxmlformats.org/officeDocument/2006/relationships/slideLayout" Target="../slideLayouts/slideLayout27.xml"/><Relationship Id="rId5" Type="http://schemas.openxmlformats.org/officeDocument/2006/relationships/slideLayout" Target="../slideLayouts/slideLayout21.xml"/><Relationship Id="rId10" Type="http://schemas.openxmlformats.org/officeDocument/2006/relationships/slideLayout" Target="../slideLayouts/slideLayout26.xml"/><Relationship Id="rId4" Type="http://schemas.openxmlformats.org/officeDocument/2006/relationships/slideLayout" Target="../slideLayouts/slideLayout20.xml"/><Relationship Id="rId9" Type="http://schemas.openxmlformats.org/officeDocument/2006/relationships/slideLayout" Target="../slideLayouts/slideLayout25.xml"/><Relationship Id="rId14"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7"/>
            <a:ext cx="10515600" cy="1325563"/>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Rectangle 7"/>
          <p:cNvSpPr/>
          <p:nvPr userDrawn="1"/>
        </p:nvSpPr>
        <p:spPr>
          <a:xfrm>
            <a:off x="839416" y="6359341"/>
            <a:ext cx="3634725" cy="362153"/>
          </a:xfrm>
          <a:prstGeom prst="rect">
            <a:avLst/>
          </a:prstGeom>
        </p:spPr>
        <p:txBody>
          <a:bodyPr wrap="square" lIns="0" tIns="0" rIns="0" bIns="0" anchor="ctr">
            <a:noAutofit/>
          </a:bodyPr>
          <a:lstStyle/>
          <a:p>
            <a:pPr>
              <a:defRPr/>
            </a:pPr>
            <a:fld id="{8BF1651A-59E6-0B44-BF38-77747933418C}" type="slidenum">
              <a:rPr lang="en-US" sz="1100" smtClean="0">
                <a:solidFill>
                  <a:prstClr val="black">
                    <a:lumMod val="65000"/>
                    <a:lumOff val="35000"/>
                  </a:prstClr>
                </a:solidFill>
                <a:cs typeface="Calibri"/>
              </a:rPr>
              <a:pPr>
                <a:defRPr/>
              </a:pPr>
              <a:t>‹#›</a:t>
            </a:fld>
            <a:r>
              <a:rPr lang="en-US" sz="1100" dirty="0">
                <a:solidFill>
                  <a:prstClr val="black">
                    <a:lumMod val="65000"/>
                    <a:lumOff val="35000"/>
                  </a:prstClr>
                </a:solidFill>
                <a:cs typeface="Calibri"/>
              </a:rPr>
              <a:t> / G82</a:t>
            </a:r>
            <a:r>
              <a:rPr lang="cs-CZ" sz="1100" dirty="0">
                <a:solidFill>
                  <a:prstClr val="black">
                    <a:lumMod val="65000"/>
                    <a:lumOff val="35000"/>
                  </a:prstClr>
                </a:solidFill>
                <a:cs typeface="Calibri"/>
              </a:rPr>
              <a:t> </a:t>
            </a:r>
            <a:r>
              <a:rPr lang="en-US" sz="1100" dirty="0">
                <a:solidFill>
                  <a:prstClr val="black">
                    <a:lumMod val="65000"/>
                    <a:lumOff val="35000"/>
                  </a:prstClr>
                </a:solidFill>
                <a:cs typeface="Calibri"/>
              </a:rPr>
              <a:t>/ </a:t>
            </a:r>
            <a:r>
              <a:rPr lang="cs-CZ" sz="1100" dirty="0">
                <a:solidFill>
                  <a:prstClr val="black">
                    <a:lumMod val="65000"/>
                    <a:lumOff val="35000"/>
                  </a:prstClr>
                </a:solidFill>
                <a:cs typeface="Calibri"/>
              </a:rPr>
              <a:t>Duševní zdraví dětí</a:t>
            </a:r>
            <a:endParaRPr lang="en-US" sz="1500" dirty="0">
              <a:solidFill>
                <a:prstClr val="black">
                  <a:lumMod val="65000"/>
                  <a:lumOff val="35000"/>
                </a:prstClr>
              </a:solidFill>
              <a:cs typeface="Calibri"/>
            </a:endParaRPr>
          </a:p>
        </p:txBody>
      </p:sp>
      <p:pic>
        <p:nvPicPr>
          <p:cNvPr id="5" name="Picture 4" descr="A white and pink logo&#10;&#10;Description automatically generated with low confidence">
            <a:extLst>
              <a:ext uri="{FF2B5EF4-FFF2-40B4-BE49-F238E27FC236}">
                <a16:creationId xmlns:a16="http://schemas.microsoft.com/office/drawing/2014/main" id="{E24CD023-6EE5-DDDB-38E5-D5409D5B103E}"/>
              </a:ext>
            </a:extLst>
          </p:cNvPr>
          <p:cNvPicPr>
            <a:picLocks noChangeAspect="1"/>
          </p:cNvPicPr>
          <p:nvPr userDrawn="1"/>
        </p:nvPicPr>
        <p:blipFill>
          <a:blip r:embed="rId18"/>
          <a:stretch>
            <a:fillRect/>
          </a:stretch>
        </p:blipFill>
        <p:spPr>
          <a:xfrm>
            <a:off x="263352" y="6317014"/>
            <a:ext cx="295971" cy="352346"/>
          </a:xfrm>
          <a:prstGeom prst="rect">
            <a:avLst/>
          </a:prstGeom>
        </p:spPr>
      </p:pic>
    </p:spTree>
    <p:extLst>
      <p:ext uri="{BB962C8B-B14F-4D97-AF65-F5344CB8AC3E}">
        <p14:creationId xmlns:p14="http://schemas.microsoft.com/office/powerpoint/2010/main" val="3611312133"/>
      </p:ext>
    </p:extLst>
  </p:cSld>
  <p:clrMap bg1="lt1" tx1="dk1" bg2="lt2" tx2="dk2" accent1="accent1" accent2="accent2" accent3="accent3" accent4="accent4" accent5="accent5" accent6="accent6" hlink="hlink" folHlink="folHlink"/>
  <p:sldLayoutIdLst>
    <p:sldLayoutId id="2147483691" r:id="rId1"/>
    <p:sldLayoutId id="2147483692" r:id="rId2"/>
    <p:sldLayoutId id="2147483693" r:id="rId3"/>
    <p:sldLayoutId id="2147483694" r:id="rId4"/>
    <p:sldLayoutId id="2147483695" r:id="rId5"/>
    <p:sldLayoutId id="2147483696" r:id="rId6"/>
    <p:sldLayoutId id="2147483697" r:id="rId7"/>
    <p:sldLayoutId id="2147483905" r:id="rId8"/>
    <p:sldLayoutId id="2147483918" r:id="rId9"/>
    <p:sldLayoutId id="2147483922" r:id="rId10"/>
    <p:sldLayoutId id="2147483923" r:id="rId11"/>
    <p:sldLayoutId id="2147483924" r:id="rId12"/>
    <p:sldLayoutId id="2147483925" r:id="rId13"/>
    <p:sldLayoutId id="2147483926" r:id="rId14"/>
    <p:sldLayoutId id="2147483927" r:id="rId15"/>
    <p:sldLayoutId id="2147483928" r:id="rId16"/>
  </p:sldLayoutIdLst>
  <p:hf hdr="0" ftr="0" dt="0"/>
  <p:txStyles>
    <p:titleStyle>
      <a:lvl1pPr algn="l" defTabSz="914377"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594" indent="-228594" algn="l" defTabSz="914377"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783" indent="-228594" algn="l" defTabSz="914377"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971" indent="-228594" algn="l" defTabSz="914377"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160"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349"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7"/>
            <a:ext cx="10515600" cy="1325563"/>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Rectangle 7">
            <a:extLst>
              <a:ext uri="{FF2B5EF4-FFF2-40B4-BE49-F238E27FC236}">
                <a16:creationId xmlns:a16="http://schemas.microsoft.com/office/drawing/2014/main" id="{D57CC030-81C2-6420-AE6C-0CAEFE29203B}"/>
              </a:ext>
            </a:extLst>
          </p:cNvPr>
          <p:cNvSpPr/>
          <p:nvPr userDrawn="1"/>
        </p:nvSpPr>
        <p:spPr>
          <a:xfrm>
            <a:off x="839416" y="6359341"/>
            <a:ext cx="3634725" cy="362153"/>
          </a:xfrm>
          <a:prstGeom prst="rect">
            <a:avLst/>
          </a:prstGeom>
        </p:spPr>
        <p:txBody>
          <a:bodyPr wrap="square" lIns="0" tIns="0" rIns="0" bIns="0" anchor="ctr">
            <a:noAutofit/>
          </a:bodyPr>
          <a:lstStyle/>
          <a:p>
            <a:pPr>
              <a:defRPr/>
            </a:pPr>
            <a:fld id="{8BF1651A-59E6-0B44-BF38-77747933418C}" type="slidenum">
              <a:rPr lang="en-US" sz="1100" smtClean="0">
                <a:solidFill>
                  <a:prstClr val="black">
                    <a:lumMod val="65000"/>
                    <a:lumOff val="35000"/>
                  </a:prstClr>
                </a:solidFill>
                <a:cs typeface="Calibri"/>
              </a:rPr>
              <a:pPr>
                <a:defRPr/>
              </a:pPr>
              <a:t>‹#›</a:t>
            </a:fld>
            <a:r>
              <a:rPr lang="en-US" sz="1100" dirty="0">
                <a:solidFill>
                  <a:prstClr val="black">
                    <a:lumMod val="65000"/>
                    <a:lumOff val="35000"/>
                  </a:prstClr>
                </a:solidFill>
                <a:cs typeface="Calibri"/>
              </a:rPr>
              <a:t> / G82</a:t>
            </a:r>
            <a:r>
              <a:rPr lang="cs-CZ" sz="1100" dirty="0">
                <a:solidFill>
                  <a:prstClr val="black">
                    <a:lumMod val="65000"/>
                    <a:lumOff val="35000"/>
                  </a:prstClr>
                </a:solidFill>
                <a:cs typeface="Calibri"/>
              </a:rPr>
              <a:t> </a:t>
            </a:r>
            <a:r>
              <a:rPr lang="en-US" sz="1100" dirty="0">
                <a:solidFill>
                  <a:prstClr val="black">
                    <a:lumMod val="65000"/>
                    <a:lumOff val="35000"/>
                  </a:prstClr>
                </a:solidFill>
                <a:cs typeface="Calibri"/>
              </a:rPr>
              <a:t>/ </a:t>
            </a:r>
            <a:r>
              <a:rPr lang="cs-CZ" sz="1100" dirty="0">
                <a:solidFill>
                  <a:prstClr val="black">
                    <a:lumMod val="65000"/>
                    <a:lumOff val="35000"/>
                  </a:prstClr>
                </a:solidFill>
                <a:cs typeface="Calibri"/>
              </a:rPr>
              <a:t>Duševní zdraví dětí</a:t>
            </a:r>
            <a:endParaRPr lang="en-US" sz="1500" dirty="0">
              <a:solidFill>
                <a:prstClr val="black">
                  <a:lumMod val="65000"/>
                  <a:lumOff val="35000"/>
                </a:prstClr>
              </a:solidFill>
              <a:cs typeface="Calibri"/>
            </a:endParaRPr>
          </a:p>
        </p:txBody>
      </p:sp>
      <p:pic>
        <p:nvPicPr>
          <p:cNvPr id="7" name="Picture 6" descr="A white and pink logo&#10;&#10;Description automatically generated with low confidence">
            <a:extLst>
              <a:ext uri="{FF2B5EF4-FFF2-40B4-BE49-F238E27FC236}">
                <a16:creationId xmlns:a16="http://schemas.microsoft.com/office/drawing/2014/main" id="{3DC2FC53-3381-F2A6-2267-EBEE2A311C45}"/>
              </a:ext>
            </a:extLst>
          </p:cNvPr>
          <p:cNvPicPr>
            <a:picLocks noChangeAspect="1"/>
          </p:cNvPicPr>
          <p:nvPr userDrawn="1"/>
        </p:nvPicPr>
        <p:blipFill>
          <a:blip r:embed="rId14"/>
          <a:stretch>
            <a:fillRect/>
          </a:stretch>
        </p:blipFill>
        <p:spPr>
          <a:xfrm>
            <a:off x="263352" y="6317014"/>
            <a:ext cx="295971" cy="352346"/>
          </a:xfrm>
          <a:prstGeom prst="rect">
            <a:avLst/>
          </a:prstGeom>
        </p:spPr>
      </p:pic>
    </p:spTree>
    <p:extLst>
      <p:ext uri="{BB962C8B-B14F-4D97-AF65-F5344CB8AC3E}">
        <p14:creationId xmlns:p14="http://schemas.microsoft.com/office/powerpoint/2010/main" val="2025472066"/>
      </p:ext>
    </p:extLst>
  </p:cSld>
  <p:clrMap bg1="lt1" tx1="dk1" bg2="lt2" tx2="dk2" accent1="accent1" accent2="accent2" accent3="accent3" accent4="accent4" accent5="accent5" accent6="accent6" hlink="hlink" folHlink="folHlink"/>
  <p:sldLayoutIdLst>
    <p:sldLayoutId id="2147483707" r:id="rId1"/>
    <p:sldLayoutId id="2147483708" r:id="rId2"/>
    <p:sldLayoutId id="2147483929" r:id="rId3"/>
    <p:sldLayoutId id="2147483930" r:id="rId4"/>
    <p:sldLayoutId id="2147483931" r:id="rId5"/>
    <p:sldLayoutId id="2147483933" r:id="rId6"/>
    <p:sldLayoutId id="2147483932" r:id="rId7"/>
    <p:sldLayoutId id="2147483709" r:id="rId8"/>
    <p:sldLayoutId id="2147483710" r:id="rId9"/>
    <p:sldLayoutId id="2147483711" r:id="rId10"/>
    <p:sldLayoutId id="2147483712" r:id="rId11"/>
    <p:sldLayoutId id="2147483713" r:id="rId12"/>
  </p:sldLayoutIdLst>
  <p:hf hdr="0" ftr="0" dt="0"/>
  <p:txStyles>
    <p:titleStyle>
      <a:lvl1pPr algn="l" defTabSz="914377"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594" indent="-228594" algn="l" defTabSz="914377"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783" indent="-228594" algn="l" defTabSz="914377"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971" indent="-228594" algn="l" defTabSz="914377"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160"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349"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notesSlide" Target="../notesSlides/notesSlide1.xml"/><Relationship Id="rId1" Type="http://schemas.openxmlformats.org/officeDocument/2006/relationships/slideLayout" Target="../slideLayouts/slideLayout9.xml"/><Relationship Id="rId6" Type="http://schemas.openxmlformats.org/officeDocument/2006/relationships/image" Target="../media/image1.png"/><Relationship Id="rId5" Type="http://schemas.openxmlformats.org/officeDocument/2006/relationships/image" Target="../media/image5.png"/><Relationship Id="rId4" Type="http://schemas.openxmlformats.org/officeDocument/2006/relationships/image" Target="../media/image4.png"/></Relationships>
</file>

<file path=ppt/slides/_rels/slide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7.jfif"/><Relationship Id="rId2" Type="http://schemas.openxmlformats.org/officeDocument/2006/relationships/image" Target="../media/image5.png"/><Relationship Id="rId1" Type="http://schemas.openxmlformats.org/officeDocument/2006/relationships/slideLayout" Target="../slideLayouts/slideLayout8.xml"/></Relationships>
</file>

<file path=ppt/slides/_rels/slide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7.xml"/></Relationships>
</file>

<file path=ppt/slides/_rels/slide5.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3.xml"/><Relationship Id="rId1" Type="http://schemas.openxmlformats.org/officeDocument/2006/relationships/slideLayout" Target="../slideLayouts/slideLayout26.xml"/><Relationship Id="rId4" Type="http://schemas.openxmlformats.org/officeDocument/2006/relationships/image" Target="../media/image8.jpeg"/></Relationships>
</file>

<file path=ppt/slides/_rels/slide6.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4.xml"/><Relationship Id="rId1" Type="http://schemas.openxmlformats.org/officeDocument/2006/relationships/slideLayout" Target="../slideLayouts/slideLayout26.xml"/></Relationships>
</file>

<file path=ppt/slides/_rels/slide7.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notesSlide" Target="../notesSlides/notesSlide5.xml"/><Relationship Id="rId1" Type="http://schemas.openxmlformats.org/officeDocument/2006/relationships/slideLayout" Target="../slideLayouts/slideLayout26.xml"/><Relationship Id="rId4" Type="http://schemas.openxmlformats.org/officeDocument/2006/relationships/chart" Target="../charts/chart4.xml"/></Relationships>
</file>

<file path=ppt/slides/_rels/slide8.xml.rels><?xml version="1.0" encoding="UTF-8" standalone="yes"?>
<Relationships xmlns="http://schemas.openxmlformats.org/package/2006/relationships"><Relationship Id="rId3" Type="http://schemas.openxmlformats.org/officeDocument/2006/relationships/chart" Target="../charts/chart5.xml"/><Relationship Id="rId2" Type="http://schemas.openxmlformats.org/officeDocument/2006/relationships/notesSlide" Target="../notesSlides/notesSlide6.xml"/><Relationship Id="rId1" Type="http://schemas.openxmlformats.org/officeDocument/2006/relationships/slideLayout" Target="../slideLayouts/slideLayout26.xml"/><Relationship Id="rId4" Type="http://schemas.openxmlformats.org/officeDocument/2006/relationships/image" Target="../media/image9.jfif"/></Relationships>
</file>

<file path=ppt/slides/_rels/slide9.xml.rels><?xml version="1.0" encoding="UTF-8" standalone="yes"?>
<Relationships xmlns="http://schemas.openxmlformats.org/package/2006/relationships"><Relationship Id="rId3" Type="http://schemas.openxmlformats.org/officeDocument/2006/relationships/chart" Target="../charts/chart6.xml"/><Relationship Id="rId2" Type="http://schemas.openxmlformats.org/officeDocument/2006/relationships/notesSlide" Target="../notesSlides/notesSlide7.xml"/><Relationship Id="rId1" Type="http://schemas.openxmlformats.org/officeDocument/2006/relationships/slideLayout" Target="../slideLayouts/slideLayout26.xml"/><Relationship Id="rId4" Type="http://schemas.openxmlformats.org/officeDocument/2006/relationships/chart" Target="../charts/chart7.xml"/></Relationships>
</file>

<file path=ppt/slides/_rels/slide1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7.xml"/></Relationships>
</file>

<file path=ppt/slides/_rels/slide11.xml.rels><?xml version="1.0" encoding="UTF-8" standalone="yes"?>
<Relationships xmlns="http://schemas.openxmlformats.org/package/2006/relationships"><Relationship Id="rId3" Type="http://schemas.openxmlformats.org/officeDocument/2006/relationships/chart" Target="../charts/chart8.xml"/><Relationship Id="rId2" Type="http://schemas.openxmlformats.org/officeDocument/2006/relationships/notesSlide" Target="../notesSlides/notesSlide8.xml"/><Relationship Id="rId1" Type="http://schemas.openxmlformats.org/officeDocument/2006/relationships/slideLayout" Target="../slideLayouts/slideLayout26.xml"/></Relationships>
</file>

<file path=ppt/slides/_rels/slide12.xml.rels><?xml version="1.0" encoding="UTF-8" standalone="yes"?>
<Relationships xmlns="http://schemas.openxmlformats.org/package/2006/relationships"><Relationship Id="rId3" Type="http://schemas.openxmlformats.org/officeDocument/2006/relationships/chart" Target="../charts/chart9.xml"/><Relationship Id="rId2" Type="http://schemas.openxmlformats.org/officeDocument/2006/relationships/notesSlide" Target="../notesSlides/notesSlide9.xml"/><Relationship Id="rId1" Type="http://schemas.openxmlformats.org/officeDocument/2006/relationships/slideLayout" Target="../slideLayouts/slideLayout26.xml"/></Relationships>
</file>

<file path=ppt/slides/_rels/slide13.xml.rels><?xml version="1.0" encoding="UTF-8" standalone="yes"?>
<Relationships xmlns="http://schemas.openxmlformats.org/package/2006/relationships"><Relationship Id="rId3" Type="http://schemas.openxmlformats.org/officeDocument/2006/relationships/chart" Target="../charts/chart10.xml"/><Relationship Id="rId2" Type="http://schemas.openxmlformats.org/officeDocument/2006/relationships/notesSlide" Target="../notesSlides/notesSlide10.xml"/><Relationship Id="rId1" Type="http://schemas.openxmlformats.org/officeDocument/2006/relationships/slideLayout" Target="../slideLayouts/slideLayout26.xml"/></Relationships>
</file>

<file path=ppt/slides/_rels/slide14.xml.rels><?xml version="1.0" encoding="UTF-8" standalone="yes"?>
<Relationships xmlns="http://schemas.openxmlformats.org/package/2006/relationships"><Relationship Id="rId3" Type="http://schemas.openxmlformats.org/officeDocument/2006/relationships/chart" Target="../charts/chart11.xml"/><Relationship Id="rId2" Type="http://schemas.openxmlformats.org/officeDocument/2006/relationships/notesSlide" Target="../notesSlides/notesSlide11.xml"/><Relationship Id="rId1" Type="http://schemas.openxmlformats.org/officeDocument/2006/relationships/slideLayout" Target="../slideLayouts/slideLayout26.xml"/></Relationships>
</file>

<file path=ppt/slides/_rels/slide1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7.xml"/></Relationships>
</file>

<file path=ppt/slides/_rels/slide16.xml.rels><?xml version="1.0" encoding="UTF-8" standalone="yes"?>
<Relationships xmlns="http://schemas.openxmlformats.org/package/2006/relationships"><Relationship Id="rId3" Type="http://schemas.openxmlformats.org/officeDocument/2006/relationships/chart" Target="../charts/chart12.xml"/><Relationship Id="rId2" Type="http://schemas.openxmlformats.org/officeDocument/2006/relationships/notesSlide" Target="../notesSlides/notesSlide12.xml"/><Relationship Id="rId1" Type="http://schemas.openxmlformats.org/officeDocument/2006/relationships/slideLayout" Target="../slideLayouts/slideLayout26.xml"/></Relationships>
</file>

<file path=ppt/slides/_rels/slide17.xml.rels><?xml version="1.0" encoding="UTF-8" standalone="yes"?>
<Relationships xmlns="http://schemas.openxmlformats.org/package/2006/relationships"><Relationship Id="rId3" Type="http://schemas.openxmlformats.org/officeDocument/2006/relationships/chart" Target="../charts/chart13.xml"/><Relationship Id="rId2" Type="http://schemas.openxmlformats.org/officeDocument/2006/relationships/notesSlide" Target="../notesSlides/notesSlide13.xml"/><Relationship Id="rId1" Type="http://schemas.openxmlformats.org/officeDocument/2006/relationships/slideLayout" Target="../slideLayouts/slideLayout26.xml"/><Relationship Id="rId5" Type="http://schemas.openxmlformats.org/officeDocument/2006/relationships/chart" Target="../charts/chart15.xml"/><Relationship Id="rId4" Type="http://schemas.openxmlformats.org/officeDocument/2006/relationships/chart" Target="../charts/chart14.xml"/></Relationships>
</file>

<file path=ppt/slides/_rels/slide18.xml.rels><?xml version="1.0" encoding="UTF-8" standalone="yes"?>
<Relationships xmlns="http://schemas.openxmlformats.org/package/2006/relationships"><Relationship Id="rId3" Type="http://schemas.openxmlformats.org/officeDocument/2006/relationships/chart" Target="../charts/chart16.xml"/><Relationship Id="rId2" Type="http://schemas.openxmlformats.org/officeDocument/2006/relationships/notesSlide" Target="../notesSlides/notesSlide14.xml"/><Relationship Id="rId1" Type="http://schemas.openxmlformats.org/officeDocument/2006/relationships/slideLayout" Target="../slideLayouts/slideLayout26.xml"/><Relationship Id="rId5" Type="http://schemas.openxmlformats.org/officeDocument/2006/relationships/chart" Target="../charts/chart18.xml"/><Relationship Id="rId4" Type="http://schemas.openxmlformats.org/officeDocument/2006/relationships/chart" Target="../charts/chart17.xml"/></Relationships>
</file>

<file path=ppt/slides/_rels/slide1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0.png"/><Relationship Id="rId1" Type="http://schemas.openxmlformats.org/officeDocument/2006/relationships/slideLayout" Target="../slideLayouts/slideLayout1.xml"/><Relationship Id="rId5" Type="http://schemas.openxmlformats.org/officeDocument/2006/relationships/image" Target="../media/image1.png"/><Relationship Id="rId4" Type="http://schemas.openxmlformats.org/officeDocument/2006/relationships/image" Target="../media/image5.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 name="Picture 9"/>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578248" y="5687735"/>
            <a:ext cx="981625" cy="981625"/>
          </a:xfrm>
          <a:prstGeom prst="rect">
            <a:avLst/>
          </a:prstGeom>
        </p:spPr>
      </p:pic>
      <p:sp>
        <p:nvSpPr>
          <p:cNvPr id="9" name="Rectangle 8"/>
          <p:cNvSpPr/>
          <p:nvPr/>
        </p:nvSpPr>
        <p:spPr>
          <a:xfrm>
            <a:off x="539312" y="2619364"/>
            <a:ext cx="5430746" cy="2442461"/>
          </a:xfrm>
          <a:prstGeom prst="rect">
            <a:avLst/>
          </a:prstGeom>
        </p:spPr>
        <p:txBody>
          <a:bodyPr wrap="square" lIns="91438" tIns="45719" rIns="91438" bIns="45719">
            <a:spAutoFit/>
          </a:bodyPr>
          <a:lstStyle/>
          <a:p>
            <a:pPr defTabSz="914377">
              <a:lnSpc>
                <a:spcPct val="115000"/>
              </a:lnSpc>
              <a:spcAft>
                <a:spcPts val="1000"/>
              </a:spcAft>
            </a:pPr>
            <a:r>
              <a:rPr lang="cs-CZ" sz="1600" dirty="0">
                <a:solidFill>
                  <a:schemeClr val="tx1">
                    <a:lumMod val="65000"/>
                    <a:lumOff val="35000"/>
                  </a:schemeClr>
                </a:solidFill>
                <a:latin typeface="Calibri Light" panose="020F0302020204030204" pitchFamily="34" charset="0"/>
                <a:ea typeface="Open Sans Light" panose="020B0306030504020204" pitchFamily="34" charset="0"/>
                <a:cs typeface="Calibri Light" panose="020F0302020204030204" pitchFamily="34" charset="0"/>
              </a:rPr>
              <a:t>Prezentace hlavních výstupů</a:t>
            </a:r>
          </a:p>
          <a:p>
            <a:pPr defTabSz="914377">
              <a:lnSpc>
                <a:spcPct val="115000"/>
              </a:lnSpc>
              <a:spcAft>
                <a:spcPts val="1000"/>
              </a:spcAft>
            </a:pPr>
            <a:r>
              <a:rPr lang="cs-CZ" sz="1600">
                <a:solidFill>
                  <a:schemeClr val="tx1">
                    <a:lumMod val="65000"/>
                    <a:lumOff val="35000"/>
                  </a:schemeClr>
                </a:solidFill>
                <a:latin typeface="Calibri Light" panose="020F0302020204030204" pitchFamily="34" charset="0"/>
                <a:ea typeface="Open Sans Light" panose="020B0306030504020204" pitchFamily="34" charset="0"/>
                <a:cs typeface="Calibri Light" panose="020F0302020204030204" pitchFamily="34" charset="0"/>
              </a:rPr>
              <a:t>říjen </a:t>
            </a:r>
            <a:r>
              <a:rPr lang="cs-CZ" sz="1600" dirty="0">
                <a:solidFill>
                  <a:schemeClr val="tx1">
                    <a:lumMod val="65000"/>
                    <a:lumOff val="35000"/>
                  </a:schemeClr>
                </a:solidFill>
                <a:latin typeface="Calibri Light" panose="020F0302020204030204" pitchFamily="34" charset="0"/>
                <a:ea typeface="Open Sans Light" panose="020B0306030504020204" pitchFamily="34" charset="0"/>
                <a:cs typeface="Calibri Light" panose="020F0302020204030204" pitchFamily="34" charset="0"/>
              </a:rPr>
              <a:t>2023</a:t>
            </a:r>
          </a:p>
          <a:p>
            <a:pPr defTabSz="914377">
              <a:lnSpc>
                <a:spcPct val="115000"/>
              </a:lnSpc>
              <a:spcAft>
                <a:spcPts val="1000"/>
              </a:spcAft>
            </a:pPr>
            <a:endParaRPr lang="cs-CZ" sz="1600" dirty="0">
              <a:solidFill>
                <a:schemeClr val="tx1">
                  <a:lumMod val="65000"/>
                  <a:lumOff val="35000"/>
                </a:schemeClr>
              </a:solidFill>
              <a:latin typeface="Calibri Light" panose="020F0302020204030204" pitchFamily="34" charset="0"/>
              <a:ea typeface="Open Sans Light" panose="020B0306030504020204" pitchFamily="34" charset="0"/>
              <a:cs typeface="Calibri Light" panose="020F0302020204030204" pitchFamily="34" charset="0"/>
            </a:endParaRPr>
          </a:p>
          <a:p>
            <a:pPr defTabSz="914377">
              <a:lnSpc>
                <a:spcPct val="115000"/>
              </a:lnSpc>
            </a:pPr>
            <a:r>
              <a:rPr lang="cs-CZ" sz="1200" dirty="0">
                <a:solidFill>
                  <a:schemeClr val="tx1">
                    <a:lumMod val="65000"/>
                    <a:lumOff val="35000"/>
                  </a:schemeClr>
                </a:solidFill>
                <a:latin typeface="Calibri Light" panose="020F0302020204030204" pitchFamily="34" charset="0"/>
                <a:ea typeface="Open Sans Light" panose="020B0306030504020204" pitchFamily="34" charset="0"/>
                <a:cs typeface="Calibri Light" panose="020F0302020204030204" pitchFamily="34" charset="0"/>
              </a:rPr>
              <a:t>Kontaktní osoby: </a:t>
            </a:r>
          </a:p>
          <a:p>
            <a:pPr defTabSz="914377">
              <a:lnSpc>
                <a:spcPct val="115000"/>
              </a:lnSpc>
            </a:pPr>
            <a:r>
              <a:rPr lang="cs-CZ" sz="1200" dirty="0">
                <a:solidFill>
                  <a:schemeClr val="tx1">
                    <a:lumMod val="65000"/>
                    <a:lumOff val="35000"/>
                  </a:schemeClr>
                </a:solidFill>
                <a:latin typeface="Calibri Light" panose="020F0302020204030204" pitchFamily="34" charset="0"/>
                <a:ea typeface="Open Sans Light" panose="020B0306030504020204" pitchFamily="34" charset="0"/>
                <a:cs typeface="Calibri Light" panose="020F0302020204030204" pitchFamily="34" charset="0"/>
              </a:rPr>
              <a:t>G82: richard.hospodsky@g82.cz</a:t>
            </a:r>
          </a:p>
          <a:p>
            <a:pPr defTabSz="914377">
              <a:lnSpc>
                <a:spcPct val="115000"/>
              </a:lnSpc>
            </a:pPr>
            <a:r>
              <a:rPr lang="cs-CZ" sz="1200" dirty="0">
                <a:solidFill>
                  <a:schemeClr val="tx1">
                    <a:lumMod val="65000"/>
                    <a:lumOff val="35000"/>
                  </a:schemeClr>
                </a:solidFill>
                <a:latin typeface="Calibri Light" panose="020F0302020204030204" pitchFamily="34" charset="0"/>
                <a:ea typeface="Open Sans Light" panose="020B0306030504020204" pitchFamily="34" charset="0"/>
                <a:cs typeface="Calibri Light" panose="020F0302020204030204" pitchFamily="34" charset="0"/>
              </a:rPr>
              <a:t>ND: barbora.pse@nevypustdusi.cz</a:t>
            </a:r>
          </a:p>
          <a:p>
            <a:pPr defTabSz="914377">
              <a:lnSpc>
                <a:spcPct val="115000"/>
              </a:lnSpc>
            </a:pPr>
            <a:r>
              <a:rPr lang="cs-CZ" sz="1200" dirty="0">
                <a:solidFill>
                  <a:schemeClr val="tx1">
                    <a:lumMod val="65000"/>
                    <a:lumOff val="35000"/>
                  </a:schemeClr>
                </a:solidFill>
                <a:latin typeface="Calibri Light" panose="020F0302020204030204" pitchFamily="34" charset="0"/>
                <a:ea typeface="Open Sans Light" panose="020B0306030504020204" pitchFamily="34" charset="0"/>
                <a:cs typeface="Calibri Light" panose="020F0302020204030204" pitchFamily="34" charset="0"/>
              </a:rPr>
              <a:t>TMCZ: simona.drizhalova@t-mobile.cz</a:t>
            </a:r>
          </a:p>
          <a:p>
            <a:pPr defTabSz="914377">
              <a:lnSpc>
                <a:spcPct val="115000"/>
              </a:lnSpc>
              <a:spcAft>
                <a:spcPts val="1000"/>
              </a:spcAft>
            </a:pPr>
            <a:endParaRPr lang="en-US" sz="1600" dirty="0">
              <a:solidFill>
                <a:schemeClr val="tx1">
                  <a:lumMod val="65000"/>
                  <a:lumOff val="35000"/>
                </a:schemeClr>
              </a:solidFill>
              <a:latin typeface="Calibri Light" panose="020F0302020204030204" pitchFamily="34" charset="0"/>
              <a:ea typeface="Open Sans Light" panose="020B0306030504020204" pitchFamily="34" charset="0"/>
              <a:cs typeface="Calibri Light" panose="020F0302020204030204" pitchFamily="34" charset="0"/>
            </a:endParaRPr>
          </a:p>
        </p:txBody>
      </p:sp>
      <p:sp>
        <p:nvSpPr>
          <p:cNvPr id="19" name="Rectangle 18"/>
          <p:cNvSpPr/>
          <p:nvPr/>
        </p:nvSpPr>
        <p:spPr>
          <a:xfrm>
            <a:off x="539312" y="2224295"/>
            <a:ext cx="7344816" cy="358814"/>
          </a:xfrm>
          <a:prstGeom prst="rect">
            <a:avLst/>
          </a:prstGeom>
        </p:spPr>
        <p:txBody>
          <a:bodyPr wrap="square" lIns="91438" tIns="45719" rIns="91438" bIns="45719">
            <a:spAutoFit/>
          </a:bodyPr>
          <a:lstStyle/>
          <a:p>
            <a:pPr defTabSz="914377">
              <a:lnSpc>
                <a:spcPct val="115000"/>
              </a:lnSpc>
              <a:spcAft>
                <a:spcPts val="1000"/>
              </a:spcAft>
            </a:pPr>
            <a:r>
              <a:rPr lang="cs-CZ" sz="1600" dirty="0">
                <a:solidFill>
                  <a:schemeClr val="tx1">
                    <a:lumMod val="65000"/>
                    <a:lumOff val="35000"/>
                  </a:schemeClr>
                </a:solidFill>
                <a:latin typeface="Calibri Light" panose="020F0302020204030204" pitchFamily="34" charset="0"/>
                <a:ea typeface="Open Sans" panose="020B0606030504020204" pitchFamily="34" charset="0"/>
                <a:cs typeface="Calibri Light" panose="020F0302020204030204" pitchFamily="34" charset="0"/>
              </a:rPr>
              <a:t>Exkluzivně </a:t>
            </a:r>
            <a:r>
              <a:rPr lang="cs-CZ" sz="1600" dirty="0">
                <a:solidFill>
                  <a:schemeClr val="tx1">
                    <a:lumMod val="65000"/>
                    <a:lumOff val="35000"/>
                  </a:schemeClr>
                </a:solidFill>
                <a:latin typeface="Calibri Light" panose="020F0302020204030204" pitchFamily="34" charset="0"/>
                <a:ea typeface="Open Sans Light" panose="020B0306030504020204" pitchFamily="34" charset="0"/>
                <a:cs typeface="Calibri Light" panose="020F0302020204030204" pitchFamily="34" charset="0"/>
              </a:rPr>
              <a:t>pro neziskovou organizaci Nevypusť duši prostřednictvím T-Mobile CZ</a:t>
            </a:r>
            <a:endParaRPr lang="en-US" sz="1600" dirty="0">
              <a:solidFill>
                <a:schemeClr val="tx1">
                  <a:lumMod val="65000"/>
                  <a:lumOff val="35000"/>
                </a:schemeClr>
              </a:solidFill>
              <a:latin typeface="Calibri Light" panose="020F0302020204030204" pitchFamily="34" charset="0"/>
              <a:ea typeface="Open Sans" panose="020B0606030504020204" pitchFamily="34" charset="0"/>
              <a:cs typeface="Calibri Light" panose="020F0302020204030204" pitchFamily="34" charset="0"/>
            </a:endParaRPr>
          </a:p>
        </p:txBody>
      </p:sp>
      <p:sp>
        <p:nvSpPr>
          <p:cNvPr id="20" name="Rectangle 19"/>
          <p:cNvSpPr/>
          <p:nvPr/>
        </p:nvSpPr>
        <p:spPr>
          <a:xfrm>
            <a:off x="453621" y="1052736"/>
            <a:ext cx="5642379" cy="825289"/>
          </a:xfrm>
          <a:prstGeom prst="rect">
            <a:avLst/>
          </a:prstGeom>
        </p:spPr>
        <p:txBody>
          <a:bodyPr wrap="square" lIns="91438" tIns="45719" rIns="91438" bIns="45719">
            <a:spAutoFit/>
          </a:bodyPr>
          <a:lstStyle/>
          <a:p>
            <a:pPr defTabSz="914377">
              <a:lnSpc>
                <a:spcPct val="115000"/>
              </a:lnSpc>
              <a:spcAft>
                <a:spcPts val="1000"/>
              </a:spcAft>
            </a:pPr>
            <a:r>
              <a:rPr lang="cs-CZ" sz="4400" dirty="0">
                <a:solidFill>
                  <a:schemeClr val="tx1">
                    <a:lumMod val="65000"/>
                    <a:lumOff val="35000"/>
                  </a:schemeClr>
                </a:solidFill>
                <a:latin typeface="Calibri Light" panose="020F0302020204030204" pitchFamily="34" charset="0"/>
                <a:ea typeface="Open Sans" panose="020B0606030504020204" pitchFamily="34" charset="0"/>
                <a:cs typeface="Calibri Light" panose="020F0302020204030204" pitchFamily="34" charset="0"/>
              </a:rPr>
              <a:t>Duševní zdraví dětí</a:t>
            </a:r>
            <a:endParaRPr lang="en-US" sz="4400" dirty="0">
              <a:solidFill>
                <a:schemeClr val="tx1">
                  <a:lumMod val="65000"/>
                  <a:lumOff val="35000"/>
                </a:schemeClr>
              </a:solidFill>
              <a:latin typeface="Calibri Light" panose="020F0302020204030204" pitchFamily="34" charset="0"/>
              <a:ea typeface="Open Sans" panose="020B0606030504020204" pitchFamily="34" charset="0"/>
              <a:cs typeface="Calibri Light" panose="020F0302020204030204" pitchFamily="34" charset="0"/>
            </a:endParaRPr>
          </a:p>
        </p:txBody>
      </p:sp>
      <p:grpSp>
        <p:nvGrpSpPr>
          <p:cNvPr id="21" name="Group 22"/>
          <p:cNvGrpSpPr/>
          <p:nvPr/>
        </p:nvGrpSpPr>
        <p:grpSpPr>
          <a:xfrm>
            <a:off x="453621" y="5265264"/>
            <a:ext cx="4346235" cy="152400"/>
            <a:chOff x="1968500" y="5247952"/>
            <a:chExt cx="4346235" cy="152400"/>
          </a:xfrm>
        </p:grpSpPr>
        <p:cxnSp>
          <p:nvCxnSpPr>
            <p:cNvPr id="22" name="Straight Connector 23"/>
            <p:cNvCxnSpPr/>
            <p:nvPr/>
          </p:nvCxnSpPr>
          <p:spPr>
            <a:xfrm>
              <a:off x="1968500" y="5324152"/>
              <a:ext cx="4346235" cy="0"/>
            </a:xfrm>
            <a:prstGeom prst="line">
              <a:avLst/>
            </a:prstGeom>
            <a:noFill/>
            <a:ln w="9525" cap="flat" cmpd="sng" algn="ctr">
              <a:solidFill>
                <a:sysClr val="window" lastClr="FFFFFF">
                  <a:lumMod val="65000"/>
                </a:sysClr>
              </a:solidFill>
              <a:prstDash val="solid"/>
            </a:ln>
            <a:effectLst/>
          </p:spPr>
        </p:cxnSp>
        <p:grpSp>
          <p:nvGrpSpPr>
            <p:cNvPr id="23" name="Group 24"/>
            <p:cNvGrpSpPr/>
            <p:nvPr/>
          </p:nvGrpSpPr>
          <p:grpSpPr>
            <a:xfrm>
              <a:off x="2858351" y="5247952"/>
              <a:ext cx="1089089" cy="152400"/>
              <a:chOff x="2858351" y="5552752"/>
              <a:chExt cx="1089089" cy="152400"/>
            </a:xfrm>
          </p:grpSpPr>
          <p:sp>
            <p:nvSpPr>
              <p:cNvPr id="25" name="Rounded Rectangle 25"/>
              <p:cNvSpPr/>
              <p:nvPr/>
            </p:nvSpPr>
            <p:spPr>
              <a:xfrm>
                <a:off x="2858351" y="5552752"/>
                <a:ext cx="152400" cy="152400"/>
              </a:xfrm>
              <a:prstGeom prst="roundRect">
                <a:avLst/>
              </a:prstGeom>
              <a:solidFill>
                <a:srgbClr val="2980B9"/>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dirty="0">
                  <a:ln>
                    <a:noFill/>
                  </a:ln>
                  <a:solidFill>
                    <a:prstClr val="black">
                      <a:lumMod val="65000"/>
                      <a:lumOff val="35000"/>
                    </a:prstClr>
                  </a:solidFill>
                  <a:effectLst/>
                  <a:uLnTx/>
                  <a:uFillTx/>
                </a:endParaRPr>
              </a:p>
            </p:txBody>
          </p:sp>
          <p:sp>
            <p:nvSpPr>
              <p:cNvPr id="26" name="Rounded Rectangle 26"/>
              <p:cNvSpPr/>
              <p:nvPr/>
            </p:nvSpPr>
            <p:spPr>
              <a:xfrm>
                <a:off x="3047888" y="5552752"/>
                <a:ext cx="152400" cy="152400"/>
              </a:xfrm>
              <a:prstGeom prst="roundRect">
                <a:avLst/>
              </a:prstGeom>
              <a:solidFill>
                <a:srgbClr val="16A085"/>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dirty="0">
                  <a:ln>
                    <a:noFill/>
                  </a:ln>
                  <a:solidFill>
                    <a:prstClr val="black">
                      <a:lumMod val="65000"/>
                      <a:lumOff val="35000"/>
                    </a:prstClr>
                  </a:solidFill>
                  <a:effectLst/>
                  <a:uLnTx/>
                  <a:uFillTx/>
                </a:endParaRPr>
              </a:p>
            </p:txBody>
          </p:sp>
          <p:sp>
            <p:nvSpPr>
              <p:cNvPr id="27" name="Rounded Rectangle 27"/>
              <p:cNvSpPr/>
              <p:nvPr/>
            </p:nvSpPr>
            <p:spPr>
              <a:xfrm>
                <a:off x="3233124" y="5552752"/>
                <a:ext cx="152400" cy="152400"/>
              </a:xfrm>
              <a:prstGeom prst="roundRect">
                <a:avLst/>
              </a:prstGeom>
              <a:solidFill>
                <a:srgbClr val="9BBB59"/>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dirty="0">
                  <a:ln>
                    <a:noFill/>
                  </a:ln>
                  <a:solidFill>
                    <a:prstClr val="black">
                      <a:lumMod val="65000"/>
                      <a:lumOff val="35000"/>
                    </a:prstClr>
                  </a:solidFill>
                  <a:effectLst/>
                  <a:uLnTx/>
                  <a:uFillTx/>
                </a:endParaRPr>
              </a:p>
            </p:txBody>
          </p:sp>
          <p:sp>
            <p:nvSpPr>
              <p:cNvPr id="28" name="Rounded Rectangle 28"/>
              <p:cNvSpPr/>
              <p:nvPr/>
            </p:nvSpPr>
            <p:spPr>
              <a:xfrm>
                <a:off x="3420267" y="5552752"/>
                <a:ext cx="152400" cy="152400"/>
              </a:xfrm>
              <a:prstGeom prst="roundRect">
                <a:avLst/>
              </a:prstGeom>
              <a:solidFill>
                <a:srgbClr val="F39C12"/>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dirty="0">
                  <a:ln>
                    <a:noFill/>
                  </a:ln>
                  <a:solidFill>
                    <a:prstClr val="black">
                      <a:lumMod val="65000"/>
                      <a:lumOff val="35000"/>
                    </a:prstClr>
                  </a:solidFill>
                  <a:effectLst/>
                  <a:uLnTx/>
                  <a:uFillTx/>
                </a:endParaRPr>
              </a:p>
            </p:txBody>
          </p:sp>
          <p:sp>
            <p:nvSpPr>
              <p:cNvPr id="29" name="Rounded Rectangle 29"/>
              <p:cNvSpPr/>
              <p:nvPr/>
            </p:nvSpPr>
            <p:spPr>
              <a:xfrm>
                <a:off x="3609804" y="5552752"/>
                <a:ext cx="152400" cy="152400"/>
              </a:xfrm>
              <a:prstGeom prst="roundRect">
                <a:avLst/>
              </a:prstGeom>
              <a:solidFill>
                <a:srgbClr val="C0392B"/>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dirty="0">
                  <a:ln>
                    <a:noFill/>
                  </a:ln>
                  <a:solidFill>
                    <a:prstClr val="black">
                      <a:lumMod val="65000"/>
                      <a:lumOff val="35000"/>
                    </a:prstClr>
                  </a:solidFill>
                  <a:effectLst/>
                  <a:uLnTx/>
                  <a:uFillTx/>
                </a:endParaRPr>
              </a:p>
            </p:txBody>
          </p:sp>
          <p:sp>
            <p:nvSpPr>
              <p:cNvPr id="30" name="Rounded Rectangle 30"/>
              <p:cNvSpPr/>
              <p:nvPr/>
            </p:nvSpPr>
            <p:spPr>
              <a:xfrm>
                <a:off x="3795040" y="5552752"/>
                <a:ext cx="152400" cy="152400"/>
              </a:xfrm>
              <a:prstGeom prst="roundRect">
                <a:avLst/>
              </a:prstGeom>
              <a:solidFill>
                <a:srgbClr val="4B2C50"/>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dirty="0">
                  <a:ln>
                    <a:noFill/>
                  </a:ln>
                  <a:solidFill>
                    <a:prstClr val="black">
                      <a:lumMod val="65000"/>
                      <a:lumOff val="35000"/>
                    </a:prstClr>
                  </a:solidFill>
                  <a:effectLst/>
                  <a:uLnTx/>
                  <a:uFillTx/>
                </a:endParaRPr>
              </a:p>
            </p:txBody>
          </p:sp>
        </p:grpSp>
      </p:grpSp>
      <p:pic>
        <p:nvPicPr>
          <p:cNvPr id="33" name="Obrázek 6">
            <a:extLst>
              <a:ext uri="{FF2B5EF4-FFF2-40B4-BE49-F238E27FC236}">
                <a16:creationId xmlns:a16="http://schemas.microsoft.com/office/drawing/2014/main" id="{7A4954A7-2CFA-BB14-8AAC-50ACE496A624}"/>
              </a:ext>
            </a:extLst>
          </p:cNvPr>
          <p:cNvPicPr>
            <a:picLocks noChangeAspect="1"/>
          </p:cNvPicPr>
          <p:nvPr/>
        </p:nvPicPr>
        <p:blipFill rotWithShape="1">
          <a:blip r:embed="rId4"/>
          <a:srcRect b="78000"/>
          <a:stretch/>
        </p:blipFill>
        <p:spPr>
          <a:xfrm>
            <a:off x="6660946" y="0"/>
            <a:ext cx="5524500" cy="628647"/>
          </a:xfrm>
          <a:prstGeom prst="rect">
            <a:avLst/>
          </a:prstGeom>
        </p:spPr>
      </p:pic>
      <p:pic>
        <p:nvPicPr>
          <p:cNvPr id="34" name="Obrázek 2">
            <a:extLst>
              <a:ext uri="{FF2B5EF4-FFF2-40B4-BE49-F238E27FC236}">
                <a16:creationId xmlns:a16="http://schemas.microsoft.com/office/drawing/2014/main" id="{556414AA-D8AC-D220-1F36-B8C0C6AAFDDB}"/>
              </a:ext>
            </a:extLst>
          </p:cNvPr>
          <p:cNvPicPr>
            <a:picLocks noChangeAspect="1"/>
          </p:cNvPicPr>
          <p:nvPr/>
        </p:nvPicPr>
        <p:blipFill rotWithShape="1">
          <a:blip r:embed="rId5"/>
          <a:srcRect r="22294"/>
          <a:stretch/>
        </p:blipFill>
        <p:spPr>
          <a:xfrm>
            <a:off x="6956333" y="495418"/>
            <a:ext cx="4933726" cy="6349206"/>
          </a:xfrm>
          <a:prstGeom prst="rect">
            <a:avLst/>
          </a:prstGeom>
        </p:spPr>
      </p:pic>
      <p:pic>
        <p:nvPicPr>
          <p:cNvPr id="2" name="Obrázek 2">
            <a:extLst>
              <a:ext uri="{FF2B5EF4-FFF2-40B4-BE49-F238E27FC236}">
                <a16:creationId xmlns:a16="http://schemas.microsoft.com/office/drawing/2014/main" id="{222AAE60-F9AE-F134-B89C-FAFD6B5CEDD0}"/>
              </a:ext>
            </a:extLst>
          </p:cNvPr>
          <p:cNvPicPr>
            <a:picLocks noChangeAspect="1"/>
          </p:cNvPicPr>
          <p:nvPr/>
        </p:nvPicPr>
        <p:blipFill rotWithShape="1">
          <a:blip r:embed="rId5"/>
          <a:srcRect r="22294" b="6570"/>
          <a:stretch/>
        </p:blipFill>
        <p:spPr>
          <a:xfrm>
            <a:off x="2626738" y="5412640"/>
            <a:ext cx="1165006" cy="1400737"/>
          </a:xfrm>
          <a:prstGeom prst="rect">
            <a:avLst/>
          </a:prstGeom>
        </p:spPr>
      </p:pic>
      <p:pic>
        <p:nvPicPr>
          <p:cNvPr id="3" name="Picture 2" descr="A white and pink logo&#10;&#10;Description automatically generated with low confidence">
            <a:extLst>
              <a:ext uri="{FF2B5EF4-FFF2-40B4-BE49-F238E27FC236}">
                <a16:creationId xmlns:a16="http://schemas.microsoft.com/office/drawing/2014/main" id="{E995B8C2-566B-9860-1FF4-0608D4A347F0}"/>
              </a:ext>
            </a:extLst>
          </p:cNvPr>
          <p:cNvPicPr>
            <a:picLocks noChangeAspect="1"/>
          </p:cNvPicPr>
          <p:nvPr/>
        </p:nvPicPr>
        <p:blipFill>
          <a:blip r:embed="rId6"/>
          <a:stretch>
            <a:fillRect/>
          </a:stretch>
        </p:blipFill>
        <p:spPr>
          <a:xfrm>
            <a:off x="1911597" y="5765635"/>
            <a:ext cx="651990" cy="776178"/>
          </a:xfrm>
          <a:prstGeom prst="rect">
            <a:avLst/>
          </a:prstGeom>
        </p:spPr>
      </p:pic>
    </p:spTree>
    <p:extLst>
      <p:ext uri="{BB962C8B-B14F-4D97-AF65-F5344CB8AC3E}">
        <p14:creationId xmlns:p14="http://schemas.microsoft.com/office/powerpoint/2010/main" val="205936056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2C3E50"/>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cs-CZ" dirty="0">
                <a:solidFill>
                  <a:prstClr val="white"/>
                </a:solidFill>
                <a:ea typeface="Open Sans" panose="020B0606030504020204" pitchFamily="34" charset="0"/>
                <a:cs typeface="Open Sans" panose="020B0606030504020204" pitchFamily="34" charset="0"/>
              </a:rPr>
              <a:t>O projektu</a:t>
            </a:r>
            <a:endParaRPr lang="en-US" dirty="0"/>
          </a:p>
        </p:txBody>
      </p:sp>
      <p:grpSp>
        <p:nvGrpSpPr>
          <p:cNvPr id="15" name="Group 22"/>
          <p:cNvGrpSpPr/>
          <p:nvPr/>
        </p:nvGrpSpPr>
        <p:grpSpPr>
          <a:xfrm>
            <a:off x="1968500" y="5247952"/>
            <a:ext cx="8255000" cy="152400"/>
            <a:chOff x="1968500" y="5247952"/>
            <a:chExt cx="8255000" cy="152400"/>
          </a:xfrm>
        </p:grpSpPr>
        <p:cxnSp>
          <p:nvCxnSpPr>
            <p:cNvPr id="16" name="Straight Connector 23"/>
            <p:cNvCxnSpPr/>
            <p:nvPr/>
          </p:nvCxnSpPr>
          <p:spPr>
            <a:xfrm>
              <a:off x="1968500" y="5324152"/>
              <a:ext cx="8255000" cy="0"/>
            </a:xfrm>
            <a:prstGeom prst="line">
              <a:avLst/>
            </a:prstGeom>
            <a:noFill/>
            <a:ln w="9525" cap="flat" cmpd="sng" algn="ctr">
              <a:solidFill>
                <a:sysClr val="window" lastClr="FFFFFF">
                  <a:lumMod val="65000"/>
                </a:sysClr>
              </a:solidFill>
              <a:prstDash val="solid"/>
            </a:ln>
            <a:effectLst/>
          </p:spPr>
        </p:cxnSp>
        <p:grpSp>
          <p:nvGrpSpPr>
            <p:cNvPr id="17" name="Group 24"/>
            <p:cNvGrpSpPr/>
            <p:nvPr/>
          </p:nvGrpSpPr>
          <p:grpSpPr>
            <a:xfrm>
              <a:off x="5551456" y="5247952"/>
              <a:ext cx="1089089" cy="152400"/>
              <a:chOff x="5551456" y="5552752"/>
              <a:chExt cx="1089089" cy="152400"/>
            </a:xfrm>
          </p:grpSpPr>
          <p:sp>
            <p:nvSpPr>
              <p:cNvPr id="18" name="Rounded Rectangle 25"/>
              <p:cNvSpPr/>
              <p:nvPr/>
            </p:nvSpPr>
            <p:spPr>
              <a:xfrm>
                <a:off x="5551456" y="5552752"/>
                <a:ext cx="152400" cy="152400"/>
              </a:xfrm>
              <a:prstGeom prst="roundRect">
                <a:avLst/>
              </a:prstGeom>
              <a:solidFill>
                <a:schemeClr val="accent1"/>
              </a:solidFill>
              <a:ln w="25400" cap="flat" cmpd="sng" algn="ctr">
                <a:noFill/>
                <a:prstDash val="solid"/>
              </a:ln>
              <a:effectLst/>
            </p:spPr>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dirty="0">
                  <a:ln>
                    <a:noFill/>
                  </a:ln>
                  <a:solidFill>
                    <a:prstClr val="black">
                      <a:lumMod val="65000"/>
                      <a:lumOff val="35000"/>
                    </a:prstClr>
                  </a:solidFill>
                  <a:effectLst/>
                  <a:uLnTx/>
                  <a:uFillTx/>
                  <a:latin typeface="Calibri" panose="020F0502020204030204"/>
                  <a:ea typeface="+mn-ea"/>
                  <a:cs typeface="+mn-cs"/>
                </a:endParaRPr>
              </a:p>
            </p:txBody>
          </p:sp>
          <p:sp>
            <p:nvSpPr>
              <p:cNvPr id="19" name="Rounded Rectangle 26"/>
              <p:cNvSpPr/>
              <p:nvPr/>
            </p:nvSpPr>
            <p:spPr>
              <a:xfrm>
                <a:off x="5740993" y="5552752"/>
                <a:ext cx="152400" cy="152400"/>
              </a:xfrm>
              <a:prstGeom prst="roundRect">
                <a:avLst/>
              </a:prstGeom>
              <a:solidFill>
                <a:schemeClr val="accent2"/>
              </a:solidFill>
              <a:ln w="25400" cap="flat" cmpd="sng" algn="ctr">
                <a:noFill/>
                <a:prstDash val="solid"/>
              </a:ln>
              <a:effectLst/>
            </p:spPr>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dirty="0">
                  <a:ln>
                    <a:noFill/>
                  </a:ln>
                  <a:solidFill>
                    <a:prstClr val="black">
                      <a:lumMod val="65000"/>
                      <a:lumOff val="35000"/>
                    </a:prstClr>
                  </a:solidFill>
                  <a:effectLst/>
                  <a:uLnTx/>
                  <a:uFillTx/>
                  <a:latin typeface="Calibri" panose="020F0502020204030204"/>
                  <a:ea typeface="+mn-ea"/>
                  <a:cs typeface="+mn-cs"/>
                </a:endParaRPr>
              </a:p>
            </p:txBody>
          </p:sp>
          <p:sp>
            <p:nvSpPr>
              <p:cNvPr id="20" name="Rounded Rectangle 27"/>
              <p:cNvSpPr/>
              <p:nvPr/>
            </p:nvSpPr>
            <p:spPr>
              <a:xfrm>
                <a:off x="5926229" y="5552752"/>
                <a:ext cx="152400" cy="152400"/>
              </a:xfrm>
              <a:prstGeom prst="roundRect">
                <a:avLst/>
              </a:prstGeom>
              <a:solidFill>
                <a:schemeClr val="accent3"/>
              </a:solidFill>
              <a:ln w="25400" cap="flat" cmpd="sng" algn="ctr">
                <a:noFill/>
                <a:prstDash val="solid"/>
              </a:ln>
              <a:effectLst/>
            </p:spPr>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dirty="0">
                  <a:ln>
                    <a:noFill/>
                  </a:ln>
                  <a:solidFill>
                    <a:prstClr val="black">
                      <a:lumMod val="65000"/>
                      <a:lumOff val="35000"/>
                    </a:prstClr>
                  </a:solidFill>
                  <a:effectLst/>
                  <a:uLnTx/>
                  <a:uFillTx/>
                  <a:latin typeface="Calibri" panose="020F0502020204030204"/>
                  <a:ea typeface="+mn-ea"/>
                  <a:cs typeface="+mn-cs"/>
                </a:endParaRPr>
              </a:p>
            </p:txBody>
          </p:sp>
          <p:sp>
            <p:nvSpPr>
              <p:cNvPr id="21" name="Rounded Rectangle 28"/>
              <p:cNvSpPr/>
              <p:nvPr/>
            </p:nvSpPr>
            <p:spPr>
              <a:xfrm>
                <a:off x="6113372" y="5552752"/>
                <a:ext cx="152400" cy="152400"/>
              </a:xfrm>
              <a:prstGeom prst="roundRect">
                <a:avLst/>
              </a:prstGeom>
              <a:solidFill>
                <a:schemeClr val="accent4"/>
              </a:solidFill>
              <a:ln w="25400" cap="flat" cmpd="sng" algn="ctr">
                <a:noFill/>
                <a:prstDash val="solid"/>
              </a:ln>
              <a:effectLst/>
            </p:spPr>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dirty="0">
                  <a:ln>
                    <a:noFill/>
                  </a:ln>
                  <a:solidFill>
                    <a:prstClr val="black">
                      <a:lumMod val="65000"/>
                      <a:lumOff val="35000"/>
                    </a:prstClr>
                  </a:solidFill>
                  <a:effectLst/>
                  <a:uLnTx/>
                  <a:uFillTx/>
                  <a:latin typeface="Calibri" panose="020F0502020204030204"/>
                  <a:ea typeface="+mn-ea"/>
                  <a:cs typeface="+mn-cs"/>
                </a:endParaRPr>
              </a:p>
            </p:txBody>
          </p:sp>
          <p:sp>
            <p:nvSpPr>
              <p:cNvPr id="22" name="Rounded Rectangle 29"/>
              <p:cNvSpPr/>
              <p:nvPr/>
            </p:nvSpPr>
            <p:spPr>
              <a:xfrm>
                <a:off x="6302909" y="5552752"/>
                <a:ext cx="152400" cy="152400"/>
              </a:xfrm>
              <a:prstGeom prst="roundRect">
                <a:avLst/>
              </a:prstGeom>
              <a:solidFill>
                <a:schemeClr val="accent5"/>
              </a:solidFill>
              <a:ln w="25400" cap="flat" cmpd="sng" algn="ctr">
                <a:noFill/>
                <a:prstDash val="solid"/>
              </a:ln>
              <a:effectLst/>
            </p:spPr>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dirty="0">
                  <a:ln>
                    <a:noFill/>
                  </a:ln>
                  <a:solidFill>
                    <a:prstClr val="black">
                      <a:lumMod val="65000"/>
                      <a:lumOff val="35000"/>
                    </a:prstClr>
                  </a:solidFill>
                  <a:effectLst/>
                  <a:uLnTx/>
                  <a:uFillTx/>
                  <a:latin typeface="Calibri" panose="020F0502020204030204"/>
                  <a:ea typeface="+mn-ea"/>
                  <a:cs typeface="+mn-cs"/>
                </a:endParaRPr>
              </a:p>
            </p:txBody>
          </p:sp>
          <p:sp>
            <p:nvSpPr>
              <p:cNvPr id="32" name="Rounded Rectangle 30"/>
              <p:cNvSpPr/>
              <p:nvPr/>
            </p:nvSpPr>
            <p:spPr>
              <a:xfrm>
                <a:off x="6488145" y="5552752"/>
                <a:ext cx="152400" cy="152400"/>
              </a:xfrm>
              <a:prstGeom prst="roundRect">
                <a:avLst/>
              </a:prstGeom>
              <a:solidFill>
                <a:schemeClr val="accent6"/>
              </a:solidFill>
              <a:ln w="25400" cap="flat" cmpd="sng" algn="ctr">
                <a:noFill/>
                <a:prstDash val="solid"/>
              </a:ln>
              <a:effectLst/>
            </p:spPr>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dirty="0">
                  <a:ln>
                    <a:noFill/>
                  </a:ln>
                  <a:solidFill>
                    <a:prstClr val="black">
                      <a:lumMod val="65000"/>
                      <a:lumOff val="35000"/>
                    </a:prstClr>
                  </a:solidFill>
                  <a:effectLst/>
                  <a:uLnTx/>
                  <a:uFillTx/>
                  <a:latin typeface="Calibri" panose="020F0502020204030204"/>
                  <a:ea typeface="+mn-ea"/>
                  <a:cs typeface="+mn-cs"/>
                </a:endParaRPr>
              </a:p>
            </p:txBody>
          </p:sp>
        </p:grpSp>
      </p:grpSp>
      <p:pic>
        <p:nvPicPr>
          <p:cNvPr id="3" name="Picture 2">
            <a:extLst>
              <a:ext uri="{FF2B5EF4-FFF2-40B4-BE49-F238E27FC236}">
                <a16:creationId xmlns:a16="http://schemas.microsoft.com/office/drawing/2014/main" id="{D6E3A89F-D2DA-B98D-21E7-A5BD39B865C9}"/>
              </a:ext>
            </a:extLst>
          </p:cNvPr>
          <p:cNvPicPr>
            <a:picLocks noChangeAspect="1"/>
          </p:cNvPicPr>
          <p:nvPr/>
        </p:nvPicPr>
        <p:blipFill>
          <a:blip r:embed="rId3"/>
          <a:stretch>
            <a:fillRect/>
          </a:stretch>
        </p:blipFill>
        <p:spPr>
          <a:xfrm>
            <a:off x="133156" y="6093296"/>
            <a:ext cx="2781688" cy="638264"/>
          </a:xfrm>
          <a:prstGeom prst="rect">
            <a:avLst/>
          </a:prstGeom>
        </p:spPr>
      </p:pic>
    </p:spTree>
    <p:extLst>
      <p:ext uri="{BB962C8B-B14F-4D97-AF65-F5344CB8AC3E}">
        <p14:creationId xmlns:p14="http://schemas.microsoft.com/office/powerpoint/2010/main" val="1134081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Nadpis 1"/>
          <p:cNvSpPr txBox="1">
            <a:spLocks/>
          </p:cNvSpPr>
          <p:nvPr/>
        </p:nvSpPr>
        <p:spPr>
          <a:xfrm>
            <a:off x="468580" y="315650"/>
            <a:ext cx="11243538" cy="872129"/>
          </a:xfrm>
          <a:prstGeom prst="rect">
            <a:avLst/>
          </a:prstGeom>
        </p:spPr>
        <p:txBody>
          <a:bodyPr vert="horz" lIns="91417" tIns="45708" rIns="91417" bIns="45708" rtlCol="0" anchor="ctr">
            <a:noAutofit/>
          </a:bodyPr>
          <a:lstStyle>
            <a:lvl1pPr algn="l" defTabSz="914400" rtl="0" eaLnBrk="1" latinLnBrk="0" hangingPunct="1">
              <a:lnSpc>
                <a:spcPct val="100000"/>
              </a:lnSpc>
              <a:spcBef>
                <a:spcPct val="0"/>
              </a:spcBef>
              <a:buNone/>
              <a:defRPr sz="3000" b="1" i="0" kern="1200">
                <a:solidFill>
                  <a:srgbClr val="5C5F63"/>
                </a:solidFill>
                <a:latin typeface="Arial"/>
                <a:ea typeface="+mj-ea"/>
                <a:cs typeface="Arial"/>
              </a:defRPr>
            </a:lvl1pPr>
          </a:lstStyle>
          <a:p>
            <a:pPr marL="0" marR="0" lvl="0" indent="0" algn="ctr" defTabSz="914400" rtl="0" eaLnBrk="1" fontAlgn="auto" latinLnBrk="0" hangingPunct="1">
              <a:lnSpc>
                <a:spcPct val="100000"/>
              </a:lnSpc>
              <a:spcBef>
                <a:spcPct val="0"/>
              </a:spcBef>
              <a:spcAft>
                <a:spcPts val="0"/>
              </a:spcAft>
              <a:buClrTx/>
              <a:buSzTx/>
              <a:buFontTx/>
              <a:buNone/>
              <a:tabLst/>
              <a:defRPr/>
            </a:pPr>
            <a:r>
              <a:rPr lang="cs-CZ" sz="4399" b="0" dirty="0">
                <a:latin typeface="Calibri Light" panose="020F0302020204030204"/>
                <a:cs typeface="Calibri Light" panose="020F0302020204030204" pitchFamily="34" charset="0"/>
              </a:rPr>
              <a:t>O projektu</a:t>
            </a:r>
            <a:endParaRPr kumimoji="0" lang="en-US" sz="4399" b="0" i="0" u="none" strike="noStrike" kern="1200" cap="none" spc="0" normalizeH="0" baseline="0" noProof="0" dirty="0">
              <a:ln>
                <a:noFill/>
              </a:ln>
              <a:solidFill>
                <a:srgbClr val="5C5F63"/>
              </a:solidFill>
              <a:effectLst/>
              <a:uLnTx/>
              <a:uFillTx/>
              <a:latin typeface="Calibri Light" panose="020F0302020204030204"/>
              <a:ea typeface="+mj-ea"/>
              <a:cs typeface="Calibri Light" panose="020F0302020204030204" pitchFamily="34" charset="0"/>
            </a:endParaRPr>
          </a:p>
        </p:txBody>
      </p:sp>
      <p:sp>
        <p:nvSpPr>
          <p:cNvPr id="6" name="TextBox 5">
            <a:extLst>
              <a:ext uri="{FF2B5EF4-FFF2-40B4-BE49-F238E27FC236}">
                <a16:creationId xmlns:a16="http://schemas.microsoft.com/office/drawing/2014/main" id="{7159BF6A-0A58-5585-0D86-9633F35A9189}"/>
              </a:ext>
            </a:extLst>
          </p:cNvPr>
          <p:cNvSpPr txBox="1"/>
          <p:nvPr/>
        </p:nvSpPr>
        <p:spPr>
          <a:xfrm>
            <a:off x="1124469" y="1075417"/>
            <a:ext cx="10873208" cy="5078313"/>
          </a:xfrm>
          <a:prstGeom prst="rect">
            <a:avLst/>
          </a:prstGeom>
          <a:noFill/>
        </p:spPr>
        <p:txBody>
          <a:bodyPr wrap="square" rtlCol="0">
            <a:spAutoFit/>
          </a:bodyPr>
          <a:lstStyle/>
          <a:p>
            <a:r>
              <a:rPr lang="cs-CZ" sz="1800" b="1" dirty="0">
                <a:solidFill>
                  <a:schemeClr val="tx1">
                    <a:lumMod val="65000"/>
                    <a:lumOff val="35000"/>
                  </a:schemeClr>
                </a:solidFill>
                <a:latin typeface="+mj-lt"/>
              </a:rPr>
              <a:t>Nezisková organizace Nevypusť duši realizovala ve spolupráci s T-Mobile výzkum na téma duševního zdraví dětí. </a:t>
            </a:r>
          </a:p>
          <a:p>
            <a:endParaRPr lang="cs-CZ" sz="1800" b="1" dirty="0">
              <a:solidFill>
                <a:schemeClr val="tx1">
                  <a:lumMod val="65000"/>
                  <a:lumOff val="35000"/>
                </a:schemeClr>
              </a:solidFill>
              <a:latin typeface="+mj-lt"/>
            </a:endParaRPr>
          </a:p>
          <a:p>
            <a:r>
              <a:rPr lang="cs-CZ" sz="1800" b="1" dirty="0">
                <a:solidFill>
                  <a:schemeClr val="tx1">
                    <a:lumMod val="65000"/>
                    <a:lumOff val="35000"/>
                  </a:schemeClr>
                </a:solidFill>
                <a:latin typeface="+mj-lt"/>
              </a:rPr>
              <a:t>Cílem výzkumu bylo zmapovat u dětí informovanost, postoje a ochotu vyhledat pomoc v oblasti dětského duševního zdraví.</a:t>
            </a:r>
            <a:endParaRPr lang="cs-CZ" sz="1800" dirty="0">
              <a:solidFill>
                <a:schemeClr val="tx1">
                  <a:lumMod val="65000"/>
                  <a:lumOff val="35000"/>
                </a:schemeClr>
              </a:solidFill>
              <a:latin typeface="+mj-lt"/>
            </a:endParaRPr>
          </a:p>
          <a:p>
            <a:endParaRPr lang="cs-CZ" sz="1800" dirty="0">
              <a:solidFill>
                <a:schemeClr val="tx1">
                  <a:lumMod val="65000"/>
                  <a:lumOff val="35000"/>
                </a:schemeClr>
              </a:solidFill>
              <a:latin typeface="+mj-lt"/>
            </a:endParaRPr>
          </a:p>
          <a:p>
            <a:r>
              <a:rPr lang="cs-CZ" sz="1800" b="1" dirty="0">
                <a:solidFill>
                  <a:schemeClr val="tx1">
                    <a:lumMod val="65000"/>
                    <a:lumOff val="35000"/>
                  </a:schemeClr>
                </a:solidFill>
                <a:latin typeface="+mj-lt"/>
              </a:rPr>
              <a:t>Metodologie</a:t>
            </a:r>
          </a:p>
          <a:p>
            <a:pPr marL="285750" indent="-285750">
              <a:buFont typeface="Arial" panose="020B0604020202020204" pitchFamily="34" charset="0"/>
              <a:buChar char="•"/>
            </a:pPr>
            <a:r>
              <a:rPr lang="cs-CZ" sz="1800" dirty="0">
                <a:solidFill>
                  <a:schemeClr val="tx1">
                    <a:lumMod val="65000"/>
                    <a:lumOff val="35000"/>
                  </a:schemeClr>
                </a:solidFill>
                <a:latin typeface="+mj-lt"/>
              </a:rPr>
              <a:t>Kvantitativní výzkum</a:t>
            </a:r>
          </a:p>
          <a:p>
            <a:pPr marL="285750" indent="-285750">
              <a:buFont typeface="Arial" panose="020B0604020202020204" pitchFamily="34" charset="0"/>
              <a:buChar char="•"/>
            </a:pPr>
            <a:r>
              <a:rPr lang="cs-CZ" sz="1800" dirty="0">
                <a:solidFill>
                  <a:schemeClr val="tx1">
                    <a:lumMod val="65000"/>
                    <a:lumOff val="35000"/>
                  </a:schemeClr>
                </a:solidFill>
                <a:latin typeface="+mj-lt"/>
              </a:rPr>
              <a:t>400 CAWI rozhovorů na online panelu (Český národní panel)</a:t>
            </a:r>
          </a:p>
          <a:p>
            <a:pPr marL="285750" indent="-285750">
              <a:buFont typeface="Arial" panose="020B0604020202020204" pitchFamily="34" charset="0"/>
              <a:buChar char="•"/>
            </a:pPr>
            <a:endParaRPr lang="cs-CZ" sz="1800" dirty="0">
              <a:solidFill>
                <a:schemeClr val="tx1">
                  <a:lumMod val="65000"/>
                  <a:lumOff val="35000"/>
                </a:schemeClr>
              </a:solidFill>
              <a:latin typeface="+mj-lt"/>
            </a:endParaRPr>
          </a:p>
          <a:p>
            <a:r>
              <a:rPr lang="cs-CZ" sz="1800" dirty="0">
                <a:solidFill>
                  <a:schemeClr val="tx1">
                    <a:lumMod val="65000"/>
                    <a:lumOff val="35000"/>
                  </a:schemeClr>
                </a:solidFill>
                <a:latin typeface="+mj-lt"/>
              </a:rPr>
              <a:t>Cílová skupina</a:t>
            </a:r>
          </a:p>
          <a:p>
            <a:pPr marL="285750" indent="-285750">
              <a:buFont typeface="Arial" panose="020B0604020202020204" pitchFamily="34" charset="0"/>
              <a:buChar char="•"/>
            </a:pPr>
            <a:r>
              <a:rPr lang="cs-CZ" sz="1800" dirty="0">
                <a:solidFill>
                  <a:schemeClr val="tx1">
                    <a:lumMod val="65000"/>
                    <a:lumOff val="35000"/>
                  </a:schemeClr>
                </a:solidFill>
                <a:latin typeface="+mj-lt"/>
              </a:rPr>
              <a:t>děti 12-19 let z celé ČR, s kvótami:</a:t>
            </a:r>
          </a:p>
          <a:p>
            <a:pPr marL="285750" indent="-285750">
              <a:buFont typeface="Arial" panose="020B0604020202020204" pitchFamily="34" charset="0"/>
              <a:buChar char="•"/>
            </a:pPr>
            <a:r>
              <a:rPr lang="cs-CZ" sz="1800" dirty="0">
                <a:solidFill>
                  <a:schemeClr val="tx1">
                    <a:lumMod val="65000"/>
                    <a:lumOff val="35000"/>
                  </a:schemeClr>
                </a:solidFill>
                <a:latin typeface="+mj-lt"/>
              </a:rPr>
              <a:t>ca 25% dívky ve věku 12-15 let</a:t>
            </a:r>
          </a:p>
          <a:p>
            <a:pPr marL="285750" indent="-285750">
              <a:buFont typeface="Arial" panose="020B0604020202020204" pitchFamily="34" charset="0"/>
              <a:buChar char="•"/>
            </a:pPr>
            <a:r>
              <a:rPr lang="cs-CZ" sz="1800" dirty="0">
                <a:solidFill>
                  <a:schemeClr val="tx1">
                    <a:lumMod val="65000"/>
                    <a:lumOff val="35000"/>
                  </a:schemeClr>
                </a:solidFill>
                <a:latin typeface="+mj-lt"/>
              </a:rPr>
              <a:t>ca 25% chlapci ve věku 12-15 let</a:t>
            </a:r>
          </a:p>
          <a:p>
            <a:pPr marL="285750" indent="-285750">
              <a:buFont typeface="Arial" panose="020B0604020202020204" pitchFamily="34" charset="0"/>
              <a:buChar char="•"/>
            </a:pPr>
            <a:r>
              <a:rPr lang="cs-CZ" sz="1800" dirty="0">
                <a:solidFill>
                  <a:schemeClr val="tx1">
                    <a:lumMod val="65000"/>
                    <a:lumOff val="35000"/>
                  </a:schemeClr>
                </a:solidFill>
                <a:latin typeface="+mj-lt"/>
              </a:rPr>
              <a:t>ca 25% dívky ve věku 16-19 let</a:t>
            </a:r>
          </a:p>
          <a:p>
            <a:pPr marL="285750" indent="-285750">
              <a:buFont typeface="Arial" panose="020B0604020202020204" pitchFamily="34" charset="0"/>
              <a:buChar char="•"/>
            </a:pPr>
            <a:r>
              <a:rPr lang="cs-CZ" sz="1800" dirty="0">
                <a:solidFill>
                  <a:schemeClr val="tx1">
                    <a:lumMod val="65000"/>
                    <a:lumOff val="35000"/>
                  </a:schemeClr>
                </a:solidFill>
                <a:latin typeface="+mj-lt"/>
              </a:rPr>
              <a:t>ca 25% chlapci ve věku 16-19 let</a:t>
            </a:r>
          </a:p>
          <a:p>
            <a:pPr marL="285750" indent="-285750">
              <a:buFont typeface="Arial" panose="020B0604020202020204" pitchFamily="34" charset="0"/>
              <a:buChar char="•"/>
            </a:pPr>
            <a:r>
              <a:rPr lang="cs-CZ" sz="1800" dirty="0">
                <a:solidFill>
                  <a:schemeClr val="tx1">
                    <a:lumMod val="65000"/>
                    <a:lumOff val="35000"/>
                  </a:schemeClr>
                </a:solidFill>
                <a:latin typeface="+mj-lt"/>
              </a:rPr>
              <a:t>děti pod 15 let byly rekrutovány na panelu přes své rodiče/ členy panelu</a:t>
            </a:r>
          </a:p>
          <a:p>
            <a:endParaRPr lang="cs-CZ" sz="1800" b="1" dirty="0">
              <a:solidFill>
                <a:schemeClr val="tx1">
                  <a:lumMod val="65000"/>
                  <a:lumOff val="35000"/>
                </a:schemeClr>
              </a:solidFill>
              <a:latin typeface="+mj-lt"/>
            </a:endParaRPr>
          </a:p>
          <a:p>
            <a:r>
              <a:rPr lang="cs-CZ" sz="1800" b="1" dirty="0">
                <a:solidFill>
                  <a:schemeClr val="tx1">
                    <a:lumMod val="65000"/>
                    <a:lumOff val="35000"/>
                  </a:schemeClr>
                </a:solidFill>
                <a:latin typeface="+mj-lt"/>
              </a:rPr>
              <a:t>Sběr dat </a:t>
            </a:r>
            <a:r>
              <a:rPr lang="cs-CZ" sz="1800" dirty="0">
                <a:solidFill>
                  <a:schemeClr val="tx1">
                    <a:lumMod val="65000"/>
                    <a:lumOff val="35000"/>
                  </a:schemeClr>
                </a:solidFill>
                <a:latin typeface="+mj-lt"/>
              </a:rPr>
              <a:t>– duben 2023</a:t>
            </a:r>
          </a:p>
        </p:txBody>
      </p:sp>
      <p:pic>
        <p:nvPicPr>
          <p:cNvPr id="7" name="Obrázek 3">
            <a:extLst>
              <a:ext uri="{FF2B5EF4-FFF2-40B4-BE49-F238E27FC236}">
                <a16:creationId xmlns:a16="http://schemas.microsoft.com/office/drawing/2014/main" id="{7743F0D5-105B-0A94-E272-219CEB47591B}"/>
              </a:ext>
            </a:extLst>
          </p:cNvPr>
          <p:cNvPicPr>
            <a:picLocks noChangeAspect="1"/>
          </p:cNvPicPr>
          <p:nvPr/>
        </p:nvPicPr>
        <p:blipFill rotWithShape="1">
          <a:blip r:embed="rId2"/>
          <a:srcRect l="25010" t="6509" r="22294" b="7296"/>
          <a:stretch/>
        </p:blipFill>
        <p:spPr>
          <a:xfrm rot="1489488">
            <a:off x="640779" y="1247158"/>
            <a:ext cx="375179" cy="613670"/>
          </a:xfrm>
          <a:prstGeom prst="rect">
            <a:avLst/>
          </a:prstGeom>
        </p:spPr>
      </p:pic>
      <p:pic>
        <p:nvPicPr>
          <p:cNvPr id="8" name="Obrázek 4">
            <a:extLst>
              <a:ext uri="{FF2B5EF4-FFF2-40B4-BE49-F238E27FC236}">
                <a16:creationId xmlns:a16="http://schemas.microsoft.com/office/drawing/2014/main" id="{A720EA06-F1EA-2FFC-02EB-9934B923F993}"/>
              </a:ext>
            </a:extLst>
          </p:cNvPr>
          <p:cNvPicPr>
            <a:picLocks noChangeAspect="1"/>
          </p:cNvPicPr>
          <p:nvPr/>
        </p:nvPicPr>
        <p:blipFill rotWithShape="1">
          <a:blip r:embed="rId2"/>
          <a:srcRect l="25010" t="6509" r="22294" b="7296"/>
          <a:stretch/>
        </p:blipFill>
        <p:spPr>
          <a:xfrm rot="1489488">
            <a:off x="640778" y="1823222"/>
            <a:ext cx="375179" cy="613670"/>
          </a:xfrm>
          <a:prstGeom prst="rect">
            <a:avLst/>
          </a:prstGeom>
        </p:spPr>
      </p:pic>
      <p:pic>
        <p:nvPicPr>
          <p:cNvPr id="12" name="Obrázek 4">
            <a:extLst>
              <a:ext uri="{FF2B5EF4-FFF2-40B4-BE49-F238E27FC236}">
                <a16:creationId xmlns:a16="http://schemas.microsoft.com/office/drawing/2014/main" id="{47D06916-648F-F0E0-A8F1-65F198675B0C}"/>
              </a:ext>
            </a:extLst>
          </p:cNvPr>
          <p:cNvPicPr>
            <a:picLocks noChangeAspect="1"/>
          </p:cNvPicPr>
          <p:nvPr/>
        </p:nvPicPr>
        <p:blipFill rotWithShape="1">
          <a:blip r:embed="rId2"/>
          <a:srcRect l="25010" t="6509" r="22294" b="7296"/>
          <a:stretch/>
        </p:blipFill>
        <p:spPr>
          <a:xfrm rot="1489488">
            <a:off x="637800" y="2579351"/>
            <a:ext cx="375179" cy="613670"/>
          </a:xfrm>
          <a:prstGeom prst="rect">
            <a:avLst/>
          </a:prstGeom>
        </p:spPr>
      </p:pic>
      <p:pic>
        <p:nvPicPr>
          <p:cNvPr id="3" name="Obrázok 2" descr="Obrázok, na ktorom je text&#10;&#10;Automaticky generovaný popis">
            <a:extLst>
              <a:ext uri="{FF2B5EF4-FFF2-40B4-BE49-F238E27FC236}">
                <a16:creationId xmlns:a16="http://schemas.microsoft.com/office/drawing/2014/main" id="{51EF8D27-E867-B9C1-B9BC-62F7A96F10E0}"/>
              </a:ext>
            </a:extLst>
          </p:cNvPr>
          <p:cNvPicPr>
            <a:picLocks noChangeAspect="1"/>
          </p:cNvPicPr>
          <p:nvPr/>
        </p:nvPicPr>
        <p:blipFill>
          <a:blip r:embed="rId3"/>
          <a:stretch>
            <a:fillRect/>
          </a:stretch>
        </p:blipFill>
        <p:spPr>
          <a:xfrm>
            <a:off x="7752184" y="3140968"/>
            <a:ext cx="4023360" cy="2095770"/>
          </a:xfrm>
          <a:prstGeom prst="rect">
            <a:avLst/>
          </a:prstGeom>
        </p:spPr>
      </p:pic>
      <p:pic>
        <p:nvPicPr>
          <p:cNvPr id="2" name="Obrázek 4">
            <a:extLst>
              <a:ext uri="{FF2B5EF4-FFF2-40B4-BE49-F238E27FC236}">
                <a16:creationId xmlns:a16="http://schemas.microsoft.com/office/drawing/2014/main" id="{F0CAA2CA-9839-A3FF-E4B1-EC60874C4D03}"/>
              </a:ext>
            </a:extLst>
          </p:cNvPr>
          <p:cNvPicPr>
            <a:picLocks noChangeAspect="1"/>
          </p:cNvPicPr>
          <p:nvPr/>
        </p:nvPicPr>
        <p:blipFill rotWithShape="1">
          <a:blip r:embed="rId2"/>
          <a:srcRect l="25010" t="6509" r="22294" b="7296"/>
          <a:stretch/>
        </p:blipFill>
        <p:spPr>
          <a:xfrm rot="1489488">
            <a:off x="637800" y="5777685"/>
            <a:ext cx="375179" cy="613670"/>
          </a:xfrm>
          <a:prstGeom prst="rect">
            <a:avLst/>
          </a:prstGeom>
        </p:spPr>
      </p:pic>
    </p:spTree>
    <p:extLst>
      <p:ext uri="{BB962C8B-B14F-4D97-AF65-F5344CB8AC3E}">
        <p14:creationId xmlns:p14="http://schemas.microsoft.com/office/powerpoint/2010/main" val="144194352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2C3E50"/>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cs-CZ" dirty="0">
                <a:solidFill>
                  <a:prstClr val="white"/>
                </a:solidFill>
              </a:rPr>
              <a:t>Duševní zdraví obecně</a:t>
            </a:r>
            <a:endParaRPr lang="en-US" dirty="0"/>
          </a:p>
        </p:txBody>
      </p:sp>
      <p:grpSp>
        <p:nvGrpSpPr>
          <p:cNvPr id="15" name="Group 22"/>
          <p:cNvGrpSpPr/>
          <p:nvPr/>
        </p:nvGrpSpPr>
        <p:grpSpPr>
          <a:xfrm>
            <a:off x="1968500" y="5247952"/>
            <a:ext cx="8255000" cy="152400"/>
            <a:chOff x="1968500" y="5247952"/>
            <a:chExt cx="8255000" cy="152400"/>
          </a:xfrm>
        </p:grpSpPr>
        <p:cxnSp>
          <p:nvCxnSpPr>
            <p:cNvPr id="16" name="Straight Connector 23"/>
            <p:cNvCxnSpPr/>
            <p:nvPr/>
          </p:nvCxnSpPr>
          <p:spPr>
            <a:xfrm>
              <a:off x="1968500" y="5324152"/>
              <a:ext cx="8255000" cy="0"/>
            </a:xfrm>
            <a:prstGeom prst="line">
              <a:avLst/>
            </a:prstGeom>
            <a:noFill/>
            <a:ln w="9525" cap="flat" cmpd="sng" algn="ctr">
              <a:solidFill>
                <a:sysClr val="window" lastClr="FFFFFF">
                  <a:lumMod val="65000"/>
                </a:sysClr>
              </a:solidFill>
              <a:prstDash val="solid"/>
            </a:ln>
            <a:effectLst/>
          </p:spPr>
        </p:cxnSp>
        <p:grpSp>
          <p:nvGrpSpPr>
            <p:cNvPr id="17" name="Group 24"/>
            <p:cNvGrpSpPr/>
            <p:nvPr/>
          </p:nvGrpSpPr>
          <p:grpSpPr>
            <a:xfrm>
              <a:off x="5551456" y="5247952"/>
              <a:ext cx="1089089" cy="152400"/>
              <a:chOff x="5551456" y="5552752"/>
              <a:chExt cx="1089089" cy="152400"/>
            </a:xfrm>
          </p:grpSpPr>
          <p:sp>
            <p:nvSpPr>
              <p:cNvPr id="18" name="Rounded Rectangle 25"/>
              <p:cNvSpPr/>
              <p:nvPr/>
            </p:nvSpPr>
            <p:spPr>
              <a:xfrm>
                <a:off x="5551456" y="5552752"/>
                <a:ext cx="152400" cy="152400"/>
              </a:xfrm>
              <a:prstGeom prst="roundRect">
                <a:avLst/>
              </a:prstGeom>
              <a:solidFill>
                <a:schemeClr val="accent1"/>
              </a:solidFill>
              <a:ln w="25400" cap="flat" cmpd="sng" algn="ctr">
                <a:noFill/>
                <a:prstDash val="solid"/>
              </a:ln>
              <a:effectLst/>
            </p:spPr>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lumMod val="65000"/>
                      <a:lumOff val="35000"/>
                    </a:prstClr>
                  </a:solidFill>
                  <a:effectLst/>
                  <a:uLnTx/>
                  <a:uFillTx/>
                  <a:latin typeface="Calibri" panose="020F0502020204030204"/>
                  <a:ea typeface="+mn-ea"/>
                  <a:cs typeface="+mn-cs"/>
                </a:endParaRPr>
              </a:p>
            </p:txBody>
          </p:sp>
          <p:sp>
            <p:nvSpPr>
              <p:cNvPr id="19" name="Rounded Rectangle 26"/>
              <p:cNvSpPr/>
              <p:nvPr/>
            </p:nvSpPr>
            <p:spPr>
              <a:xfrm>
                <a:off x="5740993" y="5552752"/>
                <a:ext cx="152400" cy="152400"/>
              </a:xfrm>
              <a:prstGeom prst="roundRect">
                <a:avLst/>
              </a:prstGeom>
              <a:solidFill>
                <a:schemeClr val="accent2"/>
              </a:solidFill>
              <a:ln w="25400" cap="flat" cmpd="sng" algn="ctr">
                <a:noFill/>
                <a:prstDash val="solid"/>
              </a:ln>
              <a:effectLst/>
            </p:spPr>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lumMod val="65000"/>
                      <a:lumOff val="35000"/>
                    </a:prstClr>
                  </a:solidFill>
                  <a:effectLst/>
                  <a:uLnTx/>
                  <a:uFillTx/>
                  <a:latin typeface="Calibri" panose="020F0502020204030204"/>
                  <a:ea typeface="+mn-ea"/>
                  <a:cs typeface="+mn-cs"/>
                </a:endParaRPr>
              </a:p>
            </p:txBody>
          </p:sp>
          <p:sp>
            <p:nvSpPr>
              <p:cNvPr id="20" name="Rounded Rectangle 27"/>
              <p:cNvSpPr/>
              <p:nvPr/>
            </p:nvSpPr>
            <p:spPr>
              <a:xfrm>
                <a:off x="5926229" y="5552752"/>
                <a:ext cx="152400" cy="152400"/>
              </a:xfrm>
              <a:prstGeom prst="roundRect">
                <a:avLst/>
              </a:prstGeom>
              <a:solidFill>
                <a:schemeClr val="accent3"/>
              </a:solidFill>
              <a:ln w="25400" cap="flat" cmpd="sng" algn="ctr">
                <a:noFill/>
                <a:prstDash val="solid"/>
              </a:ln>
              <a:effectLst/>
            </p:spPr>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lumMod val="65000"/>
                      <a:lumOff val="35000"/>
                    </a:prstClr>
                  </a:solidFill>
                  <a:effectLst/>
                  <a:uLnTx/>
                  <a:uFillTx/>
                  <a:latin typeface="Calibri" panose="020F0502020204030204"/>
                  <a:ea typeface="+mn-ea"/>
                  <a:cs typeface="+mn-cs"/>
                </a:endParaRPr>
              </a:p>
            </p:txBody>
          </p:sp>
          <p:sp>
            <p:nvSpPr>
              <p:cNvPr id="21" name="Rounded Rectangle 28"/>
              <p:cNvSpPr/>
              <p:nvPr/>
            </p:nvSpPr>
            <p:spPr>
              <a:xfrm>
                <a:off x="6113372" y="5552752"/>
                <a:ext cx="152400" cy="152400"/>
              </a:xfrm>
              <a:prstGeom prst="roundRect">
                <a:avLst/>
              </a:prstGeom>
              <a:solidFill>
                <a:schemeClr val="accent4"/>
              </a:solidFill>
              <a:ln w="25400" cap="flat" cmpd="sng" algn="ctr">
                <a:noFill/>
                <a:prstDash val="solid"/>
              </a:ln>
              <a:effectLst/>
            </p:spPr>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lumMod val="65000"/>
                      <a:lumOff val="35000"/>
                    </a:prstClr>
                  </a:solidFill>
                  <a:effectLst/>
                  <a:uLnTx/>
                  <a:uFillTx/>
                  <a:latin typeface="Calibri" panose="020F0502020204030204"/>
                  <a:ea typeface="+mn-ea"/>
                  <a:cs typeface="+mn-cs"/>
                </a:endParaRPr>
              </a:p>
            </p:txBody>
          </p:sp>
          <p:sp>
            <p:nvSpPr>
              <p:cNvPr id="22" name="Rounded Rectangle 29"/>
              <p:cNvSpPr/>
              <p:nvPr/>
            </p:nvSpPr>
            <p:spPr>
              <a:xfrm>
                <a:off x="6302909" y="5552752"/>
                <a:ext cx="152400" cy="152400"/>
              </a:xfrm>
              <a:prstGeom prst="roundRect">
                <a:avLst/>
              </a:prstGeom>
              <a:solidFill>
                <a:schemeClr val="accent5"/>
              </a:solidFill>
              <a:ln w="25400" cap="flat" cmpd="sng" algn="ctr">
                <a:noFill/>
                <a:prstDash val="solid"/>
              </a:ln>
              <a:effectLst/>
            </p:spPr>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lumMod val="65000"/>
                      <a:lumOff val="35000"/>
                    </a:prstClr>
                  </a:solidFill>
                  <a:effectLst/>
                  <a:uLnTx/>
                  <a:uFillTx/>
                  <a:latin typeface="Calibri" panose="020F0502020204030204"/>
                  <a:ea typeface="+mn-ea"/>
                  <a:cs typeface="+mn-cs"/>
                </a:endParaRPr>
              </a:p>
            </p:txBody>
          </p:sp>
          <p:sp>
            <p:nvSpPr>
              <p:cNvPr id="32" name="Rounded Rectangle 30"/>
              <p:cNvSpPr/>
              <p:nvPr/>
            </p:nvSpPr>
            <p:spPr>
              <a:xfrm>
                <a:off x="6488145" y="5552752"/>
                <a:ext cx="152400" cy="152400"/>
              </a:xfrm>
              <a:prstGeom prst="roundRect">
                <a:avLst/>
              </a:prstGeom>
              <a:solidFill>
                <a:schemeClr val="accent6"/>
              </a:solidFill>
              <a:ln w="25400" cap="flat" cmpd="sng" algn="ctr">
                <a:noFill/>
                <a:prstDash val="solid"/>
              </a:ln>
              <a:effectLst/>
            </p:spPr>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lumMod val="65000"/>
                      <a:lumOff val="35000"/>
                    </a:prstClr>
                  </a:solidFill>
                  <a:effectLst/>
                  <a:uLnTx/>
                  <a:uFillTx/>
                  <a:latin typeface="Calibri" panose="020F0502020204030204"/>
                  <a:ea typeface="+mn-ea"/>
                  <a:cs typeface="+mn-cs"/>
                </a:endParaRPr>
              </a:p>
            </p:txBody>
          </p:sp>
        </p:grpSp>
      </p:grpSp>
      <p:pic>
        <p:nvPicPr>
          <p:cNvPr id="3" name="Picture 2">
            <a:extLst>
              <a:ext uri="{FF2B5EF4-FFF2-40B4-BE49-F238E27FC236}">
                <a16:creationId xmlns:a16="http://schemas.microsoft.com/office/drawing/2014/main" id="{82C7E036-C77E-77A4-D491-5F0A64C0820F}"/>
              </a:ext>
            </a:extLst>
          </p:cNvPr>
          <p:cNvPicPr>
            <a:picLocks noChangeAspect="1"/>
          </p:cNvPicPr>
          <p:nvPr/>
        </p:nvPicPr>
        <p:blipFill>
          <a:blip r:embed="rId2"/>
          <a:stretch>
            <a:fillRect/>
          </a:stretch>
        </p:blipFill>
        <p:spPr>
          <a:xfrm>
            <a:off x="133156" y="6093296"/>
            <a:ext cx="2781688" cy="638264"/>
          </a:xfrm>
          <a:prstGeom prst="rect">
            <a:avLst/>
          </a:prstGeom>
        </p:spPr>
      </p:pic>
    </p:spTree>
    <p:extLst>
      <p:ext uri="{BB962C8B-B14F-4D97-AF65-F5344CB8AC3E}">
        <p14:creationId xmlns:p14="http://schemas.microsoft.com/office/powerpoint/2010/main" val="25253097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8" name="Connector: Elbow 17">
            <a:extLst>
              <a:ext uri="{FF2B5EF4-FFF2-40B4-BE49-F238E27FC236}">
                <a16:creationId xmlns:a16="http://schemas.microsoft.com/office/drawing/2014/main" id="{D9583DEC-8376-86AD-DA41-841B39D2B5BA}"/>
              </a:ext>
            </a:extLst>
          </p:cNvPr>
          <p:cNvCxnSpPr/>
          <p:nvPr/>
        </p:nvCxnSpPr>
        <p:spPr>
          <a:xfrm rot="5400000">
            <a:off x="1820011" y="3886154"/>
            <a:ext cx="2120928" cy="766574"/>
          </a:xfrm>
          <a:prstGeom prst="bentConnector3">
            <a:avLst>
              <a:gd name="adj1" fmla="val -748"/>
            </a:avLst>
          </a:prstGeom>
          <a:ln>
            <a:solidFill>
              <a:srgbClr val="77933C"/>
            </a:solidFill>
            <a:tailEnd type="triangle"/>
          </a:ln>
        </p:spPr>
        <p:style>
          <a:lnRef idx="1">
            <a:schemeClr val="accent1"/>
          </a:lnRef>
          <a:fillRef idx="0">
            <a:schemeClr val="accent1"/>
          </a:fillRef>
          <a:effectRef idx="0">
            <a:schemeClr val="accent1"/>
          </a:effectRef>
          <a:fontRef idx="minor">
            <a:schemeClr val="tx1"/>
          </a:fontRef>
        </p:style>
      </p:cxnSp>
      <p:sp>
        <p:nvSpPr>
          <p:cNvPr id="22" name="Nadpis 1"/>
          <p:cNvSpPr txBox="1">
            <a:spLocks/>
          </p:cNvSpPr>
          <p:nvPr/>
        </p:nvSpPr>
        <p:spPr>
          <a:xfrm>
            <a:off x="407369" y="44624"/>
            <a:ext cx="11377264" cy="872331"/>
          </a:xfrm>
          <a:prstGeom prst="rect">
            <a:avLst/>
          </a:prstGeom>
        </p:spPr>
        <p:txBody>
          <a:bodyPr vert="horz" lIns="91438" tIns="45719" rIns="91438" bIns="45719" rtlCol="0" anchor="ctr">
            <a:noAutofit/>
          </a:bodyPr>
          <a:lstStyle>
            <a:lvl1pPr algn="l" defTabSz="914400" rtl="0" eaLnBrk="1" latinLnBrk="0" hangingPunct="1">
              <a:lnSpc>
                <a:spcPct val="100000"/>
              </a:lnSpc>
              <a:spcBef>
                <a:spcPct val="0"/>
              </a:spcBef>
              <a:buNone/>
              <a:defRPr sz="3000" b="1" i="0" kern="1200">
                <a:solidFill>
                  <a:srgbClr val="5C5F63"/>
                </a:solidFill>
                <a:latin typeface="Arial"/>
                <a:ea typeface="+mj-ea"/>
                <a:cs typeface="Arial"/>
              </a:defRPr>
            </a:lvl1p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cs-CZ" sz="4400" b="0" i="0" u="none" strike="noStrike" kern="1200" cap="none" spc="0" normalizeH="0" baseline="0" noProof="0" dirty="0">
                <a:ln>
                  <a:noFill/>
                </a:ln>
                <a:solidFill>
                  <a:srgbClr val="5C5F63"/>
                </a:solidFill>
                <a:effectLst/>
                <a:uLnTx/>
                <a:uFillTx/>
                <a:latin typeface="Calibri Light" panose="020F0302020204030204"/>
                <a:ea typeface="+mj-ea"/>
                <a:cs typeface="Calibri Light" panose="020F0302020204030204" pitchFamily="34" charset="0"/>
              </a:rPr>
              <a:t>Vztah k tématu</a:t>
            </a:r>
          </a:p>
        </p:txBody>
      </p:sp>
      <p:sp>
        <p:nvSpPr>
          <p:cNvPr id="10" name="TextovéPole 2">
            <a:extLst>
              <a:ext uri="{FF2B5EF4-FFF2-40B4-BE49-F238E27FC236}">
                <a16:creationId xmlns:a16="http://schemas.microsoft.com/office/drawing/2014/main" id="{CCA649F5-DC91-9D30-FA03-793E42E00BB7}"/>
              </a:ext>
            </a:extLst>
          </p:cNvPr>
          <p:cNvSpPr txBox="1"/>
          <p:nvPr/>
        </p:nvSpPr>
        <p:spPr>
          <a:xfrm>
            <a:off x="2621758" y="6488668"/>
            <a:ext cx="9145016" cy="230832"/>
          </a:xfrm>
          <a:prstGeom prst="rect">
            <a:avLst/>
          </a:prstGeom>
          <a:noFill/>
        </p:spPr>
        <p:txBody>
          <a:bodyPr wrap="square" rtlCol="0">
            <a:spAutoFit/>
          </a:bodyPr>
          <a:lstStyle/>
          <a:p>
            <a:r>
              <a:rPr lang="pt-BR" sz="900" i="1" dirty="0">
                <a:solidFill>
                  <a:schemeClr val="tx1">
                    <a:lumMod val="65000"/>
                    <a:lumOff val="35000"/>
                  </a:schemeClr>
                </a:solidFill>
                <a:latin typeface="+mj-lt"/>
              </a:rPr>
              <a:t>C1. Do jaké míry je ti téma duševního zdraví blízké? Zajímáš se o něj?</a:t>
            </a:r>
          </a:p>
        </p:txBody>
      </p:sp>
      <p:sp>
        <p:nvSpPr>
          <p:cNvPr id="5" name="Content Placeholder 3">
            <a:extLst>
              <a:ext uri="{FF2B5EF4-FFF2-40B4-BE49-F238E27FC236}">
                <a16:creationId xmlns:a16="http://schemas.microsoft.com/office/drawing/2014/main" id="{9523F55B-D4D0-659C-4B5E-7FA5E24ACFF8}"/>
              </a:ext>
            </a:extLst>
          </p:cNvPr>
          <p:cNvSpPr txBox="1">
            <a:spLocks/>
          </p:cNvSpPr>
          <p:nvPr/>
        </p:nvSpPr>
        <p:spPr>
          <a:xfrm>
            <a:off x="587984" y="908720"/>
            <a:ext cx="11084799" cy="688576"/>
          </a:xfrm>
          <a:prstGeom prst="rect">
            <a:avLst/>
          </a:prstGeom>
          <a:solidFill>
            <a:sysClr val="window" lastClr="FFFFFF"/>
          </a:solidFill>
        </p:spPr>
        <p:txBody>
          <a:bodyPr anchor="ctr"/>
          <a:lstStyle>
            <a:lvl1pPr marL="180975" indent="-180975" algn="l" defTabSz="914400" rtl="0" eaLnBrk="1" latinLnBrk="0" hangingPunct="1">
              <a:spcBef>
                <a:spcPts val="600"/>
              </a:spcBef>
              <a:spcAft>
                <a:spcPts val="600"/>
              </a:spcAft>
              <a:buClr>
                <a:schemeClr val="accent1"/>
              </a:buClr>
              <a:buFont typeface="Arial" pitchFamily="34" charset="0"/>
              <a:buChar char="•"/>
              <a:defRPr sz="1800" kern="1200">
                <a:solidFill>
                  <a:schemeClr val="tx1"/>
                </a:solidFill>
                <a:latin typeface="+mn-lt"/>
                <a:ea typeface="+mn-ea"/>
                <a:cs typeface="Arial" pitchFamily="34" charset="0"/>
              </a:defRPr>
            </a:lvl1pPr>
            <a:lvl2pPr marL="447675" indent="-180975" algn="l" defTabSz="914400" rtl="0" eaLnBrk="1" latinLnBrk="0" hangingPunct="1">
              <a:spcBef>
                <a:spcPts val="0"/>
              </a:spcBef>
              <a:spcAft>
                <a:spcPts val="300"/>
              </a:spcAft>
              <a:buClr>
                <a:schemeClr val="accent1"/>
              </a:buClr>
              <a:buFont typeface="Calibri" pitchFamily="34" charset="0"/>
              <a:buChar char="–"/>
              <a:defRPr sz="1400" kern="1200">
                <a:solidFill>
                  <a:schemeClr val="tx1"/>
                </a:solidFill>
                <a:latin typeface="+mn-lt"/>
                <a:ea typeface="+mn-ea"/>
                <a:cs typeface="Arial" pitchFamily="34" charset="0"/>
              </a:defRPr>
            </a:lvl2pPr>
            <a:lvl3pPr marL="714375" indent="-171450" algn="l" defTabSz="914400" rtl="0" eaLnBrk="1" latinLnBrk="0" hangingPunct="1">
              <a:spcBef>
                <a:spcPts val="0"/>
              </a:spcBef>
              <a:spcAft>
                <a:spcPts val="300"/>
              </a:spcAft>
              <a:buClr>
                <a:schemeClr val="accent1"/>
              </a:buClr>
              <a:buFont typeface="Calibri" pitchFamily="34" charset="0"/>
              <a:buChar char="–"/>
              <a:defRPr sz="1400" kern="1200">
                <a:solidFill>
                  <a:schemeClr val="tx1"/>
                </a:solidFill>
                <a:latin typeface="+mn-lt"/>
                <a:ea typeface="+mn-ea"/>
                <a:cs typeface="Arial" pitchFamily="34" charset="0"/>
              </a:defRPr>
            </a:lvl3pPr>
            <a:lvl4pPr marL="942975" indent="-133350" algn="l" defTabSz="914400" rtl="0" eaLnBrk="1" latinLnBrk="0" hangingPunct="1">
              <a:spcBef>
                <a:spcPct val="20000"/>
              </a:spcBef>
              <a:buClr>
                <a:schemeClr val="accent1"/>
              </a:buClr>
              <a:buFont typeface="Calibri" pitchFamily="34" charset="0"/>
              <a:buChar char="–"/>
              <a:defRPr sz="1200" kern="1200">
                <a:solidFill>
                  <a:schemeClr val="tx1"/>
                </a:solidFill>
                <a:latin typeface="+mn-lt"/>
                <a:ea typeface="+mn-ea"/>
                <a:cs typeface="Arial" pitchFamily="34" charset="0"/>
              </a:defRPr>
            </a:lvl4pPr>
            <a:lvl5pPr marL="1114425" indent="-123825" algn="l" defTabSz="914400" rtl="0" eaLnBrk="1" latinLnBrk="0" hangingPunct="1">
              <a:spcBef>
                <a:spcPct val="20000"/>
              </a:spcBef>
              <a:buClr>
                <a:schemeClr val="accent1"/>
              </a:buClr>
              <a:buFont typeface="Calibri" pitchFamily="34" charset="0"/>
              <a:buChar char="–"/>
              <a:defRPr sz="1200" kern="1200" baseline="0">
                <a:solidFill>
                  <a:schemeClr val="tx1"/>
                </a:solidFill>
                <a:latin typeface="+mn-lt"/>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eaLnBrk="0" hangingPunct="0">
              <a:lnSpc>
                <a:spcPct val="90000"/>
              </a:lnSpc>
              <a:spcBef>
                <a:spcPct val="25000"/>
              </a:spcBef>
              <a:spcAft>
                <a:spcPct val="0"/>
              </a:spcAft>
              <a:buClr>
                <a:srgbClr val="FFFFFF">
                  <a:lumMod val="65000"/>
                </a:srgbClr>
              </a:buClr>
              <a:buSzPct val="100000"/>
              <a:buNone/>
              <a:tabLst>
                <a:tab pos="6815138" algn="r"/>
              </a:tabLst>
              <a:defRPr/>
            </a:pPr>
            <a:r>
              <a:rPr kumimoji="0" lang="cs-CZ" sz="1400" b="0" i="0" u="none" strike="noStrike" kern="1200" cap="none" spc="0" normalizeH="0" baseline="0" noProof="0" dirty="0">
                <a:ln>
                  <a:noFill/>
                </a:ln>
                <a:solidFill>
                  <a:srgbClr val="E7E6E6">
                    <a:lumMod val="50000"/>
                  </a:srgbClr>
                </a:solidFill>
                <a:effectLst/>
                <a:uLnTx/>
                <a:uFillTx/>
                <a:latin typeface="Calibri Light" panose="020F0302020204030204"/>
                <a:ea typeface="+mn-ea"/>
                <a:cs typeface="Arial" pitchFamily="34" charset="0"/>
              </a:rPr>
              <a:t>Přibližně 65% dětí se o téma duševního zdraví alespoň trochu zajímá. </a:t>
            </a:r>
            <a:r>
              <a:rPr lang="cs-CZ" sz="1400" dirty="0">
                <a:solidFill>
                  <a:srgbClr val="E7E6E6">
                    <a:lumMod val="50000"/>
                  </a:srgbClr>
                </a:solidFill>
                <a:latin typeface="Calibri Light" panose="020F0302020204030204"/>
              </a:rPr>
              <a:t>Tématem se více zabývají dívky než chlapci a jeho význam roste s věkem a problémy, které přináší dospívání.</a:t>
            </a:r>
          </a:p>
        </p:txBody>
      </p:sp>
      <p:graphicFrame>
        <p:nvGraphicFramePr>
          <p:cNvPr id="11" name="Graf 24">
            <a:extLst>
              <a:ext uri="{FF2B5EF4-FFF2-40B4-BE49-F238E27FC236}">
                <a16:creationId xmlns:a16="http://schemas.microsoft.com/office/drawing/2014/main" id="{06A17A3E-E695-A62F-9CB4-1FE1B4318B0E}"/>
              </a:ext>
            </a:extLst>
          </p:cNvPr>
          <p:cNvGraphicFramePr/>
          <p:nvPr>
            <p:extLst>
              <p:ext uri="{D42A27DB-BD31-4B8C-83A1-F6EECF244321}">
                <p14:modId xmlns:p14="http://schemas.microsoft.com/office/powerpoint/2010/main" val="3416719787"/>
              </p:ext>
            </p:extLst>
          </p:nvPr>
        </p:nvGraphicFramePr>
        <p:xfrm>
          <a:off x="2135560" y="2016132"/>
          <a:ext cx="3096344" cy="3286139"/>
        </p:xfrm>
        <a:graphic>
          <a:graphicData uri="http://schemas.openxmlformats.org/drawingml/2006/chart">
            <c:chart xmlns:c="http://schemas.openxmlformats.org/drawingml/2006/chart" xmlns:r="http://schemas.openxmlformats.org/officeDocument/2006/relationships" r:id="rId3"/>
          </a:graphicData>
        </a:graphic>
      </p:graphicFrame>
      <p:sp>
        <p:nvSpPr>
          <p:cNvPr id="12" name="TextBox 27">
            <a:extLst>
              <a:ext uri="{FF2B5EF4-FFF2-40B4-BE49-F238E27FC236}">
                <a16:creationId xmlns:a16="http://schemas.microsoft.com/office/drawing/2014/main" id="{2CB728E4-5C10-4AFB-0DD5-D4C1A33CEBED}"/>
              </a:ext>
            </a:extLst>
          </p:cNvPr>
          <p:cNvSpPr txBox="1"/>
          <p:nvPr/>
        </p:nvSpPr>
        <p:spPr bwMode="gray">
          <a:xfrm>
            <a:off x="3277032" y="2919686"/>
            <a:ext cx="720081" cy="584775"/>
          </a:xfrm>
          <a:prstGeom prst="rect">
            <a:avLst/>
          </a:prstGeom>
          <a:noFill/>
          <a:ln w="9525">
            <a:noFill/>
            <a:miter lim="800000"/>
            <a:headEnd/>
            <a:tailEnd/>
          </a:ln>
        </p:spPr>
        <p:txBody>
          <a:bodyPr wrap="square" lIns="0" tIns="0" rIns="0" bIns="0" rtlCol="0" anchor="b">
            <a:spAutoFit/>
          </a:bodyPr>
          <a:lstStyle/>
          <a:p>
            <a:pPr marL="0" marR="0" lvl="0" indent="0" algn="ctr" defTabSz="457189" rtl="0" eaLnBrk="1" fontAlgn="auto" latinLnBrk="0" hangingPunct="1">
              <a:lnSpc>
                <a:spcPct val="100000"/>
              </a:lnSpc>
              <a:spcBef>
                <a:spcPts val="0"/>
              </a:spcBef>
              <a:spcAft>
                <a:spcPts val="0"/>
              </a:spcAft>
              <a:buClrTx/>
              <a:buSzTx/>
              <a:buFontTx/>
              <a:buNone/>
              <a:tabLst/>
              <a:defRPr/>
            </a:pPr>
            <a:r>
              <a:rPr kumimoji="0" lang="cs-CZ" sz="2400" b="0" i="0" u="none" strike="noStrike" kern="1200" cap="none" spc="0" normalizeH="0" baseline="0" noProof="0" dirty="0">
                <a:ln>
                  <a:noFill/>
                </a:ln>
                <a:solidFill>
                  <a:srgbClr val="9BBB59"/>
                </a:solidFill>
                <a:effectLst/>
                <a:uLnTx/>
                <a:uFillTx/>
                <a:latin typeface="Calibri Light"/>
                <a:ea typeface="+mn-ea"/>
                <a:cs typeface="+mn-cs"/>
              </a:rPr>
              <a:t>65</a:t>
            </a:r>
            <a:r>
              <a:rPr kumimoji="0" lang="en-US" sz="2400" b="0" i="0" u="none" strike="noStrike" kern="1200" cap="none" spc="0" normalizeH="0" baseline="0" noProof="0" dirty="0">
                <a:ln>
                  <a:noFill/>
                </a:ln>
                <a:solidFill>
                  <a:srgbClr val="9BBB59"/>
                </a:solidFill>
                <a:effectLst/>
                <a:uLnTx/>
                <a:uFillTx/>
                <a:latin typeface="Calibri Light"/>
                <a:ea typeface="+mn-ea"/>
                <a:cs typeface="+mn-cs"/>
              </a:rPr>
              <a:t>%</a:t>
            </a:r>
            <a:br>
              <a:rPr kumimoji="0" lang="en-US" sz="2400" b="0" i="0" u="none" strike="noStrike" kern="1200" cap="none" spc="0" normalizeH="0" baseline="0" noProof="0" dirty="0">
                <a:ln>
                  <a:noFill/>
                </a:ln>
                <a:solidFill>
                  <a:srgbClr val="9BBB59"/>
                </a:solidFill>
                <a:effectLst/>
                <a:uLnTx/>
                <a:uFillTx/>
                <a:latin typeface="Calibri Light"/>
                <a:ea typeface="+mn-ea"/>
                <a:cs typeface="+mn-cs"/>
              </a:rPr>
            </a:br>
            <a:r>
              <a:rPr kumimoji="0" lang="cs-CZ" sz="1400" b="0" i="0" u="none" strike="noStrike" kern="1200" cap="none" spc="0" normalizeH="0" baseline="0" noProof="0" dirty="0">
                <a:ln>
                  <a:noFill/>
                </a:ln>
                <a:solidFill>
                  <a:srgbClr val="9BBB59"/>
                </a:solidFill>
                <a:effectLst/>
                <a:uLnTx/>
                <a:uFillTx/>
                <a:latin typeface="Calibri Light"/>
                <a:ea typeface="+mn-ea"/>
                <a:cs typeface="+mn-cs"/>
              </a:rPr>
              <a:t>Zajímá se</a:t>
            </a:r>
            <a:endParaRPr kumimoji="0" lang="en-US" sz="1400" b="0" i="0" u="none" strike="noStrike" kern="1200" cap="none" spc="0" normalizeH="0" baseline="0" noProof="0" dirty="0">
              <a:ln>
                <a:noFill/>
              </a:ln>
              <a:solidFill>
                <a:srgbClr val="9BBB59"/>
              </a:solidFill>
              <a:effectLst/>
              <a:uLnTx/>
              <a:uFillTx/>
              <a:latin typeface="Calibri Light"/>
              <a:ea typeface="+mn-ea"/>
              <a:cs typeface="+mn-cs"/>
            </a:endParaRPr>
          </a:p>
        </p:txBody>
      </p:sp>
      <p:sp>
        <p:nvSpPr>
          <p:cNvPr id="13" name="Obdélník 10">
            <a:extLst>
              <a:ext uri="{FF2B5EF4-FFF2-40B4-BE49-F238E27FC236}">
                <a16:creationId xmlns:a16="http://schemas.microsoft.com/office/drawing/2014/main" id="{C02AF1A7-8FAE-3A3B-6DF4-5AB889082170}"/>
              </a:ext>
            </a:extLst>
          </p:cNvPr>
          <p:cNvSpPr/>
          <p:nvPr/>
        </p:nvSpPr>
        <p:spPr>
          <a:xfrm>
            <a:off x="1487488" y="1700460"/>
            <a:ext cx="4284476" cy="340519"/>
          </a:xfrm>
          <a:prstGeom prst="roundRect">
            <a:avLst/>
          </a:prstGeom>
          <a:solidFill>
            <a:srgbClr val="6C488E"/>
          </a:solidFill>
          <a:ln w="12700" cap="flat" cmpd="sng" algn="ctr">
            <a:noFill/>
            <a:prstDash val="solid"/>
            <a:miter lim="800000"/>
          </a:ln>
          <a:effectLst>
            <a:outerShdw blurRad="50800" dist="38100" dir="2700000" algn="tl" rotWithShape="0">
              <a:prstClr val="black">
                <a:alpha val="40000"/>
              </a:prstClr>
            </a:outerShdw>
          </a:effectLst>
        </p:spPr>
        <p:txBody>
          <a:bodyPr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cs-CZ" sz="1400" b="1" i="0" u="none" strike="noStrike" kern="0" cap="none" spc="0" normalizeH="0" baseline="0">
                <a:ln>
                  <a:noFill/>
                </a:ln>
                <a:solidFill>
                  <a:prstClr val="white"/>
                </a:solidFill>
                <a:effectLst/>
                <a:uLnTx/>
                <a:uFillTx/>
                <a:latin typeface="Calibri Light" panose="020F0302020204030204" pitchFamily="34" charset="0"/>
                <a:ea typeface="+mn-ea"/>
                <a:cs typeface="Calibri Light" panose="020F0302020204030204" pitchFamily="34" charset="0"/>
              </a:rPr>
              <a:t>Do jaké míry je ti téma duševního zdraví blízké? </a:t>
            </a:r>
          </a:p>
        </p:txBody>
      </p:sp>
      <p:graphicFrame>
        <p:nvGraphicFramePr>
          <p:cNvPr id="15" name="Tabulka 1">
            <a:extLst>
              <a:ext uri="{FF2B5EF4-FFF2-40B4-BE49-F238E27FC236}">
                <a16:creationId xmlns:a16="http://schemas.microsoft.com/office/drawing/2014/main" id="{C7D617A1-0C28-160E-0C8A-B7F9B050FE37}"/>
              </a:ext>
            </a:extLst>
          </p:cNvPr>
          <p:cNvGraphicFramePr>
            <a:graphicFrameLocks noGrp="1"/>
          </p:cNvGraphicFramePr>
          <p:nvPr>
            <p:extLst>
              <p:ext uri="{D42A27DB-BD31-4B8C-83A1-F6EECF244321}">
                <p14:modId xmlns:p14="http://schemas.microsoft.com/office/powerpoint/2010/main" val="2350254632"/>
              </p:ext>
            </p:extLst>
          </p:nvPr>
        </p:nvGraphicFramePr>
        <p:xfrm>
          <a:off x="2374536" y="5333001"/>
          <a:ext cx="3096344" cy="611505"/>
        </p:xfrm>
        <a:graphic>
          <a:graphicData uri="http://schemas.openxmlformats.org/drawingml/2006/table">
            <a:tbl>
              <a:tblPr/>
              <a:tblGrid>
                <a:gridCol w="774086">
                  <a:extLst>
                    <a:ext uri="{9D8B030D-6E8A-4147-A177-3AD203B41FA5}">
                      <a16:colId xmlns:a16="http://schemas.microsoft.com/office/drawing/2014/main" val="2894756490"/>
                    </a:ext>
                  </a:extLst>
                </a:gridCol>
                <a:gridCol w="774086">
                  <a:extLst>
                    <a:ext uri="{9D8B030D-6E8A-4147-A177-3AD203B41FA5}">
                      <a16:colId xmlns:a16="http://schemas.microsoft.com/office/drawing/2014/main" val="1700964301"/>
                    </a:ext>
                  </a:extLst>
                </a:gridCol>
                <a:gridCol w="774086">
                  <a:extLst>
                    <a:ext uri="{9D8B030D-6E8A-4147-A177-3AD203B41FA5}">
                      <a16:colId xmlns:a16="http://schemas.microsoft.com/office/drawing/2014/main" val="1117114120"/>
                    </a:ext>
                  </a:extLst>
                </a:gridCol>
                <a:gridCol w="774086">
                  <a:extLst>
                    <a:ext uri="{9D8B030D-6E8A-4147-A177-3AD203B41FA5}">
                      <a16:colId xmlns:a16="http://schemas.microsoft.com/office/drawing/2014/main" val="3332249987"/>
                    </a:ext>
                  </a:extLst>
                </a:gridCol>
              </a:tblGrid>
              <a:tr h="358140">
                <a:tc>
                  <a:txBody>
                    <a:bodyPr/>
                    <a:lstStyle/>
                    <a:p>
                      <a:pPr algn="ctr" fontAlgn="b"/>
                      <a:r>
                        <a:rPr lang="cs-CZ" sz="1100" b="0" i="0" u="none" strike="noStrike" dirty="0">
                          <a:effectLst/>
                          <a:latin typeface="+mj-lt"/>
                        </a:rPr>
                        <a:t>Chlapec</a:t>
                      </a:r>
                      <a:endParaRPr lang="pt-BR" sz="1100" b="0" i="0" u="none" strike="noStrike" dirty="0">
                        <a:effectLst/>
                        <a:latin typeface="+mj-lt"/>
                      </a:endParaRP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solidFill>
                      <a:schemeClr val="accent6">
                        <a:lumMod val="20000"/>
                        <a:lumOff val="80000"/>
                      </a:schemeClr>
                    </a:solidFill>
                  </a:tcPr>
                </a:tc>
                <a:tc>
                  <a:txBody>
                    <a:bodyPr/>
                    <a:lstStyle/>
                    <a:p>
                      <a:pPr algn="ctr" fontAlgn="b"/>
                      <a:r>
                        <a:rPr lang="cs-CZ" sz="1100" b="0" i="0" u="none" strike="noStrike" dirty="0">
                          <a:effectLst/>
                          <a:latin typeface="+mj-lt"/>
                        </a:rPr>
                        <a:t>Dívka</a:t>
                      </a:r>
                      <a:endParaRPr lang="it-IT" sz="1100" b="0" i="0" u="none" strike="noStrike" dirty="0">
                        <a:effectLst/>
                        <a:latin typeface="+mj-lt"/>
                      </a:endParaRP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solidFill>
                      <a:schemeClr val="accent6">
                        <a:lumMod val="20000"/>
                        <a:lumOff val="80000"/>
                      </a:schemeClr>
                    </a:solidFill>
                  </a:tcPr>
                </a:tc>
                <a:tc>
                  <a:txBody>
                    <a:bodyPr/>
                    <a:lstStyle/>
                    <a:p>
                      <a:pPr algn="ctr" fontAlgn="b"/>
                      <a:r>
                        <a:rPr lang="cs-CZ" sz="1100" b="0" i="0" u="none" strike="noStrike" dirty="0">
                          <a:effectLst/>
                          <a:latin typeface="+mj-lt"/>
                        </a:rPr>
                        <a:t>12 – 15 let</a:t>
                      </a:r>
                      <a:endParaRPr lang="en-US" sz="1100" b="0" i="0" u="none" strike="noStrike" dirty="0">
                        <a:effectLst/>
                        <a:latin typeface="+mj-lt"/>
                      </a:endParaRP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solidFill>
                      <a:schemeClr val="accent6">
                        <a:lumMod val="20000"/>
                        <a:lumOff val="80000"/>
                      </a:schemeClr>
                    </a:solidFill>
                  </a:tcPr>
                </a:tc>
                <a:tc>
                  <a:txBody>
                    <a:bodyPr/>
                    <a:lstStyle/>
                    <a:p>
                      <a:pPr algn="ctr" fontAlgn="b"/>
                      <a:r>
                        <a:rPr lang="cs-CZ" sz="1100" b="0" i="0" u="none" strike="noStrike" dirty="0">
                          <a:effectLst/>
                          <a:latin typeface="+mj-lt"/>
                        </a:rPr>
                        <a:t>16 – 19 let</a:t>
                      </a:r>
                      <a:endParaRPr lang="en-US" sz="1100" b="0" i="0" u="none" strike="noStrike" dirty="0">
                        <a:effectLst/>
                        <a:latin typeface="+mj-lt"/>
                      </a:endParaRP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solidFill>
                      <a:schemeClr val="accent6">
                        <a:lumMod val="20000"/>
                        <a:lumOff val="80000"/>
                      </a:schemeClr>
                    </a:solidFill>
                  </a:tcPr>
                </a:tc>
                <a:extLst>
                  <a:ext uri="{0D108BD9-81ED-4DB2-BD59-A6C34878D82A}">
                    <a16:rowId xmlns:a16="http://schemas.microsoft.com/office/drawing/2014/main" val="1766418058"/>
                  </a:ext>
                </a:extLst>
              </a:tr>
              <a:tr h="165077">
                <a:tc>
                  <a:txBody>
                    <a:bodyPr/>
                    <a:lstStyle/>
                    <a:p>
                      <a:pPr algn="ctr" fontAlgn="b"/>
                      <a:r>
                        <a:rPr lang="cs-CZ" sz="1600" b="1" i="0" u="none" strike="noStrike" dirty="0">
                          <a:solidFill>
                            <a:schemeClr val="tx1">
                              <a:lumMod val="65000"/>
                              <a:lumOff val="35000"/>
                            </a:schemeClr>
                          </a:solidFill>
                          <a:effectLst/>
                          <a:latin typeface="Calibri Light" panose="020F0302020204030204" pitchFamily="34" charset="0"/>
                        </a:rPr>
                        <a:t>56</a:t>
                      </a:r>
                    </a:p>
                  </a:txBody>
                  <a:tcPr marL="9525" marR="9525" marT="9525" marB="0" anchor="b">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solidFill>
                      <a:schemeClr val="accent5">
                        <a:lumMod val="20000"/>
                        <a:lumOff val="80000"/>
                      </a:schemeClr>
                    </a:solidFill>
                  </a:tcPr>
                </a:tc>
                <a:tc>
                  <a:txBody>
                    <a:bodyPr/>
                    <a:lstStyle/>
                    <a:p>
                      <a:pPr algn="ctr" fontAlgn="b"/>
                      <a:r>
                        <a:rPr lang="cs-CZ" sz="1600" b="1" i="0" u="none" strike="noStrike" dirty="0">
                          <a:solidFill>
                            <a:schemeClr val="tx1">
                              <a:lumMod val="65000"/>
                              <a:lumOff val="35000"/>
                            </a:schemeClr>
                          </a:solidFill>
                          <a:effectLst/>
                          <a:latin typeface="Calibri Light" panose="020F0302020204030204" pitchFamily="34" charset="0"/>
                        </a:rPr>
                        <a:t>74</a:t>
                      </a:r>
                    </a:p>
                  </a:txBody>
                  <a:tcPr marL="9525" marR="9525" marT="9525" marB="0" anchor="b">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solidFill>
                      <a:schemeClr val="accent3">
                        <a:lumMod val="40000"/>
                        <a:lumOff val="60000"/>
                      </a:schemeClr>
                    </a:solidFill>
                  </a:tcPr>
                </a:tc>
                <a:tc>
                  <a:txBody>
                    <a:bodyPr/>
                    <a:lstStyle/>
                    <a:p>
                      <a:pPr algn="ctr" fontAlgn="b"/>
                      <a:r>
                        <a:rPr lang="cs-CZ" sz="1600" b="1" i="0" u="none" strike="noStrike">
                          <a:solidFill>
                            <a:schemeClr val="tx1">
                              <a:lumMod val="65000"/>
                              <a:lumOff val="35000"/>
                            </a:schemeClr>
                          </a:solidFill>
                          <a:effectLst/>
                          <a:latin typeface="Calibri Light" panose="020F0302020204030204" pitchFamily="34" charset="0"/>
                        </a:rPr>
                        <a:t>50</a:t>
                      </a:r>
                    </a:p>
                  </a:txBody>
                  <a:tcPr marL="9525" marR="9525" marT="9525" marB="0" anchor="b">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solidFill>
                      <a:srgbClr val="FFC7CE"/>
                    </a:solidFill>
                  </a:tcPr>
                </a:tc>
                <a:tc>
                  <a:txBody>
                    <a:bodyPr/>
                    <a:lstStyle/>
                    <a:p>
                      <a:pPr algn="ctr" fontAlgn="b"/>
                      <a:r>
                        <a:rPr lang="cs-CZ" sz="1600" b="1" i="0" u="none" strike="noStrike" dirty="0">
                          <a:solidFill>
                            <a:schemeClr val="tx1">
                              <a:lumMod val="65000"/>
                              <a:lumOff val="35000"/>
                            </a:schemeClr>
                          </a:solidFill>
                          <a:effectLst/>
                          <a:latin typeface="Calibri Light" panose="020F0302020204030204" pitchFamily="34" charset="0"/>
                        </a:rPr>
                        <a:t>81</a:t>
                      </a:r>
                    </a:p>
                  </a:txBody>
                  <a:tcPr marL="9525" marR="9525" marT="9525" marB="0" anchor="b">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solidFill>
                      <a:schemeClr val="accent3">
                        <a:lumMod val="40000"/>
                        <a:lumOff val="60000"/>
                      </a:schemeClr>
                    </a:solidFill>
                  </a:tcPr>
                </a:tc>
                <a:extLst>
                  <a:ext uri="{0D108BD9-81ED-4DB2-BD59-A6C34878D82A}">
                    <a16:rowId xmlns:a16="http://schemas.microsoft.com/office/drawing/2014/main" val="4007082603"/>
                  </a:ext>
                </a:extLst>
              </a:tr>
            </a:tbl>
          </a:graphicData>
        </a:graphic>
      </p:graphicFrame>
      <p:sp>
        <p:nvSpPr>
          <p:cNvPr id="19" name="TextBox 18">
            <a:extLst>
              <a:ext uri="{FF2B5EF4-FFF2-40B4-BE49-F238E27FC236}">
                <a16:creationId xmlns:a16="http://schemas.microsoft.com/office/drawing/2014/main" id="{568D4B49-3E98-2CE8-91A5-6C0DA20E5160}"/>
              </a:ext>
            </a:extLst>
          </p:cNvPr>
          <p:cNvSpPr txBox="1"/>
          <p:nvPr/>
        </p:nvSpPr>
        <p:spPr>
          <a:xfrm>
            <a:off x="10573152" y="6130503"/>
            <a:ext cx="1420848" cy="246221"/>
          </a:xfrm>
          <a:prstGeom prst="rect">
            <a:avLst/>
          </a:prstGeom>
          <a:noFill/>
        </p:spPr>
        <p:txBody>
          <a:bodyPr wrap="square" rtlCol="0" anchor="ctr">
            <a:spAutoFit/>
          </a:bodyPr>
          <a:lstStyle/>
          <a:p>
            <a:pPr algn="ctr"/>
            <a:r>
              <a:rPr lang="cs-CZ" sz="1000" i="1" dirty="0">
                <a:solidFill>
                  <a:schemeClr val="bg1">
                    <a:lumMod val="50000"/>
                  </a:schemeClr>
                </a:solidFill>
                <a:latin typeface="+mj-lt"/>
              </a:rPr>
              <a:t>(</a:t>
            </a:r>
            <a:r>
              <a:rPr lang="en-US" sz="1000" i="1" dirty="0">
                <a:solidFill>
                  <a:schemeClr val="bg1">
                    <a:lumMod val="50000"/>
                  </a:schemeClr>
                </a:solidFill>
                <a:latin typeface="+mj-lt"/>
              </a:rPr>
              <a:t>% </a:t>
            </a:r>
            <a:r>
              <a:rPr lang="cs-CZ" sz="1000" i="1" dirty="0">
                <a:solidFill>
                  <a:schemeClr val="bg1">
                    <a:lumMod val="50000"/>
                  </a:schemeClr>
                </a:solidFill>
                <a:latin typeface="+mj-lt"/>
              </a:rPr>
              <a:t>všech respondentů )</a:t>
            </a:r>
            <a:endParaRPr lang="en-US" sz="1000" i="1" dirty="0">
              <a:solidFill>
                <a:schemeClr val="bg1">
                  <a:lumMod val="50000"/>
                </a:schemeClr>
              </a:solidFill>
              <a:latin typeface="+mj-lt"/>
            </a:endParaRPr>
          </a:p>
        </p:txBody>
      </p:sp>
      <p:pic>
        <p:nvPicPr>
          <p:cNvPr id="1030" name="Picture 6" descr="Lidé, Dav, Skupina, Rozmanitost, Člověk">
            <a:extLst>
              <a:ext uri="{FF2B5EF4-FFF2-40B4-BE49-F238E27FC236}">
                <a16:creationId xmlns:a16="http://schemas.microsoft.com/office/drawing/2014/main" id="{FE2850EE-F2CF-0783-23E5-33F941580FB9}"/>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600056" y="2430992"/>
            <a:ext cx="4569159" cy="1996016"/>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extLst>
      <p:ext uri="{BB962C8B-B14F-4D97-AF65-F5344CB8AC3E}">
        <p14:creationId xmlns:p14="http://schemas.microsoft.com/office/powerpoint/2010/main" val="258439574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Tabulka 1">
            <a:extLst>
              <a:ext uri="{FF2B5EF4-FFF2-40B4-BE49-F238E27FC236}">
                <a16:creationId xmlns:a16="http://schemas.microsoft.com/office/drawing/2014/main" id="{2FD9F4CF-4FE9-8EDA-1728-0BC992F15EEC}"/>
              </a:ext>
            </a:extLst>
          </p:cNvPr>
          <p:cNvGraphicFramePr>
            <a:graphicFrameLocks noGrp="1"/>
          </p:cNvGraphicFramePr>
          <p:nvPr>
            <p:extLst>
              <p:ext uri="{D42A27DB-BD31-4B8C-83A1-F6EECF244321}">
                <p14:modId xmlns:p14="http://schemas.microsoft.com/office/powerpoint/2010/main" val="852814578"/>
              </p:ext>
            </p:extLst>
          </p:nvPr>
        </p:nvGraphicFramePr>
        <p:xfrm>
          <a:off x="407368" y="2019852"/>
          <a:ext cx="10734375" cy="4341233"/>
        </p:xfrm>
        <a:graphic>
          <a:graphicData uri="http://schemas.openxmlformats.org/drawingml/2006/table">
            <a:tbl>
              <a:tblPr/>
              <a:tblGrid>
                <a:gridCol w="8142375">
                  <a:extLst>
                    <a:ext uri="{9D8B030D-6E8A-4147-A177-3AD203B41FA5}">
                      <a16:colId xmlns:a16="http://schemas.microsoft.com/office/drawing/2014/main" val="1986763786"/>
                    </a:ext>
                  </a:extLst>
                </a:gridCol>
                <a:gridCol w="648000">
                  <a:extLst>
                    <a:ext uri="{9D8B030D-6E8A-4147-A177-3AD203B41FA5}">
                      <a16:colId xmlns:a16="http://schemas.microsoft.com/office/drawing/2014/main" val="2894756490"/>
                    </a:ext>
                  </a:extLst>
                </a:gridCol>
                <a:gridCol w="648000">
                  <a:extLst>
                    <a:ext uri="{9D8B030D-6E8A-4147-A177-3AD203B41FA5}">
                      <a16:colId xmlns:a16="http://schemas.microsoft.com/office/drawing/2014/main" val="1700964301"/>
                    </a:ext>
                  </a:extLst>
                </a:gridCol>
                <a:gridCol w="648000">
                  <a:extLst>
                    <a:ext uri="{9D8B030D-6E8A-4147-A177-3AD203B41FA5}">
                      <a16:colId xmlns:a16="http://schemas.microsoft.com/office/drawing/2014/main" val="1117114120"/>
                    </a:ext>
                  </a:extLst>
                </a:gridCol>
                <a:gridCol w="648000">
                  <a:extLst>
                    <a:ext uri="{9D8B030D-6E8A-4147-A177-3AD203B41FA5}">
                      <a16:colId xmlns:a16="http://schemas.microsoft.com/office/drawing/2014/main" val="2461125772"/>
                    </a:ext>
                  </a:extLst>
                </a:gridCol>
              </a:tblGrid>
              <a:tr h="333941">
                <a:tc>
                  <a:txBody>
                    <a:bodyPr/>
                    <a:lstStyle/>
                    <a:p>
                      <a:pPr algn="ctr" fontAlgn="b"/>
                      <a:endParaRPr kumimoji="0" lang="en-US" sz="1100" b="0" i="0" u="none" strike="noStrike" kern="1200" cap="none" spc="0" normalizeH="0" baseline="0" noProof="0" dirty="0">
                        <a:ln>
                          <a:noFill/>
                        </a:ln>
                        <a:solidFill>
                          <a:schemeClr val="tx1">
                            <a:lumMod val="75000"/>
                            <a:lumOff val="25000"/>
                          </a:schemeClr>
                        </a:solidFill>
                        <a:effectLst/>
                        <a:uLnTx/>
                        <a:uFillTx/>
                        <a:latin typeface="Calibri Light" panose="020F0302020204030204" pitchFamily="34" charset="0"/>
                        <a:ea typeface="+mj-ea"/>
                        <a:cs typeface="Calibri Light" panose="020F0302020204030204" pitchFamily="34" charset="0"/>
                      </a:endParaRPr>
                    </a:p>
                  </a:txBody>
                  <a:tcPr marL="9525" marR="9525" marT="9525" marB="0" anchor="ctr">
                    <a:lnL w="12700" cap="flat" cmpd="sng" algn="ctr">
                      <a:no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12700" cap="flat" cmpd="sng" algn="ctr">
                      <a:no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ctr" fontAlgn="b"/>
                      <a:r>
                        <a:rPr lang="cs-CZ" sz="1100" b="0" i="0" u="none" strike="noStrike" dirty="0">
                          <a:effectLst/>
                          <a:latin typeface="+mj-lt"/>
                        </a:rPr>
                        <a:t>chlapec</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solidFill>
                      <a:schemeClr val="accent6">
                        <a:lumMod val="20000"/>
                        <a:lumOff val="80000"/>
                      </a:schemeClr>
                    </a:solidFill>
                  </a:tcPr>
                </a:tc>
                <a:tc>
                  <a:txBody>
                    <a:bodyPr/>
                    <a:lstStyle/>
                    <a:p>
                      <a:pPr algn="ctr" fontAlgn="b"/>
                      <a:r>
                        <a:rPr lang="cs-CZ" sz="1100" b="0" i="0" u="none" strike="noStrike" dirty="0">
                          <a:effectLst/>
                          <a:latin typeface="+mj-lt"/>
                        </a:rPr>
                        <a:t>dívka</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solidFill>
                      <a:schemeClr val="accent6">
                        <a:lumMod val="20000"/>
                        <a:lumOff val="80000"/>
                      </a:schemeClr>
                    </a:solidFill>
                  </a:tcPr>
                </a:tc>
                <a:tc>
                  <a:txBody>
                    <a:bodyPr/>
                    <a:lstStyle/>
                    <a:p>
                      <a:pPr algn="ctr" fontAlgn="b"/>
                      <a:r>
                        <a:rPr lang="cs-CZ" sz="1100" b="0" i="0" u="none" strike="noStrike" dirty="0">
                          <a:effectLst/>
                          <a:latin typeface="+mj-lt"/>
                        </a:rPr>
                        <a:t>12 - 15 let</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solidFill>
                      <a:schemeClr val="accent6">
                        <a:lumMod val="20000"/>
                        <a:lumOff val="80000"/>
                      </a:schemeClr>
                    </a:solidFill>
                  </a:tcPr>
                </a:tc>
                <a:tc>
                  <a:txBody>
                    <a:bodyPr/>
                    <a:lstStyle/>
                    <a:p>
                      <a:pPr algn="ctr" fontAlgn="b"/>
                      <a:r>
                        <a:rPr lang="cs-CZ" sz="1100" b="0" i="0" u="none" strike="noStrike" dirty="0">
                          <a:effectLst/>
                          <a:latin typeface="+mj-lt"/>
                        </a:rPr>
                        <a:t>16 - 19 let</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solidFill>
                      <a:schemeClr val="accent6">
                        <a:lumMod val="20000"/>
                        <a:lumOff val="80000"/>
                      </a:schemeClr>
                    </a:solidFill>
                  </a:tcPr>
                </a:tc>
                <a:extLst>
                  <a:ext uri="{0D108BD9-81ED-4DB2-BD59-A6C34878D82A}">
                    <a16:rowId xmlns:a16="http://schemas.microsoft.com/office/drawing/2014/main" val="1766418058"/>
                  </a:ext>
                </a:extLst>
              </a:tr>
              <a:tr h="333941">
                <a:tc>
                  <a:txBody>
                    <a:bodyPr/>
                    <a:lstStyle/>
                    <a:p>
                      <a:pPr algn="ctr" fontAlgn="b"/>
                      <a:endParaRPr kumimoji="0" lang="cs-CZ" sz="1000" b="0" i="0" u="none" strike="noStrike" kern="1200" cap="none" spc="0" normalizeH="0" baseline="0" dirty="0">
                        <a:ln>
                          <a:noFill/>
                        </a:ln>
                        <a:solidFill>
                          <a:schemeClr val="tx1">
                            <a:lumMod val="75000"/>
                            <a:lumOff val="25000"/>
                          </a:schemeClr>
                        </a:solidFill>
                        <a:effectLst/>
                        <a:uLnTx/>
                        <a:uFillTx/>
                        <a:latin typeface="Calibri Light" panose="020F0302020204030204" pitchFamily="34" charset="0"/>
                        <a:ea typeface="+mj-ea"/>
                        <a:cs typeface="Calibri Light" panose="020F0302020204030204" pitchFamily="34" charset="0"/>
                      </a:endParaRPr>
                    </a:p>
                  </a:txBody>
                  <a:tcPr marL="9525" marR="9525" marT="9525" marB="0" anchor="ctr">
                    <a:lnL w="12700" cap="flat" cmpd="sng" algn="ctr">
                      <a:no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ctr" fontAlgn="b"/>
                      <a:r>
                        <a:rPr lang="cs-CZ" sz="1000" b="1" i="0" u="none" strike="noStrike" dirty="0">
                          <a:solidFill>
                            <a:schemeClr val="tx1">
                              <a:lumMod val="65000"/>
                              <a:lumOff val="35000"/>
                            </a:schemeClr>
                          </a:solidFill>
                          <a:effectLst/>
                          <a:latin typeface="Calibri Light" panose="020F0302020204030204" pitchFamily="34" charset="0"/>
                        </a:rPr>
                        <a:t>82</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solidFill>
                      <a:schemeClr val="accent5">
                        <a:lumMod val="20000"/>
                        <a:lumOff val="80000"/>
                      </a:schemeClr>
                    </a:solidFill>
                  </a:tcPr>
                </a:tc>
                <a:tc>
                  <a:txBody>
                    <a:bodyPr/>
                    <a:lstStyle/>
                    <a:p>
                      <a:pPr algn="ctr" fontAlgn="b"/>
                      <a:r>
                        <a:rPr lang="cs-CZ" sz="1000" b="1" i="0" u="none" strike="noStrike" dirty="0">
                          <a:solidFill>
                            <a:schemeClr val="tx1">
                              <a:lumMod val="65000"/>
                              <a:lumOff val="35000"/>
                            </a:schemeClr>
                          </a:solidFill>
                          <a:effectLst/>
                          <a:latin typeface="Calibri Light" panose="020F0302020204030204" pitchFamily="34" charset="0"/>
                        </a:rPr>
                        <a:t>92</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solidFill>
                      <a:schemeClr val="accent3">
                        <a:lumMod val="20000"/>
                        <a:lumOff val="80000"/>
                      </a:schemeClr>
                    </a:solidFill>
                  </a:tcPr>
                </a:tc>
                <a:tc>
                  <a:txBody>
                    <a:bodyPr/>
                    <a:lstStyle/>
                    <a:p>
                      <a:pPr algn="ctr" fontAlgn="b"/>
                      <a:r>
                        <a:rPr lang="cs-CZ" sz="1000" b="1" i="0" u="none" strike="noStrike" dirty="0">
                          <a:solidFill>
                            <a:schemeClr val="tx1">
                              <a:lumMod val="65000"/>
                              <a:lumOff val="35000"/>
                            </a:schemeClr>
                          </a:solidFill>
                          <a:effectLst/>
                          <a:latin typeface="Calibri Light" panose="020F0302020204030204" pitchFamily="34" charset="0"/>
                        </a:rPr>
                        <a:t>85</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ctr" fontAlgn="b"/>
                      <a:r>
                        <a:rPr lang="cs-CZ" sz="1000" b="1" i="0" u="none" strike="noStrike">
                          <a:solidFill>
                            <a:schemeClr val="tx1">
                              <a:lumMod val="65000"/>
                              <a:lumOff val="35000"/>
                            </a:schemeClr>
                          </a:solidFill>
                          <a:effectLst/>
                          <a:latin typeface="Calibri Light" panose="020F0302020204030204" pitchFamily="34" charset="0"/>
                        </a:rPr>
                        <a:t>89</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extLst>
                  <a:ext uri="{0D108BD9-81ED-4DB2-BD59-A6C34878D82A}">
                    <a16:rowId xmlns:a16="http://schemas.microsoft.com/office/drawing/2014/main" val="4007082603"/>
                  </a:ext>
                </a:extLst>
              </a:tr>
              <a:tr h="333941">
                <a:tc>
                  <a:txBody>
                    <a:bodyPr/>
                    <a:lstStyle/>
                    <a:p>
                      <a:pPr algn="ctr" fontAlgn="b"/>
                      <a:endParaRPr kumimoji="0" lang="cs-CZ" sz="1000" b="0" i="0" u="none" strike="noStrike" kern="1200" cap="none" spc="0" normalizeH="0" baseline="0" dirty="0">
                        <a:ln>
                          <a:noFill/>
                        </a:ln>
                        <a:solidFill>
                          <a:schemeClr val="tx1">
                            <a:lumMod val="75000"/>
                            <a:lumOff val="25000"/>
                          </a:schemeClr>
                        </a:solidFill>
                        <a:effectLst/>
                        <a:uLnTx/>
                        <a:uFillTx/>
                        <a:latin typeface="Calibri Light" panose="020F0302020204030204" pitchFamily="34" charset="0"/>
                        <a:ea typeface="+mj-ea"/>
                        <a:cs typeface="Calibri Light" panose="020F0302020204030204" pitchFamily="34" charset="0"/>
                      </a:endParaRPr>
                    </a:p>
                  </a:txBody>
                  <a:tcPr marL="9525" marR="9525" marT="9525" marB="0" anchor="ctr">
                    <a:lnL w="12700" cap="flat" cmpd="sng" algn="ctr">
                      <a:no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ctr" fontAlgn="b"/>
                      <a:r>
                        <a:rPr lang="cs-CZ" sz="1000" b="1" i="0" u="none" strike="noStrike" dirty="0">
                          <a:solidFill>
                            <a:schemeClr val="tx1">
                              <a:lumMod val="65000"/>
                              <a:lumOff val="35000"/>
                            </a:schemeClr>
                          </a:solidFill>
                          <a:effectLst/>
                          <a:latin typeface="Calibri Light" panose="020F0302020204030204" pitchFamily="34" charset="0"/>
                        </a:rPr>
                        <a:t>79</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solidFill>
                      <a:schemeClr val="accent5">
                        <a:lumMod val="20000"/>
                        <a:lumOff val="80000"/>
                      </a:schemeClr>
                    </a:solidFill>
                  </a:tcPr>
                </a:tc>
                <a:tc>
                  <a:txBody>
                    <a:bodyPr/>
                    <a:lstStyle/>
                    <a:p>
                      <a:pPr algn="ctr" fontAlgn="b"/>
                      <a:r>
                        <a:rPr lang="cs-CZ" sz="1000" b="1" i="0" u="none" strike="noStrike" dirty="0">
                          <a:solidFill>
                            <a:schemeClr val="tx1">
                              <a:lumMod val="65000"/>
                              <a:lumOff val="35000"/>
                            </a:schemeClr>
                          </a:solidFill>
                          <a:effectLst/>
                          <a:latin typeface="Calibri Light" panose="020F0302020204030204" pitchFamily="34" charset="0"/>
                        </a:rPr>
                        <a:t>92</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solidFill>
                      <a:schemeClr val="accent3">
                        <a:lumMod val="20000"/>
                        <a:lumOff val="80000"/>
                      </a:schemeClr>
                    </a:solidFill>
                  </a:tcPr>
                </a:tc>
                <a:tc>
                  <a:txBody>
                    <a:bodyPr/>
                    <a:lstStyle/>
                    <a:p>
                      <a:pPr algn="ctr" fontAlgn="b"/>
                      <a:r>
                        <a:rPr lang="cs-CZ" sz="1000" b="1" i="0" u="none" strike="noStrike" dirty="0">
                          <a:solidFill>
                            <a:schemeClr val="tx1">
                              <a:lumMod val="65000"/>
                              <a:lumOff val="35000"/>
                            </a:schemeClr>
                          </a:solidFill>
                          <a:effectLst/>
                          <a:latin typeface="Calibri Light" panose="020F0302020204030204" pitchFamily="34" charset="0"/>
                        </a:rPr>
                        <a:t>85</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ctr" fontAlgn="b"/>
                      <a:r>
                        <a:rPr lang="cs-CZ" sz="1000" b="1" i="0" u="none" strike="noStrike">
                          <a:solidFill>
                            <a:schemeClr val="tx1">
                              <a:lumMod val="65000"/>
                              <a:lumOff val="35000"/>
                            </a:schemeClr>
                          </a:solidFill>
                          <a:effectLst/>
                          <a:latin typeface="Calibri Light" panose="020F0302020204030204" pitchFamily="34" charset="0"/>
                        </a:rPr>
                        <a:t>86</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extLst>
                  <a:ext uri="{0D108BD9-81ED-4DB2-BD59-A6C34878D82A}">
                    <a16:rowId xmlns:a16="http://schemas.microsoft.com/office/drawing/2014/main" val="2461081729"/>
                  </a:ext>
                </a:extLst>
              </a:tr>
              <a:tr h="333941">
                <a:tc>
                  <a:txBody>
                    <a:bodyPr/>
                    <a:lstStyle/>
                    <a:p>
                      <a:pPr algn="ctr" fontAlgn="b"/>
                      <a:endParaRPr kumimoji="0" lang="cs-CZ" sz="1000" b="0" i="0" u="none" strike="noStrike" kern="1200" cap="none" spc="0" normalizeH="0" baseline="0" dirty="0">
                        <a:ln>
                          <a:noFill/>
                        </a:ln>
                        <a:solidFill>
                          <a:schemeClr val="tx1">
                            <a:lumMod val="75000"/>
                            <a:lumOff val="25000"/>
                          </a:schemeClr>
                        </a:solidFill>
                        <a:effectLst/>
                        <a:uLnTx/>
                        <a:uFillTx/>
                        <a:latin typeface="Calibri Light" panose="020F0302020204030204" pitchFamily="34" charset="0"/>
                        <a:ea typeface="+mj-ea"/>
                        <a:cs typeface="Calibri Light" panose="020F0302020204030204" pitchFamily="34" charset="0"/>
                      </a:endParaRPr>
                    </a:p>
                  </a:txBody>
                  <a:tcPr marL="9525" marR="9525" marT="9525" marB="0" anchor="ctr">
                    <a:lnL w="12700" cap="flat" cmpd="sng" algn="ctr">
                      <a:no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ctr" fontAlgn="b"/>
                      <a:r>
                        <a:rPr lang="cs-CZ" sz="1000" b="1" i="0" u="none" strike="noStrike" dirty="0">
                          <a:solidFill>
                            <a:schemeClr val="tx1">
                              <a:lumMod val="65000"/>
                              <a:lumOff val="35000"/>
                            </a:schemeClr>
                          </a:solidFill>
                          <a:effectLst/>
                          <a:latin typeface="Calibri Light" panose="020F0302020204030204" pitchFamily="34" charset="0"/>
                        </a:rPr>
                        <a:t>79</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solidFill>
                      <a:schemeClr val="accent5">
                        <a:lumMod val="20000"/>
                        <a:lumOff val="80000"/>
                      </a:schemeClr>
                    </a:solidFill>
                  </a:tcPr>
                </a:tc>
                <a:tc>
                  <a:txBody>
                    <a:bodyPr/>
                    <a:lstStyle/>
                    <a:p>
                      <a:pPr algn="ctr" fontAlgn="b"/>
                      <a:r>
                        <a:rPr lang="cs-CZ" sz="1000" b="1" i="0" u="none" strike="noStrike" dirty="0">
                          <a:solidFill>
                            <a:schemeClr val="tx1">
                              <a:lumMod val="65000"/>
                              <a:lumOff val="35000"/>
                            </a:schemeClr>
                          </a:solidFill>
                          <a:effectLst/>
                          <a:latin typeface="Calibri Light" panose="020F0302020204030204" pitchFamily="34" charset="0"/>
                        </a:rPr>
                        <a:t>88</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ctr" fontAlgn="b"/>
                      <a:r>
                        <a:rPr lang="cs-CZ" sz="1000" b="1" i="0" u="none" strike="noStrike" dirty="0">
                          <a:solidFill>
                            <a:schemeClr val="tx1">
                              <a:lumMod val="65000"/>
                              <a:lumOff val="35000"/>
                            </a:schemeClr>
                          </a:solidFill>
                          <a:effectLst/>
                          <a:latin typeface="Calibri Light" panose="020F0302020204030204" pitchFamily="34" charset="0"/>
                        </a:rPr>
                        <a:t>84</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ctr" fontAlgn="b"/>
                      <a:r>
                        <a:rPr lang="cs-CZ" sz="1000" b="1" i="0" u="none" strike="noStrike">
                          <a:solidFill>
                            <a:schemeClr val="tx1">
                              <a:lumMod val="65000"/>
                              <a:lumOff val="35000"/>
                            </a:schemeClr>
                          </a:solidFill>
                          <a:effectLst/>
                          <a:latin typeface="Calibri Light" panose="020F0302020204030204" pitchFamily="34" charset="0"/>
                        </a:rPr>
                        <a:t>83</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extLst>
                  <a:ext uri="{0D108BD9-81ED-4DB2-BD59-A6C34878D82A}">
                    <a16:rowId xmlns:a16="http://schemas.microsoft.com/office/drawing/2014/main" val="2222078642"/>
                  </a:ext>
                </a:extLst>
              </a:tr>
              <a:tr h="333941">
                <a:tc>
                  <a:txBody>
                    <a:bodyPr/>
                    <a:lstStyle/>
                    <a:p>
                      <a:pPr algn="ctr" fontAlgn="b"/>
                      <a:endParaRPr kumimoji="0" lang="cs-CZ" sz="1000" b="0" i="0" u="none" strike="noStrike" kern="1200" cap="none" spc="0" normalizeH="0" baseline="0" dirty="0">
                        <a:ln>
                          <a:noFill/>
                        </a:ln>
                        <a:solidFill>
                          <a:schemeClr val="tx1">
                            <a:lumMod val="75000"/>
                            <a:lumOff val="25000"/>
                          </a:schemeClr>
                        </a:solidFill>
                        <a:effectLst/>
                        <a:uLnTx/>
                        <a:uFillTx/>
                        <a:latin typeface="Calibri Light" panose="020F0302020204030204" pitchFamily="34" charset="0"/>
                        <a:ea typeface="+mj-ea"/>
                        <a:cs typeface="Calibri Light" panose="020F0302020204030204" pitchFamily="34" charset="0"/>
                      </a:endParaRPr>
                    </a:p>
                  </a:txBody>
                  <a:tcPr marL="9525" marR="9525" marT="9525" marB="0" anchor="ctr">
                    <a:lnL w="12700" cap="flat" cmpd="sng" algn="ctr">
                      <a:no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ctr" fontAlgn="b"/>
                      <a:r>
                        <a:rPr lang="cs-CZ" sz="1000" b="1" i="0" u="none" strike="noStrike" dirty="0">
                          <a:solidFill>
                            <a:schemeClr val="tx1">
                              <a:lumMod val="65000"/>
                              <a:lumOff val="35000"/>
                            </a:schemeClr>
                          </a:solidFill>
                          <a:effectLst/>
                          <a:latin typeface="Calibri Light" panose="020F0302020204030204" pitchFamily="34" charset="0"/>
                        </a:rPr>
                        <a:t>80</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ctr" fontAlgn="b"/>
                      <a:r>
                        <a:rPr lang="cs-CZ" sz="1000" b="1" i="0" u="none" strike="noStrike" dirty="0">
                          <a:solidFill>
                            <a:schemeClr val="tx1">
                              <a:lumMod val="65000"/>
                              <a:lumOff val="35000"/>
                            </a:schemeClr>
                          </a:solidFill>
                          <a:effectLst/>
                          <a:latin typeface="Calibri Light" panose="020F0302020204030204" pitchFamily="34" charset="0"/>
                        </a:rPr>
                        <a:t>84</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ctr" fontAlgn="b"/>
                      <a:r>
                        <a:rPr lang="cs-CZ" sz="1000" b="1" i="0" u="none" strike="noStrike" dirty="0">
                          <a:solidFill>
                            <a:schemeClr val="tx1">
                              <a:lumMod val="65000"/>
                              <a:lumOff val="35000"/>
                            </a:schemeClr>
                          </a:solidFill>
                          <a:effectLst/>
                          <a:latin typeface="Calibri Light" panose="020F0302020204030204" pitchFamily="34" charset="0"/>
                        </a:rPr>
                        <a:t>78</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ctr" fontAlgn="b"/>
                      <a:r>
                        <a:rPr lang="cs-CZ" sz="1000" b="1" i="0" u="none" strike="noStrike">
                          <a:solidFill>
                            <a:schemeClr val="tx1">
                              <a:lumMod val="65000"/>
                              <a:lumOff val="35000"/>
                            </a:schemeClr>
                          </a:solidFill>
                          <a:effectLst/>
                          <a:latin typeface="Calibri Light" panose="020F0302020204030204" pitchFamily="34" charset="0"/>
                        </a:rPr>
                        <a:t>86</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extLst>
                  <a:ext uri="{0D108BD9-81ED-4DB2-BD59-A6C34878D82A}">
                    <a16:rowId xmlns:a16="http://schemas.microsoft.com/office/drawing/2014/main" val="1987560467"/>
                  </a:ext>
                </a:extLst>
              </a:tr>
              <a:tr h="333941">
                <a:tc>
                  <a:txBody>
                    <a:bodyPr/>
                    <a:lstStyle/>
                    <a:p>
                      <a:pPr algn="ctr" fontAlgn="b"/>
                      <a:endParaRPr kumimoji="0" lang="cs-CZ" sz="1000" b="0" i="0" u="none" strike="noStrike" kern="1200" cap="none" spc="0" normalizeH="0" baseline="0" dirty="0">
                        <a:ln>
                          <a:noFill/>
                        </a:ln>
                        <a:solidFill>
                          <a:schemeClr val="tx1">
                            <a:lumMod val="75000"/>
                            <a:lumOff val="25000"/>
                          </a:schemeClr>
                        </a:solidFill>
                        <a:effectLst/>
                        <a:uLnTx/>
                        <a:uFillTx/>
                        <a:latin typeface="Calibri Light" panose="020F0302020204030204" pitchFamily="34" charset="0"/>
                        <a:ea typeface="+mj-ea"/>
                        <a:cs typeface="Calibri Light" panose="020F0302020204030204" pitchFamily="34" charset="0"/>
                      </a:endParaRPr>
                    </a:p>
                  </a:txBody>
                  <a:tcPr marL="9525" marR="9525" marT="9525" marB="0" anchor="ctr">
                    <a:lnL w="12700" cap="flat" cmpd="sng" algn="ctr">
                      <a:no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ctr" fontAlgn="b"/>
                      <a:r>
                        <a:rPr lang="cs-CZ" sz="1000" b="1" i="0" u="none" strike="noStrike" dirty="0">
                          <a:solidFill>
                            <a:schemeClr val="tx1">
                              <a:lumMod val="65000"/>
                              <a:lumOff val="35000"/>
                            </a:schemeClr>
                          </a:solidFill>
                          <a:effectLst/>
                          <a:latin typeface="Calibri Light" panose="020F0302020204030204" pitchFamily="34" charset="0"/>
                        </a:rPr>
                        <a:t>75</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solidFill>
                      <a:schemeClr val="accent5">
                        <a:lumMod val="20000"/>
                        <a:lumOff val="80000"/>
                      </a:schemeClr>
                    </a:solidFill>
                  </a:tcPr>
                </a:tc>
                <a:tc>
                  <a:txBody>
                    <a:bodyPr/>
                    <a:lstStyle/>
                    <a:p>
                      <a:pPr algn="ctr" fontAlgn="b"/>
                      <a:r>
                        <a:rPr lang="cs-CZ" sz="1000" b="1" i="0" u="none" strike="noStrike" dirty="0">
                          <a:solidFill>
                            <a:schemeClr val="tx1">
                              <a:lumMod val="65000"/>
                              <a:lumOff val="35000"/>
                            </a:schemeClr>
                          </a:solidFill>
                          <a:effectLst/>
                          <a:latin typeface="Calibri Light" panose="020F0302020204030204" pitchFamily="34" charset="0"/>
                        </a:rPr>
                        <a:t>86</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solidFill>
                      <a:schemeClr val="accent3">
                        <a:lumMod val="20000"/>
                        <a:lumOff val="80000"/>
                      </a:schemeClr>
                    </a:solidFill>
                  </a:tcPr>
                </a:tc>
                <a:tc>
                  <a:txBody>
                    <a:bodyPr/>
                    <a:lstStyle/>
                    <a:p>
                      <a:pPr algn="ctr" fontAlgn="b"/>
                      <a:r>
                        <a:rPr lang="cs-CZ" sz="1000" b="1" i="0" u="none" strike="noStrike" dirty="0">
                          <a:solidFill>
                            <a:schemeClr val="tx1">
                              <a:lumMod val="65000"/>
                              <a:lumOff val="35000"/>
                            </a:schemeClr>
                          </a:solidFill>
                          <a:effectLst/>
                          <a:latin typeface="Calibri Light" panose="020F0302020204030204" pitchFamily="34" charset="0"/>
                        </a:rPr>
                        <a:t>81</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ctr" fontAlgn="b"/>
                      <a:r>
                        <a:rPr lang="cs-CZ" sz="1000" b="1" i="0" u="none" strike="noStrike">
                          <a:solidFill>
                            <a:schemeClr val="tx1">
                              <a:lumMod val="65000"/>
                              <a:lumOff val="35000"/>
                            </a:schemeClr>
                          </a:solidFill>
                          <a:effectLst/>
                          <a:latin typeface="Calibri Light" panose="020F0302020204030204" pitchFamily="34" charset="0"/>
                        </a:rPr>
                        <a:t>80</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extLst>
                  <a:ext uri="{0D108BD9-81ED-4DB2-BD59-A6C34878D82A}">
                    <a16:rowId xmlns:a16="http://schemas.microsoft.com/office/drawing/2014/main" val="2315437707"/>
                  </a:ext>
                </a:extLst>
              </a:tr>
              <a:tr h="333941">
                <a:tc>
                  <a:txBody>
                    <a:bodyPr/>
                    <a:lstStyle/>
                    <a:p>
                      <a:pPr algn="ctr" fontAlgn="b"/>
                      <a:endParaRPr kumimoji="0" lang="cs-CZ" sz="1000" b="0" i="0" u="none" strike="noStrike" kern="1200" cap="none" spc="0" normalizeH="0" baseline="0" dirty="0">
                        <a:ln>
                          <a:noFill/>
                        </a:ln>
                        <a:solidFill>
                          <a:schemeClr val="tx1">
                            <a:lumMod val="75000"/>
                            <a:lumOff val="25000"/>
                          </a:schemeClr>
                        </a:solidFill>
                        <a:effectLst/>
                        <a:uLnTx/>
                        <a:uFillTx/>
                        <a:latin typeface="Calibri Light" panose="020F0302020204030204" pitchFamily="34" charset="0"/>
                        <a:ea typeface="+mj-ea"/>
                        <a:cs typeface="Calibri Light" panose="020F0302020204030204" pitchFamily="34" charset="0"/>
                      </a:endParaRPr>
                    </a:p>
                  </a:txBody>
                  <a:tcPr marL="9525" marR="9525" marT="9525" marB="0" anchor="ctr">
                    <a:lnL w="12700" cap="flat" cmpd="sng" algn="ctr">
                      <a:no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ctr" fontAlgn="b"/>
                      <a:r>
                        <a:rPr lang="cs-CZ" sz="1000" b="1" i="0" u="none" strike="noStrike" dirty="0">
                          <a:solidFill>
                            <a:schemeClr val="tx1">
                              <a:lumMod val="65000"/>
                              <a:lumOff val="35000"/>
                            </a:schemeClr>
                          </a:solidFill>
                          <a:effectLst/>
                          <a:latin typeface="Calibri Light" panose="020F0302020204030204" pitchFamily="34" charset="0"/>
                        </a:rPr>
                        <a:t>74</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solidFill>
                      <a:schemeClr val="accent5">
                        <a:lumMod val="20000"/>
                        <a:lumOff val="80000"/>
                      </a:schemeClr>
                    </a:solidFill>
                  </a:tcPr>
                </a:tc>
                <a:tc>
                  <a:txBody>
                    <a:bodyPr/>
                    <a:lstStyle/>
                    <a:p>
                      <a:pPr algn="ctr" fontAlgn="b"/>
                      <a:r>
                        <a:rPr lang="cs-CZ" sz="1000" b="1" i="0" u="none" strike="noStrike" dirty="0">
                          <a:solidFill>
                            <a:schemeClr val="tx1">
                              <a:lumMod val="65000"/>
                              <a:lumOff val="35000"/>
                            </a:schemeClr>
                          </a:solidFill>
                          <a:effectLst/>
                          <a:latin typeface="Calibri Light" panose="020F0302020204030204" pitchFamily="34" charset="0"/>
                        </a:rPr>
                        <a:t>89</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solidFill>
                      <a:schemeClr val="accent3">
                        <a:lumMod val="20000"/>
                        <a:lumOff val="80000"/>
                      </a:schemeClr>
                    </a:solidFill>
                  </a:tcPr>
                </a:tc>
                <a:tc>
                  <a:txBody>
                    <a:bodyPr/>
                    <a:lstStyle/>
                    <a:p>
                      <a:pPr algn="ctr" fontAlgn="b"/>
                      <a:r>
                        <a:rPr lang="cs-CZ" sz="1000" b="1" i="0" u="none" strike="noStrike" dirty="0">
                          <a:solidFill>
                            <a:schemeClr val="tx1">
                              <a:lumMod val="65000"/>
                              <a:lumOff val="35000"/>
                            </a:schemeClr>
                          </a:solidFill>
                          <a:effectLst/>
                          <a:latin typeface="Calibri Light" panose="020F0302020204030204" pitchFamily="34" charset="0"/>
                        </a:rPr>
                        <a:t>83</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ctr" fontAlgn="b"/>
                      <a:r>
                        <a:rPr lang="cs-CZ" sz="1000" b="1" i="0" u="none" strike="noStrike">
                          <a:solidFill>
                            <a:schemeClr val="tx1">
                              <a:lumMod val="65000"/>
                              <a:lumOff val="35000"/>
                            </a:schemeClr>
                          </a:solidFill>
                          <a:effectLst/>
                          <a:latin typeface="Calibri Light" panose="020F0302020204030204" pitchFamily="34" charset="0"/>
                        </a:rPr>
                        <a:t>80</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extLst>
                  <a:ext uri="{0D108BD9-81ED-4DB2-BD59-A6C34878D82A}">
                    <a16:rowId xmlns:a16="http://schemas.microsoft.com/office/drawing/2014/main" val="3325712784"/>
                  </a:ext>
                </a:extLst>
              </a:tr>
              <a:tr h="333941">
                <a:tc>
                  <a:txBody>
                    <a:bodyPr/>
                    <a:lstStyle/>
                    <a:p>
                      <a:pPr algn="ctr" fontAlgn="b"/>
                      <a:endParaRPr kumimoji="0" lang="cs-CZ" sz="1000" b="0" i="0" u="none" strike="noStrike" kern="1200" cap="none" spc="0" normalizeH="0" baseline="0" dirty="0">
                        <a:ln>
                          <a:noFill/>
                        </a:ln>
                        <a:solidFill>
                          <a:schemeClr val="tx1">
                            <a:lumMod val="75000"/>
                            <a:lumOff val="25000"/>
                          </a:schemeClr>
                        </a:solidFill>
                        <a:effectLst/>
                        <a:uLnTx/>
                        <a:uFillTx/>
                        <a:latin typeface="Calibri Light" panose="020F0302020204030204" pitchFamily="34" charset="0"/>
                        <a:ea typeface="+mj-ea"/>
                        <a:cs typeface="Calibri Light" panose="020F0302020204030204" pitchFamily="34" charset="0"/>
                      </a:endParaRPr>
                    </a:p>
                  </a:txBody>
                  <a:tcPr marL="9525" marR="9525" marT="9525" marB="0" anchor="ctr">
                    <a:lnL w="12700" cap="flat" cmpd="sng" algn="ctr">
                      <a:no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ctr" fontAlgn="b"/>
                      <a:r>
                        <a:rPr lang="cs-CZ" sz="1000" b="1" i="0" u="none" strike="noStrike" dirty="0">
                          <a:solidFill>
                            <a:schemeClr val="tx1">
                              <a:lumMod val="65000"/>
                              <a:lumOff val="35000"/>
                            </a:schemeClr>
                          </a:solidFill>
                          <a:effectLst/>
                          <a:latin typeface="Calibri Light" panose="020F0302020204030204" pitchFamily="34" charset="0"/>
                        </a:rPr>
                        <a:t>77</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ctr" fontAlgn="b"/>
                      <a:r>
                        <a:rPr lang="cs-CZ" sz="1000" b="1" i="0" u="none" strike="noStrike" dirty="0">
                          <a:solidFill>
                            <a:schemeClr val="tx1">
                              <a:lumMod val="65000"/>
                              <a:lumOff val="35000"/>
                            </a:schemeClr>
                          </a:solidFill>
                          <a:effectLst/>
                          <a:latin typeface="Calibri Light" panose="020F0302020204030204" pitchFamily="34" charset="0"/>
                        </a:rPr>
                        <a:t>82</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ctr" fontAlgn="b"/>
                      <a:r>
                        <a:rPr lang="cs-CZ" sz="1000" b="1" i="0" u="none" strike="noStrike" dirty="0">
                          <a:solidFill>
                            <a:schemeClr val="tx1">
                              <a:lumMod val="65000"/>
                              <a:lumOff val="35000"/>
                            </a:schemeClr>
                          </a:solidFill>
                          <a:effectLst/>
                          <a:latin typeface="Calibri Light" panose="020F0302020204030204" pitchFamily="34" charset="0"/>
                        </a:rPr>
                        <a:t>76</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ctr" fontAlgn="b"/>
                      <a:r>
                        <a:rPr lang="cs-CZ" sz="1000" b="1" i="0" u="none" strike="noStrike">
                          <a:solidFill>
                            <a:schemeClr val="tx1">
                              <a:lumMod val="65000"/>
                              <a:lumOff val="35000"/>
                            </a:schemeClr>
                          </a:solidFill>
                          <a:effectLst/>
                          <a:latin typeface="Calibri Light" panose="020F0302020204030204" pitchFamily="34" charset="0"/>
                        </a:rPr>
                        <a:t>82</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extLst>
                  <a:ext uri="{0D108BD9-81ED-4DB2-BD59-A6C34878D82A}">
                    <a16:rowId xmlns:a16="http://schemas.microsoft.com/office/drawing/2014/main" val="1215042313"/>
                  </a:ext>
                </a:extLst>
              </a:tr>
              <a:tr h="333941">
                <a:tc>
                  <a:txBody>
                    <a:bodyPr/>
                    <a:lstStyle/>
                    <a:p>
                      <a:pPr algn="ctr" fontAlgn="b"/>
                      <a:endParaRPr kumimoji="0" lang="cs-CZ" sz="1000" b="0" i="0" u="none" strike="noStrike" kern="1200" cap="none" spc="0" normalizeH="0" baseline="0" dirty="0">
                        <a:ln>
                          <a:noFill/>
                        </a:ln>
                        <a:solidFill>
                          <a:schemeClr val="tx1">
                            <a:lumMod val="75000"/>
                            <a:lumOff val="25000"/>
                          </a:schemeClr>
                        </a:solidFill>
                        <a:effectLst/>
                        <a:uLnTx/>
                        <a:uFillTx/>
                        <a:latin typeface="Calibri Light" panose="020F0302020204030204" pitchFamily="34" charset="0"/>
                        <a:ea typeface="+mj-ea"/>
                        <a:cs typeface="Calibri Light" panose="020F0302020204030204" pitchFamily="34" charset="0"/>
                      </a:endParaRPr>
                    </a:p>
                  </a:txBody>
                  <a:tcPr marL="9525" marR="9525" marT="9525" marB="0" anchor="ctr">
                    <a:lnL w="12700" cap="flat" cmpd="sng" algn="ctr">
                      <a:no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ctr" fontAlgn="b"/>
                      <a:r>
                        <a:rPr lang="cs-CZ" sz="1000" b="1" i="0" u="none" strike="noStrike" dirty="0">
                          <a:solidFill>
                            <a:schemeClr val="tx1">
                              <a:lumMod val="65000"/>
                              <a:lumOff val="35000"/>
                            </a:schemeClr>
                          </a:solidFill>
                          <a:effectLst/>
                          <a:latin typeface="Calibri Light" panose="020F0302020204030204" pitchFamily="34" charset="0"/>
                        </a:rPr>
                        <a:t>77</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ctr" fontAlgn="b"/>
                      <a:r>
                        <a:rPr lang="cs-CZ" sz="1000" b="1" i="0" u="none" strike="noStrike">
                          <a:solidFill>
                            <a:schemeClr val="tx1">
                              <a:lumMod val="65000"/>
                              <a:lumOff val="35000"/>
                            </a:schemeClr>
                          </a:solidFill>
                          <a:effectLst/>
                          <a:latin typeface="Calibri Light" panose="020F0302020204030204" pitchFamily="34" charset="0"/>
                        </a:rPr>
                        <a:t>80</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ctr" fontAlgn="b"/>
                      <a:r>
                        <a:rPr lang="cs-CZ" sz="1000" b="1" i="0" u="none" strike="noStrike" dirty="0">
                          <a:solidFill>
                            <a:schemeClr val="tx1">
                              <a:lumMod val="65000"/>
                              <a:lumOff val="35000"/>
                            </a:schemeClr>
                          </a:solidFill>
                          <a:effectLst/>
                          <a:latin typeface="Calibri Light" panose="020F0302020204030204" pitchFamily="34" charset="0"/>
                        </a:rPr>
                        <a:t>76</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ctr" fontAlgn="b"/>
                      <a:r>
                        <a:rPr lang="cs-CZ" sz="1000" b="1" i="0" u="none" strike="noStrike">
                          <a:solidFill>
                            <a:schemeClr val="tx1">
                              <a:lumMod val="65000"/>
                              <a:lumOff val="35000"/>
                            </a:schemeClr>
                          </a:solidFill>
                          <a:effectLst/>
                          <a:latin typeface="Calibri Light" panose="020F0302020204030204" pitchFamily="34" charset="0"/>
                        </a:rPr>
                        <a:t>81</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extLst>
                  <a:ext uri="{0D108BD9-81ED-4DB2-BD59-A6C34878D82A}">
                    <a16:rowId xmlns:a16="http://schemas.microsoft.com/office/drawing/2014/main" val="2640212683"/>
                  </a:ext>
                </a:extLst>
              </a:tr>
              <a:tr h="333941">
                <a:tc>
                  <a:txBody>
                    <a:bodyPr/>
                    <a:lstStyle/>
                    <a:p>
                      <a:pPr algn="ctr" fontAlgn="b"/>
                      <a:endParaRPr kumimoji="0" lang="cs-CZ" sz="1000" b="0" i="0" u="none" strike="noStrike" kern="1200" cap="none" spc="0" normalizeH="0" baseline="0" dirty="0">
                        <a:ln>
                          <a:noFill/>
                        </a:ln>
                        <a:solidFill>
                          <a:schemeClr val="tx1">
                            <a:lumMod val="75000"/>
                            <a:lumOff val="25000"/>
                          </a:schemeClr>
                        </a:solidFill>
                        <a:effectLst/>
                        <a:uLnTx/>
                        <a:uFillTx/>
                        <a:latin typeface="Calibri Light" panose="020F0302020204030204" pitchFamily="34" charset="0"/>
                        <a:ea typeface="+mj-ea"/>
                        <a:cs typeface="Calibri Light" panose="020F0302020204030204" pitchFamily="34" charset="0"/>
                      </a:endParaRPr>
                    </a:p>
                  </a:txBody>
                  <a:tcPr marL="9525" marR="9525" marT="9525" marB="0" anchor="ctr">
                    <a:lnL w="12700" cap="flat" cmpd="sng" algn="ctr">
                      <a:no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ctr" fontAlgn="b"/>
                      <a:r>
                        <a:rPr lang="cs-CZ" sz="1000" b="1" i="0" u="none" strike="noStrike" dirty="0">
                          <a:solidFill>
                            <a:schemeClr val="tx1">
                              <a:lumMod val="65000"/>
                              <a:lumOff val="35000"/>
                            </a:schemeClr>
                          </a:solidFill>
                          <a:effectLst/>
                          <a:latin typeface="Calibri Light" panose="020F0302020204030204" pitchFamily="34" charset="0"/>
                        </a:rPr>
                        <a:t>78</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ctr" fontAlgn="b"/>
                      <a:r>
                        <a:rPr lang="cs-CZ" sz="1000" b="1" i="0" u="none" strike="noStrike">
                          <a:solidFill>
                            <a:schemeClr val="tx1">
                              <a:lumMod val="65000"/>
                              <a:lumOff val="35000"/>
                            </a:schemeClr>
                          </a:solidFill>
                          <a:effectLst/>
                          <a:latin typeface="Calibri Light" panose="020F0302020204030204" pitchFamily="34" charset="0"/>
                        </a:rPr>
                        <a:t>78</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ctr" fontAlgn="b"/>
                      <a:r>
                        <a:rPr lang="cs-CZ" sz="1000" b="1" i="0" u="none" strike="noStrike" dirty="0">
                          <a:solidFill>
                            <a:schemeClr val="tx1">
                              <a:lumMod val="65000"/>
                              <a:lumOff val="35000"/>
                            </a:schemeClr>
                          </a:solidFill>
                          <a:effectLst/>
                          <a:latin typeface="Calibri Light" panose="020F0302020204030204" pitchFamily="34" charset="0"/>
                        </a:rPr>
                        <a:t>76</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ctr" fontAlgn="b"/>
                      <a:r>
                        <a:rPr lang="cs-CZ" sz="1000" b="1" i="0" u="none" strike="noStrike">
                          <a:solidFill>
                            <a:schemeClr val="tx1">
                              <a:lumMod val="65000"/>
                              <a:lumOff val="35000"/>
                            </a:schemeClr>
                          </a:solidFill>
                          <a:effectLst/>
                          <a:latin typeface="Calibri Light" panose="020F0302020204030204" pitchFamily="34" charset="0"/>
                        </a:rPr>
                        <a:t>80</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extLst>
                  <a:ext uri="{0D108BD9-81ED-4DB2-BD59-A6C34878D82A}">
                    <a16:rowId xmlns:a16="http://schemas.microsoft.com/office/drawing/2014/main" val="2082074615"/>
                  </a:ext>
                </a:extLst>
              </a:tr>
              <a:tr h="333941">
                <a:tc>
                  <a:txBody>
                    <a:bodyPr/>
                    <a:lstStyle/>
                    <a:p>
                      <a:pPr algn="ctr" fontAlgn="b"/>
                      <a:endParaRPr kumimoji="0" lang="cs-CZ" sz="1000" b="0" i="0" u="none" strike="noStrike" kern="1200" cap="none" spc="0" normalizeH="0" baseline="0" dirty="0">
                        <a:ln>
                          <a:noFill/>
                        </a:ln>
                        <a:solidFill>
                          <a:schemeClr val="tx1">
                            <a:lumMod val="75000"/>
                            <a:lumOff val="25000"/>
                          </a:schemeClr>
                        </a:solidFill>
                        <a:effectLst/>
                        <a:uLnTx/>
                        <a:uFillTx/>
                        <a:latin typeface="Calibri Light" panose="020F0302020204030204" pitchFamily="34" charset="0"/>
                        <a:ea typeface="+mj-ea"/>
                        <a:cs typeface="Calibri Light" panose="020F0302020204030204" pitchFamily="34" charset="0"/>
                      </a:endParaRPr>
                    </a:p>
                  </a:txBody>
                  <a:tcPr marL="9525" marR="9525" marT="9525" marB="0" anchor="ctr">
                    <a:lnL w="12700" cap="flat" cmpd="sng" algn="ctr">
                      <a:no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ctr" fontAlgn="b"/>
                      <a:r>
                        <a:rPr lang="cs-CZ" sz="1000" b="1" i="0" u="none" strike="noStrike" dirty="0">
                          <a:solidFill>
                            <a:schemeClr val="tx1">
                              <a:lumMod val="65000"/>
                              <a:lumOff val="35000"/>
                            </a:schemeClr>
                          </a:solidFill>
                          <a:effectLst/>
                          <a:latin typeface="Calibri Light" panose="020F0302020204030204" pitchFamily="34" charset="0"/>
                        </a:rPr>
                        <a:t>73</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ctr" fontAlgn="b"/>
                      <a:r>
                        <a:rPr lang="cs-CZ" sz="1000" b="1" i="0" u="none" strike="noStrike">
                          <a:solidFill>
                            <a:schemeClr val="tx1">
                              <a:lumMod val="65000"/>
                              <a:lumOff val="35000"/>
                            </a:schemeClr>
                          </a:solidFill>
                          <a:effectLst/>
                          <a:latin typeface="Calibri Light" panose="020F0302020204030204" pitchFamily="34" charset="0"/>
                        </a:rPr>
                        <a:t>80</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ctr" fontAlgn="b"/>
                      <a:r>
                        <a:rPr lang="cs-CZ" sz="1000" b="1" i="0" u="none" strike="noStrike" dirty="0">
                          <a:solidFill>
                            <a:schemeClr val="tx1">
                              <a:lumMod val="65000"/>
                              <a:lumOff val="35000"/>
                            </a:schemeClr>
                          </a:solidFill>
                          <a:effectLst/>
                          <a:latin typeface="Calibri Light" panose="020F0302020204030204" pitchFamily="34" charset="0"/>
                        </a:rPr>
                        <a:t>74</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ctr" fontAlgn="b"/>
                      <a:r>
                        <a:rPr lang="cs-CZ" sz="1000" b="1" i="0" u="none" strike="noStrike">
                          <a:solidFill>
                            <a:schemeClr val="tx1">
                              <a:lumMod val="65000"/>
                              <a:lumOff val="35000"/>
                            </a:schemeClr>
                          </a:solidFill>
                          <a:effectLst/>
                          <a:latin typeface="Calibri Light" panose="020F0302020204030204" pitchFamily="34" charset="0"/>
                        </a:rPr>
                        <a:t>79</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extLst>
                  <a:ext uri="{0D108BD9-81ED-4DB2-BD59-A6C34878D82A}">
                    <a16:rowId xmlns:a16="http://schemas.microsoft.com/office/drawing/2014/main" val="2360214169"/>
                  </a:ext>
                </a:extLst>
              </a:tr>
              <a:tr h="333941">
                <a:tc>
                  <a:txBody>
                    <a:bodyPr/>
                    <a:lstStyle/>
                    <a:p>
                      <a:pPr algn="ctr" fontAlgn="b"/>
                      <a:endParaRPr kumimoji="0" lang="cs-CZ" sz="1000" b="0" i="0" u="none" strike="noStrike" kern="1200" cap="none" spc="0" normalizeH="0" baseline="0" dirty="0">
                        <a:ln>
                          <a:noFill/>
                        </a:ln>
                        <a:solidFill>
                          <a:schemeClr val="tx1">
                            <a:lumMod val="75000"/>
                            <a:lumOff val="25000"/>
                          </a:schemeClr>
                        </a:solidFill>
                        <a:effectLst/>
                        <a:uLnTx/>
                        <a:uFillTx/>
                        <a:latin typeface="Calibri Light" panose="020F0302020204030204" pitchFamily="34" charset="0"/>
                        <a:ea typeface="+mj-ea"/>
                        <a:cs typeface="Calibri Light" panose="020F0302020204030204" pitchFamily="34" charset="0"/>
                      </a:endParaRPr>
                    </a:p>
                  </a:txBody>
                  <a:tcPr marL="9525" marR="9525" marT="9525" marB="0" anchor="ctr">
                    <a:lnL w="12700" cap="flat" cmpd="sng" algn="ctr">
                      <a:no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ctr" fontAlgn="b"/>
                      <a:r>
                        <a:rPr lang="cs-CZ" sz="1000" b="1" i="0" u="none" strike="noStrike" dirty="0">
                          <a:solidFill>
                            <a:schemeClr val="tx1">
                              <a:lumMod val="65000"/>
                              <a:lumOff val="35000"/>
                            </a:schemeClr>
                          </a:solidFill>
                          <a:effectLst/>
                          <a:latin typeface="Calibri Light" panose="020F0302020204030204" pitchFamily="34" charset="0"/>
                        </a:rPr>
                        <a:t>67</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solidFill>
                      <a:schemeClr val="accent5">
                        <a:lumMod val="20000"/>
                        <a:lumOff val="80000"/>
                      </a:schemeClr>
                    </a:solidFill>
                  </a:tcPr>
                </a:tc>
                <a:tc>
                  <a:txBody>
                    <a:bodyPr/>
                    <a:lstStyle/>
                    <a:p>
                      <a:pPr algn="ctr" fontAlgn="b"/>
                      <a:r>
                        <a:rPr lang="cs-CZ" sz="1000" b="1" i="0" u="none" strike="noStrike" dirty="0">
                          <a:solidFill>
                            <a:schemeClr val="tx1">
                              <a:lumMod val="65000"/>
                              <a:lumOff val="35000"/>
                            </a:schemeClr>
                          </a:solidFill>
                          <a:effectLst/>
                          <a:latin typeface="Calibri Light" panose="020F0302020204030204" pitchFamily="34" charset="0"/>
                        </a:rPr>
                        <a:t>83</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solidFill>
                      <a:schemeClr val="accent3">
                        <a:lumMod val="20000"/>
                        <a:lumOff val="80000"/>
                      </a:schemeClr>
                    </a:solidFill>
                  </a:tcPr>
                </a:tc>
                <a:tc>
                  <a:txBody>
                    <a:bodyPr/>
                    <a:lstStyle/>
                    <a:p>
                      <a:pPr algn="ctr" fontAlgn="b"/>
                      <a:r>
                        <a:rPr lang="cs-CZ" sz="1000" b="1" i="0" u="none" strike="noStrike" dirty="0">
                          <a:solidFill>
                            <a:schemeClr val="tx1">
                              <a:lumMod val="65000"/>
                              <a:lumOff val="35000"/>
                            </a:schemeClr>
                          </a:solidFill>
                          <a:effectLst/>
                          <a:latin typeface="Calibri Light" panose="020F0302020204030204" pitchFamily="34" charset="0"/>
                        </a:rPr>
                        <a:t>72</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ctr" fontAlgn="b"/>
                      <a:r>
                        <a:rPr lang="cs-CZ" sz="1000" b="1" i="0" u="none" strike="noStrike" dirty="0">
                          <a:solidFill>
                            <a:schemeClr val="tx1">
                              <a:lumMod val="65000"/>
                              <a:lumOff val="35000"/>
                            </a:schemeClr>
                          </a:solidFill>
                          <a:effectLst/>
                          <a:latin typeface="Calibri Light" panose="020F0302020204030204" pitchFamily="34" charset="0"/>
                        </a:rPr>
                        <a:t>78</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extLst>
                  <a:ext uri="{0D108BD9-81ED-4DB2-BD59-A6C34878D82A}">
                    <a16:rowId xmlns:a16="http://schemas.microsoft.com/office/drawing/2014/main" val="3536283042"/>
                  </a:ext>
                </a:extLst>
              </a:tr>
              <a:tr h="333941">
                <a:tc>
                  <a:txBody>
                    <a:bodyPr/>
                    <a:lstStyle/>
                    <a:p>
                      <a:pPr algn="ctr" fontAlgn="b"/>
                      <a:endParaRPr kumimoji="0" lang="cs-CZ" sz="1000" b="0" i="0" u="none" strike="noStrike" kern="1200" cap="none" spc="0" normalizeH="0" baseline="0" dirty="0">
                        <a:ln>
                          <a:noFill/>
                        </a:ln>
                        <a:solidFill>
                          <a:schemeClr val="tx1">
                            <a:lumMod val="75000"/>
                            <a:lumOff val="25000"/>
                          </a:schemeClr>
                        </a:solidFill>
                        <a:effectLst/>
                        <a:uLnTx/>
                        <a:uFillTx/>
                        <a:latin typeface="Calibri Light" panose="020F0302020204030204" pitchFamily="34" charset="0"/>
                        <a:ea typeface="+mj-ea"/>
                        <a:cs typeface="Calibri Light" panose="020F0302020204030204" pitchFamily="34" charset="0"/>
                      </a:endParaRPr>
                    </a:p>
                  </a:txBody>
                  <a:tcPr marL="9525" marR="9525" marT="9525" marB="0" anchor="ctr">
                    <a:lnL w="12700" cap="flat" cmpd="sng" algn="ctr">
                      <a:no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ctr" fontAlgn="b"/>
                      <a:r>
                        <a:rPr lang="cs-CZ" sz="1000" b="1" i="0" u="none" strike="noStrike" dirty="0">
                          <a:solidFill>
                            <a:schemeClr val="tx1">
                              <a:lumMod val="65000"/>
                              <a:lumOff val="35000"/>
                            </a:schemeClr>
                          </a:solidFill>
                          <a:effectLst/>
                          <a:latin typeface="Calibri Light" panose="020F0302020204030204" pitchFamily="34" charset="0"/>
                        </a:rPr>
                        <a:t>64</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solidFill>
                      <a:schemeClr val="accent5">
                        <a:lumMod val="20000"/>
                        <a:lumOff val="80000"/>
                      </a:schemeClr>
                    </a:solidFill>
                  </a:tcPr>
                </a:tc>
                <a:tc>
                  <a:txBody>
                    <a:bodyPr/>
                    <a:lstStyle/>
                    <a:p>
                      <a:pPr algn="ctr" fontAlgn="b"/>
                      <a:r>
                        <a:rPr lang="cs-CZ" sz="1000" b="1" i="0" u="none" strike="noStrike" dirty="0">
                          <a:solidFill>
                            <a:schemeClr val="tx1">
                              <a:lumMod val="65000"/>
                              <a:lumOff val="35000"/>
                            </a:schemeClr>
                          </a:solidFill>
                          <a:effectLst/>
                          <a:latin typeface="Calibri Light" panose="020F0302020204030204" pitchFamily="34" charset="0"/>
                        </a:rPr>
                        <a:t>75</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solidFill>
                      <a:schemeClr val="accent3">
                        <a:lumMod val="20000"/>
                        <a:lumOff val="80000"/>
                      </a:schemeClr>
                    </a:solidFill>
                  </a:tcPr>
                </a:tc>
                <a:tc>
                  <a:txBody>
                    <a:bodyPr/>
                    <a:lstStyle/>
                    <a:p>
                      <a:pPr algn="ctr" fontAlgn="b"/>
                      <a:r>
                        <a:rPr lang="cs-CZ" sz="1000" b="1" i="0" u="none" strike="noStrike" dirty="0">
                          <a:solidFill>
                            <a:schemeClr val="tx1">
                              <a:lumMod val="65000"/>
                              <a:lumOff val="35000"/>
                            </a:schemeClr>
                          </a:solidFill>
                          <a:effectLst/>
                          <a:latin typeface="Calibri Light" panose="020F0302020204030204" pitchFamily="34" charset="0"/>
                        </a:rPr>
                        <a:t>70</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ctr" fontAlgn="b"/>
                      <a:r>
                        <a:rPr lang="cs-CZ" sz="1000" b="1" i="0" u="none" strike="noStrike" dirty="0">
                          <a:solidFill>
                            <a:schemeClr val="tx1">
                              <a:lumMod val="65000"/>
                              <a:lumOff val="35000"/>
                            </a:schemeClr>
                          </a:solidFill>
                          <a:effectLst/>
                          <a:latin typeface="Calibri Light" panose="020F0302020204030204" pitchFamily="34" charset="0"/>
                        </a:rPr>
                        <a:t>70</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extLst>
                  <a:ext uri="{0D108BD9-81ED-4DB2-BD59-A6C34878D82A}">
                    <a16:rowId xmlns:a16="http://schemas.microsoft.com/office/drawing/2014/main" val="3592075948"/>
                  </a:ext>
                </a:extLst>
              </a:tr>
            </a:tbl>
          </a:graphicData>
        </a:graphic>
      </p:graphicFrame>
      <p:graphicFrame>
        <p:nvGraphicFramePr>
          <p:cNvPr id="6" name="Chart 5">
            <a:extLst>
              <a:ext uri="{FF2B5EF4-FFF2-40B4-BE49-F238E27FC236}">
                <a16:creationId xmlns:a16="http://schemas.microsoft.com/office/drawing/2014/main" id="{502982A0-4EAD-C6FB-91B8-41B33070199C}"/>
              </a:ext>
            </a:extLst>
          </p:cNvPr>
          <p:cNvGraphicFramePr/>
          <p:nvPr>
            <p:extLst>
              <p:ext uri="{D42A27DB-BD31-4B8C-83A1-F6EECF244321}">
                <p14:modId xmlns:p14="http://schemas.microsoft.com/office/powerpoint/2010/main" val="223007281"/>
              </p:ext>
            </p:extLst>
          </p:nvPr>
        </p:nvGraphicFramePr>
        <p:xfrm>
          <a:off x="-456728" y="2081754"/>
          <a:ext cx="9480375" cy="4392488"/>
        </p:xfrm>
        <a:graphic>
          <a:graphicData uri="http://schemas.openxmlformats.org/drawingml/2006/chart">
            <c:chart xmlns:c="http://schemas.openxmlformats.org/drawingml/2006/chart" xmlns:r="http://schemas.openxmlformats.org/officeDocument/2006/relationships" r:id="rId3"/>
          </a:graphicData>
        </a:graphic>
      </p:graphicFrame>
      <p:sp>
        <p:nvSpPr>
          <p:cNvPr id="22" name="Nadpis 1"/>
          <p:cNvSpPr txBox="1">
            <a:spLocks/>
          </p:cNvSpPr>
          <p:nvPr/>
        </p:nvSpPr>
        <p:spPr>
          <a:xfrm>
            <a:off x="407369" y="44624"/>
            <a:ext cx="11377264" cy="872331"/>
          </a:xfrm>
          <a:prstGeom prst="rect">
            <a:avLst/>
          </a:prstGeom>
        </p:spPr>
        <p:txBody>
          <a:bodyPr vert="horz" lIns="91438" tIns="45719" rIns="91438" bIns="45719" rtlCol="0" anchor="ctr">
            <a:noAutofit/>
          </a:bodyPr>
          <a:lstStyle>
            <a:lvl1pPr algn="l" defTabSz="914400" rtl="0" eaLnBrk="1" latinLnBrk="0" hangingPunct="1">
              <a:lnSpc>
                <a:spcPct val="100000"/>
              </a:lnSpc>
              <a:spcBef>
                <a:spcPct val="0"/>
              </a:spcBef>
              <a:buNone/>
              <a:defRPr sz="3000" b="1" i="0" kern="1200">
                <a:solidFill>
                  <a:srgbClr val="5C5F63"/>
                </a:solidFill>
                <a:latin typeface="Arial"/>
                <a:ea typeface="+mj-ea"/>
                <a:cs typeface="Arial"/>
              </a:defRPr>
            </a:lvl1p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cs-CZ" sz="4400" b="0" i="0" u="none" strike="noStrike" kern="1200" cap="none" spc="0" normalizeH="0" baseline="0" noProof="0" dirty="0">
                <a:ln>
                  <a:noFill/>
                </a:ln>
                <a:solidFill>
                  <a:srgbClr val="5C5F63"/>
                </a:solidFill>
                <a:effectLst/>
                <a:uLnTx/>
                <a:uFillTx/>
                <a:latin typeface="Calibri Light" panose="020F0302020204030204"/>
                <a:ea typeface="+mj-ea"/>
                <a:cs typeface="Calibri Light" panose="020F0302020204030204" pitchFamily="34" charset="0"/>
              </a:rPr>
              <a:t>Aspekty důležité pro život dítěte</a:t>
            </a:r>
          </a:p>
        </p:txBody>
      </p:sp>
      <p:sp>
        <p:nvSpPr>
          <p:cNvPr id="10" name="TextovéPole 2">
            <a:extLst>
              <a:ext uri="{FF2B5EF4-FFF2-40B4-BE49-F238E27FC236}">
                <a16:creationId xmlns:a16="http://schemas.microsoft.com/office/drawing/2014/main" id="{CCA649F5-DC91-9D30-FA03-793E42E00BB7}"/>
              </a:ext>
            </a:extLst>
          </p:cNvPr>
          <p:cNvSpPr txBox="1"/>
          <p:nvPr/>
        </p:nvSpPr>
        <p:spPr>
          <a:xfrm>
            <a:off x="2621758" y="6488668"/>
            <a:ext cx="9145016" cy="230832"/>
          </a:xfrm>
          <a:prstGeom prst="rect">
            <a:avLst/>
          </a:prstGeom>
          <a:noFill/>
        </p:spPr>
        <p:txBody>
          <a:bodyPr wrap="square" rtlCol="0">
            <a:spAutoFit/>
          </a:bodyPr>
          <a:lstStyle/>
          <a:p>
            <a:r>
              <a:rPr lang="pt-BR" sz="900" i="1" dirty="0">
                <a:solidFill>
                  <a:schemeClr val="tx1">
                    <a:lumMod val="65000"/>
                    <a:lumOff val="35000"/>
                  </a:schemeClr>
                </a:solidFill>
                <a:latin typeface="+mj-lt"/>
              </a:rPr>
              <a:t>C2. Jak jsou pro tebe důležité následující věci?</a:t>
            </a:r>
          </a:p>
        </p:txBody>
      </p:sp>
      <p:sp>
        <p:nvSpPr>
          <p:cNvPr id="5" name="Content Placeholder 3">
            <a:extLst>
              <a:ext uri="{FF2B5EF4-FFF2-40B4-BE49-F238E27FC236}">
                <a16:creationId xmlns:a16="http://schemas.microsoft.com/office/drawing/2014/main" id="{0DBE1901-8970-132E-12D9-F35FEA4E5504}"/>
              </a:ext>
            </a:extLst>
          </p:cNvPr>
          <p:cNvSpPr txBox="1">
            <a:spLocks/>
          </p:cNvSpPr>
          <p:nvPr/>
        </p:nvSpPr>
        <p:spPr>
          <a:xfrm>
            <a:off x="587984" y="980728"/>
            <a:ext cx="11084799" cy="688576"/>
          </a:xfrm>
          <a:prstGeom prst="rect">
            <a:avLst/>
          </a:prstGeom>
          <a:solidFill>
            <a:sysClr val="window" lastClr="FFFFFF"/>
          </a:solidFill>
        </p:spPr>
        <p:txBody>
          <a:bodyPr anchor="ctr"/>
          <a:lstStyle>
            <a:lvl1pPr marL="180975" indent="-180975" algn="l" defTabSz="914400" rtl="0" eaLnBrk="1" latinLnBrk="0" hangingPunct="1">
              <a:spcBef>
                <a:spcPts val="600"/>
              </a:spcBef>
              <a:spcAft>
                <a:spcPts val="600"/>
              </a:spcAft>
              <a:buClr>
                <a:schemeClr val="accent1"/>
              </a:buClr>
              <a:buFont typeface="Arial" pitchFamily="34" charset="0"/>
              <a:buChar char="•"/>
              <a:defRPr sz="1800" kern="1200">
                <a:solidFill>
                  <a:schemeClr val="tx1"/>
                </a:solidFill>
                <a:latin typeface="+mn-lt"/>
                <a:ea typeface="+mn-ea"/>
                <a:cs typeface="Arial" pitchFamily="34" charset="0"/>
              </a:defRPr>
            </a:lvl1pPr>
            <a:lvl2pPr marL="447675" indent="-180975" algn="l" defTabSz="914400" rtl="0" eaLnBrk="1" latinLnBrk="0" hangingPunct="1">
              <a:spcBef>
                <a:spcPts val="0"/>
              </a:spcBef>
              <a:spcAft>
                <a:spcPts val="300"/>
              </a:spcAft>
              <a:buClr>
                <a:schemeClr val="accent1"/>
              </a:buClr>
              <a:buFont typeface="Calibri" pitchFamily="34" charset="0"/>
              <a:buChar char="–"/>
              <a:defRPr sz="1400" kern="1200">
                <a:solidFill>
                  <a:schemeClr val="tx1"/>
                </a:solidFill>
                <a:latin typeface="+mn-lt"/>
                <a:ea typeface="+mn-ea"/>
                <a:cs typeface="Arial" pitchFamily="34" charset="0"/>
              </a:defRPr>
            </a:lvl2pPr>
            <a:lvl3pPr marL="714375" indent="-171450" algn="l" defTabSz="914400" rtl="0" eaLnBrk="1" latinLnBrk="0" hangingPunct="1">
              <a:spcBef>
                <a:spcPts val="0"/>
              </a:spcBef>
              <a:spcAft>
                <a:spcPts val="300"/>
              </a:spcAft>
              <a:buClr>
                <a:schemeClr val="accent1"/>
              </a:buClr>
              <a:buFont typeface="Calibri" pitchFamily="34" charset="0"/>
              <a:buChar char="–"/>
              <a:defRPr sz="1400" kern="1200">
                <a:solidFill>
                  <a:schemeClr val="tx1"/>
                </a:solidFill>
                <a:latin typeface="+mn-lt"/>
                <a:ea typeface="+mn-ea"/>
                <a:cs typeface="Arial" pitchFamily="34" charset="0"/>
              </a:defRPr>
            </a:lvl3pPr>
            <a:lvl4pPr marL="942975" indent="-133350" algn="l" defTabSz="914400" rtl="0" eaLnBrk="1" latinLnBrk="0" hangingPunct="1">
              <a:spcBef>
                <a:spcPct val="20000"/>
              </a:spcBef>
              <a:buClr>
                <a:schemeClr val="accent1"/>
              </a:buClr>
              <a:buFont typeface="Calibri" pitchFamily="34" charset="0"/>
              <a:buChar char="–"/>
              <a:defRPr sz="1200" kern="1200">
                <a:solidFill>
                  <a:schemeClr val="tx1"/>
                </a:solidFill>
                <a:latin typeface="+mn-lt"/>
                <a:ea typeface="+mn-ea"/>
                <a:cs typeface="Arial" pitchFamily="34" charset="0"/>
              </a:defRPr>
            </a:lvl4pPr>
            <a:lvl5pPr marL="1114425" indent="-123825" algn="l" defTabSz="914400" rtl="0" eaLnBrk="1" latinLnBrk="0" hangingPunct="1">
              <a:spcBef>
                <a:spcPct val="20000"/>
              </a:spcBef>
              <a:buClr>
                <a:schemeClr val="accent1"/>
              </a:buClr>
              <a:buFont typeface="Calibri" pitchFamily="34" charset="0"/>
              <a:buChar char="–"/>
              <a:defRPr sz="1200" kern="1200" baseline="0">
                <a:solidFill>
                  <a:schemeClr val="tx1"/>
                </a:solidFill>
                <a:latin typeface="+mn-lt"/>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eaLnBrk="0" hangingPunct="0">
              <a:lnSpc>
                <a:spcPct val="90000"/>
              </a:lnSpc>
              <a:spcBef>
                <a:spcPct val="25000"/>
              </a:spcBef>
              <a:spcAft>
                <a:spcPct val="0"/>
              </a:spcAft>
              <a:buClr>
                <a:srgbClr val="FFFFFF">
                  <a:lumMod val="65000"/>
                </a:srgbClr>
              </a:buClr>
              <a:buSzPct val="100000"/>
              <a:buNone/>
              <a:tabLst>
                <a:tab pos="6815138" algn="r"/>
              </a:tabLst>
              <a:defRPr/>
            </a:pPr>
            <a:r>
              <a:rPr kumimoji="0" lang="cs-CZ" sz="1400" b="0" i="0" u="none" strike="noStrike" kern="1200" cap="none" spc="0" normalizeH="0" baseline="0" noProof="0" dirty="0">
                <a:ln>
                  <a:noFill/>
                </a:ln>
                <a:solidFill>
                  <a:srgbClr val="E7E6E6">
                    <a:lumMod val="50000"/>
                  </a:srgbClr>
                </a:solidFill>
                <a:effectLst/>
                <a:uLnTx/>
                <a:uFillTx/>
                <a:latin typeface="Calibri Light" panose="020F0302020204030204"/>
                <a:ea typeface="+mn-ea"/>
                <a:cs typeface="Arial" pitchFamily="34" charset="0"/>
              </a:rPr>
              <a:t>Duševní pohoda a spokojenost dítěte je jedna z nejdůležitějších věcí v jeho životě! </a:t>
            </a:r>
            <a:r>
              <a:rPr lang="cs-CZ" sz="1400" dirty="0">
                <a:solidFill>
                  <a:srgbClr val="E7E6E6">
                    <a:lumMod val="50000"/>
                  </a:srgbClr>
                </a:solidFill>
                <a:latin typeface="Calibri Light" panose="020F0302020204030204"/>
              </a:rPr>
              <a:t>Jde ruku v ruce s pocitem, že není ve všem samo, ale má kolem sebe dobré kamarády, na které je spoleh a doma se cítí dobře. </a:t>
            </a:r>
            <a:r>
              <a:rPr lang="cs-CZ" altLang="sk-SK" sz="1400" dirty="0">
                <a:solidFill>
                  <a:srgbClr val="E7E6E6">
                    <a:lumMod val="50000"/>
                  </a:srgbClr>
                </a:solidFill>
                <a:latin typeface="Calibri Light" panose="020F0302020204030204"/>
                <a:cs typeface="Arial" pitchFamily="34" charset="0"/>
              </a:rPr>
              <a:t>Dívky obecně </a:t>
            </a:r>
            <a:r>
              <a:rPr lang="cs-CZ" altLang="sk-SK" sz="1400" dirty="0">
                <a:solidFill>
                  <a:srgbClr val="E7E6E6">
                    <a:lumMod val="50000"/>
                  </a:srgbClr>
                </a:solidFill>
                <a:latin typeface="Calibri Light" panose="020F0302020204030204"/>
              </a:rPr>
              <a:t>přikládají aspektům větší význam než </a:t>
            </a:r>
            <a:r>
              <a:rPr lang="cs-CZ" altLang="sk-SK" sz="1400" dirty="0">
                <a:solidFill>
                  <a:srgbClr val="E7E6E6">
                    <a:lumMod val="50000"/>
                  </a:srgbClr>
                </a:solidFill>
                <a:latin typeface="Calibri Light" panose="020F0302020204030204"/>
                <a:cs typeface="Arial" pitchFamily="34" charset="0"/>
              </a:rPr>
              <a:t>chlapci. Rozdíly nacházíme také ve vnímání aspektů. Pro dívky je důležité být vyslyšen. Aby chlapci byli v pohodě a spokojení, potřebují prostor pro seberealizaci a být v dobré fyzické kondici. Netrpět nedostatkem peněz je pro ně stejně důležité jako mít kolem sebe dobré přátele. </a:t>
            </a:r>
            <a:r>
              <a:rPr lang="cs-CZ" sz="1400" dirty="0">
                <a:solidFill>
                  <a:srgbClr val="E7E6E6">
                    <a:lumMod val="50000"/>
                  </a:srgbClr>
                </a:solidFill>
                <a:latin typeface="Calibri Light" panose="020F0302020204030204"/>
              </a:rPr>
              <a:t>Na druhé straně škola je řešena všemi skupinami bez rozdílu nejméně.</a:t>
            </a:r>
          </a:p>
          <a:p>
            <a:pPr marL="0" indent="0" algn="ctr" eaLnBrk="0" hangingPunct="0">
              <a:lnSpc>
                <a:spcPct val="90000"/>
              </a:lnSpc>
              <a:spcBef>
                <a:spcPct val="25000"/>
              </a:spcBef>
              <a:spcAft>
                <a:spcPct val="0"/>
              </a:spcAft>
              <a:buClr>
                <a:srgbClr val="FFFFFF">
                  <a:lumMod val="65000"/>
                </a:srgbClr>
              </a:buClr>
              <a:buSzPct val="100000"/>
              <a:buNone/>
              <a:tabLst>
                <a:tab pos="6815138" algn="r"/>
              </a:tabLst>
              <a:defRPr/>
            </a:pPr>
            <a:endParaRPr lang="cs-CZ" altLang="sk-SK" sz="1400" dirty="0">
              <a:solidFill>
                <a:srgbClr val="E7E6E6">
                  <a:lumMod val="50000"/>
                </a:srgbClr>
              </a:solidFill>
              <a:latin typeface="Calibri Light" panose="020F0302020204030204"/>
              <a:cs typeface="Arial" pitchFamily="34" charset="0"/>
            </a:endParaRPr>
          </a:p>
        </p:txBody>
      </p:sp>
      <p:sp>
        <p:nvSpPr>
          <p:cNvPr id="7" name="Obdélník 9">
            <a:extLst>
              <a:ext uri="{FF2B5EF4-FFF2-40B4-BE49-F238E27FC236}">
                <a16:creationId xmlns:a16="http://schemas.microsoft.com/office/drawing/2014/main" id="{62078C1E-7C5D-C88E-337F-F529539F32CE}"/>
              </a:ext>
            </a:extLst>
          </p:cNvPr>
          <p:cNvSpPr/>
          <p:nvPr/>
        </p:nvSpPr>
        <p:spPr>
          <a:xfrm>
            <a:off x="3479032" y="1635418"/>
            <a:ext cx="4794859" cy="340519"/>
          </a:xfrm>
          <a:prstGeom prst="roundRect">
            <a:avLst/>
          </a:prstGeom>
          <a:solidFill>
            <a:srgbClr val="6C488E"/>
          </a:solidFill>
          <a:ln w="12700" cap="flat" cmpd="sng" algn="ctr">
            <a:noFill/>
            <a:prstDash val="solid"/>
            <a:miter lim="800000"/>
          </a:ln>
          <a:effectLst>
            <a:outerShdw blurRad="50800" dist="38100" dir="2700000" algn="tl" rotWithShape="0">
              <a:prstClr val="black">
                <a:alpha val="40000"/>
              </a:prstClr>
            </a:outerShdw>
          </a:effectLst>
        </p:spPr>
        <p:txBody>
          <a:bodyPr wrap="squar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cs-CZ" sz="1400" b="1" i="0" u="none" strike="noStrike" kern="0" cap="none" spc="0" normalizeH="0" baseline="0" noProof="0" dirty="0">
                <a:ln>
                  <a:noFill/>
                </a:ln>
                <a:solidFill>
                  <a:prstClr val="white"/>
                </a:solidFill>
                <a:effectLst/>
                <a:uLnTx/>
                <a:uFillTx/>
                <a:latin typeface="Calibri Light" panose="020F0302020204030204" pitchFamily="34" charset="0"/>
                <a:ea typeface="+mn-ea"/>
                <a:cs typeface="Calibri Light" panose="020F0302020204030204" pitchFamily="34" charset="0"/>
              </a:rPr>
              <a:t>Jak jsou pro tebe důležité následující věci?</a:t>
            </a:r>
          </a:p>
        </p:txBody>
      </p:sp>
      <p:sp>
        <p:nvSpPr>
          <p:cNvPr id="11" name="Šipka: doprava 3">
            <a:extLst>
              <a:ext uri="{FF2B5EF4-FFF2-40B4-BE49-F238E27FC236}">
                <a16:creationId xmlns:a16="http://schemas.microsoft.com/office/drawing/2014/main" id="{132C80A2-7262-78DB-A994-F61F845B1C84}"/>
              </a:ext>
            </a:extLst>
          </p:cNvPr>
          <p:cNvSpPr/>
          <p:nvPr/>
        </p:nvSpPr>
        <p:spPr>
          <a:xfrm>
            <a:off x="7006462" y="2097179"/>
            <a:ext cx="504056" cy="214359"/>
          </a:xfrm>
          <a:prstGeom prst="rightArrow">
            <a:avLst/>
          </a:prstGeom>
          <a:solidFill>
            <a:srgbClr val="6C488E"/>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dirty="0"/>
          </a:p>
        </p:txBody>
      </p:sp>
      <p:sp>
        <p:nvSpPr>
          <p:cNvPr id="13" name="TextBox 12">
            <a:extLst>
              <a:ext uri="{FF2B5EF4-FFF2-40B4-BE49-F238E27FC236}">
                <a16:creationId xmlns:a16="http://schemas.microsoft.com/office/drawing/2014/main" id="{18EA230B-C7D2-B155-4D0A-9FABC1689619}"/>
              </a:ext>
            </a:extLst>
          </p:cNvPr>
          <p:cNvSpPr txBox="1"/>
          <p:nvPr/>
        </p:nvSpPr>
        <p:spPr>
          <a:xfrm>
            <a:off x="5048535" y="6351131"/>
            <a:ext cx="1420848" cy="246221"/>
          </a:xfrm>
          <a:prstGeom prst="rect">
            <a:avLst/>
          </a:prstGeom>
          <a:noFill/>
        </p:spPr>
        <p:txBody>
          <a:bodyPr wrap="square" rtlCol="0" anchor="ctr">
            <a:spAutoFit/>
          </a:bodyPr>
          <a:lstStyle/>
          <a:p>
            <a:pPr algn="ctr"/>
            <a:r>
              <a:rPr lang="cs-CZ" sz="1000" i="1" dirty="0">
                <a:solidFill>
                  <a:schemeClr val="bg1">
                    <a:lumMod val="50000"/>
                  </a:schemeClr>
                </a:solidFill>
                <a:latin typeface="+mj-lt"/>
              </a:rPr>
              <a:t>(</a:t>
            </a:r>
            <a:r>
              <a:rPr lang="en-US" sz="1000" i="1" dirty="0">
                <a:solidFill>
                  <a:schemeClr val="bg1">
                    <a:lumMod val="50000"/>
                  </a:schemeClr>
                </a:solidFill>
                <a:latin typeface="+mj-lt"/>
              </a:rPr>
              <a:t>% </a:t>
            </a:r>
            <a:r>
              <a:rPr lang="cs-CZ" sz="1000" i="1" dirty="0">
                <a:solidFill>
                  <a:schemeClr val="bg1">
                    <a:lumMod val="50000"/>
                  </a:schemeClr>
                </a:solidFill>
                <a:latin typeface="+mj-lt"/>
              </a:rPr>
              <a:t>všech respondentů )</a:t>
            </a:r>
            <a:endParaRPr lang="en-US" sz="1000" i="1" dirty="0">
              <a:solidFill>
                <a:schemeClr val="bg1">
                  <a:lumMod val="50000"/>
                </a:schemeClr>
              </a:solidFill>
              <a:latin typeface="+mj-lt"/>
            </a:endParaRPr>
          </a:p>
        </p:txBody>
      </p:sp>
      <p:sp>
        <p:nvSpPr>
          <p:cNvPr id="3" name="clipart_drawncirclegreen">
            <a:extLst>
              <a:ext uri="{FF2B5EF4-FFF2-40B4-BE49-F238E27FC236}">
                <a16:creationId xmlns:a16="http://schemas.microsoft.com/office/drawing/2014/main" id="{3CAA3906-B189-9944-A581-6D40EDF9585B}"/>
              </a:ext>
            </a:extLst>
          </p:cNvPr>
          <p:cNvSpPr>
            <a:spLocks/>
          </p:cNvSpPr>
          <p:nvPr/>
        </p:nvSpPr>
        <p:spPr bwMode="gray">
          <a:xfrm flipH="1" flipV="1">
            <a:off x="9336360" y="2414793"/>
            <a:ext cx="360040" cy="214360"/>
          </a:xfrm>
          <a:custGeom>
            <a:avLst/>
            <a:gdLst>
              <a:gd name="T0" fmla="*/ 2147483647 w 3884"/>
              <a:gd name="T1" fmla="*/ 2147483647 h 1600"/>
              <a:gd name="T2" fmla="*/ 2147483647 w 3884"/>
              <a:gd name="T3" fmla="*/ 2147483647 h 1600"/>
              <a:gd name="T4" fmla="*/ 2147483647 w 3884"/>
              <a:gd name="T5" fmla="*/ 2147483647 h 1600"/>
              <a:gd name="T6" fmla="*/ 2147483647 w 3884"/>
              <a:gd name="T7" fmla="*/ 2147483647 h 1600"/>
              <a:gd name="T8" fmla="*/ 2147483647 w 3884"/>
              <a:gd name="T9" fmla="*/ 2147483647 h 1600"/>
              <a:gd name="T10" fmla="*/ 2147483647 w 3884"/>
              <a:gd name="T11" fmla="*/ 2147483647 h 1600"/>
              <a:gd name="T12" fmla="*/ 0 w 3884"/>
              <a:gd name="T13" fmla="*/ 2147483647 h 1600"/>
              <a:gd name="T14" fmla="*/ 2147483647 w 3884"/>
              <a:gd name="T15" fmla="*/ 2147483647 h 1600"/>
              <a:gd name="T16" fmla="*/ 2147483647 w 3884"/>
              <a:gd name="T17" fmla="*/ 2147483647 h 1600"/>
              <a:gd name="T18" fmla="*/ 2147483647 w 3884"/>
              <a:gd name="T19" fmla="*/ 2147483647 h 1600"/>
              <a:gd name="T20" fmla="*/ 2147483647 w 3884"/>
              <a:gd name="T21" fmla="*/ 2147483647 h 1600"/>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3884"/>
              <a:gd name="T34" fmla="*/ 0 h 1600"/>
              <a:gd name="T35" fmla="*/ 3884 w 3884"/>
              <a:gd name="T36" fmla="*/ 1600 h 1600"/>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3884" h="1600">
                <a:moveTo>
                  <a:pt x="297" y="1346"/>
                </a:moveTo>
                <a:cubicBezTo>
                  <a:pt x="918" y="1523"/>
                  <a:pt x="1726" y="1533"/>
                  <a:pt x="2310" y="1448"/>
                </a:cubicBezTo>
                <a:cubicBezTo>
                  <a:pt x="3125" y="1334"/>
                  <a:pt x="3798" y="1192"/>
                  <a:pt x="3810" y="884"/>
                </a:cubicBezTo>
                <a:cubicBezTo>
                  <a:pt x="3822" y="576"/>
                  <a:pt x="3114" y="204"/>
                  <a:pt x="1945" y="137"/>
                </a:cubicBezTo>
                <a:cubicBezTo>
                  <a:pt x="645" y="63"/>
                  <a:pt x="74" y="564"/>
                  <a:pt x="74" y="724"/>
                </a:cubicBezTo>
                <a:cubicBezTo>
                  <a:pt x="74" y="884"/>
                  <a:pt x="394" y="1032"/>
                  <a:pt x="781" y="1072"/>
                </a:cubicBezTo>
                <a:cubicBezTo>
                  <a:pt x="280" y="1135"/>
                  <a:pt x="0" y="912"/>
                  <a:pt x="0" y="724"/>
                </a:cubicBezTo>
                <a:cubicBezTo>
                  <a:pt x="0" y="536"/>
                  <a:pt x="473" y="0"/>
                  <a:pt x="1951" y="68"/>
                </a:cubicBezTo>
                <a:cubicBezTo>
                  <a:pt x="2863" y="110"/>
                  <a:pt x="3884" y="433"/>
                  <a:pt x="3878" y="884"/>
                </a:cubicBezTo>
                <a:cubicBezTo>
                  <a:pt x="3872" y="1335"/>
                  <a:pt x="2873" y="1446"/>
                  <a:pt x="2276" y="1523"/>
                </a:cubicBezTo>
                <a:cubicBezTo>
                  <a:pt x="1679" y="1600"/>
                  <a:pt x="553" y="1580"/>
                  <a:pt x="297" y="1346"/>
                </a:cubicBezTo>
                <a:close/>
              </a:path>
            </a:pathLst>
          </a:custGeom>
          <a:solidFill>
            <a:srgbClr val="16A085"/>
          </a:solidFill>
          <a:ln w="9525">
            <a:solidFill>
              <a:srgbClr val="16A085"/>
            </a:solidFill>
            <a:round/>
            <a:headEnd/>
            <a:tailEnd/>
          </a:ln>
          <a:effectLst>
            <a:outerShdw blurRad="50800" dist="38100" dir="2700000" algn="tl" rotWithShape="0">
              <a:prstClr val="black">
                <a:alpha val="40000"/>
              </a:prstClr>
            </a:outerShdw>
          </a:effectLst>
        </p:spPr>
        <p:txBody>
          <a:bodyPr tIns="91440" bIns="9144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1" i="0" u="none" strike="noStrike" kern="0" cap="none" spc="0" normalizeH="0" baseline="0" dirty="0">
              <a:ln>
                <a:noFill/>
              </a:ln>
              <a:solidFill>
                <a:srgbClr val="C00000"/>
              </a:solidFill>
              <a:effectLst/>
              <a:uLnTx/>
              <a:uFillTx/>
              <a:latin typeface="Calibri"/>
              <a:ea typeface="+mn-ea"/>
              <a:cs typeface="Arial" pitchFamily="34" charset="0"/>
            </a:endParaRPr>
          </a:p>
        </p:txBody>
      </p:sp>
      <p:sp>
        <p:nvSpPr>
          <p:cNvPr id="4" name="clipart_drawncirclegreen">
            <a:extLst>
              <a:ext uri="{FF2B5EF4-FFF2-40B4-BE49-F238E27FC236}">
                <a16:creationId xmlns:a16="http://schemas.microsoft.com/office/drawing/2014/main" id="{9592FAC3-9A37-C333-7038-15EBBE34E650}"/>
              </a:ext>
            </a:extLst>
          </p:cNvPr>
          <p:cNvSpPr>
            <a:spLocks/>
          </p:cNvSpPr>
          <p:nvPr/>
        </p:nvSpPr>
        <p:spPr bwMode="gray">
          <a:xfrm flipH="1" flipV="1">
            <a:off x="9336360" y="2759783"/>
            <a:ext cx="360040" cy="214360"/>
          </a:xfrm>
          <a:custGeom>
            <a:avLst/>
            <a:gdLst>
              <a:gd name="T0" fmla="*/ 2147483647 w 3884"/>
              <a:gd name="T1" fmla="*/ 2147483647 h 1600"/>
              <a:gd name="T2" fmla="*/ 2147483647 w 3884"/>
              <a:gd name="T3" fmla="*/ 2147483647 h 1600"/>
              <a:gd name="T4" fmla="*/ 2147483647 w 3884"/>
              <a:gd name="T5" fmla="*/ 2147483647 h 1600"/>
              <a:gd name="T6" fmla="*/ 2147483647 w 3884"/>
              <a:gd name="T7" fmla="*/ 2147483647 h 1600"/>
              <a:gd name="T8" fmla="*/ 2147483647 w 3884"/>
              <a:gd name="T9" fmla="*/ 2147483647 h 1600"/>
              <a:gd name="T10" fmla="*/ 2147483647 w 3884"/>
              <a:gd name="T11" fmla="*/ 2147483647 h 1600"/>
              <a:gd name="T12" fmla="*/ 0 w 3884"/>
              <a:gd name="T13" fmla="*/ 2147483647 h 1600"/>
              <a:gd name="T14" fmla="*/ 2147483647 w 3884"/>
              <a:gd name="T15" fmla="*/ 2147483647 h 1600"/>
              <a:gd name="T16" fmla="*/ 2147483647 w 3884"/>
              <a:gd name="T17" fmla="*/ 2147483647 h 1600"/>
              <a:gd name="T18" fmla="*/ 2147483647 w 3884"/>
              <a:gd name="T19" fmla="*/ 2147483647 h 1600"/>
              <a:gd name="T20" fmla="*/ 2147483647 w 3884"/>
              <a:gd name="T21" fmla="*/ 2147483647 h 1600"/>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3884"/>
              <a:gd name="T34" fmla="*/ 0 h 1600"/>
              <a:gd name="T35" fmla="*/ 3884 w 3884"/>
              <a:gd name="T36" fmla="*/ 1600 h 1600"/>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3884" h="1600">
                <a:moveTo>
                  <a:pt x="297" y="1346"/>
                </a:moveTo>
                <a:cubicBezTo>
                  <a:pt x="918" y="1523"/>
                  <a:pt x="1726" y="1533"/>
                  <a:pt x="2310" y="1448"/>
                </a:cubicBezTo>
                <a:cubicBezTo>
                  <a:pt x="3125" y="1334"/>
                  <a:pt x="3798" y="1192"/>
                  <a:pt x="3810" y="884"/>
                </a:cubicBezTo>
                <a:cubicBezTo>
                  <a:pt x="3822" y="576"/>
                  <a:pt x="3114" y="204"/>
                  <a:pt x="1945" y="137"/>
                </a:cubicBezTo>
                <a:cubicBezTo>
                  <a:pt x="645" y="63"/>
                  <a:pt x="74" y="564"/>
                  <a:pt x="74" y="724"/>
                </a:cubicBezTo>
                <a:cubicBezTo>
                  <a:pt x="74" y="884"/>
                  <a:pt x="394" y="1032"/>
                  <a:pt x="781" y="1072"/>
                </a:cubicBezTo>
                <a:cubicBezTo>
                  <a:pt x="280" y="1135"/>
                  <a:pt x="0" y="912"/>
                  <a:pt x="0" y="724"/>
                </a:cubicBezTo>
                <a:cubicBezTo>
                  <a:pt x="0" y="536"/>
                  <a:pt x="473" y="0"/>
                  <a:pt x="1951" y="68"/>
                </a:cubicBezTo>
                <a:cubicBezTo>
                  <a:pt x="2863" y="110"/>
                  <a:pt x="3884" y="433"/>
                  <a:pt x="3878" y="884"/>
                </a:cubicBezTo>
                <a:cubicBezTo>
                  <a:pt x="3872" y="1335"/>
                  <a:pt x="2873" y="1446"/>
                  <a:pt x="2276" y="1523"/>
                </a:cubicBezTo>
                <a:cubicBezTo>
                  <a:pt x="1679" y="1600"/>
                  <a:pt x="553" y="1580"/>
                  <a:pt x="297" y="1346"/>
                </a:cubicBezTo>
                <a:close/>
              </a:path>
            </a:pathLst>
          </a:custGeom>
          <a:solidFill>
            <a:srgbClr val="16A085"/>
          </a:solidFill>
          <a:ln w="9525">
            <a:solidFill>
              <a:srgbClr val="16A085"/>
            </a:solidFill>
            <a:round/>
            <a:headEnd/>
            <a:tailEnd/>
          </a:ln>
          <a:effectLst>
            <a:outerShdw blurRad="50800" dist="38100" dir="2700000" algn="tl" rotWithShape="0">
              <a:prstClr val="black">
                <a:alpha val="40000"/>
              </a:prstClr>
            </a:outerShdw>
          </a:effectLst>
        </p:spPr>
        <p:txBody>
          <a:bodyPr tIns="91440" bIns="9144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1" i="0" u="none" strike="noStrike" kern="0" cap="none" spc="0" normalizeH="0" baseline="0" dirty="0">
              <a:ln>
                <a:noFill/>
              </a:ln>
              <a:solidFill>
                <a:srgbClr val="C00000"/>
              </a:solidFill>
              <a:effectLst/>
              <a:uLnTx/>
              <a:uFillTx/>
              <a:latin typeface="Calibri"/>
              <a:ea typeface="+mn-ea"/>
              <a:cs typeface="Arial" pitchFamily="34" charset="0"/>
            </a:endParaRPr>
          </a:p>
        </p:txBody>
      </p:sp>
      <p:sp>
        <p:nvSpPr>
          <p:cNvPr id="9" name="clipart_drawncirclegreen">
            <a:extLst>
              <a:ext uri="{FF2B5EF4-FFF2-40B4-BE49-F238E27FC236}">
                <a16:creationId xmlns:a16="http://schemas.microsoft.com/office/drawing/2014/main" id="{E2A1600F-B8FA-23BE-3A8F-C0DE8BD059C6}"/>
              </a:ext>
            </a:extLst>
          </p:cNvPr>
          <p:cNvSpPr>
            <a:spLocks/>
          </p:cNvSpPr>
          <p:nvPr/>
        </p:nvSpPr>
        <p:spPr bwMode="gray">
          <a:xfrm flipH="1" flipV="1">
            <a:off x="9336360" y="4074278"/>
            <a:ext cx="360040" cy="214360"/>
          </a:xfrm>
          <a:custGeom>
            <a:avLst/>
            <a:gdLst>
              <a:gd name="T0" fmla="*/ 2147483647 w 3884"/>
              <a:gd name="T1" fmla="*/ 2147483647 h 1600"/>
              <a:gd name="T2" fmla="*/ 2147483647 w 3884"/>
              <a:gd name="T3" fmla="*/ 2147483647 h 1600"/>
              <a:gd name="T4" fmla="*/ 2147483647 w 3884"/>
              <a:gd name="T5" fmla="*/ 2147483647 h 1600"/>
              <a:gd name="T6" fmla="*/ 2147483647 w 3884"/>
              <a:gd name="T7" fmla="*/ 2147483647 h 1600"/>
              <a:gd name="T8" fmla="*/ 2147483647 w 3884"/>
              <a:gd name="T9" fmla="*/ 2147483647 h 1600"/>
              <a:gd name="T10" fmla="*/ 2147483647 w 3884"/>
              <a:gd name="T11" fmla="*/ 2147483647 h 1600"/>
              <a:gd name="T12" fmla="*/ 0 w 3884"/>
              <a:gd name="T13" fmla="*/ 2147483647 h 1600"/>
              <a:gd name="T14" fmla="*/ 2147483647 w 3884"/>
              <a:gd name="T15" fmla="*/ 2147483647 h 1600"/>
              <a:gd name="T16" fmla="*/ 2147483647 w 3884"/>
              <a:gd name="T17" fmla="*/ 2147483647 h 1600"/>
              <a:gd name="T18" fmla="*/ 2147483647 w 3884"/>
              <a:gd name="T19" fmla="*/ 2147483647 h 1600"/>
              <a:gd name="T20" fmla="*/ 2147483647 w 3884"/>
              <a:gd name="T21" fmla="*/ 2147483647 h 1600"/>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3884"/>
              <a:gd name="T34" fmla="*/ 0 h 1600"/>
              <a:gd name="T35" fmla="*/ 3884 w 3884"/>
              <a:gd name="T36" fmla="*/ 1600 h 1600"/>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3884" h="1600">
                <a:moveTo>
                  <a:pt x="297" y="1346"/>
                </a:moveTo>
                <a:cubicBezTo>
                  <a:pt x="918" y="1523"/>
                  <a:pt x="1726" y="1533"/>
                  <a:pt x="2310" y="1448"/>
                </a:cubicBezTo>
                <a:cubicBezTo>
                  <a:pt x="3125" y="1334"/>
                  <a:pt x="3798" y="1192"/>
                  <a:pt x="3810" y="884"/>
                </a:cubicBezTo>
                <a:cubicBezTo>
                  <a:pt x="3822" y="576"/>
                  <a:pt x="3114" y="204"/>
                  <a:pt x="1945" y="137"/>
                </a:cubicBezTo>
                <a:cubicBezTo>
                  <a:pt x="645" y="63"/>
                  <a:pt x="74" y="564"/>
                  <a:pt x="74" y="724"/>
                </a:cubicBezTo>
                <a:cubicBezTo>
                  <a:pt x="74" y="884"/>
                  <a:pt x="394" y="1032"/>
                  <a:pt x="781" y="1072"/>
                </a:cubicBezTo>
                <a:cubicBezTo>
                  <a:pt x="280" y="1135"/>
                  <a:pt x="0" y="912"/>
                  <a:pt x="0" y="724"/>
                </a:cubicBezTo>
                <a:cubicBezTo>
                  <a:pt x="0" y="536"/>
                  <a:pt x="473" y="0"/>
                  <a:pt x="1951" y="68"/>
                </a:cubicBezTo>
                <a:cubicBezTo>
                  <a:pt x="2863" y="110"/>
                  <a:pt x="3884" y="433"/>
                  <a:pt x="3878" y="884"/>
                </a:cubicBezTo>
                <a:cubicBezTo>
                  <a:pt x="3872" y="1335"/>
                  <a:pt x="2873" y="1446"/>
                  <a:pt x="2276" y="1523"/>
                </a:cubicBezTo>
                <a:cubicBezTo>
                  <a:pt x="1679" y="1600"/>
                  <a:pt x="553" y="1580"/>
                  <a:pt x="297" y="1346"/>
                </a:cubicBezTo>
                <a:close/>
              </a:path>
            </a:pathLst>
          </a:custGeom>
          <a:solidFill>
            <a:srgbClr val="16A085"/>
          </a:solidFill>
          <a:ln w="9525">
            <a:solidFill>
              <a:srgbClr val="16A085"/>
            </a:solidFill>
            <a:round/>
            <a:headEnd/>
            <a:tailEnd/>
          </a:ln>
          <a:effectLst>
            <a:outerShdw blurRad="50800" dist="38100" dir="2700000" algn="tl" rotWithShape="0">
              <a:prstClr val="black">
                <a:alpha val="40000"/>
              </a:prstClr>
            </a:outerShdw>
          </a:effectLst>
        </p:spPr>
        <p:txBody>
          <a:bodyPr tIns="91440" bIns="9144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1" i="0" u="none" strike="noStrike" kern="0" cap="none" spc="0" normalizeH="0" baseline="0" dirty="0">
              <a:ln>
                <a:noFill/>
              </a:ln>
              <a:solidFill>
                <a:srgbClr val="C00000"/>
              </a:solidFill>
              <a:effectLst/>
              <a:uLnTx/>
              <a:uFillTx/>
              <a:latin typeface="Calibri"/>
              <a:ea typeface="+mn-ea"/>
              <a:cs typeface="Arial" pitchFamily="34" charset="0"/>
            </a:endParaRPr>
          </a:p>
        </p:txBody>
      </p:sp>
      <p:sp>
        <p:nvSpPr>
          <p:cNvPr id="12" name="clipart_drawncirclegreen">
            <a:extLst>
              <a:ext uri="{FF2B5EF4-FFF2-40B4-BE49-F238E27FC236}">
                <a16:creationId xmlns:a16="http://schemas.microsoft.com/office/drawing/2014/main" id="{926C2A76-EA4E-5E8D-3571-FD61C9DE26AC}"/>
              </a:ext>
            </a:extLst>
          </p:cNvPr>
          <p:cNvSpPr>
            <a:spLocks/>
          </p:cNvSpPr>
          <p:nvPr/>
        </p:nvSpPr>
        <p:spPr bwMode="gray">
          <a:xfrm flipH="1" flipV="1">
            <a:off x="9336360" y="3084990"/>
            <a:ext cx="360040" cy="214360"/>
          </a:xfrm>
          <a:custGeom>
            <a:avLst/>
            <a:gdLst>
              <a:gd name="T0" fmla="*/ 2147483647 w 3884"/>
              <a:gd name="T1" fmla="*/ 2147483647 h 1600"/>
              <a:gd name="T2" fmla="*/ 2147483647 w 3884"/>
              <a:gd name="T3" fmla="*/ 2147483647 h 1600"/>
              <a:gd name="T4" fmla="*/ 2147483647 w 3884"/>
              <a:gd name="T5" fmla="*/ 2147483647 h 1600"/>
              <a:gd name="T6" fmla="*/ 2147483647 w 3884"/>
              <a:gd name="T7" fmla="*/ 2147483647 h 1600"/>
              <a:gd name="T8" fmla="*/ 2147483647 w 3884"/>
              <a:gd name="T9" fmla="*/ 2147483647 h 1600"/>
              <a:gd name="T10" fmla="*/ 2147483647 w 3884"/>
              <a:gd name="T11" fmla="*/ 2147483647 h 1600"/>
              <a:gd name="T12" fmla="*/ 0 w 3884"/>
              <a:gd name="T13" fmla="*/ 2147483647 h 1600"/>
              <a:gd name="T14" fmla="*/ 2147483647 w 3884"/>
              <a:gd name="T15" fmla="*/ 2147483647 h 1600"/>
              <a:gd name="T16" fmla="*/ 2147483647 w 3884"/>
              <a:gd name="T17" fmla="*/ 2147483647 h 1600"/>
              <a:gd name="T18" fmla="*/ 2147483647 w 3884"/>
              <a:gd name="T19" fmla="*/ 2147483647 h 1600"/>
              <a:gd name="T20" fmla="*/ 2147483647 w 3884"/>
              <a:gd name="T21" fmla="*/ 2147483647 h 1600"/>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3884"/>
              <a:gd name="T34" fmla="*/ 0 h 1600"/>
              <a:gd name="T35" fmla="*/ 3884 w 3884"/>
              <a:gd name="T36" fmla="*/ 1600 h 1600"/>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3884" h="1600">
                <a:moveTo>
                  <a:pt x="297" y="1346"/>
                </a:moveTo>
                <a:cubicBezTo>
                  <a:pt x="918" y="1523"/>
                  <a:pt x="1726" y="1533"/>
                  <a:pt x="2310" y="1448"/>
                </a:cubicBezTo>
                <a:cubicBezTo>
                  <a:pt x="3125" y="1334"/>
                  <a:pt x="3798" y="1192"/>
                  <a:pt x="3810" y="884"/>
                </a:cubicBezTo>
                <a:cubicBezTo>
                  <a:pt x="3822" y="576"/>
                  <a:pt x="3114" y="204"/>
                  <a:pt x="1945" y="137"/>
                </a:cubicBezTo>
                <a:cubicBezTo>
                  <a:pt x="645" y="63"/>
                  <a:pt x="74" y="564"/>
                  <a:pt x="74" y="724"/>
                </a:cubicBezTo>
                <a:cubicBezTo>
                  <a:pt x="74" y="884"/>
                  <a:pt x="394" y="1032"/>
                  <a:pt x="781" y="1072"/>
                </a:cubicBezTo>
                <a:cubicBezTo>
                  <a:pt x="280" y="1135"/>
                  <a:pt x="0" y="912"/>
                  <a:pt x="0" y="724"/>
                </a:cubicBezTo>
                <a:cubicBezTo>
                  <a:pt x="0" y="536"/>
                  <a:pt x="473" y="0"/>
                  <a:pt x="1951" y="68"/>
                </a:cubicBezTo>
                <a:cubicBezTo>
                  <a:pt x="2863" y="110"/>
                  <a:pt x="3884" y="433"/>
                  <a:pt x="3878" y="884"/>
                </a:cubicBezTo>
                <a:cubicBezTo>
                  <a:pt x="3872" y="1335"/>
                  <a:pt x="2873" y="1446"/>
                  <a:pt x="2276" y="1523"/>
                </a:cubicBezTo>
                <a:cubicBezTo>
                  <a:pt x="1679" y="1600"/>
                  <a:pt x="553" y="1580"/>
                  <a:pt x="297" y="1346"/>
                </a:cubicBezTo>
                <a:close/>
              </a:path>
            </a:pathLst>
          </a:custGeom>
          <a:solidFill>
            <a:srgbClr val="16A085"/>
          </a:solidFill>
          <a:ln w="9525">
            <a:solidFill>
              <a:srgbClr val="16A085"/>
            </a:solidFill>
            <a:round/>
            <a:headEnd/>
            <a:tailEnd/>
          </a:ln>
          <a:effectLst>
            <a:outerShdw blurRad="50800" dist="38100" dir="2700000" algn="tl" rotWithShape="0">
              <a:prstClr val="black">
                <a:alpha val="40000"/>
              </a:prstClr>
            </a:outerShdw>
          </a:effectLst>
        </p:spPr>
        <p:txBody>
          <a:bodyPr tIns="91440" bIns="9144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1" i="0" u="none" strike="noStrike" kern="0" cap="none" spc="0" normalizeH="0" baseline="0" dirty="0">
              <a:ln>
                <a:noFill/>
              </a:ln>
              <a:solidFill>
                <a:srgbClr val="C00000"/>
              </a:solidFill>
              <a:effectLst/>
              <a:uLnTx/>
              <a:uFillTx/>
              <a:latin typeface="Calibri"/>
              <a:ea typeface="+mn-ea"/>
              <a:cs typeface="Arial" pitchFamily="34" charset="0"/>
            </a:endParaRPr>
          </a:p>
        </p:txBody>
      </p:sp>
      <p:sp>
        <p:nvSpPr>
          <p:cNvPr id="14" name="clipart_drawncirclegreen">
            <a:extLst>
              <a:ext uri="{FF2B5EF4-FFF2-40B4-BE49-F238E27FC236}">
                <a16:creationId xmlns:a16="http://schemas.microsoft.com/office/drawing/2014/main" id="{A30A3D04-A91E-193D-B3F7-BE40E9DCB641}"/>
              </a:ext>
            </a:extLst>
          </p:cNvPr>
          <p:cNvSpPr>
            <a:spLocks/>
          </p:cNvSpPr>
          <p:nvPr/>
        </p:nvSpPr>
        <p:spPr bwMode="gray">
          <a:xfrm flipH="1" flipV="1">
            <a:off x="8341382" y="6421719"/>
            <a:ext cx="360040" cy="214360"/>
          </a:xfrm>
          <a:custGeom>
            <a:avLst/>
            <a:gdLst>
              <a:gd name="T0" fmla="*/ 2147483647 w 3884"/>
              <a:gd name="T1" fmla="*/ 2147483647 h 1600"/>
              <a:gd name="T2" fmla="*/ 2147483647 w 3884"/>
              <a:gd name="T3" fmla="*/ 2147483647 h 1600"/>
              <a:gd name="T4" fmla="*/ 2147483647 w 3884"/>
              <a:gd name="T5" fmla="*/ 2147483647 h 1600"/>
              <a:gd name="T6" fmla="*/ 2147483647 w 3884"/>
              <a:gd name="T7" fmla="*/ 2147483647 h 1600"/>
              <a:gd name="T8" fmla="*/ 2147483647 w 3884"/>
              <a:gd name="T9" fmla="*/ 2147483647 h 1600"/>
              <a:gd name="T10" fmla="*/ 2147483647 w 3884"/>
              <a:gd name="T11" fmla="*/ 2147483647 h 1600"/>
              <a:gd name="T12" fmla="*/ 0 w 3884"/>
              <a:gd name="T13" fmla="*/ 2147483647 h 1600"/>
              <a:gd name="T14" fmla="*/ 2147483647 w 3884"/>
              <a:gd name="T15" fmla="*/ 2147483647 h 1600"/>
              <a:gd name="T16" fmla="*/ 2147483647 w 3884"/>
              <a:gd name="T17" fmla="*/ 2147483647 h 1600"/>
              <a:gd name="T18" fmla="*/ 2147483647 w 3884"/>
              <a:gd name="T19" fmla="*/ 2147483647 h 1600"/>
              <a:gd name="T20" fmla="*/ 2147483647 w 3884"/>
              <a:gd name="T21" fmla="*/ 2147483647 h 1600"/>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3884"/>
              <a:gd name="T34" fmla="*/ 0 h 1600"/>
              <a:gd name="T35" fmla="*/ 3884 w 3884"/>
              <a:gd name="T36" fmla="*/ 1600 h 1600"/>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3884" h="1600">
                <a:moveTo>
                  <a:pt x="297" y="1346"/>
                </a:moveTo>
                <a:cubicBezTo>
                  <a:pt x="918" y="1523"/>
                  <a:pt x="1726" y="1533"/>
                  <a:pt x="2310" y="1448"/>
                </a:cubicBezTo>
                <a:cubicBezTo>
                  <a:pt x="3125" y="1334"/>
                  <a:pt x="3798" y="1192"/>
                  <a:pt x="3810" y="884"/>
                </a:cubicBezTo>
                <a:cubicBezTo>
                  <a:pt x="3822" y="576"/>
                  <a:pt x="3114" y="204"/>
                  <a:pt x="1945" y="137"/>
                </a:cubicBezTo>
                <a:cubicBezTo>
                  <a:pt x="645" y="63"/>
                  <a:pt x="74" y="564"/>
                  <a:pt x="74" y="724"/>
                </a:cubicBezTo>
                <a:cubicBezTo>
                  <a:pt x="74" y="884"/>
                  <a:pt x="394" y="1032"/>
                  <a:pt x="781" y="1072"/>
                </a:cubicBezTo>
                <a:cubicBezTo>
                  <a:pt x="280" y="1135"/>
                  <a:pt x="0" y="912"/>
                  <a:pt x="0" y="724"/>
                </a:cubicBezTo>
                <a:cubicBezTo>
                  <a:pt x="0" y="536"/>
                  <a:pt x="473" y="0"/>
                  <a:pt x="1951" y="68"/>
                </a:cubicBezTo>
                <a:cubicBezTo>
                  <a:pt x="2863" y="110"/>
                  <a:pt x="3884" y="433"/>
                  <a:pt x="3878" y="884"/>
                </a:cubicBezTo>
                <a:cubicBezTo>
                  <a:pt x="3872" y="1335"/>
                  <a:pt x="2873" y="1446"/>
                  <a:pt x="2276" y="1523"/>
                </a:cubicBezTo>
                <a:cubicBezTo>
                  <a:pt x="1679" y="1600"/>
                  <a:pt x="553" y="1580"/>
                  <a:pt x="297" y="1346"/>
                </a:cubicBezTo>
                <a:close/>
              </a:path>
            </a:pathLst>
          </a:custGeom>
          <a:solidFill>
            <a:srgbClr val="16A085"/>
          </a:solidFill>
          <a:ln w="9525">
            <a:solidFill>
              <a:srgbClr val="16A085"/>
            </a:solidFill>
            <a:round/>
            <a:headEnd/>
            <a:tailEnd/>
          </a:ln>
          <a:effectLst>
            <a:outerShdw blurRad="50800" dist="38100" dir="2700000" algn="tl" rotWithShape="0">
              <a:prstClr val="black">
                <a:alpha val="40000"/>
              </a:prstClr>
            </a:outerShdw>
          </a:effectLst>
        </p:spPr>
        <p:txBody>
          <a:bodyPr tIns="91440" bIns="9144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1" i="0" u="none" strike="noStrike" kern="0" cap="none" spc="0" normalizeH="0" baseline="0" dirty="0">
              <a:ln>
                <a:noFill/>
              </a:ln>
              <a:solidFill>
                <a:srgbClr val="C00000"/>
              </a:solidFill>
              <a:effectLst/>
              <a:uLnTx/>
              <a:uFillTx/>
              <a:latin typeface="Calibri"/>
              <a:ea typeface="+mn-ea"/>
              <a:cs typeface="Arial" pitchFamily="34" charset="0"/>
            </a:endParaRPr>
          </a:p>
        </p:txBody>
      </p:sp>
      <p:sp>
        <p:nvSpPr>
          <p:cNvPr id="15" name="clipart_drawncirclegreen">
            <a:extLst>
              <a:ext uri="{FF2B5EF4-FFF2-40B4-BE49-F238E27FC236}">
                <a16:creationId xmlns:a16="http://schemas.microsoft.com/office/drawing/2014/main" id="{2503063A-D400-59A7-3546-769458992FBC}"/>
              </a:ext>
            </a:extLst>
          </p:cNvPr>
          <p:cNvSpPr>
            <a:spLocks/>
          </p:cNvSpPr>
          <p:nvPr/>
        </p:nvSpPr>
        <p:spPr bwMode="gray">
          <a:xfrm flipH="1" flipV="1">
            <a:off x="8663607" y="2414793"/>
            <a:ext cx="360040" cy="214360"/>
          </a:xfrm>
          <a:custGeom>
            <a:avLst/>
            <a:gdLst>
              <a:gd name="T0" fmla="*/ 2147483647 w 3884"/>
              <a:gd name="T1" fmla="*/ 2147483647 h 1600"/>
              <a:gd name="T2" fmla="*/ 2147483647 w 3884"/>
              <a:gd name="T3" fmla="*/ 2147483647 h 1600"/>
              <a:gd name="T4" fmla="*/ 2147483647 w 3884"/>
              <a:gd name="T5" fmla="*/ 2147483647 h 1600"/>
              <a:gd name="T6" fmla="*/ 2147483647 w 3884"/>
              <a:gd name="T7" fmla="*/ 2147483647 h 1600"/>
              <a:gd name="T8" fmla="*/ 2147483647 w 3884"/>
              <a:gd name="T9" fmla="*/ 2147483647 h 1600"/>
              <a:gd name="T10" fmla="*/ 2147483647 w 3884"/>
              <a:gd name="T11" fmla="*/ 2147483647 h 1600"/>
              <a:gd name="T12" fmla="*/ 0 w 3884"/>
              <a:gd name="T13" fmla="*/ 2147483647 h 1600"/>
              <a:gd name="T14" fmla="*/ 2147483647 w 3884"/>
              <a:gd name="T15" fmla="*/ 2147483647 h 1600"/>
              <a:gd name="T16" fmla="*/ 2147483647 w 3884"/>
              <a:gd name="T17" fmla="*/ 2147483647 h 1600"/>
              <a:gd name="T18" fmla="*/ 2147483647 w 3884"/>
              <a:gd name="T19" fmla="*/ 2147483647 h 1600"/>
              <a:gd name="T20" fmla="*/ 2147483647 w 3884"/>
              <a:gd name="T21" fmla="*/ 2147483647 h 1600"/>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3884"/>
              <a:gd name="T34" fmla="*/ 0 h 1600"/>
              <a:gd name="T35" fmla="*/ 3884 w 3884"/>
              <a:gd name="T36" fmla="*/ 1600 h 1600"/>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3884" h="1600">
                <a:moveTo>
                  <a:pt x="297" y="1346"/>
                </a:moveTo>
                <a:cubicBezTo>
                  <a:pt x="918" y="1523"/>
                  <a:pt x="1726" y="1533"/>
                  <a:pt x="2310" y="1448"/>
                </a:cubicBezTo>
                <a:cubicBezTo>
                  <a:pt x="3125" y="1334"/>
                  <a:pt x="3798" y="1192"/>
                  <a:pt x="3810" y="884"/>
                </a:cubicBezTo>
                <a:cubicBezTo>
                  <a:pt x="3822" y="576"/>
                  <a:pt x="3114" y="204"/>
                  <a:pt x="1945" y="137"/>
                </a:cubicBezTo>
                <a:cubicBezTo>
                  <a:pt x="645" y="63"/>
                  <a:pt x="74" y="564"/>
                  <a:pt x="74" y="724"/>
                </a:cubicBezTo>
                <a:cubicBezTo>
                  <a:pt x="74" y="884"/>
                  <a:pt x="394" y="1032"/>
                  <a:pt x="781" y="1072"/>
                </a:cubicBezTo>
                <a:cubicBezTo>
                  <a:pt x="280" y="1135"/>
                  <a:pt x="0" y="912"/>
                  <a:pt x="0" y="724"/>
                </a:cubicBezTo>
                <a:cubicBezTo>
                  <a:pt x="0" y="536"/>
                  <a:pt x="473" y="0"/>
                  <a:pt x="1951" y="68"/>
                </a:cubicBezTo>
                <a:cubicBezTo>
                  <a:pt x="2863" y="110"/>
                  <a:pt x="3884" y="433"/>
                  <a:pt x="3878" y="884"/>
                </a:cubicBezTo>
                <a:cubicBezTo>
                  <a:pt x="3872" y="1335"/>
                  <a:pt x="2873" y="1446"/>
                  <a:pt x="2276" y="1523"/>
                </a:cubicBezTo>
                <a:cubicBezTo>
                  <a:pt x="1679" y="1600"/>
                  <a:pt x="553" y="1580"/>
                  <a:pt x="297" y="1346"/>
                </a:cubicBezTo>
                <a:close/>
              </a:path>
            </a:pathLst>
          </a:custGeom>
          <a:solidFill>
            <a:srgbClr val="16A085"/>
          </a:solidFill>
          <a:ln w="9525">
            <a:solidFill>
              <a:srgbClr val="16A085"/>
            </a:solidFill>
            <a:round/>
            <a:headEnd/>
            <a:tailEnd/>
          </a:ln>
          <a:effectLst>
            <a:outerShdw blurRad="50800" dist="38100" dir="2700000" algn="tl" rotWithShape="0">
              <a:prstClr val="black">
                <a:alpha val="40000"/>
              </a:prstClr>
            </a:outerShdw>
          </a:effectLst>
        </p:spPr>
        <p:txBody>
          <a:bodyPr tIns="91440" bIns="9144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1" i="0" u="none" strike="noStrike" kern="0" cap="none" spc="0" normalizeH="0" baseline="0" dirty="0">
              <a:ln>
                <a:noFill/>
              </a:ln>
              <a:solidFill>
                <a:srgbClr val="C00000"/>
              </a:solidFill>
              <a:effectLst/>
              <a:uLnTx/>
              <a:uFillTx/>
              <a:latin typeface="Calibri"/>
              <a:ea typeface="+mn-ea"/>
              <a:cs typeface="Arial" pitchFamily="34" charset="0"/>
            </a:endParaRPr>
          </a:p>
        </p:txBody>
      </p:sp>
      <p:sp>
        <p:nvSpPr>
          <p:cNvPr id="16" name="clipart_drawncirclegreen">
            <a:extLst>
              <a:ext uri="{FF2B5EF4-FFF2-40B4-BE49-F238E27FC236}">
                <a16:creationId xmlns:a16="http://schemas.microsoft.com/office/drawing/2014/main" id="{B29B5057-1045-A8A8-8DF2-34C8CCB60ECE}"/>
              </a:ext>
            </a:extLst>
          </p:cNvPr>
          <p:cNvSpPr>
            <a:spLocks/>
          </p:cNvSpPr>
          <p:nvPr/>
        </p:nvSpPr>
        <p:spPr bwMode="gray">
          <a:xfrm flipH="1" flipV="1">
            <a:off x="8688288" y="3428958"/>
            <a:ext cx="360040" cy="214360"/>
          </a:xfrm>
          <a:custGeom>
            <a:avLst/>
            <a:gdLst>
              <a:gd name="T0" fmla="*/ 2147483647 w 3884"/>
              <a:gd name="T1" fmla="*/ 2147483647 h 1600"/>
              <a:gd name="T2" fmla="*/ 2147483647 w 3884"/>
              <a:gd name="T3" fmla="*/ 2147483647 h 1600"/>
              <a:gd name="T4" fmla="*/ 2147483647 w 3884"/>
              <a:gd name="T5" fmla="*/ 2147483647 h 1600"/>
              <a:gd name="T6" fmla="*/ 2147483647 w 3884"/>
              <a:gd name="T7" fmla="*/ 2147483647 h 1600"/>
              <a:gd name="T8" fmla="*/ 2147483647 w 3884"/>
              <a:gd name="T9" fmla="*/ 2147483647 h 1600"/>
              <a:gd name="T10" fmla="*/ 2147483647 w 3884"/>
              <a:gd name="T11" fmla="*/ 2147483647 h 1600"/>
              <a:gd name="T12" fmla="*/ 0 w 3884"/>
              <a:gd name="T13" fmla="*/ 2147483647 h 1600"/>
              <a:gd name="T14" fmla="*/ 2147483647 w 3884"/>
              <a:gd name="T15" fmla="*/ 2147483647 h 1600"/>
              <a:gd name="T16" fmla="*/ 2147483647 w 3884"/>
              <a:gd name="T17" fmla="*/ 2147483647 h 1600"/>
              <a:gd name="T18" fmla="*/ 2147483647 w 3884"/>
              <a:gd name="T19" fmla="*/ 2147483647 h 1600"/>
              <a:gd name="T20" fmla="*/ 2147483647 w 3884"/>
              <a:gd name="T21" fmla="*/ 2147483647 h 1600"/>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3884"/>
              <a:gd name="T34" fmla="*/ 0 h 1600"/>
              <a:gd name="T35" fmla="*/ 3884 w 3884"/>
              <a:gd name="T36" fmla="*/ 1600 h 1600"/>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3884" h="1600">
                <a:moveTo>
                  <a:pt x="297" y="1346"/>
                </a:moveTo>
                <a:cubicBezTo>
                  <a:pt x="918" y="1523"/>
                  <a:pt x="1726" y="1533"/>
                  <a:pt x="2310" y="1448"/>
                </a:cubicBezTo>
                <a:cubicBezTo>
                  <a:pt x="3125" y="1334"/>
                  <a:pt x="3798" y="1192"/>
                  <a:pt x="3810" y="884"/>
                </a:cubicBezTo>
                <a:cubicBezTo>
                  <a:pt x="3822" y="576"/>
                  <a:pt x="3114" y="204"/>
                  <a:pt x="1945" y="137"/>
                </a:cubicBezTo>
                <a:cubicBezTo>
                  <a:pt x="645" y="63"/>
                  <a:pt x="74" y="564"/>
                  <a:pt x="74" y="724"/>
                </a:cubicBezTo>
                <a:cubicBezTo>
                  <a:pt x="74" y="884"/>
                  <a:pt x="394" y="1032"/>
                  <a:pt x="781" y="1072"/>
                </a:cubicBezTo>
                <a:cubicBezTo>
                  <a:pt x="280" y="1135"/>
                  <a:pt x="0" y="912"/>
                  <a:pt x="0" y="724"/>
                </a:cubicBezTo>
                <a:cubicBezTo>
                  <a:pt x="0" y="536"/>
                  <a:pt x="473" y="0"/>
                  <a:pt x="1951" y="68"/>
                </a:cubicBezTo>
                <a:cubicBezTo>
                  <a:pt x="2863" y="110"/>
                  <a:pt x="3884" y="433"/>
                  <a:pt x="3878" y="884"/>
                </a:cubicBezTo>
                <a:cubicBezTo>
                  <a:pt x="3872" y="1335"/>
                  <a:pt x="2873" y="1446"/>
                  <a:pt x="2276" y="1523"/>
                </a:cubicBezTo>
                <a:cubicBezTo>
                  <a:pt x="1679" y="1600"/>
                  <a:pt x="553" y="1580"/>
                  <a:pt x="297" y="1346"/>
                </a:cubicBezTo>
                <a:close/>
              </a:path>
            </a:pathLst>
          </a:custGeom>
          <a:solidFill>
            <a:srgbClr val="16A085"/>
          </a:solidFill>
          <a:ln w="9525">
            <a:solidFill>
              <a:srgbClr val="16A085"/>
            </a:solidFill>
            <a:round/>
            <a:headEnd/>
            <a:tailEnd/>
          </a:ln>
          <a:effectLst>
            <a:outerShdw blurRad="50800" dist="38100" dir="2700000" algn="tl" rotWithShape="0">
              <a:prstClr val="black">
                <a:alpha val="40000"/>
              </a:prstClr>
            </a:outerShdw>
          </a:effectLst>
        </p:spPr>
        <p:txBody>
          <a:bodyPr tIns="91440" bIns="9144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1" i="0" u="none" strike="noStrike" kern="0" cap="none" spc="0" normalizeH="0" baseline="0" dirty="0">
              <a:ln>
                <a:noFill/>
              </a:ln>
              <a:solidFill>
                <a:srgbClr val="C00000"/>
              </a:solidFill>
              <a:effectLst/>
              <a:uLnTx/>
              <a:uFillTx/>
              <a:latin typeface="Calibri"/>
              <a:ea typeface="+mn-ea"/>
              <a:cs typeface="Arial" pitchFamily="34" charset="0"/>
            </a:endParaRPr>
          </a:p>
        </p:txBody>
      </p:sp>
      <p:sp>
        <p:nvSpPr>
          <p:cNvPr id="17" name="clipart_drawncirclegreen">
            <a:extLst>
              <a:ext uri="{FF2B5EF4-FFF2-40B4-BE49-F238E27FC236}">
                <a16:creationId xmlns:a16="http://schemas.microsoft.com/office/drawing/2014/main" id="{E02BCFDF-BAA5-B2C5-1D25-CAB0C0B9FC0C}"/>
              </a:ext>
            </a:extLst>
          </p:cNvPr>
          <p:cNvSpPr>
            <a:spLocks/>
          </p:cNvSpPr>
          <p:nvPr/>
        </p:nvSpPr>
        <p:spPr bwMode="gray">
          <a:xfrm flipH="1" flipV="1">
            <a:off x="8674777" y="2738467"/>
            <a:ext cx="360040" cy="214360"/>
          </a:xfrm>
          <a:custGeom>
            <a:avLst/>
            <a:gdLst>
              <a:gd name="T0" fmla="*/ 2147483647 w 3884"/>
              <a:gd name="T1" fmla="*/ 2147483647 h 1600"/>
              <a:gd name="T2" fmla="*/ 2147483647 w 3884"/>
              <a:gd name="T3" fmla="*/ 2147483647 h 1600"/>
              <a:gd name="T4" fmla="*/ 2147483647 w 3884"/>
              <a:gd name="T5" fmla="*/ 2147483647 h 1600"/>
              <a:gd name="T6" fmla="*/ 2147483647 w 3884"/>
              <a:gd name="T7" fmla="*/ 2147483647 h 1600"/>
              <a:gd name="T8" fmla="*/ 2147483647 w 3884"/>
              <a:gd name="T9" fmla="*/ 2147483647 h 1600"/>
              <a:gd name="T10" fmla="*/ 2147483647 w 3884"/>
              <a:gd name="T11" fmla="*/ 2147483647 h 1600"/>
              <a:gd name="T12" fmla="*/ 0 w 3884"/>
              <a:gd name="T13" fmla="*/ 2147483647 h 1600"/>
              <a:gd name="T14" fmla="*/ 2147483647 w 3884"/>
              <a:gd name="T15" fmla="*/ 2147483647 h 1600"/>
              <a:gd name="T16" fmla="*/ 2147483647 w 3884"/>
              <a:gd name="T17" fmla="*/ 2147483647 h 1600"/>
              <a:gd name="T18" fmla="*/ 2147483647 w 3884"/>
              <a:gd name="T19" fmla="*/ 2147483647 h 1600"/>
              <a:gd name="T20" fmla="*/ 2147483647 w 3884"/>
              <a:gd name="T21" fmla="*/ 2147483647 h 1600"/>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3884"/>
              <a:gd name="T34" fmla="*/ 0 h 1600"/>
              <a:gd name="T35" fmla="*/ 3884 w 3884"/>
              <a:gd name="T36" fmla="*/ 1600 h 1600"/>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3884" h="1600">
                <a:moveTo>
                  <a:pt x="297" y="1346"/>
                </a:moveTo>
                <a:cubicBezTo>
                  <a:pt x="918" y="1523"/>
                  <a:pt x="1726" y="1533"/>
                  <a:pt x="2310" y="1448"/>
                </a:cubicBezTo>
                <a:cubicBezTo>
                  <a:pt x="3125" y="1334"/>
                  <a:pt x="3798" y="1192"/>
                  <a:pt x="3810" y="884"/>
                </a:cubicBezTo>
                <a:cubicBezTo>
                  <a:pt x="3822" y="576"/>
                  <a:pt x="3114" y="204"/>
                  <a:pt x="1945" y="137"/>
                </a:cubicBezTo>
                <a:cubicBezTo>
                  <a:pt x="645" y="63"/>
                  <a:pt x="74" y="564"/>
                  <a:pt x="74" y="724"/>
                </a:cubicBezTo>
                <a:cubicBezTo>
                  <a:pt x="74" y="884"/>
                  <a:pt x="394" y="1032"/>
                  <a:pt x="781" y="1072"/>
                </a:cubicBezTo>
                <a:cubicBezTo>
                  <a:pt x="280" y="1135"/>
                  <a:pt x="0" y="912"/>
                  <a:pt x="0" y="724"/>
                </a:cubicBezTo>
                <a:cubicBezTo>
                  <a:pt x="0" y="536"/>
                  <a:pt x="473" y="0"/>
                  <a:pt x="1951" y="68"/>
                </a:cubicBezTo>
                <a:cubicBezTo>
                  <a:pt x="2863" y="110"/>
                  <a:pt x="3884" y="433"/>
                  <a:pt x="3878" y="884"/>
                </a:cubicBezTo>
                <a:cubicBezTo>
                  <a:pt x="3872" y="1335"/>
                  <a:pt x="2873" y="1446"/>
                  <a:pt x="2276" y="1523"/>
                </a:cubicBezTo>
                <a:cubicBezTo>
                  <a:pt x="1679" y="1600"/>
                  <a:pt x="553" y="1580"/>
                  <a:pt x="297" y="1346"/>
                </a:cubicBezTo>
                <a:close/>
              </a:path>
            </a:pathLst>
          </a:custGeom>
          <a:solidFill>
            <a:srgbClr val="16A085"/>
          </a:solidFill>
          <a:ln w="9525">
            <a:solidFill>
              <a:srgbClr val="16A085"/>
            </a:solidFill>
            <a:round/>
            <a:headEnd/>
            <a:tailEnd/>
          </a:ln>
          <a:effectLst>
            <a:outerShdw blurRad="50800" dist="38100" dir="2700000" algn="tl" rotWithShape="0">
              <a:prstClr val="black">
                <a:alpha val="40000"/>
              </a:prstClr>
            </a:outerShdw>
          </a:effectLst>
        </p:spPr>
        <p:txBody>
          <a:bodyPr tIns="91440" bIns="9144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1" i="0" u="none" strike="noStrike" kern="0" cap="none" spc="0" normalizeH="0" baseline="0" dirty="0">
              <a:ln>
                <a:noFill/>
              </a:ln>
              <a:solidFill>
                <a:srgbClr val="C00000"/>
              </a:solidFill>
              <a:effectLst/>
              <a:uLnTx/>
              <a:uFillTx/>
              <a:latin typeface="Calibri"/>
              <a:ea typeface="+mn-ea"/>
              <a:cs typeface="Arial" pitchFamily="34" charset="0"/>
            </a:endParaRPr>
          </a:p>
        </p:txBody>
      </p:sp>
      <p:sp>
        <p:nvSpPr>
          <p:cNvPr id="18" name="clipart_drawncirclegreen">
            <a:extLst>
              <a:ext uri="{FF2B5EF4-FFF2-40B4-BE49-F238E27FC236}">
                <a16:creationId xmlns:a16="http://schemas.microsoft.com/office/drawing/2014/main" id="{15B776C5-2ADC-CBAC-E919-E517A824E942}"/>
              </a:ext>
            </a:extLst>
          </p:cNvPr>
          <p:cNvSpPr>
            <a:spLocks/>
          </p:cNvSpPr>
          <p:nvPr/>
        </p:nvSpPr>
        <p:spPr bwMode="gray">
          <a:xfrm flipH="1" flipV="1">
            <a:off x="8694656" y="3084990"/>
            <a:ext cx="360040" cy="214360"/>
          </a:xfrm>
          <a:custGeom>
            <a:avLst/>
            <a:gdLst>
              <a:gd name="T0" fmla="*/ 2147483647 w 3884"/>
              <a:gd name="T1" fmla="*/ 2147483647 h 1600"/>
              <a:gd name="T2" fmla="*/ 2147483647 w 3884"/>
              <a:gd name="T3" fmla="*/ 2147483647 h 1600"/>
              <a:gd name="T4" fmla="*/ 2147483647 w 3884"/>
              <a:gd name="T5" fmla="*/ 2147483647 h 1600"/>
              <a:gd name="T6" fmla="*/ 2147483647 w 3884"/>
              <a:gd name="T7" fmla="*/ 2147483647 h 1600"/>
              <a:gd name="T8" fmla="*/ 2147483647 w 3884"/>
              <a:gd name="T9" fmla="*/ 2147483647 h 1600"/>
              <a:gd name="T10" fmla="*/ 2147483647 w 3884"/>
              <a:gd name="T11" fmla="*/ 2147483647 h 1600"/>
              <a:gd name="T12" fmla="*/ 0 w 3884"/>
              <a:gd name="T13" fmla="*/ 2147483647 h 1600"/>
              <a:gd name="T14" fmla="*/ 2147483647 w 3884"/>
              <a:gd name="T15" fmla="*/ 2147483647 h 1600"/>
              <a:gd name="T16" fmla="*/ 2147483647 w 3884"/>
              <a:gd name="T17" fmla="*/ 2147483647 h 1600"/>
              <a:gd name="T18" fmla="*/ 2147483647 w 3884"/>
              <a:gd name="T19" fmla="*/ 2147483647 h 1600"/>
              <a:gd name="T20" fmla="*/ 2147483647 w 3884"/>
              <a:gd name="T21" fmla="*/ 2147483647 h 1600"/>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3884"/>
              <a:gd name="T34" fmla="*/ 0 h 1600"/>
              <a:gd name="T35" fmla="*/ 3884 w 3884"/>
              <a:gd name="T36" fmla="*/ 1600 h 1600"/>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3884" h="1600">
                <a:moveTo>
                  <a:pt x="297" y="1346"/>
                </a:moveTo>
                <a:cubicBezTo>
                  <a:pt x="918" y="1523"/>
                  <a:pt x="1726" y="1533"/>
                  <a:pt x="2310" y="1448"/>
                </a:cubicBezTo>
                <a:cubicBezTo>
                  <a:pt x="3125" y="1334"/>
                  <a:pt x="3798" y="1192"/>
                  <a:pt x="3810" y="884"/>
                </a:cubicBezTo>
                <a:cubicBezTo>
                  <a:pt x="3822" y="576"/>
                  <a:pt x="3114" y="204"/>
                  <a:pt x="1945" y="137"/>
                </a:cubicBezTo>
                <a:cubicBezTo>
                  <a:pt x="645" y="63"/>
                  <a:pt x="74" y="564"/>
                  <a:pt x="74" y="724"/>
                </a:cubicBezTo>
                <a:cubicBezTo>
                  <a:pt x="74" y="884"/>
                  <a:pt x="394" y="1032"/>
                  <a:pt x="781" y="1072"/>
                </a:cubicBezTo>
                <a:cubicBezTo>
                  <a:pt x="280" y="1135"/>
                  <a:pt x="0" y="912"/>
                  <a:pt x="0" y="724"/>
                </a:cubicBezTo>
                <a:cubicBezTo>
                  <a:pt x="0" y="536"/>
                  <a:pt x="473" y="0"/>
                  <a:pt x="1951" y="68"/>
                </a:cubicBezTo>
                <a:cubicBezTo>
                  <a:pt x="2863" y="110"/>
                  <a:pt x="3884" y="433"/>
                  <a:pt x="3878" y="884"/>
                </a:cubicBezTo>
                <a:cubicBezTo>
                  <a:pt x="3872" y="1335"/>
                  <a:pt x="2873" y="1446"/>
                  <a:pt x="2276" y="1523"/>
                </a:cubicBezTo>
                <a:cubicBezTo>
                  <a:pt x="1679" y="1600"/>
                  <a:pt x="553" y="1580"/>
                  <a:pt x="297" y="1346"/>
                </a:cubicBezTo>
                <a:close/>
              </a:path>
            </a:pathLst>
          </a:custGeom>
          <a:solidFill>
            <a:srgbClr val="16A085"/>
          </a:solidFill>
          <a:ln w="9525">
            <a:solidFill>
              <a:srgbClr val="16A085"/>
            </a:solidFill>
            <a:round/>
            <a:headEnd/>
            <a:tailEnd/>
          </a:ln>
          <a:effectLst>
            <a:outerShdw blurRad="50800" dist="38100" dir="2700000" algn="tl" rotWithShape="0">
              <a:prstClr val="black">
                <a:alpha val="40000"/>
              </a:prstClr>
            </a:outerShdw>
          </a:effectLst>
        </p:spPr>
        <p:txBody>
          <a:bodyPr tIns="91440" bIns="9144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1" i="0" u="none" strike="noStrike" kern="0" cap="none" spc="0" normalizeH="0" baseline="0" dirty="0">
              <a:ln>
                <a:noFill/>
              </a:ln>
              <a:solidFill>
                <a:srgbClr val="C00000"/>
              </a:solidFill>
              <a:effectLst/>
              <a:uLnTx/>
              <a:uFillTx/>
              <a:latin typeface="Calibri"/>
              <a:ea typeface="+mn-ea"/>
              <a:cs typeface="Arial" pitchFamily="34" charset="0"/>
            </a:endParaRPr>
          </a:p>
        </p:txBody>
      </p:sp>
      <p:sp>
        <p:nvSpPr>
          <p:cNvPr id="19" name="clipart_drawncirclegreen">
            <a:extLst>
              <a:ext uri="{FF2B5EF4-FFF2-40B4-BE49-F238E27FC236}">
                <a16:creationId xmlns:a16="http://schemas.microsoft.com/office/drawing/2014/main" id="{1773FB98-5A2A-D798-482D-3BE3ED860BBC}"/>
              </a:ext>
            </a:extLst>
          </p:cNvPr>
          <p:cNvSpPr>
            <a:spLocks/>
          </p:cNvSpPr>
          <p:nvPr/>
        </p:nvSpPr>
        <p:spPr bwMode="gray">
          <a:xfrm flipH="1" flipV="1">
            <a:off x="8674777" y="5091802"/>
            <a:ext cx="360040" cy="214360"/>
          </a:xfrm>
          <a:custGeom>
            <a:avLst/>
            <a:gdLst>
              <a:gd name="T0" fmla="*/ 2147483647 w 3884"/>
              <a:gd name="T1" fmla="*/ 2147483647 h 1600"/>
              <a:gd name="T2" fmla="*/ 2147483647 w 3884"/>
              <a:gd name="T3" fmla="*/ 2147483647 h 1600"/>
              <a:gd name="T4" fmla="*/ 2147483647 w 3884"/>
              <a:gd name="T5" fmla="*/ 2147483647 h 1600"/>
              <a:gd name="T6" fmla="*/ 2147483647 w 3884"/>
              <a:gd name="T7" fmla="*/ 2147483647 h 1600"/>
              <a:gd name="T8" fmla="*/ 2147483647 w 3884"/>
              <a:gd name="T9" fmla="*/ 2147483647 h 1600"/>
              <a:gd name="T10" fmla="*/ 2147483647 w 3884"/>
              <a:gd name="T11" fmla="*/ 2147483647 h 1600"/>
              <a:gd name="T12" fmla="*/ 0 w 3884"/>
              <a:gd name="T13" fmla="*/ 2147483647 h 1600"/>
              <a:gd name="T14" fmla="*/ 2147483647 w 3884"/>
              <a:gd name="T15" fmla="*/ 2147483647 h 1600"/>
              <a:gd name="T16" fmla="*/ 2147483647 w 3884"/>
              <a:gd name="T17" fmla="*/ 2147483647 h 1600"/>
              <a:gd name="T18" fmla="*/ 2147483647 w 3884"/>
              <a:gd name="T19" fmla="*/ 2147483647 h 1600"/>
              <a:gd name="T20" fmla="*/ 2147483647 w 3884"/>
              <a:gd name="T21" fmla="*/ 2147483647 h 1600"/>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3884"/>
              <a:gd name="T34" fmla="*/ 0 h 1600"/>
              <a:gd name="T35" fmla="*/ 3884 w 3884"/>
              <a:gd name="T36" fmla="*/ 1600 h 1600"/>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3884" h="1600">
                <a:moveTo>
                  <a:pt x="297" y="1346"/>
                </a:moveTo>
                <a:cubicBezTo>
                  <a:pt x="918" y="1523"/>
                  <a:pt x="1726" y="1533"/>
                  <a:pt x="2310" y="1448"/>
                </a:cubicBezTo>
                <a:cubicBezTo>
                  <a:pt x="3125" y="1334"/>
                  <a:pt x="3798" y="1192"/>
                  <a:pt x="3810" y="884"/>
                </a:cubicBezTo>
                <a:cubicBezTo>
                  <a:pt x="3822" y="576"/>
                  <a:pt x="3114" y="204"/>
                  <a:pt x="1945" y="137"/>
                </a:cubicBezTo>
                <a:cubicBezTo>
                  <a:pt x="645" y="63"/>
                  <a:pt x="74" y="564"/>
                  <a:pt x="74" y="724"/>
                </a:cubicBezTo>
                <a:cubicBezTo>
                  <a:pt x="74" y="884"/>
                  <a:pt x="394" y="1032"/>
                  <a:pt x="781" y="1072"/>
                </a:cubicBezTo>
                <a:cubicBezTo>
                  <a:pt x="280" y="1135"/>
                  <a:pt x="0" y="912"/>
                  <a:pt x="0" y="724"/>
                </a:cubicBezTo>
                <a:cubicBezTo>
                  <a:pt x="0" y="536"/>
                  <a:pt x="473" y="0"/>
                  <a:pt x="1951" y="68"/>
                </a:cubicBezTo>
                <a:cubicBezTo>
                  <a:pt x="2863" y="110"/>
                  <a:pt x="3884" y="433"/>
                  <a:pt x="3878" y="884"/>
                </a:cubicBezTo>
                <a:cubicBezTo>
                  <a:pt x="3872" y="1335"/>
                  <a:pt x="2873" y="1446"/>
                  <a:pt x="2276" y="1523"/>
                </a:cubicBezTo>
                <a:cubicBezTo>
                  <a:pt x="1679" y="1600"/>
                  <a:pt x="553" y="1580"/>
                  <a:pt x="297" y="1346"/>
                </a:cubicBezTo>
                <a:close/>
              </a:path>
            </a:pathLst>
          </a:custGeom>
          <a:solidFill>
            <a:srgbClr val="16A085"/>
          </a:solidFill>
          <a:ln w="9525">
            <a:solidFill>
              <a:srgbClr val="16A085"/>
            </a:solidFill>
            <a:round/>
            <a:headEnd/>
            <a:tailEnd/>
          </a:ln>
          <a:effectLst>
            <a:outerShdw blurRad="50800" dist="38100" dir="2700000" algn="tl" rotWithShape="0">
              <a:prstClr val="black">
                <a:alpha val="40000"/>
              </a:prstClr>
            </a:outerShdw>
          </a:effectLst>
        </p:spPr>
        <p:txBody>
          <a:bodyPr tIns="91440" bIns="9144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1" i="0" u="none" strike="noStrike" kern="0" cap="none" spc="0" normalizeH="0" baseline="0" dirty="0">
              <a:ln>
                <a:noFill/>
              </a:ln>
              <a:solidFill>
                <a:srgbClr val="C00000"/>
              </a:solidFill>
              <a:effectLst/>
              <a:uLnTx/>
              <a:uFillTx/>
              <a:latin typeface="Calibri"/>
              <a:ea typeface="+mn-ea"/>
              <a:cs typeface="Arial" pitchFamily="34" charset="0"/>
            </a:endParaRPr>
          </a:p>
        </p:txBody>
      </p:sp>
      <p:sp>
        <p:nvSpPr>
          <p:cNvPr id="20" name="clipart_drawncirclegreen">
            <a:extLst>
              <a:ext uri="{FF2B5EF4-FFF2-40B4-BE49-F238E27FC236}">
                <a16:creationId xmlns:a16="http://schemas.microsoft.com/office/drawing/2014/main" id="{1BC0949D-1344-FEAC-0B33-DA86EF96ED74}"/>
              </a:ext>
            </a:extLst>
          </p:cNvPr>
          <p:cNvSpPr>
            <a:spLocks/>
          </p:cNvSpPr>
          <p:nvPr/>
        </p:nvSpPr>
        <p:spPr bwMode="gray">
          <a:xfrm flipH="1" flipV="1">
            <a:off x="8681715" y="4763339"/>
            <a:ext cx="360040" cy="214360"/>
          </a:xfrm>
          <a:custGeom>
            <a:avLst/>
            <a:gdLst>
              <a:gd name="T0" fmla="*/ 2147483647 w 3884"/>
              <a:gd name="T1" fmla="*/ 2147483647 h 1600"/>
              <a:gd name="T2" fmla="*/ 2147483647 w 3884"/>
              <a:gd name="T3" fmla="*/ 2147483647 h 1600"/>
              <a:gd name="T4" fmla="*/ 2147483647 w 3884"/>
              <a:gd name="T5" fmla="*/ 2147483647 h 1600"/>
              <a:gd name="T6" fmla="*/ 2147483647 w 3884"/>
              <a:gd name="T7" fmla="*/ 2147483647 h 1600"/>
              <a:gd name="T8" fmla="*/ 2147483647 w 3884"/>
              <a:gd name="T9" fmla="*/ 2147483647 h 1600"/>
              <a:gd name="T10" fmla="*/ 2147483647 w 3884"/>
              <a:gd name="T11" fmla="*/ 2147483647 h 1600"/>
              <a:gd name="T12" fmla="*/ 0 w 3884"/>
              <a:gd name="T13" fmla="*/ 2147483647 h 1600"/>
              <a:gd name="T14" fmla="*/ 2147483647 w 3884"/>
              <a:gd name="T15" fmla="*/ 2147483647 h 1600"/>
              <a:gd name="T16" fmla="*/ 2147483647 w 3884"/>
              <a:gd name="T17" fmla="*/ 2147483647 h 1600"/>
              <a:gd name="T18" fmla="*/ 2147483647 w 3884"/>
              <a:gd name="T19" fmla="*/ 2147483647 h 1600"/>
              <a:gd name="T20" fmla="*/ 2147483647 w 3884"/>
              <a:gd name="T21" fmla="*/ 2147483647 h 1600"/>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3884"/>
              <a:gd name="T34" fmla="*/ 0 h 1600"/>
              <a:gd name="T35" fmla="*/ 3884 w 3884"/>
              <a:gd name="T36" fmla="*/ 1600 h 1600"/>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3884" h="1600">
                <a:moveTo>
                  <a:pt x="297" y="1346"/>
                </a:moveTo>
                <a:cubicBezTo>
                  <a:pt x="918" y="1523"/>
                  <a:pt x="1726" y="1533"/>
                  <a:pt x="2310" y="1448"/>
                </a:cubicBezTo>
                <a:cubicBezTo>
                  <a:pt x="3125" y="1334"/>
                  <a:pt x="3798" y="1192"/>
                  <a:pt x="3810" y="884"/>
                </a:cubicBezTo>
                <a:cubicBezTo>
                  <a:pt x="3822" y="576"/>
                  <a:pt x="3114" y="204"/>
                  <a:pt x="1945" y="137"/>
                </a:cubicBezTo>
                <a:cubicBezTo>
                  <a:pt x="645" y="63"/>
                  <a:pt x="74" y="564"/>
                  <a:pt x="74" y="724"/>
                </a:cubicBezTo>
                <a:cubicBezTo>
                  <a:pt x="74" y="884"/>
                  <a:pt x="394" y="1032"/>
                  <a:pt x="781" y="1072"/>
                </a:cubicBezTo>
                <a:cubicBezTo>
                  <a:pt x="280" y="1135"/>
                  <a:pt x="0" y="912"/>
                  <a:pt x="0" y="724"/>
                </a:cubicBezTo>
                <a:cubicBezTo>
                  <a:pt x="0" y="536"/>
                  <a:pt x="473" y="0"/>
                  <a:pt x="1951" y="68"/>
                </a:cubicBezTo>
                <a:cubicBezTo>
                  <a:pt x="2863" y="110"/>
                  <a:pt x="3884" y="433"/>
                  <a:pt x="3878" y="884"/>
                </a:cubicBezTo>
                <a:cubicBezTo>
                  <a:pt x="3872" y="1335"/>
                  <a:pt x="2873" y="1446"/>
                  <a:pt x="2276" y="1523"/>
                </a:cubicBezTo>
                <a:cubicBezTo>
                  <a:pt x="1679" y="1600"/>
                  <a:pt x="553" y="1580"/>
                  <a:pt x="297" y="1346"/>
                </a:cubicBezTo>
                <a:close/>
              </a:path>
            </a:pathLst>
          </a:custGeom>
          <a:solidFill>
            <a:srgbClr val="16A085"/>
          </a:solidFill>
          <a:ln w="9525">
            <a:solidFill>
              <a:srgbClr val="16A085"/>
            </a:solidFill>
            <a:round/>
            <a:headEnd/>
            <a:tailEnd/>
          </a:ln>
          <a:effectLst>
            <a:outerShdw blurRad="50800" dist="38100" dir="2700000" algn="tl" rotWithShape="0">
              <a:prstClr val="black">
                <a:alpha val="40000"/>
              </a:prstClr>
            </a:outerShdw>
          </a:effectLst>
        </p:spPr>
        <p:txBody>
          <a:bodyPr tIns="91440" bIns="9144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1" i="0" u="none" strike="noStrike" kern="0" cap="none" spc="0" normalizeH="0" baseline="0" dirty="0">
              <a:ln>
                <a:noFill/>
              </a:ln>
              <a:solidFill>
                <a:srgbClr val="C00000"/>
              </a:solidFill>
              <a:effectLst/>
              <a:uLnTx/>
              <a:uFillTx/>
              <a:latin typeface="Calibri"/>
              <a:ea typeface="+mn-ea"/>
              <a:cs typeface="Arial" pitchFamily="34" charset="0"/>
            </a:endParaRPr>
          </a:p>
        </p:txBody>
      </p:sp>
      <p:sp>
        <p:nvSpPr>
          <p:cNvPr id="21" name="clipart_drawncirclegreen">
            <a:extLst>
              <a:ext uri="{FF2B5EF4-FFF2-40B4-BE49-F238E27FC236}">
                <a16:creationId xmlns:a16="http://schemas.microsoft.com/office/drawing/2014/main" id="{8C2426C1-D850-7E93-B407-F44A811BC58D}"/>
              </a:ext>
            </a:extLst>
          </p:cNvPr>
          <p:cNvSpPr>
            <a:spLocks/>
          </p:cNvSpPr>
          <p:nvPr/>
        </p:nvSpPr>
        <p:spPr bwMode="gray">
          <a:xfrm flipH="1" flipV="1">
            <a:off x="8681715" y="4419371"/>
            <a:ext cx="360040" cy="214360"/>
          </a:xfrm>
          <a:custGeom>
            <a:avLst/>
            <a:gdLst>
              <a:gd name="T0" fmla="*/ 2147483647 w 3884"/>
              <a:gd name="T1" fmla="*/ 2147483647 h 1600"/>
              <a:gd name="T2" fmla="*/ 2147483647 w 3884"/>
              <a:gd name="T3" fmla="*/ 2147483647 h 1600"/>
              <a:gd name="T4" fmla="*/ 2147483647 w 3884"/>
              <a:gd name="T5" fmla="*/ 2147483647 h 1600"/>
              <a:gd name="T6" fmla="*/ 2147483647 w 3884"/>
              <a:gd name="T7" fmla="*/ 2147483647 h 1600"/>
              <a:gd name="T8" fmla="*/ 2147483647 w 3884"/>
              <a:gd name="T9" fmla="*/ 2147483647 h 1600"/>
              <a:gd name="T10" fmla="*/ 2147483647 w 3884"/>
              <a:gd name="T11" fmla="*/ 2147483647 h 1600"/>
              <a:gd name="T12" fmla="*/ 0 w 3884"/>
              <a:gd name="T13" fmla="*/ 2147483647 h 1600"/>
              <a:gd name="T14" fmla="*/ 2147483647 w 3884"/>
              <a:gd name="T15" fmla="*/ 2147483647 h 1600"/>
              <a:gd name="T16" fmla="*/ 2147483647 w 3884"/>
              <a:gd name="T17" fmla="*/ 2147483647 h 1600"/>
              <a:gd name="T18" fmla="*/ 2147483647 w 3884"/>
              <a:gd name="T19" fmla="*/ 2147483647 h 1600"/>
              <a:gd name="T20" fmla="*/ 2147483647 w 3884"/>
              <a:gd name="T21" fmla="*/ 2147483647 h 1600"/>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3884"/>
              <a:gd name="T34" fmla="*/ 0 h 1600"/>
              <a:gd name="T35" fmla="*/ 3884 w 3884"/>
              <a:gd name="T36" fmla="*/ 1600 h 1600"/>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3884" h="1600">
                <a:moveTo>
                  <a:pt x="297" y="1346"/>
                </a:moveTo>
                <a:cubicBezTo>
                  <a:pt x="918" y="1523"/>
                  <a:pt x="1726" y="1533"/>
                  <a:pt x="2310" y="1448"/>
                </a:cubicBezTo>
                <a:cubicBezTo>
                  <a:pt x="3125" y="1334"/>
                  <a:pt x="3798" y="1192"/>
                  <a:pt x="3810" y="884"/>
                </a:cubicBezTo>
                <a:cubicBezTo>
                  <a:pt x="3822" y="576"/>
                  <a:pt x="3114" y="204"/>
                  <a:pt x="1945" y="137"/>
                </a:cubicBezTo>
                <a:cubicBezTo>
                  <a:pt x="645" y="63"/>
                  <a:pt x="74" y="564"/>
                  <a:pt x="74" y="724"/>
                </a:cubicBezTo>
                <a:cubicBezTo>
                  <a:pt x="74" y="884"/>
                  <a:pt x="394" y="1032"/>
                  <a:pt x="781" y="1072"/>
                </a:cubicBezTo>
                <a:cubicBezTo>
                  <a:pt x="280" y="1135"/>
                  <a:pt x="0" y="912"/>
                  <a:pt x="0" y="724"/>
                </a:cubicBezTo>
                <a:cubicBezTo>
                  <a:pt x="0" y="536"/>
                  <a:pt x="473" y="0"/>
                  <a:pt x="1951" y="68"/>
                </a:cubicBezTo>
                <a:cubicBezTo>
                  <a:pt x="2863" y="110"/>
                  <a:pt x="3884" y="433"/>
                  <a:pt x="3878" y="884"/>
                </a:cubicBezTo>
                <a:cubicBezTo>
                  <a:pt x="3872" y="1335"/>
                  <a:pt x="2873" y="1446"/>
                  <a:pt x="2276" y="1523"/>
                </a:cubicBezTo>
                <a:cubicBezTo>
                  <a:pt x="1679" y="1600"/>
                  <a:pt x="553" y="1580"/>
                  <a:pt x="297" y="1346"/>
                </a:cubicBezTo>
                <a:close/>
              </a:path>
            </a:pathLst>
          </a:custGeom>
          <a:solidFill>
            <a:srgbClr val="16A085"/>
          </a:solidFill>
          <a:ln w="9525">
            <a:solidFill>
              <a:srgbClr val="16A085"/>
            </a:solidFill>
            <a:round/>
            <a:headEnd/>
            <a:tailEnd/>
          </a:ln>
          <a:effectLst>
            <a:outerShdw blurRad="50800" dist="38100" dir="2700000" algn="tl" rotWithShape="0">
              <a:prstClr val="black">
                <a:alpha val="40000"/>
              </a:prstClr>
            </a:outerShdw>
          </a:effectLst>
        </p:spPr>
        <p:txBody>
          <a:bodyPr tIns="91440" bIns="9144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1" i="0" u="none" strike="noStrike" kern="0" cap="none" spc="0" normalizeH="0" baseline="0" dirty="0">
              <a:ln>
                <a:noFill/>
              </a:ln>
              <a:solidFill>
                <a:srgbClr val="C00000"/>
              </a:solidFill>
              <a:effectLst/>
              <a:uLnTx/>
              <a:uFillTx/>
              <a:latin typeface="Calibri"/>
              <a:ea typeface="+mn-ea"/>
              <a:cs typeface="Arial" pitchFamily="34" charset="0"/>
            </a:endParaRPr>
          </a:p>
        </p:txBody>
      </p:sp>
      <p:sp>
        <p:nvSpPr>
          <p:cNvPr id="23" name="clipart_drawncirclegreen">
            <a:extLst>
              <a:ext uri="{FF2B5EF4-FFF2-40B4-BE49-F238E27FC236}">
                <a16:creationId xmlns:a16="http://schemas.microsoft.com/office/drawing/2014/main" id="{81779365-EE30-4568-250E-4EAB1345AECF}"/>
              </a:ext>
            </a:extLst>
          </p:cNvPr>
          <p:cNvSpPr>
            <a:spLocks/>
          </p:cNvSpPr>
          <p:nvPr/>
        </p:nvSpPr>
        <p:spPr bwMode="gray">
          <a:xfrm flipH="1" flipV="1">
            <a:off x="9984432" y="4083288"/>
            <a:ext cx="360040" cy="214360"/>
          </a:xfrm>
          <a:custGeom>
            <a:avLst/>
            <a:gdLst>
              <a:gd name="T0" fmla="*/ 2147483647 w 3884"/>
              <a:gd name="T1" fmla="*/ 2147483647 h 1600"/>
              <a:gd name="T2" fmla="*/ 2147483647 w 3884"/>
              <a:gd name="T3" fmla="*/ 2147483647 h 1600"/>
              <a:gd name="T4" fmla="*/ 2147483647 w 3884"/>
              <a:gd name="T5" fmla="*/ 2147483647 h 1600"/>
              <a:gd name="T6" fmla="*/ 2147483647 w 3884"/>
              <a:gd name="T7" fmla="*/ 2147483647 h 1600"/>
              <a:gd name="T8" fmla="*/ 2147483647 w 3884"/>
              <a:gd name="T9" fmla="*/ 2147483647 h 1600"/>
              <a:gd name="T10" fmla="*/ 2147483647 w 3884"/>
              <a:gd name="T11" fmla="*/ 2147483647 h 1600"/>
              <a:gd name="T12" fmla="*/ 0 w 3884"/>
              <a:gd name="T13" fmla="*/ 2147483647 h 1600"/>
              <a:gd name="T14" fmla="*/ 2147483647 w 3884"/>
              <a:gd name="T15" fmla="*/ 2147483647 h 1600"/>
              <a:gd name="T16" fmla="*/ 2147483647 w 3884"/>
              <a:gd name="T17" fmla="*/ 2147483647 h 1600"/>
              <a:gd name="T18" fmla="*/ 2147483647 w 3884"/>
              <a:gd name="T19" fmla="*/ 2147483647 h 1600"/>
              <a:gd name="T20" fmla="*/ 2147483647 w 3884"/>
              <a:gd name="T21" fmla="*/ 2147483647 h 1600"/>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3884"/>
              <a:gd name="T34" fmla="*/ 0 h 1600"/>
              <a:gd name="T35" fmla="*/ 3884 w 3884"/>
              <a:gd name="T36" fmla="*/ 1600 h 1600"/>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3884" h="1600">
                <a:moveTo>
                  <a:pt x="297" y="1346"/>
                </a:moveTo>
                <a:cubicBezTo>
                  <a:pt x="918" y="1523"/>
                  <a:pt x="1726" y="1533"/>
                  <a:pt x="2310" y="1448"/>
                </a:cubicBezTo>
                <a:cubicBezTo>
                  <a:pt x="3125" y="1334"/>
                  <a:pt x="3798" y="1192"/>
                  <a:pt x="3810" y="884"/>
                </a:cubicBezTo>
                <a:cubicBezTo>
                  <a:pt x="3822" y="576"/>
                  <a:pt x="3114" y="204"/>
                  <a:pt x="1945" y="137"/>
                </a:cubicBezTo>
                <a:cubicBezTo>
                  <a:pt x="645" y="63"/>
                  <a:pt x="74" y="564"/>
                  <a:pt x="74" y="724"/>
                </a:cubicBezTo>
                <a:cubicBezTo>
                  <a:pt x="74" y="884"/>
                  <a:pt x="394" y="1032"/>
                  <a:pt x="781" y="1072"/>
                </a:cubicBezTo>
                <a:cubicBezTo>
                  <a:pt x="280" y="1135"/>
                  <a:pt x="0" y="912"/>
                  <a:pt x="0" y="724"/>
                </a:cubicBezTo>
                <a:cubicBezTo>
                  <a:pt x="0" y="536"/>
                  <a:pt x="473" y="0"/>
                  <a:pt x="1951" y="68"/>
                </a:cubicBezTo>
                <a:cubicBezTo>
                  <a:pt x="2863" y="110"/>
                  <a:pt x="3884" y="433"/>
                  <a:pt x="3878" y="884"/>
                </a:cubicBezTo>
                <a:cubicBezTo>
                  <a:pt x="3872" y="1335"/>
                  <a:pt x="2873" y="1446"/>
                  <a:pt x="2276" y="1523"/>
                </a:cubicBezTo>
                <a:cubicBezTo>
                  <a:pt x="1679" y="1600"/>
                  <a:pt x="553" y="1580"/>
                  <a:pt x="297" y="1346"/>
                </a:cubicBezTo>
                <a:close/>
              </a:path>
            </a:pathLst>
          </a:custGeom>
          <a:solidFill>
            <a:srgbClr val="16A085"/>
          </a:solidFill>
          <a:ln w="9525">
            <a:solidFill>
              <a:srgbClr val="16A085"/>
            </a:solidFill>
            <a:round/>
            <a:headEnd/>
            <a:tailEnd/>
          </a:ln>
          <a:effectLst>
            <a:outerShdw blurRad="50800" dist="38100" dir="2700000" algn="tl" rotWithShape="0">
              <a:prstClr val="black">
                <a:alpha val="40000"/>
              </a:prstClr>
            </a:outerShdw>
          </a:effectLst>
        </p:spPr>
        <p:txBody>
          <a:bodyPr tIns="91440" bIns="9144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1" i="0" u="none" strike="noStrike" kern="0" cap="none" spc="0" normalizeH="0" baseline="0" dirty="0">
              <a:ln>
                <a:noFill/>
              </a:ln>
              <a:solidFill>
                <a:srgbClr val="C00000"/>
              </a:solidFill>
              <a:effectLst/>
              <a:uLnTx/>
              <a:uFillTx/>
              <a:latin typeface="Calibri"/>
              <a:ea typeface="+mn-ea"/>
              <a:cs typeface="Arial" pitchFamily="34" charset="0"/>
            </a:endParaRPr>
          </a:p>
        </p:txBody>
      </p:sp>
      <p:sp>
        <p:nvSpPr>
          <p:cNvPr id="24" name="clipart_drawncirclegreen">
            <a:extLst>
              <a:ext uri="{FF2B5EF4-FFF2-40B4-BE49-F238E27FC236}">
                <a16:creationId xmlns:a16="http://schemas.microsoft.com/office/drawing/2014/main" id="{6B8B0CE6-E7F2-CA64-3EEC-79FAF59A208E}"/>
              </a:ext>
            </a:extLst>
          </p:cNvPr>
          <p:cNvSpPr>
            <a:spLocks/>
          </p:cNvSpPr>
          <p:nvPr/>
        </p:nvSpPr>
        <p:spPr bwMode="gray">
          <a:xfrm flipH="1" flipV="1">
            <a:off x="9966030" y="3097554"/>
            <a:ext cx="360040" cy="214360"/>
          </a:xfrm>
          <a:custGeom>
            <a:avLst/>
            <a:gdLst>
              <a:gd name="T0" fmla="*/ 2147483647 w 3884"/>
              <a:gd name="T1" fmla="*/ 2147483647 h 1600"/>
              <a:gd name="T2" fmla="*/ 2147483647 w 3884"/>
              <a:gd name="T3" fmla="*/ 2147483647 h 1600"/>
              <a:gd name="T4" fmla="*/ 2147483647 w 3884"/>
              <a:gd name="T5" fmla="*/ 2147483647 h 1600"/>
              <a:gd name="T6" fmla="*/ 2147483647 w 3884"/>
              <a:gd name="T7" fmla="*/ 2147483647 h 1600"/>
              <a:gd name="T8" fmla="*/ 2147483647 w 3884"/>
              <a:gd name="T9" fmla="*/ 2147483647 h 1600"/>
              <a:gd name="T10" fmla="*/ 2147483647 w 3884"/>
              <a:gd name="T11" fmla="*/ 2147483647 h 1600"/>
              <a:gd name="T12" fmla="*/ 0 w 3884"/>
              <a:gd name="T13" fmla="*/ 2147483647 h 1600"/>
              <a:gd name="T14" fmla="*/ 2147483647 w 3884"/>
              <a:gd name="T15" fmla="*/ 2147483647 h 1600"/>
              <a:gd name="T16" fmla="*/ 2147483647 w 3884"/>
              <a:gd name="T17" fmla="*/ 2147483647 h 1600"/>
              <a:gd name="T18" fmla="*/ 2147483647 w 3884"/>
              <a:gd name="T19" fmla="*/ 2147483647 h 1600"/>
              <a:gd name="T20" fmla="*/ 2147483647 w 3884"/>
              <a:gd name="T21" fmla="*/ 2147483647 h 1600"/>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3884"/>
              <a:gd name="T34" fmla="*/ 0 h 1600"/>
              <a:gd name="T35" fmla="*/ 3884 w 3884"/>
              <a:gd name="T36" fmla="*/ 1600 h 1600"/>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3884" h="1600">
                <a:moveTo>
                  <a:pt x="297" y="1346"/>
                </a:moveTo>
                <a:cubicBezTo>
                  <a:pt x="918" y="1523"/>
                  <a:pt x="1726" y="1533"/>
                  <a:pt x="2310" y="1448"/>
                </a:cubicBezTo>
                <a:cubicBezTo>
                  <a:pt x="3125" y="1334"/>
                  <a:pt x="3798" y="1192"/>
                  <a:pt x="3810" y="884"/>
                </a:cubicBezTo>
                <a:cubicBezTo>
                  <a:pt x="3822" y="576"/>
                  <a:pt x="3114" y="204"/>
                  <a:pt x="1945" y="137"/>
                </a:cubicBezTo>
                <a:cubicBezTo>
                  <a:pt x="645" y="63"/>
                  <a:pt x="74" y="564"/>
                  <a:pt x="74" y="724"/>
                </a:cubicBezTo>
                <a:cubicBezTo>
                  <a:pt x="74" y="884"/>
                  <a:pt x="394" y="1032"/>
                  <a:pt x="781" y="1072"/>
                </a:cubicBezTo>
                <a:cubicBezTo>
                  <a:pt x="280" y="1135"/>
                  <a:pt x="0" y="912"/>
                  <a:pt x="0" y="724"/>
                </a:cubicBezTo>
                <a:cubicBezTo>
                  <a:pt x="0" y="536"/>
                  <a:pt x="473" y="0"/>
                  <a:pt x="1951" y="68"/>
                </a:cubicBezTo>
                <a:cubicBezTo>
                  <a:pt x="2863" y="110"/>
                  <a:pt x="3884" y="433"/>
                  <a:pt x="3878" y="884"/>
                </a:cubicBezTo>
                <a:cubicBezTo>
                  <a:pt x="3872" y="1335"/>
                  <a:pt x="2873" y="1446"/>
                  <a:pt x="2276" y="1523"/>
                </a:cubicBezTo>
                <a:cubicBezTo>
                  <a:pt x="1679" y="1600"/>
                  <a:pt x="553" y="1580"/>
                  <a:pt x="297" y="1346"/>
                </a:cubicBezTo>
                <a:close/>
              </a:path>
            </a:pathLst>
          </a:custGeom>
          <a:solidFill>
            <a:srgbClr val="16A085"/>
          </a:solidFill>
          <a:ln w="9525">
            <a:solidFill>
              <a:srgbClr val="16A085"/>
            </a:solidFill>
            <a:round/>
            <a:headEnd/>
            <a:tailEnd/>
          </a:ln>
          <a:effectLst>
            <a:outerShdw blurRad="50800" dist="38100" dir="2700000" algn="tl" rotWithShape="0">
              <a:prstClr val="black">
                <a:alpha val="40000"/>
              </a:prstClr>
            </a:outerShdw>
          </a:effectLst>
        </p:spPr>
        <p:txBody>
          <a:bodyPr tIns="91440" bIns="9144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1" i="0" u="none" strike="noStrike" kern="0" cap="none" spc="0" normalizeH="0" baseline="0" dirty="0">
              <a:ln>
                <a:noFill/>
              </a:ln>
              <a:solidFill>
                <a:srgbClr val="C00000"/>
              </a:solidFill>
              <a:effectLst/>
              <a:uLnTx/>
              <a:uFillTx/>
              <a:latin typeface="Calibri"/>
              <a:ea typeface="+mn-ea"/>
              <a:cs typeface="Arial" pitchFamily="34" charset="0"/>
            </a:endParaRPr>
          </a:p>
        </p:txBody>
      </p:sp>
      <p:sp>
        <p:nvSpPr>
          <p:cNvPr id="25" name="clipart_drawncirclegreen">
            <a:extLst>
              <a:ext uri="{FF2B5EF4-FFF2-40B4-BE49-F238E27FC236}">
                <a16:creationId xmlns:a16="http://schemas.microsoft.com/office/drawing/2014/main" id="{8ED7E33E-DB62-8818-5166-DCA68968B003}"/>
              </a:ext>
            </a:extLst>
          </p:cNvPr>
          <p:cNvSpPr>
            <a:spLocks/>
          </p:cNvSpPr>
          <p:nvPr/>
        </p:nvSpPr>
        <p:spPr bwMode="gray">
          <a:xfrm flipH="1" flipV="1">
            <a:off x="9967059" y="2761834"/>
            <a:ext cx="360040" cy="214360"/>
          </a:xfrm>
          <a:custGeom>
            <a:avLst/>
            <a:gdLst>
              <a:gd name="T0" fmla="*/ 2147483647 w 3884"/>
              <a:gd name="T1" fmla="*/ 2147483647 h 1600"/>
              <a:gd name="T2" fmla="*/ 2147483647 w 3884"/>
              <a:gd name="T3" fmla="*/ 2147483647 h 1600"/>
              <a:gd name="T4" fmla="*/ 2147483647 w 3884"/>
              <a:gd name="T5" fmla="*/ 2147483647 h 1600"/>
              <a:gd name="T6" fmla="*/ 2147483647 w 3884"/>
              <a:gd name="T7" fmla="*/ 2147483647 h 1600"/>
              <a:gd name="T8" fmla="*/ 2147483647 w 3884"/>
              <a:gd name="T9" fmla="*/ 2147483647 h 1600"/>
              <a:gd name="T10" fmla="*/ 2147483647 w 3884"/>
              <a:gd name="T11" fmla="*/ 2147483647 h 1600"/>
              <a:gd name="T12" fmla="*/ 0 w 3884"/>
              <a:gd name="T13" fmla="*/ 2147483647 h 1600"/>
              <a:gd name="T14" fmla="*/ 2147483647 w 3884"/>
              <a:gd name="T15" fmla="*/ 2147483647 h 1600"/>
              <a:gd name="T16" fmla="*/ 2147483647 w 3884"/>
              <a:gd name="T17" fmla="*/ 2147483647 h 1600"/>
              <a:gd name="T18" fmla="*/ 2147483647 w 3884"/>
              <a:gd name="T19" fmla="*/ 2147483647 h 1600"/>
              <a:gd name="T20" fmla="*/ 2147483647 w 3884"/>
              <a:gd name="T21" fmla="*/ 2147483647 h 1600"/>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3884"/>
              <a:gd name="T34" fmla="*/ 0 h 1600"/>
              <a:gd name="T35" fmla="*/ 3884 w 3884"/>
              <a:gd name="T36" fmla="*/ 1600 h 1600"/>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3884" h="1600">
                <a:moveTo>
                  <a:pt x="297" y="1346"/>
                </a:moveTo>
                <a:cubicBezTo>
                  <a:pt x="918" y="1523"/>
                  <a:pt x="1726" y="1533"/>
                  <a:pt x="2310" y="1448"/>
                </a:cubicBezTo>
                <a:cubicBezTo>
                  <a:pt x="3125" y="1334"/>
                  <a:pt x="3798" y="1192"/>
                  <a:pt x="3810" y="884"/>
                </a:cubicBezTo>
                <a:cubicBezTo>
                  <a:pt x="3822" y="576"/>
                  <a:pt x="3114" y="204"/>
                  <a:pt x="1945" y="137"/>
                </a:cubicBezTo>
                <a:cubicBezTo>
                  <a:pt x="645" y="63"/>
                  <a:pt x="74" y="564"/>
                  <a:pt x="74" y="724"/>
                </a:cubicBezTo>
                <a:cubicBezTo>
                  <a:pt x="74" y="884"/>
                  <a:pt x="394" y="1032"/>
                  <a:pt x="781" y="1072"/>
                </a:cubicBezTo>
                <a:cubicBezTo>
                  <a:pt x="280" y="1135"/>
                  <a:pt x="0" y="912"/>
                  <a:pt x="0" y="724"/>
                </a:cubicBezTo>
                <a:cubicBezTo>
                  <a:pt x="0" y="536"/>
                  <a:pt x="473" y="0"/>
                  <a:pt x="1951" y="68"/>
                </a:cubicBezTo>
                <a:cubicBezTo>
                  <a:pt x="2863" y="110"/>
                  <a:pt x="3884" y="433"/>
                  <a:pt x="3878" y="884"/>
                </a:cubicBezTo>
                <a:cubicBezTo>
                  <a:pt x="3872" y="1335"/>
                  <a:pt x="2873" y="1446"/>
                  <a:pt x="2276" y="1523"/>
                </a:cubicBezTo>
                <a:cubicBezTo>
                  <a:pt x="1679" y="1600"/>
                  <a:pt x="553" y="1580"/>
                  <a:pt x="297" y="1346"/>
                </a:cubicBezTo>
                <a:close/>
              </a:path>
            </a:pathLst>
          </a:custGeom>
          <a:solidFill>
            <a:srgbClr val="16A085"/>
          </a:solidFill>
          <a:ln w="9525">
            <a:solidFill>
              <a:srgbClr val="16A085"/>
            </a:solidFill>
            <a:round/>
            <a:headEnd/>
            <a:tailEnd/>
          </a:ln>
          <a:effectLst>
            <a:outerShdw blurRad="50800" dist="38100" dir="2700000" algn="tl" rotWithShape="0">
              <a:prstClr val="black">
                <a:alpha val="40000"/>
              </a:prstClr>
            </a:outerShdw>
          </a:effectLst>
        </p:spPr>
        <p:txBody>
          <a:bodyPr tIns="91440" bIns="9144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1" i="0" u="none" strike="noStrike" kern="0" cap="none" spc="0" normalizeH="0" baseline="0" dirty="0">
              <a:ln>
                <a:noFill/>
              </a:ln>
              <a:solidFill>
                <a:srgbClr val="C00000"/>
              </a:solidFill>
              <a:effectLst/>
              <a:uLnTx/>
              <a:uFillTx/>
              <a:latin typeface="Calibri"/>
              <a:ea typeface="+mn-ea"/>
              <a:cs typeface="Arial" pitchFamily="34" charset="0"/>
            </a:endParaRPr>
          </a:p>
        </p:txBody>
      </p:sp>
      <p:sp>
        <p:nvSpPr>
          <p:cNvPr id="26" name="clipart_drawncirclegreen">
            <a:extLst>
              <a:ext uri="{FF2B5EF4-FFF2-40B4-BE49-F238E27FC236}">
                <a16:creationId xmlns:a16="http://schemas.microsoft.com/office/drawing/2014/main" id="{EE321728-D6B8-A827-3195-958090631554}"/>
              </a:ext>
            </a:extLst>
          </p:cNvPr>
          <p:cNvSpPr>
            <a:spLocks/>
          </p:cNvSpPr>
          <p:nvPr/>
        </p:nvSpPr>
        <p:spPr bwMode="gray">
          <a:xfrm flipH="1" flipV="1">
            <a:off x="9997539" y="2427833"/>
            <a:ext cx="360040" cy="214360"/>
          </a:xfrm>
          <a:custGeom>
            <a:avLst/>
            <a:gdLst>
              <a:gd name="T0" fmla="*/ 2147483647 w 3884"/>
              <a:gd name="T1" fmla="*/ 2147483647 h 1600"/>
              <a:gd name="T2" fmla="*/ 2147483647 w 3884"/>
              <a:gd name="T3" fmla="*/ 2147483647 h 1600"/>
              <a:gd name="T4" fmla="*/ 2147483647 w 3884"/>
              <a:gd name="T5" fmla="*/ 2147483647 h 1600"/>
              <a:gd name="T6" fmla="*/ 2147483647 w 3884"/>
              <a:gd name="T7" fmla="*/ 2147483647 h 1600"/>
              <a:gd name="T8" fmla="*/ 2147483647 w 3884"/>
              <a:gd name="T9" fmla="*/ 2147483647 h 1600"/>
              <a:gd name="T10" fmla="*/ 2147483647 w 3884"/>
              <a:gd name="T11" fmla="*/ 2147483647 h 1600"/>
              <a:gd name="T12" fmla="*/ 0 w 3884"/>
              <a:gd name="T13" fmla="*/ 2147483647 h 1600"/>
              <a:gd name="T14" fmla="*/ 2147483647 w 3884"/>
              <a:gd name="T15" fmla="*/ 2147483647 h 1600"/>
              <a:gd name="T16" fmla="*/ 2147483647 w 3884"/>
              <a:gd name="T17" fmla="*/ 2147483647 h 1600"/>
              <a:gd name="T18" fmla="*/ 2147483647 w 3884"/>
              <a:gd name="T19" fmla="*/ 2147483647 h 1600"/>
              <a:gd name="T20" fmla="*/ 2147483647 w 3884"/>
              <a:gd name="T21" fmla="*/ 2147483647 h 1600"/>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3884"/>
              <a:gd name="T34" fmla="*/ 0 h 1600"/>
              <a:gd name="T35" fmla="*/ 3884 w 3884"/>
              <a:gd name="T36" fmla="*/ 1600 h 1600"/>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3884" h="1600">
                <a:moveTo>
                  <a:pt x="297" y="1346"/>
                </a:moveTo>
                <a:cubicBezTo>
                  <a:pt x="918" y="1523"/>
                  <a:pt x="1726" y="1533"/>
                  <a:pt x="2310" y="1448"/>
                </a:cubicBezTo>
                <a:cubicBezTo>
                  <a:pt x="3125" y="1334"/>
                  <a:pt x="3798" y="1192"/>
                  <a:pt x="3810" y="884"/>
                </a:cubicBezTo>
                <a:cubicBezTo>
                  <a:pt x="3822" y="576"/>
                  <a:pt x="3114" y="204"/>
                  <a:pt x="1945" y="137"/>
                </a:cubicBezTo>
                <a:cubicBezTo>
                  <a:pt x="645" y="63"/>
                  <a:pt x="74" y="564"/>
                  <a:pt x="74" y="724"/>
                </a:cubicBezTo>
                <a:cubicBezTo>
                  <a:pt x="74" y="884"/>
                  <a:pt x="394" y="1032"/>
                  <a:pt x="781" y="1072"/>
                </a:cubicBezTo>
                <a:cubicBezTo>
                  <a:pt x="280" y="1135"/>
                  <a:pt x="0" y="912"/>
                  <a:pt x="0" y="724"/>
                </a:cubicBezTo>
                <a:cubicBezTo>
                  <a:pt x="0" y="536"/>
                  <a:pt x="473" y="0"/>
                  <a:pt x="1951" y="68"/>
                </a:cubicBezTo>
                <a:cubicBezTo>
                  <a:pt x="2863" y="110"/>
                  <a:pt x="3884" y="433"/>
                  <a:pt x="3878" y="884"/>
                </a:cubicBezTo>
                <a:cubicBezTo>
                  <a:pt x="3872" y="1335"/>
                  <a:pt x="2873" y="1446"/>
                  <a:pt x="2276" y="1523"/>
                </a:cubicBezTo>
                <a:cubicBezTo>
                  <a:pt x="1679" y="1600"/>
                  <a:pt x="553" y="1580"/>
                  <a:pt x="297" y="1346"/>
                </a:cubicBezTo>
                <a:close/>
              </a:path>
            </a:pathLst>
          </a:custGeom>
          <a:solidFill>
            <a:srgbClr val="16A085"/>
          </a:solidFill>
          <a:ln w="9525">
            <a:solidFill>
              <a:srgbClr val="16A085"/>
            </a:solidFill>
            <a:round/>
            <a:headEnd/>
            <a:tailEnd/>
          </a:ln>
          <a:effectLst>
            <a:outerShdw blurRad="50800" dist="38100" dir="2700000" algn="tl" rotWithShape="0">
              <a:prstClr val="black">
                <a:alpha val="40000"/>
              </a:prstClr>
            </a:outerShdw>
          </a:effectLst>
        </p:spPr>
        <p:txBody>
          <a:bodyPr tIns="91440" bIns="9144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1" i="0" u="none" strike="noStrike" kern="0" cap="none" spc="0" normalizeH="0" baseline="0" dirty="0">
              <a:ln>
                <a:noFill/>
              </a:ln>
              <a:solidFill>
                <a:srgbClr val="C00000"/>
              </a:solidFill>
              <a:effectLst/>
              <a:uLnTx/>
              <a:uFillTx/>
              <a:latin typeface="Calibri"/>
              <a:ea typeface="+mn-ea"/>
              <a:cs typeface="Arial" pitchFamily="34" charset="0"/>
            </a:endParaRPr>
          </a:p>
        </p:txBody>
      </p:sp>
      <p:sp>
        <p:nvSpPr>
          <p:cNvPr id="27" name="clipart_drawncirclegreen">
            <a:extLst>
              <a:ext uri="{FF2B5EF4-FFF2-40B4-BE49-F238E27FC236}">
                <a16:creationId xmlns:a16="http://schemas.microsoft.com/office/drawing/2014/main" id="{88D467C1-20EA-1F7E-816C-FF3A9DDCB1FC}"/>
              </a:ext>
            </a:extLst>
          </p:cNvPr>
          <p:cNvSpPr>
            <a:spLocks/>
          </p:cNvSpPr>
          <p:nvPr/>
        </p:nvSpPr>
        <p:spPr bwMode="gray">
          <a:xfrm flipH="1" flipV="1">
            <a:off x="10658718" y="2414793"/>
            <a:ext cx="360040" cy="214360"/>
          </a:xfrm>
          <a:custGeom>
            <a:avLst/>
            <a:gdLst>
              <a:gd name="T0" fmla="*/ 2147483647 w 3884"/>
              <a:gd name="T1" fmla="*/ 2147483647 h 1600"/>
              <a:gd name="T2" fmla="*/ 2147483647 w 3884"/>
              <a:gd name="T3" fmla="*/ 2147483647 h 1600"/>
              <a:gd name="T4" fmla="*/ 2147483647 w 3884"/>
              <a:gd name="T5" fmla="*/ 2147483647 h 1600"/>
              <a:gd name="T6" fmla="*/ 2147483647 w 3884"/>
              <a:gd name="T7" fmla="*/ 2147483647 h 1600"/>
              <a:gd name="T8" fmla="*/ 2147483647 w 3884"/>
              <a:gd name="T9" fmla="*/ 2147483647 h 1600"/>
              <a:gd name="T10" fmla="*/ 2147483647 w 3884"/>
              <a:gd name="T11" fmla="*/ 2147483647 h 1600"/>
              <a:gd name="T12" fmla="*/ 0 w 3884"/>
              <a:gd name="T13" fmla="*/ 2147483647 h 1600"/>
              <a:gd name="T14" fmla="*/ 2147483647 w 3884"/>
              <a:gd name="T15" fmla="*/ 2147483647 h 1600"/>
              <a:gd name="T16" fmla="*/ 2147483647 w 3884"/>
              <a:gd name="T17" fmla="*/ 2147483647 h 1600"/>
              <a:gd name="T18" fmla="*/ 2147483647 w 3884"/>
              <a:gd name="T19" fmla="*/ 2147483647 h 1600"/>
              <a:gd name="T20" fmla="*/ 2147483647 w 3884"/>
              <a:gd name="T21" fmla="*/ 2147483647 h 1600"/>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3884"/>
              <a:gd name="T34" fmla="*/ 0 h 1600"/>
              <a:gd name="T35" fmla="*/ 3884 w 3884"/>
              <a:gd name="T36" fmla="*/ 1600 h 1600"/>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3884" h="1600">
                <a:moveTo>
                  <a:pt x="297" y="1346"/>
                </a:moveTo>
                <a:cubicBezTo>
                  <a:pt x="918" y="1523"/>
                  <a:pt x="1726" y="1533"/>
                  <a:pt x="2310" y="1448"/>
                </a:cubicBezTo>
                <a:cubicBezTo>
                  <a:pt x="3125" y="1334"/>
                  <a:pt x="3798" y="1192"/>
                  <a:pt x="3810" y="884"/>
                </a:cubicBezTo>
                <a:cubicBezTo>
                  <a:pt x="3822" y="576"/>
                  <a:pt x="3114" y="204"/>
                  <a:pt x="1945" y="137"/>
                </a:cubicBezTo>
                <a:cubicBezTo>
                  <a:pt x="645" y="63"/>
                  <a:pt x="74" y="564"/>
                  <a:pt x="74" y="724"/>
                </a:cubicBezTo>
                <a:cubicBezTo>
                  <a:pt x="74" y="884"/>
                  <a:pt x="394" y="1032"/>
                  <a:pt x="781" y="1072"/>
                </a:cubicBezTo>
                <a:cubicBezTo>
                  <a:pt x="280" y="1135"/>
                  <a:pt x="0" y="912"/>
                  <a:pt x="0" y="724"/>
                </a:cubicBezTo>
                <a:cubicBezTo>
                  <a:pt x="0" y="536"/>
                  <a:pt x="473" y="0"/>
                  <a:pt x="1951" y="68"/>
                </a:cubicBezTo>
                <a:cubicBezTo>
                  <a:pt x="2863" y="110"/>
                  <a:pt x="3884" y="433"/>
                  <a:pt x="3878" y="884"/>
                </a:cubicBezTo>
                <a:cubicBezTo>
                  <a:pt x="3872" y="1335"/>
                  <a:pt x="2873" y="1446"/>
                  <a:pt x="2276" y="1523"/>
                </a:cubicBezTo>
                <a:cubicBezTo>
                  <a:pt x="1679" y="1600"/>
                  <a:pt x="553" y="1580"/>
                  <a:pt x="297" y="1346"/>
                </a:cubicBezTo>
                <a:close/>
              </a:path>
            </a:pathLst>
          </a:custGeom>
          <a:solidFill>
            <a:srgbClr val="16A085"/>
          </a:solidFill>
          <a:ln w="9525">
            <a:solidFill>
              <a:srgbClr val="16A085"/>
            </a:solidFill>
            <a:round/>
            <a:headEnd/>
            <a:tailEnd/>
          </a:ln>
          <a:effectLst>
            <a:outerShdw blurRad="50800" dist="38100" dir="2700000" algn="tl" rotWithShape="0">
              <a:prstClr val="black">
                <a:alpha val="40000"/>
              </a:prstClr>
            </a:outerShdw>
          </a:effectLst>
        </p:spPr>
        <p:txBody>
          <a:bodyPr tIns="91440" bIns="9144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i="0" u="none" strike="noStrike" kern="0" cap="none" spc="0" normalizeH="0" baseline="0" dirty="0">
              <a:ln>
                <a:noFill/>
              </a:ln>
              <a:solidFill>
                <a:srgbClr val="C00000"/>
              </a:solidFill>
              <a:effectLst/>
              <a:uLnTx/>
              <a:uFillTx/>
              <a:latin typeface="Calibri"/>
              <a:ea typeface="+mn-ea"/>
              <a:cs typeface="Arial" pitchFamily="34" charset="0"/>
            </a:endParaRPr>
          </a:p>
        </p:txBody>
      </p:sp>
      <p:sp>
        <p:nvSpPr>
          <p:cNvPr id="28" name="clipart_drawncirclegreen">
            <a:extLst>
              <a:ext uri="{FF2B5EF4-FFF2-40B4-BE49-F238E27FC236}">
                <a16:creationId xmlns:a16="http://schemas.microsoft.com/office/drawing/2014/main" id="{1FED7528-58BE-68F7-0317-7CD3E2CDBA58}"/>
              </a:ext>
            </a:extLst>
          </p:cNvPr>
          <p:cNvSpPr>
            <a:spLocks/>
          </p:cNvSpPr>
          <p:nvPr/>
        </p:nvSpPr>
        <p:spPr bwMode="gray">
          <a:xfrm flipH="1" flipV="1">
            <a:off x="10631098" y="2761834"/>
            <a:ext cx="360040" cy="214360"/>
          </a:xfrm>
          <a:custGeom>
            <a:avLst/>
            <a:gdLst>
              <a:gd name="T0" fmla="*/ 2147483647 w 3884"/>
              <a:gd name="T1" fmla="*/ 2147483647 h 1600"/>
              <a:gd name="T2" fmla="*/ 2147483647 w 3884"/>
              <a:gd name="T3" fmla="*/ 2147483647 h 1600"/>
              <a:gd name="T4" fmla="*/ 2147483647 w 3884"/>
              <a:gd name="T5" fmla="*/ 2147483647 h 1600"/>
              <a:gd name="T6" fmla="*/ 2147483647 w 3884"/>
              <a:gd name="T7" fmla="*/ 2147483647 h 1600"/>
              <a:gd name="T8" fmla="*/ 2147483647 w 3884"/>
              <a:gd name="T9" fmla="*/ 2147483647 h 1600"/>
              <a:gd name="T10" fmla="*/ 2147483647 w 3884"/>
              <a:gd name="T11" fmla="*/ 2147483647 h 1600"/>
              <a:gd name="T12" fmla="*/ 0 w 3884"/>
              <a:gd name="T13" fmla="*/ 2147483647 h 1600"/>
              <a:gd name="T14" fmla="*/ 2147483647 w 3884"/>
              <a:gd name="T15" fmla="*/ 2147483647 h 1600"/>
              <a:gd name="T16" fmla="*/ 2147483647 w 3884"/>
              <a:gd name="T17" fmla="*/ 2147483647 h 1600"/>
              <a:gd name="T18" fmla="*/ 2147483647 w 3884"/>
              <a:gd name="T19" fmla="*/ 2147483647 h 1600"/>
              <a:gd name="T20" fmla="*/ 2147483647 w 3884"/>
              <a:gd name="T21" fmla="*/ 2147483647 h 1600"/>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3884"/>
              <a:gd name="T34" fmla="*/ 0 h 1600"/>
              <a:gd name="T35" fmla="*/ 3884 w 3884"/>
              <a:gd name="T36" fmla="*/ 1600 h 1600"/>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3884" h="1600">
                <a:moveTo>
                  <a:pt x="297" y="1346"/>
                </a:moveTo>
                <a:cubicBezTo>
                  <a:pt x="918" y="1523"/>
                  <a:pt x="1726" y="1533"/>
                  <a:pt x="2310" y="1448"/>
                </a:cubicBezTo>
                <a:cubicBezTo>
                  <a:pt x="3125" y="1334"/>
                  <a:pt x="3798" y="1192"/>
                  <a:pt x="3810" y="884"/>
                </a:cubicBezTo>
                <a:cubicBezTo>
                  <a:pt x="3822" y="576"/>
                  <a:pt x="3114" y="204"/>
                  <a:pt x="1945" y="137"/>
                </a:cubicBezTo>
                <a:cubicBezTo>
                  <a:pt x="645" y="63"/>
                  <a:pt x="74" y="564"/>
                  <a:pt x="74" y="724"/>
                </a:cubicBezTo>
                <a:cubicBezTo>
                  <a:pt x="74" y="884"/>
                  <a:pt x="394" y="1032"/>
                  <a:pt x="781" y="1072"/>
                </a:cubicBezTo>
                <a:cubicBezTo>
                  <a:pt x="280" y="1135"/>
                  <a:pt x="0" y="912"/>
                  <a:pt x="0" y="724"/>
                </a:cubicBezTo>
                <a:cubicBezTo>
                  <a:pt x="0" y="536"/>
                  <a:pt x="473" y="0"/>
                  <a:pt x="1951" y="68"/>
                </a:cubicBezTo>
                <a:cubicBezTo>
                  <a:pt x="2863" y="110"/>
                  <a:pt x="3884" y="433"/>
                  <a:pt x="3878" y="884"/>
                </a:cubicBezTo>
                <a:cubicBezTo>
                  <a:pt x="3872" y="1335"/>
                  <a:pt x="2873" y="1446"/>
                  <a:pt x="2276" y="1523"/>
                </a:cubicBezTo>
                <a:cubicBezTo>
                  <a:pt x="1679" y="1600"/>
                  <a:pt x="553" y="1580"/>
                  <a:pt x="297" y="1346"/>
                </a:cubicBezTo>
                <a:close/>
              </a:path>
            </a:pathLst>
          </a:custGeom>
          <a:solidFill>
            <a:srgbClr val="16A085"/>
          </a:solidFill>
          <a:ln w="9525">
            <a:solidFill>
              <a:srgbClr val="16A085"/>
            </a:solidFill>
            <a:round/>
            <a:headEnd/>
            <a:tailEnd/>
          </a:ln>
          <a:effectLst>
            <a:outerShdw blurRad="50800" dist="38100" dir="2700000" algn="tl" rotWithShape="0">
              <a:prstClr val="black">
                <a:alpha val="40000"/>
              </a:prstClr>
            </a:outerShdw>
          </a:effectLst>
        </p:spPr>
        <p:txBody>
          <a:bodyPr tIns="91440" bIns="9144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i="0" u="none" strike="noStrike" kern="0" cap="none" spc="0" normalizeH="0" baseline="0" dirty="0">
              <a:ln>
                <a:noFill/>
              </a:ln>
              <a:solidFill>
                <a:srgbClr val="C00000"/>
              </a:solidFill>
              <a:effectLst/>
              <a:uLnTx/>
              <a:uFillTx/>
              <a:latin typeface="Calibri"/>
              <a:ea typeface="+mn-ea"/>
              <a:cs typeface="Arial" pitchFamily="34" charset="0"/>
            </a:endParaRPr>
          </a:p>
        </p:txBody>
      </p:sp>
      <p:sp>
        <p:nvSpPr>
          <p:cNvPr id="29" name="clipart_drawncirclegreen">
            <a:extLst>
              <a:ext uri="{FF2B5EF4-FFF2-40B4-BE49-F238E27FC236}">
                <a16:creationId xmlns:a16="http://schemas.microsoft.com/office/drawing/2014/main" id="{C0DC788D-A8C0-5E11-F855-6EEFF87F06E3}"/>
              </a:ext>
            </a:extLst>
          </p:cNvPr>
          <p:cNvSpPr>
            <a:spLocks/>
          </p:cNvSpPr>
          <p:nvPr/>
        </p:nvSpPr>
        <p:spPr bwMode="gray">
          <a:xfrm flipH="1" flipV="1">
            <a:off x="10631098" y="3428958"/>
            <a:ext cx="360040" cy="214360"/>
          </a:xfrm>
          <a:custGeom>
            <a:avLst/>
            <a:gdLst>
              <a:gd name="T0" fmla="*/ 2147483647 w 3884"/>
              <a:gd name="T1" fmla="*/ 2147483647 h 1600"/>
              <a:gd name="T2" fmla="*/ 2147483647 w 3884"/>
              <a:gd name="T3" fmla="*/ 2147483647 h 1600"/>
              <a:gd name="T4" fmla="*/ 2147483647 w 3884"/>
              <a:gd name="T5" fmla="*/ 2147483647 h 1600"/>
              <a:gd name="T6" fmla="*/ 2147483647 w 3884"/>
              <a:gd name="T7" fmla="*/ 2147483647 h 1600"/>
              <a:gd name="T8" fmla="*/ 2147483647 w 3884"/>
              <a:gd name="T9" fmla="*/ 2147483647 h 1600"/>
              <a:gd name="T10" fmla="*/ 2147483647 w 3884"/>
              <a:gd name="T11" fmla="*/ 2147483647 h 1600"/>
              <a:gd name="T12" fmla="*/ 0 w 3884"/>
              <a:gd name="T13" fmla="*/ 2147483647 h 1600"/>
              <a:gd name="T14" fmla="*/ 2147483647 w 3884"/>
              <a:gd name="T15" fmla="*/ 2147483647 h 1600"/>
              <a:gd name="T16" fmla="*/ 2147483647 w 3884"/>
              <a:gd name="T17" fmla="*/ 2147483647 h 1600"/>
              <a:gd name="T18" fmla="*/ 2147483647 w 3884"/>
              <a:gd name="T19" fmla="*/ 2147483647 h 1600"/>
              <a:gd name="T20" fmla="*/ 2147483647 w 3884"/>
              <a:gd name="T21" fmla="*/ 2147483647 h 1600"/>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3884"/>
              <a:gd name="T34" fmla="*/ 0 h 1600"/>
              <a:gd name="T35" fmla="*/ 3884 w 3884"/>
              <a:gd name="T36" fmla="*/ 1600 h 1600"/>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3884" h="1600">
                <a:moveTo>
                  <a:pt x="297" y="1346"/>
                </a:moveTo>
                <a:cubicBezTo>
                  <a:pt x="918" y="1523"/>
                  <a:pt x="1726" y="1533"/>
                  <a:pt x="2310" y="1448"/>
                </a:cubicBezTo>
                <a:cubicBezTo>
                  <a:pt x="3125" y="1334"/>
                  <a:pt x="3798" y="1192"/>
                  <a:pt x="3810" y="884"/>
                </a:cubicBezTo>
                <a:cubicBezTo>
                  <a:pt x="3822" y="576"/>
                  <a:pt x="3114" y="204"/>
                  <a:pt x="1945" y="137"/>
                </a:cubicBezTo>
                <a:cubicBezTo>
                  <a:pt x="645" y="63"/>
                  <a:pt x="74" y="564"/>
                  <a:pt x="74" y="724"/>
                </a:cubicBezTo>
                <a:cubicBezTo>
                  <a:pt x="74" y="884"/>
                  <a:pt x="394" y="1032"/>
                  <a:pt x="781" y="1072"/>
                </a:cubicBezTo>
                <a:cubicBezTo>
                  <a:pt x="280" y="1135"/>
                  <a:pt x="0" y="912"/>
                  <a:pt x="0" y="724"/>
                </a:cubicBezTo>
                <a:cubicBezTo>
                  <a:pt x="0" y="536"/>
                  <a:pt x="473" y="0"/>
                  <a:pt x="1951" y="68"/>
                </a:cubicBezTo>
                <a:cubicBezTo>
                  <a:pt x="2863" y="110"/>
                  <a:pt x="3884" y="433"/>
                  <a:pt x="3878" y="884"/>
                </a:cubicBezTo>
                <a:cubicBezTo>
                  <a:pt x="3872" y="1335"/>
                  <a:pt x="2873" y="1446"/>
                  <a:pt x="2276" y="1523"/>
                </a:cubicBezTo>
                <a:cubicBezTo>
                  <a:pt x="1679" y="1600"/>
                  <a:pt x="553" y="1580"/>
                  <a:pt x="297" y="1346"/>
                </a:cubicBezTo>
                <a:close/>
              </a:path>
            </a:pathLst>
          </a:custGeom>
          <a:solidFill>
            <a:srgbClr val="16A085"/>
          </a:solidFill>
          <a:ln w="9525">
            <a:solidFill>
              <a:srgbClr val="16A085"/>
            </a:solidFill>
            <a:round/>
            <a:headEnd/>
            <a:tailEnd/>
          </a:ln>
          <a:effectLst>
            <a:outerShdw blurRad="50800" dist="38100" dir="2700000" algn="tl" rotWithShape="0">
              <a:prstClr val="black">
                <a:alpha val="40000"/>
              </a:prstClr>
            </a:outerShdw>
          </a:effectLst>
        </p:spPr>
        <p:txBody>
          <a:bodyPr tIns="91440" bIns="9144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i="0" u="none" strike="noStrike" kern="0" cap="none" spc="0" normalizeH="0" baseline="0" dirty="0">
              <a:ln>
                <a:noFill/>
              </a:ln>
              <a:solidFill>
                <a:srgbClr val="C00000"/>
              </a:solidFill>
              <a:effectLst/>
              <a:uLnTx/>
              <a:uFillTx/>
              <a:latin typeface="Calibri"/>
              <a:ea typeface="+mn-ea"/>
              <a:cs typeface="Arial" pitchFamily="34" charset="0"/>
            </a:endParaRPr>
          </a:p>
        </p:txBody>
      </p:sp>
      <p:sp>
        <p:nvSpPr>
          <p:cNvPr id="30" name="BlokTextu 29">
            <a:extLst>
              <a:ext uri="{FF2B5EF4-FFF2-40B4-BE49-F238E27FC236}">
                <a16:creationId xmlns:a16="http://schemas.microsoft.com/office/drawing/2014/main" id="{52062EE4-FEA4-15CC-1C69-0D0214405DB3}"/>
              </a:ext>
            </a:extLst>
          </p:cNvPr>
          <p:cNvSpPr txBox="1"/>
          <p:nvPr/>
        </p:nvSpPr>
        <p:spPr>
          <a:xfrm>
            <a:off x="9120336" y="6392361"/>
            <a:ext cx="2549016" cy="276999"/>
          </a:xfrm>
          <a:prstGeom prst="rect">
            <a:avLst/>
          </a:prstGeom>
          <a:noFill/>
        </p:spPr>
        <p:txBody>
          <a:bodyPr wrap="square" rtlCol="0">
            <a:spAutoFit/>
          </a:bodyPr>
          <a:lstStyle/>
          <a:p>
            <a:r>
              <a:rPr lang="sk-SK" sz="1200" dirty="0">
                <a:solidFill>
                  <a:srgbClr val="E7E6E6">
                    <a:lumMod val="50000"/>
                  </a:srgbClr>
                </a:solidFill>
                <a:latin typeface="Calibri Light" panose="020F0302020204030204"/>
                <a:cs typeface="Arial" pitchFamily="34" charset="0"/>
              </a:rPr>
              <a:t>Top/</a:t>
            </a:r>
            <a:r>
              <a:rPr lang="sk-SK" sz="1200" dirty="0" err="1">
                <a:solidFill>
                  <a:srgbClr val="E7E6E6">
                    <a:lumMod val="50000"/>
                  </a:srgbClr>
                </a:solidFill>
                <a:latin typeface="Calibri Light" panose="020F0302020204030204"/>
                <a:cs typeface="Arial" pitchFamily="34" charset="0"/>
              </a:rPr>
              <a:t>bottom</a:t>
            </a:r>
            <a:r>
              <a:rPr lang="sk-SK" sz="1200" dirty="0">
                <a:solidFill>
                  <a:srgbClr val="E7E6E6">
                    <a:lumMod val="50000"/>
                  </a:srgbClr>
                </a:solidFill>
                <a:latin typeface="Calibri Light" panose="020F0302020204030204"/>
                <a:cs typeface="Arial" pitchFamily="34" charset="0"/>
              </a:rPr>
              <a:t> aspekty v segmentu</a:t>
            </a:r>
          </a:p>
        </p:txBody>
      </p:sp>
      <p:sp>
        <p:nvSpPr>
          <p:cNvPr id="34" name="clipart_drawncirclegreen">
            <a:extLst>
              <a:ext uri="{FF2B5EF4-FFF2-40B4-BE49-F238E27FC236}">
                <a16:creationId xmlns:a16="http://schemas.microsoft.com/office/drawing/2014/main" id="{7269CD4F-2E71-BCCE-82F8-F3FA895D22CC}"/>
              </a:ext>
            </a:extLst>
          </p:cNvPr>
          <p:cNvSpPr>
            <a:spLocks/>
          </p:cNvSpPr>
          <p:nvPr/>
        </p:nvSpPr>
        <p:spPr bwMode="gray">
          <a:xfrm flipH="1" flipV="1">
            <a:off x="8681715" y="6093744"/>
            <a:ext cx="360040" cy="214360"/>
          </a:xfrm>
          <a:custGeom>
            <a:avLst/>
            <a:gdLst>
              <a:gd name="T0" fmla="*/ 2147483647 w 3884"/>
              <a:gd name="T1" fmla="*/ 2147483647 h 1600"/>
              <a:gd name="T2" fmla="*/ 2147483647 w 3884"/>
              <a:gd name="T3" fmla="*/ 2147483647 h 1600"/>
              <a:gd name="T4" fmla="*/ 2147483647 w 3884"/>
              <a:gd name="T5" fmla="*/ 2147483647 h 1600"/>
              <a:gd name="T6" fmla="*/ 2147483647 w 3884"/>
              <a:gd name="T7" fmla="*/ 2147483647 h 1600"/>
              <a:gd name="T8" fmla="*/ 2147483647 w 3884"/>
              <a:gd name="T9" fmla="*/ 2147483647 h 1600"/>
              <a:gd name="T10" fmla="*/ 2147483647 w 3884"/>
              <a:gd name="T11" fmla="*/ 2147483647 h 1600"/>
              <a:gd name="T12" fmla="*/ 0 w 3884"/>
              <a:gd name="T13" fmla="*/ 2147483647 h 1600"/>
              <a:gd name="T14" fmla="*/ 2147483647 w 3884"/>
              <a:gd name="T15" fmla="*/ 2147483647 h 1600"/>
              <a:gd name="T16" fmla="*/ 2147483647 w 3884"/>
              <a:gd name="T17" fmla="*/ 2147483647 h 1600"/>
              <a:gd name="T18" fmla="*/ 2147483647 w 3884"/>
              <a:gd name="T19" fmla="*/ 2147483647 h 1600"/>
              <a:gd name="T20" fmla="*/ 2147483647 w 3884"/>
              <a:gd name="T21" fmla="*/ 2147483647 h 1600"/>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3884"/>
              <a:gd name="T34" fmla="*/ 0 h 1600"/>
              <a:gd name="T35" fmla="*/ 3884 w 3884"/>
              <a:gd name="T36" fmla="*/ 1600 h 1600"/>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3884" h="1600">
                <a:moveTo>
                  <a:pt x="297" y="1346"/>
                </a:moveTo>
                <a:cubicBezTo>
                  <a:pt x="918" y="1523"/>
                  <a:pt x="1726" y="1533"/>
                  <a:pt x="2310" y="1448"/>
                </a:cubicBezTo>
                <a:cubicBezTo>
                  <a:pt x="3125" y="1334"/>
                  <a:pt x="3798" y="1192"/>
                  <a:pt x="3810" y="884"/>
                </a:cubicBezTo>
                <a:cubicBezTo>
                  <a:pt x="3822" y="576"/>
                  <a:pt x="3114" y="204"/>
                  <a:pt x="1945" y="137"/>
                </a:cubicBezTo>
                <a:cubicBezTo>
                  <a:pt x="645" y="63"/>
                  <a:pt x="74" y="564"/>
                  <a:pt x="74" y="724"/>
                </a:cubicBezTo>
                <a:cubicBezTo>
                  <a:pt x="74" y="884"/>
                  <a:pt x="394" y="1032"/>
                  <a:pt x="781" y="1072"/>
                </a:cubicBezTo>
                <a:cubicBezTo>
                  <a:pt x="280" y="1135"/>
                  <a:pt x="0" y="912"/>
                  <a:pt x="0" y="724"/>
                </a:cubicBezTo>
                <a:cubicBezTo>
                  <a:pt x="0" y="536"/>
                  <a:pt x="473" y="0"/>
                  <a:pt x="1951" y="68"/>
                </a:cubicBezTo>
                <a:cubicBezTo>
                  <a:pt x="2863" y="110"/>
                  <a:pt x="3884" y="433"/>
                  <a:pt x="3878" y="884"/>
                </a:cubicBezTo>
                <a:cubicBezTo>
                  <a:pt x="3872" y="1335"/>
                  <a:pt x="2873" y="1446"/>
                  <a:pt x="2276" y="1523"/>
                </a:cubicBezTo>
                <a:cubicBezTo>
                  <a:pt x="1679" y="1600"/>
                  <a:pt x="553" y="1580"/>
                  <a:pt x="297" y="1346"/>
                </a:cubicBezTo>
                <a:close/>
              </a:path>
            </a:pathLst>
          </a:custGeom>
          <a:solidFill>
            <a:srgbClr val="16A085"/>
          </a:solidFill>
          <a:ln w="9525">
            <a:solidFill>
              <a:srgbClr val="C00000"/>
            </a:solidFill>
            <a:round/>
            <a:headEnd/>
            <a:tailEnd/>
          </a:ln>
          <a:effectLst>
            <a:outerShdw blurRad="50800" dist="38100" dir="2700000" algn="tl" rotWithShape="0">
              <a:prstClr val="black">
                <a:alpha val="40000"/>
              </a:prstClr>
            </a:outerShdw>
          </a:effectLst>
        </p:spPr>
        <p:txBody>
          <a:bodyPr tIns="91440" bIns="9144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1" i="0" u="none" strike="noStrike" kern="0" cap="none" spc="0" normalizeH="0" baseline="0" dirty="0">
              <a:ln>
                <a:noFill/>
              </a:ln>
              <a:solidFill>
                <a:srgbClr val="C00000"/>
              </a:solidFill>
              <a:effectLst/>
              <a:uLnTx/>
              <a:uFillTx/>
              <a:latin typeface="Calibri"/>
              <a:ea typeface="+mn-ea"/>
              <a:cs typeface="Arial" pitchFamily="34" charset="0"/>
            </a:endParaRPr>
          </a:p>
        </p:txBody>
      </p:sp>
      <p:sp>
        <p:nvSpPr>
          <p:cNvPr id="35" name="clipart_drawncirclegreen">
            <a:extLst>
              <a:ext uri="{FF2B5EF4-FFF2-40B4-BE49-F238E27FC236}">
                <a16:creationId xmlns:a16="http://schemas.microsoft.com/office/drawing/2014/main" id="{5F69CEBA-B91D-0C7F-B7BA-990EC241A505}"/>
              </a:ext>
            </a:extLst>
          </p:cNvPr>
          <p:cNvSpPr>
            <a:spLocks/>
          </p:cNvSpPr>
          <p:nvPr/>
        </p:nvSpPr>
        <p:spPr bwMode="gray">
          <a:xfrm flipH="1" flipV="1">
            <a:off x="9347530" y="6100906"/>
            <a:ext cx="360040" cy="214360"/>
          </a:xfrm>
          <a:custGeom>
            <a:avLst/>
            <a:gdLst>
              <a:gd name="T0" fmla="*/ 2147483647 w 3884"/>
              <a:gd name="T1" fmla="*/ 2147483647 h 1600"/>
              <a:gd name="T2" fmla="*/ 2147483647 w 3884"/>
              <a:gd name="T3" fmla="*/ 2147483647 h 1600"/>
              <a:gd name="T4" fmla="*/ 2147483647 w 3884"/>
              <a:gd name="T5" fmla="*/ 2147483647 h 1600"/>
              <a:gd name="T6" fmla="*/ 2147483647 w 3884"/>
              <a:gd name="T7" fmla="*/ 2147483647 h 1600"/>
              <a:gd name="T8" fmla="*/ 2147483647 w 3884"/>
              <a:gd name="T9" fmla="*/ 2147483647 h 1600"/>
              <a:gd name="T10" fmla="*/ 2147483647 w 3884"/>
              <a:gd name="T11" fmla="*/ 2147483647 h 1600"/>
              <a:gd name="T12" fmla="*/ 0 w 3884"/>
              <a:gd name="T13" fmla="*/ 2147483647 h 1600"/>
              <a:gd name="T14" fmla="*/ 2147483647 w 3884"/>
              <a:gd name="T15" fmla="*/ 2147483647 h 1600"/>
              <a:gd name="T16" fmla="*/ 2147483647 w 3884"/>
              <a:gd name="T17" fmla="*/ 2147483647 h 1600"/>
              <a:gd name="T18" fmla="*/ 2147483647 w 3884"/>
              <a:gd name="T19" fmla="*/ 2147483647 h 1600"/>
              <a:gd name="T20" fmla="*/ 2147483647 w 3884"/>
              <a:gd name="T21" fmla="*/ 2147483647 h 1600"/>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3884"/>
              <a:gd name="T34" fmla="*/ 0 h 1600"/>
              <a:gd name="T35" fmla="*/ 3884 w 3884"/>
              <a:gd name="T36" fmla="*/ 1600 h 1600"/>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3884" h="1600">
                <a:moveTo>
                  <a:pt x="297" y="1346"/>
                </a:moveTo>
                <a:cubicBezTo>
                  <a:pt x="918" y="1523"/>
                  <a:pt x="1726" y="1533"/>
                  <a:pt x="2310" y="1448"/>
                </a:cubicBezTo>
                <a:cubicBezTo>
                  <a:pt x="3125" y="1334"/>
                  <a:pt x="3798" y="1192"/>
                  <a:pt x="3810" y="884"/>
                </a:cubicBezTo>
                <a:cubicBezTo>
                  <a:pt x="3822" y="576"/>
                  <a:pt x="3114" y="204"/>
                  <a:pt x="1945" y="137"/>
                </a:cubicBezTo>
                <a:cubicBezTo>
                  <a:pt x="645" y="63"/>
                  <a:pt x="74" y="564"/>
                  <a:pt x="74" y="724"/>
                </a:cubicBezTo>
                <a:cubicBezTo>
                  <a:pt x="74" y="884"/>
                  <a:pt x="394" y="1032"/>
                  <a:pt x="781" y="1072"/>
                </a:cubicBezTo>
                <a:cubicBezTo>
                  <a:pt x="280" y="1135"/>
                  <a:pt x="0" y="912"/>
                  <a:pt x="0" y="724"/>
                </a:cubicBezTo>
                <a:cubicBezTo>
                  <a:pt x="0" y="536"/>
                  <a:pt x="473" y="0"/>
                  <a:pt x="1951" y="68"/>
                </a:cubicBezTo>
                <a:cubicBezTo>
                  <a:pt x="2863" y="110"/>
                  <a:pt x="3884" y="433"/>
                  <a:pt x="3878" y="884"/>
                </a:cubicBezTo>
                <a:cubicBezTo>
                  <a:pt x="3872" y="1335"/>
                  <a:pt x="2873" y="1446"/>
                  <a:pt x="2276" y="1523"/>
                </a:cubicBezTo>
                <a:cubicBezTo>
                  <a:pt x="1679" y="1600"/>
                  <a:pt x="553" y="1580"/>
                  <a:pt x="297" y="1346"/>
                </a:cubicBezTo>
                <a:close/>
              </a:path>
            </a:pathLst>
          </a:custGeom>
          <a:solidFill>
            <a:srgbClr val="16A085"/>
          </a:solidFill>
          <a:ln w="9525">
            <a:solidFill>
              <a:srgbClr val="C00000"/>
            </a:solidFill>
            <a:round/>
            <a:headEnd/>
            <a:tailEnd/>
          </a:ln>
          <a:effectLst>
            <a:outerShdw blurRad="50800" dist="38100" dir="2700000" algn="tl" rotWithShape="0">
              <a:prstClr val="black">
                <a:alpha val="40000"/>
              </a:prstClr>
            </a:outerShdw>
          </a:effectLst>
        </p:spPr>
        <p:txBody>
          <a:bodyPr tIns="91440" bIns="9144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1" i="0" u="none" strike="noStrike" kern="0" cap="none" spc="0" normalizeH="0" baseline="0" dirty="0">
              <a:ln>
                <a:noFill/>
              </a:ln>
              <a:solidFill>
                <a:srgbClr val="C00000"/>
              </a:solidFill>
              <a:effectLst/>
              <a:uLnTx/>
              <a:uFillTx/>
              <a:latin typeface="Calibri"/>
              <a:ea typeface="+mn-ea"/>
              <a:cs typeface="Arial" pitchFamily="34" charset="0"/>
            </a:endParaRPr>
          </a:p>
        </p:txBody>
      </p:sp>
      <p:sp>
        <p:nvSpPr>
          <p:cNvPr id="36" name="clipart_drawncirclegreen">
            <a:extLst>
              <a:ext uri="{FF2B5EF4-FFF2-40B4-BE49-F238E27FC236}">
                <a16:creationId xmlns:a16="http://schemas.microsoft.com/office/drawing/2014/main" id="{BD3CFB57-CD2C-31C6-3709-19DCBF1CFEE8}"/>
              </a:ext>
            </a:extLst>
          </p:cNvPr>
          <p:cNvSpPr>
            <a:spLocks/>
          </p:cNvSpPr>
          <p:nvPr/>
        </p:nvSpPr>
        <p:spPr bwMode="gray">
          <a:xfrm flipH="1" flipV="1">
            <a:off x="9984432" y="6091917"/>
            <a:ext cx="360040" cy="214360"/>
          </a:xfrm>
          <a:custGeom>
            <a:avLst/>
            <a:gdLst>
              <a:gd name="T0" fmla="*/ 2147483647 w 3884"/>
              <a:gd name="T1" fmla="*/ 2147483647 h 1600"/>
              <a:gd name="T2" fmla="*/ 2147483647 w 3884"/>
              <a:gd name="T3" fmla="*/ 2147483647 h 1600"/>
              <a:gd name="T4" fmla="*/ 2147483647 w 3884"/>
              <a:gd name="T5" fmla="*/ 2147483647 h 1600"/>
              <a:gd name="T6" fmla="*/ 2147483647 w 3884"/>
              <a:gd name="T7" fmla="*/ 2147483647 h 1600"/>
              <a:gd name="T8" fmla="*/ 2147483647 w 3884"/>
              <a:gd name="T9" fmla="*/ 2147483647 h 1600"/>
              <a:gd name="T10" fmla="*/ 2147483647 w 3884"/>
              <a:gd name="T11" fmla="*/ 2147483647 h 1600"/>
              <a:gd name="T12" fmla="*/ 0 w 3884"/>
              <a:gd name="T13" fmla="*/ 2147483647 h 1600"/>
              <a:gd name="T14" fmla="*/ 2147483647 w 3884"/>
              <a:gd name="T15" fmla="*/ 2147483647 h 1600"/>
              <a:gd name="T16" fmla="*/ 2147483647 w 3884"/>
              <a:gd name="T17" fmla="*/ 2147483647 h 1600"/>
              <a:gd name="T18" fmla="*/ 2147483647 w 3884"/>
              <a:gd name="T19" fmla="*/ 2147483647 h 1600"/>
              <a:gd name="T20" fmla="*/ 2147483647 w 3884"/>
              <a:gd name="T21" fmla="*/ 2147483647 h 1600"/>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3884"/>
              <a:gd name="T34" fmla="*/ 0 h 1600"/>
              <a:gd name="T35" fmla="*/ 3884 w 3884"/>
              <a:gd name="T36" fmla="*/ 1600 h 1600"/>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3884" h="1600">
                <a:moveTo>
                  <a:pt x="297" y="1346"/>
                </a:moveTo>
                <a:cubicBezTo>
                  <a:pt x="918" y="1523"/>
                  <a:pt x="1726" y="1533"/>
                  <a:pt x="2310" y="1448"/>
                </a:cubicBezTo>
                <a:cubicBezTo>
                  <a:pt x="3125" y="1334"/>
                  <a:pt x="3798" y="1192"/>
                  <a:pt x="3810" y="884"/>
                </a:cubicBezTo>
                <a:cubicBezTo>
                  <a:pt x="3822" y="576"/>
                  <a:pt x="3114" y="204"/>
                  <a:pt x="1945" y="137"/>
                </a:cubicBezTo>
                <a:cubicBezTo>
                  <a:pt x="645" y="63"/>
                  <a:pt x="74" y="564"/>
                  <a:pt x="74" y="724"/>
                </a:cubicBezTo>
                <a:cubicBezTo>
                  <a:pt x="74" y="884"/>
                  <a:pt x="394" y="1032"/>
                  <a:pt x="781" y="1072"/>
                </a:cubicBezTo>
                <a:cubicBezTo>
                  <a:pt x="280" y="1135"/>
                  <a:pt x="0" y="912"/>
                  <a:pt x="0" y="724"/>
                </a:cubicBezTo>
                <a:cubicBezTo>
                  <a:pt x="0" y="536"/>
                  <a:pt x="473" y="0"/>
                  <a:pt x="1951" y="68"/>
                </a:cubicBezTo>
                <a:cubicBezTo>
                  <a:pt x="2863" y="110"/>
                  <a:pt x="3884" y="433"/>
                  <a:pt x="3878" y="884"/>
                </a:cubicBezTo>
                <a:cubicBezTo>
                  <a:pt x="3872" y="1335"/>
                  <a:pt x="2873" y="1446"/>
                  <a:pt x="2276" y="1523"/>
                </a:cubicBezTo>
                <a:cubicBezTo>
                  <a:pt x="1679" y="1600"/>
                  <a:pt x="553" y="1580"/>
                  <a:pt x="297" y="1346"/>
                </a:cubicBezTo>
                <a:close/>
              </a:path>
            </a:pathLst>
          </a:custGeom>
          <a:solidFill>
            <a:srgbClr val="16A085"/>
          </a:solidFill>
          <a:ln w="9525">
            <a:solidFill>
              <a:srgbClr val="C00000"/>
            </a:solidFill>
            <a:round/>
            <a:headEnd/>
            <a:tailEnd/>
          </a:ln>
          <a:effectLst>
            <a:outerShdw blurRad="50800" dist="38100" dir="2700000" algn="tl" rotWithShape="0">
              <a:prstClr val="black">
                <a:alpha val="40000"/>
              </a:prstClr>
            </a:outerShdw>
          </a:effectLst>
        </p:spPr>
        <p:txBody>
          <a:bodyPr tIns="91440" bIns="9144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1" i="0" u="none" strike="noStrike" kern="0" cap="none" spc="0" normalizeH="0" baseline="0" dirty="0">
              <a:ln>
                <a:noFill/>
              </a:ln>
              <a:solidFill>
                <a:srgbClr val="C00000"/>
              </a:solidFill>
              <a:effectLst/>
              <a:uLnTx/>
              <a:uFillTx/>
              <a:latin typeface="Calibri"/>
              <a:ea typeface="+mn-ea"/>
              <a:cs typeface="Arial" pitchFamily="34" charset="0"/>
            </a:endParaRPr>
          </a:p>
        </p:txBody>
      </p:sp>
      <p:sp>
        <p:nvSpPr>
          <p:cNvPr id="37" name="clipart_drawncirclegreen">
            <a:extLst>
              <a:ext uri="{FF2B5EF4-FFF2-40B4-BE49-F238E27FC236}">
                <a16:creationId xmlns:a16="http://schemas.microsoft.com/office/drawing/2014/main" id="{87F29368-4ADA-8C74-D1CD-3CC915E3FA1D}"/>
              </a:ext>
            </a:extLst>
          </p:cNvPr>
          <p:cNvSpPr>
            <a:spLocks/>
          </p:cNvSpPr>
          <p:nvPr/>
        </p:nvSpPr>
        <p:spPr bwMode="gray">
          <a:xfrm flipH="1" flipV="1">
            <a:off x="10613654" y="6106547"/>
            <a:ext cx="360040" cy="214360"/>
          </a:xfrm>
          <a:custGeom>
            <a:avLst/>
            <a:gdLst>
              <a:gd name="T0" fmla="*/ 2147483647 w 3884"/>
              <a:gd name="T1" fmla="*/ 2147483647 h 1600"/>
              <a:gd name="T2" fmla="*/ 2147483647 w 3884"/>
              <a:gd name="T3" fmla="*/ 2147483647 h 1600"/>
              <a:gd name="T4" fmla="*/ 2147483647 w 3884"/>
              <a:gd name="T5" fmla="*/ 2147483647 h 1600"/>
              <a:gd name="T6" fmla="*/ 2147483647 w 3884"/>
              <a:gd name="T7" fmla="*/ 2147483647 h 1600"/>
              <a:gd name="T8" fmla="*/ 2147483647 w 3884"/>
              <a:gd name="T9" fmla="*/ 2147483647 h 1600"/>
              <a:gd name="T10" fmla="*/ 2147483647 w 3884"/>
              <a:gd name="T11" fmla="*/ 2147483647 h 1600"/>
              <a:gd name="T12" fmla="*/ 0 w 3884"/>
              <a:gd name="T13" fmla="*/ 2147483647 h 1600"/>
              <a:gd name="T14" fmla="*/ 2147483647 w 3884"/>
              <a:gd name="T15" fmla="*/ 2147483647 h 1600"/>
              <a:gd name="T16" fmla="*/ 2147483647 w 3884"/>
              <a:gd name="T17" fmla="*/ 2147483647 h 1600"/>
              <a:gd name="T18" fmla="*/ 2147483647 w 3884"/>
              <a:gd name="T19" fmla="*/ 2147483647 h 1600"/>
              <a:gd name="T20" fmla="*/ 2147483647 w 3884"/>
              <a:gd name="T21" fmla="*/ 2147483647 h 1600"/>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3884"/>
              <a:gd name="T34" fmla="*/ 0 h 1600"/>
              <a:gd name="T35" fmla="*/ 3884 w 3884"/>
              <a:gd name="T36" fmla="*/ 1600 h 1600"/>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3884" h="1600">
                <a:moveTo>
                  <a:pt x="297" y="1346"/>
                </a:moveTo>
                <a:cubicBezTo>
                  <a:pt x="918" y="1523"/>
                  <a:pt x="1726" y="1533"/>
                  <a:pt x="2310" y="1448"/>
                </a:cubicBezTo>
                <a:cubicBezTo>
                  <a:pt x="3125" y="1334"/>
                  <a:pt x="3798" y="1192"/>
                  <a:pt x="3810" y="884"/>
                </a:cubicBezTo>
                <a:cubicBezTo>
                  <a:pt x="3822" y="576"/>
                  <a:pt x="3114" y="204"/>
                  <a:pt x="1945" y="137"/>
                </a:cubicBezTo>
                <a:cubicBezTo>
                  <a:pt x="645" y="63"/>
                  <a:pt x="74" y="564"/>
                  <a:pt x="74" y="724"/>
                </a:cubicBezTo>
                <a:cubicBezTo>
                  <a:pt x="74" y="884"/>
                  <a:pt x="394" y="1032"/>
                  <a:pt x="781" y="1072"/>
                </a:cubicBezTo>
                <a:cubicBezTo>
                  <a:pt x="280" y="1135"/>
                  <a:pt x="0" y="912"/>
                  <a:pt x="0" y="724"/>
                </a:cubicBezTo>
                <a:cubicBezTo>
                  <a:pt x="0" y="536"/>
                  <a:pt x="473" y="0"/>
                  <a:pt x="1951" y="68"/>
                </a:cubicBezTo>
                <a:cubicBezTo>
                  <a:pt x="2863" y="110"/>
                  <a:pt x="3884" y="433"/>
                  <a:pt x="3878" y="884"/>
                </a:cubicBezTo>
                <a:cubicBezTo>
                  <a:pt x="3872" y="1335"/>
                  <a:pt x="2873" y="1446"/>
                  <a:pt x="2276" y="1523"/>
                </a:cubicBezTo>
                <a:cubicBezTo>
                  <a:pt x="1679" y="1600"/>
                  <a:pt x="553" y="1580"/>
                  <a:pt x="297" y="1346"/>
                </a:cubicBezTo>
                <a:close/>
              </a:path>
            </a:pathLst>
          </a:custGeom>
          <a:solidFill>
            <a:srgbClr val="16A085"/>
          </a:solidFill>
          <a:ln w="9525">
            <a:solidFill>
              <a:srgbClr val="C00000"/>
            </a:solidFill>
            <a:round/>
            <a:headEnd/>
            <a:tailEnd/>
          </a:ln>
          <a:effectLst>
            <a:outerShdw blurRad="50800" dist="38100" dir="2700000" algn="tl" rotWithShape="0">
              <a:prstClr val="black">
                <a:alpha val="40000"/>
              </a:prstClr>
            </a:outerShdw>
          </a:effectLst>
        </p:spPr>
        <p:txBody>
          <a:bodyPr tIns="91440" bIns="9144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1" i="0" u="none" strike="noStrike" kern="0" cap="none" spc="0" normalizeH="0" baseline="0" dirty="0">
              <a:ln>
                <a:noFill/>
              </a:ln>
              <a:solidFill>
                <a:srgbClr val="C00000"/>
              </a:solidFill>
              <a:effectLst/>
              <a:uLnTx/>
              <a:uFillTx/>
              <a:latin typeface="Calibri"/>
              <a:ea typeface="+mn-ea"/>
              <a:cs typeface="Arial" pitchFamily="34" charset="0"/>
            </a:endParaRPr>
          </a:p>
        </p:txBody>
      </p:sp>
      <p:sp>
        <p:nvSpPr>
          <p:cNvPr id="38" name="clipart_drawncirclegreen">
            <a:extLst>
              <a:ext uri="{FF2B5EF4-FFF2-40B4-BE49-F238E27FC236}">
                <a16:creationId xmlns:a16="http://schemas.microsoft.com/office/drawing/2014/main" id="{2E4F9EF3-16D3-22A3-7210-AA2009B74E80}"/>
              </a:ext>
            </a:extLst>
          </p:cNvPr>
          <p:cNvSpPr>
            <a:spLocks/>
          </p:cNvSpPr>
          <p:nvPr/>
        </p:nvSpPr>
        <p:spPr bwMode="gray">
          <a:xfrm flipH="1" flipV="1">
            <a:off x="8790774" y="6421719"/>
            <a:ext cx="360040" cy="214360"/>
          </a:xfrm>
          <a:custGeom>
            <a:avLst/>
            <a:gdLst>
              <a:gd name="T0" fmla="*/ 2147483647 w 3884"/>
              <a:gd name="T1" fmla="*/ 2147483647 h 1600"/>
              <a:gd name="T2" fmla="*/ 2147483647 w 3884"/>
              <a:gd name="T3" fmla="*/ 2147483647 h 1600"/>
              <a:gd name="T4" fmla="*/ 2147483647 w 3884"/>
              <a:gd name="T5" fmla="*/ 2147483647 h 1600"/>
              <a:gd name="T6" fmla="*/ 2147483647 w 3884"/>
              <a:gd name="T7" fmla="*/ 2147483647 h 1600"/>
              <a:gd name="T8" fmla="*/ 2147483647 w 3884"/>
              <a:gd name="T9" fmla="*/ 2147483647 h 1600"/>
              <a:gd name="T10" fmla="*/ 2147483647 w 3884"/>
              <a:gd name="T11" fmla="*/ 2147483647 h 1600"/>
              <a:gd name="T12" fmla="*/ 0 w 3884"/>
              <a:gd name="T13" fmla="*/ 2147483647 h 1600"/>
              <a:gd name="T14" fmla="*/ 2147483647 w 3884"/>
              <a:gd name="T15" fmla="*/ 2147483647 h 1600"/>
              <a:gd name="T16" fmla="*/ 2147483647 w 3884"/>
              <a:gd name="T17" fmla="*/ 2147483647 h 1600"/>
              <a:gd name="T18" fmla="*/ 2147483647 w 3884"/>
              <a:gd name="T19" fmla="*/ 2147483647 h 1600"/>
              <a:gd name="T20" fmla="*/ 2147483647 w 3884"/>
              <a:gd name="T21" fmla="*/ 2147483647 h 1600"/>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3884"/>
              <a:gd name="T34" fmla="*/ 0 h 1600"/>
              <a:gd name="T35" fmla="*/ 3884 w 3884"/>
              <a:gd name="T36" fmla="*/ 1600 h 1600"/>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3884" h="1600">
                <a:moveTo>
                  <a:pt x="297" y="1346"/>
                </a:moveTo>
                <a:cubicBezTo>
                  <a:pt x="918" y="1523"/>
                  <a:pt x="1726" y="1533"/>
                  <a:pt x="2310" y="1448"/>
                </a:cubicBezTo>
                <a:cubicBezTo>
                  <a:pt x="3125" y="1334"/>
                  <a:pt x="3798" y="1192"/>
                  <a:pt x="3810" y="884"/>
                </a:cubicBezTo>
                <a:cubicBezTo>
                  <a:pt x="3822" y="576"/>
                  <a:pt x="3114" y="204"/>
                  <a:pt x="1945" y="137"/>
                </a:cubicBezTo>
                <a:cubicBezTo>
                  <a:pt x="645" y="63"/>
                  <a:pt x="74" y="564"/>
                  <a:pt x="74" y="724"/>
                </a:cubicBezTo>
                <a:cubicBezTo>
                  <a:pt x="74" y="884"/>
                  <a:pt x="394" y="1032"/>
                  <a:pt x="781" y="1072"/>
                </a:cubicBezTo>
                <a:cubicBezTo>
                  <a:pt x="280" y="1135"/>
                  <a:pt x="0" y="912"/>
                  <a:pt x="0" y="724"/>
                </a:cubicBezTo>
                <a:cubicBezTo>
                  <a:pt x="0" y="536"/>
                  <a:pt x="473" y="0"/>
                  <a:pt x="1951" y="68"/>
                </a:cubicBezTo>
                <a:cubicBezTo>
                  <a:pt x="2863" y="110"/>
                  <a:pt x="3884" y="433"/>
                  <a:pt x="3878" y="884"/>
                </a:cubicBezTo>
                <a:cubicBezTo>
                  <a:pt x="3872" y="1335"/>
                  <a:pt x="2873" y="1446"/>
                  <a:pt x="2276" y="1523"/>
                </a:cubicBezTo>
                <a:cubicBezTo>
                  <a:pt x="1679" y="1600"/>
                  <a:pt x="553" y="1580"/>
                  <a:pt x="297" y="1346"/>
                </a:cubicBezTo>
                <a:close/>
              </a:path>
            </a:pathLst>
          </a:custGeom>
          <a:solidFill>
            <a:srgbClr val="16A085"/>
          </a:solidFill>
          <a:ln w="9525">
            <a:solidFill>
              <a:srgbClr val="C00000"/>
            </a:solidFill>
            <a:round/>
            <a:headEnd/>
            <a:tailEnd/>
          </a:ln>
          <a:effectLst>
            <a:outerShdw blurRad="50800" dist="38100" dir="2700000" algn="tl" rotWithShape="0">
              <a:prstClr val="black">
                <a:alpha val="40000"/>
              </a:prstClr>
            </a:outerShdw>
          </a:effectLst>
        </p:spPr>
        <p:txBody>
          <a:bodyPr tIns="91440" bIns="9144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1" i="0" u="none" strike="noStrike" kern="0" cap="none" spc="0" normalizeH="0" baseline="0" dirty="0">
              <a:ln>
                <a:noFill/>
              </a:ln>
              <a:solidFill>
                <a:srgbClr val="C00000"/>
              </a:solidFill>
              <a:effectLst/>
              <a:uLnTx/>
              <a:uFillTx/>
              <a:latin typeface="Calibri"/>
              <a:ea typeface="+mn-ea"/>
              <a:cs typeface="Arial" pitchFamily="34" charset="0"/>
            </a:endParaRPr>
          </a:p>
        </p:txBody>
      </p:sp>
      <p:sp>
        <p:nvSpPr>
          <p:cNvPr id="39" name="BlokTextu 38">
            <a:extLst>
              <a:ext uri="{FF2B5EF4-FFF2-40B4-BE49-F238E27FC236}">
                <a16:creationId xmlns:a16="http://schemas.microsoft.com/office/drawing/2014/main" id="{62EA52CA-CD70-315F-0D74-5DB3DD5B3D78}"/>
              </a:ext>
            </a:extLst>
          </p:cNvPr>
          <p:cNvSpPr txBox="1"/>
          <p:nvPr/>
        </p:nvSpPr>
        <p:spPr>
          <a:xfrm>
            <a:off x="8638426" y="6308104"/>
            <a:ext cx="130949" cy="400110"/>
          </a:xfrm>
          <a:prstGeom prst="rect">
            <a:avLst/>
          </a:prstGeom>
          <a:noFill/>
        </p:spPr>
        <p:txBody>
          <a:bodyPr wrap="square" rtlCol="0">
            <a:spAutoFit/>
          </a:bodyPr>
          <a:lstStyle/>
          <a:p>
            <a:r>
              <a:rPr lang="sk-SK" sz="2000" dirty="0">
                <a:solidFill>
                  <a:srgbClr val="E7E6E6">
                    <a:lumMod val="50000"/>
                  </a:srgbClr>
                </a:solidFill>
                <a:latin typeface="Calibri Light" panose="020F0302020204030204"/>
                <a:cs typeface="Arial" pitchFamily="34" charset="0"/>
              </a:rPr>
              <a:t>/</a:t>
            </a:r>
          </a:p>
        </p:txBody>
      </p:sp>
    </p:spTree>
    <p:extLst>
      <p:ext uri="{BB962C8B-B14F-4D97-AF65-F5344CB8AC3E}">
        <p14:creationId xmlns:p14="http://schemas.microsoft.com/office/powerpoint/2010/main" val="63819703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Tabulka 1">
            <a:extLst>
              <a:ext uri="{FF2B5EF4-FFF2-40B4-BE49-F238E27FC236}">
                <a16:creationId xmlns:a16="http://schemas.microsoft.com/office/drawing/2014/main" id="{2FD9F4CF-4FE9-8EDA-1728-0BC992F15EEC}"/>
              </a:ext>
            </a:extLst>
          </p:cNvPr>
          <p:cNvGraphicFramePr>
            <a:graphicFrameLocks noGrp="1"/>
          </p:cNvGraphicFramePr>
          <p:nvPr>
            <p:extLst>
              <p:ext uri="{D42A27DB-BD31-4B8C-83A1-F6EECF244321}">
                <p14:modId xmlns:p14="http://schemas.microsoft.com/office/powerpoint/2010/main" val="505866560"/>
              </p:ext>
            </p:extLst>
          </p:nvPr>
        </p:nvGraphicFramePr>
        <p:xfrm>
          <a:off x="191344" y="2321173"/>
          <a:ext cx="6902662" cy="4088625"/>
        </p:xfrm>
        <a:graphic>
          <a:graphicData uri="http://schemas.openxmlformats.org/drawingml/2006/table">
            <a:tbl>
              <a:tblPr/>
              <a:tblGrid>
                <a:gridCol w="3014662">
                  <a:extLst>
                    <a:ext uri="{9D8B030D-6E8A-4147-A177-3AD203B41FA5}">
                      <a16:colId xmlns:a16="http://schemas.microsoft.com/office/drawing/2014/main" val="1986763786"/>
                    </a:ext>
                  </a:extLst>
                </a:gridCol>
                <a:gridCol w="2160000">
                  <a:extLst>
                    <a:ext uri="{9D8B030D-6E8A-4147-A177-3AD203B41FA5}">
                      <a16:colId xmlns:a16="http://schemas.microsoft.com/office/drawing/2014/main" val="4064263987"/>
                    </a:ext>
                  </a:extLst>
                </a:gridCol>
                <a:gridCol w="432000">
                  <a:extLst>
                    <a:ext uri="{9D8B030D-6E8A-4147-A177-3AD203B41FA5}">
                      <a16:colId xmlns:a16="http://schemas.microsoft.com/office/drawing/2014/main" val="2894756490"/>
                    </a:ext>
                  </a:extLst>
                </a:gridCol>
                <a:gridCol w="432000">
                  <a:extLst>
                    <a:ext uri="{9D8B030D-6E8A-4147-A177-3AD203B41FA5}">
                      <a16:colId xmlns:a16="http://schemas.microsoft.com/office/drawing/2014/main" val="1700964301"/>
                    </a:ext>
                  </a:extLst>
                </a:gridCol>
                <a:gridCol w="432000">
                  <a:extLst>
                    <a:ext uri="{9D8B030D-6E8A-4147-A177-3AD203B41FA5}">
                      <a16:colId xmlns:a16="http://schemas.microsoft.com/office/drawing/2014/main" val="1117114120"/>
                    </a:ext>
                  </a:extLst>
                </a:gridCol>
                <a:gridCol w="432000">
                  <a:extLst>
                    <a:ext uri="{9D8B030D-6E8A-4147-A177-3AD203B41FA5}">
                      <a16:colId xmlns:a16="http://schemas.microsoft.com/office/drawing/2014/main" val="2461125772"/>
                    </a:ext>
                  </a:extLst>
                </a:gridCol>
              </a:tblGrid>
              <a:tr h="305564">
                <a:tc>
                  <a:txBody>
                    <a:bodyPr/>
                    <a:lstStyle/>
                    <a:p>
                      <a:pPr algn="ctr" fontAlgn="b"/>
                      <a:endParaRPr kumimoji="0" lang="en-US" sz="1100" b="0" i="0" u="none" strike="noStrike" kern="1200" cap="none" spc="0" normalizeH="0" baseline="0" noProof="0" dirty="0">
                        <a:ln>
                          <a:noFill/>
                        </a:ln>
                        <a:solidFill>
                          <a:schemeClr val="tx1">
                            <a:lumMod val="75000"/>
                            <a:lumOff val="25000"/>
                          </a:schemeClr>
                        </a:solidFill>
                        <a:effectLst/>
                        <a:uLnTx/>
                        <a:uFillTx/>
                        <a:latin typeface="Calibri Light" panose="020F0302020204030204" pitchFamily="34" charset="0"/>
                        <a:ea typeface="+mj-ea"/>
                        <a:cs typeface="Calibri Light" panose="020F0302020204030204" pitchFamily="34" charset="0"/>
                      </a:endParaRPr>
                    </a:p>
                  </a:txBody>
                  <a:tcPr marL="9525" marR="9525" marT="9525" marB="0" anchor="ctr">
                    <a:lnL w="12700" cap="flat" cmpd="sng" algn="ctr">
                      <a:no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12700" cap="flat" cmpd="sng" algn="ctr">
                      <a:no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ctr" fontAlgn="b"/>
                      <a:endParaRPr kumimoji="0" lang="en-US" sz="1100" b="0" i="0" u="none" strike="noStrike" kern="1200" cap="none" spc="0" normalizeH="0" baseline="0" noProof="0" dirty="0">
                        <a:ln>
                          <a:noFill/>
                        </a:ln>
                        <a:solidFill>
                          <a:schemeClr val="tx1">
                            <a:lumMod val="75000"/>
                            <a:lumOff val="25000"/>
                          </a:schemeClr>
                        </a:solidFill>
                        <a:effectLst/>
                        <a:uLnTx/>
                        <a:uFillTx/>
                        <a:latin typeface="Calibri Light" panose="020F0302020204030204" pitchFamily="34" charset="0"/>
                        <a:ea typeface="+mj-ea"/>
                        <a:cs typeface="Calibri Light" panose="020F0302020204030204" pitchFamily="34" charset="0"/>
                      </a:endParaRP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12700" cap="flat" cmpd="sng" algn="ctr">
                      <a:no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ctr" fontAlgn="b"/>
                      <a:r>
                        <a:rPr lang="cs-CZ" sz="1000" b="0" i="0" u="none" strike="noStrike" dirty="0">
                          <a:effectLst/>
                          <a:latin typeface="+mj-lt"/>
                        </a:rPr>
                        <a:t>chlapec</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solidFill>
                      <a:schemeClr val="accent6">
                        <a:lumMod val="20000"/>
                        <a:lumOff val="80000"/>
                      </a:schemeClr>
                    </a:solidFill>
                  </a:tcPr>
                </a:tc>
                <a:tc>
                  <a:txBody>
                    <a:bodyPr/>
                    <a:lstStyle/>
                    <a:p>
                      <a:pPr algn="ctr" fontAlgn="b"/>
                      <a:r>
                        <a:rPr lang="cs-CZ" sz="1000" b="0" i="0" u="none" strike="noStrike" dirty="0">
                          <a:effectLst/>
                          <a:latin typeface="+mj-lt"/>
                        </a:rPr>
                        <a:t>dívka</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solidFill>
                      <a:schemeClr val="accent6">
                        <a:lumMod val="20000"/>
                        <a:lumOff val="80000"/>
                      </a:schemeClr>
                    </a:solidFill>
                  </a:tcPr>
                </a:tc>
                <a:tc>
                  <a:txBody>
                    <a:bodyPr/>
                    <a:lstStyle/>
                    <a:p>
                      <a:pPr algn="ctr" fontAlgn="b"/>
                      <a:r>
                        <a:rPr lang="cs-CZ" sz="1000" b="0" i="0" u="none" strike="noStrike" dirty="0">
                          <a:effectLst/>
                          <a:latin typeface="+mj-lt"/>
                        </a:rPr>
                        <a:t>12 - 15 let</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solidFill>
                      <a:schemeClr val="accent6">
                        <a:lumMod val="20000"/>
                        <a:lumOff val="80000"/>
                      </a:schemeClr>
                    </a:solidFill>
                  </a:tcPr>
                </a:tc>
                <a:tc>
                  <a:txBody>
                    <a:bodyPr/>
                    <a:lstStyle/>
                    <a:p>
                      <a:pPr algn="ctr" fontAlgn="b"/>
                      <a:r>
                        <a:rPr lang="cs-CZ" sz="1000" b="0" i="0" u="none" strike="noStrike" dirty="0">
                          <a:effectLst/>
                          <a:latin typeface="+mj-lt"/>
                        </a:rPr>
                        <a:t>16 - 19 let</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solidFill>
                      <a:schemeClr val="accent6">
                        <a:lumMod val="20000"/>
                        <a:lumOff val="80000"/>
                      </a:schemeClr>
                    </a:solidFill>
                  </a:tcPr>
                </a:tc>
                <a:extLst>
                  <a:ext uri="{0D108BD9-81ED-4DB2-BD59-A6C34878D82A}">
                    <a16:rowId xmlns:a16="http://schemas.microsoft.com/office/drawing/2014/main" val="1766418058"/>
                  </a:ext>
                </a:extLst>
              </a:tr>
              <a:tr h="251620">
                <a:tc>
                  <a:txBody>
                    <a:bodyPr/>
                    <a:lstStyle/>
                    <a:p>
                      <a:pPr algn="r" fontAlgn="b"/>
                      <a:r>
                        <a:rPr lang="cs-CZ" sz="1000" b="0" i="0" u="none" strike="noStrike" dirty="0">
                          <a:effectLst/>
                          <a:latin typeface="Calibri Light" panose="020F0302020204030204" pitchFamily="34" charset="0"/>
                        </a:rPr>
                        <a:t>Neklid, nesoustředěnost, nepozornost.</a:t>
                      </a:r>
                    </a:p>
                  </a:txBody>
                  <a:tcPr marL="9525" marR="9525" marT="9525" marB="0" anchor="ctr">
                    <a:lnL w="12700" cap="flat" cmpd="sng" algn="ctr">
                      <a:no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r" fontAlgn="b"/>
                      <a:endParaRPr lang="cs-CZ" sz="1000" b="0" i="0" u="none" strike="noStrike" dirty="0">
                        <a:effectLst/>
                        <a:latin typeface="Calibri Light" panose="020F0302020204030204" pitchFamily="34" charset="0"/>
                      </a:endParaRP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ctr" fontAlgn="b"/>
                      <a:r>
                        <a:rPr lang="cs-CZ" sz="1000" b="1" i="0" u="none" strike="noStrike" dirty="0">
                          <a:solidFill>
                            <a:schemeClr val="tx1">
                              <a:lumMod val="65000"/>
                              <a:lumOff val="35000"/>
                            </a:schemeClr>
                          </a:solidFill>
                          <a:effectLst/>
                          <a:latin typeface="Calibri Light" panose="020F0302020204030204" pitchFamily="34" charset="0"/>
                        </a:rPr>
                        <a:t>70</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ctr" fontAlgn="b"/>
                      <a:r>
                        <a:rPr lang="cs-CZ" sz="1000" b="1" i="0" u="none" strike="noStrike">
                          <a:solidFill>
                            <a:schemeClr val="tx1">
                              <a:lumMod val="65000"/>
                              <a:lumOff val="35000"/>
                            </a:schemeClr>
                          </a:solidFill>
                          <a:effectLst/>
                          <a:latin typeface="Calibri Light" panose="020F0302020204030204" pitchFamily="34" charset="0"/>
                        </a:rPr>
                        <a:t>75</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ctr" fontAlgn="b"/>
                      <a:r>
                        <a:rPr lang="cs-CZ" sz="1000" b="1" i="0" u="none" strike="noStrike" dirty="0">
                          <a:solidFill>
                            <a:schemeClr val="tx1">
                              <a:lumMod val="65000"/>
                              <a:lumOff val="35000"/>
                            </a:schemeClr>
                          </a:solidFill>
                          <a:effectLst/>
                          <a:latin typeface="Calibri Light" panose="020F0302020204030204" pitchFamily="34" charset="0"/>
                        </a:rPr>
                        <a:t>68</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solidFill>
                      <a:schemeClr val="accent5">
                        <a:lumMod val="20000"/>
                        <a:lumOff val="80000"/>
                      </a:schemeClr>
                    </a:solidFill>
                  </a:tcPr>
                </a:tc>
                <a:tc>
                  <a:txBody>
                    <a:bodyPr/>
                    <a:lstStyle/>
                    <a:p>
                      <a:pPr algn="ctr" fontAlgn="b"/>
                      <a:r>
                        <a:rPr lang="cs-CZ" sz="1000" b="1" i="0" u="none" strike="noStrike" dirty="0">
                          <a:solidFill>
                            <a:schemeClr val="tx1">
                              <a:lumMod val="65000"/>
                              <a:lumOff val="35000"/>
                            </a:schemeClr>
                          </a:solidFill>
                          <a:effectLst/>
                          <a:latin typeface="Calibri Light" panose="020F0302020204030204" pitchFamily="34" charset="0"/>
                        </a:rPr>
                        <a:t>78</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solidFill>
                      <a:schemeClr val="accent3">
                        <a:lumMod val="60000"/>
                        <a:lumOff val="40000"/>
                      </a:schemeClr>
                    </a:solidFill>
                  </a:tcPr>
                </a:tc>
                <a:extLst>
                  <a:ext uri="{0D108BD9-81ED-4DB2-BD59-A6C34878D82A}">
                    <a16:rowId xmlns:a16="http://schemas.microsoft.com/office/drawing/2014/main" val="4007082603"/>
                  </a:ext>
                </a:extLst>
              </a:tr>
              <a:tr h="251620">
                <a:tc>
                  <a:txBody>
                    <a:bodyPr/>
                    <a:lstStyle/>
                    <a:p>
                      <a:pPr algn="r" fontAlgn="b"/>
                      <a:r>
                        <a:rPr lang="cs-CZ" sz="1000" b="0" i="0" u="none" strike="noStrike" dirty="0">
                          <a:effectLst/>
                          <a:latin typeface="Calibri Light" panose="020F0302020204030204" pitchFamily="34" charset="0"/>
                        </a:rPr>
                        <a:t>Lež nebo podvádění.</a:t>
                      </a:r>
                    </a:p>
                  </a:txBody>
                  <a:tcPr marL="9525" marR="9525" marT="9525" marB="0" anchor="ctr">
                    <a:lnL w="12700" cap="flat" cmpd="sng" algn="ctr">
                      <a:no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r" fontAlgn="b"/>
                      <a:endParaRPr lang="cs-CZ" sz="1000" b="0" i="0" u="none" strike="noStrike" dirty="0">
                        <a:effectLst/>
                        <a:latin typeface="Calibri Light" panose="020F0302020204030204" pitchFamily="34" charset="0"/>
                      </a:endParaRP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ctr" fontAlgn="b"/>
                      <a:r>
                        <a:rPr lang="cs-CZ" sz="1000" b="1" i="0" u="none" strike="noStrike" dirty="0">
                          <a:solidFill>
                            <a:schemeClr val="tx1">
                              <a:lumMod val="65000"/>
                              <a:lumOff val="35000"/>
                            </a:schemeClr>
                          </a:solidFill>
                          <a:effectLst/>
                          <a:latin typeface="Calibri Light" panose="020F0302020204030204" pitchFamily="34" charset="0"/>
                        </a:rPr>
                        <a:t>62</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solidFill>
                      <a:schemeClr val="accent5">
                        <a:lumMod val="20000"/>
                        <a:lumOff val="80000"/>
                      </a:schemeClr>
                    </a:solidFill>
                  </a:tcPr>
                </a:tc>
                <a:tc>
                  <a:txBody>
                    <a:bodyPr/>
                    <a:lstStyle/>
                    <a:p>
                      <a:pPr algn="ctr" fontAlgn="b"/>
                      <a:r>
                        <a:rPr lang="cs-CZ" sz="1000" b="1" i="0" u="none" strike="noStrike" dirty="0">
                          <a:solidFill>
                            <a:schemeClr val="tx1">
                              <a:lumMod val="65000"/>
                              <a:lumOff val="35000"/>
                            </a:schemeClr>
                          </a:solidFill>
                          <a:effectLst/>
                          <a:latin typeface="Calibri Light" panose="020F0302020204030204" pitchFamily="34" charset="0"/>
                        </a:rPr>
                        <a:t>73</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solidFill>
                      <a:schemeClr val="accent3">
                        <a:lumMod val="60000"/>
                        <a:lumOff val="40000"/>
                      </a:schemeClr>
                    </a:solidFill>
                  </a:tcPr>
                </a:tc>
                <a:tc>
                  <a:txBody>
                    <a:bodyPr/>
                    <a:lstStyle/>
                    <a:p>
                      <a:pPr algn="ctr" fontAlgn="b"/>
                      <a:r>
                        <a:rPr lang="cs-CZ" sz="1000" b="1" i="0" u="none" strike="noStrike">
                          <a:solidFill>
                            <a:schemeClr val="tx1">
                              <a:lumMod val="65000"/>
                              <a:lumOff val="35000"/>
                            </a:schemeClr>
                          </a:solidFill>
                          <a:effectLst/>
                          <a:latin typeface="Calibri Light" panose="020F0302020204030204" pitchFamily="34" charset="0"/>
                        </a:rPr>
                        <a:t>64</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ctr" fontAlgn="b"/>
                      <a:r>
                        <a:rPr lang="cs-CZ" sz="1000" b="1" i="0" u="none" strike="noStrike">
                          <a:solidFill>
                            <a:schemeClr val="tx1">
                              <a:lumMod val="65000"/>
                              <a:lumOff val="35000"/>
                            </a:schemeClr>
                          </a:solidFill>
                          <a:effectLst/>
                          <a:latin typeface="Calibri Light" panose="020F0302020204030204" pitchFamily="34" charset="0"/>
                        </a:rPr>
                        <a:t>71</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extLst>
                  <a:ext uri="{0D108BD9-81ED-4DB2-BD59-A6C34878D82A}">
                    <a16:rowId xmlns:a16="http://schemas.microsoft.com/office/drawing/2014/main" val="1647054537"/>
                  </a:ext>
                </a:extLst>
              </a:tr>
              <a:tr h="251620">
                <a:tc>
                  <a:txBody>
                    <a:bodyPr/>
                    <a:lstStyle/>
                    <a:p>
                      <a:pPr algn="r" fontAlgn="b"/>
                      <a:r>
                        <a:rPr lang="cs-CZ" sz="1000" b="0" i="0" u="none" strike="noStrike" dirty="0">
                          <a:effectLst/>
                          <a:latin typeface="Calibri Light" panose="020F0302020204030204" pitchFamily="34" charset="0"/>
                        </a:rPr>
                        <a:t>Naštvání, ztrácení nervů, zvýšená agrese.</a:t>
                      </a:r>
                    </a:p>
                  </a:txBody>
                  <a:tcPr marL="9525" marR="9525" marT="9525" marB="0" anchor="ctr">
                    <a:lnL w="12700" cap="flat" cmpd="sng" algn="ctr">
                      <a:no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r" fontAlgn="b"/>
                      <a:endParaRPr lang="cs-CZ" sz="1000" b="0" i="0" u="none" strike="noStrike" dirty="0">
                        <a:effectLst/>
                        <a:latin typeface="Calibri Light" panose="020F0302020204030204" pitchFamily="34" charset="0"/>
                      </a:endParaRP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ctr" fontAlgn="b"/>
                      <a:r>
                        <a:rPr lang="cs-CZ" sz="1000" b="1" i="0" u="none" strike="noStrike" dirty="0">
                          <a:solidFill>
                            <a:schemeClr val="tx1">
                              <a:lumMod val="65000"/>
                              <a:lumOff val="35000"/>
                            </a:schemeClr>
                          </a:solidFill>
                          <a:effectLst/>
                          <a:latin typeface="Calibri Light" panose="020F0302020204030204" pitchFamily="34" charset="0"/>
                        </a:rPr>
                        <a:t>61</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solidFill>
                      <a:schemeClr val="accent5">
                        <a:lumMod val="20000"/>
                        <a:lumOff val="80000"/>
                      </a:schemeClr>
                    </a:solidFill>
                  </a:tcPr>
                </a:tc>
                <a:tc>
                  <a:txBody>
                    <a:bodyPr/>
                    <a:lstStyle/>
                    <a:p>
                      <a:pPr algn="ctr" fontAlgn="b"/>
                      <a:r>
                        <a:rPr lang="cs-CZ" sz="1000" b="1" i="0" u="none" strike="noStrike" dirty="0">
                          <a:solidFill>
                            <a:schemeClr val="tx1">
                              <a:lumMod val="65000"/>
                              <a:lumOff val="35000"/>
                            </a:schemeClr>
                          </a:solidFill>
                          <a:effectLst/>
                          <a:latin typeface="Calibri Light" panose="020F0302020204030204" pitchFamily="34" charset="0"/>
                        </a:rPr>
                        <a:t>72</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solidFill>
                      <a:schemeClr val="accent3">
                        <a:lumMod val="60000"/>
                        <a:lumOff val="40000"/>
                      </a:schemeClr>
                    </a:solidFill>
                  </a:tcPr>
                </a:tc>
                <a:tc>
                  <a:txBody>
                    <a:bodyPr/>
                    <a:lstStyle/>
                    <a:p>
                      <a:pPr algn="ctr" fontAlgn="b"/>
                      <a:r>
                        <a:rPr lang="cs-CZ" sz="1000" b="1" i="0" u="none" strike="noStrike" dirty="0">
                          <a:solidFill>
                            <a:schemeClr val="tx1">
                              <a:lumMod val="65000"/>
                              <a:lumOff val="35000"/>
                            </a:schemeClr>
                          </a:solidFill>
                          <a:effectLst/>
                          <a:latin typeface="Calibri Light" panose="020F0302020204030204" pitchFamily="34" charset="0"/>
                        </a:rPr>
                        <a:t>61</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solidFill>
                      <a:schemeClr val="accent5">
                        <a:lumMod val="20000"/>
                        <a:lumOff val="80000"/>
                      </a:schemeClr>
                    </a:solidFill>
                  </a:tcPr>
                </a:tc>
                <a:tc>
                  <a:txBody>
                    <a:bodyPr/>
                    <a:lstStyle/>
                    <a:p>
                      <a:pPr algn="ctr" fontAlgn="b"/>
                      <a:r>
                        <a:rPr lang="cs-CZ" sz="1000" b="1" i="0" u="none" strike="noStrike" dirty="0">
                          <a:solidFill>
                            <a:schemeClr val="tx1">
                              <a:lumMod val="65000"/>
                              <a:lumOff val="35000"/>
                            </a:schemeClr>
                          </a:solidFill>
                          <a:effectLst/>
                          <a:latin typeface="Calibri Light" panose="020F0302020204030204" pitchFamily="34" charset="0"/>
                        </a:rPr>
                        <a:t>71</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solidFill>
                      <a:schemeClr val="accent3">
                        <a:lumMod val="60000"/>
                        <a:lumOff val="40000"/>
                      </a:schemeClr>
                    </a:solidFill>
                  </a:tcPr>
                </a:tc>
                <a:extLst>
                  <a:ext uri="{0D108BD9-81ED-4DB2-BD59-A6C34878D82A}">
                    <a16:rowId xmlns:a16="http://schemas.microsoft.com/office/drawing/2014/main" val="2760477879"/>
                  </a:ext>
                </a:extLst>
              </a:tr>
              <a:tr h="251620">
                <a:tc>
                  <a:txBody>
                    <a:bodyPr/>
                    <a:lstStyle/>
                    <a:p>
                      <a:pPr algn="r" fontAlgn="b"/>
                      <a:r>
                        <a:rPr lang="cs-CZ" sz="1000" b="0" i="0" u="none" strike="noStrike" dirty="0">
                          <a:effectLst/>
                          <a:latin typeface="Calibri Light" panose="020F0302020204030204" pitchFamily="34" charset="0"/>
                        </a:rPr>
                        <a:t>Častá změna nálad.</a:t>
                      </a:r>
                    </a:p>
                  </a:txBody>
                  <a:tcPr marL="9525" marR="9525" marT="9525" marB="0" anchor="ctr">
                    <a:lnL w="12700" cap="flat" cmpd="sng" algn="ctr">
                      <a:no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r" fontAlgn="b"/>
                      <a:endParaRPr lang="cs-CZ" sz="1000" b="0" i="0" u="none" strike="noStrike">
                        <a:effectLst/>
                        <a:latin typeface="Calibri Light" panose="020F0302020204030204" pitchFamily="34" charset="0"/>
                      </a:endParaRP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ctr" fontAlgn="b"/>
                      <a:r>
                        <a:rPr lang="cs-CZ" sz="1000" b="1" i="0" u="none" strike="noStrike" dirty="0">
                          <a:solidFill>
                            <a:schemeClr val="tx1">
                              <a:lumMod val="65000"/>
                              <a:lumOff val="35000"/>
                            </a:schemeClr>
                          </a:solidFill>
                          <a:effectLst/>
                          <a:latin typeface="Calibri Light" panose="020F0302020204030204" pitchFamily="34" charset="0"/>
                        </a:rPr>
                        <a:t>55</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solidFill>
                      <a:schemeClr val="accent5">
                        <a:lumMod val="20000"/>
                        <a:lumOff val="80000"/>
                      </a:schemeClr>
                    </a:solidFill>
                  </a:tcPr>
                </a:tc>
                <a:tc>
                  <a:txBody>
                    <a:bodyPr/>
                    <a:lstStyle/>
                    <a:p>
                      <a:pPr algn="ctr" fontAlgn="b"/>
                      <a:r>
                        <a:rPr lang="cs-CZ" sz="1000" b="1" i="0" u="none" strike="noStrike" dirty="0">
                          <a:solidFill>
                            <a:schemeClr val="tx1">
                              <a:lumMod val="65000"/>
                              <a:lumOff val="35000"/>
                            </a:schemeClr>
                          </a:solidFill>
                          <a:effectLst/>
                          <a:latin typeface="Calibri Light" panose="020F0302020204030204" pitchFamily="34" charset="0"/>
                        </a:rPr>
                        <a:t>75</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solidFill>
                      <a:schemeClr val="accent3">
                        <a:lumMod val="60000"/>
                        <a:lumOff val="40000"/>
                      </a:schemeClr>
                    </a:solidFill>
                  </a:tcPr>
                </a:tc>
                <a:tc>
                  <a:txBody>
                    <a:bodyPr/>
                    <a:lstStyle/>
                    <a:p>
                      <a:pPr algn="ctr" fontAlgn="b"/>
                      <a:r>
                        <a:rPr lang="cs-CZ" sz="1000" b="1" i="0" u="none" strike="noStrike" dirty="0">
                          <a:solidFill>
                            <a:schemeClr val="tx1">
                              <a:lumMod val="65000"/>
                              <a:lumOff val="35000"/>
                            </a:schemeClr>
                          </a:solidFill>
                          <a:effectLst/>
                          <a:latin typeface="Calibri Light" panose="020F0302020204030204" pitchFamily="34" charset="0"/>
                        </a:rPr>
                        <a:t>56</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solidFill>
                      <a:schemeClr val="accent5">
                        <a:lumMod val="20000"/>
                        <a:lumOff val="80000"/>
                      </a:schemeClr>
                    </a:solidFill>
                  </a:tcPr>
                </a:tc>
                <a:tc>
                  <a:txBody>
                    <a:bodyPr/>
                    <a:lstStyle/>
                    <a:p>
                      <a:pPr algn="ctr" fontAlgn="b"/>
                      <a:r>
                        <a:rPr lang="cs-CZ" sz="1000" b="1" i="0" u="none" strike="noStrike" dirty="0">
                          <a:solidFill>
                            <a:schemeClr val="tx1">
                              <a:lumMod val="65000"/>
                              <a:lumOff val="35000"/>
                            </a:schemeClr>
                          </a:solidFill>
                          <a:effectLst/>
                          <a:latin typeface="Calibri Light" panose="020F0302020204030204" pitchFamily="34" charset="0"/>
                        </a:rPr>
                        <a:t>74</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solidFill>
                      <a:schemeClr val="accent3">
                        <a:lumMod val="60000"/>
                        <a:lumOff val="40000"/>
                      </a:schemeClr>
                    </a:solidFill>
                  </a:tcPr>
                </a:tc>
                <a:extLst>
                  <a:ext uri="{0D108BD9-81ED-4DB2-BD59-A6C34878D82A}">
                    <a16:rowId xmlns:a16="http://schemas.microsoft.com/office/drawing/2014/main" val="2998147101"/>
                  </a:ext>
                </a:extLst>
              </a:tr>
              <a:tr h="251620">
                <a:tc>
                  <a:txBody>
                    <a:bodyPr/>
                    <a:lstStyle/>
                    <a:p>
                      <a:pPr algn="r" fontAlgn="b"/>
                      <a:r>
                        <a:rPr lang="cs-CZ" sz="1000" b="0" i="0" u="none" strike="noStrike" dirty="0">
                          <a:effectLst/>
                          <a:latin typeface="Calibri Light" panose="020F0302020204030204" pitchFamily="34" charset="0"/>
                        </a:rPr>
                        <a:t>Nedostatek spánku.</a:t>
                      </a:r>
                    </a:p>
                  </a:txBody>
                  <a:tcPr marL="9525" marR="9525" marT="9525" marB="0" anchor="ctr">
                    <a:lnL w="12700" cap="flat" cmpd="sng" algn="ctr">
                      <a:no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r" fontAlgn="b"/>
                      <a:endParaRPr lang="cs-CZ" sz="1000" b="0" i="0" u="none" strike="noStrike" dirty="0">
                        <a:effectLst/>
                        <a:latin typeface="Calibri Light" panose="020F0302020204030204" pitchFamily="34" charset="0"/>
                      </a:endParaRP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ctr" fontAlgn="b"/>
                      <a:r>
                        <a:rPr lang="cs-CZ" sz="1000" b="1" i="0" u="none" strike="noStrike" dirty="0">
                          <a:solidFill>
                            <a:schemeClr val="tx1">
                              <a:lumMod val="65000"/>
                              <a:lumOff val="35000"/>
                            </a:schemeClr>
                          </a:solidFill>
                          <a:effectLst/>
                          <a:latin typeface="Calibri Light" panose="020F0302020204030204" pitchFamily="34" charset="0"/>
                        </a:rPr>
                        <a:t>57</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solidFill>
                      <a:schemeClr val="accent5">
                        <a:lumMod val="20000"/>
                        <a:lumOff val="80000"/>
                      </a:schemeClr>
                    </a:solidFill>
                  </a:tcPr>
                </a:tc>
                <a:tc>
                  <a:txBody>
                    <a:bodyPr/>
                    <a:lstStyle/>
                    <a:p>
                      <a:pPr algn="ctr" fontAlgn="b"/>
                      <a:r>
                        <a:rPr lang="cs-CZ" sz="1000" b="1" i="0" u="none" strike="noStrike" dirty="0">
                          <a:solidFill>
                            <a:schemeClr val="tx1">
                              <a:lumMod val="65000"/>
                              <a:lumOff val="35000"/>
                            </a:schemeClr>
                          </a:solidFill>
                          <a:effectLst/>
                          <a:latin typeface="Calibri Light" panose="020F0302020204030204" pitchFamily="34" charset="0"/>
                        </a:rPr>
                        <a:t>70</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solidFill>
                      <a:schemeClr val="accent3">
                        <a:lumMod val="60000"/>
                        <a:lumOff val="40000"/>
                      </a:schemeClr>
                    </a:solidFill>
                  </a:tcPr>
                </a:tc>
                <a:tc>
                  <a:txBody>
                    <a:bodyPr/>
                    <a:lstStyle/>
                    <a:p>
                      <a:pPr algn="ctr" fontAlgn="b"/>
                      <a:r>
                        <a:rPr lang="cs-CZ" sz="1000" b="1" i="0" u="none" strike="noStrike" dirty="0">
                          <a:solidFill>
                            <a:schemeClr val="tx1">
                              <a:lumMod val="65000"/>
                              <a:lumOff val="35000"/>
                            </a:schemeClr>
                          </a:solidFill>
                          <a:effectLst/>
                          <a:latin typeface="Calibri Light" panose="020F0302020204030204" pitchFamily="34" charset="0"/>
                        </a:rPr>
                        <a:t>50</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solidFill>
                      <a:schemeClr val="accent5">
                        <a:lumMod val="20000"/>
                        <a:lumOff val="80000"/>
                      </a:schemeClr>
                    </a:solidFill>
                  </a:tcPr>
                </a:tc>
                <a:tc>
                  <a:txBody>
                    <a:bodyPr/>
                    <a:lstStyle/>
                    <a:p>
                      <a:pPr algn="ctr" fontAlgn="b"/>
                      <a:r>
                        <a:rPr lang="cs-CZ" sz="1000" b="1" i="0" u="none" strike="noStrike" dirty="0">
                          <a:solidFill>
                            <a:schemeClr val="tx1">
                              <a:lumMod val="65000"/>
                              <a:lumOff val="35000"/>
                            </a:schemeClr>
                          </a:solidFill>
                          <a:effectLst/>
                          <a:latin typeface="Calibri Light" panose="020F0302020204030204" pitchFamily="34" charset="0"/>
                        </a:rPr>
                        <a:t>77</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solidFill>
                      <a:schemeClr val="accent3">
                        <a:lumMod val="60000"/>
                        <a:lumOff val="40000"/>
                      </a:schemeClr>
                    </a:solidFill>
                  </a:tcPr>
                </a:tc>
                <a:extLst>
                  <a:ext uri="{0D108BD9-81ED-4DB2-BD59-A6C34878D82A}">
                    <a16:rowId xmlns:a16="http://schemas.microsoft.com/office/drawing/2014/main" val="2461081729"/>
                  </a:ext>
                </a:extLst>
              </a:tr>
              <a:tr h="251620">
                <a:tc>
                  <a:txBody>
                    <a:bodyPr/>
                    <a:lstStyle/>
                    <a:p>
                      <a:pPr algn="r" fontAlgn="b"/>
                      <a:r>
                        <a:rPr lang="es-ES" sz="1000" b="0" i="0" u="none" strike="noStrike">
                          <a:effectLst/>
                          <a:latin typeface="Calibri Light" panose="020F0302020204030204" pitchFamily="34" charset="0"/>
                        </a:rPr>
                        <a:t>Zhoršení prospěchu a ve škole.</a:t>
                      </a:r>
                    </a:p>
                  </a:txBody>
                  <a:tcPr marL="9525" marR="9525" marT="9525" marB="0" anchor="ctr">
                    <a:lnL w="12700" cap="flat" cmpd="sng" algn="ctr">
                      <a:no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r" fontAlgn="b"/>
                      <a:endParaRPr lang="es-ES" sz="1000" b="0" i="0" u="none" strike="noStrike" dirty="0">
                        <a:effectLst/>
                        <a:latin typeface="Calibri Light" panose="020F0302020204030204" pitchFamily="34" charset="0"/>
                      </a:endParaRP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ctr" fontAlgn="b"/>
                      <a:r>
                        <a:rPr lang="cs-CZ" sz="1000" b="1" i="0" u="none" strike="noStrike" dirty="0">
                          <a:solidFill>
                            <a:schemeClr val="tx1">
                              <a:lumMod val="65000"/>
                              <a:lumOff val="35000"/>
                            </a:schemeClr>
                          </a:solidFill>
                          <a:effectLst/>
                          <a:latin typeface="Calibri Light" panose="020F0302020204030204" pitchFamily="34" charset="0"/>
                        </a:rPr>
                        <a:t>56</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solidFill>
                      <a:schemeClr val="accent5">
                        <a:lumMod val="20000"/>
                        <a:lumOff val="80000"/>
                      </a:schemeClr>
                    </a:solidFill>
                  </a:tcPr>
                </a:tc>
                <a:tc>
                  <a:txBody>
                    <a:bodyPr/>
                    <a:lstStyle/>
                    <a:p>
                      <a:pPr algn="ctr" fontAlgn="b"/>
                      <a:r>
                        <a:rPr lang="cs-CZ" sz="1000" b="1" i="0" u="none" strike="noStrike" dirty="0">
                          <a:solidFill>
                            <a:schemeClr val="tx1">
                              <a:lumMod val="65000"/>
                              <a:lumOff val="35000"/>
                            </a:schemeClr>
                          </a:solidFill>
                          <a:effectLst/>
                          <a:latin typeface="Calibri Light" panose="020F0302020204030204" pitchFamily="34" charset="0"/>
                        </a:rPr>
                        <a:t>68</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solidFill>
                      <a:schemeClr val="accent3">
                        <a:lumMod val="60000"/>
                        <a:lumOff val="40000"/>
                      </a:schemeClr>
                    </a:solidFill>
                  </a:tcPr>
                </a:tc>
                <a:tc>
                  <a:txBody>
                    <a:bodyPr/>
                    <a:lstStyle/>
                    <a:p>
                      <a:pPr algn="ctr" fontAlgn="b"/>
                      <a:r>
                        <a:rPr lang="cs-CZ" sz="1000" b="1" i="0" u="none" strike="noStrike">
                          <a:solidFill>
                            <a:schemeClr val="tx1">
                              <a:lumMod val="65000"/>
                              <a:lumOff val="35000"/>
                            </a:schemeClr>
                          </a:solidFill>
                          <a:effectLst/>
                          <a:latin typeface="Calibri Light" panose="020F0302020204030204" pitchFamily="34" charset="0"/>
                        </a:rPr>
                        <a:t>59</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ctr" fontAlgn="b"/>
                      <a:r>
                        <a:rPr lang="cs-CZ" sz="1000" b="1" i="0" u="none" strike="noStrike">
                          <a:solidFill>
                            <a:schemeClr val="tx1">
                              <a:lumMod val="65000"/>
                              <a:lumOff val="35000"/>
                            </a:schemeClr>
                          </a:solidFill>
                          <a:effectLst/>
                          <a:latin typeface="Calibri Light" panose="020F0302020204030204" pitchFamily="34" charset="0"/>
                        </a:rPr>
                        <a:t>64</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extLst>
                  <a:ext uri="{0D108BD9-81ED-4DB2-BD59-A6C34878D82A}">
                    <a16:rowId xmlns:a16="http://schemas.microsoft.com/office/drawing/2014/main" val="2222078642"/>
                  </a:ext>
                </a:extLst>
              </a:tr>
              <a:tr h="251620">
                <a:tc>
                  <a:txBody>
                    <a:bodyPr/>
                    <a:lstStyle/>
                    <a:p>
                      <a:pPr algn="r" fontAlgn="b"/>
                      <a:r>
                        <a:rPr lang="cs-CZ" sz="1000" b="0" i="0" u="none" strike="noStrike" dirty="0">
                          <a:effectLst/>
                          <a:latin typeface="Calibri Light" panose="020F0302020204030204" pitchFamily="34" charset="0"/>
                        </a:rPr>
                        <a:t>Ztráta sebedůvěry, nejistota ve vystupování vůči okolí.</a:t>
                      </a:r>
                    </a:p>
                  </a:txBody>
                  <a:tcPr marL="9525" marR="9525" marT="9525" marB="0" anchor="ctr">
                    <a:lnL w="12700" cap="flat" cmpd="sng" algn="ctr">
                      <a:no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r" fontAlgn="b"/>
                      <a:endParaRPr lang="cs-CZ" sz="1000" b="0" i="0" u="none" strike="noStrike" dirty="0">
                        <a:effectLst/>
                        <a:latin typeface="Calibri Light" panose="020F0302020204030204" pitchFamily="34" charset="0"/>
                      </a:endParaRP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ctr" fontAlgn="b"/>
                      <a:r>
                        <a:rPr lang="cs-CZ" sz="1000" b="1" i="0" u="none" strike="noStrike" dirty="0">
                          <a:solidFill>
                            <a:schemeClr val="tx1">
                              <a:lumMod val="65000"/>
                              <a:lumOff val="35000"/>
                            </a:schemeClr>
                          </a:solidFill>
                          <a:effectLst/>
                          <a:latin typeface="Calibri Light" panose="020F0302020204030204" pitchFamily="34" charset="0"/>
                        </a:rPr>
                        <a:t>44</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solidFill>
                      <a:schemeClr val="accent5">
                        <a:lumMod val="20000"/>
                        <a:lumOff val="80000"/>
                      </a:schemeClr>
                    </a:solidFill>
                  </a:tcPr>
                </a:tc>
                <a:tc>
                  <a:txBody>
                    <a:bodyPr/>
                    <a:lstStyle/>
                    <a:p>
                      <a:pPr algn="ctr" fontAlgn="b"/>
                      <a:r>
                        <a:rPr lang="cs-CZ" sz="1000" b="1" i="0" u="none" strike="noStrike" dirty="0">
                          <a:solidFill>
                            <a:schemeClr val="tx1">
                              <a:lumMod val="65000"/>
                              <a:lumOff val="35000"/>
                            </a:schemeClr>
                          </a:solidFill>
                          <a:effectLst/>
                          <a:latin typeface="Calibri Light" panose="020F0302020204030204" pitchFamily="34" charset="0"/>
                        </a:rPr>
                        <a:t>70</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solidFill>
                      <a:schemeClr val="accent3">
                        <a:lumMod val="60000"/>
                        <a:lumOff val="40000"/>
                      </a:schemeClr>
                    </a:solidFill>
                  </a:tcPr>
                </a:tc>
                <a:tc>
                  <a:txBody>
                    <a:bodyPr/>
                    <a:lstStyle/>
                    <a:p>
                      <a:pPr algn="ctr" fontAlgn="b"/>
                      <a:r>
                        <a:rPr lang="cs-CZ" sz="1000" b="1" i="0" u="none" strike="noStrike" dirty="0">
                          <a:solidFill>
                            <a:schemeClr val="tx1">
                              <a:lumMod val="65000"/>
                              <a:lumOff val="35000"/>
                            </a:schemeClr>
                          </a:solidFill>
                          <a:effectLst/>
                          <a:latin typeface="Calibri Light" panose="020F0302020204030204" pitchFamily="34" charset="0"/>
                        </a:rPr>
                        <a:t>43</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solidFill>
                      <a:schemeClr val="accent5">
                        <a:lumMod val="20000"/>
                        <a:lumOff val="80000"/>
                      </a:schemeClr>
                    </a:solidFill>
                  </a:tcPr>
                </a:tc>
                <a:tc>
                  <a:txBody>
                    <a:bodyPr/>
                    <a:lstStyle/>
                    <a:p>
                      <a:pPr algn="ctr" fontAlgn="b"/>
                      <a:r>
                        <a:rPr lang="cs-CZ" sz="1000" b="1" i="0" u="none" strike="noStrike" dirty="0">
                          <a:solidFill>
                            <a:schemeClr val="tx1">
                              <a:lumMod val="65000"/>
                              <a:lumOff val="35000"/>
                            </a:schemeClr>
                          </a:solidFill>
                          <a:effectLst/>
                          <a:latin typeface="Calibri Light" panose="020F0302020204030204" pitchFamily="34" charset="0"/>
                        </a:rPr>
                        <a:t>71</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solidFill>
                      <a:schemeClr val="accent3">
                        <a:lumMod val="60000"/>
                        <a:lumOff val="40000"/>
                      </a:schemeClr>
                    </a:solidFill>
                  </a:tcPr>
                </a:tc>
                <a:extLst>
                  <a:ext uri="{0D108BD9-81ED-4DB2-BD59-A6C34878D82A}">
                    <a16:rowId xmlns:a16="http://schemas.microsoft.com/office/drawing/2014/main" val="1987560467"/>
                  </a:ext>
                </a:extLst>
              </a:tr>
              <a:tr h="251620">
                <a:tc>
                  <a:txBody>
                    <a:bodyPr/>
                    <a:lstStyle/>
                    <a:p>
                      <a:pPr algn="r" fontAlgn="b"/>
                      <a:r>
                        <a:rPr lang="cs-CZ" sz="1000" b="0" i="0" u="none" strike="noStrike" dirty="0">
                          <a:effectLst/>
                          <a:latin typeface="Calibri Light" panose="020F0302020204030204" pitchFamily="34" charset="0"/>
                        </a:rPr>
                        <a:t>Samota – vyhledávání samoty, vyčleněnost z kolektivu.</a:t>
                      </a:r>
                    </a:p>
                  </a:txBody>
                  <a:tcPr marL="9525" marR="9525" marT="9525" marB="0" anchor="ctr">
                    <a:lnL w="12700" cap="flat" cmpd="sng" algn="ctr">
                      <a:no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r" fontAlgn="b"/>
                      <a:endParaRPr lang="cs-CZ" sz="1000" b="0" i="0" u="none" strike="noStrike" dirty="0">
                        <a:effectLst/>
                        <a:latin typeface="Calibri Light" panose="020F0302020204030204" pitchFamily="34" charset="0"/>
                      </a:endParaRP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ctr" fontAlgn="b"/>
                      <a:r>
                        <a:rPr lang="cs-CZ" sz="1000" b="1" i="0" u="none" strike="noStrike" dirty="0">
                          <a:solidFill>
                            <a:schemeClr val="tx1">
                              <a:lumMod val="65000"/>
                              <a:lumOff val="35000"/>
                            </a:schemeClr>
                          </a:solidFill>
                          <a:effectLst/>
                          <a:latin typeface="Calibri Light" panose="020F0302020204030204" pitchFamily="34" charset="0"/>
                        </a:rPr>
                        <a:t>46</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solidFill>
                      <a:schemeClr val="accent5">
                        <a:lumMod val="20000"/>
                        <a:lumOff val="80000"/>
                      </a:schemeClr>
                    </a:solidFill>
                  </a:tcPr>
                </a:tc>
                <a:tc>
                  <a:txBody>
                    <a:bodyPr/>
                    <a:lstStyle/>
                    <a:p>
                      <a:pPr algn="ctr" fontAlgn="b"/>
                      <a:r>
                        <a:rPr lang="cs-CZ" sz="1000" b="1" i="0" u="none" strike="noStrike" dirty="0">
                          <a:solidFill>
                            <a:schemeClr val="tx1">
                              <a:lumMod val="65000"/>
                              <a:lumOff val="35000"/>
                            </a:schemeClr>
                          </a:solidFill>
                          <a:effectLst/>
                          <a:latin typeface="Calibri Light" panose="020F0302020204030204" pitchFamily="34" charset="0"/>
                        </a:rPr>
                        <a:t>67</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solidFill>
                      <a:schemeClr val="accent3">
                        <a:lumMod val="60000"/>
                        <a:lumOff val="40000"/>
                      </a:schemeClr>
                    </a:solidFill>
                  </a:tcPr>
                </a:tc>
                <a:tc>
                  <a:txBody>
                    <a:bodyPr/>
                    <a:lstStyle/>
                    <a:p>
                      <a:pPr algn="ctr" fontAlgn="b"/>
                      <a:r>
                        <a:rPr lang="cs-CZ" sz="1000" b="1" i="0" u="none" strike="noStrike" dirty="0">
                          <a:solidFill>
                            <a:schemeClr val="tx1">
                              <a:lumMod val="65000"/>
                              <a:lumOff val="35000"/>
                            </a:schemeClr>
                          </a:solidFill>
                          <a:effectLst/>
                          <a:latin typeface="Calibri Light" panose="020F0302020204030204" pitchFamily="34" charset="0"/>
                        </a:rPr>
                        <a:t>43</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solidFill>
                      <a:schemeClr val="accent5">
                        <a:lumMod val="20000"/>
                        <a:lumOff val="80000"/>
                      </a:schemeClr>
                    </a:solidFill>
                  </a:tcPr>
                </a:tc>
                <a:tc>
                  <a:txBody>
                    <a:bodyPr/>
                    <a:lstStyle/>
                    <a:p>
                      <a:pPr algn="ctr" fontAlgn="b"/>
                      <a:r>
                        <a:rPr lang="cs-CZ" sz="1000" b="1" i="0" u="none" strike="noStrike" dirty="0">
                          <a:solidFill>
                            <a:schemeClr val="tx1">
                              <a:lumMod val="65000"/>
                              <a:lumOff val="35000"/>
                            </a:schemeClr>
                          </a:solidFill>
                          <a:effectLst/>
                          <a:latin typeface="Calibri Light" panose="020F0302020204030204" pitchFamily="34" charset="0"/>
                        </a:rPr>
                        <a:t>70</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solidFill>
                      <a:schemeClr val="accent3">
                        <a:lumMod val="60000"/>
                        <a:lumOff val="40000"/>
                      </a:schemeClr>
                    </a:solidFill>
                  </a:tcPr>
                </a:tc>
                <a:extLst>
                  <a:ext uri="{0D108BD9-81ED-4DB2-BD59-A6C34878D82A}">
                    <a16:rowId xmlns:a16="http://schemas.microsoft.com/office/drawing/2014/main" val="2315437707"/>
                  </a:ext>
                </a:extLst>
              </a:tr>
              <a:tr h="251620">
                <a:tc>
                  <a:txBody>
                    <a:bodyPr/>
                    <a:lstStyle/>
                    <a:p>
                      <a:pPr algn="r" fontAlgn="b"/>
                      <a:r>
                        <a:rPr lang="pt-BR" sz="1000" b="0" i="0" u="none" strike="noStrike">
                          <a:effectLst/>
                          <a:latin typeface="Calibri Light" panose="020F0302020204030204" pitchFamily="34" charset="0"/>
                        </a:rPr>
                        <a:t>Potíže se vzhledem, váhou – výkyvy.</a:t>
                      </a:r>
                    </a:p>
                  </a:txBody>
                  <a:tcPr marL="9525" marR="9525" marT="9525" marB="0" anchor="ctr">
                    <a:lnL w="12700" cap="flat" cmpd="sng" algn="ctr">
                      <a:no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r" fontAlgn="b"/>
                      <a:endParaRPr lang="pt-BR" sz="1000" b="0" i="0" u="none" strike="noStrike">
                        <a:effectLst/>
                        <a:latin typeface="Calibri Light" panose="020F0302020204030204" pitchFamily="34" charset="0"/>
                      </a:endParaRP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ctr" fontAlgn="b"/>
                      <a:r>
                        <a:rPr lang="cs-CZ" sz="1000" b="1" i="0" u="none" strike="noStrike" dirty="0">
                          <a:solidFill>
                            <a:schemeClr val="tx1">
                              <a:lumMod val="65000"/>
                              <a:lumOff val="35000"/>
                            </a:schemeClr>
                          </a:solidFill>
                          <a:effectLst/>
                          <a:latin typeface="Calibri Light" panose="020F0302020204030204" pitchFamily="34" charset="0"/>
                        </a:rPr>
                        <a:t>45</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solidFill>
                      <a:schemeClr val="accent5">
                        <a:lumMod val="20000"/>
                        <a:lumOff val="80000"/>
                      </a:schemeClr>
                    </a:solidFill>
                  </a:tcPr>
                </a:tc>
                <a:tc>
                  <a:txBody>
                    <a:bodyPr/>
                    <a:lstStyle/>
                    <a:p>
                      <a:pPr algn="ctr" fontAlgn="b"/>
                      <a:r>
                        <a:rPr lang="cs-CZ" sz="1000" b="1" i="0" u="none" strike="noStrike" dirty="0">
                          <a:solidFill>
                            <a:schemeClr val="tx1">
                              <a:lumMod val="65000"/>
                              <a:lumOff val="35000"/>
                            </a:schemeClr>
                          </a:solidFill>
                          <a:effectLst/>
                          <a:latin typeface="Calibri Light" panose="020F0302020204030204" pitchFamily="34" charset="0"/>
                        </a:rPr>
                        <a:t>68</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solidFill>
                      <a:schemeClr val="accent3">
                        <a:lumMod val="60000"/>
                        <a:lumOff val="40000"/>
                      </a:schemeClr>
                    </a:solidFill>
                  </a:tcPr>
                </a:tc>
                <a:tc>
                  <a:txBody>
                    <a:bodyPr/>
                    <a:lstStyle/>
                    <a:p>
                      <a:pPr algn="ctr" fontAlgn="b"/>
                      <a:r>
                        <a:rPr lang="cs-CZ" sz="1000" b="1" i="0" u="none" strike="noStrike" dirty="0">
                          <a:solidFill>
                            <a:schemeClr val="tx1">
                              <a:lumMod val="65000"/>
                              <a:lumOff val="35000"/>
                            </a:schemeClr>
                          </a:solidFill>
                          <a:effectLst/>
                          <a:latin typeface="Calibri Light" panose="020F0302020204030204" pitchFamily="34" charset="0"/>
                        </a:rPr>
                        <a:t>46</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solidFill>
                      <a:schemeClr val="accent5">
                        <a:lumMod val="20000"/>
                        <a:lumOff val="80000"/>
                      </a:schemeClr>
                    </a:solidFill>
                  </a:tcPr>
                </a:tc>
                <a:tc>
                  <a:txBody>
                    <a:bodyPr/>
                    <a:lstStyle/>
                    <a:p>
                      <a:pPr algn="ctr" fontAlgn="b"/>
                      <a:r>
                        <a:rPr lang="cs-CZ" sz="1000" b="1" i="0" u="none" strike="noStrike" dirty="0">
                          <a:solidFill>
                            <a:schemeClr val="tx1">
                              <a:lumMod val="65000"/>
                              <a:lumOff val="35000"/>
                            </a:schemeClr>
                          </a:solidFill>
                          <a:effectLst/>
                          <a:latin typeface="Calibri Light" panose="020F0302020204030204" pitchFamily="34" charset="0"/>
                        </a:rPr>
                        <a:t>66</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solidFill>
                      <a:schemeClr val="accent3">
                        <a:lumMod val="60000"/>
                        <a:lumOff val="40000"/>
                      </a:schemeClr>
                    </a:solidFill>
                  </a:tcPr>
                </a:tc>
                <a:extLst>
                  <a:ext uri="{0D108BD9-81ED-4DB2-BD59-A6C34878D82A}">
                    <a16:rowId xmlns:a16="http://schemas.microsoft.com/office/drawing/2014/main" val="3325712784"/>
                  </a:ext>
                </a:extLst>
              </a:tr>
              <a:tr h="251620">
                <a:tc>
                  <a:txBody>
                    <a:bodyPr/>
                    <a:lstStyle/>
                    <a:p>
                      <a:pPr algn="r" fontAlgn="b"/>
                      <a:r>
                        <a:rPr lang="cs-CZ" sz="1000" b="0" i="0" u="none" strike="noStrike" dirty="0">
                          <a:effectLst/>
                          <a:latin typeface="Calibri Light" panose="020F0302020204030204" pitchFamily="34" charset="0"/>
                        </a:rPr>
                        <a:t>Dělat si hodně starostí a obav, strach o sebe, svět a blízké.</a:t>
                      </a:r>
                    </a:p>
                  </a:txBody>
                  <a:tcPr marL="9525" marR="9525" marT="9525" marB="0" anchor="ctr">
                    <a:lnL w="12700" cap="flat" cmpd="sng" algn="ctr">
                      <a:no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r" fontAlgn="b"/>
                      <a:endParaRPr lang="cs-CZ" sz="1000" b="0" i="0" u="none" strike="noStrike" dirty="0">
                        <a:effectLst/>
                        <a:latin typeface="Calibri Light" panose="020F0302020204030204" pitchFamily="34" charset="0"/>
                      </a:endParaRP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ctr" fontAlgn="b"/>
                      <a:r>
                        <a:rPr lang="cs-CZ" sz="1000" b="1" i="0" u="none" strike="noStrike" dirty="0">
                          <a:solidFill>
                            <a:schemeClr val="tx1">
                              <a:lumMod val="65000"/>
                              <a:lumOff val="35000"/>
                            </a:schemeClr>
                          </a:solidFill>
                          <a:effectLst/>
                          <a:latin typeface="Calibri Light" panose="020F0302020204030204" pitchFamily="34" charset="0"/>
                        </a:rPr>
                        <a:t>47</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solidFill>
                      <a:schemeClr val="accent5">
                        <a:lumMod val="20000"/>
                        <a:lumOff val="80000"/>
                      </a:schemeClr>
                    </a:solidFill>
                  </a:tcPr>
                </a:tc>
                <a:tc>
                  <a:txBody>
                    <a:bodyPr/>
                    <a:lstStyle/>
                    <a:p>
                      <a:pPr algn="ctr" fontAlgn="b"/>
                      <a:r>
                        <a:rPr lang="cs-CZ" sz="1000" b="1" i="0" u="none" strike="noStrike" dirty="0">
                          <a:solidFill>
                            <a:schemeClr val="tx1">
                              <a:lumMod val="65000"/>
                              <a:lumOff val="35000"/>
                            </a:schemeClr>
                          </a:solidFill>
                          <a:effectLst/>
                          <a:latin typeface="Calibri Light" panose="020F0302020204030204" pitchFamily="34" charset="0"/>
                        </a:rPr>
                        <a:t>63</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solidFill>
                      <a:schemeClr val="accent3">
                        <a:lumMod val="60000"/>
                        <a:lumOff val="40000"/>
                      </a:schemeClr>
                    </a:solidFill>
                  </a:tcPr>
                </a:tc>
                <a:tc>
                  <a:txBody>
                    <a:bodyPr/>
                    <a:lstStyle/>
                    <a:p>
                      <a:pPr algn="ctr" fontAlgn="b"/>
                      <a:r>
                        <a:rPr lang="cs-CZ" sz="1000" b="1" i="0" u="none" strike="noStrike" dirty="0">
                          <a:solidFill>
                            <a:schemeClr val="tx1">
                              <a:lumMod val="65000"/>
                              <a:lumOff val="35000"/>
                            </a:schemeClr>
                          </a:solidFill>
                          <a:effectLst/>
                          <a:latin typeface="Calibri Light" panose="020F0302020204030204" pitchFamily="34" charset="0"/>
                        </a:rPr>
                        <a:t>44</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solidFill>
                      <a:schemeClr val="accent5">
                        <a:lumMod val="20000"/>
                        <a:lumOff val="80000"/>
                      </a:schemeClr>
                    </a:solidFill>
                  </a:tcPr>
                </a:tc>
                <a:tc>
                  <a:txBody>
                    <a:bodyPr/>
                    <a:lstStyle/>
                    <a:p>
                      <a:pPr algn="ctr" fontAlgn="b"/>
                      <a:r>
                        <a:rPr lang="cs-CZ" sz="1000" b="1" i="0" u="none" strike="noStrike" dirty="0">
                          <a:solidFill>
                            <a:schemeClr val="tx1">
                              <a:lumMod val="65000"/>
                              <a:lumOff val="35000"/>
                            </a:schemeClr>
                          </a:solidFill>
                          <a:effectLst/>
                          <a:latin typeface="Calibri Light" panose="020F0302020204030204" pitchFamily="34" charset="0"/>
                        </a:rPr>
                        <a:t>65</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solidFill>
                      <a:schemeClr val="accent3">
                        <a:lumMod val="60000"/>
                        <a:lumOff val="40000"/>
                      </a:schemeClr>
                    </a:solidFill>
                  </a:tcPr>
                </a:tc>
                <a:extLst>
                  <a:ext uri="{0D108BD9-81ED-4DB2-BD59-A6C34878D82A}">
                    <a16:rowId xmlns:a16="http://schemas.microsoft.com/office/drawing/2014/main" val="1215042313"/>
                  </a:ext>
                </a:extLst>
              </a:tr>
              <a:tr h="251620">
                <a:tc>
                  <a:txBody>
                    <a:bodyPr/>
                    <a:lstStyle/>
                    <a:p>
                      <a:pPr algn="r" fontAlgn="b"/>
                      <a:r>
                        <a:rPr lang="cs-CZ" sz="1000" b="0" i="0" u="none" strike="noStrike" dirty="0">
                          <a:effectLst/>
                          <a:latin typeface="Calibri Light" panose="020F0302020204030204" pitchFamily="34" charset="0"/>
                        </a:rPr>
                        <a:t>Častý smutek, trápení, skleslost nebo plačtivost.</a:t>
                      </a:r>
                    </a:p>
                  </a:txBody>
                  <a:tcPr marL="9525" marR="9525" marT="9525" marB="0" anchor="ctr">
                    <a:lnL w="12700" cap="flat" cmpd="sng" algn="ctr">
                      <a:no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r" fontAlgn="b"/>
                      <a:endParaRPr lang="cs-CZ" sz="1000" b="0" i="0" u="none" strike="noStrike" dirty="0">
                        <a:effectLst/>
                        <a:latin typeface="Calibri Light" panose="020F0302020204030204" pitchFamily="34" charset="0"/>
                      </a:endParaRP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ctr" fontAlgn="b"/>
                      <a:r>
                        <a:rPr lang="cs-CZ" sz="1000" b="1" i="0" u="none" strike="noStrike" dirty="0">
                          <a:solidFill>
                            <a:schemeClr val="tx1">
                              <a:lumMod val="65000"/>
                              <a:lumOff val="35000"/>
                            </a:schemeClr>
                          </a:solidFill>
                          <a:effectLst/>
                          <a:latin typeface="Calibri Light" panose="020F0302020204030204" pitchFamily="34" charset="0"/>
                        </a:rPr>
                        <a:t>40</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solidFill>
                      <a:schemeClr val="accent5">
                        <a:lumMod val="20000"/>
                        <a:lumOff val="80000"/>
                      </a:schemeClr>
                    </a:solidFill>
                  </a:tcPr>
                </a:tc>
                <a:tc>
                  <a:txBody>
                    <a:bodyPr/>
                    <a:lstStyle/>
                    <a:p>
                      <a:pPr algn="ctr" fontAlgn="b"/>
                      <a:r>
                        <a:rPr lang="cs-CZ" sz="1000" b="1" i="0" u="none" strike="noStrike" dirty="0">
                          <a:solidFill>
                            <a:schemeClr val="tx1">
                              <a:lumMod val="65000"/>
                              <a:lumOff val="35000"/>
                            </a:schemeClr>
                          </a:solidFill>
                          <a:effectLst/>
                          <a:latin typeface="Calibri Light" panose="020F0302020204030204" pitchFamily="34" charset="0"/>
                        </a:rPr>
                        <a:t>64</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solidFill>
                      <a:schemeClr val="accent3">
                        <a:lumMod val="60000"/>
                        <a:lumOff val="40000"/>
                      </a:schemeClr>
                    </a:solidFill>
                  </a:tcPr>
                </a:tc>
                <a:tc>
                  <a:txBody>
                    <a:bodyPr/>
                    <a:lstStyle/>
                    <a:p>
                      <a:pPr algn="ctr" fontAlgn="b"/>
                      <a:r>
                        <a:rPr lang="cs-CZ" sz="1000" b="1" i="0" u="none" strike="noStrike" dirty="0">
                          <a:solidFill>
                            <a:schemeClr val="tx1">
                              <a:lumMod val="65000"/>
                              <a:lumOff val="35000"/>
                            </a:schemeClr>
                          </a:solidFill>
                          <a:effectLst/>
                          <a:latin typeface="Calibri Light" panose="020F0302020204030204" pitchFamily="34" charset="0"/>
                        </a:rPr>
                        <a:t>38</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solidFill>
                      <a:schemeClr val="accent5">
                        <a:lumMod val="20000"/>
                        <a:lumOff val="80000"/>
                      </a:schemeClr>
                    </a:solidFill>
                  </a:tcPr>
                </a:tc>
                <a:tc>
                  <a:txBody>
                    <a:bodyPr/>
                    <a:lstStyle/>
                    <a:p>
                      <a:pPr algn="ctr" fontAlgn="b"/>
                      <a:r>
                        <a:rPr lang="cs-CZ" sz="1000" b="1" i="0" u="none" strike="noStrike" dirty="0">
                          <a:solidFill>
                            <a:schemeClr val="tx1">
                              <a:lumMod val="65000"/>
                              <a:lumOff val="35000"/>
                            </a:schemeClr>
                          </a:solidFill>
                          <a:effectLst/>
                          <a:latin typeface="Calibri Light" panose="020F0302020204030204" pitchFamily="34" charset="0"/>
                        </a:rPr>
                        <a:t>66</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solidFill>
                      <a:schemeClr val="accent3">
                        <a:lumMod val="60000"/>
                        <a:lumOff val="40000"/>
                      </a:schemeClr>
                    </a:solidFill>
                  </a:tcPr>
                </a:tc>
                <a:extLst>
                  <a:ext uri="{0D108BD9-81ED-4DB2-BD59-A6C34878D82A}">
                    <a16:rowId xmlns:a16="http://schemas.microsoft.com/office/drawing/2014/main" val="2640212683"/>
                  </a:ext>
                </a:extLst>
              </a:tr>
              <a:tr h="251620">
                <a:tc>
                  <a:txBody>
                    <a:bodyPr/>
                    <a:lstStyle/>
                    <a:p>
                      <a:pPr algn="r" fontAlgn="b"/>
                      <a:r>
                        <a:rPr lang="cs-CZ" sz="1000" b="0" i="0" u="none" strike="noStrike" dirty="0">
                          <a:effectLst/>
                          <a:latin typeface="Calibri Light" panose="020F0302020204030204" pitchFamily="34" charset="0"/>
                        </a:rPr>
                        <a:t>Ztrácení důvěry sám/sama v sebe v nových situacích.</a:t>
                      </a:r>
                    </a:p>
                  </a:txBody>
                  <a:tcPr marL="9525" marR="9525" marT="9525" marB="0" anchor="ctr">
                    <a:lnL w="12700" cap="flat" cmpd="sng" algn="ctr">
                      <a:no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r" fontAlgn="b"/>
                      <a:endParaRPr lang="cs-CZ" sz="1000" b="0" i="0" u="none" strike="noStrike" dirty="0">
                        <a:effectLst/>
                        <a:latin typeface="Calibri Light" panose="020F0302020204030204" pitchFamily="34" charset="0"/>
                      </a:endParaRP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ctr" fontAlgn="b"/>
                      <a:r>
                        <a:rPr lang="cs-CZ" sz="1000" b="1" i="0" u="none" strike="noStrike" dirty="0">
                          <a:solidFill>
                            <a:schemeClr val="tx1">
                              <a:lumMod val="65000"/>
                              <a:lumOff val="35000"/>
                            </a:schemeClr>
                          </a:solidFill>
                          <a:effectLst/>
                          <a:latin typeface="Calibri Light" panose="020F0302020204030204" pitchFamily="34" charset="0"/>
                        </a:rPr>
                        <a:t>42</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solidFill>
                      <a:schemeClr val="accent5">
                        <a:lumMod val="20000"/>
                        <a:lumOff val="80000"/>
                      </a:schemeClr>
                    </a:solidFill>
                  </a:tcPr>
                </a:tc>
                <a:tc>
                  <a:txBody>
                    <a:bodyPr/>
                    <a:lstStyle/>
                    <a:p>
                      <a:pPr algn="ctr" fontAlgn="b"/>
                      <a:r>
                        <a:rPr lang="cs-CZ" sz="1000" b="1" i="0" u="none" strike="noStrike" dirty="0">
                          <a:solidFill>
                            <a:schemeClr val="tx1">
                              <a:lumMod val="65000"/>
                              <a:lumOff val="35000"/>
                            </a:schemeClr>
                          </a:solidFill>
                          <a:effectLst/>
                          <a:latin typeface="Calibri Light" panose="020F0302020204030204" pitchFamily="34" charset="0"/>
                        </a:rPr>
                        <a:t>62</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solidFill>
                      <a:schemeClr val="accent3">
                        <a:lumMod val="60000"/>
                        <a:lumOff val="40000"/>
                      </a:schemeClr>
                    </a:solidFill>
                  </a:tcPr>
                </a:tc>
                <a:tc>
                  <a:txBody>
                    <a:bodyPr/>
                    <a:lstStyle/>
                    <a:p>
                      <a:pPr algn="ctr" fontAlgn="b"/>
                      <a:r>
                        <a:rPr lang="cs-CZ" sz="1000" b="1" i="0" u="none" strike="noStrike" dirty="0">
                          <a:solidFill>
                            <a:schemeClr val="tx1">
                              <a:lumMod val="65000"/>
                              <a:lumOff val="35000"/>
                            </a:schemeClr>
                          </a:solidFill>
                          <a:effectLst/>
                          <a:latin typeface="Calibri Light" panose="020F0302020204030204" pitchFamily="34" charset="0"/>
                        </a:rPr>
                        <a:t>40</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solidFill>
                      <a:schemeClr val="accent5">
                        <a:lumMod val="20000"/>
                        <a:lumOff val="80000"/>
                      </a:schemeClr>
                    </a:solidFill>
                  </a:tcPr>
                </a:tc>
                <a:tc>
                  <a:txBody>
                    <a:bodyPr/>
                    <a:lstStyle/>
                    <a:p>
                      <a:pPr algn="ctr" fontAlgn="b"/>
                      <a:r>
                        <a:rPr lang="cs-CZ" sz="1000" b="1" i="0" u="none" strike="noStrike" dirty="0">
                          <a:solidFill>
                            <a:schemeClr val="tx1">
                              <a:lumMod val="65000"/>
                              <a:lumOff val="35000"/>
                            </a:schemeClr>
                          </a:solidFill>
                          <a:effectLst/>
                          <a:latin typeface="Calibri Light" panose="020F0302020204030204" pitchFamily="34" charset="0"/>
                        </a:rPr>
                        <a:t>63</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solidFill>
                      <a:schemeClr val="accent3">
                        <a:lumMod val="60000"/>
                        <a:lumOff val="40000"/>
                      </a:schemeClr>
                    </a:solidFill>
                  </a:tcPr>
                </a:tc>
                <a:extLst>
                  <a:ext uri="{0D108BD9-81ED-4DB2-BD59-A6C34878D82A}">
                    <a16:rowId xmlns:a16="http://schemas.microsoft.com/office/drawing/2014/main" val="2082074615"/>
                  </a:ext>
                </a:extLst>
              </a:tr>
              <a:tr h="251620">
                <a:tc>
                  <a:txBody>
                    <a:bodyPr/>
                    <a:lstStyle/>
                    <a:p>
                      <a:pPr algn="r" fontAlgn="b"/>
                      <a:r>
                        <a:rPr lang="cs-CZ" sz="1000" b="0" i="0" u="none" strike="noStrike">
                          <a:effectLst/>
                          <a:latin typeface="Calibri Light" panose="020F0302020204030204" pitchFamily="34" charset="0"/>
                        </a:rPr>
                        <a:t>Častá bolest hlavy, žaludku nebo časté nevolnosti.</a:t>
                      </a:r>
                    </a:p>
                  </a:txBody>
                  <a:tcPr marL="9525" marR="9525" marT="9525" marB="0" anchor="ctr">
                    <a:lnL w="12700" cap="flat" cmpd="sng" algn="ctr">
                      <a:no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r" fontAlgn="b"/>
                      <a:endParaRPr lang="cs-CZ" sz="1000" b="0" i="0" u="none" strike="noStrike">
                        <a:effectLst/>
                        <a:latin typeface="Calibri Light" panose="020F0302020204030204" pitchFamily="34" charset="0"/>
                      </a:endParaRP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ctr" fontAlgn="b"/>
                      <a:r>
                        <a:rPr lang="cs-CZ" sz="1000" b="1" i="0" u="none" strike="noStrike" dirty="0">
                          <a:solidFill>
                            <a:schemeClr val="tx1">
                              <a:lumMod val="65000"/>
                              <a:lumOff val="35000"/>
                            </a:schemeClr>
                          </a:solidFill>
                          <a:effectLst/>
                          <a:latin typeface="Calibri Light" panose="020F0302020204030204" pitchFamily="34" charset="0"/>
                        </a:rPr>
                        <a:t>43</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solidFill>
                      <a:schemeClr val="accent5">
                        <a:lumMod val="20000"/>
                        <a:lumOff val="80000"/>
                      </a:schemeClr>
                    </a:solidFill>
                  </a:tcPr>
                </a:tc>
                <a:tc>
                  <a:txBody>
                    <a:bodyPr/>
                    <a:lstStyle/>
                    <a:p>
                      <a:pPr algn="ctr" fontAlgn="b"/>
                      <a:r>
                        <a:rPr lang="cs-CZ" sz="1000" b="1" i="0" u="none" strike="noStrike" dirty="0">
                          <a:solidFill>
                            <a:schemeClr val="tx1">
                              <a:lumMod val="65000"/>
                              <a:lumOff val="35000"/>
                            </a:schemeClr>
                          </a:solidFill>
                          <a:effectLst/>
                          <a:latin typeface="Calibri Light" panose="020F0302020204030204" pitchFamily="34" charset="0"/>
                        </a:rPr>
                        <a:t>56</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solidFill>
                      <a:schemeClr val="accent3">
                        <a:lumMod val="60000"/>
                        <a:lumOff val="40000"/>
                      </a:schemeClr>
                    </a:solidFill>
                  </a:tcPr>
                </a:tc>
                <a:tc>
                  <a:txBody>
                    <a:bodyPr/>
                    <a:lstStyle/>
                    <a:p>
                      <a:pPr algn="ctr" fontAlgn="b"/>
                      <a:r>
                        <a:rPr lang="cs-CZ" sz="1000" b="1" i="0" u="none" strike="noStrike" dirty="0">
                          <a:solidFill>
                            <a:schemeClr val="tx1">
                              <a:lumMod val="65000"/>
                              <a:lumOff val="35000"/>
                            </a:schemeClr>
                          </a:solidFill>
                          <a:effectLst/>
                          <a:latin typeface="Calibri Light" panose="020F0302020204030204" pitchFamily="34" charset="0"/>
                        </a:rPr>
                        <a:t>39</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solidFill>
                      <a:schemeClr val="accent5">
                        <a:lumMod val="20000"/>
                        <a:lumOff val="80000"/>
                      </a:schemeClr>
                    </a:solidFill>
                  </a:tcPr>
                </a:tc>
                <a:tc>
                  <a:txBody>
                    <a:bodyPr/>
                    <a:lstStyle/>
                    <a:p>
                      <a:pPr algn="ctr" fontAlgn="b"/>
                      <a:r>
                        <a:rPr lang="cs-CZ" sz="1000" b="1" i="0" u="none" strike="noStrike" dirty="0">
                          <a:solidFill>
                            <a:schemeClr val="tx1">
                              <a:lumMod val="65000"/>
                              <a:lumOff val="35000"/>
                            </a:schemeClr>
                          </a:solidFill>
                          <a:effectLst/>
                          <a:latin typeface="Calibri Light" panose="020F0302020204030204" pitchFamily="34" charset="0"/>
                        </a:rPr>
                        <a:t>60</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solidFill>
                      <a:schemeClr val="accent3">
                        <a:lumMod val="60000"/>
                        <a:lumOff val="40000"/>
                      </a:schemeClr>
                    </a:solidFill>
                  </a:tcPr>
                </a:tc>
                <a:extLst>
                  <a:ext uri="{0D108BD9-81ED-4DB2-BD59-A6C34878D82A}">
                    <a16:rowId xmlns:a16="http://schemas.microsoft.com/office/drawing/2014/main" val="2360214169"/>
                  </a:ext>
                </a:extLst>
              </a:tr>
              <a:tr h="251620">
                <a:tc>
                  <a:txBody>
                    <a:bodyPr/>
                    <a:lstStyle/>
                    <a:p>
                      <a:pPr algn="r" fontAlgn="b"/>
                      <a:r>
                        <a:rPr lang="cs-CZ" sz="1000" b="0" i="0" u="none" strike="noStrike" dirty="0">
                          <a:effectLst/>
                          <a:latin typeface="Calibri Light" panose="020F0302020204030204" pitchFamily="34" charset="0"/>
                        </a:rPr>
                        <a:t>Braní věcí, které člověku nepatří.</a:t>
                      </a:r>
                    </a:p>
                  </a:txBody>
                  <a:tcPr marL="9525" marR="9525" marT="9525" marB="0" anchor="ctr">
                    <a:lnL w="12700" cap="flat" cmpd="sng" algn="ctr">
                      <a:no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r" fontAlgn="b"/>
                      <a:endParaRPr lang="cs-CZ" sz="1000" b="0" i="0" u="none" strike="noStrike">
                        <a:effectLst/>
                        <a:latin typeface="Calibri Light" panose="020F0302020204030204" pitchFamily="34" charset="0"/>
                      </a:endParaRP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ctr" fontAlgn="b"/>
                      <a:r>
                        <a:rPr lang="cs-CZ" sz="1000" b="1" i="0" u="none" strike="noStrike">
                          <a:solidFill>
                            <a:schemeClr val="tx1">
                              <a:lumMod val="65000"/>
                              <a:lumOff val="35000"/>
                            </a:schemeClr>
                          </a:solidFill>
                          <a:effectLst/>
                          <a:latin typeface="Calibri Light" panose="020F0302020204030204" pitchFamily="34" charset="0"/>
                        </a:rPr>
                        <a:t>45</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ctr" fontAlgn="b"/>
                      <a:r>
                        <a:rPr lang="cs-CZ" sz="1000" b="1" i="0" u="none" strike="noStrike" dirty="0">
                          <a:solidFill>
                            <a:schemeClr val="tx1">
                              <a:lumMod val="65000"/>
                              <a:lumOff val="35000"/>
                            </a:schemeClr>
                          </a:solidFill>
                          <a:effectLst/>
                          <a:latin typeface="Calibri Light" panose="020F0302020204030204" pitchFamily="34" charset="0"/>
                        </a:rPr>
                        <a:t>54</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solidFill>
                      <a:schemeClr val="accent3">
                        <a:lumMod val="60000"/>
                        <a:lumOff val="40000"/>
                      </a:schemeClr>
                    </a:solidFill>
                  </a:tcPr>
                </a:tc>
                <a:tc>
                  <a:txBody>
                    <a:bodyPr/>
                    <a:lstStyle/>
                    <a:p>
                      <a:pPr algn="ctr" fontAlgn="b"/>
                      <a:r>
                        <a:rPr lang="cs-CZ" sz="1000" b="1" i="0" u="none" strike="noStrike">
                          <a:solidFill>
                            <a:schemeClr val="tx1">
                              <a:lumMod val="65000"/>
                              <a:lumOff val="35000"/>
                            </a:schemeClr>
                          </a:solidFill>
                          <a:effectLst/>
                          <a:latin typeface="Calibri Light" panose="020F0302020204030204" pitchFamily="34" charset="0"/>
                        </a:rPr>
                        <a:t>52</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ctr" fontAlgn="b"/>
                      <a:r>
                        <a:rPr lang="cs-CZ" sz="1000" b="1" i="0" u="none" strike="noStrike">
                          <a:solidFill>
                            <a:schemeClr val="tx1">
                              <a:lumMod val="65000"/>
                              <a:lumOff val="35000"/>
                            </a:schemeClr>
                          </a:solidFill>
                          <a:effectLst/>
                          <a:latin typeface="Calibri Light" panose="020F0302020204030204" pitchFamily="34" charset="0"/>
                        </a:rPr>
                        <a:t>46</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extLst>
                  <a:ext uri="{0D108BD9-81ED-4DB2-BD59-A6C34878D82A}">
                    <a16:rowId xmlns:a16="http://schemas.microsoft.com/office/drawing/2014/main" val="3536283042"/>
                  </a:ext>
                </a:extLst>
              </a:tr>
              <a:tr h="251620">
                <a:tc>
                  <a:txBody>
                    <a:bodyPr/>
                    <a:lstStyle/>
                    <a:p>
                      <a:pPr algn="r" fontAlgn="b"/>
                      <a:r>
                        <a:rPr lang="cs-CZ" sz="1000" b="0" i="0" u="none" strike="noStrike" dirty="0">
                          <a:effectLst/>
                          <a:latin typeface="Calibri Light" panose="020F0302020204030204" pitchFamily="34" charset="0"/>
                        </a:rPr>
                        <a:t>Sebepoškozování a sebevražedné myšlenky.</a:t>
                      </a:r>
                    </a:p>
                  </a:txBody>
                  <a:tcPr marL="9525" marR="9525" marT="9525" marB="0" anchor="ctr">
                    <a:lnL w="12700" cap="flat" cmpd="sng" algn="ctr">
                      <a:no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r" fontAlgn="b"/>
                      <a:endParaRPr lang="cs-CZ" sz="1000" b="0" i="0" u="none" strike="noStrike" dirty="0">
                        <a:effectLst/>
                        <a:latin typeface="Calibri Light" panose="020F0302020204030204" pitchFamily="34" charset="0"/>
                      </a:endParaRP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ctr" fontAlgn="b"/>
                      <a:r>
                        <a:rPr lang="cs-CZ" sz="1000" b="1" i="0" u="none" strike="noStrike" dirty="0">
                          <a:solidFill>
                            <a:schemeClr val="tx1">
                              <a:lumMod val="65000"/>
                              <a:lumOff val="35000"/>
                            </a:schemeClr>
                          </a:solidFill>
                          <a:effectLst/>
                          <a:latin typeface="Calibri Light" panose="020F0302020204030204" pitchFamily="34" charset="0"/>
                        </a:rPr>
                        <a:t>35</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solidFill>
                      <a:schemeClr val="accent5">
                        <a:lumMod val="20000"/>
                        <a:lumOff val="80000"/>
                      </a:schemeClr>
                    </a:solidFill>
                  </a:tcPr>
                </a:tc>
                <a:tc>
                  <a:txBody>
                    <a:bodyPr/>
                    <a:lstStyle/>
                    <a:p>
                      <a:pPr algn="ctr" fontAlgn="b"/>
                      <a:r>
                        <a:rPr lang="cs-CZ" sz="1000" b="1" i="0" u="none" strike="noStrike" dirty="0">
                          <a:solidFill>
                            <a:schemeClr val="tx1">
                              <a:lumMod val="65000"/>
                              <a:lumOff val="35000"/>
                            </a:schemeClr>
                          </a:solidFill>
                          <a:effectLst/>
                          <a:latin typeface="Calibri Light" panose="020F0302020204030204" pitchFamily="34" charset="0"/>
                        </a:rPr>
                        <a:t>59</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solidFill>
                      <a:schemeClr val="accent3">
                        <a:lumMod val="60000"/>
                        <a:lumOff val="40000"/>
                      </a:schemeClr>
                    </a:solidFill>
                  </a:tcPr>
                </a:tc>
                <a:tc>
                  <a:txBody>
                    <a:bodyPr/>
                    <a:lstStyle/>
                    <a:p>
                      <a:pPr algn="ctr" fontAlgn="b"/>
                      <a:r>
                        <a:rPr lang="cs-CZ" sz="1000" b="1" i="0" u="none" strike="noStrike" dirty="0">
                          <a:solidFill>
                            <a:schemeClr val="tx1">
                              <a:lumMod val="65000"/>
                              <a:lumOff val="35000"/>
                            </a:schemeClr>
                          </a:solidFill>
                          <a:effectLst/>
                          <a:latin typeface="Calibri Light" panose="020F0302020204030204" pitchFamily="34" charset="0"/>
                        </a:rPr>
                        <a:t>32</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solidFill>
                      <a:schemeClr val="accent5">
                        <a:lumMod val="20000"/>
                        <a:lumOff val="80000"/>
                      </a:schemeClr>
                    </a:solidFill>
                  </a:tcPr>
                </a:tc>
                <a:tc>
                  <a:txBody>
                    <a:bodyPr/>
                    <a:lstStyle/>
                    <a:p>
                      <a:pPr algn="ctr" fontAlgn="b"/>
                      <a:r>
                        <a:rPr lang="cs-CZ" sz="1000" b="1" i="0" u="none" strike="noStrike" dirty="0">
                          <a:solidFill>
                            <a:schemeClr val="tx1">
                              <a:lumMod val="65000"/>
                              <a:lumOff val="35000"/>
                            </a:schemeClr>
                          </a:solidFill>
                          <a:effectLst/>
                          <a:latin typeface="Calibri Light" panose="020F0302020204030204" pitchFamily="34" charset="0"/>
                        </a:rPr>
                        <a:t>61</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solidFill>
                      <a:schemeClr val="accent3">
                        <a:lumMod val="60000"/>
                        <a:lumOff val="40000"/>
                      </a:schemeClr>
                    </a:solidFill>
                  </a:tcPr>
                </a:tc>
                <a:extLst>
                  <a:ext uri="{0D108BD9-81ED-4DB2-BD59-A6C34878D82A}">
                    <a16:rowId xmlns:a16="http://schemas.microsoft.com/office/drawing/2014/main" val="3592075948"/>
                  </a:ext>
                </a:extLst>
              </a:tr>
            </a:tbl>
          </a:graphicData>
        </a:graphic>
      </p:graphicFrame>
      <p:sp>
        <p:nvSpPr>
          <p:cNvPr id="22" name="Nadpis 1"/>
          <p:cNvSpPr txBox="1">
            <a:spLocks/>
          </p:cNvSpPr>
          <p:nvPr/>
        </p:nvSpPr>
        <p:spPr>
          <a:xfrm>
            <a:off x="407369" y="44624"/>
            <a:ext cx="11377264" cy="872331"/>
          </a:xfrm>
          <a:prstGeom prst="rect">
            <a:avLst/>
          </a:prstGeom>
        </p:spPr>
        <p:txBody>
          <a:bodyPr vert="horz" lIns="91438" tIns="45719" rIns="91438" bIns="45719" rtlCol="0" anchor="ctr">
            <a:noAutofit/>
          </a:bodyPr>
          <a:lstStyle>
            <a:lvl1pPr algn="l" defTabSz="914400" rtl="0" eaLnBrk="1" latinLnBrk="0" hangingPunct="1">
              <a:lnSpc>
                <a:spcPct val="100000"/>
              </a:lnSpc>
              <a:spcBef>
                <a:spcPct val="0"/>
              </a:spcBef>
              <a:buNone/>
              <a:defRPr sz="3000" b="1" i="0" kern="1200">
                <a:solidFill>
                  <a:srgbClr val="5C5F63"/>
                </a:solidFill>
                <a:latin typeface="Arial"/>
                <a:ea typeface="+mj-ea"/>
                <a:cs typeface="Arial"/>
              </a:defRPr>
            </a:lvl1p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cs-CZ" sz="4400" b="0" i="0" u="none" strike="noStrike" kern="1200" cap="none" spc="0" normalizeH="0" baseline="0" noProof="0" dirty="0">
                <a:ln>
                  <a:noFill/>
                </a:ln>
                <a:solidFill>
                  <a:srgbClr val="5C5F63"/>
                </a:solidFill>
                <a:effectLst/>
                <a:uLnTx/>
                <a:uFillTx/>
                <a:latin typeface="Calibri Light" panose="020F0302020204030204"/>
                <a:ea typeface="+mj-ea"/>
                <a:cs typeface="Calibri Light" panose="020F0302020204030204" pitchFamily="34" charset="0"/>
              </a:rPr>
              <a:t>Zkušenost se situacemi</a:t>
            </a:r>
          </a:p>
        </p:txBody>
      </p:sp>
      <p:sp>
        <p:nvSpPr>
          <p:cNvPr id="10" name="TextovéPole 2">
            <a:extLst>
              <a:ext uri="{FF2B5EF4-FFF2-40B4-BE49-F238E27FC236}">
                <a16:creationId xmlns:a16="http://schemas.microsoft.com/office/drawing/2014/main" id="{CCA649F5-DC91-9D30-FA03-793E42E00BB7}"/>
              </a:ext>
            </a:extLst>
          </p:cNvPr>
          <p:cNvSpPr txBox="1"/>
          <p:nvPr/>
        </p:nvSpPr>
        <p:spPr>
          <a:xfrm>
            <a:off x="2286399" y="6395064"/>
            <a:ext cx="4745707" cy="507831"/>
          </a:xfrm>
          <a:prstGeom prst="rect">
            <a:avLst/>
          </a:prstGeom>
          <a:noFill/>
        </p:spPr>
        <p:txBody>
          <a:bodyPr wrap="square" rtlCol="0">
            <a:spAutoFit/>
          </a:bodyPr>
          <a:lstStyle/>
          <a:p>
            <a:r>
              <a:rPr lang="pt-BR" sz="900" i="1" dirty="0">
                <a:solidFill>
                  <a:schemeClr val="tx1">
                    <a:lumMod val="65000"/>
                    <a:lumOff val="35000"/>
                  </a:schemeClr>
                </a:solidFill>
                <a:latin typeface="+mj-lt"/>
              </a:rPr>
              <a:t>C3. Teď uvidíš různé situace, se kterými se děti a mladí lidé jako ty mohou setkat.</a:t>
            </a:r>
            <a:r>
              <a:rPr lang="cs-CZ" sz="900" i="1" dirty="0">
                <a:solidFill>
                  <a:schemeClr val="tx1">
                    <a:lumMod val="65000"/>
                    <a:lumOff val="35000"/>
                  </a:schemeClr>
                </a:solidFill>
                <a:latin typeface="+mj-lt"/>
              </a:rPr>
              <a:t> </a:t>
            </a:r>
            <a:r>
              <a:rPr lang="pt-BR" sz="900" i="1" dirty="0">
                <a:solidFill>
                  <a:schemeClr val="tx1">
                    <a:lumMod val="65000"/>
                    <a:lumOff val="35000"/>
                  </a:schemeClr>
                </a:solidFill>
                <a:latin typeface="+mj-lt"/>
              </a:rPr>
              <a:t>Pro každou z nich uveď, zda jsi se s ní setkal</a:t>
            </a:r>
            <a:r>
              <a:rPr lang="cs-CZ" sz="900" i="1" dirty="0">
                <a:solidFill>
                  <a:schemeClr val="tx1">
                    <a:lumMod val="65000"/>
                    <a:lumOff val="35000"/>
                  </a:schemeClr>
                </a:solidFill>
                <a:latin typeface="+mj-lt"/>
              </a:rPr>
              <a:t>/</a:t>
            </a:r>
            <a:r>
              <a:rPr lang="pt-BR" sz="900" i="1" dirty="0">
                <a:solidFill>
                  <a:schemeClr val="tx1">
                    <a:lumMod val="65000"/>
                    <a:lumOff val="35000"/>
                  </a:schemeClr>
                </a:solidFill>
                <a:latin typeface="+mj-lt"/>
              </a:rPr>
              <a:t>a ve svém okolí, třeba u svých kamarádů, spolužáků, známých a podobně.</a:t>
            </a:r>
            <a:endParaRPr lang="cs-CZ" sz="900" i="1" dirty="0">
              <a:solidFill>
                <a:schemeClr val="tx1">
                  <a:lumMod val="65000"/>
                  <a:lumOff val="35000"/>
                </a:schemeClr>
              </a:solidFill>
              <a:latin typeface="+mj-lt"/>
            </a:endParaRPr>
          </a:p>
          <a:p>
            <a:r>
              <a:rPr lang="pt-BR" sz="900" i="1" dirty="0">
                <a:solidFill>
                  <a:schemeClr val="tx1">
                    <a:lumMod val="65000"/>
                    <a:lumOff val="35000"/>
                  </a:schemeClr>
                </a:solidFill>
                <a:latin typeface="+mj-lt"/>
              </a:rPr>
              <a:t>C4. A se kterými z nich jsi se setkal</a:t>
            </a:r>
            <a:r>
              <a:rPr lang="cs-CZ" sz="900" i="1" dirty="0">
                <a:solidFill>
                  <a:schemeClr val="tx1">
                    <a:lumMod val="65000"/>
                    <a:lumOff val="35000"/>
                  </a:schemeClr>
                </a:solidFill>
                <a:latin typeface="+mj-lt"/>
              </a:rPr>
              <a:t>/</a:t>
            </a:r>
            <a:r>
              <a:rPr lang="pt-BR" sz="900" i="1" dirty="0">
                <a:solidFill>
                  <a:schemeClr val="tx1">
                    <a:lumMod val="65000"/>
                    <a:lumOff val="35000"/>
                  </a:schemeClr>
                </a:solidFill>
                <a:latin typeface="+mj-lt"/>
              </a:rPr>
              <a:t>a ty sám</a:t>
            </a:r>
            <a:r>
              <a:rPr lang="cs-CZ" sz="900" i="1" dirty="0">
                <a:solidFill>
                  <a:schemeClr val="tx1">
                    <a:lumMod val="65000"/>
                    <a:lumOff val="35000"/>
                  </a:schemeClr>
                </a:solidFill>
                <a:latin typeface="+mj-lt"/>
              </a:rPr>
              <a:t>/s</a:t>
            </a:r>
            <a:r>
              <a:rPr lang="pt-BR" sz="900" i="1" dirty="0">
                <a:solidFill>
                  <a:schemeClr val="tx1">
                    <a:lumMod val="65000"/>
                    <a:lumOff val="35000"/>
                  </a:schemeClr>
                </a:solidFill>
                <a:latin typeface="+mj-lt"/>
              </a:rPr>
              <a:t>ama, které se týkají i tebe osobně?</a:t>
            </a:r>
          </a:p>
        </p:txBody>
      </p:sp>
      <p:sp>
        <p:nvSpPr>
          <p:cNvPr id="5" name="Content Placeholder 3">
            <a:extLst>
              <a:ext uri="{FF2B5EF4-FFF2-40B4-BE49-F238E27FC236}">
                <a16:creationId xmlns:a16="http://schemas.microsoft.com/office/drawing/2014/main" id="{0DBE1901-8970-132E-12D9-F35FEA4E5504}"/>
              </a:ext>
            </a:extLst>
          </p:cNvPr>
          <p:cNvSpPr txBox="1">
            <a:spLocks/>
          </p:cNvSpPr>
          <p:nvPr/>
        </p:nvSpPr>
        <p:spPr>
          <a:xfrm>
            <a:off x="553600" y="1019169"/>
            <a:ext cx="11447056" cy="688576"/>
          </a:xfrm>
          <a:prstGeom prst="rect">
            <a:avLst/>
          </a:prstGeom>
          <a:solidFill>
            <a:sysClr val="window" lastClr="FFFFFF"/>
          </a:solidFill>
        </p:spPr>
        <p:txBody>
          <a:bodyPr anchor="ctr"/>
          <a:lstStyle>
            <a:lvl1pPr marL="180975" indent="-180975" algn="l" defTabSz="914400" rtl="0" eaLnBrk="1" latinLnBrk="0" hangingPunct="1">
              <a:spcBef>
                <a:spcPts val="600"/>
              </a:spcBef>
              <a:spcAft>
                <a:spcPts val="600"/>
              </a:spcAft>
              <a:buClr>
                <a:schemeClr val="accent1"/>
              </a:buClr>
              <a:buFont typeface="Arial" pitchFamily="34" charset="0"/>
              <a:buChar char="•"/>
              <a:defRPr sz="1800" kern="1200">
                <a:solidFill>
                  <a:schemeClr val="tx1"/>
                </a:solidFill>
                <a:latin typeface="+mn-lt"/>
                <a:ea typeface="+mn-ea"/>
                <a:cs typeface="Arial" pitchFamily="34" charset="0"/>
              </a:defRPr>
            </a:lvl1pPr>
            <a:lvl2pPr marL="447675" indent="-180975" algn="l" defTabSz="914400" rtl="0" eaLnBrk="1" latinLnBrk="0" hangingPunct="1">
              <a:spcBef>
                <a:spcPts val="0"/>
              </a:spcBef>
              <a:spcAft>
                <a:spcPts val="300"/>
              </a:spcAft>
              <a:buClr>
                <a:schemeClr val="accent1"/>
              </a:buClr>
              <a:buFont typeface="Calibri" pitchFamily="34" charset="0"/>
              <a:buChar char="–"/>
              <a:defRPr sz="1400" kern="1200">
                <a:solidFill>
                  <a:schemeClr val="tx1"/>
                </a:solidFill>
                <a:latin typeface="+mn-lt"/>
                <a:ea typeface="+mn-ea"/>
                <a:cs typeface="Arial" pitchFamily="34" charset="0"/>
              </a:defRPr>
            </a:lvl2pPr>
            <a:lvl3pPr marL="714375" indent="-171450" algn="l" defTabSz="914400" rtl="0" eaLnBrk="1" latinLnBrk="0" hangingPunct="1">
              <a:spcBef>
                <a:spcPts val="0"/>
              </a:spcBef>
              <a:spcAft>
                <a:spcPts val="300"/>
              </a:spcAft>
              <a:buClr>
                <a:schemeClr val="accent1"/>
              </a:buClr>
              <a:buFont typeface="Calibri" pitchFamily="34" charset="0"/>
              <a:buChar char="–"/>
              <a:defRPr sz="1400" kern="1200">
                <a:solidFill>
                  <a:schemeClr val="tx1"/>
                </a:solidFill>
                <a:latin typeface="+mn-lt"/>
                <a:ea typeface="+mn-ea"/>
                <a:cs typeface="Arial" pitchFamily="34" charset="0"/>
              </a:defRPr>
            </a:lvl3pPr>
            <a:lvl4pPr marL="942975" indent="-133350" algn="l" defTabSz="914400" rtl="0" eaLnBrk="1" latinLnBrk="0" hangingPunct="1">
              <a:spcBef>
                <a:spcPct val="20000"/>
              </a:spcBef>
              <a:buClr>
                <a:schemeClr val="accent1"/>
              </a:buClr>
              <a:buFont typeface="Calibri" pitchFamily="34" charset="0"/>
              <a:buChar char="–"/>
              <a:defRPr sz="1200" kern="1200">
                <a:solidFill>
                  <a:schemeClr val="tx1"/>
                </a:solidFill>
                <a:latin typeface="+mn-lt"/>
                <a:ea typeface="+mn-ea"/>
                <a:cs typeface="Arial" pitchFamily="34" charset="0"/>
              </a:defRPr>
            </a:lvl4pPr>
            <a:lvl5pPr marL="1114425" indent="-123825" algn="l" defTabSz="914400" rtl="0" eaLnBrk="1" latinLnBrk="0" hangingPunct="1">
              <a:spcBef>
                <a:spcPct val="20000"/>
              </a:spcBef>
              <a:buClr>
                <a:schemeClr val="accent1"/>
              </a:buClr>
              <a:buFont typeface="Calibri" pitchFamily="34" charset="0"/>
              <a:buChar char="–"/>
              <a:defRPr sz="1200" kern="1200" baseline="0">
                <a:solidFill>
                  <a:schemeClr val="tx1"/>
                </a:solidFill>
                <a:latin typeface="+mn-lt"/>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marR="0" lvl="0" indent="0" algn="ctr" defTabSz="914400" rtl="0" eaLnBrk="0" fontAlgn="auto" latinLnBrk="0" hangingPunct="0">
              <a:lnSpc>
                <a:spcPct val="90000"/>
              </a:lnSpc>
              <a:spcBef>
                <a:spcPct val="25000"/>
              </a:spcBef>
              <a:spcAft>
                <a:spcPct val="0"/>
              </a:spcAft>
              <a:buClr>
                <a:srgbClr val="FFFFFF">
                  <a:lumMod val="65000"/>
                </a:srgbClr>
              </a:buClr>
              <a:buSzPct val="100000"/>
              <a:buFont typeface="Arial" pitchFamily="34" charset="0"/>
              <a:buNone/>
              <a:tabLst>
                <a:tab pos="6815138" algn="r"/>
              </a:tabLst>
              <a:defRPr/>
            </a:pPr>
            <a:r>
              <a:rPr kumimoji="0" lang="cs-CZ" sz="1400" b="0" i="0" u="none" strike="noStrike" kern="1200" cap="none" spc="0" normalizeH="0" baseline="0" noProof="0" dirty="0">
                <a:ln>
                  <a:noFill/>
                </a:ln>
                <a:solidFill>
                  <a:srgbClr val="E7E6E6">
                    <a:lumMod val="50000"/>
                  </a:srgbClr>
                </a:solidFill>
                <a:effectLst/>
                <a:uLnTx/>
                <a:uFillTx/>
                <a:latin typeface="Calibri Light" panose="020F0302020204030204"/>
                <a:ea typeface="+mn-ea"/>
                <a:cs typeface="Arial" pitchFamily="34" charset="0"/>
              </a:rPr>
              <a:t>Nejčastěji se děti a mladí ve svém okolí setkávají s neklidem a nesoustředěností. Dále se lží a podváděním, zvýšenou agresí a častou změnou nálad. </a:t>
            </a:r>
            <a:r>
              <a:rPr lang="cs-CZ" sz="1400" dirty="0">
                <a:solidFill>
                  <a:srgbClr val="E7E6E6">
                    <a:lumMod val="50000"/>
                  </a:srgbClr>
                </a:solidFill>
                <a:latin typeface="Calibri Light" panose="020F0302020204030204"/>
              </a:rPr>
              <a:t>U sebe nejčastěji pozorují nedostatek spánku, dělání si starostí, neklid a nesoustředěnost. </a:t>
            </a:r>
          </a:p>
          <a:p>
            <a:pPr marL="0" lvl="0" indent="0" algn="ctr" eaLnBrk="0" hangingPunct="0">
              <a:lnSpc>
                <a:spcPct val="90000"/>
              </a:lnSpc>
              <a:spcBef>
                <a:spcPct val="25000"/>
              </a:spcBef>
              <a:spcAft>
                <a:spcPct val="0"/>
              </a:spcAft>
              <a:buClr>
                <a:srgbClr val="FFFFFF">
                  <a:lumMod val="65000"/>
                </a:srgbClr>
              </a:buClr>
              <a:buSzPct val="100000"/>
              <a:buNone/>
              <a:tabLst>
                <a:tab pos="6815138" algn="r"/>
              </a:tabLst>
              <a:defRPr/>
            </a:pPr>
            <a:r>
              <a:rPr lang="cs-CZ" sz="1400" dirty="0">
                <a:solidFill>
                  <a:srgbClr val="E7E6E6">
                    <a:lumMod val="50000"/>
                  </a:srgbClr>
                </a:solidFill>
                <a:latin typeface="Calibri Light" panose="020F0302020204030204"/>
              </a:rPr>
              <a:t>Obecně platí, že si pozorované situace více připouštějí dívky než chlapci, co může mít souvis s odlišným emocionálním prožíváním v obou skupinách. Rovněž jsou situacím vystaveni více dospívající ve věku 16-19 let. Znepokojivým zjištěním je výskyt závažnější formy psychického diskomfortu, kdy více než čtvrtina dětí zažívá sebepoškozování a/nebo sebevražedné myšlenky. U mladých lidí ve věku 16–19 let a u dívek má více než třetina osobní zkušenost s touto situací. </a:t>
            </a:r>
          </a:p>
        </p:txBody>
      </p:sp>
      <p:sp>
        <p:nvSpPr>
          <p:cNvPr id="7" name="Obdélník 9">
            <a:extLst>
              <a:ext uri="{FF2B5EF4-FFF2-40B4-BE49-F238E27FC236}">
                <a16:creationId xmlns:a16="http://schemas.microsoft.com/office/drawing/2014/main" id="{62078C1E-7C5D-C88E-337F-F529539F32CE}"/>
              </a:ext>
            </a:extLst>
          </p:cNvPr>
          <p:cNvSpPr/>
          <p:nvPr/>
        </p:nvSpPr>
        <p:spPr>
          <a:xfrm>
            <a:off x="3196368" y="1930426"/>
            <a:ext cx="3926238" cy="340519"/>
          </a:xfrm>
          <a:prstGeom prst="roundRect">
            <a:avLst/>
          </a:prstGeom>
          <a:solidFill>
            <a:srgbClr val="6C488E"/>
          </a:solidFill>
          <a:ln w="12700" cap="flat" cmpd="sng" algn="ctr">
            <a:noFill/>
            <a:prstDash val="solid"/>
            <a:miter lim="800000"/>
          </a:ln>
          <a:effectLst>
            <a:outerShdw blurRad="50800" dist="38100" dir="2700000" algn="tl" rotWithShape="0">
              <a:prstClr val="black">
                <a:alpha val="40000"/>
              </a:prstClr>
            </a:outerShdw>
          </a:effectLst>
        </p:spPr>
        <p:txBody>
          <a:bodyPr wrap="squar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cs-CZ" sz="1400" b="1" i="0" u="none" strike="noStrike" kern="0" cap="none" spc="0" normalizeH="0" baseline="0" noProof="0" dirty="0">
                <a:ln>
                  <a:noFill/>
                </a:ln>
                <a:solidFill>
                  <a:prstClr val="white"/>
                </a:solidFill>
                <a:effectLst/>
                <a:uLnTx/>
                <a:uFillTx/>
                <a:latin typeface="Calibri Light" panose="020F0302020204030204" pitchFamily="34" charset="0"/>
                <a:ea typeface="+mn-ea"/>
                <a:cs typeface="Calibri Light" panose="020F0302020204030204" pitchFamily="34" charset="0"/>
              </a:rPr>
              <a:t>Setkal/a se ve svém okolí</a:t>
            </a:r>
          </a:p>
        </p:txBody>
      </p:sp>
      <p:graphicFrame>
        <p:nvGraphicFramePr>
          <p:cNvPr id="3" name="Chart 7">
            <a:extLst>
              <a:ext uri="{FF2B5EF4-FFF2-40B4-BE49-F238E27FC236}">
                <a16:creationId xmlns:a16="http://schemas.microsoft.com/office/drawing/2014/main" id="{FD162191-CFAE-C40E-5B30-74368E83AB09}"/>
              </a:ext>
            </a:extLst>
          </p:cNvPr>
          <p:cNvGraphicFramePr/>
          <p:nvPr>
            <p:extLst>
              <p:ext uri="{D42A27DB-BD31-4B8C-83A1-F6EECF244321}">
                <p14:modId xmlns:p14="http://schemas.microsoft.com/office/powerpoint/2010/main" val="4183315799"/>
              </p:ext>
            </p:extLst>
          </p:nvPr>
        </p:nvGraphicFramePr>
        <p:xfrm>
          <a:off x="3287688" y="2643677"/>
          <a:ext cx="1872208" cy="3760595"/>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4" name="Tabulka 1">
            <a:extLst>
              <a:ext uri="{FF2B5EF4-FFF2-40B4-BE49-F238E27FC236}">
                <a16:creationId xmlns:a16="http://schemas.microsoft.com/office/drawing/2014/main" id="{DA8F7153-354F-2ED7-65AE-B5DB3965A4B2}"/>
              </a:ext>
            </a:extLst>
          </p:cNvPr>
          <p:cNvGraphicFramePr>
            <a:graphicFrameLocks noGrp="1"/>
          </p:cNvGraphicFramePr>
          <p:nvPr>
            <p:extLst>
              <p:ext uri="{D42A27DB-BD31-4B8C-83A1-F6EECF244321}">
                <p14:modId xmlns:p14="http://schemas.microsoft.com/office/powerpoint/2010/main" val="3490819469"/>
              </p:ext>
            </p:extLst>
          </p:nvPr>
        </p:nvGraphicFramePr>
        <p:xfrm>
          <a:off x="7094006" y="2326870"/>
          <a:ext cx="4116697" cy="4088625"/>
        </p:xfrm>
        <a:graphic>
          <a:graphicData uri="http://schemas.openxmlformats.org/drawingml/2006/table">
            <a:tbl>
              <a:tblPr/>
              <a:tblGrid>
                <a:gridCol w="2287053">
                  <a:extLst>
                    <a:ext uri="{9D8B030D-6E8A-4147-A177-3AD203B41FA5}">
                      <a16:colId xmlns:a16="http://schemas.microsoft.com/office/drawing/2014/main" val="4064263987"/>
                    </a:ext>
                  </a:extLst>
                </a:gridCol>
                <a:gridCol w="457411">
                  <a:extLst>
                    <a:ext uri="{9D8B030D-6E8A-4147-A177-3AD203B41FA5}">
                      <a16:colId xmlns:a16="http://schemas.microsoft.com/office/drawing/2014/main" val="2894756490"/>
                    </a:ext>
                  </a:extLst>
                </a:gridCol>
                <a:gridCol w="457411">
                  <a:extLst>
                    <a:ext uri="{9D8B030D-6E8A-4147-A177-3AD203B41FA5}">
                      <a16:colId xmlns:a16="http://schemas.microsoft.com/office/drawing/2014/main" val="1700964301"/>
                    </a:ext>
                  </a:extLst>
                </a:gridCol>
                <a:gridCol w="457411">
                  <a:extLst>
                    <a:ext uri="{9D8B030D-6E8A-4147-A177-3AD203B41FA5}">
                      <a16:colId xmlns:a16="http://schemas.microsoft.com/office/drawing/2014/main" val="1117114120"/>
                    </a:ext>
                  </a:extLst>
                </a:gridCol>
                <a:gridCol w="457411">
                  <a:extLst>
                    <a:ext uri="{9D8B030D-6E8A-4147-A177-3AD203B41FA5}">
                      <a16:colId xmlns:a16="http://schemas.microsoft.com/office/drawing/2014/main" val="2461125772"/>
                    </a:ext>
                  </a:extLst>
                </a:gridCol>
              </a:tblGrid>
              <a:tr h="305564">
                <a:tc>
                  <a:txBody>
                    <a:bodyPr/>
                    <a:lstStyle/>
                    <a:p>
                      <a:pPr algn="ctr" fontAlgn="b"/>
                      <a:endParaRPr kumimoji="0" lang="en-US" sz="1100" b="0" i="0" u="none" strike="noStrike" kern="1200" cap="none" spc="0" normalizeH="0" baseline="0" noProof="0" dirty="0">
                        <a:ln>
                          <a:noFill/>
                        </a:ln>
                        <a:solidFill>
                          <a:schemeClr val="tx1">
                            <a:lumMod val="75000"/>
                            <a:lumOff val="25000"/>
                          </a:schemeClr>
                        </a:solidFill>
                        <a:effectLst/>
                        <a:uLnTx/>
                        <a:uFillTx/>
                        <a:latin typeface="Calibri Light" panose="020F0302020204030204" pitchFamily="34" charset="0"/>
                        <a:ea typeface="+mj-ea"/>
                        <a:cs typeface="Calibri Light" panose="020F0302020204030204" pitchFamily="34" charset="0"/>
                      </a:endParaRP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12700" cap="flat" cmpd="sng" algn="ctr">
                      <a:no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ctr" fontAlgn="b"/>
                      <a:r>
                        <a:rPr lang="cs-CZ" sz="1000" b="0" i="0" u="none" strike="noStrike" dirty="0">
                          <a:effectLst/>
                          <a:latin typeface="+mj-lt"/>
                        </a:rPr>
                        <a:t>chlapec</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solidFill>
                      <a:schemeClr val="accent6">
                        <a:lumMod val="20000"/>
                        <a:lumOff val="80000"/>
                      </a:schemeClr>
                    </a:solidFill>
                  </a:tcPr>
                </a:tc>
                <a:tc>
                  <a:txBody>
                    <a:bodyPr/>
                    <a:lstStyle/>
                    <a:p>
                      <a:pPr algn="ctr" fontAlgn="b"/>
                      <a:r>
                        <a:rPr lang="cs-CZ" sz="1000" b="0" i="0" u="none" strike="noStrike" dirty="0">
                          <a:effectLst/>
                          <a:latin typeface="+mj-lt"/>
                        </a:rPr>
                        <a:t>dívka</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solidFill>
                      <a:schemeClr val="accent6">
                        <a:lumMod val="20000"/>
                        <a:lumOff val="80000"/>
                      </a:schemeClr>
                    </a:solidFill>
                  </a:tcPr>
                </a:tc>
                <a:tc>
                  <a:txBody>
                    <a:bodyPr/>
                    <a:lstStyle/>
                    <a:p>
                      <a:pPr algn="ctr" fontAlgn="b"/>
                      <a:r>
                        <a:rPr lang="cs-CZ" sz="1000" b="0" i="0" u="none" strike="noStrike" dirty="0">
                          <a:effectLst/>
                          <a:latin typeface="+mj-lt"/>
                        </a:rPr>
                        <a:t>12 - 15 let</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solidFill>
                      <a:schemeClr val="accent6">
                        <a:lumMod val="20000"/>
                        <a:lumOff val="80000"/>
                      </a:schemeClr>
                    </a:solidFill>
                  </a:tcPr>
                </a:tc>
                <a:tc>
                  <a:txBody>
                    <a:bodyPr/>
                    <a:lstStyle/>
                    <a:p>
                      <a:pPr algn="ctr" fontAlgn="b"/>
                      <a:r>
                        <a:rPr lang="cs-CZ" sz="1000" b="0" i="0" u="none" strike="noStrike" dirty="0">
                          <a:effectLst/>
                          <a:latin typeface="+mj-lt"/>
                        </a:rPr>
                        <a:t>16 - 19 let</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solidFill>
                      <a:schemeClr val="accent6">
                        <a:lumMod val="20000"/>
                        <a:lumOff val="80000"/>
                      </a:schemeClr>
                    </a:solidFill>
                  </a:tcPr>
                </a:tc>
                <a:extLst>
                  <a:ext uri="{0D108BD9-81ED-4DB2-BD59-A6C34878D82A}">
                    <a16:rowId xmlns:a16="http://schemas.microsoft.com/office/drawing/2014/main" val="1766418058"/>
                  </a:ext>
                </a:extLst>
              </a:tr>
              <a:tr h="251620">
                <a:tc>
                  <a:txBody>
                    <a:bodyPr/>
                    <a:lstStyle/>
                    <a:p>
                      <a:pPr algn="r" fontAlgn="b"/>
                      <a:endParaRPr lang="cs-CZ" sz="1000" b="0" i="0" u="none" strike="noStrike" dirty="0">
                        <a:effectLst/>
                        <a:latin typeface="Calibri Light" panose="020F0302020204030204" pitchFamily="34" charset="0"/>
                      </a:endParaRP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ctr" fontAlgn="b"/>
                      <a:r>
                        <a:rPr lang="cs-CZ" sz="1000" b="1" i="0" u="none" strike="noStrike" dirty="0">
                          <a:solidFill>
                            <a:schemeClr val="tx1">
                              <a:lumMod val="65000"/>
                              <a:lumOff val="35000"/>
                            </a:schemeClr>
                          </a:solidFill>
                          <a:effectLst/>
                          <a:latin typeface="Calibri Light" panose="020F0302020204030204" pitchFamily="34" charset="0"/>
                        </a:rPr>
                        <a:t>57</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ctr" fontAlgn="b"/>
                      <a:r>
                        <a:rPr lang="cs-CZ" sz="1000" b="1" i="0" u="none" strike="noStrike">
                          <a:solidFill>
                            <a:schemeClr val="tx1">
                              <a:lumMod val="65000"/>
                              <a:lumOff val="35000"/>
                            </a:schemeClr>
                          </a:solidFill>
                          <a:effectLst/>
                          <a:latin typeface="Calibri Light" panose="020F0302020204030204" pitchFamily="34" charset="0"/>
                        </a:rPr>
                        <a:t>56</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ctr" fontAlgn="b"/>
                      <a:r>
                        <a:rPr lang="cs-CZ" sz="1000" b="1" i="0" u="none" strike="noStrike" dirty="0">
                          <a:solidFill>
                            <a:schemeClr val="tx1">
                              <a:lumMod val="65000"/>
                              <a:lumOff val="35000"/>
                            </a:schemeClr>
                          </a:solidFill>
                          <a:effectLst/>
                          <a:latin typeface="Calibri Light" panose="020F0302020204030204" pitchFamily="34" charset="0"/>
                        </a:rPr>
                        <a:t>45</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solidFill>
                      <a:schemeClr val="accent5">
                        <a:lumMod val="20000"/>
                        <a:lumOff val="80000"/>
                      </a:schemeClr>
                    </a:solidFill>
                  </a:tcPr>
                </a:tc>
                <a:tc>
                  <a:txBody>
                    <a:bodyPr/>
                    <a:lstStyle/>
                    <a:p>
                      <a:pPr algn="ctr" fontAlgn="b"/>
                      <a:r>
                        <a:rPr lang="cs-CZ" sz="1000" b="1" i="0" u="none" strike="noStrike" dirty="0">
                          <a:solidFill>
                            <a:schemeClr val="tx1">
                              <a:lumMod val="65000"/>
                              <a:lumOff val="35000"/>
                            </a:schemeClr>
                          </a:solidFill>
                          <a:effectLst/>
                          <a:latin typeface="Calibri Light" panose="020F0302020204030204" pitchFamily="34" charset="0"/>
                        </a:rPr>
                        <a:t>67</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solidFill>
                      <a:schemeClr val="accent3">
                        <a:lumMod val="60000"/>
                        <a:lumOff val="40000"/>
                      </a:schemeClr>
                    </a:solidFill>
                  </a:tcPr>
                </a:tc>
                <a:extLst>
                  <a:ext uri="{0D108BD9-81ED-4DB2-BD59-A6C34878D82A}">
                    <a16:rowId xmlns:a16="http://schemas.microsoft.com/office/drawing/2014/main" val="4007082603"/>
                  </a:ext>
                </a:extLst>
              </a:tr>
              <a:tr h="251620">
                <a:tc>
                  <a:txBody>
                    <a:bodyPr/>
                    <a:lstStyle/>
                    <a:p>
                      <a:pPr algn="r" fontAlgn="b"/>
                      <a:endParaRPr lang="cs-CZ" sz="1000" b="0" i="0" u="none" strike="noStrike" dirty="0">
                        <a:effectLst/>
                        <a:latin typeface="Calibri Light" panose="020F0302020204030204" pitchFamily="34" charset="0"/>
                      </a:endParaRP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ctr" fontAlgn="b"/>
                      <a:r>
                        <a:rPr lang="cs-CZ" sz="1000" b="1" i="0" u="none" strike="noStrike">
                          <a:solidFill>
                            <a:schemeClr val="tx1">
                              <a:lumMod val="65000"/>
                              <a:lumOff val="35000"/>
                            </a:schemeClr>
                          </a:solidFill>
                          <a:effectLst/>
                          <a:latin typeface="Calibri Light" panose="020F0302020204030204" pitchFamily="34" charset="0"/>
                        </a:rPr>
                        <a:t>42</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ctr" fontAlgn="b"/>
                      <a:r>
                        <a:rPr lang="cs-CZ" sz="1000" b="1" i="0" u="none" strike="noStrike">
                          <a:solidFill>
                            <a:schemeClr val="tx1">
                              <a:lumMod val="65000"/>
                              <a:lumOff val="35000"/>
                            </a:schemeClr>
                          </a:solidFill>
                          <a:effectLst/>
                          <a:latin typeface="Calibri Light" panose="020F0302020204030204" pitchFamily="34" charset="0"/>
                        </a:rPr>
                        <a:t>48</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ctr" fontAlgn="b"/>
                      <a:r>
                        <a:rPr lang="cs-CZ" sz="1000" b="1" i="0" u="none" strike="noStrike">
                          <a:solidFill>
                            <a:schemeClr val="tx1">
                              <a:lumMod val="65000"/>
                              <a:lumOff val="35000"/>
                            </a:schemeClr>
                          </a:solidFill>
                          <a:effectLst/>
                          <a:latin typeface="Calibri Light" panose="020F0302020204030204" pitchFamily="34" charset="0"/>
                        </a:rPr>
                        <a:t>42</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ctr" fontAlgn="b"/>
                      <a:r>
                        <a:rPr lang="cs-CZ" sz="1000" b="1" i="0" u="none" strike="noStrike">
                          <a:solidFill>
                            <a:schemeClr val="tx1">
                              <a:lumMod val="65000"/>
                              <a:lumOff val="35000"/>
                            </a:schemeClr>
                          </a:solidFill>
                          <a:effectLst/>
                          <a:latin typeface="Calibri Light" panose="020F0302020204030204" pitchFamily="34" charset="0"/>
                        </a:rPr>
                        <a:t>48</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extLst>
                  <a:ext uri="{0D108BD9-81ED-4DB2-BD59-A6C34878D82A}">
                    <a16:rowId xmlns:a16="http://schemas.microsoft.com/office/drawing/2014/main" val="1647054537"/>
                  </a:ext>
                </a:extLst>
              </a:tr>
              <a:tr h="251620">
                <a:tc>
                  <a:txBody>
                    <a:bodyPr/>
                    <a:lstStyle/>
                    <a:p>
                      <a:pPr algn="r" fontAlgn="b"/>
                      <a:endParaRPr lang="cs-CZ" sz="1000" b="0" i="0" u="none" strike="noStrike" dirty="0">
                        <a:effectLst/>
                        <a:latin typeface="Calibri Light" panose="020F0302020204030204" pitchFamily="34" charset="0"/>
                      </a:endParaRP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ctr" fontAlgn="b"/>
                      <a:r>
                        <a:rPr lang="cs-CZ" sz="1000" b="1" i="0" u="none" strike="noStrike">
                          <a:solidFill>
                            <a:schemeClr val="tx1">
                              <a:lumMod val="65000"/>
                              <a:lumOff val="35000"/>
                            </a:schemeClr>
                          </a:solidFill>
                          <a:effectLst/>
                          <a:latin typeface="Calibri Light" panose="020F0302020204030204" pitchFamily="34" charset="0"/>
                        </a:rPr>
                        <a:t>48</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ctr" fontAlgn="b"/>
                      <a:r>
                        <a:rPr lang="cs-CZ" sz="1000" b="1" i="0" u="none" strike="noStrike">
                          <a:solidFill>
                            <a:schemeClr val="tx1">
                              <a:lumMod val="65000"/>
                              <a:lumOff val="35000"/>
                            </a:schemeClr>
                          </a:solidFill>
                          <a:effectLst/>
                          <a:latin typeface="Calibri Light" panose="020F0302020204030204" pitchFamily="34" charset="0"/>
                        </a:rPr>
                        <a:t>50</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ctr" fontAlgn="b"/>
                      <a:r>
                        <a:rPr lang="cs-CZ" sz="1000" b="1" i="0" u="none" strike="noStrike">
                          <a:solidFill>
                            <a:schemeClr val="tx1">
                              <a:lumMod val="65000"/>
                              <a:lumOff val="35000"/>
                            </a:schemeClr>
                          </a:solidFill>
                          <a:effectLst/>
                          <a:latin typeface="Calibri Light" panose="020F0302020204030204" pitchFamily="34" charset="0"/>
                        </a:rPr>
                        <a:t>46</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ctr" fontAlgn="b"/>
                      <a:r>
                        <a:rPr lang="cs-CZ" sz="1000" b="1" i="0" u="none" strike="noStrike">
                          <a:solidFill>
                            <a:schemeClr val="tx1">
                              <a:lumMod val="65000"/>
                              <a:lumOff val="35000"/>
                            </a:schemeClr>
                          </a:solidFill>
                          <a:effectLst/>
                          <a:latin typeface="Calibri Light" panose="020F0302020204030204" pitchFamily="34" charset="0"/>
                        </a:rPr>
                        <a:t>52</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extLst>
                  <a:ext uri="{0D108BD9-81ED-4DB2-BD59-A6C34878D82A}">
                    <a16:rowId xmlns:a16="http://schemas.microsoft.com/office/drawing/2014/main" val="2760477879"/>
                  </a:ext>
                </a:extLst>
              </a:tr>
              <a:tr h="251620">
                <a:tc>
                  <a:txBody>
                    <a:bodyPr/>
                    <a:lstStyle/>
                    <a:p>
                      <a:pPr algn="r" fontAlgn="b"/>
                      <a:endParaRPr lang="cs-CZ" sz="1000" b="0" i="0" u="none" strike="noStrike" dirty="0">
                        <a:effectLst/>
                        <a:latin typeface="Calibri Light" panose="020F0302020204030204" pitchFamily="34" charset="0"/>
                      </a:endParaRP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ctr" fontAlgn="b"/>
                      <a:r>
                        <a:rPr lang="cs-CZ" sz="1000" b="1" i="0" u="none" strike="noStrike" dirty="0">
                          <a:solidFill>
                            <a:schemeClr val="tx1">
                              <a:lumMod val="65000"/>
                              <a:lumOff val="35000"/>
                            </a:schemeClr>
                          </a:solidFill>
                          <a:effectLst/>
                          <a:latin typeface="Calibri Light" panose="020F0302020204030204" pitchFamily="34" charset="0"/>
                        </a:rPr>
                        <a:t>37</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solidFill>
                      <a:schemeClr val="accent5">
                        <a:lumMod val="20000"/>
                        <a:lumOff val="80000"/>
                      </a:schemeClr>
                    </a:solidFill>
                  </a:tcPr>
                </a:tc>
                <a:tc>
                  <a:txBody>
                    <a:bodyPr/>
                    <a:lstStyle/>
                    <a:p>
                      <a:pPr algn="ctr" fontAlgn="b"/>
                      <a:r>
                        <a:rPr lang="cs-CZ" sz="1000" b="1" i="0" u="none" strike="noStrike" dirty="0">
                          <a:solidFill>
                            <a:schemeClr val="tx1">
                              <a:lumMod val="65000"/>
                              <a:lumOff val="35000"/>
                            </a:schemeClr>
                          </a:solidFill>
                          <a:effectLst/>
                          <a:latin typeface="Calibri Light" panose="020F0302020204030204" pitchFamily="34" charset="0"/>
                        </a:rPr>
                        <a:t>64</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solidFill>
                      <a:schemeClr val="accent3">
                        <a:lumMod val="60000"/>
                        <a:lumOff val="40000"/>
                      </a:schemeClr>
                    </a:solidFill>
                  </a:tcPr>
                </a:tc>
                <a:tc>
                  <a:txBody>
                    <a:bodyPr/>
                    <a:lstStyle/>
                    <a:p>
                      <a:pPr algn="ctr" fontAlgn="b"/>
                      <a:r>
                        <a:rPr lang="cs-CZ" sz="1000" b="1" i="0" u="none" strike="noStrike" dirty="0">
                          <a:solidFill>
                            <a:schemeClr val="tx1">
                              <a:lumMod val="65000"/>
                              <a:lumOff val="35000"/>
                            </a:schemeClr>
                          </a:solidFill>
                          <a:effectLst/>
                          <a:latin typeface="Calibri Light" panose="020F0302020204030204" pitchFamily="34" charset="0"/>
                        </a:rPr>
                        <a:t>44</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solidFill>
                      <a:schemeClr val="accent5">
                        <a:lumMod val="20000"/>
                        <a:lumOff val="80000"/>
                      </a:schemeClr>
                    </a:solidFill>
                  </a:tcPr>
                </a:tc>
                <a:tc>
                  <a:txBody>
                    <a:bodyPr/>
                    <a:lstStyle/>
                    <a:p>
                      <a:pPr algn="ctr" fontAlgn="b"/>
                      <a:r>
                        <a:rPr lang="cs-CZ" sz="1000" b="1" i="0" u="none" strike="noStrike" dirty="0">
                          <a:solidFill>
                            <a:schemeClr val="tx1">
                              <a:lumMod val="65000"/>
                              <a:lumOff val="35000"/>
                            </a:schemeClr>
                          </a:solidFill>
                          <a:effectLst/>
                          <a:latin typeface="Calibri Light" panose="020F0302020204030204" pitchFamily="34" charset="0"/>
                        </a:rPr>
                        <a:t>58</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solidFill>
                      <a:schemeClr val="accent3">
                        <a:lumMod val="60000"/>
                        <a:lumOff val="40000"/>
                      </a:schemeClr>
                    </a:solidFill>
                  </a:tcPr>
                </a:tc>
                <a:extLst>
                  <a:ext uri="{0D108BD9-81ED-4DB2-BD59-A6C34878D82A}">
                    <a16:rowId xmlns:a16="http://schemas.microsoft.com/office/drawing/2014/main" val="2998147101"/>
                  </a:ext>
                </a:extLst>
              </a:tr>
              <a:tr h="251620">
                <a:tc>
                  <a:txBody>
                    <a:bodyPr/>
                    <a:lstStyle/>
                    <a:p>
                      <a:pPr algn="r" fontAlgn="b"/>
                      <a:endParaRPr lang="cs-CZ" sz="1000" b="0" i="0" u="none" strike="noStrike" dirty="0">
                        <a:effectLst/>
                        <a:latin typeface="Calibri Light" panose="020F0302020204030204" pitchFamily="34" charset="0"/>
                      </a:endParaRP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ctr" fontAlgn="b"/>
                      <a:r>
                        <a:rPr lang="cs-CZ" sz="1000" b="1" i="0" u="none" strike="noStrike">
                          <a:solidFill>
                            <a:schemeClr val="tx1">
                              <a:lumMod val="65000"/>
                              <a:lumOff val="35000"/>
                            </a:schemeClr>
                          </a:solidFill>
                          <a:effectLst/>
                          <a:latin typeface="Calibri Light" panose="020F0302020204030204" pitchFamily="34" charset="0"/>
                        </a:rPr>
                        <a:t>53</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ctr" fontAlgn="b"/>
                      <a:r>
                        <a:rPr lang="cs-CZ" sz="1000" b="1" i="0" u="none" strike="noStrike">
                          <a:solidFill>
                            <a:schemeClr val="tx1">
                              <a:lumMod val="65000"/>
                              <a:lumOff val="35000"/>
                            </a:schemeClr>
                          </a:solidFill>
                          <a:effectLst/>
                          <a:latin typeface="Calibri Light" panose="020F0302020204030204" pitchFamily="34" charset="0"/>
                        </a:rPr>
                        <a:t>60</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ctr" fontAlgn="b"/>
                      <a:r>
                        <a:rPr lang="cs-CZ" sz="1000" b="1" i="0" u="none" strike="noStrike" dirty="0">
                          <a:solidFill>
                            <a:schemeClr val="tx1">
                              <a:lumMod val="65000"/>
                              <a:lumOff val="35000"/>
                            </a:schemeClr>
                          </a:solidFill>
                          <a:effectLst/>
                          <a:latin typeface="Calibri Light" panose="020F0302020204030204" pitchFamily="34" charset="0"/>
                        </a:rPr>
                        <a:t>44</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solidFill>
                      <a:schemeClr val="accent5">
                        <a:lumMod val="20000"/>
                        <a:lumOff val="80000"/>
                      </a:schemeClr>
                    </a:solidFill>
                  </a:tcPr>
                </a:tc>
                <a:tc>
                  <a:txBody>
                    <a:bodyPr/>
                    <a:lstStyle/>
                    <a:p>
                      <a:pPr algn="ctr" fontAlgn="b"/>
                      <a:r>
                        <a:rPr lang="cs-CZ" sz="1000" b="1" i="0" u="none" strike="noStrike" dirty="0">
                          <a:solidFill>
                            <a:schemeClr val="tx1">
                              <a:lumMod val="65000"/>
                              <a:lumOff val="35000"/>
                            </a:schemeClr>
                          </a:solidFill>
                          <a:effectLst/>
                          <a:latin typeface="Calibri Light" panose="020F0302020204030204" pitchFamily="34" charset="0"/>
                        </a:rPr>
                        <a:t>69</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solidFill>
                      <a:schemeClr val="accent3">
                        <a:lumMod val="60000"/>
                        <a:lumOff val="40000"/>
                      </a:schemeClr>
                    </a:solidFill>
                  </a:tcPr>
                </a:tc>
                <a:extLst>
                  <a:ext uri="{0D108BD9-81ED-4DB2-BD59-A6C34878D82A}">
                    <a16:rowId xmlns:a16="http://schemas.microsoft.com/office/drawing/2014/main" val="2461081729"/>
                  </a:ext>
                </a:extLst>
              </a:tr>
              <a:tr h="251620">
                <a:tc>
                  <a:txBody>
                    <a:bodyPr/>
                    <a:lstStyle/>
                    <a:p>
                      <a:pPr algn="r" fontAlgn="b"/>
                      <a:endParaRPr lang="es-ES" sz="1000" b="0" i="0" u="none" strike="noStrike" dirty="0">
                        <a:effectLst/>
                        <a:latin typeface="Calibri Light" panose="020F0302020204030204" pitchFamily="34" charset="0"/>
                      </a:endParaRP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ctr" fontAlgn="b"/>
                      <a:r>
                        <a:rPr lang="cs-CZ" sz="1000" b="1" i="0" u="none" strike="noStrike" dirty="0">
                          <a:solidFill>
                            <a:schemeClr val="tx1">
                              <a:lumMod val="65000"/>
                              <a:lumOff val="35000"/>
                            </a:schemeClr>
                          </a:solidFill>
                          <a:effectLst/>
                          <a:latin typeface="Calibri Light" panose="020F0302020204030204" pitchFamily="34" charset="0"/>
                        </a:rPr>
                        <a:t>36</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ctr" fontAlgn="b"/>
                      <a:r>
                        <a:rPr lang="cs-CZ" sz="1000" b="1" i="0" u="none" strike="noStrike">
                          <a:solidFill>
                            <a:schemeClr val="tx1">
                              <a:lumMod val="65000"/>
                              <a:lumOff val="35000"/>
                            </a:schemeClr>
                          </a:solidFill>
                          <a:effectLst/>
                          <a:latin typeface="Calibri Light" panose="020F0302020204030204" pitchFamily="34" charset="0"/>
                        </a:rPr>
                        <a:t>40</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ctr" fontAlgn="b"/>
                      <a:r>
                        <a:rPr lang="cs-CZ" sz="1000" b="1" i="0" u="none" strike="noStrike" dirty="0">
                          <a:solidFill>
                            <a:schemeClr val="tx1">
                              <a:lumMod val="65000"/>
                              <a:lumOff val="35000"/>
                            </a:schemeClr>
                          </a:solidFill>
                          <a:effectLst/>
                          <a:latin typeface="Calibri Light" panose="020F0302020204030204" pitchFamily="34" charset="0"/>
                        </a:rPr>
                        <a:t>33</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solidFill>
                      <a:schemeClr val="accent5">
                        <a:lumMod val="20000"/>
                        <a:lumOff val="80000"/>
                      </a:schemeClr>
                    </a:solidFill>
                  </a:tcPr>
                </a:tc>
                <a:tc>
                  <a:txBody>
                    <a:bodyPr/>
                    <a:lstStyle/>
                    <a:p>
                      <a:pPr algn="ctr" fontAlgn="b"/>
                      <a:r>
                        <a:rPr lang="cs-CZ" sz="1000" b="1" i="0" u="none" strike="noStrike">
                          <a:solidFill>
                            <a:schemeClr val="tx1">
                              <a:lumMod val="65000"/>
                              <a:lumOff val="35000"/>
                            </a:schemeClr>
                          </a:solidFill>
                          <a:effectLst/>
                          <a:latin typeface="Calibri Light" panose="020F0302020204030204" pitchFamily="34" charset="0"/>
                        </a:rPr>
                        <a:t>42</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extLst>
                  <a:ext uri="{0D108BD9-81ED-4DB2-BD59-A6C34878D82A}">
                    <a16:rowId xmlns:a16="http://schemas.microsoft.com/office/drawing/2014/main" val="2222078642"/>
                  </a:ext>
                </a:extLst>
              </a:tr>
              <a:tr h="251620">
                <a:tc>
                  <a:txBody>
                    <a:bodyPr/>
                    <a:lstStyle/>
                    <a:p>
                      <a:pPr algn="r" fontAlgn="b"/>
                      <a:endParaRPr lang="cs-CZ" sz="1000" b="0" i="0" u="none" strike="noStrike" dirty="0">
                        <a:effectLst/>
                        <a:latin typeface="Calibri Light" panose="020F0302020204030204" pitchFamily="34" charset="0"/>
                      </a:endParaRP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ctr" fontAlgn="b"/>
                      <a:r>
                        <a:rPr lang="cs-CZ" sz="1000" b="1" i="0" u="none" strike="noStrike" dirty="0">
                          <a:solidFill>
                            <a:schemeClr val="tx1">
                              <a:lumMod val="65000"/>
                              <a:lumOff val="35000"/>
                            </a:schemeClr>
                          </a:solidFill>
                          <a:effectLst/>
                          <a:latin typeface="Calibri Light" panose="020F0302020204030204" pitchFamily="34" charset="0"/>
                        </a:rPr>
                        <a:t>41</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solidFill>
                      <a:schemeClr val="accent5">
                        <a:lumMod val="20000"/>
                        <a:lumOff val="80000"/>
                      </a:schemeClr>
                    </a:solidFill>
                  </a:tcPr>
                </a:tc>
                <a:tc>
                  <a:txBody>
                    <a:bodyPr/>
                    <a:lstStyle/>
                    <a:p>
                      <a:pPr algn="ctr" fontAlgn="b"/>
                      <a:r>
                        <a:rPr lang="cs-CZ" sz="1000" b="1" i="0" u="none" strike="noStrike" dirty="0">
                          <a:solidFill>
                            <a:schemeClr val="tx1">
                              <a:lumMod val="65000"/>
                              <a:lumOff val="35000"/>
                            </a:schemeClr>
                          </a:solidFill>
                          <a:effectLst/>
                          <a:latin typeface="Calibri Light" panose="020F0302020204030204" pitchFamily="34" charset="0"/>
                        </a:rPr>
                        <a:t>63</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solidFill>
                      <a:schemeClr val="accent3">
                        <a:lumMod val="60000"/>
                        <a:lumOff val="40000"/>
                      </a:schemeClr>
                    </a:solidFill>
                  </a:tcPr>
                </a:tc>
                <a:tc>
                  <a:txBody>
                    <a:bodyPr/>
                    <a:lstStyle/>
                    <a:p>
                      <a:pPr algn="ctr" fontAlgn="b"/>
                      <a:r>
                        <a:rPr lang="cs-CZ" sz="1000" b="1" i="0" u="none" strike="noStrike" dirty="0">
                          <a:solidFill>
                            <a:schemeClr val="tx1">
                              <a:lumMod val="65000"/>
                              <a:lumOff val="35000"/>
                            </a:schemeClr>
                          </a:solidFill>
                          <a:effectLst/>
                          <a:latin typeface="Calibri Light" panose="020F0302020204030204" pitchFamily="34" charset="0"/>
                        </a:rPr>
                        <a:t>37</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solidFill>
                      <a:schemeClr val="accent5">
                        <a:lumMod val="20000"/>
                        <a:lumOff val="80000"/>
                      </a:schemeClr>
                    </a:solidFill>
                  </a:tcPr>
                </a:tc>
                <a:tc>
                  <a:txBody>
                    <a:bodyPr/>
                    <a:lstStyle/>
                    <a:p>
                      <a:pPr algn="ctr" fontAlgn="b"/>
                      <a:r>
                        <a:rPr lang="cs-CZ" sz="1000" b="1" i="0" u="none" strike="noStrike" dirty="0">
                          <a:solidFill>
                            <a:schemeClr val="tx1">
                              <a:lumMod val="65000"/>
                              <a:lumOff val="35000"/>
                            </a:schemeClr>
                          </a:solidFill>
                          <a:effectLst/>
                          <a:latin typeface="Calibri Light" panose="020F0302020204030204" pitchFamily="34" charset="0"/>
                        </a:rPr>
                        <a:t>67</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solidFill>
                      <a:schemeClr val="accent3">
                        <a:lumMod val="60000"/>
                        <a:lumOff val="40000"/>
                      </a:schemeClr>
                    </a:solidFill>
                  </a:tcPr>
                </a:tc>
                <a:extLst>
                  <a:ext uri="{0D108BD9-81ED-4DB2-BD59-A6C34878D82A}">
                    <a16:rowId xmlns:a16="http://schemas.microsoft.com/office/drawing/2014/main" val="1987560467"/>
                  </a:ext>
                </a:extLst>
              </a:tr>
              <a:tr h="251620">
                <a:tc>
                  <a:txBody>
                    <a:bodyPr/>
                    <a:lstStyle/>
                    <a:p>
                      <a:pPr algn="r" fontAlgn="b"/>
                      <a:endParaRPr lang="cs-CZ" sz="1000" b="0" i="0" u="none" strike="noStrike" dirty="0">
                        <a:effectLst/>
                        <a:latin typeface="Calibri Light" panose="020F0302020204030204" pitchFamily="34" charset="0"/>
                      </a:endParaRP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ctr" fontAlgn="b"/>
                      <a:r>
                        <a:rPr lang="cs-CZ" sz="1000" b="1" i="0" u="none" strike="noStrike" dirty="0">
                          <a:solidFill>
                            <a:schemeClr val="tx1">
                              <a:lumMod val="65000"/>
                              <a:lumOff val="35000"/>
                            </a:schemeClr>
                          </a:solidFill>
                          <a:effectLst/>
                          <a:latin typeface="Calibri Light" panose="020F0302020204030204" pitchFamily="34" charset="0"/>
                        </a:rPr>
                        <a:t>36</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solidFill>
                      <a:schemeClr val="accent5">
                        <a:lumMod val="20000"/>
                        <a:lumOff val="80000"/>
                      </a:schemeClr>
                    </a:solidFill>
                  </a:tcPr>
                </a:tc>
                <a:tc>
                  <a:txBody>
                    <a:bodyPr/>
                    <a:lstStyle/>
                    <a:p>
                      <a:pPr algn="ctr" fontAlgn="b"/>
                      <a:r>
                        <a:rPr lang="cs-CZ" sz="1000" b="1" i="0" u="none" strike="noStrike" dirty="0">
                          <a:solidFill>
                            <a:schemeClr val="tx1">
                              <a:lumMod val="65000"/>
                              <a:lumOff val="35000"/>
                            </a:schemeClr>
                          </a:solidFill>
                          <a:effectLst/>
                          <a:latin typeface="Calibri Light" panose="020F0302020204030204" pitchFamily="34" charset="0"/>
                        </a:rPr>
                        <a:t>55</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solidFill>
                      <a:schemeClr val="accent3">
                        <a:lumMod val="60000"/>
                        <a:lumOff val="40000"/>
                      </a:schemeClr>
                    </a:solidFill>
                  </a:tcPr>
                </a:tc>
                <a:tc>
                  <a:txBody>
                    <a:bodyPr/>
                    <a:lstStyle/>
                    <a:p>
                      <a:pPr algn="ctr" fontAlgn="b"/>
                      <a:r>
                        <a:rPr lang="cs-CZ" sz="1000" b="1" i="0" u="none" strike="noStrike" dirty="0">
                          <a:solidFill>
                            <a:schemeClr val="tx1">
                              <a:lumMod val="65000"/>
                              <a:lumOff val="35000"/>
                            </a:schemeClr>
                          </a:solidFill>
                          <a:effectLst/>
                          <a:latin typeface="Calibri Light" panose="020F0302020204030204" pitchFamily="34" charset="0"/>
                        </a:rPr>
                        <a:t>32</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solidFill>
                      <a:schemeClr val="accent5">
                        <a:lumMod val="20000"/>
                        <a:lumOff val="80000"/>
                      </a:schemeClr>
                    </a:solidFill>
                  </a:tcPr>
                </a:tc>
                <a:tc>
                  <a:txBody>
                    <a:bodyPr/>
                    <a:lstStyle/>
                    <a:p>
                      <a:pPr algn="ctr" fontAlgn="b"/>
                      <a:r>
                        <a:rPr lang="cs-CZ" sz="1000" b="1" i="0" u="none" strike="noStrike" dirty="0">
                          <a:solidFill>
                            <a:schemeClr val="tx1">
                              <a:lumMod val="65000"/>
                              <a:lumOff val="35000"/>
                            </a:schemeClr>
                          </a:solidFill>
                          <a:effectLst/>
                          <a:latin typeface="Calibri Light" panose="020F0302020204030204" pitchFamily="34" charset="0"/>
                        </a:rPr>
                        <a:t>58</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solidFill>
                      <a:schemeClr val="accent3">
                        <a:lumMod val="60000"/>
                        <a:lumOff val="40000"/>
                      </a:schemeClr>
                    </a:solidFill>
                  </a:tcPr>
                </a:tc>
                <a:extLst>
                  <a:ext uri="{0D108BD9-81ED-4DB2-BD59-A6C34878D82A}">
                    <a16:rowId xmlns:a16="http://schemas.microsoft.com/office/drawing/2014/main" val="2315437707"/>
                  </a:ext>
                </a:extLst>
              </a:tr>
              <a:tr h="251620">
                <a:tc>
                  <a:txBody>
                    <a:bodyPr/>
                    <a:lstStyle/>
                    <a:p>
                      <a:pPr algn="r" fontAlgn="b"/>
                      <a:endParaRPr lang="pt-BR" sz="1000" b="0" i="0" u="none" strike="noStrike" dirty="0">
                        <a:effectLst/>
                        <a:latin typeface="Calibri Light" panose="020F0302020204030204" pitchFamily="34" charset="0"/>
                      </a:endParaRP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ctr" fontAlgn="b"/>
                      <a:r>
                        <a:rPr lang="cs-CZ" sz="1000" b="1" i="0" u="none" strike="noStrike" dirty="0">
                          <a:solidFill>
                            <a:schemeClr val="tx1">
                              <a:lumMod val="65000"/>
                              <a:lumOff val="35000"/>
                            </a:schemeClr>
                          </a:solidFill>
                          <a:effectLst/>
                          <a:latin typeface="Calibri Light" panose="020F0302020204030204" pitchFamily="34" charset="0"/>
                        </a:rPr>
                        <a:t>32</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solidFill>
                      <a:schemeClr val="accent5">
                        <a:lumMod val="20000"/>
                        <a:lumOff val="80000"/>
                      </a:schemeClr>
                    </a:solidFill>
                  </a:tcPr>
                </a:tc>
                <a:tc>
                  <a:txBody>
                    <a:bodyPr/>
                    <a:lstStyle/>
                    <a:p>
                      <a:pPr algn="ctr" fontAlgn="b"/>
                      <a:r>
                        <a:rPr lang="cs-CZ" sz="1000" b="1" i="0" u="none" strike="noStrike" dirty="0">
                          <a:solidFill>
                            <a:schemeClr val="tx1">
                              <a:lumMod val="65000"/>
                              <a:lumOff val="35000"/>
                            </a:schemeClr>
                          </a:solidFill>
                          <a:effectLst/>
                          <a:latin typeface="Calibri Light" panose="020F0302020204030204" pitchFamily="34" charset="0"/>
                        </a:rPr>
                        <a:t>55</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solidFill>
                      <a:schemeClr val="accent3">
                        <a:lumMod val="60000"/>
                        <a:lumOff val="40000"/>
                      </a:schemeClr>
                    </a:solidFill>
                  </a:tcPr>
                </a:tc>
                <a:tc>
                  <a:txBody>
                    <a:bodyPr/>
                    <a:lstStyle/>
                    <a:p>
                      <a:pPr algn="ctr" fontAlgn="b"/>
                      <a:r>
                        <a:rPr lang="cs-CZ" sz="1000" b="1" i="0" u="none" strike="noStrike" dirty="0">
                          <a:solidFill>
                            <a:schemeClr val="tx1">
                              <a:lumMod val="65000"/>
                              <a:lumOff val="35000"/>
                            </a:schemeClr>
                          </a:solidFill>
                          <a:effectLst/>
                          <a:latin typeface="Calibri Light" panose="020F0302020204030204" pitchFamily="34" charset="0"/>
                        </a:rPr>
                        <a:t>34</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solidFill>
                      <a:schemeClr val="accent5">
                        <a:lumMod val="20000"/>
                        <a:lumOff val="80000"/>
                      </a:schemeClr>
                    </a:solidFill>
                  </a:tcPr>
                </a:tc>
                <a:tc>
                  <a:txBody>
                    <a:bodyPr/>
                    <a:lstStyle/>
                    <a:p>
                      <a:pPr algn="ctr" fontAlgn="b"/>
                      <a:r>
                        <a:rPr lang="cs-CZ" sz="1000" b="1" i="0" u="none" strike="noStrike" dirty="0">
                          <a:solidFill>
                            <a:schemeClr val="tx1">
                              <a:lumMod val="65000"/>
                              <a:lumOff val="35000"/>
                            </a:schemeClr>
                          </a:solidFill>
                          <a:effectLst/>
                          <a:latin typeface="Calibri Light" panose="020F0302020204030204" pitchFamily="34" charset="0"/>
                        </a:rPr>
                        <a:t>54</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solidFill>
                      <a:schemeClr val="accent3">
                        <a:lumMod val="60000"/>
                        <a:lumOff val="40000"/>
                      </a:schemeClr>
                    </a:solidFill>
                  </a:tcPr>
                </a:tc>
                <a:extLst>
                  <a:ext uri="{0D108BD9-81ED-4DB2-BD59-A6C34878D82A}">
                    <a16:rowId xmlns:a16="http://schemas.microsoft.com/office/drawing/2014/main" val="3325712784"/>
                  </a:ext>
                </a:extLst>
              </a:tr>
              <a:tr h="251620">
                <a:tc>
                  <a:txBody>
                    <a:bodyPr/>
                    <a:lstStyle/>
                    <a:p>
                      <a:pPr algn="r" fontAlgn="b"/>
                      <a:endParaRPr lang="cs-CZ" sz="1000" b="0" i="0" u="none" strike="noStrike" dirty="0">
                        <a:effectLst/>
                        <a:latin typeface="Calibri Light" panose="020F0302020204030204" pitchFamily="34" charset="0"/>
                      </a:endParaRP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ctr" fontAlgn="b"/>
                      <a:r>
                        <a:rPr lang="cs-CZ" sz="1000" b="1" i="0" u="none" strike="noStrike" dirty="0">
                          <a:solidFill>
                            <a:schemeClr val="tx1">
                              <a:lumMod val="65000"/>
                              <a:lumOff val="35000"/>
                            </a:schemeClr>
                          </a:solidFill>
                          <a:effectLst/>
                          <a:latin typeface="Calibri Light" panose="020F0302020204030204" pitchFamily="34" charset="0"/>
                        </a:rPr>
                        <a:t>48</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solidFill>
                      <a:schemeClr val="accent5">
                        <a:lumMod val="20000"/>
                        <a:lumOff val="80000"/>
                      </a:schemeClr>
                    </a:solidFill>
                  </a:tcPr>
                </a:tc>
                <a:tc>
                  <a:txBody>
                    <a:bodyPr/>
                    <a:lstStyle/>
                    <a:p>
                      <a:pPr algn="ctr" fontAlgn="b"/>
                      <a:r>
                        <a:rPr lang="cs-CZ" sz="1000" b="1" i="0" u="none" strike="noStrike" dirty="0">
                          <a:solidFill>
                            <a:schemeClr val="tx1">
                              <a:lumMod val="65000"/>
                              <a:lumOff val="35000"/>
                            </a:schemeClr>
                          </a:solidFill>
                          <a:effectLst/>
                          <a:latin typeface="Calibri Light" panose="020F0302020204030204" pitchFamily="34" charset="0"/>
                        </a:rPr>
                        <a:t>66</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solidFill>
                      <a:schemeClr val="accent3">
                        <a:lumMod val="60000"/>
                        <a:lumOff val="40000"/>
                      </a:schemeClr>
                    </a:solidFill>
                  </a:tcPr>
                </a:tc>
                <a:tc>
                  <a:txBody>
                    <a:bodyPr/>
                    <a:lstStyle/>
                    <a:p>
                      <a:pPr algn="ctr" fontAlgn="b"/>
                      <a:r>
                        <a:rPr lang="cs-CZ" sz="1000" b="1" i="0" u="none" strike="noStrike" dirty="0">
                          <a:solidFill>
                            <a:schemeClr val="tx1">
                              <a:lumMod val="65000"/>
                              <a:lumOff val="35000"/>
                            </a:schemeClr>
                          </a:solidFill>
                          <a:effectLst/>
                          <a:latin typeface="Calibri Light" panose="020F0302020204030204" pitchFamily="34" charset="0"/>
                        </a:rPr>
                        <a:t>44</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solidFill>
                      <a:schemeClr val="accent5">
                        <a:lumMod val="20000"/>
                        <a:lumOff val="80000"/>
                      </a:schemeClr>
                    </a:solidFill>
                  </a:tcPr>
                </a:tc>
                <a:tc>
                  <a:txBody>
                    <a:bodyPr/>
                    <a:lstStyle/>
                    <a:p>
                      <a:pPr algn="ctr" fontAlgn="b"/>
                      <a:r>
                        <a:rPr lang="cs-CZ" sz="1000" b="1" i="0" u="none" strike="noStrike" dirty="0">
                          <a:solidFill>
                            <a:schemeClr val="tx1">
                              <a:lumMod val="65000"/>
                              <a:lumOff val="35000"/>
                            </a:schemeClr>
                          </a:solidFill>
                          <a:effectLst/>
                          <a:latin typeface="Calibri Light" panose="020F0302020204030204" pitchFamily="34" charset="0"/>
                        </a:rPr>
                        <a:t>70</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solidFill>
                      <a:schemeClr val="accent3">
                        <a:lumMod val="60000"/>
                        <a:lumOff val="40000"/>
                      </a:schemeClr>
                    </a:solidFill>
                  </a:tcPr>
                </a:tc>
                <a:extLst>
                  <a:ext uri="{0D108BD9-81ED-4DB2-BD59-A6C34878D82A}">
                    <a16:rowId xmlns:a16="http://schemas.microsoft.com/office/drawing/2014/main" val="1215042313"/>
                  </a:ext>
                </a:extLst>
              </a:tr>
              <a:tr h="251620">
                <a:tc>
                  <a:txBody>
                    <a:bodyPr/>
                    <a:lstStyle/>
                    <a:p>
                      <a:pPr algn="r" fontAlgn="b"/>
                      <a:endParaRPr lang="cs-CZ" sz="1000" b="0" i="0" u="none" strike="noStrike" dirty="0">
                        <a:effectLst/>
                        <a:latin typeface="Calibri Light" panose="020F0302020204030204" pitchFamily="34" charset="0"/>
                      </a:endParaRP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ctr" fontAlgn="b"/>
                      <a:r>
                        <a:rPr lang="cs-CZ" sz="1000" b="1" i="0" u="none" strike="noStrike" dirty="0">
                          <a:solidFill>
                            <a:schemeClr val="tx1">
                              <a:lumMod val="65000"/>
                              <a:lumOff val="35000"/>
                            </a:schemeClr>
                          </a:solidFill>
                          <a:effectLst/>
                          <a:latin typeface="Calibri Light" panose="020F0302020204030204" pitchFamily="34" charset="0"/>
                        </a:rPr>
                        <a:t>34</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solidFill>
                      <a:schemeClr val="accent5">
                        <a:lumMod val="20000"/>
                        <a:lumOff val="80000"/>
                      </a:schemeClr>
                    </a:solidFill>
                  </a:tcPr>
                </a:tc>
                <a:tc>
                  <a:txBody>
                    <a:bodyPr/>
                    <a:lstStyle/>
                    <a:p>
                      <a:pPr algn="ctr" fontAlgn="b"/>
                      <a:r>
                        <a:rPr lang="cs-CZ" sz="1000" b="1" i="0" u="none" strike="noStrike" dirty="0">
                          <a:solidFill>
                            <a:schemeClr val="tx1">
                              <a:lumMod val="65000"/>
                              <a:lumOff val="35000"/>
                            </a:schemeClr>
                          </a:solidFill>
                          <a:effectLst/>
                          <a:latin typeface="Calibri Light" panose="020F0302020204030204" pitchFamily="34" charset="0"/>
                        </a:rPr>
                        <a:t>59</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solidFill>
                      <a:schemeClr val="accent3">
                        <a:lumMod val="60000"/>
                        <a:lumOff val="40000"/>
                      </a:schemeClr>
                    </a:solidFill>
                  </a:tcPr>
                </a:tc>
                <a:tc>
                  <a:txBody>
                    <a:bodyPr/>
                    <a:lstStyle/>
                    <a:p>
                      <a:pPr algn="ctr" fontAlgn="b"/>
                      <a:r>
                        <a:rPr lang="cs-CZ" sz="1000" b="1" i="0" u="none" strike="noStrike" dirty="0">
                          <a:solidFill>
                            <a:schemeClr val="tx1">
                              <a:lumMod val="65000"/>
                              <a:lumOff val="35000"/>
                            </a:schemeClr>
                          </a:solidFill>
                          <a:effectLst/>
                          <a:latin typeface="Calibri Light" panose="020F0302020204030204" pitchFamily="34" charset="0"/>
                        </a:rPr>
                        <a:t>30</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solidFill>
                      <a:schemeClr val="accent5">
                        <a:lumMod val="20000"/>
                        <a:lumOff val="80000"/>
                      </a:schemeClr>
                    </a:solidFill>
                  </a:tcPr>
                </a:tc>
                <a:tc>
                  <a:txBody>
                    <a:bodyPr/>
                    <a:lstStyle/>
                    <a:p>
                      <a:pPr algn="ctr" fontAlgn="b"/>
                      <a:r>
                        <a:rPr lang="cs-CZ" sz="1000" b="1" i="0" u="none" strike="noStrike" dirty="0">
                          <a:solidFill>
                            <a:schemeClr val="tx1">
                              <a:lumMod val="65000"/>
                              <a:lumOff val="35000"/>
                            </a:schemeClr>
                          </a:solidFill>
                          <a:effectLst/>
                          <a:latin typeface="Calibri Light" panose="020F0302020204030204" pitchFamily="34" charset="0"/>
                        </a:rPr>
                        <a:t>62</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solidFill>
                      <a:schemeClr val="accent3">
                        <a:lumMod val="60000"/>
                        <a:lumOff val="40000"/>
                      </a:schemeClr>
                    </a:solidFill>
                  </a:tcPr>
                </a:tc>
                <a:extLst>
                  <a:ext uri="{0D108BD9-81ED-4DB2-BD59-A6C34878D82A}">
                    <a16:rowId xmlns:a16="http://schemas.microsoft.com/office/drawing/2014/main" val="2640212683"/>
                  </a:ext>
                </a:extLst>
              </a:tr>
              <a:tr h="251620">
                <a:tc>
                  <a:txBody>
                    <a:bodyPr/>
                    <a:lstStyle/>
                    <a:p>
                      <a:pPr algn="r" fontAlgn="b"/>
                      <a:endParaRPr lang="cs-CZ" sz="1000" b="0" i="0" u="none" strike="noStrike" dirty="0">
                        <a:effectLst/>
                        <a:latin typeface="Calibri Light" panose="020F0302020204030204" pitchFamily="34" charset="0"/>
                      </a:endParaRP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ctr" fontAlgn="b"/>
                      <a:r>
                        <a:rPr lang="cs-CZ" sz="1000" b="1" i="0" u="none" strike="noStrike" dirty="0">
                          <a:solidFill>
                            <a:schemeClr val="tx1">
                              <a:lumMod val="65000"/>
                              <a:lumOff val="35000"/>
                            </a:schemeClr>
                          </a:solidFill>
                          <a:effectLst/>
                          <a:latin typeface="Calibri Light" panose="020F0302020204030204" pitchFamily="34" charset="0"/>
                        </a:rPr>
                        <a:t>40</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solidFill>
                      <a:schemeClr val="accent5">
                        <a:lumMod val="20000"/>
                        <a:lumOff val="80000"/>
                      </a:schemeClr>
                    </a:solidFill>
                  </a:tcPr>
                </a:tc>
                <a:tc>
                  <a:txBody>
                    <a:bodyPr/>
                    <a:lstStyle/>
                    <a:p>
                      <a:pPr algn="ctr" fontAlgn="b"/>
                      <a:r>
                        <a:rPr lang="cs-CZ" sz="1000" b="1" i="0" u="none" strike="noStrike" dirty="0">
                          <a:solidFill>
                            <a:schemeClr val="tx1">
                              <a:lumMod val="65000"/>
                              <a:lumOff val="35000"/>
                            </a:schemeClr>
                          </a:solidFill>
                          <a:effectLst/>
                          <a:latin typeface="Calibri Light" panose="020F0302020204030204" pitchFamily="34" charset="0"/>
                        </a:rPr>
                        <a:t>60</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solidFill>
                      <a:schemeClr val="accent3">
                        <a:lumMod val="60000"/>
                        <a:lumOff val="40000"/>
                      </a:schemeClr>
                    </a:solidFill>
                  </a:tcPr>
                </a:tc>
                <a:tc>
                  <a:txBody>
                    <a:bodyPr/>
                    <a:lstStyle/>
                    <a:p>
                      <a:pPr algn="ctr" fontAlgn="b"/>
                      <a:r>
                        <a:rPr lang="cs-CZ" sz="1000" b="1" i="0" u="none" strike="noStrike" dirty="0">
                          <a:solidFill>
                            <a:schemeClr val="tx1">
                              <a:lumMod val="65000"/>
                              <a:lumOff val="35000"/>
                            </a:schemeClr>
                          </a:solidFill>
                          <a:effectLst/>
                          <a:latin typeface="Calibri Light" panose="020F0302020204030204" pitchFamily="34" charset="0"/>
                        </a:rPr>
                        <a:t>37</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solidFill>
                      <a:schemeClr val="accent5">
                        <a:lumMod val="20000"/>
                        <a:lumOff val="80000"/>
                      </a:schemeClr>
                    </a:solidFill>
                  </a:tcPr>
                </a:tc>
                <a:tc>
                  <a:txBody>
                    <a:bodyPr/>
                    <a:lstStyle/>
                    <a:p>
                      <a:pPr algn="ctr" fontAlgn="b"/>
                      <a:r>
                        <a:rPr lang="cs-CZ" sz="1000" b="1" i="0" u="none" strike="noStrike" dirty="0">
                          <a:solidFill>
                            <a:schemeClr val="tx1">
                              <a:lumMod val="65000"/>
                              <a:lumOff val="35000"/>
                            </a:schemeClr>
                          </a:solidFill>
                          <a:effectLst/>
                          <a:latin typeface="Calibri Light" panose="020F0302020204030204" pitchFamily="34" charset="0"/>
                        </a:rPr>
                        <a:t>63</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solidFill>
                      <a:schemeClr val="accent3">
                        <a:lumMod val="60000"/>
                        <a:lumOff val="40000"/>
                      </a:schemeClr>
                    </a:solidFill>
                  </a:tcPr>
                </a:tc>
                <a:extLst>
                  <a:ext uri="{0D108BD9-81ED-4DB2-BD59-A6C34878D82A}">
                    <a16:rowId xmlns:a16="http://schemas.microsoft.com/office/drawing/2014/main" val="2082074615"/>
                  </a:ext>
                </a:extLst>
              </a:tr>
              <a:tr h="251620">
                <a:tc>
                  <a:txBody>
                    <a:bodyPr/>
                    <a:lstStyle/>
                    <a:p>
                      <a:pPr algn="r" fontAlgn="b"/>
                      <a:endParaRPr lang="cs-CZ" sz="1000" b="0" i="0" u="none" strike="noStrike" dirty="0">
                        <a:effectLst/>
                        <a:latin typeface="Calibri Light" panose="020F0302020204030204" pitchFamily="34" charset="0"/>
                      </a:endParaRP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ctr" fontAlgn="b"/>
                      <a:r>
                        <a:rPr lang="cs-CZ" sz="1000" b="1" i="0" u="none" strike="noStrike" dirty="0">
                          <a:solidFill>
                            <a:schemeClr val="tx1">
                              <a:lumMod val="65000"/>
                              <a:lumOff val="35000"/>
                            </a:schemeClr>
                          </a:solidFill>
                          <a:effectLst/>
                          <a:latin typeface="Calibri Light" panose="020F0302020204030204" pitchFamily="34" charset="0"/>
                        </a:rPr>
                        <a:t>34</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solidFill>
                      <a:schemeClr val="accent5">
                        <a:lumMod val="20000"/>
                        <a:lumOff val="80000"/>
                      </a:schemeClr>
                    </a:solidFill>
                  </a:tcPr>
                </a:tc>
                <a:tc>
                  <a:txBody>
                    <a:bodyPr/>
                    <a:lstStyle/>
                    <a:p>
                      <a:pPr algn="ctr" fontAlgn="b"/>
                      <a:r>
                        <a:rPr lang="cs-CZ" sz="1000" b="1" i="0" u="none" strike="noStrike" dirty="0">
                          <a:solidFill>
                            <a:schemeClr val="tx1">
                              <a:lumMod val="65000"/>
                              <a:lumOff val="35000"/>
                            </a:schemeClr>
                          </a:solidFill>
                          <a:effectLst/>
                          <a:latin typeface="Calibri Light" panose="020F0302020204030204" pitchFamily="34" charset="0"/>
                        </a:rPr>
                        <a:t>47</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solidFill>
                      <a:schemeClr val="accent3">
                        <a:lumMod val="60000"/>
                        <a:lumOff val="40000"/>
                      </a:schemeClr>
                    </a:solidFill>
                  </a:tcPr>
                </a:tc>
                <a:tc>
                  <a:txBody>
                    <a:bodyPr/>
                    <a:lstStyle/>
                    <a:p>
                      <a:pPr algn="ctr" fontAlgn="b"/>
                      <a:r>
                        <a:rPr lang="cs-CZ" sz="1000" b="1" i="0" u="none" strike="noStrike" dirty="0">
                          <a:solidFill>
                            <a:schemeClr val="tx1">
                              <a:lumMod val="65000"/>
                              <a:lumOff val="35000"/>
                            </a:schemeClr>
                          </a:solidFill>
                          <a:effectLst/>
                          <a:latin typeface="Calibri Light" panose="020F0302020204030204" pitchFamily="34" charset="0"/>
                        </a:rPr>
                        <a:t>33</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solidFill>
                      <a:schemeClr val="accent5">
                        <a:lumMod val="20000"/>
                        <a:lumOff val="80000"/>
                      </a:schemeClr>
                    </a:solidFill>
                  </a:tcPr>
                </a:tc>
                <a:tc>
                  <a:txBody>
                    <a:bodyPr/>
                    <a:lstStyle/>
                    <a:p>
                      <a:pPr algn="ctr" fontAlgn="b"/>
                      <a:r>
                        <a:rPr lang="cs-CZ" sz="1000" b="1" i="0" u="none" strike="noStrike" dirty="0">
                          <a:solidFill>
                            <a:schemeClr val="tx1">
                              <a:lumMod val="65000"/>
                              <a:lumOff val="35000"/>
                            </a:schemeClr>
                          </a:solidFill>
                          <a:effectLst/>
                          <a:latin typeface="Calibri Light" panose="020F0302020204030204" pitchFamily="34" charset="0"/>
                        </a:rPr>
                        <a:t>48</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solidFill>
                      <a:schemeClr val="accent3">
                        <a:lumMod val="60000"/>
                        <a:lumOff val="40000"/>
                      </a:schemeClr>
                    </a:solidFill>
                  </a:tcPr>
                </a:tc>
                <a:extLst>
                  <a:ext uri="{0D108BD9-81ED-4DB2-BD59-A6C34878D82A}">
                    <a16:rowId xmlns:a16="http://schemas.microsoft.com/office/drawing/2014/main" val="2360214169"/>
                  </a:ext>
                </a:extLst>
              </a:tr>
              <a:tr h="251620">
                <a:tc>
                  <a:txBody>
                    <a:bodyPr/>
                    <a:lstStyle/>
                    <a:p>
                      <a:pPr algn="r" fontAlgn="b"/>
                      <a:endParaRPr lang="cs-CZ" sz="1000" b="0" i="0" u="none" strike="noStrike" dirty="0">
                        <a:effectLst/>
                        <a:latin typeface="Calibri Light" panose="020F0302020204030204" pitchFamily="34" charset="0"/>
                      </a:endParaRP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ctr" fontAlgn="b"/>
                      <a:r>
                        <a:rPr lang="cs-CZ" sz="1000" b="1" i="0" u="none" strike="noStrike">
                          <a:solidFill>
                            <a:schemeClr val="tx1">
                              <a:lumMod val="65000"/>
                              <a:lumOff val="35000"/>
                            </a:schemeClr>
                          </a:solidFill>
                          <a:effectLst/>
                          <a:latin typeface="Calibri Light" panose="020F0302020204030204" pitchFamily="34" charset="0"/>
                        </a:rPr>
                        <a:t>27</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ctr" fontAlgn="b"/>
                      <a:r>
                        <a:rPr lang="cs-CZ" sz="1000" b="1" i="0" u="none" strike="noStrike">
                          <a:solidFill>
                            <a:schemeClr val="tx1">
                              <a:lumMod val="65000"/>
                              <a:lumOff val="35000"/>
                            </a:schemeClr>
                          </a:solidFill>
                          <a:effectLst/>
                          <a:latin typeface="Calibri Light" panose="020F0302020204030204" pitchFamily="34" charset="0"/>
                        </a:rPr>
                        <a:t>21</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ctr" fontAlgn="b"/>
                      <a:r>
                        <a:rPr lang="cs-CZ" sz="1000" b="1" i="0" u="none" strike="noStrike">
                          <a:solidFill>
                            <a:schemeClr val="tx1">
                              <a:lumMod val="65000"/>
                              <a:lumOff val="35000"/>
                            </a:schemeClr>
                          </a:solidFill>
                          <a:effectLst/>
                          <a:latin typeface="Calibri Light" panose="020F0302020204030204" pitchFamily="34" charset="0"/>
                        </a:rPr>
                        <a:t>25</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ctr" fontAlgn="b"/>
                      <a:r>
                        <a:rPr lang="cs-CZ" sz="1000" b="1" i="0" u="none" strike="noStrike">
                          <a:solidFill>
                            <a:schemeClr val="tx1">
                              <a:lumMod val="65000"/>
                              <a:lumOff val="35000"/>
                            </a:schemeClr>
                          </a:solidFill>
                          <a:effectLst/>
                          <a:latin typeface="Calibri Light" panose="020F0302020204030204" pitchFamily="34" charset="0"/>
                        </a:rPr>
                        <a:t>23</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extLst>
                  <a:ext uri="{0D108BD9-81ED-4DB2-BD59-A6C34878D82A}">
                    <a16:rowId xmlns:a16="http://schemas.microsoft.com/office/drawing/2014/main" val="3536283042"/>
                  </a:ext>
                </a:extLst>
              </a:tr>
              <a:tr h="251620">
                <a:tc>
                  <a:txBody>
                    <a:bodyPr/>
                    <a:lstStyle/>
                    <a:p>
                      <a:pPr algn="r" fontAlgn="b"/>
                      <a:endParaRPr lang="cs-CZ" sz="1000" b="0" i="0" u="none" strike="noStrike" dirty="0">
                        <a:effectLst/>
                        <a:latin typeface="Calibri Light" panose="020F0302020204030204" pitchFamily="34" charset="0"/>
                      </a:endParaRP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ctr" fontAlgn="b"/>
                      <a:r>
                        <a:rPr lang="cs-CZ" sz="1000" b="1" i="0" u="none" strike="noStrike" dirty="0">
                          <a:solidFill>
                            <a:schemeClr val="tx1">
                              <a:lumMod val="65000"/>
                              <a:lumOff val="35000"/>
                            </a:schemeClr>
                          </a:solidFill>
                          <a:effectLst/>
                          <a:latin typeface="Calibri Light" panose="020F0302020204030204" pitchFamily="34" charset="0"/>
                        </a:rPr>
                        <a:t>21</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solidFill>
                      <a:schemeClr val="accent5">
                        <a:lumMod val="20000"/>
                        <a:lumOff val="80000"/>
                      </a:schemeClr>
                    </a:solidFill>
                  </a:tcPr>
                </a:tc>
                <a:tc>
                  <a:txBody>
                    <a:bodyPr/>
                    <a:lstStyle/>
                    <a:p>
                      <a:pPr algn="ctr" fontAlgn="b"/>
                      <a:r>
                        <a:rPr lang="cs-CZ" sz="1000" b="1" i="0" u="none" strike="noStrike" dirty="0">
                          <a:solidFill>
                            <a:schemeClr val="tx1">
                              <a:lumMod val="65000"/>
                              <a:lumOff val="35000"/>
                            </a:schemeClr>
                          </a:solidFill>
                          <a:effectLst/>
                          <a:latin typeface="Calibri Light" panose="020F0302020204030204" pitchFamily="34" charset="0"/>
                        </a:rPr>
                        <a:t>37</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solidFill>
                      <a:schemeClr val="accent3">
                        <a:lumMod val="60000"/>
                        <a:lumOff val="40000"/>
                      </a:schemeClr>
                    </a:solidFill>
                  </a:tcPr>
                </a:tc>
                <a:tc>
                  <a:txBody>
                    <a:bodyPr/>
                    <a:lstStyle/>
                    <a:p>
                      <a:pPr algn="ctr" fontAlgn="b"/>
                      <a:r>
                        <a:rPr lang="cs-CZ" sz="1000" b="1" i="0" u="none" strike="noStrike" dirty="0">
                          <a:solidFill>
                            <a:schemeClr val="tx1">
                              <a:lumMod val="65000"/>
                              <a:lumOff val="35000"/>
                            </a:schemeClr>
                          </a:solidFill>
                          <a:effectLst/>
                          <a:latin typeface="Calibri Light" panose="020F0302020204030204" pitchFamily="34" charset="0"/>
                        </a:rPr>
                        <a:t>21</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solidFill>
                      <a:schemeClr val="accent5">
                        <a:lumMod val="20000"/>
                        <a:lumOff val="80000"/>
                      </a:schemeClr>
                    </a:solidFill>
                  </a:tcPr>
                </a:tc>
                <a:tc>
                  <a:txBody>
                    <a:bodyPr/>
                    <a:lstStyle/>
                    <a:p>
                      <a:pPr algn="ctr" fontAlgn="b"/>
                      <a:r>
                        <a:rPr lang="cs-CZ" sz="1000" b="1" i="0" u="none" strike="noStrike" dirty="0">
                          <a:solidFill>
                            <a:schemeClr val="tx1">
                              <a:lumMod val="65000"/>
                              <a:lumOff val="35000"/>
                            </a:schemeClr>
                          </a:solidFill>
                          <a:effectLst/>
                          <a:latin typeface="Calibri Light" panose="020F0302020204030204" pitchFamily="34" charset="0"/>
                        </a:rPr>
                        <a:t>37</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solidFill>
                      <a:schemeClr val="accent3">
                        <a:lumMod val="60000"/>
                        <a:lumOff val="40000"/>
                      </a:schemeClr>
                    </a:solidFill>
                  </a:tcPr>
                </a:tc>
                <a:extLst>
                  <a:ext uri="{0D108BD9-81ED-4DB2-BD59-A6C34878D82A}">
                    <a16:rowId xmlns:a16="http://schemas.microsoft.com/office/drawing/2014/main" val="3592075948"/>
                  </a:ext>
                </a:extLst>
              </a:tr>
            </a:tbl>
          </a:graphicData>
        </a:graphic>
      </p:graphicFrame>
      <p:sp>
        <p:nvSpPr>
          <p:cNvPr id="9" name="Obdélník 9">
            <a:extLst>
              <a:ext uri="{FF2B5EF4-FFF2-40B4-BE49-F238E27FC236}">
                <a16:creationId xmlns:a16="http://schemas.microsoft.com/office/drawing/2014/main" id="{30E6A9B0-36F4-F895-EA92-2341218928CB}"/>
              </a:ext>
            </a:extLst>
          </p:cNvPr>
          <p:cNvSpPr/>
          <p:nvPr/>
        </p:nvSpPr>
        <p:spPr>
          <a:xfrm>
            <a:off x="7322701" y="1936353"/>
            <a:ext cx="3973878" cy="340519"/>
          </a:xfrm>
          <a:prstGeom prst="roundRect">
            <a:avLst/>
          </a:prstGeom>
          <a:solidFill>
            <a:srgbClr val="6C488E"/>
          </a:solidFill>
          <a:ln w="12700" cap="flat" cmpd="sng" algn="ctr">
            <a:noFill/>
            <a:prstDash val="solid"/>
            <a:miter lim="800000"/>
          </a:ln>
          <a:effectLst>
            <a:outerShdw blurRad="50800" dist="38100" dir="2700000" algn="tl" rotWithShape="0">
              <a:prstClr val="black">
                <a:alpha val="40000"/>
              </a:prstClr>
            </a:outerShdw>
          </a:effectLst>
        </p:spPr>
        <p:txBody>
          <a:bodyPr wrap="squar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cs-CZ" sz="1400" b="1" i="0" u="none" strike="noStrike" kern="0" cap="none" spc="0" normalizeH="0" baseline="0" noProof="0" dirty="0">
                <a:ln>
                  <a:noFill/>
                </a:ln>
                <a:solidFill>
                  <a:prstClr val="white"/>
                </a:solidFill>
                <a:effectLst/>
                <a:uLnTx/>
                <a:uFillTx/>
                <a:latin typeface="Calibri Light" panose="020F0302020204030204" pitchFamily="34" charset="0"/>
                <a:ea typeface="+mn-ea"/>
                <a:cs typeface="Calibri Light" panose="020F0302020204030204" pitchFamily="34" charset="0"/>
              </a:rPr>
              <a:t>Setkal/a se osobně</a:t>
            </a:r>
          </a:p>
        </p:txBody>
      </p:sp>
      <p:graphicFrame>
        <p:nvGraphicFramePr>
          <p:cNvPr id="12" name="Chart 7">
            <a:extLst>
              <a:ext uri="{FF2B5EF4-FFF2-40B4-BE49-F238E27FC236}">
                <a16:creationId xmlns:a16="http://schemas.microsoft.com/office/drawing/2014/main" id="{CF8F523E-C603-8990-BD77-4895522472C8}"/>
              </a:ext>
            </a:extLst>
          </p:cNvPr>
          <p:cNvGraphicFramePr/>
          <p:nvPr>
            <p:extLst>
              <p:ext uri="{D42A27DB-BD31-4B8C-83A1-F6EECF244321}">
                <p14:modId xmlns:p14="http://schemas.microsoft.com/office/powerpoint/2010/main" val="191505007"/>
              </p:ext>
            </p:extLst>
          </p:nvPr>
        </p:nvGraphicFramePr>
        <p:xfrm>
          <a:off x="7394493" y="2634469"/>
          <a:ext cx="1872208" cy="3760595"/>
        </p:xfrm>
        <a:graphic>
          <a:graphicData uri="http://schemas.openxmlformats.org/drawingml/2006/chart">
            <c:chart xmlns:c="http://schemas.openxmlformats.org/drawingml/2006/chart" xmlns:r="http://schemas.openxmlformats.org/officeDocument/2006/relationships" r:id="rId4"/>
          </a:graphicData>
        </a:graphic>
      </p:graphicFrame>
      <p:sp>
        <p:nvSpPr>
          <p:cNvPr id="6" name="clipart_drawncirclegreen">
            <a:extLst>
              <a:ext uri="{FF2B5EF4-FFF2-40B4-BE49-F238E27FC236}">
                <a16:creationId xmlns:a16="http://schemas.microsoft.com/office/drawing/2014/main" id="{2A514D95-A246-2159-95FA-EFDF683C6E24}"/>
              </a:ext>
            </a:extLst>
          </p:cNvPr>
          <p:cNvSpPr>
            <a:spLocks/>
          </p:cNvSpPr>
          <p:nvPr/>
        </p:nvSpPr>
        <p:spPr bwMode="gray">
          <a:xfrm flipH="1" flipV="1">
            <a:off x="9878662" y="3416782"/>
            <a:ext cx="360040" cy="214360"/>
          </a:xfrm>
          <a:custGeom>
            <a:avLst/>
            <a:gdLst>
              <a:gd name="T0" fmla="*/ 2147483647 w 3884"/>
              <a:gd name="T1" fmla="*/ 2147483647 h 1600"/>
              <a:gd name="T2" fmla="*/ 2147483647 w 3884"/>
              <a:gd name="T3" fmla="*/ 2147483647 h 1600"/>
              <a:gd name="T4" fmla="*/ 2147483647 w 3884"/>
              <a:gd name="T5" fmla="*/ 2147483647 h 1600"/>
              <a:gd name="T6" fmla="*/ 2147483647 w 3884"/>
              <a:gd name="T7" fmla="*/ 2147483647 h 1600"/>
              <a:gd name="T8" fmla="*/ 2147483647 w 3884"/>
              <a:gd name="T9" fmla="*/ 2147483647 h 1600"/>
              <a:gd name="T10" fmla="*/ 2147483647 w 3884"/>
              <a:gd name="T11" fmla="*/ 2147483647 h 1600"/>
              <a:gd name="T12" fmla="*/ 0 w 3884"/>
              <a:gd name="T13" fmla="*/ 2147483647 h 1600"/>
              <a:gd name="T14" fmla="*/ 2147483647 w 3884"/>
              <a:gd name="T15" fmla="*/ 2147483647 h 1600"/>
              <a:gd name="T16" fmla="*/ 2147483647 w 3884"/>
              <a:gd name="T17" fmla="*/ 2147483647 h 1600"/>
              <a:gd name="T18" fmla="*/ 2147483647 w 3884"/>
              <a:gd name="T19" fmla="*/ 2147483647 h 1600"/>
              <a:gd name="T20" fmla="*/ 2147483647 w 3884"/>
              <a:gd name="T21" fmla="*/ 2147483647 h 1600"/>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3884"/>
              <a:gd name="T34" fmla="*/ 0 h 1600"/>
              <a:gd name="T35" fmla="*/ 3884 w 3884"/>
              <a:gd name="T36" fmla="*/ 1600 h 1600"/>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3884" h="1600">
                <a:moveTo>
                  <a:pt x="297" y="1346"/>
                </a:moveTo>
                <a:cubicBezTo>
                  <a:pt x="918" y="1523"/>
                  <a:pt x="1726" y="1533"/>
                  <a:pt x="2310" y="1448"/>
                </a:cubicBezTo>
                <a:cubicBezTo>
                  <a:pt x="3125" y="1334"/>
                  <a:pt x="3798" y="1192"/>
                  <a:pt x="3810" y="884"/>
                </a:cubicBezTo>
                <a:cubicBezTo>
                  <a:pt x="3822" y="576"/>
                  <a:pt x="3114" y="204"/>
                  <a:pt x="1945" y="137"/>
                </a:cubicBezTo>
                <a:cubicBezTo>
                  <a:pt x="645" y="63"/>
                  <a:pt x="74" y="564"/>
                  <a:pt x="74" y="724"/>
                </a:cubicBezTo>
                <a:cubicBezTo>
                  <a:pt x="74" y="884"/>
                  <a:pt x="394" y="1032"/>
                  <a:pt x="781" y="1072"/>
                </a:cubicBezTo>
                <a:cubicBezTo>
                  <a:pt x="280" y="1135"/>
                  <a:pt x="0" y="912"/>
                  <a:pt x="0" y="724"/>
                </a:cubicBezTo>
                <a:cubicBezTo>
                  <a:pt x="0" y="536"/>
                  <a:pt x="473" y="0"/>
                  <a:pt x="1951" y="68"/>
                </a:cubicBezTo>
                <a:cubicBezTo>
                  <a:pt x="2863" y="110"/>
                  <a:pt x="3884" y="433"/>
                  <a:pt x="3878" y="884"/>
                </a:cubicBezTo>
                <a:cubicBezTo>
                  <a:pt x="3872" y="1335"/>
                  <a:pt x="2873" y="1446"/>
                  <a:pt x="2276" y="1523"/>
                </a:cubicBezTo>
                <a:cubicBezTo>
                  <a:pt x="1679" y="1600"/>
                  <a:pt x="553" y="1580"/>
                  <a:pt x="297" y="1346"/>
                </a:cubicBezTo>
                <a:close/>
              </a:path>
            </a:pathLst>
          </a:custGeom>
          <a:solidFill>
            <a:srgbClr val="16A085"/>
          </a:solidFill>
          <a:ln w="9525">
            <a:solidFill>
              <a:srgbClr val="16A085"/>
            </a:solidFill>
            <a:round/>
            <a:headEnd/>
            <a:tailEnd/>
          </a:ln>
          <a:effectLst>
            <a:outerShdw blurRad="50800" dist="38100" dir="2700000" algn="tl" rotWithShape="0">
              <a:prstClr val="black">
                <a:alpha val="40000"/>
              </a:prstClr>
            </a:outerShdw>
          </a:effectLst>
        </p:spPr>
        <p:txBody>
          <a:bodyPr tIns="91440" bIns="9144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1" i="0" u="none" strike="noStrike" kern="0" cap="none" spc="0" normalizeH="0" baseline="0" dirty="0">
              <a:ln>
                <a:noFill/>
              </a:ln>
              <a:solidFill>
                <a:srgbClr val="C00000"/>
              </a:solidFill>
              <a:effectLst/>
              <a:uLnTx/>
              <a:uFillTx/>
              <a:latin typeface="Calibri"/>
              <a:ea typeface="+mn-ea"/>
              <a:cs typeface="Arial" pitchFamily="34" charset="0"/>
            </a:endParaRPr>
          </a:p>
        </p:txBody>
      </p:sp>
      <p:sp>
        <p:nvSpPr>
          <p:cNvPr id="11" name="clipart_drawncirclegreen">
            <a:extLst>
              <a:ext uri="{FF2B5EF4-FFF2-40B4-BE49-F238E27FC236}">
                <a16:creationId xmlns:a16="http://schemas.microsoft.com/office/drawing/2014/main" id="{8EF742AC-476C-20F0-8CF7-462620BCF805}"/>
              </a:ext>
            </a:extLst>
          </p:cNvPr>
          <p:cNvSpPr>
            <a:spLocks/>
          </p:cNvSpPr>
          <p:nvPr/>
        </p:nvSpPr>
        <p:spPr bwMode="gray">
          <a:xfrm flipH="1" flipV="1">
            <a:off x="9879366" y="4168410"/>
            <a:ext cx="360040" cy="214360"/>
          </a:xfrm>
          <a:custGeom>
            <a:avLst/>
            <a:gdLst>
              <a:gd name="T0" fmla="*/ 2147483647 w 3884"/>
              <a:gd name="T1" fmla="*/ 2147483647 h 1600"/>
              <a:gd name="T2" fmla="*/ 2147483647 w 3884"/>
              <a:gd name="T3" fmla="*/ 2147483647 h 1600"/>
              <a:gd name="T4" fmla="*/ 2147483647 w 3884"/>
              <a:gd name="T5" fmla="*/ 2147483647 h 1600"/>
              <a:gd name="T6" fmla="*/ 2147483647 w 3884"/>
              <a:gd name="T7" fmla="*/ 2147483647 h 1600"/>
              <a:gd name="T8" fmla="*/ 2147483647 w 3884"/>
              <a:gd name="T9" fmla="*/ 2147483647 h 1600"/>
              <a:gd name="T10" fmla="*/ 2147483647 w 3884"/>
              <a:gd name="T11" fmla="*/ 2147483647 h 1600"/>
              <a:gd name="T12" fmla="*/ 0 w 3884"/>
              <a:gd name="T13" fmla="*/ 2147483647 h 1600"/>
              <a:gd name="T14" fmla="*/ 2147483647 w 3884"/>
              <a:gd name="T15" fmla="*/ 2147483647 h 1600"/>
              <a:gd name="T16" fmla="*/ 2147483647 w 3884"/>
              <a:gd name="T17" fmla="*/ 2147483647 h 1600"/>
              <a:gd name="T18" fmla="*/ 2147483647 w 3884"/>
              <a:gd name="T19" fmla="*/ 2147483647 h 1600"/>
              <a:gd name="T20" fmla="*/ 2147483647 w 3884"/>
              <a:gd name="T21" fmla="*/ 2147483647 h 1600"/>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3884"/>
              <a:gd name="T34" fmla="*/ 0 h 1600"/>
              <a:gd name="T35" fmla="*/ 3884 w 3884"/>
              <a:gd name="T36" fmla="*/ 1600 h 1600"/>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3884" h="1600">
                <a:moveTo>
                  <a:pt x="297" y="1346"/>
                </a:moveTo>
                <a:cubicBezTo>
                  <a:pt x="918" y="1523"/>
                  <a:pt x="1726" y="1533"/>
                  <a:pt x="2310" y="1448"/>
                </a:cubicBezTo>
                <a:cubicBezTo>
                  <a:pt x="3125" y="1334"/>
                  <a:pt x="3798" y="1192"/>
                  <a:pt x="3810" y="884"/>
                </a:cubicBezTo>
                <a:cubicBezTo>
                  <a:pt x="3822" y="576"/>
                  <a:pt x="3114" y="204"/>
                  <a:pt x="1945" y="137"/>
                </a:cubicBezTo>
                <a:cubicBezTo>
                  <a:pt x="645" y="63"/>
                  <a:pt x="74" y="564"/>
                  <a:pt x="74" y="724"/>
                </a:cubicBezTo>
                <a:cubicBezTo>
                  <a:pt x="74" y="884"/>
                  <a:pt x="394" y="1032"/>
                  <a:pt x="781" y="1072"/>
                </a:cubicBezTo>
                <a:cubicBezTo>
                  <a:pt x="280" y="1135"/>
                  <a:pt x="0" y="912"/>
                  <a:pt x="0" y="724"/>
                </a:cubicBezTo>
                <a:cubicBezTo>
                  <a:pt x="0" y="536"/>
                  <a:pt x="473" y="0"/>
                  <a:pt x="1951" y="68"/>
                </a:cubicBezTo>
                <a:cubicBezTo>
                  <a:pt x="2863" y="110"/>
                  <a:pt x="3884" y="433"/>
                  <a:pt x="3878" y="884"/>
                </a:cubicBezTo>
                <a:cubicBezTo>
                  <a:pt x="3872" y="1335"/>
                  <a:pt x="2873" y="1446"/>
                  <a:pt x="2276" y="1523"/>
                </a:cubicBezTo>
                <a:cubicBezTo>
                  <a:pt x="1679" y="1600"/>
                  <a:pt x="553" y="1580"/>
                  <a:pt x="297" y="1346"/>
                </a:cubicBezTo>
                <a:close/>
              </a:path>
            </a:pathLst>
          </a:custGeom>
          <a:solidFill>
            <a:srgbClr val="16A085"/>
          </a:solidFill>
          <a:ln w="9525">
            <a:solidFill>
              <a:srgbClr val="16A085"/>
            </a:solidFill>
            <a:round/>
            <a:headEnd/>
            <a:tailEnd/>
          </a:ln>
          <a:effectLst>
            <a:outerShdw blurRad="50800" dist="38100" dir="2700000" algn="tl" rotWithShape="0">
              <a:prstClr val="black">
                <a:alpha val="40000"/>
              </a:prstClr>
            </a:outerShdw>
          </a:effectLst>
        </p:spPr>
        <p:txBody>
          <a:bodyPr tIns="91440" bIns="9144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1" i="0" u="none" strike="noStrike" kern="0" cap="none" spc="0" normalizeH="0" baseline="0" dirty="0">
              <a:ln>
                <a:noFill/>
              </a:ln>
              <a:solidFill>
                <a:srgbClr val="C00000"/>
              </a:solidFill>
              <a:effectLst/>
              <a:uLnTx/>
              <a:uFillTx/>
              <a:latin typeface="Calibri"/>
              <a:ea typeface="+mn-ea"/>
              <a:cs typeface="Arial" pitchFamily="34" charset="0"/>
            </a:endParaRPr>
          </a:p>
        </p:txBody>
      </p:sp>
      <p:sp>
        <p:nvSpPr>
          <p:cNvPr id="13" name="clipart_drawncirclegreen">
            <a:extLst>
              <a:ext uri="{FF2B5EF4-FFF2-40B4-BE49-F238E27FC236}">
                <a16:creationId xmlns:a16="http://schemas.microsoft.com/office/drawing/2014/main" id="{3C47B365-BB80-3DF8-CA84-348926A5C9F1}"/>
              </a:ext>
            </a:extLst>
          </p:cNvPr>
          <p:cNvSpPr>
            <a:spLocks/>
          </p:cNvSpPr>
          <p:nvPr/>
        </p:nvSpPr>
        <p:spPr bwMode="gray">
          <a:xfrm flipH="1" flipV="1">
            <a:off x="9878662" y="4942577"/>
            <a:ext cx="360040" cy="214360"/>
          </a:xfrm>
          <a:custGeom>
            <a:avLst/>
            <a:gdLst>
              <a:gd name="T0" fmla="*/ 2147483647 w 3884"/>
              <a:gd name="T1" fmla="*/ 2147483647 h 1600"/>
              <a:gd name="T2" fmla="*/ 2147483647 w 3884"/>
              <a:gd name="T3" fmla="*/ 2147483647 h 1600"/>
              <a:gd name="T4" fmla="*/ 2147483647 w 3884"/>
              <a:gd name="T5" fmla="*/ 2147483647 h 1600"/>
              <a:gd name="T6" fmla="*/ 2147483647 w 3884"/>
              <a:gd name="T7" fmla="*/ 2147483647 h 1600"/>
              <a:gd name="T8" fmla="*/ 2147483647 w 3884"/>
              <a:gd name="T9" fmla="*/ 2147483647 h 1600"/>
              <a:gd name="T10" fmla="*/ 2147483647 w 3884"/>
              <a:gd name="T11" fmla="*/ 2147483647 h 1600"/>
              <a:gd name="T12" fmla="*/ 0 w 3884"/>
              <a:gd name="T13" fmla="*/ 2147483647 h 1600"/>
              <a:gd name="T14" fmla="*/ 2147483647 w 3884"/>
              <a:gd name="T15" fmla="*/ 2147483647 h 1600"/>
              <a:gd name="T16" fmla="*/ 2147483647 w 3884"/>
              <a:gd name="T17" fmla="*/ 2147483647 h 1600"/>
              <a:gd name="T18" fmla="*/ 2147483647 w 3884"/>
              <a:gd name="T19" fmla="*/ 2147483647 h 1600"/>
              <a:gd name="T20" fmla="*/ 2147483647 w 3884"/>
              <a:gd name="T21" fmla="*/ 2147483647 h 1600"/>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3884"/>
              <a:gd name="T34" fmla="*/ 0 h 1600"/>
              <a:gd name="T35" fmla="*/ 3884 w 3884"/>
              <a:gd name="T36" fmla="*/ 1600 h 1600"/>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3884" h="1600">
                <a:moveTo>
                  <a:pt x="297" y="1346"/>
                </a:moveTo>
                <a:cubicBezTo>
                  <a:pt x="918" y="1523"/>
                  <a:pt x="1726" y="1533"/>
                  <a:pt x="2310" y="1448"/>
                </a:cubicBezTo>
                <a:cubicBezTo>
                  <a:pt x="3125" y="1334"/>
                  <a:pt x="3798" y="1192"/>
                  <a:pt x="3810" y="884"/>
                </a:cubicBezTo>
                <a:cubicBezTo>
                  <a:pt x="3822" y="576"/>
                  <a:pt x="3114" y="204"/>
                  <a:pt x="1945" y="137"/>
                </a:cubicBezTo>
                <a:cubicBezTo>
                  <a:pt x="645" y="63"/>
                  <a:pt x="74" y="564"/>
                  <a:pt x="74" y="724"/>
                </a:cubicBezTo>
                <a:cubicBezTo>
                  <a:pt x="74" y="884"/>
                  <a:pt x="394" y="1032"/>
                  <a:pt x="781" y="1072"/>
                </a:cubicBezTo>
                <a:cubicBezTo>
                  <a:pt x="280" y="1135"/>
                  <a:pt x="0" y="912"/>
                  <a:pt x="0" y="724"/>
                </a:cubicBezTo>
                <a:cubicBezTo>
                  <a:pt x="0" y="536"/>
                  <a:pt x="473" y="0"/>
                  <a:pt x="1951" y="68"/>
                </a:cubicBezTo>
                <a:cubicBezTo>
                  <a:pt x="2863" y="110"/>
                  <a:pt x="3884" y="433"/>
                  <a:pt x="3878" y="884"/>
                </a:cubicBezTo>
                <a:cubicBezTo>
                  <a:pt x="3872" y="1335"/>
                  <a:pt x="2873" y="1446"/>
                  <a:pt x="2276" y="1523"/>
                </a:cubicBezTo>
                <a:cubicBezTo>
                  <a:pt x="1679" y="1600"/>
                  <a:pt x="553" y="1580"/>
                  <a:pt x="297" y="1346"/>
                </a:cubicBezTo>
                <a:close/>
              </a:path>
            </a:pathLst>
          </a:custGeom>
          <a:solidFill>
            <a:srgbClr val="16A085"/>
          </a:solidFill>
          <a:ln w="9525">
            <a:solidFill>
              <a:srgbClr val="16A085"/>
            </a:solidFill>
            <a:round/>
            <a:headEnd/>
            <a:tailEnd/>
          </a:ln>
          <a:effectLst>
            <a:outerShdw blurRad="50800" dist="38100" dir="2700000" algn="tl" rotWithShape="0">
              <a:prstClr val="black">
                <a:alpha val="40000"/>
              </a:prstClr>
            </a:outerShdw>
          </a:effectLst>
        </p:spPr>
        <p:txBody>
          <a:bodyPr tIns="91440" bIns="9144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1" i="0" u="none" strike="noStrike" kern="0" cap="none" spc="0" normalizeH="0" baseline="0" dirty="0">
              <a:ln>
                <a:noFill/>
              </a:ln>
              <a:solidFill>
                <a:srgbClr val="C00000"/>
              </a:solidFill>
              <a:effectLst/>
              <a:uLnTx/>
              <a:uFillTx/>
              <a:latin typeface="Calibri"/>
              <a:ea typeface="+mn-ea"/>
              <a:cs typeface="Arial" pitchFamily="34" charset="0"/>
            </a:endParaRPr>
          </a:p>
        </p:txBody>
      </p:sp>
      <p:sp>
        <p:nvSpPr>
          <p:cNvPr id="14" name="clipart_drawncirclegreen">
            <a:extLst>
              <a:ext uri="{FF2B5EF4-FFF2-40B4-BE49-F238E27FC236}">
                <a16:creationId xmlns:a16="http://schemas.microsoft.com/office/drawing/2014/main" id="{73CCFE09-FF69-4503-FBC9-AF21C405B768}"/>
              </a:ext>
            </a:extLst>
          </p:cNvPr>
          <p:cNvSpPr>
            <a:spLocks/>
          </p:cNvSpPr>
          <p:nvPr/>
        </p:nvSpPr>
        <p:spPr bwMode="gray">
          <a:xfrm flipH="1" flipV="1">
            <a:off x="8472264" y="4914391"/>
            <a:ext cx="360040" cy="214360"/>
          </a:xfrm>
          <a:custGeom>
            <a:avLst/>
            <a:gdLst>
              <a:gd name="T0" fmla="*/ 2147483647 w 3884"/>
              <a:gd name="T1" fmla="*/ 2147483647 h 1600"/>
              <a:gd name="T2" fmla="*/ 2147483647 w 3884"/>
              <a:gd name="T3" fmla="*/ 2147483647 h 1600"/>
              <a:gd name="T4" fmla="*/ 2147483647 w 3884"/>
              <a:gd name="T5" fmla="*/ 2147483647 h 1600"/>
              <a:gd name="T6" fmla="*/ 2147483647 w 3884"/>
              <a:gd name="T7" fmla="*/ 2147483647 h 1600"/>
              <a:gd name="T8" fmla="*/ 2147483647 w 3884"/>
              <a:gd name="T9" fmla="*/ 2147483647 h 1600"/>
              <a:gd name="T10" fmla="*/ 2147483647 w 3884"/>
              <a:gd name="T11" fmla="*/ 2147483647 h 1600"/>
              <a:gd name="T12" fmla="*/ 0 w 3884"/>
              <a:gd name="T13" fmla="*/ 2147483647 h 1600"/>
              <a:gd name="T14" fmla="*/ 2147483647 w 3884"/>
              <a:gd name="T15" fmla="*/ 2147483647 h 1600"/>
              <a:gd name="T16" fmla="*/ 2147483647 w 3884"/>
              <a:gd name="T17" fmla="*/ 2147483647 h 1600"/>
              <a:gd name="T18" fmla="*/ 2147483647 w 3884"/>
              <a:gd name="T19" fmla="*/ 2147483647 h 1600"/>
              <a:gd name="T20" fmla="*/ 2147483647 w 3884"/>
              <a:gd name="T21" fmla="*/ 2147483647 h 1600"/>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3884"/>
              <a:gd name="T34" fmla="*/ 0 h 1600"/>
              <a:gd name="T35" fmla="*/ 3884 w 3884"/>
              <a:gd name="T36" fmla="*/ 1600 h 1600"/>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3884" h="1600">
                <a:moveTo>
                  <a:pt x="297" y="1346"/>
                </a:moveTo>
                <a:cubicBezTo>
                  <a:pt x="918" y="1523"/>
                  <a:pt x="1726" y="1533"/>
                  <a:pt x="2310" y="1448"/>
                </a:cubicBezTo>
                <a:cubicBezTo>
                  <a:pt x="3125" y="1334"/>
                  <a:pt x="3798" y="1192"/>
                  <a:pt x="3810" y="884"/>
                </a:cubicBezTo>
                <a:cubicBezTo>
                  <a:pt x="3822" y="576"/>
                  <a:pt x="3114" y="204"/>
                  <a:pt x="1945" y="137"/>
                </a:cubicBezTo>
                <a:cubicBezTo>
                  <a:pt x="645" y="63"/>
                  <a:pt x="74" y="564"/>
                  <a:pt x="74" y="724"/>
                </a:cubicBezTo>
                <a:cubicBezTo>
                  <a:pt x="74" y="884"/>
                  <a:pt x="394" y="1032"/>
                  <a:pt x="781" y="1072"/>
                </a:cubicBezTo>
                <a:cubicBezTo>
                  <a:pt x="280" y="1135"/>
                  <a:pt x="0" y="912"/>
                  <a:pt x="0" y="724"/>
                </a:cubicBezTo>
                <a:cubicBezTo>
                  <a:pt x="0" y="536"/>
                  <a:pt x="473" y="0"/>
                  <a:pt x="1951" y="68"/>
                </a:cubicBezTo>
                <a:cubicBezTo>
                  <a:pt x="2863" y="110"/>
                  <a:pt x="3884" y="433"/>
                  <a:pt x="3878" y="884"/>
                </a:cubicBezTo>
                <a:cubicBezTo>
                  <a:pt x="3872" y="1335"/>
                  <a:pt x="2873" y="1446"/>
                  <a:pt x="2276" y="1523"/>
                </a:cubicBezTo>
                <a:cubicBezTo>
                  <a:pt x="1679" y="1600"/>
                  <a:pt x="553" y="1580"/>
                  <a:pt x="297" y="1346"/>
                </a:cubicBezTo>
                <a:close/>
              </a:path>
            </a:pathLst>
          </a:custGeom>
          <a:solidFill>
            <a:srgbClr val="16A085"/>
          </a:solidFill>
          <a:ln w="9525">
            <a:solidFill>
              <a:srgbClr val="16A085"/>
            </a:solidFill>
            <a:round/>
            <a:headEnd/>
            <a:tailEnd/>
          </a:ln>
          <a:effectLst>
            <a:outerShdw blurRad="50800" dist="38100" dir="2700000" algn="tl" rotWithShape="0">
              <a:prstClr val="black">
                <a:alpha val="40000"/>
              </a:prstClr>
            </a:outerShdw>
          </a:effectLst>
        </p:spPr>
        <p:txBody>
          <a:bodyPr tIns="91440" bIns="9144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1" i="0" u="none" strike="noStrike" kern="0" cap="none" spc="0" normalizeH="0" baseline="0" dirty="0">
              <a:ln>
                <a:noFill/>
              </a:ln>
              <a:solidFill>
                <a:srgbClr val="C00000"/>
              </a:solidFill>
              <a:effectLst/>
              <a:uLnTx/>
              <a:uFillTx/>
              <a:latin typeface="Calibri"/>
              <a:ea typeface="+mn-ea"/>
              <a:cs typeface="Arial" pitchFamily="34" charset="0"/>
            </a:endParaRPr>
          </a:p>
        </p:txBody>
      </p:sp>
      <p:sp>
        <p:nvSpPr>
          <p:cNvPr id="15" name="clipart_drawncirclegreen">
            <a:extLst>
              <a:ext uri="{FF2B5EF4-FFF2-40B4-BE49-F238E27FC236}">
                <a16:creationId xmlns:a16="http://schemas.microsoft.com/office/drawing/2014/main" id="{B1959565-08A5-2A68-C110-B321E1C86671}"/>
              </a:ext>
            </a:extLst>
          </p:cNvPr>
          <p:cNvSpPr>
            <a:spLocks/>
          </p:cNvSpPr>
          <p:nvPr/>
        </p:nvSpPr>
        <p:spPr bwMode="gray">
          <a:xfrm flipH="1" flipV="1">
            <a:off x="8444644" y="3667250"/>
            <a:ext cx="360040" cy="214360"/>
          </a:xfrm>
          <a:custGeom>
            <a:avLst/>
            <a:gdLst>
              <a:gd name="T0" fmla="*/ 2147483647 w 3884"/>
              <a:gd name="T1" fmla="*/ 2147483647 h 1600"/>
              <a:gd name="T2" fmla="*/ 2147483647 w 3884"/>
              <a:gd name="T3" fmla="*/ 2147483647 h 1600"/>
              <a:gd name="T4" fmla="*/ 2147483647 w 3884"/>
              <a:gd name="T5" fmla="*/ 2147483647 h 1600"/>
              <a:gd name="T6" fmla="*/ 2147483647 w 3884"/>
              <a:gd name="T7" fmla="*/ 2147483647 h 1600"/>
              <a:gd name="T8" fmla="*/ 2147483647 w 3884"/>
              <a:gd name="T9" fmla="*/ 2147483647 h 1600"/>
              <a:gd name="T10" fmla="*/ 2147483647 w 3884"/>
              <a:gd name="T11" fmla="*/ 2147483647 h 1600"/>
              <a:gd name="T12" fmla="*/ 0 w 3884"/>
              <a:gd name="T13" fmla="*/ 2147483647 h 1600"/>
              <a:gd name="T14" fmla="*/ 2147483647 w 3884"/>
              <a:gd name="T15" fmla="*/ 2147483647 h 1600"/>
              <a:gd name="T16" fmla="*/ 2147483647 w 3884"/>
              <a:gd name="T17" fmla="*/ 2147483647 h 1600"/>
              <a:gd name="T18" fmla="*/ 2147483647 w 3884"/>
              <a:gd name="T19" fmla="*/ 2147483647 h 1600"/>
              <a:gd name="T20" fmla="*/ 2147483647 w 3884"/>
              <a:gd name="T21" fmla="*/ 2147483647 h 1600"/>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3884"/>
              <a:gd name="T34" fmla="*/ 0 h 1600"/>
              <a:gd name="T35" fmla="*/ 3884 w 3884"/>
              <a:gd name="T36" fmla="*/ 1600 h 1600"/>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3884" h="1600">
                <a:moveTo>
                  <a:pt x="297" y="1346"/>
                </a:moveTo>
                <a:cubicBezTo>
                  <a:pt x="918" y="1523"/>
                  <a:pt x="1726" y="1533"/>
                  <a:pt x="2310" y="1448"/>
                </a:cubicBezTo>
                <a:cubicBezTo>
                  <a:pt x="3125" y="1334"/>
                  <a:pt x="3798" y="1192"/>
                  <a:pt x="3810" y="884"/>
                </a:cubicBezTo>
                <a:cubicBezTo>
                  <a:pt x="3822" y="576"/>
                  <a:pt x="3114" y="204"/>
                  <a:pt x="1945" y="137"/>
                </a:cubicBezTo>
                <a:cubicBezTo>
                  <a:pt x="645" y="63"/>
                  <a:pt x="74" y="564"/>
                  <a:pt x="74" y="724"/>
                </a:cubicBezTo>
                <a:cubicBezTo>
                  <a:pt x="74" y="884"/>
                  <a:pt x="394" y="1032"/>
                  <a:pt x="781" y="1072"/>
                </a:cubicBezTo>
                <a:cubicBezTo>
                  <a:pt x="280" y="1135"/>
                  <a:pt x="0" y="912"/>
                  <a:pt x="0" y="724"/>
                </a:cubicBezTo>
                <a:cubicBezTo>
                  <a:pt x="0" y="536"/>
                  <a:pt x="473" y="0"/>
                  <a:pt x="1951" y="68"/>
                </a:cubicBezTo>
                <a:cubicBezTo>
                  <a:pt x="2863" y="110"/>
                  <a:pt x="3884" y="433"/>
                  <a:pt x="3878" y="884"/>
                </a:cubicBezTo>
                <a:cubicBezTo>
                  <a:pt x="3872" y="1335"/>
                  <a:pt x="2873" y="1446"/>
                  <a:pt x="2276" y="1523"/>
                </a:cubicBezTo>
                <a:cubicBezTo>
                  <a:pt x="1679" y="1600"/>
                  <a:pt x="553" y="1580"/>
                  <a:pt x="297" y="1346"/>
                </a:cubicBezTo>
                <a:close/>
              </a:path>
            </a:pathLst>
          </a:custGeom>
          <a:solidFill>
            <a:srgbClr val="16A085"/>
          </a:solidFill>
          <a:ln w="9525">
            <a:solidFill>
              <a:srgbClr val="16A085"/>
            </a:solidFill>
            <a:round/>
            <a:headEnd/>
            <a:tailEnd/>
          </a:ln>
          <a:effectLst>
            <a:outerShdw blurRad="50800" dist="38100" dir="2700000" algn="tl" rotWithShape="0">
              <a:prstClr val="black">
                <a:alpha val="40000"/>
              </a:prstClr>
            </a:outerShdw>
          </a:effectLst>
        </p:spPr>
        <p:txBody>
          <a:bodyPr tIns="91440" bIns="9144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1" i="0" u="none" strike="noStrike" kern="0" cap="none" spc="0" normalizeH="0" baseline="0" dirty="0">
              <a:ln>
                <a:noFill/>
              </a:ln>
              <a:solidFill>
                <a:srgbClr val="C00000"/>
              </a:solidFill>
              <a:effectLst/>
              <a:uLnTx/>
              <a:uFillTx/>
              <a:latin typeface="Calibri"/>
              <a:ea typeface="+mn-ea"/>
              <a:cs typeface="Arial" pitchFamily="34" charset="0"/>
            </a:endParaRPr>
          </a:p>
        </p:txBody>
      </p:sp>
      <p:sp>
        <p:nvSpPr>
          <p:cNvPr id="16" name="clipart_drawncirclegreen">
            <a:extLst>
              <a:ext uri="{FF2B5EF4-FFF2-40B4-BE49-F238E27FC236}">
                <a16:creationId xmlns:a16="http://schemas.microsoft.com/office/drawing/2014/main" id="{4DE0F82F-87E6-4394-DB73-A45E1FF99E3D}"/>
              </a:ext>
            </a:extLst>
          </p:cNvPr>
          <p:cNvSpPr>
            <a:spLocks/>
          </p:cNvSpPr>
          <p:nvPr/>
        </p:nvSpPr>
        <p:spPr bwMode="gray">
          <a:xfrm flipH="1" flipV="1">
            <a:off x="8444644" y="2658681"/>
            <a:ext cx="360040" cy="214360"/>
          </a:xfrm>
          <a:custGeom>
            <a:avLst/>
            <a:gdLst>
              <a:gd name="T0" fmla="*/ 2147483647 w 3884"/>
              <a:gd name="T1" fmla="*/ 2147483647 h 1600"/>
              <a:gd name="T2" fmla="*/ 2147483647 w 3884"/>
              <a:gd name="T3" fmla="*/ 2147483647 h 1600"/>
              <a:gd name="T4" fmla="*/ 2147483647 w 3884"/>
              <a:gd name="T5" fmla="*/ 2147483647 h 1600"/>
              <a:gd name="T6" fmla="*/ 2147483647 w 3884"/>
              <a:gd name="T7" fmla="*/ 2147483647 h 1600"/>
              <a:gd name="T8" fmla="*/ 2147483647 w 3884"/>
              <a:gd name="T9" fmla="*/ 2147483647 h 1600"/>
              <a:gd name="T10" fmla="*/ 2147483647 w 3884"/>
              <a:gd name="T11" fmla="*/ 2147483647 h 1600"/>
              <a:gd name="T12" fmla="*/ 0 w 3884"/>
              <a:gd name="T13" fmla="*/ 2147483647 h 1600"/>
              <a:gd name="T14" fmla="*/ 2147483647 w 3884"/>
              <a:gd name="T15" fmla="*/ 2147483647 h 1600"/>
              <a:gd name="T16" fmla="*/ 2147483647 w 3884"/>
              <a:gd name="T17" fmla="*/ 2147483647 h 1600"/>
              <a:gd name="T18" fmla="*/ 2147483647 w 3884"/>
              <a:gd name="T19" fmla="*/ 2147483647 h 1600"/>
              <a:gd name="T20" fmla="*/ 2147483647 w 3884"/>
              <a:gd name="T21" fmla="*/ 2147483647 h 1600"/>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3884"/>
              <a:gd name="T34" fmla="*/ 0 h 1600"/>
              <a:gd name="T35" fmla="*/ 3884 w 3884"/>
              <a:gd name="T36" fmla="*/ 1600 h 1600"/>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3884" h="1600">
                <a:moveTo>
                  <a:pt x="297" y="1346"/>
                </a:moveTo>
                <a:cubicBezTo>
                  <a:pt x="918" y="1523"/>
                  <a:pt x="1726" y="1533"/>
                  <a:pt x="2310" y="1448"/>
                </a:cubicBezTo>
                <a:cubicBezTo>
                  <a:pt x="3125" y="1334"/>
                  <a:pt x="3798" y="1192"/>
                  <a:pt x="3810" y="884"/>
                </a:cubicBezTo>
                <a:cubicBezTo>
                  <a:pt x="3822" y="576"/>
                  <a:pt x="3114" y="204"/>
                  <a:pt x="1945" y="137"/>
                </a:cubicBezTo>
                <a:cubicBezTo>
                  <a:pt x="645" y="63"/>
                  <a:pt x="74" y="564"/>
                  <a:pt x="74" y="724"/>
                </a:cubicBezTo>
                <a:cubicBezTo>
                  <a:pt x="74" y="884"/>
                  <a:pt x="394" y="1032"/>
                  <a:pt x="781" y="1072"/>
                </a:cubicBezTo>
                <a:cubicBezTo>
                  <a:pt x="280" y="1135"/>
                  <a:pt x="0" y="912"/>
                  <a:pt x="0" y="724"/>
                </a:cubicBezTo>
                <a:cubicBezTo>
                  <a:pt x="0" y="536"/>
                  <a:pt x="473" y="0"/>
                  <a:pt x="1951" y="68"/>
                </a:cubicBezTo>
                <a:cubicBezTo>
                  <a:pt x="2863" y="110"/>
                  <a:pt x="3884" y="433"/>
                  <a:pt x="3878" y="884"/>
                </a:cubicBezTo>
                <a:cubicBezTo>
                  <a:pt x="3872" y="1335"/>
                  <a:pt x="2873" y="1446"/>
                  <a:pt x="2276" y="1523"/>
                </a:cubicBezTo>
                <a:cubicBezTo>
                  <a:pt x="1679" y="1600"/>
                  <a:pt x="553" y="1580"/>
                  <a:pt x="297" y="1346"/>
                </a:cubicBezTo>
                <a:close/>
              </a:path>
            </a:pathLst>
          </a:custGeom>
          <a:solidFill>
            <a:srgbClr val="16A085"/>
          </a:solidFill>
          <a:ln w="9525">
            <a:solidFill>
              <a:srgbClr val="16A085"/>
            </a:solidFill>
            <a:round/>
            <a:headEnd/>
            <a:tailEnd/>
          </a:ln>
          <a:effectLst>
            <a:outerShdw blurRad="50800" dist="38100" dir="2700000" algn="tl" rotWithShape="0">
              <a:prstClr val="black">
                <a:alpha val="40000"/>
              </a:prstClr>
            </a:outerShdw>
          </a:effectLst>
        </p:spPr>
        <p:txBody>
          <a:bodyPr tIns="91440" bIns="9144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1" i="0" u="none" strike="noStrike" kern="0" cap="none" spc="0" normalizeH="0" baseline="0" dirty="0">
              <a:ln>
                <a:noFill/>
              </a:ln>
              <a:solidFill>
                <a:srgbClr val="C00000"/>
              </a:solidFill>
              <a:effectLst/>
              <a:uLnTx/>
              <a:uFillTx/>
              <a:latin typeface="Calibri"/>
              <a:ea typeface="+mn-ea"/>
              <a:cs typeface="Arial" pitchFamily="34" charset="0"/>
            </a:endParaRPr>
          </a:p>
        </p:txBody>
      </p:sp>
      <p:sp>
        <p:nvSpPr>
          <p:cNvPr id="17" name="clipart_drawncirclegreen">
            <a:extLst>
              <a:ext uri="{FF2B5EF4-FFF2-40B4-BE49-F238E27FC236}">
                <a16:creationId xmlns:a16="http://schemas.microsoft.com/office/drawing/2014/main" id="{58DE7AFC-0D60-C094-3910-75BAF7E45492}"/>
              </a:ext>
            </a:extLst>
          </p:cNvPr>
          <p:cNvSpPr>
            <a:spLocks/>
          </p:cNvSpPr>
          <p:nvPr/>
        </p:nvSpPr>
        <p:spPr bwMode="gray">
          <a:xfrm flipH="1" flipV="1">
            <a:off x="9408368" y="2658681"/>
            <a:ext cx="360040" cy="214360"/>
          </a:xfrm>
          <a:custGeom>
            <a:avLst/>
            <a:gdLst>
              <a:gd name="T0" fmla="*/ 2147483647 w 3884"/>
              <a:gd name="T1" fmla="*/ 2147483647 h 1600"/>
              <a:gd name="T2" fmla="*/ 2147483647 w 3884"/>
              <a:gd name="T3" fmla="*/ 2147483647 h 1600"/>
              <a:gd name="T4" fmla="*/ 2147483647 w 3884"/>
              <a:gd name="T5" fmla="*/ 2147483647 h 1600"/>
              <a:gd name="T6" fmla="*/ 2147483647 w 3884"/>
              <a:gd name="T7" fmla="*/ 2147483647 h 1600"/>
              <a:gd name="T8" fmla="*/ 2147483647 w 3884"/>
              <a:gd name="T9" fmla="*/ 2147483647 h 1600"/>
              <a:gd name="T10" fmla="*/ 2147483647 w 3884"/>
              <a:gd name="T11" fmla="*/ 2147483647 h 1600"/>
              <a:gd name="T12" fmla="*/ 0 w 3884"/>
              <a:gd name="T13" fmla="*/ 2147483647 h 1600"/>
              <a:gd name="T14" fmla="*/ 2147483647 w 3884"/>
              <a:gd name="T15" fmla="*/ 2147483647 h 1600"/>
              <a:gd name="T16" fmla="*/ 2147483647 w 3884"/>
              <a:gd name="T17" fmla="*/ 2147483647 h 1600"/>
              <a:gd name="T18" fmla="*/ 2147483647 w 3884"/>
              <a:gd name="T19" fmla="*/ 2147483647 h 1600"/>
              <a:gd name="T20" fmla="*/ 2147483647 w 3884"/>
              <a:gd name="T21" fmla="*/ 2147483647 h 1600"/>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3884"/>
              <a:gd name="T34" fmla="*/ 0 h 1600"/>
              <a:gd name="T35" fmla="*/ 3884 w 3884"/>
              <a:gd name="T36" fmla="*/ 1600 h 1600"/>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3884" h="1600">
                <a:moveTo>
                  <a:pt x="297" y="1346"/>
                </a:moveTo>
                <a:cubicBezTo>
                  <a:pt x="918" y="1523"/>
                  <a:pt x="1726" y="1533"/>
                  <a:pt x="2310" y="1448"/>
                </a:cubicBezTo>
                <a:cubicBezTo>
                  <a:pt x="3125" y="1334"/>
                  <a:pt x="3798" y="1192"/>
                  <a:pt x="3810" y="884"/>
                </a:cubicBezTo>
                <a:cubicBezTo>
                  <a:pt x="3822" y="576"/>
                  <a:pt x="3114" y="204"/>
                  <a:pt x="1945" y="137"/>
                </a:cubicBezTo>
                <a:cubicBezTo>
                  <a:pt x="645" y="63"/>
                  <a:pt x="74" y="564"/>
                  <a:pt x="74" y="724"/>
                </a:cubicBezTo>
                <a:cubicBezTo>
                  <a:pt x="74" y="884"/>
                  <a:pt x="394" y="1032"/>
                  <a:pt x="781" y="1072"/>
                </a:cubicBezTo>
                <a:cubicBezTo>
                  <a:pt x="280" y="1135"/>
                  <a:pt x="0" y="912"/>
                  <a:pt x="0" y="724"/>
                </a:cubicBezTo>
                <a:cubicBezTo>
                  <a:pt x="0" y="536"/>
                  <a:pt x="473" y="0"/>
                  <a:pt x="1951" y="68"/>
                </a:cubicBezTo>
                <a:cubicBezTo>
                  <a:pt x="2863" y="110"/>
                  <a:pt x="3884" y="433"/>
                  <a:pt x="3878" y="884"/>
                </a:cubicBezTo>
                <a:cubicBezTo>
                  <a:pt x="3872" y="1335"/>
                  <a:pt x="2873" y="1446"/>
                  <a:pt x="2276" y="1523"/>
                </a:cubicBezTo>
                <a:cubicBezTo>
                  <a:pt x="1679" y="1600"/>
                  <a:pt x="553" y="1580"/>
                  <a:pt x="297" y="1346"/>
                </a:cubicBezTo>
                <a:close/>
              </a:path>
            </a:pathLst>
          </a:custGeom>
          <a:solidFill>
            <a:srgbClr val="16A085"/>
          </a:solidFill>
          <a:ln w="9525">
            <a:solidFill>
              <a:srgbClr val="16A085"/>
            </a:solidFill>
            <a:round/>
            <a:headEnd/>
            <a:tailEnd/>
          </a:ln>
          <a:effectLst>
            <a:outerShdw blurRad="50800" dist="38100" dir="2700000" algn="tl" rotWithShape="0">
              <a:prstClr val="black">
                <a:alpha val="40000"/>
              </a:prstClr>
            </a:outerShdw>
          </a:effectLst>
        </p:spPr>
        <p:txBody>
          <a:bodyPr tIns="91440" bIns="9144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1" i="0" u="none" strike="noStrike" kern="0" cap="none" spc="0" normalizeH="0" baseline="0" dirty="0">
              <a:ln>
                <a:noFill/>
              </a:ln>
              <a:solidFill>
                <a:srgbClr val="C00000"/>
              </a:solidFill>
              <a:effectLst/>
              <a:uLnTx/>
              <a:uFillTx/>
              <a:latin typeface="Calibri"/>
              <a:ea typeface="+mn-ea"/>
              <a:cs typeface="Arial" pitchFamily="34" charset="0"/>
            </a:endParaRPr>
          </a:p>
        </p:txBody>
      </p:sp>
      <p:sp>
        <p:nvSpPr>
          <p:cNvPr id="18" name="clipart_drawncirclegreen">
            <a:extLst>
              <a:ext uri="{FF2B5EF4-FFF2-40B4-BE49-F238E27FC236}">
                <a16:creationId xmlns:a16="http://schemas.microsoft.com/office/drawing/2014/main" id="{8DB14052-636F-516E-D977-82F88A499FA6}"/>
              </a:ext>
            </a:extLst>
          </p:cNvPr>
          <p:cNvSpPr>
            <a:spLocks/>
          </p:cNvSpPr>
          <p:nvPr/>
        </p:nvSpPr>
        <p:spPr bwMode="gray">
          <a:xfrm flipH="1" flipV="1">
            <a:off x="10321004" y="2658681"/>
            <a:ext cx="360040" cy="214360"/>
          </a:xfrm>
          <a:custGeom>
            <a:avLst/>
            <a:gdLst>
              <a:gd name="T0" fmla="*/ 2147483647 w 3884"/>
              <a:gd name="T1" fmla="*/ 2147483647 h 1600"/>
              <a:gd name="T2" fmla="*/ 2147483647 w 3884"/>
              <a:gd name="T3" fmla="*/ 2147483647 h 1600"/>
              <a:gd name="T4" fmla="*/ 2147483647 w 3884"/>
              <a:gd name="T5" fmla="*/ 2147483647 h 1600"/>
              <a:gd name="T6" fmla="*/ 2147483647 w 3884"/>
              <a:gd name="T7" fmla="*/ 2147483647 h 1600"/>
              <a:gd name="T8" fmla="*/ 2147483647 w 3884"/>
              <a:gd name="T9" fmla="*/ 2147483647 h 1600"/>
              <a:gd name="T10" fmla="*/ 2147483647 w 3884"/>
              <a:gd name="T11" fmla="*/ 2147483647 h 1600"/>
              <a:gd name="T12" fmla="*/ 0 w 3884"/>
              <a:gd name="T13" fmla="*/ 2147483647 h 1600"/>
              <a:gd name="T14" fmla="*/ 2147483647 w 3884"/>
              <a:gd name="T15" fmla="*/ 2147483647 h 1600"/>
              <a:gd name="T16" fmla="*/ 2147483647 w 3884"/>
              <a:gd name="T17" fmla="*/ 2147483647 h 1600"/>
              <a:gd name="T18" fmla="*/ 2147483647 w 3884"/>
              <a:gd name="T19" fmla="*/ 2147483647 h 1600"/>
              <a:gd name="T20" fmla="*/ 2147483647 w 3884"/>
              <a:gd name="T21" fmla="*/ 2147483647 h 1600"/>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3884"/>
              <a:gd name="T34" fmla="*/ 0 h 1600"/>
              <a:gd name="T35" fmla="*/ 3884 w 3884"/>
              <a:gd name="T36" fmla="*/ 1600 h 1600"/>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3884" h="1600">
                <a:moveTo>
                  <a:pt x="297" y="1346"/>
                </a:moveTo>
                <a:cubicBezTo>
                  <a:pt x="918" y="1523"/>
                  <a:pt x="1726" y="1533"/>
                  <a:pt x="2310" y="1448"/>
                </a:cubicBezTo>
                <a:cubicBezTo>
                  <a:pt x="3125" y="1334"/>
                  <a:pt x="3798" y="1192"/>
                  <a:pt x="3810" y="884"/>
                </a:cubicBezTo>
                <a:cubicBezTo>
                  <a:pt x="3822" y="576"/>
                  <a:pt x="3114" y="204"/>
                  <a:pt x="1945" y="137"/>
                </a:cubicBezTo>
                <a:cubicBezTo>
                  <a:pt x="645" y="63"/>
                  <a:pt x="74" y="564"/>
                  <a:pt x="74" y="724"/>
                </a:cubicBezTo>
                <a:cubicBezTo>
                  <a:pt x="74" y="884"/>
                  <a:pt x="394" y="1032"/>
                  <a:pt x="781" y="1072"/>
                </a:cubicBezTo>
                <a:cubicBezTo>
                  <a:pt x="280" y="1135"/>
                  <a:pt x="0" y="912"/>
                  <a:pt x="0" y="724"/>
                </a:cubicBezTo>
                <a:cubicBezTo>
                  <a:pt x="0" y="536"/>
                  <a:pt x="473" y="0"/>
                  <a:pt x="1951" y="68"/>
                </a:cubicBezTo>
                <a:cubicBezTo>
                  <a:pt x="2863" y="110"/>
                  <a:pt x="3884" y="433"/>
                  <a:pt x="3878" y="884"/>
                </a:cubicBezTo>
                <a:cubicBezTo>
                  <a:pt x="3872" y="1335"/>
                  <a:pt x="2873" y="1446"/>
                  <a:pt x="2276" y="1523"/>
                </a:cubicBezTo>
                <a:cubicBezTo>
                  <a:pt x="1679" y="1600"/>
                  <a:pt x="553" y="1580"/>
                  <a:pt x="297" y="1346"/>
                </a:cubicBezTo>
                <a:close/>
              </a:path>
            </a:pathLst>
          </a:custGeom>
          <a:solidFill>
            <a:srgbClr val="16A085"/>
          </a:solidFill>
          <a:ln w="9525">
            <a:solidFill>
              <a:srgbClr val="16A085"/>
            </a:solidFill>
            <a:round/>
            <a:headEnd/>
            <a:tailEnd/>
          </a:ln>
          <a:effectLst>
            <a:outerShdw blurRad="50800" dist="38100" dir="2700000" algn="tl" rotWithShape="0">
              <a:prstClr val="black">
                <a:alpha val="40000"/>
              </a:prstClr>
            </a:outerShdw>
          </a:effectLst>
        </p:spPr>
        <p:txBody>
          <a:bodyPr tIns="91440" bIns="9144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1" i="0" u="none" strike="noStrike" kern="0" cap="none" spc="0" normalizeH="0" baseline="0" dirty="0">
              <a:ln>
                <a:noFill/>
              </a:ln>
              <a:solidFill>
                <a:srgbClr val="C00000"/>
              </a:solidFill>
              <a:effectLst/>
              <a:uLnTx/>
              <a:uFillTx/>
              <a:latin typeface="Calibri"/>
              <a:ea typeface="+mn-ea"/>
              <a:cs typeface="Arial" pitchFamily="34" charset="0"/>
            </a:endParaRPr>
          </a:p>
        </p:txBody>
      </p:sp>
      <p:sp>
        <p:nvSpPr>
          <p:cNvPr id="19" name="clipart_drawncirclegreen">
            <a:extLst>
              <a:ext uri="{FF2B5EF4-FFF2-40B4-BE49-F238E27FC236}">
                <a16:creationId xmlns:a16="http://schemas.microsoft.com/office/drawing/2014/main" id="{E5BDCD36-5838-1139-8E38-66319F35E753}"/>
              </a:ext>
            </a:extLst>
          </p:cNvPr>
          <p:cNvSpPr>
            <a:spLocks/>
          </p:cNvSpPr>
          <p:nvPr/>
        </p:nvSpPr>
        <p:spPr bwMode="gray">
          <a:xfrm flipH="1" flipV="1">
            <a:off x="10339547" y="3187572"/>
            <a:ext cx="360040" cy="214360"/>
          </a:xfrm>
          <a:custGeom>
            <a:avLst/>
            <a:gdLst>
              <a:gd name="T0" fmla="*/ 2147483647 w 3884"/>
              <a:gd name="T1" fmla="*/ 2147483647 h 1600"/>
              <a:gd name="T2" fmla="*/ 2147483647 w 3884"/>
              <a:gd name="T3" fmla="*/ 2147483647 h 1600"/>
              <a:gd name="T4" fmla="*/ 2147483647 w 3884"/>
              <a:gd name="T5" fmla="*/ 2147483647 h 1600"/>
              <a:gd name="T6" fmla="*/ 2147483647 w 3884"/>
              <a:gd name="T7" fmla="*/ 2147483647 h 1600"/>
              <a:gd name="T8" fmla="*/ 2147483647 w 3884"/>
              <a:gd name="T9" fmla="*/ 2147483647 h 1600"/>
              <a:gd name="T10" fmla="*/ 2147483647 w 3884"/>
              <a:gd name="T11" fmla="*/ 2147483647 h 1600"/>
              <a:gd name="T12" fmla="*/ 0 w 3884"/>
              <a:gd name="T13" fmla="*/ 2147483647 h 1600"/>
              <a:gd name="T14" fmla="*/ 2147483647 w 3884"/>
              <a:gd name="T15" fmla="*/ 2147483647 h 1600"/>
              <a:gd name="T16" fmla="*/ 2147483647 w 3884"/>
              <a:gd name="T17" fmla="*/ 2147483647 h 1600"/>
              <a:gd name="T18" fmla="*/ 2147483647 w 3884"/>
              <a:gd name="T19" fmla="*/ 2147483647 h 1600"/>
              <a:gd name="T20" fmla="*/ 2147483647 w 3884"/>
              <a:gd name="T21" fmla="*/ 2147483647 h 1600"/>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3884"/>
              <a:gd name="T34" fmla="*/ 0 h 1600"/>
              <a:gd name="T35" fmla="*/ 3884 w 3884"/>
              <a:gd name="T36" fmla="*/ 1600 h 1600"/>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3884" h="1600">
                <a:moveTo>
                  <a:pt x="297" y="1346"/>
                </a:moveTo>
                <a:cubicBezTo>
                  <a:pt x="918" y="1523"/>
                  <a:pt x="1726" y="1533"/>
                  <a:pt x="2310" y="1448"/>
                </a:cubicBezTo>
                <a:cubicBezTo>
                  <a:pt x="3125" y="1334"/>
                  <a:pt x="3798" y="1192"/>
                  <a:pt x="3810" y="884"/>
                </a:cubicBezTo>
                <a:cubicBezTo>
                  <a:pt x="3822" y="576"/>
                  <a:pt x="3114" y="204"/>
                  <a:pt x="1945" y="137"/>
                </a:cubicBezTo>
                <a:cubicBezTo>
                  <a:pt x="645" y="63"/>
                  <a:pt x="74" y="564"/>
                  <a:pt x="74" y="724"/>
                </a:cubicBezTo>
                <a:cubicBezTo>
                  <a:pt x="74" y="884"/>
                  <a:pt x="394" y="1032"/>
                  <a:pt x="781" y="1072"/>
                </a:cubicBezTo>
                <a:cubicBezTo>
                  <a:pt x="280" y="1135"/>
                  <a:pt x="0" y="912"/>
                  <a:pt x="0" y="724"/>
                </a:cubicBezTo>
                <a:cubicBezTo>
                  <a:pt x="0" y="536"/>
                  <a:pt x="473" y="0"/>
                  <a:pt x="1951" y="68"/>
                </a:cubicBezTo>
                <a:cubicBezTo>
                  <a:pt x="2863" y="110"/>
                  <a:pt x="3884" y="433"/>
                  <a:pt x="3878" y="884"/>
                </a:cubicBezTo>
                <a:cubicBezTo>
                  <a:pt x="3872" y="1335"/>
                  <a:pt x="2873" y="1446"/>
                  <a:pt x="2276" y="1523"/>
                </a:cubicBezTo>
                <a:cubicBezTo>
                  <a:pt x="1679" y="1600"/>
                  <a:pt x="553" y="1580"/>
                  <a:pt x="297" y="1346"/>
                </a:cubicBezTo>
                <a:close/>
              </a:path>
            </a:pathLst>
          </a:custGeom>
          <a:solidFill>
            <a:srgbClr val="16A085"/>
          </a:solidFill>
          <a:ln w="9525">
            <a:solidFill>
              <a:srgbClr val="16A085"/>
            </a:solidFill>
            <a:round/>
            <a:headEnd/>
            <a:tailEnd/>
          </a:ln>
          <a:effectLst>
            <a:outerShdw blurRad="50800" dist="38100" dir="2700000" algn="tl" rotWithShape="0">
              <a:prstClr val="black">
                <a:alpha val="40000"/>
              </a:prstClr>
            </a:outerShdw>
          </a:effectLst>
        </p:spPr>
        <p:txBody>
          <a:bodyPr tIns="91440" bIns="9144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1" i="0" u="none" strike="noStrike" kern="0" cap="none" spc="0" normalizeH="0" baseline="0" dirty="0">
              <a:ln>
                <a:noFill/>
              </a:ln>
              <a:solidFill>
                <a:srgbClr val="C00000"/>
              </a:solidFill>
              <a:effectLst/>
              <a:uLnTx/>
              <a:uFillTx/>
              <a:latin typeface="Calibri"/>
              <a:ea typeface="+mn-ea"/>
              <a:cs typeface="Arial" pitchFamily="34" charset="0"/>
            </a:endParaRPr>
          </a:p>
        </p:txBody>
      </p:sp>
      <p:sp>
        <p:nvSpPr>
          <p:cNvPr id="20" name="clipart_drawncirclegreen">
            <a:extLst>
              <a:ext uri="{FF2B5EF4-FFF2-40B4-BE49-F238E27FC236}">
                <a16:creationId xmlns:a16="http://schemas.microsoft.com/office/drawing/2014/main" id="{974EA3D1-3D18-FDB2-71D3-615440E82F15}"/>
              </a:ext>
            </a:extLst>
          </p:cNvPr>
          <p:cNvSpPr>
            <a:spLocks/>
          </p:cNvSpPr>
          <p:nvPr/>
        </p:nvSpPr>
        <p:spPr bwMode="gray">
          <a:xfrm flipH="1" flipV="1">
            <a:off x="10364662" y="3416782"/>
            <a:ext cx="360040" cy="214360"/>
          </a:xfrm>
          <a:custGeom>
            <a:avLst/>
            <a:gdLst>
              <a:gd name="T0" fmla="*/ 2147483647 w 3884"/>
              <a:gd name="T1" fmla="*/ 2147483647 h 1600"/>
              <a:gd name="T2" fmla="*/ 2147483647 w 3884"/>
              <a:gd name="T3" fmla="*/ 2147483647 h 1600"/>
              <a:gd name="T4" fmla="*/ 2147483647 w 3884"/>
              <a:gd name="T5" fmla="*/ 2147483647 h 1600"/>
              <a:gd name="T6" fmla="*/ 2147483647 w 3884"/>
              <a:gd name="T7" fmla="*/ 2147483647 h 1600"/>
              <a:gd name="T8" fmla="*/ 2147483647 w 3884"/>
              <a:gd name="T9" fmla="*/ 2147483647 h 1600"/>
              <a:gd name="T10" fmla="*/ 2147483647 w 3884"/>
              <a:gd name="T11" fmla="*/ 2147483647 h 1600"/>
              <a:gd name="T12" fmla="*/ 0 w 3884"/>
              <a:gd name="T13" fmla="*/ 2147483647 h 1600"/>
              <a:gd name="T14" fmla="*/ 2147483647 w 3884"/>
              <a:gd name="T15" fmla="*/ 2147483647 h 1600"/>
              <a:gd name="T16" fmla="*/ 2147483647 w 3884"/>
              <a:gd name="T17" fmla="*/ 2147483647 h 1600"/>
              <a:gd name="T18" fmla="*/ 2147483647 w 3884"/>
              <a:gd name="T19" fmla="*/ 2147483647 h 1600"/>
              <a:gd name="T20" fmla="*/ 2147483647 w 3884"/>
              <a:gd name="T21" fmla="*/ 2147483647 h 1600"/>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3884"/>
              <a:gd name="T34" fmla="*/ 0 h 1600"/>
              <a:gd name="T35" fmla="*/ 3884 w 3884"/>
              <a:gd name="T36" fmla="*/ 1600 h 1600"/>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3884" h="1600">
                <a:moveTo>
                  <a:pt x="297" y="1346"/>
                </a:moveTo>
                <a:cubicBezTo>
                  <a:pt x="918" y="1523"/>
                  <a:pt x="1726" y="1533"/>
                  <a:pt x="2310" y="1448"/>
                </a:cubicBezTo>
                <a:cubicBezTo>
                  <a:pt x="3125" y="1334"/>
                  <a:pt x="3798" y="1192"/>
                  <a:pt x="3810" y="884"/>
                </a:cubicBezTo>
                <a:cubicBezTo>
                  <a:pt x="3822" y="576"/>
                  <a:pt x="3114" y="204"/>
                  <a:pt x="1945" y="137"/>
                </a:cubicBezTo>
                <a:cubicBezTo>
                  <a:pt x="645" y="63"/>
                  <a:pt x="74" y="564"/>
                  <a:pt x="74" y="724"/>
                </a:cubicBezTo>
                <a:cubicBezTo>
                  <a:pt x="74" y="884"/>
                  <a:pt x="394" y="1032"/>
                  <a:pt x="781" y="1072"/>
                </a:cubicBezTo>
                <a:cubicBezTo>
                  <a:pt x="280" y="1135"/>
                  <a:pt x="0" y="912"/>
                  <a:pt x="0" y="724"/>
                </a:cubicBezTo>
                <a:cubicBezTo>
                  <a:pt x="0" y="536"/>
                  <a:pt x="473" y="0"/>
                  <a:pt x="1951" y="68"/>
                </a:cubicBezTo>
                <a:cubicBezTo>
                  <a:pt x="2863" y="110"/>
                  <a:pt x="3884" y="433"/>
                  <a:pt x="3878" y="884"/>
                </a:cubicBezTo>
                <a:cubicBezTo>
                  <a:pt x="3872" y="1335"/>
                  <a:pt x="2873" y="1446"/>
                  <a:pt x="2276" y="1523"/>
                </a:cubicBezTo>
                <a:cubicBezTo>
                  <a:pt x="1679" y="1600"/>
                  <a:pt x="553" y="1580"/>
                  <a:pt x="297" y="1346"/>
                </a:cubicBezTo>
                <a:close/>
              </a:path>
            </a:pathLst>
          </a:custGeom>
          <a:solidFill>
            <a:srgbClr val="16A085"/>
          </a:solidFill>
          <a:ln w="9525">
            <a:solidFill>
              <a:srgbClr val="16A085"/>
            </a:solidFill>
            <a:round/>
            <a:headEnd/>
            <a:tailEnd/>
          </a:ln>
          <a:effectLst>
            <a:outerShdw blurRad="50800" dist="38100" dir="2700000" algn="tl" rotWithShape="0">
              <a:prstClr val="black">
                <a:alpha val="40000"/>
              </a:prstClr>
            </a:outerShdw>
          </a:effectLst>
        </p:spPr>
        <p:txBody>
          <a:bodyPr tIns="91440" bIns="9144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1" i="0" u="none" strike="noStrike" kern="0" cap="none" spc="0" normalizeH="0" baseline="0" dirty="0">
              <a:ln>
                <a:noFill/>
              </a:ln>
              <a:solidFill>
                <a:srgbClr val="C00000"/>
              </a:solidFill>
              <a:effectLst/>
              <a:uLnTx/>
              <a:uFillTx/>
              <a:latin typeface="Calibri"/>
              <a:ea typeface="+mn-ea"/>
              <a:cs typeface="Arial" pitchFamily="34" charset="0"/>
            </a:endParaRPr>
          </a:p>
        </p:txBody>
      </p:sp>
      <p:sp>
        <p:nvSpPr>
          <p:cNvPr id="21" name="clipart_drawncirclegreen">
            <a:extLst>
              <a:ext uri="{FF2B5EF4-FFF2-40B4-BE49-F238E27FC236}">
                <a16:creationId xmlns:a16="http://schemas.microsoft.com/office/drawing/2014/main" id="{A11D3C16-E041-A71E-5B26-3F8E20AD5E41}"/>
              </a:ext>
            </a:extLst>
          </p:cNvPr>
          <p:cNvSpPr>
            <a:spLocks/>
          </p:cNvSpPr>
          <p:nvPr/>
        </p:nvSpPr>
        <p:spPr bwMode="gray">
          <a:xfrm flipH="1" flipV="1">
            <a:off x="10362462" y="3676473"/>
            <a:ext cx="360040" cy="214360"/>
          </a:xfrm>
          <a:custGeom>
            <a:avLst/>
            <a:gdLst>
              <a:gd name="T0" fmla="*/ 2147483647 w 3884"/>
              <a:gd name="T1" fmla="*/ 2147483647 h 1600"/>
              <a:gd name="T2" fmla="*/ 2147483647 w 3884"/>
              <a:gd name="T3" fmla="*/ 2147483647 h 1600"/>
              <a:gd name="T4" fmla="*/ 2147483647 w 3884"/>
              <a:gd name="T5" fmla="*/ 2147483647 h 1600"/>
              <a:gd name="T6" fmla="*/ 2147483647 w 3884"/>
              <a:gd name="T7" fmla="*/ 2147483647 h 1600"/>
              <a:gd name="T8" fmla="*/ 2147483647 w 3884"/>
              <a:gd name="T9" fmla="*/ 2147483647 h 1600"/>
              <a:gd name="T10" fmla="*/ 2147483647 w 3884"/>
              <a:gd name="T11" fmla="*/ 2147483647 h 1600"/>
              <a:gd name="T12" fmla="*/ 0 w 3884"/>
              <a:gd name="T13" fmla="*/ 2147483647 h 1600"/>
              <a:gd name="T14" fmla="*/ 2147483647 w 3884"/>
              <a:gd name="T15" fmla="*/ 2147483647 h 1600"/>
              <a:gd name="T16" fmla="*/ 2147483647 w 3884"/>
              <a:gd name="T17" fmla="*/ 2147483647 h 1600"/>
              <a:gd name="T18" fmla="*/ 2147483647 w 3884"/>
              <a:gd name="T19" fmla="*/ 2147483647 h 1600"/>
              <a:gd name="T20" fmla="*/ 2147483647 w 3884"/>
              <a:gd name="T21" fmla="*/ 2147483647 h 1600"/>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3884"/>
              <a:gd name="T34" fmla="*/ 0 h 1600"/>
              <a:gd name="T35" fmla="*/ 3884 w 3884"/>
              <a:gd name="T36" fmla="*/ 1600 h 1600"/>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3884" h="1600">
                <a:moveTo>
                  <a:pt x="297" y="1346"/>
                </a:moveTo>
                <a:cubicBezTo>
                  <a:pt x="918" y="1523"/>
                  <a:pt x="1726" y="1533"/>
                  <a:pt x="2310" y="1448"/>
                </a:cubicBezTo>
                <a:cubicBezTo>
                  <a:pt x="3125" y="1334"/>
                  <a:pt x="3798" y="1192"/>
                  <a:pt x="3810" y="884"/>
                </a:cubicBezTo>
                <a:cubicBezTo>
                  <a:pt x="3822" y="576"/>
                  <a:pt x="3114" y="204"/>
                  <a:pt x="1945" y="137"/>
                </a:cubicBezTo>
                <a:cubicBezTo>
                  <a:pt x="645" y="63"/>
                  <a:pt x="74" y="564"/>
                  <a:pt x="74" y="724"/>
                </a:cubicBezTo>
                <a:cubicBezTo>
                  <a:pt x="74" y="884"/>
                  <a:pt x="394" y="1032"/>
                  <a:pt x="781" y="1072"/>
                </a:cubicBezTo>
                <a:cubicBezTo>
                  <a:pt x="280" y="1135"/>
                  <a:pt x="0" y="912"/>
                  <a:pt x="0" y="724"/>
                </a:cubicBezTo>
                <a:cubicBezTo>
                  <a:pt x="0" y="536"/>
                  <a:pt x="473" y="0"/>
                  <a:pt x="1951" y="68"/>
                </a:cubicBezTo>
                <a:cubicBezTo>
                  <a:pt x="2863" y="110"/>
                  <a:pt x="3884" y="433"/>
                  <a:pt x="3878" y="884"/>
                </a:cubicBezTo>
                <a:cubicBezTo>
                  <a:pt x="3872" y="1335"/>
                  <a:pt x="2873" y="1446"/>
                  <a:pt x="2276" y="1523"/>
                </a:cubicBezTo>
                <a:cubicBezTo>
                  <a:pt x="1679" y="1600"/>
                  <a:pt x="553" y="1580"/>
                  <a:pt x="297" y="1346"/>
                </a:cubicBezTo>
                <a:close/>
              </a:path>
            </a:pathLst>
          </a:custGeom>
          <a:solidFill>
            <a:srgbClr val="16A085"/>
          </a:solidFill>
          <a:ln w="9525">
            <a:solidFill>
              <a:srgbClr val="16A085"/>
            </a:solidFill>
            <a:round/>
            <a:headEnd/>
            <a:tailEnd/>
          </a:ln>
          <a:effectLst>
            <a:outerShdw blurRad="50800" dist="38100" dir="2700000" algn="tl" rotWithShape="0">
              <a:prstClr val="black">
                <a:alpha val="40000"/>
              </a:prstClr>
            </a:outerShdw>
          </a:effectLst>
        </p:spPr>
        <p:txBody>
          <a:bodyPr tIns="91440" bIns="9144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1" i="0" u="none" strike="noStrike" kern="0" cap="none" spc="0" normalizeH="0" baseline="0" dirty="0">
              <a:ln>
                <a:noFill/>
              </a:ln>
              <a:solidFill>
                <a:srgbClr val="C00000"/>
              </a:solidFill>
              <a:effectLst/>
              <a:uLnTx/>
              <a:uFillTx/>
              <a:latin typeface="Calibri"/>
              <a:ea typeface="+mn-ea"/>
              <a:cs typeface="Arial" pitchFamily="34" charset="0"/>
            </a:endParaRPr>
          </a:p>
        </p:txBody>
      </p:sp>
      <p:sp>
        <p:nvSpPr>
          <p:cNvPr id="23" name="clipart_drawncirclegreen">
            <a:extLst>
              <a:ext uri="{FF2B5EF4-FFF2-40B4-BE49-F238E27FC236}">
                <a16:creationId xmlns:a16="http://schemas.microsoft.com/office/drawing/2014/main" id="{463382D4-BB2E-1A29-5865-6F96C084B740}"/>
              </a:ext>
            </a:extLst>
          </p:cNvPr>
          <p:cNvSpPr>
            <a:spLocks/>
          </p:cNvSpPr>
          <p:nvPr/>
        </p:nvSpPr>
        <p:spPr bwMode="gray">
          <a:xfrm flipH="1" flipV="1">
            <a:off x="10339547" y="4942577"/>
            <a:ext cx="360040" cy="214360"/>
          </a:xfrm>
          <a:custGeom>
            <a:avLst/>
            <a:gdLst>
              <a:gd name="T0" fmla="*/ 2147483647 w 3884"/>
              <a:gd name="T1" fmla="*/ 2147483647 h 1600"/>
              <a:gd name="T2" fmla="*/ 2147483647 w 3884"/>
              <a:gd name="T3" fmla="*/ 2147483647 h 1600"/>
              <a:gd name="T4" fmla="*/ 2147483647 w 3884"/>
              <a:gd name="T5" fmla="*/ 2147483647 h 1600"/>
              <a:gd name="T6" fmla="*/ 2147483647 w 3884"/>
              <a:gd name="T7" fmla="*/ 2147483647 h 1600"/>
              <a:gd name="T8" fmla="*/ 2147483647 w 3884"/>
              <a:gd name="T9" fmla="*/ 2147483647 h 1600"/>
              <a:gd name="T10" fmla="*/ 2147483647 w 3884"/>
              <a:gd name="T11" fmla="*/ 2147483647 h 1600"/>
              <a:gd name="T12" fmla="*/ 0 w 3884"/>
              <a:gd name="T13" fmla="*/ 2147483647 h 1600"/>
              <a:gd name="T14" fmla="*/ 2147483647 w 3884"/>
              <a:gd name="T15" fmla="*/ 2147483647 h 1600"/>
              <a:gd name="T16" fmla="*/ 2147483647 w 3884"/>
              <a:gd name="T17" fmla="*/ 2147483647 h 1600"/>
              <a:gd name="T18" fmla="*/ 2147483647 w 3884"/>
              <a:gd name="T19" fmla="*/ 2147483647 h 1600"/>
              <a:gd name="T20" fmla="*/ 2147483647 w 3884"/>
              <a:gd name="T21" fmla="*/ 2147483647 h 1600"/>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3884"/>
              <a:gd name="T34" fmla="*/ 0 h 1600"/>
              <a:gd name="T35" fmla="*/ 3884 w 3884"/>
              <a:gd name="T36" fmla="*/ 1600 h 1600"/>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3884" h="1600">
                <a:moveTo>
                  <a:pt x="297" y="1346"/>
                </a:moveTo>
                <a:cubicBezTo>
                  <a:pt x="918" y="1523"/>
                  <a:pt x="1726" y="1533"/>
                  <a:pt x="2310" y="1448"/>
                </a:cubicBezTo>
                <a:cubicBezTo>
                  <a:pt x="3125" y="1334"/>
                  <a:pt x="3798" y="1192"/>
                  <a:pt x="3810" y="884"/>
                </a:cubicBezTo>
                <a:cubicBezTo>
                  <a:pt x="3822" y="576"/>
                  <a:pt x="3114" y="204"/>
                  <a:pt x="1945" y="137"/>
                </a:cubicBezTo>
                <a:cubicBezTo>
                  <a:pt x="645" y="63"/>
                  <a:pt x="74" y="564"/>
                  <a:pt x="74" y="724"/>
                </a:cubicBezTo>
                <a:cubicBezTo>
                  <a:pt x="74" y="884"/>
                  <a:pt x="394" y="1032"/>
                  <a:pt x="781" y="1072"/>
                </a:cubicBezTo>
                <a:cubicBezTo>
                  <a:pt x="280" y="1135"/>
                  <a:pt x="0" y="912"/>
                  <a:pt x="0" y="724"/>
                </a:cubicBezTo>
                <a:cubicBezTo>
                  <a:pt x="0" y="536"/>
                  <a:pt x="473" y="0"/>
                  <a:pt x="1951" y="68"/>
                </a:cubicBezTo>
                <a:cubicBezTo>
                  <a:pt x="2863" y="110"/>
                  <a:pt x="3884" y="433"/>
                  <a:pt x="3878" y="884"/>
                </a:cubicBezTo>
                <a:cubicBezTo>
                  <a:pt x="3872" y="1335"/>
                  <a:pt x="2873" y="1446"/>
                  <a:pt x="2276" y="1523"/>
                </a:cubicBezTo>
                <a:cubicBezTo>
                  <a:pt x="1679" y="1600"/>
                  <a:pt x="553" y="1580"/>
                  <a:pt x="297" y="1346"/>
                </a:cubicBezTo>
                <a:close/>
              </a:path>
            </a:pathLst>
          </a:custGeom>
          <a:solidFill>
            <a:srgbClr val="16A085"/>
          </a:solidFill>
          <a:ln w="9525">
            <a:solidFill>
              <a:srgbClr val="16A085"/>
            </a:solidFill>
            <a:round/>
            <a:headEnd/>
            <a:tailEnd/>
          </a:ln>
          <a:effectLst>
            <a:outerShdw blurRad="50800" dist="38100" dir="2700000" algn="tl" rotWithShape="0">
              <a:prstClr val="black">
                <a:alpha val="40000"/>
              </a:prstClr>
            </a:outerShdw>
          </a:effectLst>
        </p:spPr>
        <p:txBody>
          <a:bodyPr tIns="91440" bIns="9144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1" i="0" u="none" strike="noStrike" kern="0" cap="none" spc="0" normalizeH="0" baseline="0" dirty="0">
              <a:ln>
                <a:noFill/>
              </a:ln>
              <a:solidFill>
                <a:srgbClr val="C00000"/>
              </a:solidFill>
              <a:effectLst/>
              <a:uLnTx/>
              <a:uFillTx/>
              <a:latin typeface="Calibri"/>
              <a:ea typeface="+mn-ea"/>
              <a:cs typeface="Arial" pitchFamily="34" charset="0"/>
            </a:endParaRPr>
          </a:p>
        </p:txBody>
      </p:sp>
      <p:sp>
        <p:nvSpPr>
          <p:cNvPr id="24" name="clipart_drawncirclegreen">
            <a:extLst>
              <a:ext uri="{FF2B5EF4-FFF2-40B4-BE49-F238E27FC236}">
                <a16:creationId xmlns:a16="http://schemas.microsoft.com/office/drawing/2014/main" id="{B9175EB4-DDFC-EC5E-8837-915E46327D37}"/>
              </a:ext>
            </a:extLst>
          </p:cNvPr>
          <p:cNvSpPr>
            <a:spLocks/>
          </p:cNvSpPr>
          <p:nvPr/>
        </p:nvSpPr>
        <p:spPr bwMode="gray">
          <a:xfrm flipH="1" flipV="1">
            <a:off x="10792939" y="3669251"/>
            <a:ext cx="360040" cy="214360"/>
          </a:xfrm>
          <a:custGeom>
            <a:avLst/>
            <a:gdLst>
              <a:gd name="T0" fmla="*/ 2147483647 w 3884"/>
              <a:gd name="T1" fmla="*/ 2147483647 h 1600"/>
              <a:gd name="T2" fmla="*/ 2147483647 w 3884"/>
              <a:gd name="T3" fmla="*/ 2147483647 h 1600"/>
              <a:gd name="T4" fmla="*/ 2147483647 w 3884"/>
              <a:gd name="T5" fmla="*/ 2147483647 h 1600"/>
              <a:gd name="T6" fmla="*/ 2147483647 w 3884"/>
              <a:gd name="T7" fmla="*/ 2147483647 h 1600"/>
              <a:gd name="T8" fmla="*/ 2147483647 w 3884"/>
              <a:gd name="T9" fmla="*/ 2147483647 h 1600"/>
              <a:gd name="T10" fmla="*/ 2147483647 w 3884"/>
              <a:gd name="T11" fmla="*/ 2147483647 h 1600"/>
              <a:gd name="T12" fmla="*/ 0 w 3884"/>
              <a:gd name="T13" fmla="*/ 2147483647 h 1600"/>
              <a:gd name="T14" fmla="*/ 2147483647 w 3884"/>
              <a:gd name="T15" fmla="*/ 2147483647 h 1600"/>
              <a:gd name="T16" fmla="*/ 2147483647 w 3884"/>
              <a:gd name="T17" fmla="*/ 2147483647 h 1600"/>
              <a:gd name="T18" fmla="*/ 2147483647 w 3884"/>
              <a:gd name="T19" fmla="*/ 2147483647 h 1600"/>
              <a:gd name="T20" fmla="*/ 2147483647 w 3884"/>
              <a:gd name="T21" fmla="*/ 2147483647 h 1600"/>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3884"/>
              <a:gd name="T34" fmla="*/ 0 h 1600"/>
              <a:gd name="T35" fmla="*/ 3884 w 3884"/>
              <a:gd name="T36" fmla="*/ 1600 h 1600"/>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3884" h="1600">
                <a:moveTo>
                  <a:pt x="297" y="1346"/>
                </a:moveTo>
                <a:cubicBezTo>
                  <a:pt x="918" y="1523"/>
                  <a:pt x="1726" y="1533"/>
                  <a:pt x="2310" y="1448"/>
                </a:cubicBezTo>
                <a:cubicBezTo>
                  <a:pt x="3125" y="1334"/>
                  <a:pt x="3798" y="1192"/>
                  <a:pt x="3810" y="884"/>
                </a:cubicBezTo>
                <a:cubicBezTo>
                  <a:pt x="3822" y="576"/>
                  <a:pt x="3114" y="204"/>
                  <a:pt x="1945" y="137"/>
                </a:cubicBezTo>
                <a:cubicBezTo>
                  <a:pt x="645" y="63"/>
                  <a:pt x="74" y="564"/>
                  <a:pt x="74" y="724"/>
                </a:cubicBezTo>
                <a:cubicBezTo>
                  <a:pt x="74" y="884"/>
                  <a:pt x="394" y="1032"/>
                  <a:pt x="781" y="1072"/>
                </a:cubicBezTo>
                <a:cubicBezTo>
                  <a:pt x="280" y="1135"/>
                  <a:pt x="0" y="912"/>
                  <a:pt x="0" y="724"/>
                </a:cubicBezTo>
                <a:cubicBezTo>
                  <a:pt x="0" y="536"/>
                  <a:pt x="473" y="0"/>
                  <a:pt x="1951" y="68"/>
                </a:cubicBezTo>
                <a:cubicBezTo>
                  <a:pt x="2863" y="110"/>
                  <a:pt x="3884" y="433"/>
                  <a:pt x="3878" y="884"/>
                </a:cubicBezTo>
                <a:cubicBezTo>
                  <a:pt x="3872" y="1335"/>
                  <a:pt x="2873" y="1446"/>
                  <a:pt x="2276" y="1523"/>
                </a:cubicBezTo>
                <a:cubicBezTo>
                  <a:pt x="1679" y="1600"/>
                  <a:pt x="553" y="1580"/>
                  <a:pt x="297" y="1346"/>
                </a:cubicBezTo>
                <a:close/>
              </a:path>
            </a:pathLst>
          </a:custGeom>
          <a:solidFill>
            <a:srgbClr val="16A085"/>
          </a:solidFill>
          <a:ln w="9525">
            <a:solidFill>
              <a:srgbClr val="16A085"/>
            </a:solidFill>
            <a:round/>
            <a:headEnd/>
            <a:tailEnd/>
          </a:ln>
          <a:effectLst>
            <a:outerShdw blurRad="50800" dist="38100" dir="2700000" algn="tl" rotWithShape="0">
              <a:prstClr val="black">
                <a:alpha val="40000"/>
              </a:prstClr>
            </a:outerShdw>
          </a:effectLst>
        </p:spPr>
        <p:txBody>
          <a:bodyPr tIns="91440" bIns="9144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1" i="0" u="none" strike="noStrike" kern="0" cap="none" spc="0" normalizeH="0" baseline="0" dirty="0">
              <a:ln>
                <a:noFill/>
              </a:ln>
              <a:solidFill>
                <a:srgbClr val="C00000"/>
              </a:solidFill>
              <a:effectLst/>
              <a:uLnTx/>
              <a:uFillTx/>
              <a:latin typeface="Calibri"/>
              <a:ea typeface="+mn-ea"/>
              <a:cs typeface="Arial" pitchFamily="34" charset="0"/>
            </a:endParaRPr>
          </a:p>
        </p:txBody>
      </p:sp>
      <p:sp>
        <p:nvSpPr>
          <p:cNvPr id="25" name="clipart_drawncirclegreen">
            <a:extLst>
              <a:ext uri="{FF2B5EF4-FFF2-40B4-BE49-F238E27FC236}">
                <a16:creationId xmlns:a16="http://schemas.microsoft.com/office/drawing/2014/main" id="{973185F5-D633-EEF9-DCB2-D36137A84303}"/>
              </a:ext>
            </a:extLst>
          </p:cNvPr>
          <p:cNvSpPr>
            <a:spLocks/>
          </p:cNvSpPr>
          <p:nvPr/>
        </p:nvSpPr>
        <p:spPr bwMode="gray">
          <a:xfrm flipH="1" flipV="1">
            <a:off x="10803451" y="4942577"/>
            <a:ext cx="360040" cy="214360"/>
          </a:xfrm>
          <a:custGeom>
            <a:avLst/>
            <a:gdLst>
              <a:gd name="T0" fmla="*/ 2147483647 w 3884"/>
              <a:gd name="T1" fmla="*/ 2147483647 h 1600"/>
              <a:gd name="T2" fmla="*/ 2147483647 w 3884"/>
              <a:gd name="T3" fmla="*/ 2147483647 h 1600"/>
              <a:gd name="T4" fmla="*/ 2147483647 w 3884"/>
              <a:gd name="T5" fmla="*/ 2147483647 h 1600"/>
              <a:gd name="T6" fmla="*/ 2147483647 w 3884"/>
              <a:gd name="T7" fmla="*/ 2147483647 h 1600"/>
              <a:gd name="T8" fmla="*/ 2147483647 w 3884"/>
              <a:gd name="T9" fmla="*/ 2147483647 h 1600"/>
              <a:gd name="T10" fmla="*/ 2147483647 w 3884"/>
              <a:gd name="T11" fmla="*/ 2147483647 h 1600"/>
              <a:gd name="T12" fmla="*/ 0 w 3884"/>
              <a:gd name="T13" fmla="*/ 2147483647 h 1600"/>
              <a:gd name="T14" fmla="*/ 2147483647 w 3884"/>
              <a:gd name="T15" fmla="*/ 2147483647 h 1600"/>
              <a:gd name="T16" fmla="*/ 2147483647 w 3884"/>
              <a:gd name="T17" fmla="*/ 2147483647 h 1600"/>
              <a:gd name="T18" fmla="*/ 2147483647 w 3884"/>
              <a:gd name="T19" fmla="*/ 2147483647 h 1600"/>
              <a:gd name="T20" fmla="*/ 2147483647 w 3884"/>
              <a:gd name="T21" fmla="*/ 2147483647 h 1600"/>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3884"/>
              <a:gd name="T34" fmla="*/ 0 h 1600"/>
              <a:gd name="T35" fmla="*/ 3884 w 3884"/>
              <a:gd name="T36" fmla="*/ 1600 h 1600"/>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3884" h="1600">
                <a:moveTo>
                  <a:pt x="297" y="1346"/>
                </a:moveTo>
                <a:cubicBezTo>
                  <a:pt x="918" y="1523"/>
                  <a:pt x="1726" y="1533"/>
                  <a:pt x="2310" y="1448"/>
                </a:cubicBezTo>
                <a:cubicBezTo>
                  <a:pt x="3125" y="1334"/>
                  <a:pt x="3798" y="1192"/>
                  <a:pt x="3810" y="884"/>
                </a:cubicBezTo>
                <a:cubicBezTo>
                  <a:pt x="3822" y="576"/>
                  <a:pt x="3114" y="204"/>
                  <a:pt x="1945" y="137"/>
                </a:cubicBezTo>
                <a:cubicBezTo>
                  <a:pt x="645" y="63"/>
                  <a:pt x="74" y="564"/>
                  <a:pt x="74" y="724"/>
                </a:cubicBezTo>
                <a:cubicBezTo>
                  <a:pt x="74" y="884"/>
                  <a:pt x="394" y="1032"/>
                  <a:pt x="781" y="1072"/>
                </a:cubicBezTo>
                <a:cubicBezTo>
                  <a:pt x="280" y="1135"/>
                  <a:pt x="0" y="912"/>
                  <a:pt x="0" y="724"/>
                </a:cubicBezTo>
                <a:cubicBezTo>
                  <a:pt x="0" y="536"/>
                  <a:pt x="473" y="0"/>
                  <a:pt x="1951" y="68"/>
                </a:cubicBezTo>
                <a:cubicBezTo>
                  <a:pt x="2863" y="110"/>
                  <a:pt x="3884" y="433"/>
                  <a:pt x="3878" y="884"/>
                </a:cubicBezTo>
                <a:cubicBezTo>
                  <a:pt x="3872" y="1335"/>
                  <a:pt x="2873" y="1446"/>
                  <a:pt x="2276" y="1523"/>
                </a:cubicBezTo>
                <a:cubicBezTo>
                  <a:pt x="1679" y="1600"/>
                  <a:pt x="553" y="1580"/>
                  <a:pt x="297" y="1346"/>
                </a:cubicBezTo>
                <a:close/>
              </a:path>
            </a:pathLst>
          </a:custGeom>
          <a:solidFill>
            <a:srgbClr val="16A085"/>
          </a:solidFill>
          <a:ln w="9525">
            <a:solidFill>
              <a:srgbClr val="16A085"/>
            </a:solidFill>
            <a:round/>
            <a:headEnd/>
            <a:tailEnd/>
          </a:ln>
          <a:effectLst>
            <a:outerShdw blurRad="50800" dist="38100" dir="2700000" algn="tl" rotWithShape="0">
              <a:prstClr val="black">
                <a:alpha val="40000"/>
              </a:prstClr>
            </a:outerShdw>
          </a:effectLst>
        </p:spPr>
        <p:txBody>
          <a:bodyPr tIns="91440" bIns="9144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1" i="0" u="none" strike="noStrike" kern="0" cap="none" spc="0" normalizeH="0" baseline="0" dirty="0">
              <a:ln>
                <a:noFill/>
              </a:ln>
              <a:solidFill>
                <a:srgbClr val="C00000"/>
              </a:solidFill>
              <a:effectLst/>
              <a:uLnTx/>
              <a:uFillTx/>
              <a:latin typeface="Calibri"/>
              <a:ea typeface="+mn-ea"/>
              <a:cs typeface="Arial" pitchFamily="34" charset="0"/>
            </a:endParaRPr>
          </a:p>
        </p:txBody>
      </p:sp>
      <p:sp>
        <p:nvSpPr>
          <p:cNvPr id="26" name="clipart_drawncirclegreen">
            <a:extLst>
              <a:ext uri="{FF2B5EF4-FFF2-40B4-BE49-F238E27FC236}">
                <a16:creationId xmlns:a16="http://schemas.microsoft.com/office/drawing/2014/main" id="{6C376107-A910-2347-E5F5-2F2027CE7B90}"/>
              </a:ext>
            </a:extLst>
          </p:cNvPr>
          <p:cNvSpPr>
            <a:spLocks/>
          </p:cNvSpPr>
          <p:nvPr/>
        </p:nvSpPr>
        <p:spPr bwMode="gray">
          <a:xfrm flipH="1" flipV="1">
            <a:off x="10807018" y="4198734"/>
            <a:ext cx="360040" cy="214360"/>
          </a:xfrm>
          <a:custGeom>
            <a:avLst/>
            <a:gdLst>
              <a:gd name="T0" fmla="*/ 2147483647 w 3884"/>
              <a:gd name="T1" fmla="*/ 2147483647 h 1600"/>
              <a:gd name="T2" fmla="*/ 2147483647 w 3884"/>
              <a:gd name="T3" fmla="*/ 2147483647 h 1600"/>
              <a:gd name="T4" fmla="*/ 2147483647 w 3884"/>
              <a:gd name="T5" fmla="*/ 2147483647 h 1600"/>
              <a:gd name="T6" fmla="*/ 2147483647 w 3884"/>
              <a:gd name="T7" fmla="*/ 2147483647 h 1600"/>
              <a:gd name="T8" fmla="*/ 2147483647 w 3884"/>
              <a:gd name="T9" fmla="*/ 2147483647 h 1600"/>
              <a:gd name="T10" fmla="*/ 2147483647 w 3884"/>
              <a:gd name="T11" fmla="*/ 2147483647 h 1600"/>
              <a:gd name="T12" fmla="*/ 0 w 3884"/>
              <a:gd name="T13" fmla="*/ 2147483647 h 1600"/>
              <a:gd name="T14" fmla="*/ 2147483647 w 3884"/>
              <a:gd name="T15" fmla="*/ 2147483647 h 1600"/>
              <a:gd name="T16" fmla="*/ 2147483647 w 3884"/>
              <a:gd name="T17" fmla="*/ 2147483647 h 1600"/>
              <a:gd name="T18" fmla="*/ 2147483647 w 3884"/>
              <a:gd name="T19" fmla="*/ 2147483647 h 1600"/>
              <a:gd name="T20" fmla="*/ 2147483647 w 3884"/>
              <a:gd name="T21" fmla="*/ 2147483647 h 1600"/>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3884"/>
              <a:gd name="T34" fmla="*/ 0 h 1600"/>
              <a:gd name="T35" fmla="*/ 3884 w 3884"/>
              <a:gd name="T36" fmla="*/ 1600 h 1600"/>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3884" h="1600">
                <a:moveTo>
                  <a:pt x="297" y="1346"/>
                </a:moveTo>
                <a:cubicBezTo>
                  <a:pt x="918" y="1523"/>
                  <a:pt x="1726" y="1533"/>
                  <a:pt x="2310" y="1448"/>
                </a:cubicBezTo>
                <a:cubicBezTo>
                  <a:pt x="3125" y="1334"/>
                  <a:pt x="3798" y="1192"/>
                  <a:pt x="3810" y="884"/>
                </a:cubicBezTo>
                <a:cubicBezTo>
                  <a:pt x="3822" y="576"/>
                  <a:pt x="3114" y="204"/>
                  <a:pt x="1945" y="137"/>
                </a:cubicBezTo>
                <a:cubicBezTo>
                  <a:pt x="645" y="63"/>
                  <a:pt x="74" y="564"/>
                  <a:pt x="74" y="724"/>
                </a:cubicBezTo>
                <a:cubicBezTo>
                  <a:pt x="74" y="884"/>
                  <a:pt x="394" y="1032"/>
                  <a:pt x="781" y="1072"/>
                </a:cubicBezTo>
                <a:cubicBezTo>
                  <a:pt x="280" y="1135"/>
                  <a:pt x="0" y="912"/>
                  <a:pt x="0" y="724"/>
                </a:cubicBezTo>
                <a:cubicBezTo>
                  <a:pt x="0" y="536"/>
                  <a:pt x="473" y="0"/>
                  <a:pt x="1951" y="68"/>
                </a:cubicBezTo>
                <a:cubicBezTo>
                  <a:pt x="2863" y="110"/>
                  <a:pt x="3884" y="433"/>
                  <a:pt x="3878" y="884"/>
                </a:cubicBezTo>
                <a:cubicBezTo>
                  <a:pt x="3872" y="1335"/>
                  <a:pt x="2873" y="1446"/>
                  <a:pt x="2276" y="1523"/>
                </a:cubicBezTo>
                <a:cubicBezTo>
                  <a:pt x="1679" y="1600"/>
                  <a:pt x="553" y="1580"/>
                  <a:pt x="297" y="1346"/>
                </a:cubicBezTo>
                <a:close/>
              </a:path>
            </a:pathLst>
          </a:custGeom>
          <a:solidFill>
            <a:srgbClr val="16A085"/>
          </a:solidFill>
          <a:ln w="9525">
            <a:solidFill>
              <a:srgbClr val="16A085"/>
            </a:solidFill>
            <a:round/>
            <a:headEnd/>
            <a:tailEnd/>
          </a:ln>
          <a:effectLst>
            <a:outerShdw blurRad="50800" dist="38100" dir="2700000" algn="tl" rotWithShape="0">
              <a:prstClr val="black">
                <a:alpha val="40000"/>
              </a:prstClr>
            </a:outerShdw>
          </a:effectLst>
        </p:spPr>
        <p:txBody>
          <a:bodyPr tIns="91440" bIns="9144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1" i="0" u="none" strike="noStrike" kern="0" cap="none" spc="0" normalizeH="0" baseline="0" dirty="0">
              <a:ln>
                <a:noFill/>
              </a:ln>
              <a:solidFill>
                <a:srgbClr val="C00000"/>
              </a:solidFill>
              <a:effectLst/>
              <a:uLnTx/>
              <a:uFillTx/>
              <a:latin typeface="Calibri"/>
              <a:ea typeface="+mn-ea"/>
              <a:cs typeface="Arial" pitchFamily="34" charset="0"/>
            </a:endParaRPr>
          </a:p>
        </p:txBody>
      </p:sp>
      <p:sp>
        <p:nvSpPr>
          <p:cNvPr id="27" name="clipart_drawncirclegreen">
            <a:extLst>
              <a:ext uri="{FF2B5EF4-FFF2-40B4-BE49-F238E27FC236}">
                <a16:creationId xmlns:a16="http://schemas.microsoft.com/office/drawing/2014/main" id="{DC057C4D-FAAC-0CDE-49E8-5A4C27F91EA6}"/>
              </a:ext>
            </a:extLst>
          </p:cNvPr>
          <p:cNvSpPr>
            <a:spLocks/>
          </p:cNvSpPr>
          <p:nvPr/>
        </p:nvSpPr>
        <p:spPr bwMode="gray">
          <a:xfrm flipH="1" flipV="1">
            <a:off x="10792939" y="2651851"/>
            <a:ext cx="360040" cy="214360"/>
          </a:xfrm>
          <a:custGeom>
            <a:avLst/>
            <a:gdLst>
              <a:gd name="T0" fmla="*/ 2147483647 w 3884"/>
              <a:gd name="T1" fmla="*/ 2147483647 h 1600"/>
              <a:gd name="T2" fmla="*/ 2147483647 w 3884"/>
              <a:gd name="T3" fmla="*/ 2147483647 h 1600"/>
              <a:gd name="T4" fmla="*/ 2147483647 w 3884"/>
              <a:gd name="T5" fmla="*/ 2147483647 h 1600"/>
              <a:gd name="T6" fmla="*/ 2147483647 w 3884"/>
              <a:gd name="T7" fmla="*/ 2147483647 h 1600"/>
              <a:gd name="T8" fmla="*/ 2147483647 w 3884"/>
              <a:gd name="T9" fmla="*/ 2147483647 h 1600"/>
              <a:gd name="T10" fmla="*/ 2147483647 w 3884"/>
              <a:gd name="T11" fmla="*/ 2147483647 h 1600"/>
              <a:gd name="T12" fmla="*/ 0 w 3884"/>
              <a:gd name="T13" fmla="*/ 2147483647 h 1600"/>
              <a:gd name="T14" fmla="*/ 2147483647 w 3884"/>
              <a:gd name="T15" fmla="*/ 2147483647 h 1600"/>
              <a:gd name="T16" fmla="*/ 2147483647 w 3884"/>
              <a:gd name="T17" fmla="*/ 2147483647 h 1600"/>
              <a:gd name="T18" fmla="*/ 2147483647 w 3884"/>
              <a:gd name="T19" fmla="*/ 2147483647 h 1600"/>
              <a:gd name="T20" fmla="*/ 2147483647 w 3884"/>
              <a:gd name="T21" fmla="*/ 2147483647 h 1600"/>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3884"/>
              <a:gd name="T34" fmla="*/ 0 h 1600"/>
              <a:gd name="T35" fmla="*/ 3884 w 3884"/>
              <a:gd name="T36" fmla="*/ 1600 h 1600"/>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3884" h="1600">
                <a:moveTo>
                  <a:pt x="297" y="1346"/>
                </a:moveTo>
                <a:cubicBezTo>
                  <a:pt x="918" y="1523"/>
                  <a:pt x="1726" y="1533"/>
                  <a:pt x="2310" y="1448"/>
                </a:cubicBezTo>
                <a:cubicBezTo>
                  <a:pt x="3125" y="1334"/>
                  <a:pt x="3798" y="1192"/>
                  <a:pt x="3810" y="884"/>
                </a:cubicBezTo>
                <a:cubicBezTo>
                  <a:pt x="3822" y="576"/>
                  <a:pt x="3114" y="204"/>
                  <a:pt x="1945" y="137"/>
                </a:cubicBezTo>
                <a:cubicBezTo>
                  <a:pt x="645" y="63"/>
                  <a:pt x="74" y="564"/>
                  <a:pt x="74" y="724"/>
                </a:cubicBezTo>
                <a:cubicBezTo>
                  <a:pt x="74" y="884"/>
                  <a:pt x="394" y="1032"/>
                  <a:pt x="781" y="1072"/>
                </a:cubicBezTo>
                <a:cubicBezTo>
                  <a:pt x="280" y="1135"/>
                  <a:pt x="0" y="912"/>
                  <a:pt x="0" y="724"/>
                </a:cubicBezTo>
                <a:cubicBezTo>
                  <a:pt x="0" y="536"/>
                  <a:pt x="473" y="0"/>
                  <a:pt x="1951" y="68"/>
                </a:cubicBezTo>
                <a:cubicBezTo>
                  <a:pt x="2863" y="110"/>
                  <a:pt x="3884" y="433"/>
                  <a:pt x="3878" y="884"/>
                </a:cubicBezTo>
                <a:cubicBezTo>
                  <a:pt x="3872" y="1335"/>
                  <a:pt x="2873" y="1446"/>
                  <a:pt x="2276" y="1523"/>
                </a:cubicBezTo>
                <a:cubicBezTo>
                  <a:pt x="1679" y="1600"/>
                  <a:pt x="553" y="1580"/>
                  <a:pt x="297" y="1346"/>
                </a:cubicBezTo>
                <a:close/>
              </a:path>
            </a:pathLst>
          </a:custGeom>
          <a:solidFill>
            <a:srgbClr val="16A085"/>
          </a:solidFill>
          <a:ln w="9525">
            <a:solidFill>
              <a:srgbClr val="16A085"/>
            </a:solidFill>
            <a:round/>
            <a:headEnd/>
            <a:tailEnd/>
          </a:ln>
          <a:effectLst>
            <a:outerShdw blurRad="50800" dist="38100" dir="2700000" algn="tl" rotWithShape="0">
              <a:prstClr val="black">
                <a:alpha val="40000"/>
              </a:prstClr>
            </a:outerShdw>
          </a:effectLst>
        </p:spPr>
        <p:txBody>
          <a:bodyPr tIns="91440" bIns="9144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1" i="0" u="none" strike="noStrike" kern="0" cap="none" spc="0" normalizeH="0" baseline="0" dirty="0">
              <a:ln>
                <a:noFill/>
              </a:ln>
              <a:solidFill>
                <a:srgbClr val="C00000"/>
              </a:solidFill>
              <a:effectLst/>
              <a:uLnTx/>
              <a:uFillTx/>
              <a:latin typeface="Calibri"/>
              <a:ea typeface="+mn-ea"/>
              <a:cs typeface="Arial" pitchFamily="34" charset="0"/>
            </a:endParaRPr>
          </a:p>
        </p:txBody>
      </p:sp>
      <p:sp>
        <p:nvSpPr>
          <p:cNvPr id="28" name="clipart_drawncirclegreen">
            <a:extLst>
              <a:ext uri="{FF2B5EF4-FFF2-40B4-BE49-F238E27FC236}">
                <a16:creationId xmlns:a16="http://schemas.microsoft.com/office/drawing/2014/main" id="{3FF05C8E-2374-E8ED-7ACA-3B2C081BBDF4}"/>
              </a:ext>
            </a:extLst>
          </p:cNvPr>
          <p:cNvSpPr>
            <a:spLocks/>
          </p:cNvSpPr>
          <p:nvPr/>
        </p:nvSpPr>
        <p:spPr bwMode="gray">
          <a:xfrm flipH="1" flipV="1">
            <a:off x="6708922" y="2658681"/>
            <a:ext cx="360040" cy="214360"/>
          </a:xfrm>
          <a:custGeom>
            <a:avLst/>
            <a:gdLst>
              <a:gd name="T0" fmla="*/ 2147483647 w 3884"/>
              <a:gd name="T1" fmla="*/ 2147483647 h 1600"/>
              <a:gd name="T2" fmla="*/ 2147483647 w 3884"/>
              <a:gd name="T3" fmla="*/ 2147483647 h 1600"/>
              <a:gd name="T4" fmla="*/ 2147483647 w 3884"/>
              <a:gd name="T5" fmla="*/ 2147483647 h 1600"/>
              <a:gd name="T6" fmla="*/ 2147483647 w 3884"/>
              <a:gd name="T7" fmla="*/ 2147483647 h 1600"/>
              <a:gd name="T8" fmla="*/ 2147483647 w 3884"/>
              <a:gd name="T9" fmla="*/ 2147483647 h 1600"/>
              <a:gd name="T10" fmla="*/ 2147483647 w 3884"/>
              <a:gd name="T11" fmla="*/ 2147483647 h 1600"/>
              <a:gd name="T12" fmla="*/ 0 w 3884"/>
              <a:gd name="T13" fmla="*/ 2147483647 h 1600"/>
              <a:gd name="T14" fmla="*/ 2147483647 w 3884"/>
              <a:gd name="T15" fmla="*/ 2147483647 h 1600"/>
              <a:gd name="T16" fmla="*/ 2147483647 w 3884"/>
              <a:gd name="T17" fmla="*/ 2147483647 h 1600"/>
              <a:gd name="T18" fmla="*/ 2147483647 w 3884"/>
              <a:gd name="T19" fmla="*/ 2147483647 h 1600"/>
              <a:gd name="T20" fmla="*/ 2147483647 w 3884"/>
              <a:gd name="T21" fmla="*/ 2147483647 h 1600"/>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3884"/>
              <a:gd name="T34" fmla="*/ 0 h 1600"/>
              <a:gd name="T35" fmla="*/ 3884 w 3884"/>
              <a:gd name="T36" fmla="*/ 1600 h 1600"/>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3884" h="1600">
                <a:moveTo>
                  <a:pt x="297" y="1346"/>
                </a:moveTo>
                <a:cubicBezTo>
                  <a:pt x="918" y="1523"/>
                  <a:pt x="1726" y="1533"/>
                  <a:pt x="2310" y="1448"/>
                </a:cubicBezTo>
                <a:cubicBezTo>
                  <a:pt x="3125" y="1334"/>
                  <a:pt x="3798" y="1192"/>
                  <a:pt x="3810" y="884"/>
                </a:cubicBezTo>
                <a:cubicBezTo>
                  <a:pt x="3822" y="576"/>
                  <a:pt x="3114" y="204"/>
                  <a:pt x="1945" y="137"/>
                </a:cubicBezTo>
                <a:cubicBezTo>
                  <a:pt x="645" y="63"/>
                  <a:pt x="74" y="564"/>
                  <a:pt x="74" y="724"/>
                </a:cubicBezTo>
                <a:cubicBezTo>
                  <a:pt x="74" y="884"/>
                  <a:pt x="394" y="1032"/>
                  <a:pt x="781" y="1072"/>
                </a:cubicBezTo>
                <a:cubicBezTo>
                  <a:pt x="280" y="1135"/>
                  <a:pt x="0" y="912"/>
                  <a:pt x="0" y="724"/>
                </a:cubicBezTo>
                <a:cubicBezTo>
                  <a:pt x="0" y="536"/>
                  <a:pt x="473" y="0"/>
                  <a:pt x="1951" y="68"/>
                </a:cubicBezTo>
                <a:cubicBezTo>
                  <a:pt x="2863" y="110"/>
                  <a:pt x="3884" y="433"/>
                  <a:pt x="3878" y="884"/>
                </a:cubicBezTo>
                <a:cubicBezTo>
                  <a:pt x="3872" y="1335"/>
                  <a:pt x="2873" y="1446"/>
                  <a:pt x="2276" y="1523"/>
                </a:cubicBezTo>
                <a:cubicBezTo>
                  <a:pt x="1679" y="1600"/>
                  <a:pt x="553" y="1580"/>
                  <a:pt x="297" y="1346"/>
                </a:cubicBezTo>
                <a:close/>
              </a:path>
            </a:pathLst>
          </a:custGeom>
          <a:solidFill>
            <a:srgbClr val="16A085"/>
          </a:solidFill>
          <a:ln w="9525">
            <a:solidFill>
              <a:srgbClr val="16A085"/>
            </a:solidFill>
            <a:round/>
            <a:headEnd/>
            <a:tailEnd/>
          </a:ln>
          <a:effectLst>
            <a:outerShdw blurRad="50800" dist="38100" dir="2700000" algn="tl" rotWithShape="0">
              <a:prstClr val="black">
                <a:alpha val="40000"/>
              </a:prstClr>
            </a:outerShdw>
          </a:effectLst>
        </p:spPr>
        <p:txBody>
          <a:bodyPr tIns="91440" bIns="9144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1" i="0" u="none" strike="noStrike" kern="0" cap="none" spc="0" normalizeH="0" baseline="0" dirty="0">
              <a:ln>
                <a:noFill/>
              </a:ln>
              <a:solidFill>
                <a:srgbClr val="C00000"/>
              </a:solidFill>
              <a:effectLst/>
              <a:uLnTx/>
              <a:uFillTx/>
              <a:latin typeface="Calibri"/>
              <a:ea typeface="+mn-ea"/>
              <a:cs typeface="Arial" pitchFamily="34" charset="0"/>
            </a:endParaRPr>
          </a:p>
        </p:txBody>
      </p:sp>
      <p:sp>
        <p:nvSpPr>
          <p:cNvPr id="29" name="clipart_drawncirclegreen">
            <a:extLst>
              <a:ext uri="{FF2B5EF4-FFF2-40B4-BE49-F238E27FC236}">
                <a16:creationId xmlns:a16="http://schemas.microsoft.com/office/drawing/2014/main" id="{39C3D892-838A-0CC9-817F-32DFDE7688A5}"/>
              </a:ext>
            </a:extLst>
          </p:cNvPr>
          <p:cNvSpPr>
            <a:spLocks/>
          </p:cNvSpPr>
          <p:nvPr/>
        </p:nvSpPr>
        <p:spPr bwMode="gray">
          <a:xfrm flipH="1" flipV="1">
            <a:off x="6686134" y="3671607"/>
            <a:ext cx="360040" cy="214360"/>
          </a:xfrm>
          <a:custGeom>
            <a:avLst/>
            <a:gdLst>
              <a:gd name="T0" fmla="*/ 2147483647 w 3884"/>
              <a:gd name="T1" fmla="*/ 2147483647 h 1600"/>
              <a:gd name="T2" fmla="*/ 2147483647 w 3884"/>
              <a:gd name="T3" fmla="*/ 2147483647 h 1600"/>
              <a:gd name="T4" fmla="*/ 2147483647 w 3884"/>
              <a:gd name="T5" fmla="*/ 2147483647 h 1600"/>
              <a:gd name="T6" fmla="*/ 2147483647 w 3884"/>
              <a:gd name="T7" fmla="*/ 2147483647 h 1600"/>
              <a:gd name="T8" fmla="*/ 2147483647 w 3884"/>
              <a:gd name="T9" fmla="*/ 2147483647 h 1600"/>
              <a:gd name="T10" fmla="*/ 2147483647 w 3884"/>
              <a:gd name="T11" fmla="*/ 2147483647 h 1600"/>
              <a:gd name="T12" fmla="*/ 0 w 3884"/>
              <a:gd name="T13" fmla="*/ 2147483647 h 1600"/>
              <a:gd name="T14" fmla="*/ 2147483647 w 3884"/>
              <a:gd name="T15" fmla="*/ 2147483647 h 1600"/>
              <a:gd name="T16" fmla="*/ 2147483647 w 3884"/>
              <a:gd name="T17" fmla="*/ 2147483647 h 1600"/>
              <a:gd name="T18" fmla="*/ 2147483647 w 3884"/>
              <a:gd name="T19" fmla="*/ 2147483647 h 1600"/>
              <a:gd name="T20" fmla="*/ 2147483647 w 3884"/>
              <a:gd name="T21" fmla="*/ 2147483647 h 1600"/>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3884"/>
              <a:gd name="T34" fmla="*/ 0 h 1600"/>
              <a:gd name="T35" fmla="*/ 3884 w 3884"/>
              <a:gd name="T36" fmla="*/ 1600 h 1600"/>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3884" h="1600">
                <a:moveTo>
                  <a:pt x="297" y="1346"/>
                </a:moveTo>
                <a:cubicBezTo>
                  <a:pt x="918" y="1523"/>
                  <a:pt x="1726" y="1533"/>
                  <a:pt x="2310" y="1448"/>
                </a:cubicBezTo>
                <a:cubicBezTo>
                  <a:pt x="3125" y="1334"/>
                  <a:pt x="3798" y="1192"/>
                  <a:pt x="3810" y="884"/>
                </a:cubicBezTo>
                <a:cubicBezTo>
                  <a:pt x="3822" y="576"/>
                  <a:pt x="3114" y="204"/>
                  <a:pt x="1945" y="137"/>
                </a:cubicBezTo>
                <a:cubicBezTo>
                  <a:pt x="645" y="63"/>
                  <a:pt x="74" y="564"/>
                  <a:pt x="74" y="724"/>
                </a:cubicBezTo>
                <a:cubicBezTo>
                  <a:pt x="74" y="884"/>
                  <a:pt x="394" y="1032"/>
                  <a:pt x="781" y="1072"/>
                </a:cubicBezTo>
                <a:cubicBezTo>
                  <a:pt x="280" y="1135"/>
                  <a:pt x="0" y="912"/>
                  <a:pt x="0" y="724"/>
                </a:cubicBezTo>
                <a:cubicBezTo>
                  <a:pt x="0" y="536"/>
                  <a:pt x="473" y="0"/>
                  <a:pt x="1951" y="68"/>
                </a:cubicBezTo>
                <a:cubicBezTo>
                  <a:pt x="2863" y="110"/>
                  <a:pt x="3884" y="433"/>
                  <a:pt x="3878" y="884"/>
                </a:cubicBezTo>
                <a:cubicBezTo>
                  <a:pt x="3872" y="1335"/>
                  <a:pt x="2873" y="1446"/>
                  <a:pt x="2276" y="1523"/>
                </a:cubicBezTo>
                <a:cubicBezTo>
                  <a:pt x="1679" y="1600"/>
                  <a:pt x="553" y="1580"/>
                  <a:pt x="297" y="1346"/>
                </a:cubicBezTo>
                <a:close/>
              </a:path>
            </a:pathLst>
          </a:custGeom>
          <a:solidFill>
            <a:srgbClr val="16A085"/>
          </a:solidFill>
          <a:ln w="9525">
            <a:solidFill>
              <a:srgbClr val="16A085"/>
            </a:solidFill>
            <a:round/>
            <a:headEnd/>
            <a:tailEnd/>
          </a:ln>
          <a:effectLst>
            <a:outerShdw blurRad="50800" dist="38100" dir="2700000" algn="tl" rotWithShape="0">
              <a:prstClr val="black">
                <a:alpha val="40000"/>
              </a:prstClr>
            </a:outerShdw>
          </a:effectLst>
        </p:spPr>
        <p:txBody>
          <a:bodyPr tIns="91440" bIns="9144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1" i="0" u="none" strike="noStrike" kern="0" cap="none" spc="0" normalizeH="0" baseline="0" dirty="0">
              <a:ln>
                <a:noFill/>
              </a:ln>
              <a:solidFill>
                <a:srgbClr val="C00000"/>
              </a:solidFill>
              <a:effectLst/>
              <a:uLnTx/>
              <a:uFillTx/>
              <a:latin typeface="Calibri"/>
              <a:ea typeface="+mn-ea"/>
              <a:cs typeface="Arial" pitchFamily="34" charset="0"/>
            </a:endParaRPr>
          </a:p>
        </p:txBody>
      </p:sp>
      <p:sp>
        <p:nvSpPr>
          <p:cNvPr id="30" name="clipart_drawncirclegreen">
            <a:extLst>
              <a:ext uri="{FF2B5EF4-FFF2-40B4-BE49-F238E27FC236}">
                <a16:creationId xmlns:a16="http://schemas.microsoft.com/office/drawing/2014/main" id="{60B95EE7-7837-D39E-6039-C06A99E06FA3}"/>
              </a:ext>
            </a:extLst>
          </p:cNvPr>
          <p:cNvSpPr>
            <a:spLocks/>
          </p:cNvSpPr>
          <p:nvPr/>
        </p:nvSpPr>
        <p:spPr bwMode="gray">
          <a:xfrm flipH="1" flipV="1">
            <a:off x="6248046" y="2654328"/>
            <a:ext cx="360040" cy="214360"/>
          </a:xfrm>
          <a:custGeom>
            <a:avLst/>
            <a:gdLst>
              <a:gd name="T0" fmla="*/ 2147483647 w 3884"/>
              <a:gd name="T1" fmla="*/ 2147483647 h 1600"/>
              <a:gd name="T2" fmla="*/ 2147483647 w 3884"/>
              <a:gd name="T3" fmla="*/ 2147483647 h 1600"/>
              <a:gd name="T4" fmla="*/ 2147483647 w 3884"/>
              <a:gd name="T5" fmla="*/ 2147483647 h 1600"/>
              <a:gd name="T6" fmla="*/ 2147483647 w 3884"/>
              <a:gd name="T7" fmla="*/ 2147483647 h 1600"/>
              <a:gd name="T8" fmla="*/ 2147483647 w 3884"/>
              <a:gd name="T9" fmla="*/ 2147483647 h 1600"/>
              <a:gd name="T10" fmla="*/ 2147483647 w 3884"/>
              <a:gd name="T11" fmla="*/ 2147483647 h 1600"/>
              <a:gd name="T12" fmla="*/ 0 w 3884"/>
              <a:gd name="T13" fmla="*/ 2147483647 h 1600"/>
              <a:gd name="T14" fmla="*/ 2147483647 w 3884"/>
              <a:gd name="T15" fmla="*/ 2147483647 h 1600"/>
              <a:gd name="T16" fmla="*/ 2147483647 w 3884"/>
              <a:gd name="T17" fmla="*/ 2147483647 h 1600"/>
              <a:gd name="T18" fmla="*/ 2147483647 w 3884"/>
              <a:gd name="T19" fmla="*/ 2147483647 h 1600"/>
              <a:gd name="T20" fmla="*/ 2147483647 w 3884"/>
              <a:gd name="T21" fmla="*/ 2147483647 h 1600"/>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3884"/>
              <a:gd name="T34" fmla="*/ 0 h 1600"/>
              <a:gd name="T35" fmla="*/ 3884 w 3884"/>
              <a:gd name="T36" fmla="*/ 1600 h 1600"/>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3884" h="1600">
                <a:moveTo>
                  <a:pt x="297" y="1346"/>
                </a:moveTo>
                <a:cubicBezTo>
                  <a:pt x="918" y="1523"/>
                  <a:pt x="1726" y="1533"/>
                  <a:pt x="2310" y="1448"/>
                </a:cubicBezTo>
                <a:cubicBezTo>
                  <a:pt x="3125" y="1334"/>
                  <a:pt x="3798" y="1192"/>
                  <a:pt x="3810" y="884"/>
                </a:cubicBezTo>
                <a:cubicBezTo>
                  <a:pt x="3822" y="576"/>
                  <a:pt x="3114" y="204"/>
                  <a:pt x="1945" y="137"/>
                </a:cubicBezTo>
                <a:cubicBezTo>
                  <a:pt x="645" y="63"/>
                  <a:pt x="74" y="564"/>
                  <a:pt x="74" y="724"/>
                </a:cubicBezTo>
                <a:cubicBezTo>
                  <a:pt x="74" y="884"/>
                  <a:pt x="394" y="1032"/>
                  <a:pt x="781" y="1072"/>
                </a:cubicBezTo>
                <a:cubicBezTo>
                  <a:pt x="280" y="1135"/>
                  <a:pt x="0" y="912"/>
                  <a:pt x="0" y="724"/>
                </a:cubicBezTo>
                <a:cubicBezTo>
                  <a:pt x="0" y="536"/>
                  <a:pt x="473" y="0"/>
                  <a:pt x="1951" y="68"/>
                </a:cubicBezTo>
                <a:cubicBezTo>
                  <a:pt x="2863" y="110"/>
                  <a:pt x="3884" y="433"/>
                  <a:pt x="3878" y="884"/>
                </a:cubicBezTo>
                <a:cubicBezTo>
                  <a:pt x="3872" y="1335"/>
                  <a:pt x="2873" y="1446"/>
                  <a:pt x="2276" y="1523"/>
                </a:cubicBezTo>
                <a:cubicBezTo>
                  <a:pt x="1679" y="1600"/>
                  <a:pt x="553" y="1580"/>
                  <a:pt x="297" y="1346"/>
                </a:cubicBezTo>
                <a:close/>
              </a:path>
            </a:pathLst>
          </a:custGeom>
          <a:solidFill>
            <a:srgbClr val="16A085"/>
          </a:solidFill>
          <a:ln w="9525">
            <a:solidFill>
              <a:srgbClr val="16A085"/>
            </a:solidFill>
            <a:round/>
            <a:headEnd/>
            <a:tailEnd/>
          </a:ln>
          <a:effectLst>
            <a:outerShdw blurRad="50800" dist="38100" dir="2700000" algn="tl" rotWithShape="0">
              <a:prstClr val="black">
                <a:alpha val="40000"/>
              </a:prstClr>
            </a:outerShdw>
          </a:effectLst>
        </p:spPr>
        <p:txBody>
          <a:bodyPr tIns="91440" bIns="9144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i="0" u="none" strike="noStrike" kern="0" cap="none" spc="0" normalizeH="0" baseline="0" dirty="0">
              <a:ln>
                <a:noFill/>
              </a:ln>
              <a:solidFill>
                <a:srgbClr val="C00000"/>
              </a:solidFill>
              <a:effectLst/>
              <a:uLnTx/>
              <a:uFillTx/>
              <a:latin typeface="Calibri"/>
              <a:ea typeface="+mn-ea"/>
              <a:cs typeface="Arial" pitchFamily="34" charset="0"/>
            </a:endParaRPr>
          </a:p>
        </p:txBody>
      </p:sp>
      <p:sp>
        <p:nvSpPr>
          <p:cNvPr id="31" name="clipart_drawncirclegreen">
            <a:extLst>
              <a:ext uri="{FF2B5EF4-FFF2-40B4-BE49-F238E27FC236}">
                <a16:creationId xmlns:a16="http://schemas.microsoft.com/office/drawing/2014/main" id="{D7897911-34EF-1559-1AD0-F664352938C3}"/>
              </a:ext>
            </a:extLst>
          </p:cNvPr>
          <p:cNvSpPr>
            <a:spLocks/>
          </p:cNvSpPr>
          <p:nvPr/>
        </p:nvSpPr>
        <p:spPr bwMode="gray">
          <a:xfrm flipH="1" flipV="1">
            <a:off x="5825066" y="2643677"/>
            <a:ext cx="360040" cy="214360"/>
          </a:xfrm>
          <a:custGeom>
            <a:avLst/>
            <a:gdLst>
              <a:gd name="T0" fmla="*/ 2147483647 w 3884"/>
              <a:gd name="T1" fmla="*/ 2147483647 h 1600"/>
              <a:gd name="T2" fmla="*/ 2147483647 w 3884"/>
              <a:gd name="T3" fmla="*/ 2147483647 h 1600"/>
              <a:gd name="T4" fmla="*/ 2147483647 w 3884"/>
              <a:gd name="T5" fmla="*/ 2147483647 h 1600"/>
              <a:gd name="T6" fmla="*/ 2147483647 w 3884"/>
              <a:gd name="T7" fmla="*/ 2147483647 h 1600"/>
              <a:gd name="T8" fmla="*/ 2147483647 w 3884"/>
              <a:gd name="T9" fmla="*/ 2147483647 h 1600"/>
              <a:gd name="T10" fmla="*/ 2147483647 w 3884"/>
              <a:gd name="T11" fmla="*/ 2147483647 h 1600"/>
              <a:gd name="T12" fmla="*/ 0 w 3884"/>
              <a:gd name="T13" fmla="*/ 2147483647 h 1600"/>
              <a:gd name="T14" fmla="*/ 2147483647 w 3884"/>
              <a:gd name="T15" fmla="*/ 2147483647 h 1600"/>
              <a:gd name="T16" fmla="*/ 2147483647 w 3884"/>
              <a:gd name="T17" fmla="*/ 2147483647 h 1600"/>
              <a:gd name="T18" fmla="*/ 2147483647 w 3884"/>
              <a:gd name="T19" fmla="*/ 2147483647 h 1600"/>
              <a:gd name="T20" fmla="*/ 2147483647 w 3884"/>
              <a:gd name="T21" fmla="*/ 2147483647 h 1600"/>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3884"/>
              <a:gd name="T34" fmla="*/ 0 h 1600"/>
              <a:gd name="T35" fmla="*/ 3884 w 3884"/>
              <a:gd name="T36" fmla="*/ 1600 h 1600"/>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3884" h="1600">
                <a:moveTo>
                  <a:pt x="297" y="1346"/>
                </a:moveTo>
                <a:cubicBezTo>
                  <a:pt x="918" y="1523"/>
                  <a:pt x="1726" y="1533"/>
                  <a:pt x="2310" y="1448"/>
                </a:cubicBezTo>
                <a:cubicBezTo>
                  <a:pt x="3125" y="1334"/>
                  <a:pt x="3798" y="1192"/>
                  <a:pt x="3810" y="884"/>
                </a:cubicBezTo>
                <a:cubicBezTo>
                  <a:pt x="3822" y="576"/>
                  <a:pt x="3114" y="204"/>
                  <a:pt x="1945" y="137"/>
                </a:cubicBezTo>
                <a:cubicBezTo>
                  <a:pt x="645" y="63"/>
                  <a:pt x="74" y="564"/>
                  <a:pt x="74" y="724"/>
                </a:cubicBezTo>
                <a:cubicBezTo>
                  <a:pt x="74" y="884"/>
                  <a:pt x="394" y="1032"/>
                  <a:pt x="781" y="1072"/>
                </a:cubicBezTo>
                <a:cubicBezTo>
                  <a:pt x="280" y="1135"/>
                  <a:pt x="0" y="912"/>
                  <a:pt x="0" y="724"/>
                </a:cubicBezTo>
                <a:cubicBezTo>
                  <a:pt x="0" y="536"/>
                  <a:pt x="473" y="0"/>
                  <a:pt x="1951" y="68"/>
                </a:cubicBezTo>
                <a:cubicBezTo>
                  <a:pt x="2863" y="110"/>
                  <a:pt x="3884" y="433"/>
                  <a:pt x="3878" y="884"/>
                </a:cubicBezTo>
                <a:cubicBezTo>
                  <a:pt x="3872" y="1335"/>
                  <a:pt x="2873" y="1446"/>
                  <a:pt x="2276" y="1523"/>
                </a:cubicBezTo>
                <a:cubicBezTo>
                  <a:pt x="1679" y="1600"/>
                  <a:pt x="553" y="1580"/>
                  <a:pt x="297" y="1346"/>
                </a:cubicBezTo>
                <a:close/>
              </a:path>
            </a:pathLst>
          </a:custGeom>
          <a:solidFill>
            <a:srgbClr val="16A085"/>
          </a:solidFill>
          <a:ln w="9525">
            <a:solidFill>
              <a:srgbClr val="16A085"/>
            </a:solidFill>
            <a:round/>
            <a:headEnd/>
            <a:tailEnd/>
          </a:ln>
          <a:effectLst>
            <a:outerShdw blurRad="50800" dist="38100" dir="2700000" algn="tl" rotWithShape="0">
              <a:prstClr val="black">
                <a:alpha val="40000"/>
              </a:prstClr>
            </a:outerShdw>
          </a:effectLst>
        </p:spPr>
        <p:txBody>
          <a:bodyPr tIns="91440" bIns="9144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i="0" u="none" strike="noStrike" kern="0" cap="none" spc="0" normalizeH="0" baseline="0" dirty="0">
              <a:ln>
                <a:noFill/>
              </a:ln>
              <a:solidFill>
                <a:srgbClr val="C00000"/>
              </a:solidFill>
              <a:effectLst/>
              <a:uLnTx/>
              <a:uFillTx/>
              <a:latin typeface="Calibri"/>
              <a:ea typeface="+mn-ea"/>
              <a:cs typeface="Arial" pitchFamily="34" charset="0"/>
            </a:endParaRPr>
          </a:p>
        </p:txBody>
      </p:sp>
      <p:sp>
        <p:nvSpPr>
          <p:cNvPr id="32" name="clipart_drawncirclegreen">
            <a:extLst>
              <a:ext uri="{FF2B5EF4-FFF2-40B4-BE49-F238E27FC236}">
                <a16:creationId xmlns:a16="http://schemas.microsoft.com/office/drawing/2014/main" id="{831F7951-36A7-856C-482F-40E0E97F9DAE}"/>
              </a:ext>
            </a:extLst>
          </p:cNvPr>
          <p:cNvSpPr>
            <a:spLocks/>
          </p:cNvSpPr>
          <p:nvPr/>
        </p:nvSpPr>
        <p:spPr bwMode="gray">
          <a:xfrm flipH="1" flipV="1">
            <a:off x="5816025" y="2908265"/>
            <a:ext cx="360040" cy="204026"/>
          </a:xfrm>
          <a:custGeom>
            <a:avLst/>
            <a:gdLst>
              <a:gd name="T0" fmla="*/ 2147483647 w 3884"/>
              <a:gd name="T1" fmla="*/ 2147483647 h 1600"/>
              <a:gd name="T2" fmla="*/ 2147483647 w 3884"/>
              <a:gd name="T3" fmla="*/ 2147483647 h 1600"/>
              <a:gd name="T4" fmla="*/ 2147483647 w 3884"/>
              <a:gd name="T5" fmla="*/ 2147483647 h 1600"/>
              <a:gd name="T6" fmla="*/ 2147483647 w 3884"/>
              <a:gd name="T7" fmla="*/ 2147483647 h 1600"/>
              <a:gd name="T8" fmla="*/ 2147483647 w 3884"/>
              <a:gd name="T9" fmla="*/ 2147483647 h 1600"/>
              <a:gd name="T10" fmla="*/ 2147483647 w 3884"/>
              <a:gd name="T11" fmla="*/ 2147483647 h 1600"/>
              <a:gd name="T12" fmla="*/ 0 w 3884"/>
              <a:gd name="T13" fmla="*/ 2147483647 h 1600"/>
              <a:gd name="T14" fmla="*/ 2147483647 w 3884"/>
              <a:gd name="T15" fmla="*/ 2147483647 h 1600"/>
              <a:gd name="T16" fmla="*/ 2147483647 w 3884"/>
              <a:gd name="T17" fmla="*/ 2147483647 h 1600"/>
              <a:gd name="T18" fmla="*/ 2147483647 w 3884"/>
              <a:gd name="T19" fmla="*/ 2147483647 h 1600"/>
              <a:gd name="T20" fmla="*/ 2147483647 w 3884"/>
              <a:gd name="T21" fmla="*/ 2147483647 h 1600"/>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3884"/>
              <a:gd name="T34" fmla="*/ 0 h 1600"/>
              <a:gd name="T35" fmla="*/ 3884 w 3884"/>
              <a:gd name="T36" fmla="*/ 1600 h 1600"/>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3884" h="1600">
                <a:moveTo>
                  <a:pt x="297" y="1346"/>
                </a:moveTo>
                <a:cubicBezTo>
                  <a:pt x="918" y="1523"/>
                  <a:pt x="1726" y="1533"/>
                  <a:pt x="2310" y="1448"/>
                </a:cubicBezTo>
                <a:cubicBezTo>
                  <a:pt x="3125" y="1334"/>
                  <a:pt x="3798" y="1192"/>
                  <a:pt x="3810" y="884"/>
                </a:cubicBezTo>
                <a:cubicBezTo>
                  <a:pt x="3822" y="576"/>
                  <a:pt x="3114" y="204"/>
                  <a:pt x="1945" y="137"/>
                </a:cubicBezTo>
                <a:cubicBezTo>
                  <a:pt x="645" y="63"/>
                  <a:pt x="74" y="564"/>
                  <a:pt x="74" y="724"/>
                </a:cubicBezTo>
                <a:cubicBezTo>
                  <a:pt x="74" y="884"/>
                  <a:pt x="394" y="1032"/>
                  <a:pt x="781" y="1072"/>
                </a:cubicBezTo>
                <a:cubicBezTo>
                  <a:pt x="280" y="1135"/>
                  <a:pt x="0" y="912"/>
                  <a:pt x="0" y="724"/>
                </a:cubicBezTo>
                <a:cubicBezTo>
                  <a:pt x="0" y="536"/>
                  <a:pt x="473" y="0"/>
                  <a:pt x="1951" y="68"/>
                </a:cubicBezTo>
                <a:cubicBezTo>
                  <a:pt x="2863" y="110"/>
                  <a:pt x="3884" y="433"/>
                  <a:pt x="3878" y="884"/>
                </a:cubicBezTo>
                <a:cubicBezTo>
                  <a:pt x="3872" y="1335"/>
                  <a:pt x="2873" y="1446"/>
                  <a:pt x="2276" y="1523"/>
                </a:cubicBezTo>
                <a:cubicBezTo>
                  <a:pt x="1679" y="1600"/>
                  <a:pt x="553" y="1580"/>
                  <a:pt x="297" y="1346"/>
                </a:cubicBezTo>
                <a:close/>
              </a:path>
            </a:pathLst>
          </a:custGeom>
          <a:solidFill>
            <a:srgbClr val="16A085"/>
          </a:solidFill>
          <a:ln w="9525">
            <a:solidFill>
              <a:srgbClr val="16A085"/>
            </a:solidFill>
            <a:round/>
            <a:headEnd/>
            <a:tailEnd/>
          </a:ln>
          <a:effectLst>
            <a:outerShdw blurRad="50800" dist="38100" dir="2700000" algn="tl" rotWithShape="0">
              <a:prstClr val="black">
                <a:alpha val="40000"/>
              </a:prstClr>
            </a:outerShdw>
          </a:effectLst>
        </p:spPr>
        <p:txBody>
          <a:bodyPr tIns="91440" bIns="9144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i="0" u="none" strike="noStrike" kern="0" cap="none" spc="0" normalizeH="0" baseline="0" dirty="0">
              <a:ln>
                <a:noFill/>
              </a:ln>
              <a:solidFill>
                <a:srgbClr val="C00000"/>
              </a:solidFill>
              <a:effectLst/>
              <a:uLnTx/>
              <a:uFillTx/>
              <a:latin typeface="Calibri"/>
              <a:ea typeface="+mn-ea"/>
              <a:cs typeface="Arial" pitchFamily="34" charset="0"/>
            </a:endParaRPr>
          </a:p>
        </p:txBody>
      </p:sp>
      <p:sp>
        <p:nvSpPr>
          <p:cNvPr id="33" name="clipart_drawncirclegreen">
            <a:extLst>
              <a:ext uri="{FF2B5EF4-FFF2-40B4-BE49-F238E27FC236}">
                <a16:creationId xmlns:a16="http://schemas.microsoft.com/office/drawing/2014/main" id="{F3AB2793-51DB-BFC7-CF06-3F9F81C21ABA}"/>
              </a:ext>
            </a:extLst>
          </p:cNvPr>
          <p:cNvSpPr>
            <a:spLocks/>
          </p:cNvSpPr>
          <p:nvPr/>
        </p:nvSpPr>
        <p:spPr bwMode="gray">
          <a:xfrm flipH="1" flipV="1">
            <a:off x="5841140" y="3162519"/>
            <a:ext cx="360040" cy="204026"/>
          </a:xfrm>
          <a:custGeom>
            <a:avLst/>
            <a:gdLst>
              <a:gd name="T0" fmla="*/ 2147483647 w 3884"/>
              <a:gd name="T1" fmla="*/ 2147483647 h 1600"/>
              <a:gd name="T2" fmla="*/ 2147483647 w 3884"/>
              <a:gd name="T3" fmla="*/ 2147483647 h 1600"/>
              <a:gd name="T4" fmla="*/ 2147483647 w 3884"/>
              <a:gd name="T5" fmla="*/ 2147483647 h 1600"/>
              <a:gd name="T6" fmla="*/ 2147483647 w 3884"/>
              <a:gd name="T7" fmla="*/ 2147483647 h 1600"/>
              <a:gd name="T8" fmla="*/ 2147483647 w 3884"/>
              <a:gd name="T9" fmla="*/ 2147483647 h 1600"/>
              <a:gd name="T10" fmla="*/ 2147483647 w 3884"/>
              <a:gd name="T11" fmla="*/ 2147483647 h 1600"/>
              <a:gd name="T12" fmla="*/ 0 w 3884"/>
              <a:gd name="T13" fmla="*/ 2147483647 h 1600"/>
              <a:gd name="T14" fmla="*/ 2147483647 w 3884"/>
              <a:gd name="T15" fmla="*/ 2147483647 h 1600"/>
              <a:gd name="T16" fmla="*/ 2147483647 w 3884"/>
              <a:gd name="T17" fmla="*/ 2147483647 h 1600"/>
              <a:gd name="T18" fmla="*/ 2147483647 w 3884"/>
              <a:gd name="T19" fmla="*/ 2147483647 h 1600"/>
              <a:gd name="T20" fmla="*/ 2147483647 w 3884"/>
              <a:gd name="T21" fmla="*/ 2147483647 h 1600"/>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3884"/>
              <a:gd name="T34" fmla="*/ 0 h 1600"/>
              <a:gd name="T35" fmla="*/ 3884 w 3884"/>
              <a:gd name="T36" fmla="*/ 1600 h 1600"/>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3884" h="1600">
                <a:moveTo>
                  <a:pt x="297" y="1346"/>
                </a:moveTo>
                <a:cubicBezTo>
                  <a:pt x="918" y="1523"/>
                  <a:pt x="1726" y="1533"/>
                  <a:pt x="2310" y="1448"/>
                </a:cubicBezTo>
                <a:cubicBezTo>
                  <a:pt x="3125" y="1334"/>
                  <a:pt x="3798" y="1192"/>
                  <a:pt x="3810" y="884"/>
                </a:cubicBezTo>
                <a:cubicBezTo>
                  <a:pt x="3822" y="576"/>
                  <a:pt x="3114" y="204"/>
                  <a:pt x="1945" y="137"/>
                </a:cubicBezTo>
                <a:cubicBezTo>
                  <a:pt x="645" y="63"/>
                  <a:pt x="74" y="564"/>
                  <a:pt x="74" y="724"/>
                </a:cubicBezTo>
                <a:cubicBezTo>
                  <a:pt x="74" y="884"/>
                  <a:pt x="394" y="1032"/>
                  <a:pt x="781" y="1072"/>
                </a:cubicBezTo>
                <a:cubicBezTo>
                  <a:pt x="280" y="1135"/>
                  <a:pt x="0" y="912"/>
                  <a:pt x="0" y="724"/>
                </a:cubicBezTo>
                <a:cubicBezTo>
                  <a:pt x="0" y="536"/>
                  <a:pt x="473" y="0"/>
                  <a:pt x="1951" y="68"/>
                </a:cubicBezTo>
                <a:cubicBezTo>
                  <a:pt x="2863" y="110"/>
                  <a:pt x="3884" y="433"/>
                  <a:pt x="3878" y="884"/>
                </a:cubicBezTo>
                <a:cubicBezTo>
                  <a:pt x="3872" y="1335"/>
                  <a:pt x="2873" y="1446"/>
                  <a:pt x="2276" y="1523"/>
                </a:cubicBezTo>
                <a:cubicBezTo>
                  <a:pt x="1679" y="1600"/>
                  <a:pt x="553" y="1580"/>
                  <a:pt x="297" y="1346"/>
                </a:cubicBezTo>
                <a:close/>
              </a:path>
            </a:pathLst>
          </a:custGeom>
          <a:solidFill>
            <a:srgbClr val="16A085"/>
          </a:solidFill>
          <a:ln w="9525">
            <a:solidFill>
              <a:srgbClr val="16A085"/>
            </a:solidFill>
            <a:round/>
            <a:headEnd/>
            <a:tailEnd/>
          </a:ln>
          <a:effectLst>
            <a:outerShdw blurRad="50800" dist="38100" dir="2700000" algn="tl" rotWithShape="0">
              <a:prstClr val="black">
                <a:alpha val="40000"/>
              </a:prstClr>
            </a:outerShdw>
          </a:effectLst>
        </p:spPr>
        <p:txBody>
          <a:bodyPr tIns="91440" bIns="9144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i="0" u="none" strike="noStrike" kern="0" cap="none" spc="0" normalizeH="0" baseline="0" dirty="0">
              <a:ln>
                <a:noFill/>
              </a:ln>
              <a:solidFill>
                <a:srgbClr val="C00000"/>
              </a:solidFill>
              <a:effectLst/>
              <a:uLnTx/>
              <a:uFillTx/>
              <a:latin typeface="Calibri"/>
              <a:ea typeface="+mn-ea"/>
              <a:cs typeface="Arial" pitchFamily="34" charset="0"/>
            </a:endParaRPr>
          </a:p>
        </p:txBody>
      </p:sp>
      <p:sp>
        <p:nvSpPr>
          <p:cNvPr id="34" name="clipart_drawncirclegreen">
            <a:extLst>
              <a:ext uri="{FF2B5EF4-FFF2-40B4-BE49-F238E27FC236}">
                <a16:creationId xmlns:a16="http://schemas.microsoft.com/office/drawing/2014/main" id="{3F8DEBA3-6EDA-F0BF-33EA-10D66E43ABE6}"/>
              </a:ext>
            </a:extLst>
          </p:cNvPr>
          <p:cNvSpPr>
            <a:spLocks/>
          </p:cNvSpPr>
          <p:nvPr/>
        </p:nvSpPr>
        <p:spPr bwMode="gray">
          <a:xfrm flipH="1" flipV="1">
            <a:off x="5836432" y="3411738"/>
            <a:ext cx="360040" cy="204026"/>
          </a:xfrm>
          <a:custGeom>
            <a:avLst/>
            <a:gdLst>
              <a:gd name="T0" fmla="*/ 2147483647 w 3884"/>
              <a:gd name="T1" fmla="*/ 2147483647 h 1600"/>
              <a:gd name="T2" fmla="*/ 2147483647 w 3884"/>
              <a:gd name="T3" fmla="*/ 2147483647 h 1600"/>
              <a:gd name="T4" fmla="*/ 2147483647 w 3884"/>
              <a:gd name="T5" fmla="*/ 2147483647 h 1600"/>
              <a:gd name="T6" fmla="*/ 2147483647 w 3884"/>
              <a:gd name="T7" fmla="*/ 2147483647 h 1600"/>
              <a:gd name="T8" fmla="*/ 2147483647 w 3884"/>
              <a:gd name="T9" fmla="*/ 2147483647 h 1600"/>
              <a:gd name="T10" fmla="*/ 2147483647 w 3884"/>
              <a:gd name="T11" fmla="*/ 2147483647 h 1600"/>
              <a:gd name="T12" fmla="*/ 0 w 3884"/>
              <a:gd name="T13" fmla="*/ 2147483647 h 1600"/>
              <a:gd name="T14" fmla="*/ 2147483647 w 3884"/>
              <a:gd name="T15" fmla="*/ 2147483647 h 1600"/>
              <a:gd name="T16" fmla="*/ 2147483647 w 3884"/>
              <a:gd name="T17" fmla="*/ 2147483647 h 1600"/>
              <a:gd name="T18" fmla="*/ 2147483647 w 3884"/>
              <a:gd name="T19" fmla="*/ 2147483647 h 1600"/>
              <a:gd name="T20" fmla="*/ 2147483647 w 3884"/>
              <a:gd name="T21" fmla="*/ 2147483647 h 1600"/>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3884"/>
              <a:gd name="T34" fmla="*/ 0 h 1600"/>
              <a:gd name="T35" fmla="*/ 3884 w 3884"/>
              <a:gd name="T36" fmla="*/ 1600 h 1600"/>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3884" h="1600">
                <a:moveTo>
                  <a:pt x="297" y="1346"/>
                </a:moveTo>
                <a:cubicBezTo>
                  <a:pt x="918" y="1523"/>
                  <a:pt x="1726" y="1533"/>
                  <a:pt x="2310" y="1448"/>
                </a:cubicBezTo>
                <a:cubicBezTo>
                  <a:pt x="3125" y="1334"/>
                  <a:pt x="3798" y="1192"/>
                  <a:pt x="3810" y="884"/>
                </a:cubicBezTo>
                <a:cubicBezTo>
                  <a:pt x="3822" y="576"/>
                  <a:pt x="3114" y="204"/>
                  <a:pt x="1945" y="137"/>
                </a:cubicBezTo>
                <a:cubicBezTo>
                  <a:pt x="645" y="63"/>
                  <a:pt x="74" y="564"/>
                  <a:pt x="74" y="724"/>
                </a:cubicBezTo>
                <a:cubicBezTo>
                  <a:pt x="74" y="884"/>
                  <a:pt x="394" y="1032"/>
                  <a:pt x="781" y="1072"/>
                </a:cubicBezTo>
                <a:cubicBezTo>
                  <a:pt x="280" y="1135"/>
                  <a:pt x="0" y="912"/>
                  <a:pt x="0" y="724"/>
                </a:cubicBezTo>
                <a:cubicBezTo>
                  <a:pt x="0" y="536"/>
                  <a:pt x="473" y="0"/>
                  <a:pt x="1951" y="68"/>
                </a:cubicBezTo>
                <a:cubicBezTo>
                  <a:pt x="2863" y="110"/>
                  <a:pt x="3884" y="433"/>
                  <a:pt x="3878" y="884"/>
                </a:cubicBezTo>
                <a:cubicBezTo>
                  <a:pt x="3872" y="1335"/>
                  <a:pt x="2873" y="1446"/>
                  <a:pt x="2276" y="1523"/>
                </a:cubicBezTo>
                <a:cubicBezTo>
                  <a:pt x="1679" y="1600"/>
                  <a:pt x="553" y="1580"/>
                  <a:pt x="297" y="1346"/>
                </a:cubicBezTo>
                <a:close/>
              </a:path>
            </a:pathLst>
          </a:custGeom>
          <a:solidFill>
            <a:srgbClr val="16A085"/>
          </a:solidFill>
          <a:ln w="9525">
            <a:solidFill>
              <a:srgbClr val="16A085"/>
            </a:solidFill>
            <a:round/>
            <a:headEnd/>
            <a:tailEnd/>
          </a:ln>
          <a:effectLst>
            <a:outerShdw blurRad="50800" dist="38100" dir="2700000" algn="tl" rotWithShape="0">
              <a:prstClr val="black">
                <a:alpha val="40000"/>
              </a:prstClr>
            </a:outerShdw>
          </a:effectLst>
        </p:spPr>
        <p:txBody>
          <a:bodyPr tIns="91440" bIns="9144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i="0" u="none" strike="noStrike" kern="0" cap="none" spc="0" normalizeH="0" baseline="0" dirty="0">
              <a:ln>
                <a:noFill/>
              </a:ln>
              <a:solidFill>
                <a:srgbClr val="C00000"/>
              </a:solidFill>
              <a:effectLst/>
              <a:uLnTx/>
              <a:uFillTx/>
              <a:latin typeface="Calibri"/>
              <a:ea typeface="+mn-ea"/>
              <a:cs typeface="Arial" pitchFamily="34" charset="0"/>
            </a:endParaRPr>
          </a:p>
        </p:txBody>
      </p:sp>
      <p:sp>
        <p:nvSpPr>
          <p:cNvPr id="35" name="clipart_drawncirclegreen">
            <a:extLst>
              <a:ext uri="{FF2B5EF4-FFF2-40B4-BE49-F238E27FC236}">
                <a16:creationId xmlns:a16="http://schemas.microsoft.com/office/drawing/2014/main" id="{23685B91-10A4-E070-DAC9-5B092378F4B1}"/>
              </a:ext>
            </a:extLst>
          </p:cNvPr>
          <p:cNvSpPr>
            <a:spLocks/>
          </p:cNvSpPr>
          <p:nvPr/>
        </p:nvSpPr>
        <p:spPr bwMode="gray">
          <a:xfrm flipH="1" flipV="1">
            <a:off x="5394193" y="2666500"/>
            <a:ext cx="360040" cy="204026"/>
          </a:xfrm>
          <a:custGeom>
            <a:avLst/>
            <a:gdLst>
              <a:gd name="T0" fmla="*/ 2147483647 w 3884"/>
              <a:gd name="T1" fmla="*/ 2147483647 h 1600"/>
              <a:gd name="T2" fmla="*/ 2147483647 w 3884"/>
              <a:gd name="T3" fmla="*/ 2147483647 h 1600"/>
              <a:gd name="T4" fmla="*/ 2147483647 w 3884"/>
              <a:gd name="T5" fmla="*/ 2147483647 h 1600"/>
              <a:gd name="T6" fmla="*/ 2147483647 w 3884"/>
              <a:gd name="T7" fmla="*/ 2147483647 h 1600"/>
              <a:gd name="T8" fmla="*/ 2147483647 w 3884"/>
              <a:gd name="T9" fmla="*/ 2147483647 h 1600"/>
              <a:gd name="T10" fmla="*/ 2147483647 w 3884"/>
              <a:gd name="T11" fmla="*/ 2147483647 h 1600"/>
              <a:gd name="T12" fmla="*/ 0 w 3884"/>
              <a:gd name="T13" fmla="*/ 2147483647 h 1600"/>
              <a:gd name="T14" fmla="*/ 2147483647 w 3884"/>
              <a:gd name="T15" fmla="*/ 2147483647 h 1600"/>
              <a:gd name="T16" fmla="*/ 2147483647 w 3884"/>
              <a:gd name="T17" fmla="*/ 2147483647 h 1600"/>
              <a:gd name="T18" fmla="*/ 2147483647 w 3884"/>
              <a:gd name="T19" fmla="*/ 2147483647 h 1600"/>
              <a:gd name="T20" fmla="*/ 2147483647 w 3884"/>
              <a:gd name="T21" fmla="*/ 2147483647 h 1600"/>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3884"/>
              <a:gd name="T34" fmla="*/ 0 h 1600"/>
              <a:gd name="T35" fmla="*/ 3884 w 3884"/>
              <a:gd name="T36" fmla="*/ 1600 h 1600"/>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3884" h="1600">
                <a:moveTo>
                  <a:pt x="297" y="1346"/>
                </a:moveTo>
                <a:cubicBezTo>
                  <a:pt x="918" y="1523"/>
                  <a:pt x="1726" y="1533"/>
                  <a:pt x="2310" y="1448"/>
                </a:cubicBezTo>
                <a:cubicBezTo>
                  <a:pt x="3125" y="1334"/>
                  <a:pt x="3798" y="1192"/>
                  <a:pt x="3810" y="884"/>
                </a:cubicBezTo>
                <a:cubicBezTo>
                  <a:pt x="3822" y="576"/>
                  <a:pt x="3114" y="204"/>
                  <a:pt x="1945" y="137"/>
                </a:cubicBezTo>
                <a:cubicBezTo>
                  <a:pt x="645" y="63"/>
                  <a:pt x="74" y="564"/>
                  <a:pt x="74" y="724"/>
                </a:cubicBezTo>
                <a:cubicBezTo>
                  <a:pt x="74" y="884"/>
                  <a:pt x="394" y="1032"/>
                  <a:pt x="781" y="1072"/>
                </a:cubicBezTo>
                <a:cubicBezTo>
                  <a:pt x="280" y="1135"/>
                  <a:pt x="0" y="912"/>
                  <a:pt x="0" y="724"/>
                </a:cubicBezTo>
                <a:cubicBezTo>
                  <a:pt x="0" y="536"/>
                  <a:pt x="473" y="0"/>
                  <a:pt x="1951" y="68"/>
                </a:cubicBezTo>
                <a:cubicBezTo>
                  <a:pt x="2863" y="110"/>
                  <a:pt x="3884" y="433"/>
                  <a:pt x="3878" y="884"/>
                </a:cubicBezTo>
                <a:cubicBezTo>
                  <a:pt x="3872" y="1335"/>
                  <a:pt x="2873" y="1446"/>
                  <a:pt x="2276" y="1523"/>
                </a:cubicBezTo>
                <a:cubicBezTo>
                  <a:pt x="1679" y="1600"/>
                  <a:pt x="553" y="1580"/>
                  <a:pt x="297" y="1346"/>
                </a:cubicBezTo>
                <a:close/>
              </a:path>
            </a:pathLst>
          </a:custGeom>
          <a:solidFill>
            <a:srgbClr val="16A085"/>
          </a:solidFill>
          <a:ln w="9525">
            <a:solidFill>
              <a:srgbClr val="16A085"/>
            </a:solidFill>
            <a:round/>
            <a:headEnd/>
            <a:tailEnd/>
          </a:ln>
          <a:effectLst>
            <a:outerShdw blurRad="50800" dist="38100" dir="2700000" algn="tl" rotWithShape="0">
              <a:prstClr val="black">
                <a:alpha val="40000"/>
              </a:prstClr>
            </a:outerShdw>
          </a:effectLst>
        </p:spPr>
        <p:txBody>
          <a:bodyPr tIns="91440" bIns="9144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i="0" u="none" strike="noStrike" kern="0" cap="none" spc="0" normalizeH="0" baseline="0" dirty="0">
              <a:ln>
                <a:noFill/>
              </a:ln>
              <a:solidFill>
                <a:srgbClr val="C00000"/>
              </a:solidFill>
              <a:effectLst/>
              <a:uLnTx/>
              <a:uFillTx/>
              <a:latin typeface="Calibri"/>
              <a:ea typeface="+mn-ea"/>
              <a:cs typeface="Arial" pitchFamily="34" charset="0"/>
            </a:endParaRPr>
          </a:p>
        </p:txBody>
      </p:sp>
      <p:sp>
        <p:nvSpPr>
          <p:cNvPr id="38" name="clipart_drawncirclegreen">
            <a:extLst>
              <a:ext uri="{FF2B5EF4-FFF2-40B4-BE49-F238E27FC236}">
                <a16:creationId xmlns:a16="http://schemas.microsoft.com/office/drawing/2014/main" id="{52CF007F-ADDD-38E9-03A9-F9433302AB88}"/>
              </a:ext>
            </a:extLst>
          </p:cNvPr>
          <p:cNvSpPr>
            <a:spLocks/>
          </p:cNvSpPr>
          <p:nvPr/>
        </p:nvSpPr>
        <p:spPr bwMode="gray">
          <a:xfrm flipH="1" flipV="1">
            <a:off x="8792314" y="6445670"/>
            <a:ext cx="360040" cy="214360"/>
          </a:xfrm>
          <a:custGeom>
            <a:avLst/>
            <a:gdLst>
              <a:gd name="T0" fmla="*/ 2147483647 w 3884"/>
              <a:gd name="T1" fmla="*/ 2147483647 h 1600"/>
              <a:gd name="T2" fmla="*/ 2147483647 w 3884"/>
              <a:gd name="T3" fmla="*/ 2147483647 h 1600"/>
              <a:gd name="T4" fmla="*/ 2147483647 w 3884"/>
              <a:gd name="T5" fmla="*/ 2147483647 h 1600"/>
              <a:gd name="T6" fmla="*/ 2147483647 w 3884"/>
              <a:gd name="T7" fmla="*/ 2147483647 h 1600"/>
              <a:gd name="T8" fmla="*/ 2147483647 w 3884"/>
              <a:gd name="T9" fmla="*/ 2147483647 h 1600"/>
              <a:gd name="T10" fmla="*/ 2147483647 w 3884"/>
              <a:gd name="T11" fmla="*/ 2147483647 h 1600"/>
              <a:gd name="T12" fmla="*/ 0 w 3884"/>
              <a:gd name="T13" fmla="*/ 2147483647 h 1600"/>
              <a:gd name="T14" fmla="*/ 2147483647 w 3884"/>
              <a:gd name="T15" fmla="*/ 2147483647 h 1600"/>
              <a:gd name="T16" fmla="*/ 2147483647 w 3884"/>
              <a:gd name="T17" fmla="*/ 2147483647 h 1600"/>
              <a:gd name="T18" fmla="*/ 2147483647 w 3884"/>
              <a:gd name="T19" fmla="*/ 2147483647 h 1600"/>
              <a:gd name="T20" fmla="*/ 2147483647 w 3884"/>
              <a:gd name="T21" fmla="*/ 2147483647 h 1600"/>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3884"/>
              <a:gd name="T34" fmla="*/ 0 h 1600"/>
              <a:gd name="T35" fmla="*/ 3884 w 3884"/>
              <a:gd name="T36" fmla="*/ 1600 h 1600"/>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3884" h="1600">
                <a:moveTo>
                  <a:pt x="297" y="1346"/>
                </a:moveTo>
                <a:cubicBezTo>
                  <a:pt x="918" y="1523"/>
                  <a:pt x="1726" y="1533"/>
                  <a:pt x="2310" y="1448"/>
                </a:cubicBezTo>
                <a:cubicBezTo>
                  <a:pt x="3125" y="1334"/>
                  <a:pt x="3798" y="1192"/>
                  <a:pt x="3810" y="884"/>
                </a:cubicBezTo>
                <a:cubicBezTo>
                  <a:pt x="3822" y="576"/>
                  <a:pt x="3114" y="204"/>
                  <a:pt x="1945" y="137"/>
                </a:cubicBezTo>
                <a:cubicBezTo>
                  <a:pt x="645" y="63"/>
                  <a:pt x="74" y="564"/>
                  <a:pt x="74" y="724"/>
                </a:cubicBezTo>
                <a:cubicBezTo>
                  <a:pt x="74" y="884"/>
                  <a:pt x="394" y="1032"/>
                  <a:pt x="781" y="1072"/>
                </a:cubicBezTo>
                <a:cubicBezTo>
                  <a:pt x="280" y="1135"/>
                  <a:pt x="0" y="912"/>
                  <a:pt x="0" y="724"/>
                </a:cubicBezTo>
                <a:cubicBezTo>
                  <a:pt x="0" y="536"/>
                  <a:pt x="473" y="0"/>
                  <a:pt x="1951" y="68"/>
                </a:cubicBezTo>
                <a:cubicBezTo>
                  <a:pt x="2863" y="110"/>
                  <a:pt x="3884" y="433"/>
                  <a:pt x="3878" y="884"/>
                </a:cubicBezTo>
                <a:cubicBezTo>
                  <a:pt x="3872" y="1335"/>
                  <a:pt x="2873" y="1446"/>
                  <a:pt x="2276" y="1523"/>
                </a:cubicBezTo>
                <a:cubicBezTo>
                  <a:pt x="1679" y="1600"/>
                  <a:pt x="553" y="1580"/>
                  <a:pt x="297" y="1346"/>
                </a:cubicBezTo>
                <a:close/>
              </a:path>
            </a:pathLst>
          </a:custGeom>
          <a:solidFill>
            <a:srgbClr val="16A085"/>
          </a:solidFill>
          <a:ln w="9525">
            <a:solidFill>
              <a:srgbClr val="16A085"/>
            </a:solidFill>
            <a:round/>
            <a:headEnd/>
            <a:tailEnd/>
          </a:ln>
          <a:effectLst>
            <a:outerShdw blurRad="50800" dist="38100" dir="2700000" algn="tl" rotWithShape="0">
              <a:prstClr val="black">
                <a:alpha val="40000"/>
              </a:prstClr>
            </a:outerShdw>
          </a:effectLst>
        </p:spPr>
        <p:txBody>
          <a:bodyPr tIns="91440" bIns="9144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1" i="0" u="none" strike="noStrike" kern="0" cap="none" spc="0" normalizeH="0" baseline="0" dirty="0">
              <a:ln>
                <a:noFill/>
              </a:ln>
              <a:solidFill>
                <a:srgbClr val="C00000"/>
              </a:solidFill>
              <a:effectLst/>
              <a:uLnTx/>
              <a:uFillTx/>
              <a:latin typeface="Calibri"/>
              <a:ea typeface="+mn-ea"/>
              <a:cs typeface="Arial" pitchFamily="34" charset="0"/>
            </a:endParaRPr>
          </a:p>
        </p:txBody>
      </p:sp>
      <p:sp>
        <p:nvSpPr>
          <p:cNvPr id="39" name="BlokTextu 38">
            <a:extLst>
              <a:ext uri="{FF2B5EF4-FFF2-40B4-BE49-F238E27FC236}">
                <a16:creationId xmlns:a16="http://schemas.microsoft.com/office/drawing/2014/main" id="{BFEF1EC3-34D0-BE99-98B0-C33E53AADCC8}"/>
              </a:ext>
            </a:extLst>
          </p:cNvPr>
          <p:cNvSpPr txBox="1"/>
          <p:nvPr/>
        </p:nvSpPr>
        <p:spPr>
          <a:xfrm>
            <a:off x="9120336" y="6392361"/>
            <a:ext cx="2549016" cy="276999"/>
          </a:xfrm>
          <a:prstGeom prst="rect">
            <a:avLst/>
          </a:prstGeom>
          <a:noFill/>
        </p:spPr>
        <p:txBody>
          <a:bodyPr wrap="square" rtlCol="0">
            <a:spAutoFit/>
          </a:bodyPr>
          <a:lstStyle/>
          <a:p>
            <a:r>
              <a:rPr lang="sk-SK" sz="1200" dirty="0">
                <a:solidFill>
                  <a:srgbClr val="E7E6E6">
                    <a:lumMod val="50000"/>
                  </a:srgbClr>
                </a:solidFill>
                <a:latin typeface="Calibri Light" panose="020F0302020204030204"/>
                <a:cs typeface="Arial" pitchFamily="34" charset="0"/>
              </a:rPr>
              <a:t>Top </a:t>
            </a:r>
            <a:r>
              <a:rPr lang="sk-SK" sz="1200" dirty="0" err="1">
                <a:solidFill>
                  <a:srgbClr val="E7E6E6">
                    <a:lumMod val="50000"/>
                  </a:srgbClr>
                </a:solidFill>
                <a:latin typeface="Calibri Light" panose="020F0302020204030204"/>
                <a:cs typeface="Arial" pitchFamily="34" charset="0"/>
              </a:rPr>
              <a:t>situace</a:t>
            </a:r>
            <a:r>
              <a:rPr lang="sk-SK" sz="1200" dirty="0">
                <a:solidFill>
                  <a:srgbClr val="E7E6E6">
                    <a:lumMod val="50000"/>
                  </a:srgbClr>
                </a:solidFill>
                <a:latin typeface="Calibri Light" panose="020F0302020204030204"/>
                <a:cs typeface="Arial" pitchFamily="34" charset="0"/>
              </a:rPr>
              <a:t> v segmentu</a:t>
            </a:r>
          </a:p>
        </p:txBody>
      </p:sp>
      <p:sp>
        <p:nvSpPr>
          <p:cNvPr id="2" name="Obdĺžnik: zaoblené rohy 1">
            <a:extLst>
              <a:ext uri="{FF2B5EF4-FFF2-40B4-BE49-F238E27FC236}">
                <a16:creationId xmlns:a16="http://schemas.microsoft.com/office/drawing/2014/main" id="{406CAC00-4C10-565A-51E5-54F237601EBC}"/>
              </a:ext>
            </a:extLst>
          </p:cNvPr>
          <p:cNvSpPr/>
          <p:nvPr/>
        </p:nvSpPr>
        <p:spPr>
          <a:xfrm>
            <a:off x="7306698" y="6135175"/>
            <a:ext cx="3973878" cy="293306"/>
          </a:xfrm>
          <a:prstGeom prst="roundRect">
            <a:avLst/>
          </a:prstGeom>
          <a:noFill/>
        </p:spPr>
        <p:style>
          <a:lnRef idx="2">
            <a:schemeClr val="accent5"/>
          </a:lnRef>
          <a:fillRef idx="1">
            <a:schemeClr val="lt1"/>
          </a:fillRef>
          <a:effectRef idx="0">
            <a:schemeClr val="accent5"/>
          </a:effectRef>
          <a:fontRef idx="minor">
            <a:schemeClr val="dk1"/>
          </a:fontRef>
        </p:style>
        <p:txBody>
          <a:bodyPr rtlCol="0" anchor="ctr"/>
          <a:lstStyle/>
          <a:p>
            <a:pPr algn="ctr"/>
            <a:endParaRPr lang="sk-SK"/>
          </a:p>
        </p:txBody>
      </p:sp>
    </p:spTree>
    <p:extLst>
      <p:ext uri="{BB962C8B-B14F-4D97-AF65-F5344CB8AC3E}">
        <p14:creationId xmlns:p14="http://schemas.microsoft.com/office/powerpoint/2010/main" val="361588464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Tabulka 1">
            <a:extLst>
              <a:ext uri="{FF2B5EF4-FFF2-40B4-BE49-F238E27FC236}">
                <a16:creationId xmlns:a16="http://schemas.microsoft.com/office/drawing/2014/main" id="{2FD9F4CF-4FE9-8EDA-1728-0BC992F15EEC}"/>
              </a:ext>
            </a:extLst>
          </p:cNvPr>
          <p:cNvGraphicFramePr>
            <a:graphicFrameLocks noGrp="1"/>
          </p:cNvGraphicFramePr>
          <p:nvPr>
            <p:extLst>
              <p:ext uri="{D42A27DB-BD31-4B8C-83A1-F6EECF244321}">
                <p14:modId xmlns:p14="http://schemas.microsoft.com/office/powerpoint/2010/main" val="395023820"/>
              </p:ext>
            </p:extLst>
          </p:nvPr>
        </p:nvGraphicFramePr>
        <p:xfrm>
          <a:off x="695400" y="2321173"/>
          <a:ext cx="6902662" cy="4088625"/>
        </p:xfrm>
        <a:graphic>
          <a:graphicData uri="http://schemas.openxmlformats.org/drawingml/2006/table">
            <a:tbl>
              <a:tblPr/>
              <a:tblGrid>
                <a:gridCol w="3014662">
                  <a:extLst>
                    <a:ext uri="{9D8B030D-6E8A-4147-A177-3AD203B41FA5}">
                      <a16:colId xmlns:a16="http://schemas.microsoft.com/office/drawing/2014/main" val="1986763786"/>
                    </a:ext>
                  </a:extLst>
                </a:gridCol>
                <a:gridCol w="2160000">
                  <a:extLst>
                    <a:ext uri="{9D8B030D-6E8A-4147-A177-3AD203B41FA5}">
                      <a16:colId xmlns:a16="http://schemas.microsoft.com/office/drawing/2014/main" val="4064263987"/>
                    </a:ext>
                  </a:extLst>
                </a:gridCol>
                <a:gridCol w="432000">
                  <a:extLst>
                    <a:ext uri="{9D8B030D-6E8A-4147-A177-3AD203B41FA5}">
                      <a16:colId xmlns:a16="http://schemas.microsoft.com/office/drawing/2014/main" val="2894756490"/>
                    </a:ext>
                  </a:extLst>
                </a:gridCol>
                <a:gridCol w="432000">
                  <a:extLst>
                    <a:ext uri="{9D8B030D-6E8A-4147-A177-3AD203B41FA5}">
                      <a16:colId xmlns:a16="http://schemas.microsoft.com/office/drawing/2014/main" val="1700964301"/>
                    </a:ext>
                  </a:extLst>
                </a:gridCol>
                <a:gridCol w="432000">
                  <a:extLst>
                    <a:ext uri="{9D8B030D-6E8A-4147-A177-3AD203B41FA5}">
                      <a16:colId xmlns:a16="http://schemas.microsoft.com/office/drawing/2014/main" val="1117114120"/>
                    </a:ext>
                  </a:extLst>
                </a:gridCol>
                <a:gridCol w="432000">
                  <a:extLst>
                    <a:ext uri="{9D8B030D-6E8A-4147-A177-3AD203B41FA5}">
                      <a16:colId xmlns:a16="http://schemas.microsoft.com/office/drawing/2014/main" val="2461125772"/>
                    </a:ext>
                  </a:extLst>
                </a:gridCol>
              </a:tblGrid>
              <a:tr h="305564">
                <a:tc>
                  <a:txBody>
                    <a:bodyPr/>
                    <a:lstStyle/>
                    <a:p>
                      <a:pPr algn="ctr" fontAlgn="b"/>
                      <a:endParaRPr kumimoji="0" lang="en-US" sz="1100" b="0" i="0" u="none" strike="noStrike" kern="1200" cap="none" spc="0" normalizeH="0" baseline="0" noProof="0" dirty="0">
                        <a:ln>
                          <a:noFill/>
                        </a:ln>
                        <a:solidFill>
                          <a:schemeClr val="tx1">
                            <a:lumMod val="75000"/>
                            <a:lumOff val="25000"/>
                          </a:schemeClr>
                        </a:solidFill>
                        <a:effectLst/>
                        <a:uLnTx/>
                        <a:uFillTx/>
                        <a:latin typeface="Calibri Light" panose="020F0302020204030204" pitchFamily="34" charset="0"/>
                        <a:ea typeface="+mj-ea"/>
                        <a:cs typeface="Calibri Light" panose="020F0302020204030204" pitchFamily="34" charset="0"/>
                      </a:endParaRPr>
                    </a:p>
                  </a:txBody>
                  <a:tcPr marL="9525" marR="9525" marT="9525" marB="0" anchor="ctr">
                    <a:lnL w="12700" cap="flat" cmpd="sng" algn="ctr">
                      <a:no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12700" cap="flat" cmpd="sng" algn="ctr">
                      <a:no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ctr" fontAlgn="b"/>
                      <a:endParaRPr kumimoji="0" lang="en-US" sz="1100" b="0" i="0" u="none" strike="noStrike" kern="1200" cap="none" spc="0" normalizeH="0" baseline="0" noProof="0" dirty="0">
                        <a:ln>
                          <a:noFill/>
                        </a:ln>
                        <a:solidFill>
                          <a:schemeClr val="tx1">
                            <a:lumMod val="75000"/>
                            <a:lumOff val="25000"/>
                          </a:schemeClr>
                        </a:solidFill>
                        <a:effectLst/>
                        <a:uLnTx/>
                        <a:uFillTx/>
                        <a:latin typeface="Calibri Light" panose="020F0302020204030204" pitchFamily="34" charset="0"/>
                        <a:ea typeface="+mj-ea"/>
                        <a:cs typeface="Calibri Light" panose="020F0302020204030204" pitchFamily="34" charset="0"/>
                      </a:endParaRP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12700" cap="flat" cmpd="sng" algn="ctr">
                      <a:no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ctr" fontAlgn="b"/>
                      <a:r>
                        <a:rPr lang="cs-CZ" sz="1000" b="0" i="0" u="none" strike="noStrike" dirty="0">
                          <a:effectLst/>
                          <a:latin typeface="+mj-lt"/>
                        </a:rPr>
                        <a:t>chlapec</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solidFill>
                      <a:schemeClr val="accent6">
                        <a:lumMod val="20000"/>
                        <a:lumOff val="80000"/>
                      </a:schemeClr>
                    </a:solidFill>
                  </a:tcPr>
                </a:tc>
                <a:tc>
                  <a:txBody>
                    <a:bodyPr/>
                    <a:lstStyle/>
                    <a:p>
                      <a:pPr algn="ctr" fontAlgn="b"/>
                      <a:r>
                        <a:rPr lang="cs-CZ" sz="1000" b="0" i="0" u="none" strike="noStrike" dirty="0">
                          <a:effectLst/>
                          <a:latin typeface="+mj-lt"/>
                        </a:rPr>
                        <a:t>dívka</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solidFill>
                      <a:schemeClr val="accent6">
                        <a:lumMod val="20000"/>
                        <a:lumOff val="80000"/>
                      </a:schemeClr>
                    </a:solidFill>
                  </a:tcPr>
                </a:tc>
                <a:tc>
                  <a:txBody>
                    <a:bodyPr/>
                    <a:lstStyle/>
                    <a:p>
                      <a:pPr algn="ctr" fontAlgn="b"/>
                      <a:r>
                        <a:rPr lang="cs-CZ" sz="1000" b="0" i="0" u="none" strike="noStrike" dirty="0">
                          <a:effectLst/>
                          <a:latin typeface="+mj-lt"/>
                        </a:rPr>
                        <a:t>12 - 15 let</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solidFill>
                      <a:schemeClr val="accent6">
                        <a:lumMod val="20000"/>
                        <a:lumOff val="80000"/>
                      </a:schemeClr>
                    </a:solidFill>
                  </a:tcPr>
                </a:tc>
                <a:tc>
                  <a:txBody>
                    <a:bodyPr/>
                    <a:lstStyle/>
                    <a:p>
                      <a:pPr algn="ctr" fontAlgn="b"/>
                      <a:r>
                        <a:rPr lang="cs-CZ" sz="1000" b="0" i="0" u="none" strike="noStrike" dirty="0">
                          <a:effectLst/>
                          <a:latin typeface="+mj-lt"/>
                        </a:rPr>
                        <a:t>16 - 19 let</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solidFill>
                      <a:schemeClr val="accent6">
                        <a:lumMod val="20000"/>
                        <a:lumOff val="80000"/>
                      </a:schemeClr>
                    </a:solidFill>
                  </a:tcPr>
                </a:tc>
                <a:extLst>
                  <a:ext uri="{0D108BD9-81ED-4DB2-BD59-A6C34878D82A}">
                    <a16:rowId xmlns:a16="http://schemas.microsoft.com/office/drawing/2014/main" val="1766418058"/>
                  </a:ext>
                </a:extLst>
              </a:tr>
              <a:tr h="251620">
                <a:tc>
                  <a:txBody>
                    <a:bodyPr/>
                    <a:lstStyle/>
                    <a:p>
                      <a:pPr algn="r" fontAlgn="b"/>
                      <a:r>
                        <a:rPr lang="cs-CZ" sz="1000" b="0" i="0" u="none" strike="noStrike" dirty="0">
                          <a:effectLst/>
                          <a:latin typeface="Calibri Light" panose="020F0302020204030204" pitchFamily="34" charset="0"/>
                        </a:rPr>
                        <a:t>Kontakt s kamarády, kolektivem.</a:t>
                      </a:r>
                    </a:p>
                  </a:txBody>
                  <a:tcPr marL="9525" marR="9525" marT="9525" marB="0" anchor="ctr">
                    <a:lnL w="12700" cap="flat" cmpd="sng" algn="ctr">
                      <a:no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r" fontAlgn="b"/>
                      <a:endParaRPr lang="cs-CZ" sz="1000" b="0" i="0" u="none" strike="noStrike" dirty="0">
                        <a:effectLst/>
                        <a:latin typeface="Calibri Light" panose="020F0302020204030204" pitchFamily="34" charset="0"/>
                      </a:endParaRP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ctr" fontAlgn="b"/>
                      <a:r>
                        <a:rPr lang="cs-CZ" sz="1000" b="1" i="0" u="none" strike="noStrike" dirty="0">
                          <a:solidFill>
                            <a:schemeClr val="tx1">
                              <a:lumMod val="65000"/>
                              <a:lumOff val="35000"/>
                            </a:schemeClr>
                          </a:solidFill>
                          <a:effectLst/>
                          <a:latin typeface="Calibri Light" panose="020F0302020204030204" pitchFamily="34" charset="0"/>
                        </a:rPr>
                        <a:t>74</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ctr" fontAlgn="b"/>
                      <a:r>
                        <a:rPr lang="cs-CZ" sz="1000" b="1" i="0" u="none" strike="noStrike">
                          <a:solidFill>
                            <a:schemeClr val="tx1">
                              <a:lumMod val="65000"/>
                              <a:lumOff val="35000"/>
                            </a:schemeClr>
                          </a:solidFill>
                          <a:effectLst/>
                          <a:latin typeface="Calibri Light" panose="020F0302020204030204" pitchFamily="34" charset="0"/>
                        </a:rPr>
                        <a:t>80</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ctr" fontAlgn="b"/>
                      <a:r>
                        <a:rPr lang="cs-CZ" sz="1000" b="1" i="0" u="none" strike="noStrike">
                          <a:solidFill>
                            <a:schemeClr val="tx1">
                              <a:lumMod val="65000"/>
                              <a:lumOff val="35000"/>
                            </a:schemeClr>
                          </a:solidFill>
                          <a:effectLst/>
                          <a:latin typeface="Calibri Light" panose="020F0302020204030204" pitchFamily="34" charset="0"/>
                        </a:rPr>
                        <a:t>74</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ctr" fontAlgn="b"/>
                      <a:r>
                        <a:rPr lang="cs-CZ" sz="1000" b="1" i="0" u="none" strike="noStrike">
                          <a:solidFill>
                            <a:schemeClr val="tx1">
                              <a:lumMod val="65000"/>
                              <a:lumOff val="35000"/>
                            </a:schemeClr>
                          </a:solidFill>
                          <a:effectLst/>
                          <a:latin typeface="Calibri Light" panose="020F0302020204030204" pitchFamily="34" charset="0"/>
                        </a:rPr>
                        <a:t>80</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extLst>
                  <a:ext uri="{0D108BD9-81ED-4DB2-BD59-A6C34878D82A}">
                    <a16:rowId xmlns:a16="http://schemas.microsoft.com/office/drawing/2014/main" val="4007082603"/>
                  </a:ext>
                </a:extLst>
              </a:tr>
              <a:tr h="251620">
                <a:tc>
                  <a:txBody>
                    <a:bodyPr/>
                    <a:lstStyle/>
                    <a:p>
                      <a:pPr algn="r" fontAlgn="b"/>
                      <a:r>
                        <a:rPr lang="cs-CZ" sz="1000" b="0" i="0" u="none" strike="noStrike">
                          <a:effectLst/>
                          <a:latin typeface="Calibri Light" panose="020F0302020204030204" pitchFamily="34" charset="0"/>
                        </a:rPr>
                        <a:t>Mít se komu svěřit.</a:t>
                      </a:r>
                    </a:p>
                  </a:txBody>
                  <a:tcPr marL="9525" marR="9525" marT="9525" marB="0" anchor="ctr">
                    <a:lnL w="12700" cap="flat" cmpd="sng" algn="ctr">
                      <a:no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r" fontAlgn="b"/>
                      <a:endParaRPr lang="cs-CZ" sz="1000" b="0" i="0" u="none" strike="noStrike" dirty="0">
                        <a:effectLst/>
                        <a:latin typeface="Calibri Light" panose="020F0302020204030204" pitchFamily="34" charset="0"/>
                      </a:endParaRP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ctr" fontAlgn="b"/>
                      <a:r>
                        <a:rPr lang="cs-CZ" sz="1000" b="1" i="0" u="none" strike="noStrike" dirty="0">
                          <a:solidFill>
                            <a:schemeClr val="tx1">
                              <a:lumMod val="65000"/>
                              <a:lumOff val="35000"/>
                            </a:schemeClr>
                          </a:solidFill>
                          <a:effectLst/>
                          <a:latin typeface="Calibri Light" panose="020F0302020204030204" pitchFamily="34" charset="0"/>
                        </a:rPr>
                        <a:t>64</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solidFill>
                      <a:schemeClr val="accent5">
                        <a:lumMod val="20000"/>
                        <a:lumOff val="80000"/>
                      </a:schemeClr>
                    </a:solidFill>
                  </a:tcPr>
                </a:tc>
                <a:tc>
                  <a:txBody>
                    <a:bodyPr/>
                    <a:lstStyle/>
                    <a:p>
                      <a:pPr algn="ctr" fontAlgn="b"/>
                      <a:r>
                        <a:rPr lang="cs-CZ" sz="1000" b="1" i="0" u="none" strike="noStrike" dirty="0">
                          <a:solidFill>
                            <a:schemeClr val="tx1">
                              <a:lumMod val="65000"/>
                              <a:lumOff val="35000"/>
                            </a:schemeClr>
                          </a:solidFill>
                          <a:effectLst/>
                          <a:latin typeface="Calibri Light" panose="020F0302020204030204" pitchFamily="34" charset="0"/>
                        </a:rPr>
                        <a:t>83</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solidFill>
                      <a:schemeClr val="accent3">
                        <a:lumMod val="40000"/>
                        <a:lumOff val="60000"/>
                      </a:schemeClr>
                    </a:solidFill>
                  </a:tcPr>
                </a:tc>
                <a:tc>
                  <a:txBody>
                    <a:bodyPr/>
                    <a:lstStyle/>
                    <a:p>
                      <a:pPr algn="ctr" fontAlgn="b"/>
                      <a:r>
                        <a:rPr lang="cs-CZ" sz="1000" b="1" i="0" u="none" strike="noStrike" dirty="0">
                          <a:solidFill>
                            <a:schemeClr val="tx1">
                              <a:lumMod val="65000"/>
                              <a:lumOff val="35000"/>
                            </a:schemeClr>
                          </a:solidFill>
                          <a:effectLst/>
                          <a:latin typeface="Calibri Light" panose="020F0302020204030204" pitchFamily="34" charset="0"/>
                        </a:rPr>
                        <a:t>65</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solidFill>
                      <a:schemeClr val="accent5">
                        <a:lumMod val="20000"/>
                        <a:lumOff val="80000"/>
                      </a:schemeClr>
                    </a:solidFill>
                  </a:tcPr>
                </a:tc>
                <a:tc>
                  <a:txBody>
                    <a:bodyPr/>
                    <a:lstStyle/>
                    <a:p>
                      <a:pPr algn="ctr" fontAlgn="b"/>
                      <a:r>
                        <a:rPr lang="cs-CZ" sz="1000" b="1" i="0" u="none" strike="noStrike" dirty="0">
                          <a:solidFill>
                            <a:schemeClr val="tx1">
                              <a:lumMod val="65000"/>
                              <a:lumOff val="35000"/>
                            </a:schemeClr>
                          </a:solidFill>
                          <a:effectLst/>
                          <a:latin typeface="Calibri Light" panose="020F0302020204030204" pitchFamily="34" charset="0"/>
                        </a:rPr>
                        <a:t>81</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solidFill>
                      <a:schemeClr val="accent3">
                        <a:lumMod val="40000"/>
                        <a:lumOff val="60000"/>
                      </a:schemeClr>
                    </a:solidFill>
                  </a:tcPr>
                </a:tc>
                <a:extLst>
                  <a:ext uri="{0D108BD9-81ED-4DB2-BD59-A6C34878D82A}">
                    <a16:rowId xmlns:a16="http://schemas.microsoft.com/office/drawing/2014/main" val="1647054537"/>
                  </a:ext>
                </a:extLst>
              </a:tr>
              <a:tr h="251620">
                <a:tc>
                  <a:txBody>
                    <a:bodyPr/>
                    <a:lstStyle/>
                    <a:p>
                      <a:pPr algn="r" fontAlgn="b"/>
                      <a:r>
                        <a:rPr lang="cs-CZ" sz="1000" b="0" i="0" u="none" strike="noStrike">
                          <a:effectLst/>
                          <a:latin typeface="Calibri Light" panose="020F0302020204030204" pitchFamily="34" charset="0"/>
                        </a:rPr>
                        <a:t>Pravidelný spánek.</a:t>
                      </a:r>
                    </a:p>
                  </a:txBody>
                  <a:tcPr marL="9525" marR="9525" marT="9525" marB="0" anchor="ctr">
                    <a:lnL w="12700" cap="flat" cmpd="sng" algn="ctr">
                      <a:no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r" fontAlgn="b"/>
                      <a:endParaRPr lang="cs-CZ" sz="1000" b="0" i="0" u="none" strike="noStrike" dirty="0">
                        <a:effectLst/>
                        <a:latin typeface="Calibri Light" panose="020F0302020204030204" pitchFamily="34" charset="0"/>
                      </a:endParaRP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ctr" fontAlgn="b"/>
                      <a:r>
                        <a:rPr lang="cs-CZ" sz="1000" b="1" i="0" u="none" strike="noStrike">
                          <a:solidFill>
                            <a:schemeClr val="tx1">
                              <a:lumMod val="65000"/>
                              <a:lumOff val="35000"/>
                            </a:schemeClr>
                          </a:solidFill>
                          <a:effectLst/>
                          <a:latin typeface="Calibri Light" panose="020F0302020204030204" pitchFamily="34" charset="0"/>
                        </a:rPr>
                        <a:t>69</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ctr" fontAlgn="b"/>
                      <a:r>
                        <a:rPr lang="cs-CZ" sz="1000" b="1" i="0" u="none" strike="noStrike">
                          <a:solidFill>
                            <a:schemeClr val="tx1">
                              <a:lumMod val="65000"/>
                              <a:lumOff val="35000"/>
                            </a:schemeClr>
                          </a:solidFill>
                          <a:effectLst/>
                          <a:latin typeface="Calibri Light" panose="020F0302020204030204" pitchFamily="34" charset="0"/>
                        </a:rPr>
                        <a:t>73</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ctr" fontAlgn="b"/>
                      <a:r>
                        <a:rPr lang="cs-CZ" sz="1000" b="1" i="0" u="none" strike="noStrike" dirty="0">
                          <a:solidFill>
                            <a:schemeClr val="tx1">
                              <a:lumMod val="65000"/>
                              <a:lumOff val="35000"/>
                            </a:schemeClr>
                          </a:solidFill>
                          <a:effectLst/>
                          <a:latin typeface="Calibri Light" panose="020F0302020204030204" pitchFamily="34" charset="0"/>
                        </a:rPr>
                        <a:t>66</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solidFill>
                      <a:schemeClr val="accent5">
                        <a:lumMod val="20000"/>
                        <a:lumOff val="80000"/>
                      </a:schemeClr>
                    </a:solidFill>
                  </a:tcPr>
                </a:tc>
                <a:tc>
                  <a:txBody>
                    <a:bodyPr/>
                    <a:lstStyle/>
                    <a:p>
                      <a:pPr algn="ctr" fontAlgn="b"/>
                      <a:r>
                        <a:rPr lang="cs-CZ" sz="1000" b="1" i="0" u="none" strike="noStrike" dirty="0">
                          <a:solidFill>
                            <a:schemeClr val="tx1">
                              <a:lumMod val="65000"/>
                              <a:lumOff val="35000"/>
                            </a:schemeClr>
                          </a:solidFill>
                          <a:effectLst/>
                          <a:latin typeface="Calibri Light" panose="020F0302020204030204" pitchFamily="34" charset="0"/>
                        </a:rPr>
                        <a:t>76</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solidFill>
                      <a:schemeClr val="accent3">
                        <a:lumMod val="40000"/>
                        <a:lumOff val="60000"/>
                      </a:schemeClr>
                    </a:solidFill>
                  </a:tcPr>
                </a:tc>
                <a:extLst>
                  <a:ext uri="{0D108BD9-81ED-4DB2-BD59-A6C34878D82A}">
                    <a16:rowId xmlns:a16="http://schemas.microsoft.com/office/drawing/2014/main" val="2760477879"/>
                  </a:ext>
                </a:extLst>
              </a:tr>
              <a:tr h="251620">
                <a:tc>
                  <a:txBody>
                    <a:bodyPr/>
                    <a:lstStyle/>
                    <a:p>
                      <a:pPr algn="r" fontAlgn="b"/>
                      <a:r>
                        <a:rPr lang="cs-CZ" sz="1000" b="0" i="0" u="none" strike="noStrike">
                          <a:effectLst/>
                          <a:latin typeface="Calibri Light" panose="020F0302020204030204" pitchFamily="34" charset="0"/>
                        </a:rPr>
                        <a:t>Domácí mazlíček.</a:t>
                      </a:r>
                    </a:p>
                  </a:txBody>
                  <a:tcPr marL="9525" marR="9525" marT="9525" marB="0" anchor="ctr">
                    <a:lnL w="12700" cap="flat" cmpd="sng" algn="ctr">
                      <a:no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r" fontAlgn="b"/>
                      <a:endParaRPr lang="cs-CZ" sz="1000" b="0" i="0" u="none" strike="noStrike">
                        <a:effectLst/>
                        <a:latin typeface="Calibri Light" panose="020F0302020204030204" pitchFamily="34" charset="0"/>
                      </a:endParaRP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ctr" fontAlgn="b"/>
                      <a:r>
                        <a:rPr lang="cs-CZ" sz="1000" b="1" i="0" u="none" strike="noStrike" dirty="0">
                          <a:solidFill>
                            <a:schemeClr val="tx1">
                              <a:lumMod val="65000"/>
                              <a:lumOff val="35000"/>
                            </a:schemeClr>
                          </a:solidFill>
                          <a:effectLst/>
                          <a:latin typeface="Calibri Light" panose="020F0302020204030204" pitchFamily="34" charset="0"/>
                        </a:rPr>
                        <a:t>60</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solidFill>
                      <a:schemeClr val="accent5">
                        <a:lumMod val="20000"/>
                        <a:lumOff val="80000"/>
                      </a:schemeClr>
                    </a:solidFill>
                  </a:tcPr>
                </a:tc>
                <a:tc>
                  <a:txBody>
                    <a:bodyPr/>
                    <a:lstStyle/>
                    <a:p>
                      <a:pPr algn="ctr" fontAlgn="b"/>
                      <a:r>
                        <a:rPr lang="cs-CZ" sz="1000" b="1" i="0" u="none" strike="noStrike" dirty="0">
                          <a:solidFill>
                            <a:schemeClr val="tx1">
                              <a:lumMod val="65000"/>
                              <a:lumOff val="35000"/>
                            </a:schemeClr>
                          </a:solidFill>
                          <a:effectLst/>
                          <a:latin typeface="Calibri Light" panose="020F0302020204030204" pitchFamily="34" charset="0"/>
                        </a:rPr>
                        <a:t>77</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solidFill>
                      <a:schemeClr val="accent3">
                        <a:lumMod val="40000"/>
                        <a:lumOff val="60000"/>
                      </a:schemeClr>
                    </a:solidFill>
                  </a:tcPr>
                </a:tc>
                <a:tc>
                  <a:txBody>
                    <a:bodyPr/>
                    <a:lstStyle/>
                    <a:p>
                      <a:pPr algn="ctr" fontAlgn="b"/>
                      <a:r>
                        <a:rPr lang="cs-CZ" sz="1000" b="1" i="0" u="none" strike="noStrike" dirty="0">
                          <a:solidFill>
                            <a:schemeClr val="tx1">
                              <a:lumMod val="65000"/>
                              <a:lumOff val="35000"/>
                            </a:schemeClr>
                          </a:solidFill>
                          <a:effectLst/>
                          <a:latin typeface="Calibri Light" panose="020F0302020204030204" pitchFamily="34" charset="0"/>
                        </a:rPr>
                        <a:t>64</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solidFill>
                      <a:schemeClr val="accent5">
                        <a:lumMod val="20000"/>
                        <a:lumOff val="80000"/>
                      </a:schemeClr>
                    </a:solidFill>
                  </a:tcPr>
                </a:tc>
                <a:tc>
                  <a:txBody>
                    <a:bodyPr/>
                    <a:lstStyle/>
                    <a:p>
                      <a:pPr algn="ctr" fontAlgn="b"/>
                      <a:r>
                        <a:rPr lang="cs-CZ" sz="1000" b="1" i="0" u="none" strike="noStrike">
                          <a:solidFill>
                            <a:schemeClr val="tx1">
                              <a:lumMod val="65000"/>
                              <a:lumOff val="35000"/>
                            </a:schemeClr>
                          </a:solidFill>
                          <a:effectLst/>
                          <a:latin typeface="Calibri Light" panose="020F0302020204030204" pitchFamily="34" charset="0"/>
                        </a:rPr>
                        <a:t>73</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extLst>
                  <a:ext uri="{0D108BD9-81ED-4DB2-BD59-A6C34878D82A}">
                    <a16:rowId xmlns:a16="http://schemas.microsoft.com/office/drawing/2014/main" val="2998147101"/>
                  </a:ext>
                </a:extLst>
              </a:tr>
              <a:tr h="251620">
                <a:tc>
                  <a:txBody>
                    <a:bodyPr/>
                    <a:lstStyle/>
                    <a:p>
                      <a:pPr algn="r" fontAlgn="b"/>
                      <a:r>
                        <a:rPr lang="cs-CZ" sz="1000" b="0" i="0" u="none" strike="noStrike" dirty="0">
                          <a:effectLst/>
                          <a:latin typeface="Calibri Light" panose="020F0302020204030204" pitchFamily="34" charset="0"/>
                        </a:rPr>
                        <a:t>Koníčky, kroužky.</a:t>
                      </a:r>
                    </a:p>
                  </a:txBody>
                  <a:tcPr marL="9525" marR="9525" marT="9525" marB="0" anchor="ctr">
                    <a:lnL w="12700" cap="flat" cmpd="sng" algn="ctr">
                      <a:no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r" fontAlgn="b"/>
                      <a:endParaRPr lang="cs-CZ" sz="1000" b="0" i="0" u="none" strike="noStrike" dirty="0">
                        <a:effectLst/>
                        <a:latin typeface="Calibri Light" panose="020F0302020204030204" pitchFamily="34" charset="0"/>
                      </a:endParaRP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ctr" fontAlgn="b"/>
                      <a:r>
                        <a:rPr lang="cs-CZ" sz="1000" b="1" i="0" u="none" strike="noStrike" dirty="0">
                          <a:solidFill>
                            <a:schemeClr val="tx1">
                              <a:lumMod val="65000"/>
                              <a:lumOff val="35000"/>
                            </a:schemeClr>
                          </a:solidFill>
                          <a:effectLst/>
                          <a:latin typeface="Calibri Light" panose="020F0302020204030204" pitchFamily="34" charset="0"/>
                        </a:rPr>
                        <a:t>62</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solidFill>
                      <a:schemeClr val="accent5">
                        <a:lumMod val="20000"/>
                        <a:lumOff val="80000"/>
                      </a:schemeClr>
                    </a:solidFill>
                  </a:tcPr>
                </a:tc>
                <a:tc>
                  <a:txBody>
                    <a:bodyPr/>
                    <a:lstStyle/>
                    <a:p>
                      <a:pPr algn="ctr" fontAlgn="b"/>
                      <a:r>
                        <a:rPr lang="cs-CZ" sz="1000" b="1" i="0" u="none" strike="noStrike" dirty="0">
                          <a:solidFill>
                            <a:schemeClr val="tx1">
                              <a:lumMod val="65000"/>
                              <a:lumOff val="35000"/>
                            </a:schemeClr>
                          </a:solidFill>
                          <a:effectLst/>
                          <a:latin typeface="Calibri Light" panose="020F0302020204030204" pitchFamily="34" charset="0"/>
                        </a:rPr>
                        <a:t>72</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solidFill>
                      <a:schemeClr val="accent3">
                        <a:lumMod val="40000"/>
                        <a:lumOff val="60000"/>
                      </a:schemeClr>
                    </a:solidFill>
                  </a:tcPr>
                </a:tc>
                <a:tc>
                  <a:txBody>
                    <a:bodyPr/>
                    <a:lstStyle/>
                    <a:p>
                      <a:pPr algn="ctr" fontAlgn="b"/>
                      <a:r>
                        <a:rPr lang="cs-CZ" sz="1000" b="1" i="0" u="none" strike="noStrike" dirty="0">
                          <a:solidFill>
                            <a:schemeClr val="tx1">
                              <a:lumMod val="65000"/>
                              <a:lumOff val="35000"/>
                            </a:schemeClr>
                          </a:solidFill>
                          <a:effectLst/>
                          <a:latin typeface="Calibri Light" panose="020F0302020204030204" pitchFamily="34" charset="0"/>
                        </a:rPr>
                        <a:t>61</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solidFill>
                      <a:schemeClr val="accent5">
                        <a:lumMod val="20000"/>
                        <a:lumOff val="80000"/>
                      </a:schemeClr>
                    </a:solidFill>
                  </a:tcPr>
                </a:tc>
                <a:tc>
                  <a:txBody>
                    <a:bodyPr/>
                    <a:lstStyle/>
                    <a:p>
                      <a:pPr algn="ctr" fontAlgn="b"/>
                      <a:r>
                        <a:rPr lang="cs-CZ" sz="1000" b="1" i="0" u="none" strike="noStrike" dirty="0">
                          <a:solidFill>
                            <a:schemeClr val="tx1">
                              <a:lumMod val="65000"/>
                              <a:lumOff val="35000"/>
                            </a:schemeClr>
                          </a:solidFill>
                          <a:effectLst/>
                          <a:latin typeface="Calibri Light" panose="020F0302020204030204" pitchFamily="34" charset="0"/>
                        </a:rPr>
                        <a:t>73</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solidFill>
                      <a:schemeClr val="accent3">
                        <a:lumMod val="40000"/>
                        <a:lumOff val="60000"/>
                      </a:schemeClr>
                    </a:solidFill>
                  </a:tcPr>
                </a:tc>
                <a:extLst>
                  <a:ext uri="{0D108BD9-81ED-4DB2-BD59-A6C34878D82A}">
                    <a16:rowId xmlns:a16="http://schemas.microsoft.com/office/drawing/2014/main" val="2461081729"/>
                  </a:ext>
                </a:extLst>
              </a:tr>
              <a:tr h="251620">
                <a:tc>
                  <a:txBody>
                    <a:bodyPr/>
                    <a:lstStyle/>
                    <a:p>
                      <a:pPr algn="r" fontAlgn="b"/>
                      <a:r>
                        <a:rPr lang="cs-CZ" sz="1000" b="0" i="0" u="none" strike="noStrike">
                          <a:effectLst/>
                          <a:latin typeface="Calibri Light" panose="020F0302020204030204" pitchFamily="34" charset="0"/>
                        </a:rPr>
                        <a:t>Pobyt v přírodě, na čerstvém vzduchu.</a:t>
                      </a:r>
                    </a:p>
                  </a:txBody>
                  <a:tcPr marL="9525" marR="9525" marT="9525" marB="0" anchor="ctr">
                    <a:lnL w="12700" cap="flat" cmpd="sng" algn="ctr">
                      <a:no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r" fontAlgn="b"/>
                      <a:endParaRPr lang="es-ES" sz="1000" b="0" i="0" u="none" strike="noStrike" dirty="0">
                        <a:effectLst/>
                        <a:latin typeface="Calibri Light" panose="020F0302020204030204" pitchFamily="34" charset="0"/>
                      </a:endParaRP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ctr" fontAlgn="b"/>
                      <a:r>
                        <a:rPr lang="cs-CZ" sz="1000" b="1" i="0" u="none" strike="noStrike">
                          <a:solidFill>
                            <a:schemeClr val="tx1">
                              <a:lumMod val="65000"/>
                              <a:lumOff val="35000"/>
                            </a:schemeClr>
                          </a:solidFill>
                          <a:effectLst/>
                          <a:latin typeface="Calibri Light" panose="020F0302020204030204" pitchFamily="34" charset="0"/>
                        </a:rPr>
                        <a:t>65</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ctr" fontAlgn="b"/>
                      <a:r>
                        <a:rPr lang="cs-CZ" sz="1000" b="1" i="0" u="none" strike="noStrike">
                          <a:solidFill>
                            <a:schemeClr val="tx1">
                              <a:lumMod val="65000"/>
                              <a:lumOff val="35000"/>
                            </a:schemeClr>
                          </a:solidFill>
                          <a:effectLst/>
                          <a:latin typeface="Calibri Light" panose="020F0302020204030204" pitchFamily="34" charset="0"/>
                        </a:rPr>
                        <a:t>70</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ctr" fontAlgn="b"/>
                      <a:r>
                        <a:rPr lang="cs-CZ" sz="1000" b="1" i="0" u="none" strike="noStrike" dirty="0">
                          <a:solidFill>
                            <a:schemeClr val="tx1">
                              <a:lumMod val="65000"/>
                              <a:lumOff val="35000"/>
                            </a:schemeClr>
                          </a:solidFill>
                          <a:effectLst/>
                          <a:latin typeface="Calibri Light" panose="020F0302020204030204" pitchFamily="34" charset="0"/>
                        </a:rPr>
                        <a:t>63</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ctr" fontAlgn="b"/>
                      <a:r>
                        <a:rPr lang="cs-CZ" sz="1000" b="1" i="0" u="none" strike="noStrike">
                          <a:solidFill>
                            <a:schemeClr val="tx1">
                              <a:lumMod val="65000"/>
                              <a:lumOff val="35000"/>
                            </a:schemeClr>
                          </a:solidFill>
                          <a:effectLst/>
                          <a:latin typeface="Calibri Light" panose="020F0302020204030204" pitchFamily="34" charset="0"/>
                        </a:rPr>
                        <a:t>71</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extLst>
                  <a:ext uri="{0D108BD9-81ED-4DB2-BD59-A6C34878D82A}">
                    <a16:rowId xmlns:a16="http://schemas.microsoft.com/office/drawing/2014/main" val="2222078642"/>
                  </a:ext>
                </a:extLst>
              </a:tr>
              <a:tr h="251620">
                <a:tc>
                  <a:txBody>
                    <a:bodyPr/>
                    <a:lstStyle/>
                    <a:p>
                      <a:pPr algn="r" fontAlgn="b"/>
                      <a:r>
                        <a:rPr lang="cs-CZ" sz="1000" b="0" i="0" u="none" strike="noStrike">
                          <a:effectLst/>
                          <a:latin typeface="Calibri Light" panose="020F0302020204030204" pitchFamily="34" charset="0"/>
                        </a:rPr>
                        <a:t>Sport, pravidelná fyzická aktivita.</a:t>
                      </a:r>
                    </a:p>
                  </a:txBody>
                  <a:tcPr marL="9525" marR="9525" marT="9525" marB="0" anchor="ctr">
                    <a:lnL w="12700" cap="flat" cmpd="sng" algn="ctr">
                      <a:no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r" fontAlgn="b"/>
                      <a:endParaRPr lang="cs-CZ" sz="1000" b="0" i="0" u="none" strike="noStrike" dirty="0">
                        <a:effectLst/>
                        <a:latin typeface="Calibri Light" panose="020F0302020204030204" pitchFamily="34" charset="0"/>
                      </a:endParaRP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ctr" fontAlgn="b"/>
                      <a:r>
                        <a:rPr lang="cs-CZ" sz="1000" b="1" i="0" u="none" strike="noStrike">
                          <a:solidFill>
                            <a:schemeClr val="tx1">
                              <a:lumMod val="65000"/>
                              <a:lumOff val="35000"/>
                            </a:schemeClr>
                          </a:solidFill>
                          <a:effectLst/>
                          <a:latin typeface="Calibri Light" panose="020F0302020204030204" pitchFamily="34" charset="0"/>
                        </a:rPr>
                        <a:t>67</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ctr" fontAlgn="b"/>
                      <a:r>
                        <a:rPr lang="cs-CZ" sz="1000" b="1" i="0" u="none" strike="noStrike" dirty="0">
                          <a:solidFill>
                            <a:schemeClr val="tx1">
                              <a:lumMod val="65000"/>
                              <a:lumOff val="35000"/>
                            </a:schemeClr>
                          </a:solidFill>
                          <a:effectLst/>
                          <a:latin typeface="Calibri Light" panose="020F0302020204030204" pitchFamily="34" charset="0"/>
                        </a:rPr>
                        <a:t>63</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ctr" fontAlgn="b"/>
                      <a:r>
                        <a:rPr lang="cs-CZ" sz="1000" b="1" i="0" u="none" strike="noStrike" dirty="0">
                          <a:solidFill>
                            <a:schemeClr val="tx1">
                              <a:lumMod val="65000"/>
                              <a:lumOff val="35000"/>
                            </a:schemeClr>
                          </a:solidFill>
                          <a:effectLst/>
                          <a:latin typeface="Calibri Light" panose="020F0302020204030204" pitchFamily="34" charset="0"/>
                        </a:rPr>
                        <a:t>58</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solidFill>
                      <a:schemeClr val="accent5">
                        <a:lumMod val="20000"/>
                        <a:lumOff val="80000"/>
                      </a:schemeClr>
                    </a:solidFill>
                  </a:tcPr>
                </a:tc>
                <a:tc>
                  <a:txBody>
                    <a:bodyPr/>
                    <a:lstStyle/>
                    <a:p>
                      <a:pPr algn="ctr" fontAlgn="b"/>
                      <a:r>
                        <a:rPr lang="cs-CZ" sz="1000" b="1" i="0" u="none" strike="noStrike" dirty="0">
                          <a:solidFill>
                            <a:schemeClr val="tx1">
                              <a:lumMod val="65000"/>
                              <a:lumOff val="35000"/>
                            </a:schemeClr>
                          </a:solidFill>
                          <a:effectLst/>
                          <a:latin typeface="Calibri Light" panose="020F0302020204030204" pitchFamily="34" charset="0"/>
                        </a:rPr>
                        <a:t>72</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solidFill>
                      <a:schemeClr val="accent3">
                        <a:lumMod val="40000"/>
                        <a:lumOff val="60000"/>
                      </a:schemeClr>
                    </a:solidFill>
                  </a:tcPr>
                </a:tc>
                <a:extLst>
                  <a:ext uri="{0D108BD9-81ED-4DB2-BD59-A6C34878D82A}">
                    <a16:rowId xmlns:a16="http://schemas.microsoft.com/office/drawing/2014/main" val="1987560467"/>
                  </a:ext>
                </a:extLst>
              </a:tr>
              <a:tr h="251620">
                <a:tc>
                  <a:txBody>
                    <a:bodyPr/>
                    <a:lstStyle/>
                    <a:p>
                      <a:pPr algn="r" fontAlgn="b"/>
                      <a:r>
                        <a:rPr lang="cs-CZ" sz="1000" b="0" i="0" u="none" strike="noStrike">
                          <a:effectLst/>
                          <a:latin typeface="Calibri Light" panose="020F0302020204030204" pitchFamily="34" charset="0"/>
                        </a:rPr>
                        <a:t>Malování, vyrábění, hudba, kreativní a umělecké činnosti.</a:t>
                      </a:r>
                    </a:p>
                  </a:txBody>
                  <a:tcPr marL="9525" marR="9525" marT="9525" marB="0" anchor="ctr">
                    <a:lnL w="12700" cap="flat" cmpd="sng" algn="ctr">
                      <a:no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r" fontAlgn="b"/>
                      <a:endParaRPr lang="cs-CZ" sz="1000" b="0" i="0" u="none" strike="noStrike" dirty="0">
                        <a:effectLst/>
                        <a:latin typeface="Calibri Light" panose="020F0302020204030204" pitchFamily="34" charset="0"/>
                      </a:endParaRP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ctr" fontAlgn="b"/>
                      <a:r>
                        <a:rPr lang="cs-CZ" sz="1000" b="1" i="0" u="none" strike="noStrike" dirty="0">
                          <a:solidFill>
                            <a:schemeClr val="tx1">
                              <a:lumMod val="65000"/>
                              <a:lumOff val="35000"/>
                            </a:schemeClr>
                          </a:solidFill>
                          <a:effectLst/>
                          <a:latin typeface="Calibri Light" panose="020F0302020204030204" pitchFamily="34" charset="0"/>
                        </a:rPr>
                        <a:t>40</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solidFill>
                      <a:schemeClr val="accent5">
                        <a:lumMod val="20000"/>
                        <a:lumOff val="80000"/>
                      </a:schemeClr>
                    </a:solidFill>
                  </a:tcPr>
                </a:tc>
                <a:tc>
                  <a:txBody>
                    <a:bodyPr/>
                    <a:lstStyle/>
                    <a:p>
                      <a:pPr algn="ctr" fontAlgn="b"/>
                      <a:r>
                        <a:rPr lang="cs-CZ" sz="1000" b="1" i="0" u="none" strike="noStrike" dirty="0">
                          <a:solidFill>
                            <a:schemeClr val="tx1">
                              <a:lumMod val="65000"/>
                              <a:lumOff val="35000"/>
                            </a:schemeClr>
                          </a:solidFill>
                          <a:effectLst/>
                          <a:latin typeface="Calibri Light" panose="020F0302020204030204" pitchFamily="34" charset="0"/>
                        </a:rPr>
                        <a:t>67</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solidFill>
                      <a:schemeClr val="accent3">
                        <a:lumMod val="40000"/>
                        <a:lumOff val="60000"/>
                      </a:schemeClr>
                    </a:solidFill>
                  </a:tcPr>
                </a:tc>
                <a:tc>
                  <a:txBody>
                    <a:bodyPr/>
                    <a:lstStyle/>
                    <a:p>
                      <a:pPr algn="ctr" fontAlgn="b"/>
                      <a:r>
                        <a:rPr lang="cs-CZ" sz="1000" b="1" i="0" u="none" strike="noStrike" dirty="0">
                          <a:solidFill>
                            <a:schemeClr val="tx1">
                              <a:lumMod val="65000"/>
                              <a:lumOff val="35000"/>
                            </a:schemeClr>
                          </a:solidFill>
                          <a:effectLst/>
                          <a:latin typeface="Calibri Light" panose="020F0302020204030204" pitchFamily="34" charset="0"/>
                        </a:rPr>
                        <a:t>48</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solidFill>
                      <a:schemeClr val="accent5">
                        <a:lumMod val="20000"/>
                        <a:lumOff val="80000"/>
                      </a:schemeClr>
                    </a:solidFill>
                  </a:tcPr>
                </a:tc>
                <a:tc>
                  <a:txBody>
                    <a:bodyPr/>
                    <a:lstStyle/>
                    <a:p>
                      <a:pPr algn="ctr" fontAlgn="b"/>
                      <a:r>
                        <a:rPr lang="cs-CZ" sz="1000" b="1" i="0" u="none" strike="noStrike">
                          <a:solidFill>
                            <a:schemeClr val="tx1">
                              <a:lumMod val="65000"/>
                              <a:lumOff val="35000"/>
                            </a:schemeClr>
                          </a:solidFill>
                          <a:effectLst/>
                          <a:latin typeface="Calibri Light" panose="020F0302020204030204" pitchFamily="34" charset="0"/>
                        </a:rPr>
                        <a:t>60</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extLst>
                  <a:ext uri="{0D108BD9-81ED-4DB2-BD59-A6C34878D82A}">
                    <a16:rowId xmlns:a16="http://schemas.microsoft.com/office/drawing/2014/main" val="2315437707"/>
                  </a:ext>
                </a:extLst>
              </a:tr>
              <a:tr h="251620">
                <a:tc>
                  <a:txBody>
                    <a:bodyPr/>
                    <a:lstStyle/>
                    <a:p>
                      <a:pPr algn="r" fontAlgn="b"/>
                      <a:r>
                        <a:rPr lang="cs-CZ" sz="1000" b="0" i="0" u="none" strike="noStrike">
                          <a:effectLst/>
                          <a:latin typeface="Calibri Light" panose="020F0302020204030204" pitchFamily="34" charset="0"/>
                        </a:rPr>
                        <a:t>Zajímavý zážitek, který vybočí z každodenního stereotypu.</a:t>
                      </a:r>
                    </a:p>
                  </a:txBody>
                  <a:tcPr marL="9525" marR="9525" marT="9525" marB="0" anchor="ctr">
                    <a:lnL w="12700" cap="flat" cmpd="sng" algn="ctr">
                      <a:no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r" fontAlgn="b"/>
                      <a:endParaRPr lang="pt-BR" sz="1000" b="0" i="0" u="none" strike="noStrike">
                        <a:effectLst/>
                        <a:latin typeface="Calibri Light" panose="020F0302020204030204" pitchFamily="34" charset="0"/>
                      </a:endParaRP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ctr" fontAlgn="b"/>
                      <a:r>
                        <a:rPr lang="cs-CZ" sz="1000" b="1" i="0" u="none" strike="noStrike" dirty="0">
                          <a:solidFill>
                            <a:schemeClr val="tx1">
                              <a:lumMod val="65000"/>
                              <a:lumOff val="35000"/>
                            </a:schemeClr>
                          </a:solidFill>
                          <a:effectLst/>
                          <a:latin typeface="Calibri Light" panose="020F0302020204030204" pitchFamily="34" charset="0"/>
                        </a:rPr>
                        <a:t>42</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ctr" fontAlgn="b"/>
                      <a:r>
                        <a:rPr lang="cs-CZ" sz="1000" b="1" i="0" u="none" strike="noStrike">
                          <a:solidFill>
                            <a:schemeClr val="tx1">
                              <a:lumMod val="65000"/>
                              <a:lumOff val="35000"/>
                            </a:schemeClr>
                          </a:solidFill>
                          <a:effectLst/>
                          <a:latin typeface="Calibri Light" panose="020F0302020204030204" pitchFamily="34" charset="0"/>
                        </a:rPr>
                        <a:t>51</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ctr" fontAlgn="b"/>
                      <a:r>
                        <a:rPr lang="cs-CZ" sz="1000" b="1" i="0" u="none" strike="noStrike" dirty="0">
                          <a:solidFill>
                            <a:schemeClr val="tx1">
                              <a:lumMod val="65000"/>
                              <a:lumOff val="35000"/>
                            </a:schemeClr>
                          </a:solidFill>
                          <a:effectLst/>
                          <a:latin typeface="Calibri Light" panose="020F0302020204030204" pitchFamily="34" charset="0"/>
                        </a:rPr>
                        <a:t>45</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ctr" fontAlgn="b"/>
                      <a:r>
                        <a:rPr lang="cs-CZ" sz="1000" b="1" i="0" u="none" strike="noStrike">
                          <a:solidFill>
                            <a:schemeClr val="tx1">
                              <a:lumMod val="65000"/>
                              <a:lumOff val="35000"/>
                            </a:schemeClr>
                          </a:solidFill>
                          <a:effectLst/>
                          <a:latin typeface="Calibri Light" panose="020F0302020204030204" pitchFamily="34" charset="0"/>
                        </a:rPr>
                        <a:t>48</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extLst>
                  <a:ext uri="{0D108BD9-81ED-4DB2-BD59-A6C34878D82A}">
                    <a16:rowId xmlns:a16="http://schemas.microsoft.com/office/drawing/2014/main" val="3325712784"/>
                  </a:ext>
                </a:extLst>
              </a:tr>
              <a:tr h="251620">
                <a:tc>
                  <a:txBody>
                    <a:bodyPr/>
                    <a:lstStyle/>
                    <a:p>
                      <a:pPr algn="r" fontAlgn="b"/>
                      <a:r>
                        <a:rPr lang="cs-CZ" sz="1000" b="0" i="0" u="none" strike="noStrike">
                          <a:effectLst/>
                          <a:latin typeface="Calibri Light" panose="020F0302020204030204" pitchFamily="34" charset="0"/>
                        </a:rPr>
                        <a:t>Zdravá strava.</a:t>
                      </a:r>
                    </a:p>
                  </a:txBody>
                  <a:tcPr marL="9525" marR="9525" marT="9525" marB="0" anchor="ctr">
                    <a:lnL w="12700" cap="flat" cmpd="sng" algn="ctr">
                      <a:no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r" fontAlgn="b"/>
                      <a:endParaRPr lang="cs-CZ" sz="1000" b="0" i="0" u="none" strike="noStrike" dirty="0">
                        <a:effectLst/>
                        <a:latin typeface="Calibri Light" panose="020F0302020204030204" pitchFamily="34" charset="0"/>
                      </a:endParaRP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ctr" fontAlgn="b"/>
                      <a:r>
                        <a:rPr lang="cs-CZ" sz="1000" b="1" i="0" u="none" strike="noStrike" dirty="0">
                          <a:solidFill>
                            <a:schemeClr val="tx1">
                              <a:lumMod val="65000"/>
                              <a:lumOff val="35000"/>
                            </a:schemeClr>
                          </a:solidFill>
                          <a:effectLst/>
                          <a:latin typeface="Calibri Light" panose="020F0302020204030204" pitchFamily="34" charset="0"/>
                        </a:rPr>
                        <a:t>42</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ctr" fontAlgn="b"/>
                      <a:r>
                        <a:rPr lang="cs-CZ" sz="1000" b="1" i="0" u="none" strike="noStrike">
                          <a:solidFill>
                            <a:schemeClr val="tx1">
                              <a:lumMod val="65000"/>
                              <a:lumOff val="35000"/>
                            </a:schemeClr>
                          </a:solidFill>
                          <a:effectLst/>
                          <a:latin typeface="Calibri Light" panose="020F0302020204030204" pitchFamily="34" charset="0"/>
                        </a:rPr>
                        <a:t>49</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ctr" fontAlgn="b"/>
                      <a:r>
                        <a:rPr lang="cs-CZ" sz="1000" b="1" i="0" u="none" strike="noStrike" dirty="0">
                          <a:solidFill>
                            <a:schemeClr val="tx1">
                              <a:lumMod val="65000"/>
                              <a:lumOff val="35000"/>
                            </a:schemeClr>
                          </a:solidFill>
                          <a:effectLst/>
                          <a:latin typeface="Calibri Light" panose="020F0302020204030204" pitchFamily="34" charset="0"/>
                        </a:rPr>
                        <a:t>39</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solidFill>
                      <a:schemeClr val="accent5">
                        <a:lumMod val="20000"/>
                        <a:lumOff val="80000"/>
                      </a:schemeClr>
                    </a:solidFill>
                  </a:tcPr>
                </a:tc>
                <a:tc>
                  <a:txBody>
                    <a:bodyPr/>
                    <a:lstStyle/>
                    <a:p>
                      <a:pPr algn="ctr" fontAlgn="b"/>
                      <a:r>
                        <a:rPr lang="cs-CZ" sz="1000" b="1" i="0" u="none" strike="noStrike" dirty="0">
                          <a:solidFill>
                            <a:schemeClr val="tx1">
                              <a:lumMod val="65000"/>
                              <a:lumOff val="35000"/>
                            </a:schemeClr>
                          </a:solidFill>
                          <a:effectLst/>
                          <a:latin typeface="Calibri Light" panose="020F0302020204030204" pitchFamily="34" charset="0"/>
                        </a:rPr>
                        <a:t>53</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solidFill>
                      <a:schemeClr val="accent3">
                        <a:lumMod val="40000"/>
                        <a:lumOff val="60000"/>
                      </a:schemeClr>
                    </a:solidFill>
                  </a:tcPr>
                </a:tc>
                <a:extLst>
                  <a:ext uri="{0D108BD9-81ED-4DB2-BD59-A6C34878D82A}">
                    <a16:rowId xmlns:a16="http://schemas.microsoft.com/office/drawing/2014/main" val="1215042313"/>
                  </a:ext>
                </a:extLst>
              </a:tr>
              <a:tr h="251620">
                <a:tc>
                  <a:txBody>
                    <a:bodyPr/>
                    <a:lstStyle/>
                    <a:p>
                      <a:pPr algn="r" fontAlgn="b"/>
                      <a:r>
                        <a:rPr lang="cs-CZ" sz="1000" b="0" i="0" u="none" strike="noStrike" noProof="0" dirty="0">
                          <a:effectLst/>
                          <a:latin typeface="Calibri Light" panose="020F0302020204030204" pitchFamily="34" charset="0"/>
                        </a:rPr>
                        <a:t>Odborná</a:t>
                      </a:r>
                      <a:r>
                        <a:rPr lang="pl-PL" sz="1000" b="0" i="0" u="none" strike="noStrike" dirty="0">
                          <a:effectLst/>
                          <a:latin typeface="Calibri Light" panose="020F0302020204030204" pitchFamily="34" charset="0"/>
                        </a:rPr>
                        <a:t> pomoc, </a:t>
                      </a:r>
                      <a:r>
                        <a:rPr lang="cs-CZ" sz="1000" b="0" i="0" u="none" strike="noStrike" noProof="0" dirty="0">
                          <a:effectLst/>
                          <a:latin typeface="Calibri Light" panose="020F0302020204030204" pitchFamily="34" charset="0"/>
                        </a:rPr>
                        <a:t>lékař</a:t>
                      </a:r>
                      <a:r>
                        <a:rPr lang="pl-PL" sz="1000" b="0" i="0" u="none" strike="noStrike" dirty="0">
                          <a:effectLst/>
                          <a:latin typeface="Calibri Light" panose="020F0302020204030204" pitchFamily="34" charset="0"/>
                        </a:rPr>
                        <a:t>/ka, psychoterapie, psychiatrie.</a:t>
                      </a:r>
                    </a:p>
                  </a:txBody>
                  <a:tcPr marL="9525" marR="9525" marT="9525" marB="0" anchor="ctr">
                    <a:lnL w="12700" cap="flat" cmpd="sng" algn="ctr">
                      <a:no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r" fontAlgn="b"/>
                      <a:endParaRPr lang="cs-CZ" sz="1000" b="0" i="0" u="none" strike="noStrike" dirty="0">
                        <a:effectLst/>
                        <a:latin typeface="Calibri Light" panose="020F0302020204030204" pitchFamily="34" charset="0"/>
                      </a:endParaRP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ctr" fontAlgn="b"/>
                      <a:r>
                        <a:rPr lang="cs-CZ" sz="1000" b="1" i="0" u="none" strike="noStrike" dirty="0">
                          <a:solidFill>
                            <a:schemeClr val="tx1">
                              <a:lumMod val="65000"/>
                              <a:lumOff val="35000"/>
                            </a:schemeClr>
                          </a:solidFill>
                          <a:effectLst/>
                          <a:latin typeface="Calibri Light" panose="020F0302020204030204" pitchFamily="34" charset="0"/>
                        </a:rPr>
                        <a:t>29</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solidFill>
                      <a:schemeClr val="accent5">
                        <a:lumMod val="20000"/>
                        <a:lumOff val="80000"/>
                      </a:schemeClr>
                    </a:solidFill>
                  </a:tcPr>
                </a:tc>
                <a:tc>
                  <a:txBody>
                    <a:bodyPr/>
                    <a:lstStyle/>
                    <a:p>
                      <a:pPr algn="ctr" fontAlgn="b"/>
                      <a:r>
                        <a:rPr lang="cs-CZ" sz="1000" b="1" i="0" u="none" strike="noStrike" dirty="0">
                          <a:solidFill>
                            <a:schemeClr val="tx1">
                              <a:lumMod val="65000"/>
                              <a:lumOff val="35000"/>
                            </a:schemeClr>
                          </a:solidFill>
                          <a:effectLst/>
                          <a:latin typeface="Calibri Light" panose="020F0302020204030204" pitchFamily="34" charset="0"/>
                        </a:rPr>
                        <a:t>46</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solidFill>
                      <a:schemeClr val="accent3">
                        <a:lumMod val="40000"/>
                        <a:lumOff val="60000"/>
                      </a:schemeClr>
                    </a:solidFill>
                  </a:tcPr>
                </a:tc>
                <a:tc>
                  <a:txBody>
                    <a:bodyPr/>
                    <a:lstStyle/>
                    <a:p>
                      <a:pPr algn="ctr" fontAlgn="b"/>
                      <a:r>
                        <a:rPr lang="cs-CZ" sz="1000" b="1" i="0" u="none" strike="noStrike" dirty="0">
                          <a:solidFill>
                            <a:schemeClr val="tx1">
                              <a:lumMod val="65000"/>
                              <a:lumOff val="35000"/>
                            </a:schemeClr>
                          </a:solidFill>
                          <a:effectLst/>
                          <a:latin typeface="Calibri Light" panose="020F0302020204030204" pitchFamily="34" charset="0"/>
                        </a:rPr>
                        <a:t>26</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solidFill>
                      <a:schemeClr val="accent5">
                        <a:lumMod val="20000"/>
                        <a:lumOff val="80000"/>
                      </a:schemeClr>
                    </a:solidFill>
                  </a:tcPr>
                </a:tc>
                <a:tc>
                  <a:txBody>
                    <a:bodyPr/>
                    <a:lstStyle/>
                    <a:p>
                      <a:pPr algn="ctr" fontAlgn="b"/>
                      <a:r>
                        <a:rPr lang="cs-CZ" sz="1000" b="1" i="0" u="none" strike="noStrike" dirty="0">
                          <a:solidFill>
                            <a:schemeClr val="tx1">
                              <a:lumMod val="65000"/>
                              <a:lumOff val="35000"/>
                            </a:schemeClr>
                          </a:solidFill>
                          <a:effectLst/>
                          <a:latin typeface="Calibri Light" panose="020F0302020204030204" pitchFamily="34" charset="0"/>
                        </a:rPr>
                        <a:t>48</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solidFill>
                      <a:schemeClr val="accent3">
                        <a:lumMod val="40000"/>
                        <a:lumOff val="60000"/>
                      </a:schemeClr>
                    </a:solidFill>
                  </a:tcPr>
                </a:tc>
                <a:extLst>
                  <a:ext uri="{0D108BD9-81ED-4DB2-BD59-A6C34878D82A}">
                    <a16:rowId xmlns:a16="http://schemas.microsoft.com/office/drawing/2014/main" val="2640212683"/>
                  </a:ext>
                </a:extLst>
              </a:tr>
              <a:tr h="251620">
                <a:tc>
                  <a:txBody>
                    <a:bodyPr/>
                    <a:lstStyle/>
                    <a:p>
                      <a:pPr algn="r" fontAlgn="b"/>
                      <a:r>
                        <a:rPr lang="cs-CZ" sz="1000" b="0" i="0" u="none" strike="noStrike">
                          <a:effectLst/>
                          <a:latin typeface="Calibri Light" panose="020F0302020204030204" pitchFamily="34" charset="0"/>
                        </a:rPr>
                        <a:t>Pravidelný denní režim.</a:t>
                      </a:r>
                    </a:p>
                  </a:txBody>
                  <a:tcPr marL="9525" marR="9525" marT="9525" marB="0" anchor="ctr">
                    <a:lnL w="12700" cap="flat" cmpd="sng" algn="ctr">
                      <a:no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r" fontAlgn="b"/>
                      <a:endParaRPr lang="cs-CZ" sz="1000" b="0" i="0" u="none" strike="noStrike" dirty="0">
                        <a:effectLst/>
                        <a:latin typeface="Calibri Light" panose="020F0302020204030204" pitchFamily="34" charset="0"/>
                      </a:endParaRP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ctr" fontAlgn="b"/>
                      <a:r>
                        <a:rPr lang="cs-CZ" sz="1000" b="1" i="0" u="none" strike="noStrike">
                          <a:solidFill>
                            <a:schemeClr val="tx1">
                              <a:lumMod val="65000"/>
                              <a:lumOff val="35000"/>
                            </a:schemeClr>
                          </a:solidFill>
                          <a:effectLst/>
                          <a:latin typeface="Calibri Light" panose="020F0302020204030204" pitchFamily="34" charset="0"/>
                        </a:rPr>
                        <a:t>32</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ctr" fontAlgn="b"/>
                      <a:r>
                        <a:rPr lang="cs-CZ" sz="1000" b="1" i="0" u="none" strike="noStrike">
                          <a:solidFill>
                            <a:schemeClr val="tx1">
                              <a:lumMod val="65000"/>
                              <a:lumOff val="35000"/>
                            </a:schemeClr>
                          </a:solidFill>
                          <a:effectLst/>
                          <a:latin typeface="Calibri Light" panose="020F0302020204030204" pitchFamily="34" charset="0"/>
                        </a:rPr>
                        <a:t>36</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ctr" fontAlgn="b"/>
                      <a:r>
                        <a:rPr lang="cs-CZ" sz="1000" b="1" i="0" u="none" strike="noStrike" dirty="0">
                          <a:solidFill>
                            <a:schemeClr val="tx1">
                              <a:lumMod val="65000"/>
                              <a:lumOff val="35000"/>
                            </a:schemeClr>
                          </a:solidFill>
                          <a:effectLst/>
                          <a:latin typeface="Calibri Light" panose="020F0302020204030204" pitchFamily="34" charset="0"/>
                        </a:rPr>
                        <a:t>28</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solidFill>
                      <a:schemeClr val="accent5">
                        <a:lumMod val="20000"/>
                        <a:lumOff val="80000"/>
                      </a:schemeClr>
                    </a:solidFill>
                  </a:tcPr>
                </a:tc>
                <a:tc>
                  <a:txBody>
                    <a:bodyPr/>
                    <a:lstStyle/>
                    <a:p>
                      <a:pPr algn="ctr" fontAlgn="b"/>
                      <a:r>
                        <a:rPr lang="cs-CZ" sz="1000" b="1" i="0" u="none" strike="noStrike" dirty="0">
                          <a:solidFill>
                            <a:schemeClr val="tx1">
                              <a:lumMod val="65000"/>
                              <a:lumOff val="35000"/>
                            </a:schemeClr>
                          </a:solidFill>
                          <a:effectLst/>
                          <a:latin typeface="Calibri Light" panose="020F0302020204030204" pitchFamily="34" charset="0"/>
                        </a:rPr>
                        <a:t>40</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solidFill>
                      <a:schemeClr val="accent3">
                        <a:lumMod val="40000"/>
                        <a:lumOff val="60000"/>
                      </a:schemeClr>
                    </a:solidFill>
                  </a:tcPr>
                </a:tc>
                <a:extLst>
                  <a:ext uri="{0D108BD9-81ED-4DB2-BD59-A6C34878D82A}">
                    <a16:rowId xmlns:a16="http://schemas.microsoft.com/office/drawing/2014/main" val="2082074615"/>
                  </a:ext>
                </a:extLst>
              </a:tr>
              <a:tr h="251620">
                <a:tc>
                  <a:txBody>
                    <a:bodyPr/>
                    <a:lstStyle/>
                    <a:p>
                      <a:pPr algn="r" fontAlgn="b"/>
                      <a:r>
                        <a:rPr lang="cs-CZ" sz="1000" b="0" i="0" u="none" strike="noStrike">
                          <a:effectLst/>
                          <a:latin typeface="Calibri Light" panose="020F0302020204030204" pitchFamily="34" charset="0"/>
                        </a:rPr>
                        <a:t>Meditace, různé relaxační techniky, jóga.</a:t>
                      </a:r>
                    </a:p>
                  </a:txBody>
                  <a:tcPr marL="9525" marR="9525" marT="9525" marB="0" anchor="ctr">
                    <a:lnL w="12700" cap="flat" cmpd="sng" algn="ctr">
                      <a:no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r" fontAlgn="b"/>
                      <a:endParaRPr lang="cs-CZ" sz="1000" b="0" i="0" u="none" strike="noStrike">
                        <a:effectLst/>
                        <a:latin typeface="Calibri Light" panose="020F0302020204030204" pitchFamily="34" charset="0"/>
                      </a:endParaRP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ctr" fontAlgn="b"/>
                      <a:r>
                        <a:rPr lang="cs-CZ" sz="1000" b="1" i="0" u="none" strike="noStrike" dirty="0">
                          <a:solidFill>
                            <a:schemeClr val="tx1">
                              <a:lumMod val="65000"/>
                              <a:lumOff val="35000"/>
                            </a:schemeClr>
                          </a:solidFill>
                          <a:effectLst/>
                          <a:latin typeface="Calibri Light" panose="020F0302020204030204" pitchFamily="34" charset="0"/>
                        </a:rPr>
                        <a:t>26</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solidFill>
                      <a:schemeClr val="accent5">
                        <a:lumMod val="20000"/>
                        <a:lumOff val="80000"/>
                      </a:schemeClr>
                    </a:solidFill>
                  </a:tcPr>
                </a:tc>
                <a:tc>
                  <a:txBody>
                    <a:bodyPr/>
                    <a:lstStyle/>
                    <a:p>
                      <a:pPr algn="ctr" fontAlgn="b"/>
                      <a:r>
                        <a:rPr lang="cs-CZ" sz="1000" b="1" i="0" u="none" strike="noStrike" dirty="0">
                          <a:solidFill>
                            <a:schemeClr val="tx1">
                              <a:lumMod val="65000"/>
                              <a:lumOff val="35000"/>
                            </a:schemeClr>
                          </a:solidFill>
                          <a:effectLst/>
                          <a:latin typeface="Calibri Light" panose="020F0302020204030204" pitchFamily="34" charset="0"/>
                        </a:rPr>
                        <a:t>36</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solidFill>
                      <a:schemeClr val="accent3">
                        <a:lumMod val="40000"/>
                        <a:lumOff val="60000"/>
                      </a:schemeClr>
                    </a:solidFill>
                  </a:tcPr>
                </a:tc>
                <a:tc>
                  <a:txBody>
                    <a:bodyPr/>
                    <a:lstStyle/>
                    <a:p>
                      <a:pPr algn="ctr" fontAlgn="b"/>
                      <a:r>
                        <a:rPr lang="cs-CZ" sz="1000" b="1" i="0" u="none" strike="noStrike" dirty="0">
                          <a:solidFill>
                            <a:schemeClr val="tx1">
                              <a:lumMod val="65000"/>
                              <a:lumOff val="35000"/>
                            </a:schemeClr>
                          </a:solidFill>
                          <a:effectLst/>
                          <a:latin typeface="Calibri Light" panose="020F0302020204030204" pitchFamily="34" charset="0"/>
                        </a:rPr>
                        <a:t>22</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solidFill>
                      <a:schemeClr val="accent5">
                        <a:lumMod val="20000"/>
                        <a:lumOff val="80000"/>
                      </a:schemeClr>
                    </a:solidFill>
                  </a:tcPr>
                </a:tc>
                <a:tc>
                  <a:txBody>
                    <a:bodyPr/>
                    <a:lstStyle/>
                    <a:p>
                      <a:pPr algn="ctr" fontAlgn="b"/>
                      <a:r>
                        <a:rPr lang="cs-CZ" sz="1000" b="1" i="0" u="none" strike="noStrike" dirty="0">
                          <a:solidFill>
                            <a:schemeClr val="tx1">
                              <a:lumMod val="65000"/>
                              <a:lumOff val="35000"/>
                            </a:schemeClr>
                          </a:solidFill>
                          <a:effectLst/>
                          <a:latin typeface="Calibri Light" panose="020F0302020204030204" pitchFamily="34" charset="0"/>
                        </a:rPr>
                        <a:t>40</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solidFill>
                      <a:schemeClr val="accent3">
                        <a:lumMod val="40000"/>
                        <a:lumOff val="60000"/>
                      </a:schemeClr>
                    </a:solidFill>
                  </a:tcPr>
                </a:tc>
                <a:extLst>
                  <a:ext uri="{0D108BD9-81ED-4DB2-BD59-A6C34878D82A}">
                    <a16:rowId xmlns:a16="http://schemas.microsoft.com/office/drawing/2014/main" val="2360214169"/>
                  </a:ext>
                </a:extLst>
              </a:tr>
              <a:tr h="251620">
                <a:tc>
                  <a:txBody>
                    <a:bodyPr/>
                    <a:lstStyle/>
                    <a:p>
                      <a:pPr algn="r" fontAlgn="b"/>
                      <a:r>
                        <a:rPr lang="cs-CZ" sz="1000" b="0" i="0" u="none" strike="noStrike">
                          <a:effectLst/>
                          <a:latin typeface="Calibri Light" panose="020F0302020204030204" pitchFamily="34" charset="0"/>
                        </a:rPr>
                        <a:t>Léky.</a:t>
                      </a:r>
                    </a:p>
                  </a:txBody>
                  <a:tcPr marL="9525" marR="9525" marT="9525" marB="0" anchor="ctr">
                    <a:lnL w="12700" cap="flat" cmpd="sng" algn="ctr">
                      <a:no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r" fontAlgn="b"/>
                      <a:endParaRPr lang="cs-CZ" sz="1000" b="0" i="0" u="none" strike="noStrike">
                        <a:effectLst/>
                        <a:latin typeface="Calibri Light" panose="020F0302020204030204" pitchFamily="34" charset="0"/>
                      </a:endParaRP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ctr" fontAlgn="b"/>
                      <a:r>
                        <a:rPr lang="cs-CZ" sz="1000" b="1" i="0" u="none" strike="noStrike">
                          <a:solidFill>
                            <a:schemeClr val="tx1">
                              <a:lumMod val="65000"/>
                              <a:lumOff val="35000"/>
                            </a:schemeClr>
                          </a:solidFill>
                          <a:effectLst/>
                          <a:latin typeface="Calibri Light" panose="020F0302020204030204" pitchFamily="34" charset="0"/>
                        </a:rPr>
                        <a:t>13</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ctr" fontAlgn="b"/>
                      <a:r>
                        <a:rPr lang="cs-CZ" sz="1000" b="1" i="0" u="none" strike="noStrike">
                          <a:solidFill>
                            <a:schemeClr val="tx1">
                              <a:lumMod val="65000"/>
                              <a:lumOff val="35000"/>
                            </a:schemeClr>
                          </a:solidFill>
                          <a:effectLst/>
                          <a:latin typeface="Calibri Light" panose="020F0302020204030204" pitchFamily="34" charset="0"/>
                        </a:rPr>
                        <a:t>14</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ctr" fontAlgn="b"/>
                      <a:r>
                        <a:rPr lang="cs-CZ" sz="1000" b="1" i="0" u="none" strike="noStrike" dirty="0">
                          <a:solidFill>
                            <a:schemeClr val="tx1">
                              <a:lumMod val="65000"/>
                              <a:lumOff val="35000"/>
                            </a:schemeClr>
                          </a:solidFill>
                          <a:effectLst/>
                          <a:latin typeface="Calibri Light" panose="020F0302020204030204" pitchFamily="34" charset="0"/>
                        </a:rPr>
                        <a:t>8</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solidFill>
                      <a:schemeClr val="accent5">
                        <a:lumMod val="20000"/>
                        <a:lumOff val="80000"/>
                      </a:schemeClr>
                    </a:solidFill>
                  </a:tcPr>
                </a:tc>
                <a:tc>
                  <a:txBody>
                    <a:bodyPr/>
                    <a:lstStyle/>
                    <a:p>
                      <a:pPr algn="ctr" fontAlgn="b"/>
                      <a:r>
                        <a:rPr lang="cs-CZ" sz="1000" b="1" i="0" u="none" strike="noStrike" dirty="0">
                          <a:solidFill>
                            <a:schemeClr val="tx1">
                              <a:lumMod val="65000"/>
                              <a:lumOff val="35000"/>
                            </a:schemeClr>
                          </a:solidFill>
                          <a:effectLst/>
                          <a:latin typeface="Calibri Light" panose="020F0302020204030204" pitchFamily="34" charset="0"/>
                        </a:rPr>
                        <a:t>19</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solidFill>
                      <a:schemeClr val="accent3">
                        <a:lumMod val="40000"/>
                        <a:lumOff val="60000"/>
                      </a:schemeClr>
                    </a:solidFill>
                  </a:tcPr>
                </a:tc>
                <a:extLst>
                  <a:ext uri="{0D108BD9-81ED-4DB2-BD59-A6C34878D82A}">
                    <a16:rowId xmlns:a16="http://schemas.microsoft.com/office/drawing/2014/main" val="3536283042"/>
                  </a:ext>
                </a:extLst>
              </a:tr>
              <a:tr h="251620">
                <a:tc>
                  <a:txBody>
                    <a:bodyPr/>
                    <a:lstStyle/>
                    <a:p>
                      <a:pPr algn="r" fontAlgn="b"/>
                      <a:r>
                        <a:rPr lang="cs-CZ" sz="1000" b="0" i="0" u="none" strike="noStrike" dirty="0">
                          <a:effectLst/>
                          <a:latin typeface="Calibri Light" panose="020F0302020204030204" pitchFamily="34" charset="0"/>
                        </a:rPr>
                        <a:t>Žádný z uvedených</a:t>
                      </a:r>
                    </a:p>
                  </a:txBody>
                  <a:tcPr marL="9525" marR="9525" marT="9525" marB="0" anchor="ctr">
                    <a:lnL w="12700" cap="flat" cmpd="sng" algn="ctr">
                      <a:no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r" fontAlgn="b"/>
                      <a:endParaRPr lang="cs-CZ" sz="1000" b="0" i="0" u="none" strike="noStrike" dirty="0">
                        <a:effectLst/>
                        <a:latin typeface="Calibri Light" panose="020F0302020204030204" pitchFamily="34" charset="0"/>
                      </a:endParaRP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ctr" fontAlgn="b"/>
                      <a:r>
                        <a:rPr lang="cs-CZ" sz="1000" b="1" i="0" u="none" strike="noStrike">
                          <a:solidFill>
                            <a:schemeClr val="tx1">
                              <a:lumMod val="65000"/>
                              <a:lumOff val="35000"/>
                            </a:schemeClr>
                          </a:solidFill>
                          <a:effectLst/>
                          <a:latin typeface="Calibri Light" panose="020F0302020204030204" pitchFamily="34" charset="0"/>
                        </a:rPr>
                        <a:t>1</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ctr" fontAlgn="b"/>
                      <a:r>
                        <a:rPr lang="cs-CZ" sz="1000" b="1" i="0" u="none" strike="noStrike">
                          <a:solidFill>
                            <a:schemeClr val="tx1">
                              <a:lumMod val="65000"/>
                              <a:lumOff val="35000"/>
                            </a:schemeClr>
                          </a:solidFill>
                          <a:effectLst/>
                          <a:latin typeface="Calibri Light" panose="020F0302020204030204" pitchFamily="34" charset="0"/>
                        </a:rPr>
                        <a:t>1</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ctr" fontAlgn="b"/>
                      <a:r>
                        <a:rPr lang="cs-CZ" sz="1000" b="1" i="0" u="none" strike="noStrike">
                          <a:solidFill>
                            <a:schemeClr val="tx1">
                              <a:lumMod val="65000"/>
                              <a:lumOff val="35000"/>
                            </a:schemeClr>
                          </a:solidFill>
                          <a:effectLst/>
                          <a:latin typeface="Calibri Light" panose="020F0302020204030204" pitchFamily="34" charset="0"/>
                        </a:rPr>
                        <a:t>0</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ctr" fontAlgn="b"/>
                      <a:r>
                        <a:rPr lang="cs-CZ" sz="1000" b="1" i="0" u="none" strike="noStrike" dirty="0">
                          <a:solidFill>
                            <a:schemeClr val="tx1">
                              <a:lumMod val="65000"/>
                              <a:lumOff val="35000"/>
                            </a:schemeClr>
                          </a:solidFill>
                          <a:effectLst/>
                          <a:latin typeface="Calibri Light" panose="020F0302020204030204" pitchFamily="34" charset="0"/>
                        </a:rPr>
                        <a:t>2</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extLst>
                  <a:ext uri="{0D108BD9-81ED-4DB2-BD59-A6C34878D82A}">
                    <a16:rowId xmlns:a16="http://schemas.microsoft.com/office/drawing/2014/main" val="3592075948"/>
                  </a:ext>
                </a:extLst>
              </a:tr>
            </a:tbl>
          </a:graphicData>
        </a:graphic>
      </p:graphicFrame>
      <p:sp>
        <p:nvSpPr>
          <p:cNvPr id="22" name="Nadpis 1"/>
          <p:cNvSpPr txBox="1">
            <a:spLocks/>
          </p:cNvSpPr>
          <p:nvPr/>
        </p:nvSpPr>
        <p:spPr>
          <a:xfrm>
            <a:off x="407369" y="44624"/>
            <a:ext cx="11377264" cy="872331"/>
          </a:xfrm>
          <a:prstGeom prst="rect">
            <a:avLst/>
          </a:prstGeom>
        </p:spPr>
        <p:txBody>
          <a:bodyPr vert="horz" lIns="91438" tIns="45719" rIns="91438" bIns="45719" rtlCol="0" anchor="ctr">
            <a:noAutofit/>
          </a:bodyPr>
          <a:lstStyle>
            <a:lvl1pPr algn="l" defTabSz="914400" rtl="0" eaLnBrk="1" latinLnBrk="0" hangingPunct="1">
              <a:lnSpc>
                <a:spcPct val="100000"/>
              </a:lnSpc>
              <a:spcBef>
                <a:spcPct val="0"/>
              </a:spcBef>
              <a:buNone/>
              <a:defRPr sz="3000" b="1" i="0" kern="1200">
                <a:solidFill>
                  <a:srgbClr val="5C5F63"/>
                </a:solidFill>
                <a:latin typeface="Arial"/>
                <a:ea typeface="+mj-ea"/>
                <a:cs typeface="Arial"/>
              </a:defRPr>
            </a:lvl1p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cs-CZ" sz="4400" b="0" i="0" u="none" strike="noStrike" kern="1200" cap="none" spc="0" normalizeH="0" baseline="0" noProof="0" dirty="0">
                <a:ln>
                  <a:noFill/>
                </a:ln>
                <a:solidFill>
                  <a:srgbClr val="5C5F63"/>
                </a:solidFill>
                <a:effectLst/>
                <a:uLnTx/>
                <a:uFillTx/>
                <a:latin typeface="Calibri Light" panose="020F0302020204030204"/>
                <a:ea typeface="+mj-ea"/>
                <a:cs typeface="Calibri Light" panose="020F0302020204030204" pitchFamily="34" charset="0"/>
              </a:rPr>
              <a:t>Pomocníci s duševní pohodou</a:t>
            </a:r>
          </a:p>
        </p:txBody>
      </p:sp>
      <p:sp>
        <p:nvSpPr>
          <p:cNvPr id="10" name="TextovéPole 2">
            <a:extLst>
              <a:ext uri="{FF2B5EF4-FFF2-40B4-BE49-F238E27FC236}">
                <a16:creationId xmlns:a16="http://schemas.microsoft.com/office/drawing/2014/main" id="{CCA649F5-DC91-9D30-FA03-793E42E00BB7}"/>
              </a:ext>
            </a:extLst>
          </p:cNvPr>
          <p:cNvSpPr txBox="1"/>
          <p:nvPr/>
        </p:nvSpPr>
        <p:spPr>
          <a:xfrm>
            <a:off x="2286399" y="6488668"/>
            <a:ext cx="9480375" cy="230832"/>
          </a:xfrm>
          <a:prstGeom prst="rect">
            <a:avLst/>
          </a:prstGeom>
          <a:noFill/>
        </p:spPr>
        <p:txBody>
          <a:bodyPr wrap="square" rtlCol="0">
            <a:spAutoFit/>
          </a:bodyPr>
          <a:lstStyle/>
          <a:p>
            <a:r>
              <a:rPr lang="pt-BR" sz="900" i="1" dirty="0">
                <a:solidFill>
                  <a:schemeClr val="tx1">
                    <a:lumMod val="65000"/>
                    <a:lumOff val="35000"/>
                  </a:schemeClr>
                </a:solidFill>
                <a:latin typeface="+mj-lt"/>
              </a:rPr>
              <a:t>C9. Které z těchto činností podle tvého názoru pomáhají zařídit duševní pohodu dětí a mladých lidí?</a:t>
            </a:r>
          </a:p>
        </p:txBody>
      </p:sp>
      <p:sp>
        <p:nvSpPr>
          <p:cNvPr id="5" name="Content Placeholder 3">
            <a:extLst>
              <a:ext uri="{FF2B5EF4-FFF2-40B4-BE49-F238E27FC236}">
                <a16:creationId xmlns:a16="http://schemas.microsoft.com/office/drawing/2014/main" id="{0DBE1901-8970-132E-12D9-F35FEA4E5504}"/>
              </a:ext>
            </a:extLst>
          </p:cNvPr>
          <p:cNvSpPr txBox="1">
            <a:spLocks/>
          </p:cNvSpPr>
          <p:nvPr/>
        </p:nvSpPr>
        <p:spPr>
          <a:xfrm>
            <a:off x="553600" y="1107093"/>
            <a:ext cx="11084799" cy="688576"/>
          </a:xfrm>
          <a:prstGeom prst="rect">
            <a:avLst/>
          </a:prstGeom>
          <a:solidFill>
            <a:sysClr val="window" lastClr="FFFFFF"/>
          </a:solidFill>
        </p:spPr>
        <p:txBody>
          <a:bodyPr anchor="ctr"/>
          <a:lstStyle>
            <a:lvl1pPr marL="180975" indent="-180975" algn="l" defTabSz="914400" rtl="0" eaLnBrk="1" latinLnBrk="0" hangingPunct="1">
              <a:spcBef>
                <a:spcPts val="600"/>
              </a:spcBef>
              <a:spcAft>
                <a:spcPts val="600"/>
              </a:spcAft>
              <a:buClr>
                <a:schemeClr val="accent1"/>
              </a:buClr>
              <a:buFont typeface="Arial" pitchFamily="34" charset="0"/>
              <a:buChar char="•"/>
              <a:defRPr sz="1800" kern="1200">
                <a:solidFill>
                  <a:schemeClr val="tx1"/>
                </a:solidFill>
                <a:latin typeface="+mn-lt"/>
                <a:ea typeface="+mn-ea"/>
                <a:cs typeface="Arial" pitchFamily="34" charset="0"/>
              </a:defRPr>
            </a:lvl1pPr>
            <a:lvl2pPr marL="447675" indent="-180975" algn="l" defTabSz="914400" rtl="0" eaLnBrk="1" latinLnBrk="0" hangingPunct="1">
              <a:spcBef>
                <a:spcPts val="0"/>
              </a:spcBef>
              <a:spcAft>
                <a:spcPts val="300"/>
              </a:spcAft>
              <a:buClr>
                <a:schemeClr val="accent1"/>
              </a:buClr>
              <a:buFont typeface="Calibri" pitchFamily="34" charset="0"/>
              <a:buChar char="–"/>
              <a:defRPr sz="1400" kern="1200">
                <a:solidFill>
                  <a:schemeClr val="tx1"/>
                </a:solidFill>
                <a:latin typeface="+mn-lt"/>
                <a:ea typeface="+mn-ea"/>
                <a:cs typeface="Arial" pitchFamily="34" charset="0"/>
              </a:defRPr>
            </a:lvl2pPr>
            <a:lvl3pPr marL="714375" indent="-171450" algn="l" defTabSz="914400" rtl="0" eaLnBrk="1" latinLnBrk="0" hangingPunct="1">
              <a:spcBef>
                <a:spcPts val="0"/>
              </a:spcBef>
              <a:spcAft>
                <a:spcPts val="300"/>
              </a:spcAft>
              <a:buClr>
                <a:schemeClr val="accent1"/>
              </a:buClr>
              <a:buFont typeface="Calibri" pitchFamily="34" charset="0"/>
              <a:buChar char="–"/>
              <a:defRPr sz="1400" kern="1200">
                <a:solidFill>
                  <a:schemeClr val="tx1"/>
                </a:solidFill>
                <a:latin typeface="+mn-lt"/>
                <a:ea typeface="+mn-ea"/>
                <a:cs typeface="Arial" pitchFamily="34" charset="0"/>
              </a:defRPr>
            </a:lvl3pPr>
            <a:lvl4pPr marL="942975" indent="-133350" algn="l" defTabSz="914400" rtl="0" eaLnBrk="1" latinLnBrk="0" hangingPunct="1">
              <a:spcBef>
                <a:spcPct val="20000"/>
              </a:spcBef>
              <a:buClr>
                <a:schemeClr val="accent1"/>
              </a:buClr>
              <a:buFont typeface="Calibri" pitchFamily="34" charset="0"/>
              <a:buChar char="–"/>
              <a:defRPr sz="1200" kern="1200">
                <a:solidFill>
                  <a:schemeClr val="tx1"/>
                </a:solidFill>
                <a:latin typeface="+mn-lt"/>
                <a:ea typeface="+mn-ea"/>
                <a:cs typeface="Arial" pitchFamily="34" charset="0"/>
              </a:defRPr>
            </a:lvl4pPr>
            <a:lvl5pPr marL="1114425" indent="-123825" algn="l" defTabSz="914400" rtl="0" eaLnBrk="1" latinLnBrk="0" hangingPunct="1">
              <a:spcBef>
                <a:spcPct val="20000"/>
              </a:spcBef>
              <a:buClr>
                <a:schemeClr val="accent1"/>
              </a:buClr>
              <a:buFont typeface="Calibri" pitchFamily="34" charset="0"/>
              <a:buChar char="–"/>
              <a:defRPr sz="1200" kern="1200" baseline="0">
                <a:solidFill>
                  <a:schemeClr val="tx1"/>
                </a:solidFill>
                <a:latin typeface="+mn-lt"/>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lvl="0" indent="0" algn="ctr" eaLnBrk="0" hangingPunct="0">
              <a:lnSpc>
                <a:spcPct val="90000"/>
              </a:lnSpc>
              <a:spcBef>
                <a:spcPct val="25000"/>
              </a:spcBef>
              <a:spcAft>
                <a:spcPct val="0"/>
              </a:spcAft>
              <a:buClr>
                <a:srgbClr val="FFFFFF">
                  <a:lumMod val="65000"/>
                </a:srgbClr>
              </a:buClr>
              <a:buSzPct val="100000"/>
              <a:buNone/>
              <a:tabLst>
                <a:tab pos="6815138" algn="r"/>
              </a:tabLst>
              <a:defRPr/>
            </a:pPr>
            <a:r>
              <a:rPr lang="cs-CZ" sz="1400" dirty="0">
                <a:solidFill>
                  <a:srgbClr val="E7E6E6">
                    <a:lumMod val="50000"/>
                  </a:srgbClr>
                </a:solidFill>
                <a:latin typeface="Calibri Light" panose="020F0302020204030204"/>
              </a:rPr>
              <a:t>Obecně platí, že děti vyhledávají pomoc především ve svém bezprostředním okolí nebo v nacházení si více času pro sebe a svou relaxaci. Nejdůležitějšími pomocníky jsou podle dětí a mladých kontakt s kamarády a kolektivem, mít se komu svěřit a také pravidelný spánek.  </a:t>
            </a:r>
          </a:p>
          <a:p>
            <a:pPr marL="0" indent="0" algn="ctr" eaLnBrk="0" hangingPunct="0">
              <a:lnSpc>
                <a:spcPct val="90000"/>
              </a:lnSpc>
              <a:spcBef>
                <a:spcPct val="25000"/>
              </a:spcBef>
              <a:spcAft>
                <a:spcPct val="0"/>
              </a:spcAft>
              <a:buClr>
                <a:srgbClr val="FFFFFF">
                  <a:lumMod val="65000"/>
                </a:srgbClr>
              </a:buClr>
              <a:buSzPct val="100000"/>
              <a:buNone/>
              <a:tabLst>
                <a:tab pos="6815138" algn="r"/>
              </a:tabLst>
              <a:defRPr/>
            </a:pPr>
            <a:r>
              <a:rPr kumimoji="0" lang="cs-CZ" sz="1400" b="0" i="0" u="none" strike="noStrike" kern="1200" cap="none" spc="0" normalizeH="0" baseline="0" noProof="0" dirty="0">
                <a:ln>
                  <a:noFill/>
                </a:ln>
                <a:solidFill>
                  <a:srgbClr val="E7E6E6">
                    <a:lumMod val="50000"/>
                  </a:srgbClr>
                </a:solidFill>
                <a:effectLst/>
                <a:uLnTx/>
                <a:uFillTx/>
                <a:latin typeface="Calibri Light" panose="020F0302020204030204"/>
                <a:ea typeface="+mn-ea"/>
                <a:cs typeface="Arial" pitchFamily="34" charset="0"/>
              </a:rPr>
              <a:t>Léky považuje za nápomocné pouze 14% dotázaných. O</a:t>
            </a:r>
            <a:r>
              <a:rPr lang="cs-CZ" sz="1400" dirty="0" err="1">
                <a:solidFill>
                  <a:srgbClr val="E7E6E6">
                    <a:lumMod val="50000"/>
                  </a:srgbClr>
                </a:solidFill>
                <a:latin typeface="Calibri Light" panose="020F0302020204030204"/>
              </a:rPr>
              <a:t>dbornou</a:t>
            </a:r>
            <a:r>
              <a:rPr lang="cs-CZ" sz="1400" dirty="0">
                <a:solidFill>
                  <a:srgbClr val="E7E6E6">
                    <a:lumMod val="50000"/>
                  </a:srgbClr>
                </a:solidFill>
                <a:latin typeface="Calibri Light" panose="020F0302020204030204"/>
              </a:rPr>
              <a:t> pomoc vnímá jako prospěšnou přibližně </a:t>
            </a:r>
            <a:r>
              <a:rPr kumimoji="0" lang="cs-CZ" sz="1400" b="0" i="0" u="none" strike="noStrike" kern="1200" cap="none" spc="0" normalizeH="0" baseline="0" noProof="0" dirty="0">
                <a:ln>
                  <a:noFill/>
                </a:ln>
                <a:solidFill>
                  <a:srgbClr val="E7E6E6">
                    <a:lumMod val="50000"/>
                  </a:srgbClr>
                </a:solidFill>
                <a:effectLst/>
                <a:uLnTx/>
                <a:uFillTx/>
                <a:latin typeface="Calibri Light" panose="020F0302020204030204"/>
                <a:ea typeface="+mn-ea"/>
                <a:cs typeface="Arial" pitchFamily="34" charset="0"/>
              </a:rPr>
              <a:t>třetina dětí a mladých. Ve výrazně větší míře (téměř polovina dotázaných) jsou tuto pomoc </a:t>
            </a:r>
            <a:r>
              <a:rPr lang="cs-CZ" sz="1400" dirty="0">
                <a:solidFill>
                  <a:srgbClr val="E7E6E6">
                    <a:lumMod val="50000"/>
                  </a:srgbClr>
                </a:solidFill>
                <a:latin typeface="Calibri Light" panose="020F0302020204030204"/>
              </a:rPr>
              <a:t>nakloněni přijmout dívky a starší. </a:t>
            </a:r>
          </a:p>
          <a:p>
            <a:pPr marL="0" marR="0" lvl="0" indent="0" algn="ctr" defTabSz="914400" rtl="0" eaLnBrk="0" fontAlgn="auto" latinLnBrk="0" hangingPunct="0">
              <a:lnSpc>
                <a:spcPct val="90000"/>
              </a:lnSpc>
              <a:spcBef>
                <a:spcPct val="25000"/>
              </a:spcBef>
              <a:spcAft>
                <a:spcPct val="0"/>
              </a:spcAft>
              <a:buClr>
                <a:srgbClr val="FFFFFF">
                  <a:lumMod val="65000"/>
                </a:srgbClr>
              </a:buClr>
              <a:buSzPct val="100000"/>
              <a:buFont typeface="Arial" pitchFamily="34" charset="0"/>
              <a:buNone/>
              <a:tabLst>
                <a:tab pos="6815138" algn="r"/>
              </a:tabLst>
              <a:defRPr/>
            </a:pPr>
            <a:endParaRPr kumimoji="0" lang="cs-CZ" sz="1400" b="0" i="0" u="none" strike="noStrike" kern="1200" cap="none" spc="0" normalizeH="0" baseline="0" noProof="0" dirty="0">
              <a:ln>
                <a:noFill/>
              </a:ln>
              <a:solidFill>
                <a:srgbClr val="E7E6E6">
                  <a:lumMod val="50000"/>
                </a:srgbClr>
              </a:solidFill>
              <a:effectLst/>
              <a:uLnTx/>
              <a:uFillTx/>
              <a:latin typeface="Calibri Light" panose="020F0302020204030204"/>
              <a:ea typeface="+mn-ea"/>
              <a:cs typeface="Arial" pitchFamily="34" charset="0"/>
            </a:endParaRPr>
          </a:p>
        </p:txBody>
      </p:sp>
      <p:sp>
        <p:nvSpPr>
          <p:cNvPr id="7" name="Obdélník 9">
            <a:extLst>
              <a:ext uri="{FF2B5EF4-FFF2-40B4-BE49-F238E27FC236}">
                <a16:creationId xmlns:a16="http://schemas.microsoft.com/office/drawing/2014/main" id="{62078C1E-7C5D-C88E-337F-F529539F32CE}"/>
              </a:ext>
            </a:extLst>
          </p:cNvPr>
          <p:cNvSpPr/>
          <p:nvPr/>
        </p:nvSpPr>
        <p:spPr>
          <a:xfrm>
            <a:off x="3700424" y="1930426"/>
            <a:ext cx="3926238" cy="340519"/>
          </a:xfrm>
          <a:prstGeom prst="roundRect">
            <a:avLst/>
          </a:prstGeom>
          <a:solidFill>
            <a:srgbClr val="6C488E"/>
          </a:solidFill>
          <a:ln w="12700" cap="flat" cmpd="sng" algn="ctr">
            <a:noFill/>
            <a:prstDash val="solid"/>
            <a:miter lim="800000"/>
          </a:ln>
          <a:effectLst>
            <a:outerShdw blurRad="50800" dist="38100" dir="2700000" algn="tl" rotWithShape="0">
              <a:prstClr val="black">
                <a:alpha val="40000"/>
              </a:prstClr>
            </a:outerShdw>
          </a:effectLst>
        </p:spPr>
        <p:txBody>
          <a:bodyPr wrap="squar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cs-CZ" sz="1400" b="1" i="0" u="none" strike="noStrike" kern="0" cap="none" spc="0" normalizeH="0" baseline="0" noProof="0" dirty="0">
                <a:ln>
                  <a:noFill/>
                </a:ln>
                <a:solidFill>
                  <a:prstClr val="white"/>
                </a:solidFill>
                <a:effectLst/>
                <a:uLnTx/>
                <a:uFillTx/>
                <a:latin typeface="Calibri Light" panose="020F0302020204030204" pitchFamily="34" charset="0"/>
                <a:ea typeface="+mn-ea"/>
                <a:cs typeface="Calibri Light" panose="020F0302020204030204" pitchFamily="34" charset="0"/>
              </a:rPr>
              <a:t>Co pomáhá na duševní pohodu</a:t>
            </a:r>
          </a:p>
        </p:txBody>
      </p:sp>
      <p:graphicFrame>
        <p:nvGraphicFramePr>
          <p:cNvPr id="3" name="Chart 7">
            <a:extLst>
              <a:ext uri="{FF2B5EF4-FFF2-40B4-BE49-F238E27FC236}">
                <a16:creationId xmlns:a16="http://schemas.microsoft.com/office/drawing/2014/main" id="{FD162191-CFAE-C40E-5B30-74368E83AB09}"/>
              </a:ext>
            </a:extLst>
          </p:cNvPr>
          <p:cNvGraphicFramePr/>
          <p:nvPr>
            <p:extLst>
              <p:ext uri="{D42A27DB-BD31-4B8C-83A1-F6EECF244321}">
                <p14:modId xmlns:p14="http://schemas.microsoft.com/office/powerpoint/2010/main" val="3383622356"/>
              </p:ext>
            </p:extLst>
          </p:nvPr>
        </p:nvGraphicFramePr>
        <p:xfrm>
          <a:off x="3791744" y="2643677"/>
          <a:ext cx="1872208" cy="3760595"/>
        </p:xfrm>
        <a:graphic>
          <a:graphicData uri="http://schemas.openxmlformats.org/drawingml/2006/chart">
            <c:chart xmlns:c="http://schemas.openxmlformats.org/drawingml/2006/chart" xmlns:r="http://schemas.openxmlformats.org/officeDocument/2006/relationships" r:id="rId3"/>
          </a:graphicData>
        </a:graphic>
      </p:graphicFrame>
      <p:pic>
        <p:nvPicPr>
          <p:cNvPr id="4" name="Obrázok 3">
            <a:extLst>
              <a:ext uri="{FF2B5EF4-FFF2-40B4-BE49-F238E27FC236}">
                <a16:creationId xmlns:a16="http://schemas.microsoft.com/office/drawing/2014/main" id="{E00F61CE-8401-A2BE-A901-2E7FEB5003DC}"/>
              </a:ext>
            </a:extLst>
          </p:cNvPr>
          <p:cNvPicPr>
            <a:picLocks noChangeAspect="1"/>
          </p:cNvPicPr>
          <p:nvPr/>
        </p:nvPicPr>
        <p:blipFill>
          <a:blip r:embed="rId4"/>
          <a:stretch>
            <a:fillRect/>
          </a:stretch>
        </p:blipFill>
        <p:spPr>
          <a:xfrm>
            <a:off x="7896200" y="2550489"/>
            <a:ext cx="4059147" cy="228327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6" name="clipart_drawncirclegreen">
            <a:extLst>
              <a:ext uri="{FF2B5EF4-FFF2-40B4-BE49-F238E27FC236}">
                <a16:creationId xmlns:a16="http://schemas.microsoft.com/office/drawing/2014/main" id="{7A0E7D96-0B2E-1D05-9F1E-B34A9EB3AF03}"/>
              </a:ext>
            </a:extLst>
          </p:cNvPr>
          <p:cNvSpPr>
            <a:spLocks/>
          </p:cNvSpPr>
          <p:nvPr/>
        </p:nvSpPr>
        <p:spPr bwMode="gray">
          <a:xfrm flipH="1" flipV="1">
            <a:off x="8792314" y="6445670"/>
            <a:ext cx="360040" cy="214360"/>
          </a:xfrm>
          <a:custGeom>
            <a:avLst/>
            <a:gdLst>
              <a:gd name="T0" fmla="*/ 2147483647 w 3884"/>
              <a:gd name="T1" fmla="*/ 2147483647 h 1600"/>
              <a:gd name="T2" fmla="*/ 2147483647 w 3884"/>
              <a:gd name="T3" fmla="*/ 2147483647 h 1600"/>
              <a:gd name="T4" fmla="*/ 2147483647 w 3884"/>
              <a:gd name="T5" fmla="*/ 2147483647 h 1600"/>
              <a:gd name="T6" fmla="*/ 2147483647 w 3884"/>
              <a:gd name="T7" fmla="*/ 2147483647 h 1600"/>
              <a:gd name="T8" fmla="*/ 2147483647 w 3884"/>
              <a:gd name="T9" fmla="*/ 2147483647 h 1600"/>
              <a:gd name="T10" fmla="*/ 2147483647 w 3884"/>
              <a:gd name="T11" fmla="*/ 2147483647 h 1600"/>
              <a:gd name="T12" fmla="*/ 0 w 3884"/>
              <a:gd name="T13" fmla="*/ 2147483647 h 1600"/>
              <a:gd name="T14" fmla="*/ 2147483647 w 3884"/>
              <a:gd name="T15" fmla="*/ 2147483647 h 1600"/>
              <a:gd name="T16" fmla="*/ 2147483647 w 3884"/>
              <a:gd name="T17" fmla="*/ 2147483647 h 1600"/>
              <a:gd name="T18" fmla="*/ 2147483647 w 3884"/>
              <a:gd name="T19" fmla="*/ 2147483647 h 1600"/>
              <a:gd name="T20" fmla="*/ 2147483647 w 3884"/>
              <a:gd name="T21" fmla="*/ 2147483647 h 1600"/>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3884"/>
              <a:gd name="T34" fmla="*/ 0 h 1600"/>
              <a:gd name="T35" fmla="*/ 3884 w 3884"/>
              <a:gd name="T36" fmla="*/ 1600 h 1600"/>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3884" h="1600">
                <a:moveTo>
                  <a:pt x="297" y="1346"/>
                </a:moveTo>
                <a:cubicBezTo>
                  <a:pt x="918" y="1523"/>
                  <a:pt x="1726" y="1533"/>
                  <a:pt x="2310" y="1448"/>
                </a:cubicBezTo>
                <a:cubicBezTo>
                  <a:pt x="3125" y="1334"/>
                  <a:pt x="3798" y="1192"/>
                  <a:pt x="3810" y="884"/>
                </a:cubicBezTo>
                <a:cubicBezTo>
                  <a:pt x="3822" y="576"/>
                  <a:pt x="3114" y="204"/>
                  <a:pt x="1945" y="137"/>
                </a:cubicBezTo>
                <a:cubicBezTo>
                  <a:pt x="645" y="63"/>
                  <a:pt x="74" y="564"/>
                  <a:pt x="74" y="724"/>
                </a:cubicBezTo>
                <a:cubicBezTo>
                  <a:pt x="74" y="884"/>
                  <a:pt x="394" y="1032"/>
                  <a:pt x="781" y="1072"/>
                </a:cubicBezTo>
                <a:cubicBezTo>
                  <a:pt x="280" y="1135"/>
                  <a:pt x="0" y="912"/>
                  <a:pt x="0" y="724"/>
                </a:cubicBezTo>
                <a:cubicBezTo>
                  <a:pt x="0" y="536"/>
                  <a:pt x="473" y="0"/>
                  <a:pt x="1951" y="68"/>
                </a:cubicBezTo>
                <a:cubicBezTo>
                  <a:pt x="2863" y="110"/>
                  <a:pt x="3884" y="433"/>
                  <a:pt x="3878" y="884"/>
                </a:cubicBezTo>
                <a:cubicBezTo>
                  <a:pt x="3872" y="1335"/>
                  <a:pt x="2873" y="1446"/>
                  <a:pt x="2276" y="1523"/>
                </a:cubicBezTo>
                <a:cubicBezTo>
                  <a:pt x="1679" y="1600"/>
                  <a:pt x="553" y="1580"/>
                  <a:pt x="297" y="1346"/>
                </a:cubicBezTo>
                <a:close/>
              </a:path>
            </a:pathLst>
          </a:custGeom>
          <a:solidFill>
            <a:srgbClr val="16A085"/>
          </a:solidFill>
          <a:ln w="9525">
            <a:solidFill>
              <a:srgbClr val="16A085"/>
            </a:solidFill>
            <a:round/>
            <a:headEnd/>
            <a:tailEnd/>
          </a:ln>
          <a:effectLst>
            <a:outerShdw blurRad="50800" dist="38100" dir="2700000" algn="tl" rotWithShape="0">
              <a:prstClr val="black">
                <a:alpha val="40000"/>
              </a:prstClr>
            </a:outerShdw>
          </a:effectLst>
        </p:spPr>
        <p:txBody>
          <a:bodyPr tIns="91440" bIns="9144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1" i="0" u="none" strike="noStrike" kern="0" cap="none" spc="0" normalizeH="0" baseline="0" dirty="0">
              <a:ln>
                <a:noFill/>
              </a:ln>
              <a:solidFill>
                <a:srgbClr val="C00000"/>
              </a:solidFill>
              <a:effectLst/>
              <a:uLnTx/>
              <a:uFillTx/>
              <a:latin typeface="Calibri"/>
              <a:ea typeface="+mn-ea"/>
              <a:cs typeface="Arial" pitchFamily="34" charset="0"/>
            </a:endParaRPr>
          </a:p>
        </p:txBody>
      </p:sp>
      <p:sp>
        <p:nvSpPr>
          <p:cNvPr id="9" name="BlokTextu 8">
            <a:extLst>
              <a:ext uri="{FF2B5EF4-FFF2-40B4-BE49-F238E27FC236}">
                <a16:creationId xmlns:a16="http://schemas.microsoft.com/office/drawing/2014/main" id="{3E65FADF-FF62-06AC-4391-AC5A6C4BA65F}"/>
              </a:ext>
            </a:extLst>
          </p:cNvPr>
          <p:cNvSpPr txBox="1"/>
          <p:nvPr/>
        </p:nvSpPr>
        <p:spPr>
          <a:xfrm>
            <a:off x="9120336" y="6392361"/>
            <a:ext cx="2549016" cy="276999"/>
          </a:xfrm>
          <a:prstGeom prst="rect">
            <a:avLst/>
          </a:prstGeom>
          <a:noFill/>
        </p:spPr>
        <p:txBody>
          <a:bodyPr wrap="square" rtlCol="0">
            <a:spAutoFit/>
          </a:bodyPr>
          <a:lstStyle/>
          <a:p>
            <a:r>
              <a:rPr lang="sk-SK" sz="1200" dirty="0">
                <a:solidFill>
                  <a:srgbClr val="E7E6E6">
                    <a:lumMod val="50000"/>
                  </a:srgbClr>
                </a:solidFill>
                <a:latin typeface="Calibri Light" panose="020F0302020204030204"/>
                <a:cs typeface="Arial" pitchFamily="34" charset="0"/>
              </a:rPr>
              <a:t>Top pomocníci v segmentu</a:t>
            </a:r>
          </a:p>
        </p:txBody>
      </p:sp>
      <p:sp>
        <p:nvSpPr>
          <p:cNvPr id="13" name="clipart_drawncirclegreen">
            <a:extLst>
              <a:ext uri="{FF2B5EF4-FFF2-40B4-BE49-F238E27FC236}">
                <a16:creationId xmlns:a16="http://schemas.microsoft.com/office/drawing/2014/main" id="{1F249FD9-F7E9-09BB-493D-1C89388B7272}"/>
              </a:ext>
            </a:extLst>
          </p:cNvPr>
          <p:cNvSpPr>
            <a:spLocks/>
          </p:cNvSpPr>
          <p:nvPr/>
        </p:nvSpPr>
        <p:spPr bwMode="gray">
          <a:xfrm flipH="1" flipV="1">
            <a:off x="7207071" y="2643677"/>
            <a:ext cx="360040" cy="214360"/>
          </a:xfrm>
          <a:custGeom>
            <a:avLst/>
            <a:gdLst>
              <a:gd name="T0" fmla="*/ 2147483647 w 3884"/>
              <a:gd name="T1" fmla="*/ 2147483647 h 1600"/>
              <a:gd name="T2" fmla="*/ 2147483647 w 3884"/>
              <a:gd name="T3" fmla="*/ 2147483647 h 1600"/>
              <a:gd name="T4" fmla="*/ 2147483647 w 3884"/>
              <a:gd name="T5" fmla="*/ 2147483647 h 1600"/>
              <a:gd name="T6" fmla="*/ 2147483647 w 3884"/>
              <a:gd name="T7" fmla="*/ 2147483647 h 1600"/>
              <a:gd name="T8" fmla="*/ 2147483647 w 3884"/>
              <a:gd name="T9" fmla="*/ 2147483647 h 1600"/>
              <a:gd name="T10" fmla="*/ 2147483647 w 3884"/>
              <a:gd name="T11" fmla="*/ 2147483647 h 1600"/>
              <a:gd name="T12" fmla="*/ 0 w 3884"/>
              <a:gd name="T13" fmla="*/ 2147483647 h 1600"/>
              <a:gd name="T14" fmla="*/ 2147483647 w 3884"/>
              <a:gd name="T15" fmla="*/ 2147483647 h 1600"/>
              <a:gd name="T16" fmla="*/ 2147483647 w 3884"/>
              <a:gd name="T17" fmla="*/ 2147483647 h 1600"/>
              <a:gd name="T18" fmla="*/ 2147483647 w 3884"/>
              <a:gd name="T19" fmla="*/ 2147483647 h 1600"/>
              <a:gd name="T20" fmla="*/ 2147483647 w 3884"/>
              <a:gd name="T21" fmla="*/ 2147483647 h 1600"/>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3884"/>
              <a:gd name="T34" fmla="*/ 0 h 1600"/>
              <a:gd name="T35" fmla="*/ 3884 w 3884"/>
              <a:gd name="T36" fmla="*/ 1600 h 1600"/>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3884" h="1600">
                <a:moveTo>
                  <a:pt x="297" y="1346"/>
                </a:moveTo>
                <a:cubicBezTo>
                  <a:pt x="918" y="1523"/>
                  <a:pt x="1726" y="1533"/>
                  <a:pt x="2310" y="1448"/>
                </a:cubicBezTo>
                <a:cubicBezTo>
                  <a:pt x="3125" y="1334"/>
                  <a:pt x="3798" y="1192"/>
                  <a:pt x="3810" y="884"/>
                </a:cubicBezTo>
                <a:cubicBezTo>
                  <a:pt x="3822" y="576"/>
                  <a:pt x="3114" y="204"/>
                  <a:pt x="1945" y="137"/>
                </a:cubicBezTo>
                <a:cubicBezTo>
                  <a:pt x="645" y="63"/>
                  <a:pt x="74" y="564"/>
                  <a:pt x="74" y="724"/>
                </a:cubicBezTo>
                <a:cubicBezTo>
                  <a:pt x="74" y="884"/>
                  <a:pt x="394" y="1032"/>
                  <a:pt x="781" y="1072"/>
                </a:cubicBezTo>
                <a:cubicBezTo>
                  <a:pt x="280" y="1135"/>
                  <a:pt x="0" y="912"/>
                  <a:pt x="0" y="724"/>
                </a:cubicBezTo>
                <a:cubicBezTo>
                  <a:pt x="0" y="536"/>
                  <a:pt x="473" y="0"/>
                  <a:pt x="1951" y="68"/>
                </a:cubicBezTo>
                <a:cubicBezTo>
                  <a:pt x="2863" y="110"/>
                  <a:pt x="3884" y="433"/>
                  <a:pt x="3878" y="884"/>
                </a:cubicBezTo>
                <a:cubicBezTo>
                  <a:pt x="3872" y="1335"/>
                  <a:pt x="2873" y="1446"/>
                  <a:pt x="2276" y="1523"/>
                </a:cubicBezTo>
                <a:cubicBezTo>
                  <a:pt x="1679" y="1600"/>
                  <a:pt x="553" y="1580"/>
                  <a:pt x="297" y="1346"/>
                </a:cubicBezTo>
                <a:close/>
              </a:path>
            </a:pathLst>
          </a:custGeom>
          <a:solidFill>
            <a:srgbClr val="16A085"/>
          </a:solidFill>
          <a:ln w="9525">
            <a:solidFill>
              <a:srgbClr val="16A085"/>
            </a:solidFill>
            <a:round/>
            <a:headEnd/>
            <a:tailEnd/>
          </a:ln>
          <a:effectLst>
            <a:outerShdw blurRad="50800" dist="38100" dir="2700000" algn="tl" rotWithShape="0">
              <a:prstClr val="black">
                <a:alpha val="40000"/>
              </a:prstClr>
            </a:outerShdw>
          </a:effectLst>
        </p:spPr>
        <p:txBody>
          <a:bodyPr tIns="91440" bIns="9144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1" i="0" u="none" strike="noStrike" kern="0" cap="none" spc="0" normalizeH="0" baseline="0" dirty="0">
              <a:ln>
                <a:noFill/>
              </a:ln>
              <a:solidFill>
                <a:srgbClr val="C00000"/>
              </a:solidFill>
              <a:effectLst/>
              <a:uLnTx/>
              <a:uFillTx/>
              <a:latin typeface="Calibri"/>
              <a:ea typeface="+mn-ea"/>
              <a:cs typeface="Arial" pitchFamily="34" charset="0"/>
            </a:endParaRPr>
          </a:p>
        </p:txBody>
      </p:sp>
      <p:sp>
        <p:nvSpPr>
          <p:cNvPr id="14" name="clipart_drawncirclegreen">
            <a:extLst>
              <a:ext uri="{FF2B5EF4-FFF2-40B4-BE49-F238E27FC236}">
                <a16:creationId xmlns:a16="http://schemas.microsoft.com/office/drawing/2014/main" id="{31BD55AC-9F20-2556-F260-35F23598F56D}"/>
              </a:ext>
            </a:extLst>
          </p:cNvPr>
          <p:cNvSpPr>
            <a:spLocks/>
          </p:cNvSpPr>
          <p:nvPr/>
        </p:nvSpPr>
        <p:spPr bwMode="gray">
          <a:xfrm flipH="1" flipV="1">
            <a:off x="7207071" y="2918636"/>
            <a:ext cx="360040" cy="214360"/>
          </a:xfrm>
          <a:custGeom>
            <a:avLst/>
            <a:gdLst>
              <a:gd name="T0" fmla="*/ 2147483647 w 3884"/>
              <a:gd name="T1" fmla="*/ 2147483647 h 1600"/>
              <a:gd name="T2" fmla="*/ 2147483647 w 3884"/>
              <a:gd name="T3" fmla="*/ 2147483647 h 1600"/>
              <a:gd name="T4" fmla="*/ 2147483647 w 3884"/>
              <a:gd name="T5" fmla="*/ 2147483647 h 1600"/>
              <a:gd name="T6" fmla="*/ 2147483647 w 3884"/>
              <a:gd name="T7" fmla="*/ 2147483647 h 1600"/>
              <a:gd name="T8" fmla="*/ 2147483647 w 3884"/>
              <a:gd name="T9" fmla="*/ 2147483647 h 1600"/>
              <a:gd name="T10" fmla="*/ 2147483647 w 3884"/>
              <a:gd name="T11" fmla="*/ 2147483647 h 1600"/>
              <a:gd name="T12" fmla="*/ 0 w 3884"/>
              <a:gd name="T13" fmla="*/ 2147483647 h 1600"/>
              <a:gd name="T14" fmla="*/ 2147483647 w 3884"/>
              <a:gd name="T15" fmla="*/ 2147483647 h 1600"/>
              <a:gd name="T16" fmla="*/ 2147483647 w 3884"/>
              <a:gd name="T17" fmla="*/ 2147483647 h 1600"/>
              <a:gd name="T18" fmla="*/ 2147483647 w 3884"/>
              <a:gd name="T19" fmla="*/ 2147483647 h 1600"/>
              <a:gd name="T20" fmla="*/ 2147483647 w 3884"/>
              <a:gd name="T21" fmla="*/ 2147483647 h 1600"/>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3884"/>
              <a:gd name="T34" fmla="*/ 0 h 1600"/>
              <a:gd name="T35" fmla="*/ 3884 w 3884"/>
              <a:gd name="T36" fmla="*/ 1600 h 1600"/>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3884" h="1600">
                <a:moveTo>
                  <a:pt x="297" y="1346"/>
                </a:moveTo>
                <a:cubicBezTo>
                  <a:pt x="918" y="1523"/>
                  <a:pt x="1726" y="1533"/>
                  <a:pt x="2310" y="1448"/>
                </a:cubicBezTo>
                <a:cubicBezTo>
                  <a:pt x="3125" y="1334"/>
                  <a:pt x="3798" y="1192"/>
                  <a:pt x="3810" y="884"/>
                </a:cubicBezTo>
                <a:cubicBezTo>
                  <a:pt x="3822" y="576"/>
                  <a:pt x="3114" y="204"/>
                  <a:pt x="1945" y="137"/>
                </a:cubicBezTo>
                <a:cubicBezTo>
                  <a:pt x="645" y="63"/>
                  <a:pt x="74" y="564"/>
                  <a:pt x="74" y="724"/>
                </a:cubicBezTo>
                <a:cubicBezTo>
                  <a:pt x="74" y="884"/>
                  <a:pt x="394" y="1032"/>
                  <a:pt x="781" y="1072"/>
                </a:cubicBezTo>
                <a:cubicBezTo>
                  <a:pt x="280" y="1135"/>
                  <a:pt x="0" y="912"/>
                  <a:pt x="0" y="724"/>
                </a:cubicBezTo>
                <a:cubicBezTo>
                  <a:pt x="0" y="536"/>
                  <a:pt x="473" y="0"/>
                  <a:pt x="1951" y="68"/>
                </a:cubicBezTo>
                <a:cubicBezTo>
                  <a:pt x="2863" y="110"/>
                  <a:pt x="3884" y="433"/>
                  <a:pt x="3878" y="884"/>
                </a:cubicBezTo>
                <a:cubicBezTo>
                  <a:pt x="3872" y="1335"/>
                  <a:pt x="2873" y="1446"/>
                  <a:pt x="2276" y="1523"/>
                </a:cubicBezTo>
                <a:cubicBezTo>
                  <a:pt x="1679" y="1600"/>
                  <a:pt x="553" y="1580"/>
                  <a:pt x="297" y="1346"/>
                </a:cubicBezTo>
                <a:close/>
              </a:path>
            </a:pathLst>
          </a:custGeom>
          <a:solidFill>
            <a:srgbClr val="16A085"/>
          </a:solidFill>
          <a:ln w="9525">
            <a:solidFill>
              <a:srgbClr val="16A085"/>
            </a:solidFill>
            <a:round/>
            <a:headEnd/>
            <a:tailEnd/>
          </a:ln>
          <a:effectLst>
            <a:outerShdw blurRad="50800" dist="38100" dir="2700000" algn="tl" rotWithShape="0">
              <a:prstClr val="black">
                <a:alpha val="40000"/>
              </a:prstClr>
            </a:outerShdw>
          </a:effectLst>
        </p:spPr>
        <p:txBody>
          <a:bodyPr tIns="91440" bIns="9144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1" i="0" u="none" strike="noStrike" kern="0" cap="none" spc="0" normalizeH="0" baseline="0" dirty="0">
              <a:ln>
                <a:noFill/>
              </a:ln>
              <a:solidFill>
                <a:srgbClr val="C00000"/>
              </a:solidFill>
              <a:effectLst/>
              <a:uLnTx/>
              <a:uFillTx/>
              <a:latin typeface="Calibri"/>
              <a:ea typeface="+mn-ea"/>
              <a:cs typeface="Arial" pitchFamily="34" charset="0"/>
            </a:endParaRPr>
          </a:p>
        </p:txBody>
      </p:sp>
      <p:sp>
        <p:nvSpPr>
          <p:cNvPr id="15" name="clipart_drawncirclegreen">
            <a:extLst>
              <a:ext uri="{FF2B5EF4-FFF2-40B4-BE49-F238E27FC236}">
                <a16:creationId xmlns:a16="http://schemas.microsoft.com/office/drawing/2014/main" id="{B31E5148-97CE-A6D4-144A-ED54A4C8C102}"/>
              </a:ext>
            </a:extLst>
          </p:cNvPr>
          <p:cNvSpPr>
            <a:spLocks/>
          </p:cNvSpPr>
          <p:nvPr/>
        </p:nvSpPr>
        <p:spPr bwMode="gray">
          <a:xfrm flipH="1" flipV="1">
            <a:off x="6348030" y="2918636"/>
            <a:ext cx="360040" cy="214360"/>
          </a:xfrm>
          <a:custGeom>
            <a:avLst/>
            <a:gdLst>
              <a:gd name="T0" fmla="*/ 2147483647 w 3884"/>
              <a:gd name="T1" fmla="*/ 2147483647 h 1600"/>
              <a:gd name="T2" fmla="*/ 2147483647 w 3884"/>
              <a:gd name="T3" fmla="*/ 2147483647 h 1600"/>
              <a:gd name="T4" fmla="*/ 2147483647 w 3884"/>
              <a:gd name="T5" fmla="*/ 2147483647 h 1600"/>
              <a:gd name="T6" fmla="*/ 2147483647 w 3884"/>
              <a:gd name="T7" fmla="*/ 2147483647 h 1600"/>
              <a:gd name="T8" fmla="*/ 2147483647 w 3884"/>
              <a:gd name="T9" fmla="*/ 2147483647 h 1600"/>
              <a:gd name="T10" fmla="*/ 2147483647 w 3884"/>
              <a:gd name="T11" fmla="*/ 2147483647 h 1600"/>
              <a:gd name="T12" fmla="*/ 0 w 3884"/>
              <a:gd name="T13" fmla="*/ 2147483647 h 1600"/>
              <a:gd name="T14" fmla="*/ 2147483647 w 3884"/>
              <a:gd name="T15" fmla="*/ 2147483647 h 1600"/>
              <a:gd name="T16" fmla="*/ 2147483647 w 3884"/>
              <a:gd name="T17" fmla="*/ 2147483647 h 1600"/>
              <a:gd name="T18" fmla="*/ 2147483647 w 3884"/>
              <a:gd name="T19" fmla="*/ 2147483647 h 1600"/>
              <a:gd name="T20" fmla="*/ 2147483647 w 3884"/>
              <a:gd name="T21" fmla="*/ 2147483647 h 1600"/>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3884"/>
              <a:gd name="T34" fmla="*/ 0 h 1600"/>
              <a:gd name="T35" fmla="*/ 3884 w 3884"/>
              <a:gd name="T36" fmla="*/ 1600 h 1600"/>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3884" h="1600">
                <a:moveTo>
                  <a:pt x="297" y="1346"/>
                </a:moveTo>
                <a:cubicBezTo>
                  <a:pt x="918" y="1523"/>
                  <a:pt x="1726" y="1533"/>
                  <a:pt x="2310" y="1448"/>
                </a:cubicBezTo>
                <a:cubicBezTo>
                  <a:pt x="3125" y="1334"/>
                  <a:pt x="3798" y="1192"/>
                  <a:pt x="3810" y="884"/>
                </a:cubicBezTo>
                <a:cubicBezTo>
                  <a:pt x="3822" y="576"/>
                  <a:pt x="3114" y="204"/>
                  <a:pt x="1945" y="137"/>
                </a:cubicBezTo>
                <a:cubicBezTo>
                  <a:pt x="645" y="63"/>
                  <a:pt x="74" y="564"/>
                  <a:pt x="74" y="724"/>
                </a:cubicBezTo>
                <a:cubicBezTo>
                  <a:pt x="74" y="884"/>
                  <a:pt x="394" y="1032"/>
                  <a:pt x="781" y="1072"/>
                </a:cubicBezTo>
                <a:cubicBezTo>
                  <a:pt x="280" y="1135"/>
                  <a:pt x="0" y="912"/>
                  <a:pt x="0" y="724"/>
                </a:cubicBezTo>
                <a:cubicBezTo>
                  <a:pt x="0" y="536"/>
                  <a:pt x="473" y="0"/>
                  <a:pt x="1951" y="68"/>
                </a:cubicBezTo>
                <a:cubicBezTo>
                  <a:pt x="2863" y="110"/>
                  <a:pt x="3884" y="433"/>
                  <a:pt x="3878" y="884"/>
                </a:cubicBezTo>
                <a:cubicBezTo>
                  <a:pt x="3872" y="1335"/>
                  <a:pt x="2873" y="1446"/>
                  <a:pt x="2276" y="1523"/>
                </a:cubicBezTo>
                <a:cubicBezTo>
                  <a:pt x="1679" y="1600"/>
                  <a:pt x="553" y="1580"/>
                  <a:pt x="297" y="1346"/>
                </a:cubicBezTo>
                <a:close/>
              </a:path>
            </a:pathLst>
          </a:custGeom>
          <a:solidFill>
            <a:srgbClr val="16A085"/>
          </a:solidFill>
          <a:ln w="9525">
            <a:solidFill>
              <a:srgbClr val="16A085"/>
            </a:solidFill>
            <a:round/>
            <a:headEnd/>
            <a:tailEnd/>
          </a:ln>
          <a:effectLst>
            <a:outerShdw blurRad="50800" dist="38100" dir="2700000" algn="tl" rotWithShape="0">
              <a:prstClr val="black">
                <a:alpha val="40000"/>
              </a:prstClr>
            </a:outerShdw>
          </a:effectLst>
        </p:spPr>
        <p:txBody>
          <a:bodyPr tIns="91440" bIns="9144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1" i="0" u="none" strike="noStrike" kern="0" cap="none" spc="0" normalizeH="0" baseline="0" dirty="0">
              <a:ln>
                <a:noFill/>
              </a:ln>
              <a:solidFill>
                <a:srgbClr val="C00000"/>
              </a:solidFill>
              <a:effectLst/>
              <a:uLnTx/>
              <a:uFillTx/>
              <a:latin typeface="Calibri"/>
              <a:ea typeface="+mn-ea"/>
              <a:cs typeface="Arial" pitchFamily="34" charset="0"/>
            </a:endParaRPr>
          </a:p>
        </p:txBody>
      </p:sp>
      <p:sp>
        <p:nvSpPr>
          <p:cNvPr id="16" name="clipart_drawncirclegreen">
            <a:extLst>
              <a:ext uri="{FF2B5EF4-FFF2-40B4-BE49-F238E27FC236}">
                <a16:creationId xmlns:a16="http://schemas.microsoft.com/office/drawing/2014/main" id="{4EC22DB3-D88E-56C1-9FA8-5A2C7876F0BA}"/>
              </a:ext>
            </a:extLst>
          </p:cNvPr>
          <p:cNvSpPr>
            <a:spLocks/>
          </p:cNvSpPr>
          <p:nvPr/>
        </p:nvSpPr>
        <p:spPr bwMode="gray">
          <a:xfrm flipH="1" flipV="1">
            <a:off x="6348030" y="2664841"/>
            <a:ext cx="360040" cy="214360"/>
          </a:xfrm>
          <a:custGeom>
            <a:avLst/>
            <a:gdLst>
              <a:gd name="T0" fmla="*/ 2147483647 w 3884"/>
              <a:gd name="T1" fmla="*/ 2147483647 h 1600"/>
              <a:gd name="T2" fmla="*/ 2147483647 w 3884"/>
              <a:gd name="T3" fmla="*/ 2147483647 h 1600"/>
              <a:gd name="T4" fmla="*/ 2147483647 w 3884"/>
              <a:gd name="T5" fmla="*/ 2147483647 h 1600"/>
              <a:gd name="T6" fmla="*/ 2147483647 w 3884"/>
              <a:gd name="T7" fmla="*/ 2147483647 h 1600"/>
              <a:gd name="T8" fmla="*/ 2147483647 w 3884"/>
              <a:gd name="T9" fmla="*/ 2147483647 h 1600"/>
              <a:gd name="T10" fmla="*/ 2147483647 w 3884"/>
              <a:gd name="T11" fmla="*/ 2147483647 h 1600"/>
              <a:gd name="T12" fmla="*/ 0 w 3884"/>
              <a:gd name="T13" fmla="*/ 2147483647 h 1600"/>
              <a:gd name="T14" fmla="*/ 2147483647 w 3884"/>
              <a:gd name="T15" fmla="*/ 2147483647 h 1600"/>
              <a:gd name="T16" fmla="*/ 2147483647 w 3884"/>
              <a:gd name="T17" fmla="*/ 2147483647 h 1600"/>
              <a:gd name="T18" fmla="*/ 2147483647 w 3884"/>
              <a:gd name="T19" fmla="*/ 2147483647 h 1600"/>
              <a:gd name="T20" fmla="*/ 2147483647 w 3884"/>
              <a:gd name="T21" fmla="*/ 2147483647 h 1600"/>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3884"/>
              <a:gd name="T34" fmla="*/ 0 h 1600"/>
              <a:gd name="T35" fmla="*/ 3884 w 3884"/>
              <a:gd name="T36" fmla="*/ 1600 h 1600"/>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3884" h="1600">
                <a:moveTo>
                  <a:pt x="297" y="1346"/>
                </a:moveTo>
                <a:cubicBezTo>
                  <a:pt x="918" y="1523"/>
                  <a:pt x="1726" y="1533"/>
                  <a:pt x="2310" y="1448"/>
                </a:cubicBezTo>
                <a:cubicBezTo>
                  <a:pt x="3125" y="1334"/>
                  <a:pt x="3798" y="1192"/>
                  <a:pt x="3810" y="884"/>
                </a:cubicBezTo>
                <a:cubicBezTo>
                  <a:pt x="3822" y="576"/>
                  <a:pt x="3114" y="204"/>
                  <a:pt x="1945" y="137"/>
                </a:cubicBezTo>
                <a:cubicBezTo>
                  <a:pt x="645" y="63"/>
                  <a:pt x="74" y="564"/>
                  <a:pt x="74" y="724"/>
                </a:cubicBezTo>
                <a:cubicBezTo>
                  <a:pt x="74" y="884"/>
                  <a:pt x="394" y="1032"/>
                  <a:pt x="781" y="1072"/>
                </a:cubicBezTo>
                <a:cubicBezTo>
                  <a:pt x="280" y="1135"/>
                  <a:pt x="0" y="912"/>
                  <a:pt x="0" y="724"/>
                </a:cubicBezTo>
                <a:cubicBezTo>
                  <a:pt x="0" y="536"/>
                  <a:pt x="473" y="0"/>
                  <a:pt x="1951" y="68"/>
                </a:cubicBezTo>
                <a:cubicBezTo>
                  <a:pt x="2863" y="110"/>
                  <a:pt x="3884" y="433"/>
                  <a:pt x="3878" y="884"/>
                </a:cubicBezTo>
                <a:cubicBezTo>
                  <a:pt x="3872" y="1335"/>
                  <a:pt x="2873" y="1446"/>
                  <a:pt x="2276" y="1523"/>
                </a:cubicBezTo>
                <a:cubicBezTo>
                  <a:pt x="1679" y="1600"/>
                  <a:pt x="553" y="1580"/>
                  <a:pt x="297" y="1346"/>
                </a:cubicBezTo>
                <a:close/>
              </a:path>
            </a:pathLst>
          </a:custGeom>
          <a:solidFill>
            <a:srgbClr val="16A085"/>
          </a:solidFill>
          <a:ln w="9525">
            <a:solidFill>
              <a:srgbClr val="16A085"/>
            </a:solidFill>
            <a:round/>
            <a:headEnd/>
            <a:tailEnd/>
          </a:ln>
          <a:effectLst>
            <a:outerShdw blurRad="50800" dist="38100" dir="2700000" algn="tl" rotWithShape="0">
              <a:prstClr val="black">
                <a:alpha val="40000"/>
              </a:prstClr>
            </a:outerShdw>
          </a:effectLst>
        </p:spPr>
        <p:txBody>
          <a:bodyPr tIns="91440" bIns="9144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1" i="0" u="none" strike="noStrike" kern="0" cap="none" spc="0" normalizeH="0" baseline="0" dirty="0">
              <a:ln>
                <a:noFill/>
              </a:ln>
              <a:solidFill>
                <a:srgbClr val="C00000"/>
              </a:solidFill>
              <a:effectLst/>
              <a:uLnTx/>
              <a:uFillTx/>
              <a:latin typeface="Calibri"/>
              <a:ea typeface="+mn-ea"/>
              <a:cs typeface="Arial" pitchFamily="34" charset="0"/>
            </a:endParaRPr>
          </a:p>
        </p:txBody>
      </p:sp>
      <p:sp>
        <p:nvSpPr>
          <p:cNvPr id="17" name="clipart_drawncirclegreen">
            <a:extLst>
              <a:ext uri="{FF2B5EF4-FFF2-40B4-BE49-F238E27FC236}">
                <a16:creationId xmlns:a16="http://schemas.microsoft.com/office/drawing/2014/main" id="{38E4B749-32B9-9D64-134B-787FA86C44D1}"/>
              </a:ext>
            </a:extLst>
          </p:cNvPr>
          <p:cNvSpPr>
            <a:spLocks/>
          </p:cNvSpPr>
          <p:nvPr/>
        </p:nvSpPr>
        <p:spPr bwMode="gray">
          <a:xfrm flipH="1" flipV="1">
            <a:off x="6777550" y="2664841"/>
            <a:ext cx="360040" cy="214360"/>
          </a:xfrm>
          <a:custGeom>
            <a:avLst/>
            <a:gdLst>
              <a:gd name="T0" fmla="*/ 2147483647 w 3884"/>
              <a:gd name="T1" fmla="*/ 2147483647 h 1600"/>
              <a:gd name="T2" fmla="*/ 2147483647 w 3884"/>
              <a:gd name="T3" fmla="*/ 2147483647 h 1600"/>
              <a:gd name="T4" fmla="*/ 2147483647 w 3884"/>
              <a:gd name="T5" fmla="*/ 2147483647 h 1600"/>
              <a:gd name="T6" fmla="*/ 2147483647 w 3884"/>
              <a:gd name="T7" fmla="*/ 2147483647 h 1600"/>
              <a:gd name="T8" fmla="*/ 2147483647 w 3884"/>
              <a:gd name="T9" fmla="*/ 2147483647 h 1600"/>
              <a:gd name="T10" fmla="*/ 2147483647 w 3884"/>
              <a:gd name="T11" fmla="*/ 2147483647 h 1600"/>
              <a:gd name="T12" fmla="*/ 0 w 3884"/>
              <a:gd name="T13" fmla="*/ 2147483647 h 1600"/>
              <a:gd name="T14" fmla="*/ 2147483647 w 3884"/>
              <a:gd name="T15" fmla="*/ 2147483647 h 1600"/>
              <a:gd name="T16" fmla="*/ 2147483647 w 3884"/>
              <a:gd name="T17" fmla="*/ 2147483647 h 1600"/>
              <a:gd name="T18" fmla="*/ 2147483647 w 3884"/>
              <a:gd name="T19" fmla="*/ 2147483647 h 1600"/>
              <a:gd name="T20" fmla="*/ 2147483647 w 3884"/>
              <a:gd name="T21" fmla="*/ 2147483647 h 1600"/>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3884"/>
              <a:gd name="T34" fmla="*/ 0 h 1600"/>
              <a:gd name="T35" fmla="*/ 3884 w 3884"/>
              <a:gd name="T36" fmla="*/ 1600 h 1600"/>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3884" h="1600">
                <a:moveTo>
                  <a:pt x="297" y="1346"/>
                </a:moveTo>
                <a:cubicBezTo>
                  <a:pt x="918" y="1523"/>
                  <a:pt x="1726" y="1533"/>
                  <a:pt x="2310" y="1448"/>
                </a:cubicBezTo>
                <a:cubicBezTo>
                  <a:pt x="3125" y="1334"/>
                  <a:pt x="3798" y="1192"/>
                  <a:pt x="3810" y="884"/>
                </a:cubicBezTo>
                <a:cubicBezTo>
                  <a:pt x="3822" y="576"/>
                  <a:pt x="3114" y="204"/>
                  <a:pt x="1945" y="137"/>
                </a:cubicBezTo>
                <a:cubicBezTo>
                  <a:pt x="645" y="63"/>
                  <a:pt x="74" y="564"/>
                  <a:pt x="74" y="724"/>
                </a:cubicBezTo>
                <a:cubicBezTo>
                  <a:pt x="74" y="884"/>
                  <a:pt x="394" y="1032"/>
                  <a:pt x="781" y="1072"/>
                </a:cubicBezTo>
                <a:cubicBezTo>
                  <a:pt x="280" y="1135"/>
                  <a:pt x="0" y="912"/>
                  <a:pt x="0" y="724"/>
                </a:cubicBezTo>
                <a:cubicBezTo>
                  <a:pt x="0" y="536"/>
                  <a:pt x="473" y="0"/>
                  <a:pt x="1951" y="68"/>
                </a:cubicBezTo>
                <a:cubicBezTo>
                  <a:pt x="2863" y="110"/>
                  <a:pt x="3884" y="433"/>
                  <a:pt x="3878" y="884"/>
                </a:cubicBezTo>
                <a:cubicBezTo>
                  <a:pt x="3872" y="1335"/>
                  <a:pt x="2873" y="1446"/>
                  <a:pt x="2276" y="1523"/>
                </a:cubicBezTo>
                <a:cubicBezTo>
                  <a:pt x="1679" y="1600"/>
                  <a:pt x="553" y="1580"/>
                  <a:pt x="297" y="1346"/>
                </a:cubicBezTo>
                <a:close/>
              </a:path>
            </a:pathLst>
          </a:custGeom>
          <a:solidFill>
            <a:srgbClr val="16A085"/>
          </a:solidFill>
          <a:ln w="9525">
            <a:solidFill>
              <a:srgbClr val="16A085"/>
            </a:solidFill>
            <a:round/>
            <a:headEnd/>
            <a:tailEnd/>
          </a:ln>
          <a:effectLst>
            <a:outerShdw blurRad="50800" dist="38100" dir="2700000" algn="tl" rotWithShape="0">
              <a:prstClr val="black">
                <a:alpha val="40000"/>
              </a:prstClr>
            </a:outerShdw>
          </a:effectLst>
        </p:spPr>
        <p:txBody>
          <a:bodyPr tIns="91440" bIns="9144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1" i="0" u="none" strike="noStrike" kern="0" cap="none" spc="0" normalizeH="0" baseline="0" dirty="0">
              <a:ln>
                <a:noFill/>
              </a:ln>
              <a:solidFill>
                <a:srgbClr val="C00000"/>
              </a:solidFill>
              <a:effectLst/>
              <a:uLnTx/>
              <a:uFillTx/>
              <a:latin typeface="Calibri"/>
              <a:ea typeface="+mn-ea"/>
              <a:cs typeface="Arial" pitchFamily="34" charset="0"/>
            </a:endParaRPr>
          </a:p>
        </p:txBody>
      </p:sp>
      <p:sp>
        <p:nvSpPr>
          <p:cNvPr id="18" name="clipart_drawncirclegreen">
            <a:extLst>
              <a:ext uri="{FF2B5EF4-FFF2-40B4-BE49-F238E27FC236}">
                <a16:creationId xmlns:a16="http://schemas.microsoft.com/office/drawing/2014/main" id="{3A61328B-CEEB-FE07-F396-E71ECCB90CCF}"/>
              </a:ext>
            </a:extLst>
          </p:cNvPr>
          <p:cNvSpPr>
            <a:spLocks/>
          </p:cNvSpPr>
          <p:nvPr/>
        </p:nvSpPr>
        <p:spPr bwMode="gray">
          <a:xfrm flipH="1" flipV="1">
            <a:off x="5899020" y="2643677"/>
            <a:ext cx="360040" cy="214360"/>
          </a:xfrm>
          <a:custGeom>
            <a:avLst/>
            <a:gdLst>
              <a:gd name="T0" fmla="*/ 2147483647 w 3884"/>
              <a:gd name="T1" fmla="*/ 2147483647 h 1600"/>
              <a:gd name="T2" fmla="*/ 2147483647 w 3884"/>
              <a:gd name="T3" fmla="*/ 2147483647 h 1600"/>
              <a:gd name="T4" fmla="*/ 2147483647 w 3884"/>
              <a:gd name="T5" fmla="*/ 2147483647 h 1600"/>
              <a:gd name="T6" fmla="*/ 2147483647 w 3884"/>
              <a:gd name="T7" fmla="*/ 2147483647 h 1600"/>
              <a:gd name="T8" fmla="*/ 2147483647 w 3884"/>
              <a:gd name="T9" fmla="*/ 2147483647 h 1600"/>
              <a:gd name="T10" fmla="*/ 2147483647 w 3884"/>
              <a:gd name="T11" fmla="*/ 2147483647 h 1600"/>
              <a:gd name="T12" fmla="*/ 0 w 3884"/>
              <a:gd name="T13" fmla="*/ 2147483647 h 1600"/>
              <a:gd name="T14" fmla="*/ 2147483647 w 3884"/>
              <a:gd name="T15" fmla="*/ 2147483647 h 1600"/>
              <a:gd name="T16" fmla="*/ 2147483647 w 3884"/>
              <a:gd name="T17" fmla="*/ 2147483647 h 1600"/>
              <a:gd name="T18" fmla="*/ 2147483647 w 3884"/>
              <a:gd name="T19" fmla="*/ 2147483647 h 1600"/>
              <a:gd name="T20" fmla="*/ 2147483647 w 3884"/>
              <a:gd name="T21" fmla="*/ 2147483647 h 1600"/>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3884"/>
              <a:gd name="T34" fmla="*/ 0 h 1600"/>
              <a:gd name="T35" fmla="*/ 3884 w 3884"/>
              <a:gd name="T36" fmla="*/ 1600 h 1600"/>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3884" h="1600">
                <a:moveTo>
                  <a:pt x="297" y="1346"/>
                </a:moveTo>
                <a:cubicBezTo>
                  <a:pt x="918" y="1523"/>
                  <a:pt x="1726" y="1533"/>
                  <a:pt x="2310" y="1448"/>
                </a:cubicBezTo>
                <a:cubicBezTo>
                  <a:pt x="3125" y="1334"/>
                  <a:pt x="3798" y="1192"/>
                  <a:pt x="3810" y="884"/>
                </a:cubicBezTo>
                <a:cubicBezTo>
                  <a:pt x="3822" y="576"/>
                  <a:pt x="3114" y="204"/>
                  <a:pt x="1945" y="137"/>
                </a:cubicBezTo>
                <a:cubicBezTo>
                  <a:pt x="645" y="63"/>
                  <a:pt x="74" y="564"/>
                  <a:pt x="74" y="724"/>
                </a:cubicBezTo>
                <a:cubicBezTo>
                  <a:pt x="74" y="884"/>
                  <a:pt x="394" y="1032"/>
                  <a:pt x="781" y="1072"/>
                </a:cubicBezTo>
                <a:cubicBezTo>
                  <a:pt x="280" y="1135"/>
                  <a:pt x="0" y="912"/>
                  <a:pt x="0" y="724"/>
                </a:cubicBezTo>
                <a:cubicBezTo>
                  <a:pt x="0" y="536"/>
                  <a:pt x="473" y="0"/>
                  <a:pt x="1951" y="68"/>
                </a:cubicBezTo>
                <a:cubicBezTo>
                  <a:pt x="2863" y="110"/>
                  <a:pt x="3884" y="433"/>
                  <a:pt x="3878" y="884"/>
                </a:cubicBezTo>
                <a:cubicBezTo>
                  <a:pt x="3872" y="1335"/>
                  <a:pt x="2873" y="1446"/>
                  <a:pt x="2276" y="1523"/>
                </a:cubicBezTo>
                <a:cubicBezTo>
                  <a:pt x="1679" y="1600"/>
                  <a:pt x="553" y="1580"/>
                  <a:pt x="297" y="1346"/>
                </a:cubicBezTo>
                <a:close/>
              </a:path>
            </a:pathLst>
          </a:custGeom>
          <a:solidFill>
            <a:srgbClr val="16A085"/>
          </a:solidFill>
          <a:ln w="9525">
            <a:solidFill>
              <a:srgbClr val="16A085"/>
            </a:solidFill>
            <a:round/>
            <a:headEnd/>
            <a:tailEnd/>
          </a:ln>
          <a:effectLst>
            <a:outerShdw blurRad="50800" dist="38100" dir="2700000" algn="tl" rotWithShape="0">
              <a:prstClr val="black">
                <a:alpha val="40000"/>
              </a:prstClr>
            </a:outerShdw>
          </a:effectLst>
        </p:spPr>
        <p:txBody>
          <a:bodyPr tIns="91440" bIns="9144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1" i="0" u="none" strike="noStrike" kern="0" cap="none" spc="0" normalizeH="0" baseline="0" dirty="0">
              <a:ln>
                <a:noFill/>
              </a:ln>
              <a:solidFill>
                <a:srgbClr val="C00000"/>
              </a:solidFill>
              <a:effectLst/>
              <a:uLnTx/>
              <a:uFillTx/>
              <a:latin typeface="Calibri"/>
              <a:ea typeface="+mn-ea"/>
              <a:cs typeface="Arial" pitchFamily="34" charset="0"/>
            </a:endParaRPr>
          </a:p>
        </p:txBody>
      </p:sp>
      <p:sp>
        <p:nvSpPr>
          <p:cNvPr id="19" name="clipart_drawncirclegreen">
            <a:extLst>
              <a:ext uri="{FF2B5EF4-FFF2-40B4-BE49-F238E27FC236}">
                <a16:creationId xmlns:a16="http://schemas.microsoft.com/office/drawing/2014/main" id="{2466B65F-5CB3-F8ED-9AFA-A2D0EA4CAA74}"/>
              </a:ext>
            </a:extLst>
          </p:cNvPr>
          <p:cNvSpPr>
            <a:spLocks/>
          </p:cNvSpPr>
          <p:nvPr/>
        </p:nvSpPr>
        <p:spPr bwMode="gray">
          <a:xfrm flipH="1" flipV="1">
            <a:off x="7204998" y="3172904"/>
            <a:ext cx="360040" cy="214360"/>
          </a:xfrm>
          <a:custGeom>
            <a:avLst/>
            <a:gdLst>
              <a:gd name="T0" fmla="*/ 2147483647 w 3884"/>
              <a:gd name="T1" fmla="*/ 2147483647 h 1600"/>
              <a:gd name="T2" fmla="*/ 2147483647 w 3884"/>
              <a:gd name="T3" fmla="*/ 2147483647 h 1600"/>
              <a:gd name="T4" fmla="*/ 2147483647 w 3884"/>
              <a:gd name="T5" fmla="*/ 2147483647 h 1600"/>
              <a:gd name="T6" fmla="*/ 2147483647 w 3884"/>
              <a:gd name="T7" fmla="*/ 2147483647 h 1600"/>
              <a:gd name="T8" fmla="*/ 2147483647 w 3884"/>
              <a:gd name="T9" fmla="*/ 2147483647 h 1600"/>
              <a:gd name="T10" fmla="*/ 2147483647 w 3884"/>
              <a:gd name="T11" fmla="*/ 2147483647 h 1600"/>
              <a:gd name="T12" fmla="*/ 0 w 3884"/>
              <a:gd name="T13" fmla="*/ 2147483647 h 1600"/>
              <a:gd name="T14" fmla="*/ 2147483647 w 3884"/>
              <a:gd name="T15" fmla="*/ 2147483647 h 1600"/>
              <a:gd name="T16" fmla="*/ 2147483647 w 3884"/>
              <a:gd name="T17" fmla="*/ 2147483647 h 1600"/>
              <a:gd name="T18" fmla="*/ 2147483647 w 3884"/>
              <a:gd name="T19" fmla="*/ 2147483647 h 1600"/>
              <a:gd name="T20" fmla="*/ 2147483647 w 3884"/>
              <a:gd name="T21" fmla="*/ 2147483647 h 1600"/>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3884"/>
              <a:gd name="T34" fmla="*/ 0 h 1600"/>
              <a:gd name="T35" fmla="*/ 3884 w 3884"/>
              <a:gd name="T36" fmla="*/ 1600 h 1600"/>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3884" h="1600">
                <a:moveTo>
                  <a:pt x="297" y="1346"/>
                </a:moveTo>
                <a:cubicBezTo>
                  <a:pt x="918" y="1523"/>
                  <a:pt x="1726" y="1533"/>
                  <a:pt x="2310" y="1448"/>
                </a:cubicBezTo>
                <a:cubicBezTo>
                  <a:pt x="3125" y="1334"/>
                  <a:pt x="3798" y="1192"/>
                  <a:pt x="3810" y="884"/>
                </a:cubicBezTo>
                <a:cubicBezTo>
                  <a:pt x="3822" y="576"/>
                  <a:pt x="3114" y="204"/>
                  <a:pt x="1945" y="137"/>
                </a:cubicBezTo>
                <a:cubicBezTo>
                  <a:pt x="645" y="63"/>
                  <a:pt x="74" y="564"/>
                  <a:pt x="74" y="724"/>
                </a:cubicBezTo>
                <a:cubicBezTo>
                  <a:pt x="74" y="884"/>
                  <a:pt x="394" y="1032"/>
                  <a:pt x="781" y="1072"/>
                </a:cubicBezTo>
                <a:cubicBezTo>
                  <a:pt x="280" y="1135"/>
                  <a:pt x="0" y="912"/>
                  <a:pt x="0" y="724"/>
                </a:cubicBezTo>
                <a:cubicBezTo>
                  <a:pt x="0" y="536"/>
                  <a:pt x="473" y="0"/>
                  <a:pt x="1951" y="68"/>
                </a:cubicBezTo>
                <a:cubicBezTo>
                  <a:pt x="2863" y="110"/>
                  <a:pt x="3884" y="433"/>
                  <a:pt x="3878" y="884"/>
                </a:cubicBezTo>
                <a:cubicBezTo>
                  <a:pt x="3872" y="1335"/>
                  <a:pt x="2873" y="1446"/>
                  <a:pt x="2276" y="1523"/>
                </a:cubicBezTo>
                <a:cubicBezTo>
                  <a:pt x="1679" y="1600"/>
                  <a:pt x="553" y="1580"/>
                  <a:pt x="297" y="1346"/>
                </a:cubicBezTo>
                <a:close/>
              </a:path>
            </a:pathLst>
          </a:custGeom>
          <a:solidFill>
            <a:srgbClr val="16A085"/>
          </a:solidFill>
          <a:ln w="9525">
            <a:solidFill>
              <a:srgbClr val="16A085"/>
            </a:solidFill>
            <a:round/>
            <a:headEnd/>
            <a:tailEnd/>
          </a:ln>
          <a:effectLst>
            <a:outerShdw blurRad="50800" dist="38100" dir="2700000" algn="tl" rotWithShape="0">
              <a:prstClr val="black">
                <a:alpha val="40000"/>
              </a:prstClr>
            </a:outerShdw>
          </a:effectLst>
        </p:spPr>
        <p:txBody>
          <a:bodyPr tIns="91440" bIns="9144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1" i="0" u="none" strike="noStrike" kern="0" cap="none" spc="0" normalizeH="0" baseline="0" dirty="0">
              <a:ln>
                <a:noFill/>
              </a:ln>
              <a:solidFill>
                <a:srgbClr val="C00000"/>
              </a:solidFill>
              <a:effectLst/>
              <a:uLnTx/>
              <a:uFillTx/>
              <a:latin typeface="Calibri"/>
              <a:ea typeface="+mn-ea"/>
              <a:cs typeface="Arial" pitchFamily="34" charset="0"/>
            </a:endParaRPr>
          </a:p>
        </p:txBody>
      </p:sp>
      <p:sp>
        <p:nvSpPr>
          <p:cNvPr id="20" name="clipart_drawncirclegreen">
            <a:extLst>
              <a:ext uri="{FF2B5EF4-FFF2-40B4-BE49-F238E27FC236}">
                <a16:creationId xmlns:a16="http://schemas.microsoft.com/office/drawing/2014/main" id="{BD54D87C-A8E3-FC38-EC22-4B8696629350}"/>
              </a:ext>
            </a:extLst>
          </p:cNvPr>
          <p:cNvSpPr>
            <a:spLocks/>
          </p:cNvSpPr>
          <p:nvPr/>
        </p:nvSpPr>
        <p:spPr bwMode="gray">
          <a:xfrm flipH="1" flipV="1">
            <a:off x="6337437" y="3402697"/>
            <a:ext cx="360040" cy="214360"/>
          </a:xfrm>
          <a:custGeom>
            <a:avLst/>
            <a:gdLst>
              <a:gd name="T0" fmla="*/ 2147483647 w 3884"/>
              <a:gd name="T1" fmla="*/ 2147483647 h 1600"/>
              <a:gd name="T2" fmla="*/ 2147483647 w 3884"/>
              <a:gd name="T3" fmla="*/ 2147483647 h 1600"/>
              <a:gd name="T4" fmla="*/ 2147483647 w 3884"/>
              <a:gd name="T5" fmla="*/ 2147483647 h 1600"/>
              <a:gd name="T6" fmla="*/ 2147483647 w 3884"/>
              <a:gd name="T7" fmla="*/ 2147483647 h 1600"/>
              <a:gd name="T8" fmla="*/ 2147483647 w 3884"/>
              <a:gd name="T9" fmla="*/ 2147483647 h 1600"/>
              <a:gd name="T10" fmla="*/ 2147483647 w 3884"/>
              <a:gd name="T11" fmla="*/ 2147483647 h 1600"/>
              <a:gd name="T12" fmla="*/ 0 w 3884"/>
              <a:gd name="T13" fmla="*/ 2147483647 h 1600"/>
              <a:gd name="T14" fmla="*/ 2147483647 w 3884"/>
              <a:gd name="T15" fmla="*/ 2147483647 h 1600"/>
              <a:gd name="T16" fmla="*/ 2147483647 w 3884"/>
              <a:gd name="T17" fmla="*/ 2147483647 h 1600"/>
              <a:gd name="T18" fmla="*/ 2147483647 w 3884"/>
              <a:gd name="T19" fmla="*/ 2147483647 h 1600"/>
              <a:gd name="T20" fmla="*/ 2147483647 w 3884"/>
              <a:gd name="T21" fmla="*/ 2147483647 h 1600"/>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3884"/>
              <a:gd name="T34" fmla="*/ 0 h 1600"/>
              <a:gd name="T35" fmla="*/ 3884 w 3884"/>
              <a:gd name="T36" fmla="*/ 1600 h 1600"/>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3884" h="1600">
                <a:moveTo>
                  <a:pt x="297" y="1346"/>
                </a:moveTo>
                <a:cubicBezTo>
                  <a:pt x="918" y="1523"/>
                  <a:pt x="1726" y="1533"/>
                  <a:pt x="2310" y="1448"/>
                </a:cubicBezTo>
                <a:cubicBezTo>
                  <a:pt x="3125" y="1334"/>
                  <a:pt x="3798" y="1192"/>
                  <a:pt x="3810" y="884"/>
                </a:cubicBezTo>
                <a:cubicBezTo>
                  <a:pt x="3822" y="576"/>
                  <a:pt x="3114" y="204"/>
                  <a:pt x="1945" y="137"/>
                </a:cubicBezTo>
                <a:cubicBezTo>
                  <a:pt x="645" y="63"/>
                  <a:pt x="74" y="564"/>
                  <a:pt x="74" y="724"/>
                </a:cubicBezTo>
                <a:cubicBezTo>
                  <a:pt x="74" y="884"/>
                  <a:pt x="394" y="1032"/>
                  <a:pt x="781" y="1072"/>
                </a:cubicBezTo>
                <a:cubicBezTo>
                  <a:pt x="280" y="1135"/>
                  <a:pt x="0" y="912"/>
                  <a:pt x="0" y="724"/>
                </a:cubicBezTo>
                <a:cubicBezTo>
                  <a:pt x="0" y="536"/>
                  <a:pt x="473" y="0"/>
                  <a:pt x="1951" y="68"/>
                </a:cubicBezTo>
                <a:cubicBezTo>
                  <a:pt x="2863" y="110"/>
                  <a:pt x="3884" y="433"/>
                  <a:pt x="3878" y="884"/>
                </a:cubicBezTo>
                <a:cubicBezTo>
                  <a:pt x="3872" y="1335"/>
                  <a:pt x="2873" y="1446"/>
                  <a:pt x="2276" y="1523"/>
                </a:cubicBezTo>
                <a:cubicBezTo>
                  <a:pt x="1679" y="1600"/>
                  <a:pt x="553" y="1580"/>
                  <a:pt x="297" y="1346"/>
                </a:cubicBezTo>
                <a:close/>
              </a:path>
            </a:pathLst>
          </a:custGeom>
          <a:solidFill>
            <a:srgbClr val="16A085"/>
          </a:solidFill>
          <a:ln w="9525">
            <a:solidFill>
              <a:srgbClr val="16A085"/>
            </a:solidFill>
            <a:round/>
            <a:headEnd/>
            <a:tailEnd/>
          </a:ln>
          <a:effectLst>
            <a:outerShdw blurRad="50800" dist="38100" dir="2700000" algn="tl" rotWithShape="0">
              <a:prstClr val="black">
                <a:alpha val="40000"/>
              </a:prstClr>
            </a:outerShdw>
          </a:effectLst>
        </p:spPr>
        <p:txBody>
          <a:bodyPr tIns="91440" bIns="9144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1" i="0" u="none" strike="noStrike" kern="0" cap="none" spc="0" normalizeH="0" baseline="0" dirty="0">
              <a:ln>
                <a:noFill/>
              </a:ln>
              <a:solidFill>
                <a:srgbClr val="C00000"/>
              </a:solidFill>
              <a:effectLst/>
              <a:uLnTx/>
              <a:uFillTx/>
              <a:latin typeface="Calibri"/>
              <a:ea typeface="+mn-ea"/>
              <a:cs typeface="Arial" pitchFamily="34" charset="0"/>
            </a:endParaRPr>
          </a:p>
        </p:txBody>
      </p:sp>
    </p:spTree>
    <p:extLst>
      <p:ext uri="{BB962C8B-B14F-4D97-AF65-F5344CB8AC3E}">
        <p14:creationId xmlns:p14="http://schemas.microsoft.com/office/powerpoint/2010/main" val="230275687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Tabulka 1">
            <a:extLst>
              <a:ext uri="{FF2B5EF4-FFF2-40B4-BE49-F238E27FC236}">
                <a16:creationId xmlns:a16="http://schemas.microsoft.com/office/drawing/2014/main" id="{2FD9F4CF-4FE9-8EDA-1728-0BC992F15EEC}"/>
              </a:ext>
            </a:extLst>
          </p:cNvPr>
          <p:cNvGraphicFramePr>
            <a:graphicFrameLocks noGrp="1"/>
          </p:cNvGraphicFramePr>
          <p:nvPr>
            <p:extLst>
              <p:ext uri="{D42A27DB-BD31-4B8C-83A1-F6EECF244321}">
                <p14:modId xmlns:p14="http://schemas.microsoft.com/office/powerpoint/2010/main" val="2403008683"/>
              </p:ext>
            </p:extLst>
          </p:nvPr>
        </p:nvGraphicFramePr>
        <p:xfrm>
          <a:off x="479376" y="2033872"/>
          <a:ext cx="5740052" cy="3417570"/>
        </p:xfrm>
        <a:graphic>
          <a:graphicData uri="http://schemas.openxmlformats.org/drawingml/2006/table">
            <a:tbl>
              <a:tblPr/>
              <a:tblGrid>
                <a:gridCol w="2320052">
                  <a:extLst>
                    <a:ext uri="{9D8B030D-6E8A-4147-A177-3AD203B41FA5}">
                      <a16:colId xmlns:a16="http://schemas.microsoft.com/office/drawing/2014/main" val="1986763786"/>
                    </a:ext>
                  </a:extLst>
                </a:gridCol>
                <a:gridCol w="1692000">
                  <a:extLst>
                    <a:ext uri="{9D8B030D-6E8A-4147-A177-3AD203B41FA5}">
                      <a16:colId xmlns:a16="http://schemas.microsoft.com/office/drawing/2014/main" val="4064263987"/>
                    </a:ext>
                  </a:extLst>
                </a:gridCol>
                <a:gridCol w="432000">
                  <a:extLst>
                    <a:ext uri="{9D8B030D-6E8A-4147-A177-3AD203B41FA5}">
                      <a16:colId xmlns:a16="http://schemas.microsoft.com/office/drawing/2014/main" val="2894756490"/>
                    </a:ext>
                  </a:extLst>
                </a:gridCol>
                <a:gridCol w="432000">
                  <a:extLst>
                    <a:ext uri="{9D8B030D-6E8A-4147-A177-3AD203B41FA5}">
                      <a16:colId xmlns:a16="http://schemas.microsoft.com/office/drawing/2014/main" val="1700964301"/>
                    </a:ext>
                  </a:extLst>
                </a:gridCol>
                <a:gridCol w="432000">
                  <a:extLst>
                    <a:ext uri="{9D8B030D-6E8A-4147-A177-3AD203B41FA5}">
                      <a16:colId xmlns:a16="http://schemas.microsoft.com/office/drawing/2014/main" val="1117114120"/>
                    </a:ext>
                  </a:extLst>
                </a:gridCol>
                <a:gridCol w="432000">
                  <a:extLst>
                    <a:ext uri="{9D8B030D-6E8A-4147-A177-3AD203B41FA5}">
                      <a16:colId xmlns:a16="http://schemas.microsoft.com/office/drawing/2014/main" val="2461125772"/>
                    </a:ext>
                  </a:extLst>
                </a:gridCol>
              </a:tblGrid>
              <a:tr h="305564">
                <a:tc>
                  <a:txBody>
                    <a:bodyPr/>
                    <a:lstStyle/>
                    <a:p>
                      <a:pPr algn="ctr" fontAlgn="b"/>
                      <a:endParaRPr kumimoji="0" lang="en-US" sz="1100" b="0" i="0" u="none" strike="noStrike" kern="1200" cap="none" spc="0" normalizeH="0" baseline="0" noProof="0" dirty="0">
                        <a:ln>
                          <a:noFill/>
                        </a:ln>
                        <a:solidFill>
                          <a:schemeClr val="tx1">
                            <a:lumMod val="75000"/>
                            <a:lumOff val="25000"/>
                          </a:schemeClr>
                        </a:solidFill>
                        <a:effectLst/>
                        <a:uLnTx/>
                        <a:uFillTx/>
                        <a:latin typeface="Calibri Light" panose="020F0302020204030204" pitchFamily="34" charset="0"/>
                        <a:ea typeface="+mj-ea"/>
                        <a:cs typeface="Calibri Light" panose="020F0302020204030204" pitchFamily="34" charset="0"/>
                      </a:endParaRPr>
                    </a:p>
                  </a:txBody>
                  <a:tcPr marL="9525" marR="9525" marT="9525" marB="0" anchor="ctr">
                    <a:lnL w="12700" cap="flat" cmpd="sng" algn="ctr">
                      <a:no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12700" cap="flat" cmpd="sng" algn="ctr">
                      <a:no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ctr" fontAlgn="b"/>
                      <a:endParaRPr kumimoji="0" lang="en-US" sz="1100" b="0" i="0" u="none" strike="noStrike" kern="1200" cap="none" spc="0" normalizeH="0" baseline="0" noProof="0" dirty="0">
                        <a:ln>
                          <a:noFill/>
                        </a:ln>
                        <a:solidFill>
                          <a:schemeClr val="tx1">
                            <a:lumMod val="75000"/>
                            <a:lumOff val="25000"/>
                          </a:schemeClr>
                        </a:solidFill>
                        <a:effectLst/>
                        <a:uLnTx/>
                        <a:uFillTx/>
                        <a:latin typeface="Calibri Light" panose="020F0302020204030204" pitchFamily="34" charset="0"/>
                        <a:ea typeface="+mj-ea"/>
                        <a:cs typeface="Calibri Light" panose="020F0302020204030204" pitchFamily="34" charset="0"/>
                      </a:endParaRP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12700" cap="flat" cmpd="sng" algn="ctr">
                      <a:no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ctr" fontAlgn="b"/>
                      <a:r>
                        <a:rPr lang="cs-CZ" sz="1000" b="0" i="0" u="none" strike="noStrike" dirty="0">
                          <a:effectLst/>
                          <a:latin typeface="+mj-lt"/>
                        </a:rPr>
                        <a:t>chlapec</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solidFill>
                      <a:schemeClr val="accent6">
                        <a:lumMod val="20000"/>
                        <a:lumOff val="80000"/>
                      </a:schemeClr>
                    </a:solidFill>
                  </a:tcPr>
                </a:tc>
                <a:tc>
                  <a:txBody>
                    <a:bodyPr/>
                    <a:lstStyle/>
                    <a:p>
                      <a:pPr algn="ctr" fontAlgn="b"/>
                      <a:r>
                        <a:rPr lang="cs-CZ" sz="1000" b="0" i="0" u="none" strike="noStrike" dirty="0">
                          <a:effectLst/>
                          <a:latin typeface="+mj-lt"/>
                        </a:rPr>
                        <a:t>dívka</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solidFill>
                      <a:schemeClr val="accent6">
                        <a:lumMod val="20000"/>
                        <a:lumOff val="80000"/>
                      </a:schemeClr>
                    </a:solidFill>
                  </a:tcPr>
                </a:tc>
                <a:tc>
                  <a:txBody>
                    <a:bodyPr/>
                    <a:lstStyle/>
                    <a:p>
                      <a:pPr algn="ctr" fontAlgn="b"/>
                      <a:r>
                        <a:rPr lang="cs-CZ" sz="1000" b="0" i="0" u="none" strike="noStrike" dirty="0">
                          <a:effectLst/>
                          <a:latin typeface="+mj-lt"/>
                        </a:rPr>
                        <a:t>12 - 15 let</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solidFill>
                      <a:schemeClr val="accent6">
                        <a:lumMod val="20000"/>
                        <a:lumOff val="80000"/>
                      </a:schemeClr>
                    </a:solidFill>
                  </a:tcPr>
                </a:tc>
                <a:tc>
                  <a:txBody>
                    <a:bodyPr/>
                    <a:lstStyle/>
                    <a:p>
                      <a:pPr algn="ctr" fontAlgn="b"/>
                      <a:r>
                        <a:rPr lang="cs-CZ" sz="1000" b="0" i="0" u="none" strike="noStrike" dirty="0">
                          <a:effectLst/>
                          <a:latin typeface="+mj-lt"/>
                        </a:rPr>
                        <a:t>16 - 19 let</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solidFill>
                      <a:schemeClr val="accent6">
                        <a:lumMod val="20000"/>
                        <a:lumOff val="80000"/>
                      </a:schemeClr>
                    </a:solidFill>
                  </a:tcPr>
                </a:tc>
                <a:extLst>
                  <a:ext uri="{0D108BD9-81ED-4DB2-BD59-A6C34878D82A}">
                    <a16:rowId xmlns:a16="http://schemas.microsoft.com/office/drawing/2014/main" val="1766418058"/>
                  </a:ext>
                </a:extLst>
              </a:tr>
              <a:tr h="344805">
                <a:tc>
                  <a:txBody>
                    <a:bodyPr/>
                    <a:lstStyle/>
                    <a:p>
                      <a:pPr algn="r" fontAlgn="b"/>
                      <a:r>
                        <a:rPr lang="cs-CZ" sz="1000" b="0" i="0" u="none" strike="noStrike" dirty="0">
                          <a:effectLst/>
                          <a:latin typeface="Calibri Light" panose="020F0302020204030204" pitchFamily="34" charset="0"/>
                        </a:rPr>
                        <a:t>Promluvil/a bych si o tom s daným kamarádem/spolužačkou.</a:t>
                      </a:r>
                    </a:p>
                  </a:txBody>
                  <a:tcPr marL="9525" marR="9525" marT="9525" marB="0" anchor="ctr">
                    <a:lnL w="12700" cap="flat" cmpd="sng" algn="ctr">
                      <a:no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r" fontAlgn="b"/>
                      <a:endParaRPr lang="cs-CZ" sz="1000" b="0" i="0" u="none" strike="noStrike" dirty="0">
                        <a:effectLst/>
                        <a:latin typeface="Calibri Light" panose="020F0302020204030204" pitchFamily="34" charset="0"/>
                      </a:endParaRP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ctr" fontAlgn="b"/>
                      <a:r>
                        <a:rPr lang="cs-CZ" sz="1000" b="1" i="0" u="none" strike="noStrike" dirty="0">
                          <a:solidFill>
                            <a:schemeClr val="tx1">
                              <a:lumMod val="65000"/>
                              <a:lumOff val="35000"/>
                            </a:schemeClr>
                          </a:solidFill>
                          <a:effectLst/>
                          <a:latin typeface="Calibri Light" panose="020F0302020204030204" pitchFamily="34" charset="0"/>
                        </a:rPr>
                        <a:t>61</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ctr" fontAlgn="b"/>
                      <a:r>
                        <a:rPr lang="cs-CZ" sz="1000" b="1" i="0" u="none" strike="noStrike" dirty="0">
                          <a:solidFill>
                            <a:schemeClr val="tx1">
                              <a:lumMod val="65000"/>
                              <a:lumOff val="35000"/>
                            </a:schemeClr>
                          </a:solidFill>
                          <a:effectLst/>
                          <a:latin typeface="Calibri Light" panose="020F0302020204030204" pitchFamily="34" charset="0"/>
                        </a:rPr>
                        <a:t>75</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solidFill>
                      <a:schemeClr val="accent3">
                        <a:lumMod val="40000"/>
                        <a:lumOff val="60000"/>
                      </a:schemeClr>
                    </a:solidFill>
                  </a:tcPr>
                </a:tc>
                <a:tc>
                  <a:txBody>
                    <a:bodyPr/>
                    <a:lstStyle/>
                    <a:p>
                      <a:pPr algn="ctr" fontAlgn="b"/>
                      <a:r>
                        <a:rPr lang="cs-CZ" sz="1000" b="1" i="0" u="none" strike="noStrike" dirty="0">
                          <a:solidFill>
                            <a:schemeClr val="tx1">
                              <a:lumMod val="65000"/>
                              <a:lumOff val="35000"/>
                            </a:schemeClr>
                          </a:solidFill>
                          <a:effectLst/>
                          <a:latin typeface="Calibri Light" panose="020F0302020204030204" pitchFamily="34" charset="0"/>
                        </a:rPr>
                        <a:t>54</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ctr" fontAlgn="b"/>
                      <a:r>
                        <a:rPr lang="cs-CZ" sz="1000" b="1" i="0" u="none" strike="noStrike" dirty="0">
                          <a:solidFill>
                            <a:schemeClr val="tx1">
                              <a:lumMod val="65000"/>
                              <a:lumOff val="35000"/>
                            </a:schemeClr>
                          </a:solidFill>
                          <a:effectLst/>
                          <a:latin typeface="Calibri Light" panose="020F0302020204030204" pitchFamily="34" charset="0"/>
                        </a:rPr>
                        <a:t>81</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solidFill>
                      <a:schemeClr val="accent3">
                        <a:lumMod val="40000"/>
                        <a:lumOff val="60000"/>
                      </a:schemeClr>
                    </a:solidFill>
                  </a:tcPr>
                </a:tc>
                <a:extLst>
                  <a:ext uri="{0D108BD9-81ED-4DB2-BD59-A6C34878D82A}">
                    <a16:rowId xmlns:a16="http://schemas.microsoft.com/office/drawing/2014/main" val="4007082603"/>
                  </a:ext>
                </a:extLst>
              </a:tr>
              <a:tr h="344805">
                <a:tc>
                  <a:txBody>
                    <a:bodyPr/>
                    <a:lstStyle/>
                    <a:p>
                      <a:pPr algn="r" fontAlgn="b"/>
                      <a:r>
                        <a:rPr lang="cs-CZ" sz="1000" b="0" i="0" u="none" strike="noStrike" dirty="0">
                          <a:effectLst/>
                          <a:latin typeface="Calibri Light" panose="020F0302020204030204" pitchFamily="34" charset="0"/>
                        </a:rPr>
                        <a:t>Obrátil/a bych se na své rodiče.</a:t>
                      </a:r>
                    </a:p>
                  </a:txBody>
                  <a:tcPr marL="9525" marR="9525" marT="9525" marB="0" anchor="ctr">
                    <a:lnL w="12700" cap="flat" cmpd="sng" algn="ctr">
                      <a:no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r" fontAlgn="b"/>
                      <a:endParaRPr lang="cs-CZ" sz="1000" b="0" i="0" u="none" strike="noStrike" dirty="0">
                        <a:effectLst/>
                        <a:latin typeface="Calibri Light" panose="020F0302020204030204" pitchFamily="34" charset="0"/>
                      </a:endParaRP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ctr" fontAlgn="b"/>
                      <a:r>
                        <a:rPr lang="cs-CZ" sz="1000" b="1" i="0" u="none" strike="noStrike" dirty="0">
                          <a:solidFill>
                            <a:schemeClr val="tx1">
                              <a:lumMod val="65000"/>
                              <a:lumOff val="35000"/>
                            </a:schemeClr>
                          </a:solidFill>
                          <a:effectLst/>
                          <a:latin typeface="Calibri Light" panose="020F0302020204030204" pitchFamily="34" charset="0"/>
                        </a:rPr>
                        <a:t>36</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ctr" fontAlgn="b"/>
                      <a:r>
                        <a:rPr lang="cs-CZ" sz="1000" b="1" i="0" u="none" strike="noStrike">
                          <a:solidFill>
                            <a:schemeClr val="tx1">
                              <a:lumMod val="65000"/>
                              <a:lumOff val="35000"/>
                            </a:schemeClr>
                          </a:solidFill>
                          <a:effectLst/>
                          <a:latin typeface="Calibri Light" panose="020F0302020204030204" pitchFamily="34" charset="0"/>
                        </a:rPr>
                        <a:t>47</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ctr" fontAlgn="b"/>
                      <a:r>
                        <a:rPr lang="cs-CZ" sz="1000" b="1" i="0" u="none" strike="noStrike" dirty="0">
                          <a:solidFill>
                            <a:schemeClr val="tx1">
                              <a:lumMod val="65000"/>
                              <a:lumOff val="35000"/>
                            </a:schemeClr>
                          </a:solidFill>
                          <a:effectLst/>
                          <a:latin typeface="Calibri Light" panose="020F0302020204030204" pitchFamily="34" charset="0"/>
                        </a:rPr>
                        <a:t>60</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solidFill>
                      <a:schemeClr val="accent3">
                        <a:lumMod val="40000"/>
                        <a:lumOff val="60000"/>
                      </a:schemeClr>
                    </a:solidFill>
                  </a:tcPr>
                </a:tc>
                <a:tc>
                  <a:txBody>
                    <a:bodyPr/>
                    <a:lstStyle/>
                    <a:p>
                      <a:pPr algn="ctr" fontAlgn="b"/>
                      <a:r>
                        <a:rPr lang="cs-CZ" sz="1000" b="1" i="0" u="none" strike="noStrike" dirty="0">
                          <a:solidFill>
                            <a:schemeClr val="tx1">
                              <a:lumMod val="65000"/>
                              <a:lumOff val="35000"/>
                            </a:schemeClr>
                          </a:solidFill>
                          <a:effectLst/>
                          <a:latin typeface="Calibri Light" panose="020F0302020204030204" pitchFamily="34" charset="0"/>
                        </a:rPr>
                        <a:t>23</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extLst>
                  <a:ext uri="{0D108BD9-81ED-4DB2-BD59-A6C34878D82A}">
                    <a16:rowId xmlns:a16="http://schemas.microsoft.com/office/drawing/2014/main" val="1647054537"/>
                  </a:ext>
                </a:extLst>
              </a:tr>
              <a:tr h="344805">
                <a:tc>
                  <a:txBody>
                    <a:bodyPr/>
                    <a:lstStyle/>
                    <a:p>
                      <a:pPr algn="r" fontAlgn="b"/>
                      <a:r>
                        <a:rPr lang="cs-CZ" sz="1000" b="0" i="0" u="none" strike="noStrike" dirty="0">
                          <a:effectLst/>
                          <a:latin typeface="Calibri Light" panose="020F0302020204030204" pitchFamily="34" charset="0"/>
                        </a:rPr>
                        <a:t>Poradil/a bych se s nějakým jiným kamarádem/</a:t>
                      </a:r>
                      <a:r>
                        <a:rPr lang="cs-CZ" sz="1000" b="0" i="0" u="none" strike="noStrike" dirty="0" err="1">
                          <a:effectLst/>
                          <a:latin typeface="Calibri Light" panose="020F0302020204030204" pitchFamily="34" charset="0"/>
                        </a:rPr>
                        <a:t>kou</a:t>
                      </a:r>
                      <a:r>
                        <a:rPr lang="cs-CZ" sz="1000" b="0" i="0" u="none" strike="noStrike" dirty="0">
                          <a:effectLst/>
                          <a:latin typeface="Calibri Light" panose="020F0302020204030204" pitchFamily="34" charset="0"/>
                        </a:rPr>
                        <a:t>.</a:t>
                      </a:r>
                    </a:p>
                  </a:txBody>
                  <a:tcPr marL="9525" marR="9525" marT="9525" marB="0" anchor="ctr">
                    <a:lnL w="12700" cap="flat" cmpd="sng" algn="ctr">
                      <a:no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r" fontAlgn="b"/>
                      <a:endParaRPr lang="cs-CZ" sz="1000" b="0" i="0" u="none" strike="noStrike" dirty="0">
                        <a:effectLst/>
                        <a:latin typeface="Calibri Light" panose="020F0302020204030204" pitchFamily="34" charset="0"/>
                      </a:endParaRP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ctr" fontAlgn="b"/>
                      <a:r>
                        <a:rPr lang="cs-CZ" sz="1000" b="1" i="0" u="none" strike="noStrike" dirty="0">
                          <a:solidFill>
                            <a:schemeClr val="tx1">
                              <a:lumMod val="65000"/>
                              <a:lumOff val="35000"/>
                            </a:schemeClr>
                          </a:solidFill>
                          <a:effectLst/>
                          <a:latin typeface="Calibri Light" panose="020F0302020204030204" pitchFamily="34" charset="0"/>
                        </a:rPr>
                        <a:t>35</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ctr" fontAlgn="b"/>
                      <a:r>
                        <a:rPr lang="cs-CZ" sz="1000" b="1" i="0" u="none" strike="noStrike">
                          <a:solidFill>
                            <a:schemeClr val="tx1">
                              <a:lumMod val="65000"/>
                              <a:lumOff val="35000"/>
                            </a:schemeClr>
                          </a:solidFill>
                          <a:effectLst/>
                          <a:latin typeface="Calibri Light" panose="020F0302020204030204" pitchFamily="34" charset="0"/>
                        </a:rPr>
                        <a:t>36</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ctr" fontAlgn="b"/>
                      <a:r>
                        <a:rPr lang="cs-CZ" sz="1000" b="1" i="0" u="none" strike="noStrike" dirty="0">
                          <a:solidFill>
                            <a:schemeClr val="tx1">
                              <a:lumMod val="65000"/>
                              <a:lumOff val="35000"/>
                            </a:schemeClr>
                          </a:solidFill>
                          <a:effectLst/>
                          <a:latin typeface="Calibri Light" panose="020F0302020204030204" pitchFamily="34" charset="0"/>
                        </a:rPr>
                        <a:t>30</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ctr" fontAlgn="b"/>
                      <a:r>
                        <a:rPr lang="cs-CZ" sz="1000" b="1" i="0" u="none" strike="noStrike" dirty="0">
                          <a:solidFill>
                            <a:schemeClr val="tx1">
                              <a:lumMod val="65000"/>
                              <a:lumOff val="35000"/>
                            </a:schemeClr>
                          </a:solidFill>
                          <a:effectLst/>
                          <a:latin typeface="Calibri Light" panose="020F0302020204030204" pitchFamily="34" charset="0"/>
                        </a:rPr>
                        <a:t>40</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solidFill>
                      <a:schemeClr val="accent3">
                        <a:lumMod val="40000"/>
                        <a:lumOff val="60000"/>
                      </a:schemeClr>
                    </a:solidFill>
                  </a:tcPr>
                </a:tc>
                <a:extLst>
                  <a:ext uri="{0D108BD9-81ED-4DB2-BD59-A6C34878D82A}">
                    <a16:rowId xmlns:a16="http://schemas.microsoft.com/office/drawing/2014/main" val="2760477879"/>
                  </a:ext>
                </a:extLst>
              </a:tr>
              <a:tr h="344805">
                <a:tc>
                  <a:txBody>
                    <a:bodyPr/>
                    <a:lstStyle/>
                    <a:p>
                      <a:pPr algn="r" fontAlgn="b"/>
                      <a:r>
                        <a:rPr lang="cs-CZ" sz="1000" b="0" i="0" u="none" strike="noStrike" dirty="0">
                          <a:effectLst/>
                          <a:latin typeface="Calibri Light" panose="020F0302020204030204" pitchFamily="34" charset="0"/>
                        </a:rPr>
                        <a:t>Obrátil/a bych se na dospělého, kterému důvěřuji (někdo ze školy, z kroužku).</a:t>
                      </a:r>
                    </a:p>
                  </a:txBody>
                  <a:tcPr marL="9525" marR="9525" marT="9525" marB="0" anchor="ctr">
                    <a:lnL w="12700" cap="flat" cmpd="sng" algn="ctr">
                      <a:no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r" fontAlgn="b"/>
                      <a:endParaRPr lang="cs-CZ" sz="1000" b="0" i="0" u="none" strike="noStrike">
                        <a:effectLst/>
                        <a:latin typeface="Calibri Light" panose="020F0302020204030204" pitchFamily="34" charset="0"/>
                      </a:endParaRP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ctr" fontAlgn="b"/>
                      <a:r>
                        <a:rPr lang="cs-CZ" sz="1000" b="1" i="0" u="none" strike="noStrike">
                          <a:solidFill>
                            <a:schemeClr val="tx1">
                              <a:lumMod val="65000"/>
                              <a:lumOff val="35000"/>
                            </a:schemeClr>
                          </a:solidFill>
                          <a:effectLst/>
                          <a:latin typeface="Calibri Light" panose="020F0302020204030204" pitchFamily="34" charset="0"/>
                        </a:rPr>
                        <a:t>33</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ctr" fontAlgn="b"/>
                      <a:r>
                        <a:rPr lang="cs-CZ" sz="1000" b="1" i="0" u="none" strike="noStrike" dirty="0">
                          <a:solidFill>
                            <a:schemeClr val="tx1">
                              <a:lumMod val="65000"/>
                              <a:lumOff val="35000"/>
                            </a:schemeClr>
                          </a:solidFill>
                          <a:effectLst/>
                          <a:latin typeface="Calibri Light" panose="020F0302020204030204" pitchFamily="34" charset="0"/>
                        </a:rPr>
                        <a:t>35</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ctr" fontAlgn="b"/>
                      <a:r>
                        <a:rPr lang="cs-CZ" sz="1000" b="1" i="0" u="none" strike="noStrike">
                          <a:solidFill>
                            <a:schemeClr val="tx1">
                              <a:lumMod val="65000"/>
                              <a:lumOff val="35000"/>
                            </a:schemeClr>
                          </a:solidFill>
                          <a:effectLst/>
                          <a:latin typeface="Calibri Light" panose="020F0302020204030204" pitchFamily="34" charset="0"/>
                        </a:rPr>
                        <a:t>36</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ctr" fontAlgn="b"/>
                      <a:r>
                        <a:rPr lang="cs-CZ" sz="1000" b="1" i="0" u="none" strike="noStrike" dirty="0">
                          <a:solidFill>
                            <a:schemeClr val="tx1">
                              <a:lumMod val="65000"/>
                              <a:lumOff val="35000"/>
                            </a:schemeClr>
                          </a:solidFill>
                          <a:effectLst/>
                          <a:latin typeface="Calibri Light" panose="020F0302020204030204" pitchFamily="34" charset="0"/>
                        </a:rPr>
                        <a:t>32</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extLst>
                  <a:ext uri="{0D108BD9-81ED-4DB2-BD59-A6C34878D82A}">
                    <a16:rowId xmlns:a16="http://schemas.microsoft.com/office/drawing/2014/main" val="2998147101"/>
                  </a:ext>
                </a:extLst>
              </a:tr>
              <a:tr h="344805">
                <a:tc>
                  <a:txBody>
                    <a:bodyPr/>
                    <a:lstStyle/>
                    <a:p>
                      <a:pPr algn="r" fontAlgn="b"/>
                      <a:r>
                        <a:rPr lang="pl-PL" sz="1000" b="0" i="0" u="none" strike="noStrike" dirty="0" err="1">
                          <a:effectLst/>
                          <a:latin typeface="Calibri Light" panose="020F0302020204030204" pitchFamily="34" charset="0"/>
                        </a:rPr>
                        <a:t>Hledal</a:t>
                      </a:r>
                      <a:r>
                        <a:rPr lang="pl-PL" sz="1000" b="0" i="0" u="none" strike="noStrike" dirty="0">
                          <a:effectLst/>
                          <a:latin typeface="Calibri Light" panose="020F0302020204030204" pitchFamily="34" charset="0"/>
                        </a:rPr>
                        <a:t>/a </a:t>
                      </a:r>
                      <a:r>
                        <a:rPr lang="pl-PL" sz="1000" b="0" i="0" u="none" strike="noStrike" dirty="0" err="1">
                          <a:effectLst/>
                          <a:latin typeface="Calibri Light" panose="020F0302020204030204" pitchFamily="34" charset="0"/>
                        </a:rPr>
                        <a:t>bych</a:t>
                      </a:r>
                      <a:r>
                        <a:rPr lang="pl-PL" sz="1000" b="0" i="0" u="none" strike="noStrike" dirty="0">
                          <a:effectLst/>
                          <a:latin typeface="Calibri Light" panose="020F0302020204030204" pitchFamily="34" charset="0"/>
                        </a:rPr>
                        <a:t> pomoc na </a:t>
                      </a:r>
                      <a:r>
                        <a:rPr lang="pl-PL" sz="1000" b="0" i="0" u="none" strike="noStrike" dirty="0" err="1">
                          <a:effectLst/>
                          <a:latin typeface="Calibri Light" panose="020F0302020204030204" pitchFamily="34" charset="0"/>
                        </a:rPr>
                        <a:t>internetu</a:t>
                      </a:r>
                      <a:r>
                        <a:rPr lang="pl-PL" sz="1000" b="0" i="0" u="none" strike="noStrike" dirty="0">
                          <a:effectLst/>
                          <a:latin typeface="Calibri Light" panose="020F0302020204030204" pitchFamily="34" charset="0"/>
                        </a:rPr>
                        <a:t>.</a:t>
                      </a:r>
                    </a:p>
                  </a:txBody>
                  <a:tcPr marL="9525" marR="9525" marT="9525" marB="0" anchor="ctr">
                    <a:lnL w="12700" cap="flat" cmpd="sng" algn="ctr">
                      <a:no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r" fontAlgn="b"/>
                      <a:endParaRPr lang="cs-CZ" sz="1000" b="0" i="0" u="none" strike="noStrike" dirty="0">
                        <a:effectLst/>
                        <a:latin typeface="Calibri Light" panose="020F0302020204030204" pitchFamily="34" charset="0"/>
                      </a:endParaRP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ctr" fontAlgn="b"/>
                      <a:r>
                        <a:rPr lang="cs-CZ" sz="1000" b="1" i="0" u="none" strike="noStrike">
                          <a:solidFill>
                            <a:schemeClr val="tx1">
                              <a:lumMod val="65000"/>
                              <a:lumOff val="35000"/>
                            </a:schemeClr>
                          </a:solidFill>
                          <a:effectLst/>
                          <a:latin typeface="Calibri Light" panose="020F0302020204030204" pitchFamily="34" charset="0"/>
                        </a:rPr>
                        <a:t>19</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ctr" fontAlgn="b"/>
                      <a:r>
                        <a:rPr lang="cs-CZ" sz="1000" b="1" i="0" u="none" strike="noStrike">
                          <a:solidFill>
                            <a:schemeClr val="tx1">
                              <a:lumMod val="65000"/>
                              <a:lumOff val="35000"/>
                            </a:schemeClr>
                          </a:solidFill>
                          <a:effectLst/>
                          <a:latin typeface="Calibri Light" panose="020F0302020204030204" pitchFamily="34" charset="0"/>
                        </a:rPr>
                        <a:t>20</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ctr" fontAlgn="b"/>
                      <a:r>
                        <a:rPr lang="cs-CZ" sz="1000" b="1" i="0" u="none" strike="noStrike">
                          <a:solidFill>
                            <a:schemeClr val="tx1">
                              <a:lumMod val="65000"/>
                              <a:lumOff val="35000"/>
                            </a:schemeClr>
                          </a:solidFill>
                          <a:effectLst/>
                          <a:latin typeface="Calibri Light" panose="020F0302020204030204" pitchFamily="34" charset="0"/>
                        </a:rPr>
                        <a:t>18</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ctr" fontAlgn="b"/>
                      <a:r>
                        <a:rPr lang="cs-CZ" sz="1000" b="1" i="0" u="none" strike="noStrike" dirty="0">
                          <a:solidFill>
                            <a:schemeClr val="tx1">
                              <a:lumMod val="65000"/>
                              <a:lumOff val="35000"/>
                            </a:schemeClr>
                          </a:solidFill>
                          <a:effectLst/>
                          <a:latin typeface="Calibri Light" panose="020F0302020204030204" pitchFamily="34" charset="0"/>
                        </a:rPr>
                        <a:t>21</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extLst>
                  <a:ext uri="{0D108BD9-81ED-4DB2-BD59-A6C34878D82A}">
                    <a16:rowId xmlns:a16="http://schemas.microsoft.com/office/drawing/2014/main" val="2461081729"/>
                  </a:ext>
                </a:extLst>
              </a:tr>
              <a:tr h="344805">
                <a:tc>
                  <a:txBody>
                    <a:bodyPr/>
                    <a:lstStyle/>
                    <a:p>
                      <a:pPr algn="r" fontAlgn="b"/>
                      <a:r>
                        <a:rPr lang="cs-CZ" sz="1000" b="0" i="0" u="none" strike="noStrike" dirty="0">
                          <a:effectLst/>
                          <a:latin typeface="Calibri Light" panose="020F0302020204030204" pitchFamily="34" charset="0"/>
                        </a:rPr>
                        <a:t>Neřešil/a bych to, nevěděl/a bych, co s tím, nebo bych se do toho raději nepletl/a.</a:t>
                      </a:r>
                    </a:p>
                  </a:txBody>
                  <a:tcPr marL="9525" marR="9525" marT="9525" marB="0" anchor="ctr">
                    <a:lnL w="12700" cap="flat" cmpd="sng" algn="ctr">
                      <a:no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r" fontAlgn="b"/>
                      <a:endParaRPr lang="es-ES" sz="1000" b="0" i="0" u="none" strike="noStrike" dirty="0">
                        <a:effectLst/>
                        <a:latin typeface="Calibri Light" panose="020F0302020204030204" pitchFamily="34" charset="0"/>
                      </a:endParaRP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ctr" fontAlgn="b"/>
                      <a:r>
                        <a:rPr lang="cs-CZ" sz="1000" b="1" i="0" u="none" strike="noStrike">
                          <a:solidFill>
                            <a:schemeClr val="tx1">
                              <a:lumMod val="65000"/>
                              <a:lumOff val="35000"/>
                            </a:schemeClr>
                          </a:solidFill>
                          <a:effectLst/>
                          <a:latin typeface="Calibri Light" panose="020F0302020204030204" pitchFamily="34" charset="0"/>
                        </a:rPr>
                        <a:t>13</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ctr" fontAlgn="b"/>
                      <a:r>
                        <a:rPr lang="cs-CZ" sz="1000" b="1" i="0" u="none" strike="noStrike" dirty="0">
                          <a:solidFill>
                            <a:schemeClr val="tx1">
                              <a:lumMod val="65000"/>
                              <a:lumOff val="35000"/>
                            </a:schemeClr>
                          </a:solidFill>
                          <a:effectLst/>
                          <a:latin typeface="Calibri Light" panose="020F0302020204030204" pitchFamily="34" charset="0"/>
                        </a:rPr>
                        <a:t>10</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ctr" fontAlgn="b"/>
                      <a:r>
                        <a:rPr lang="cs-CZ" sz="1000" b="1" i="0" u="none" strike="noStrike">
                          <a:solidFill>
                            <a:schemeClr val="tx1">
                              <a:lumMod val="65000"/>
                              <a:lumOff val="35000"/>
                            </a:schemeClr>
                          </a:solidFill>
                          <a:effectLst/>
                          <a:latin typeface="Calibri Light" panose="020F0302020204030204" pitchFamily="34" charset="0"/>
                        </a:rPr>
                        <a:t>14</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ctr" fontAlgn="b"/>
                      <a:r>
                        <a:rPr lang="cs-CZ" sz="1000" b="1" i="0" u="none" strike="noStrike" dirty="0">
                          <a:solidFill>
                            <a:schemeClr val="tx1">
                              <a:lumMod val="65000"/>
                              <a:lumOff val="35000"/>
                            </a:schemeClr>
                          </a:solidFill>
                          <a:effectLst/>
                          <a:latin typeface="Calibri Light" panose="020F0302020204030204" pitchFamily="34" charset="0"/>
                        </a:rPr>
                        <a:t>9</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extLst>
                  <a:ext uri="{0D108BD9-81ED-4DB2-BD59-A6C34878D82A}">
                    <a16:rowId xmlns:a16="http://schemas.microsoft.com/office/drawing/2014/main" val="2222078642"/>
                  </a:ext>
                </a:extLst>
              </a:tr>
              <a:tr h="344805">
                <a:tc>
                  <a:txBody>
                    <a:bodyPr/>
                    <a:lstStyle/>
                    <a:p>
                      <a:pPr algn="r" fontAlgn="b"/>
                      <a:r>
                        <a:rPr lang="pl-PL" sz="1000" b="0" i="0" u="none" strike="noStrike" dirty="0" err="1">
                          <a:effectLst/>
                          <a:latin typeface="Calibri Light" panose="020F0302020204030204" pitchFamily="34" charset="0"/>
                        </a:rPr>
                        <a:t>Našel</a:t>
                      </a:r>
                      <a:r>
                        <a:rPr lang="pl-PL" sz="1000" b="0" i="0" u="none" strike="noStrike" dirty="0">
                          <a:effectLst/>
                          <a:latin typeface="Calibri Light" panose="020F0302020204030204" pitchFamily="34" charset="0"/>
                        </a:rPr>
                        <a:t>/la </a:t>
                      </a:r>
                      <a:r>
                        <a:rPr lang="pl-PL" sz="1000" b="0" i="0" u="none" strike="noStrike" dirty="0" err="1">
                          <a:effectLst/>
                          <a:latin typeface="Calibri Light" panose="020F0302020204030204" pitchFamily="34" charset="0"/>
                        </a:rPr>
                        <a:t>bych</a:t>
                      </a:r>
                      <a:r>
                        <a:rPr lang="pl-PL" sz="1000" b="0" i="0" u="none" strike="noStrike" dirty="0">
                          <a:effectLst/>
                          <a:latin typeface="Calibri Light" panose="020F0302020204030204" pitchFamily="34" charset="0"/>
                        </a:rPr>
                        <a:t> si kontakt na </a:t>
                      </a:r>
                      <a:r>
                        <a:rPr lang="pl-PL" sz="1000" b="0" i="0" u="none" strike="noStrike" dirty="0" err="1">
                          <a:effectLst/>
                          <a:latin typeface="Calibri Light" panose="020F0302020204030204" pitchFamily="34" charset="0"/>
                        </a:rPr>
                        <a:t>odborníka</a:t>
                      </a:r>
                      <a:r>
                        <a:rPr lang="pl-PL" sz="1000" b="0" i="0" u="none" strike="noStrike" dirty="0">
                          <a:effectLst/>
                          <a:latin typeface="Calibri Light" panose="020F0302020204030204" pitchFamily="34" charset="0"/>
                        </a:rPr>
                        <a:t>/</a:t>
                      </a:r>
                      <a:r>
                        <a:rPr lang="pl-PL" sz="1000" b="0" i="0" u="none" strike="noStrike" dirty="0" err="1">
                          <a:effectLst/>
                          <a:latin typeface="Calibri Light" panose="020F0302020204030204" pitchFamily="34" charset="0"/>
                        </a:rPr>
                        <a:t>ici</a:t>
                      </a:r>
                      <a:r>
                        <a:rPr lang="pl-PL" sz="1000" b="0" i="0" u="none" strike="noStrike" dirty="0">
                          <a:effectLst/>
                          <a:latin typeface="Calibri Light" panose="020F0302020204030204" pitchFamily="34" charset="0"/>
                        </a:rPr>
                        <a:t> a </a:t>
                      </a:r>
                      <a:r>
                        <a:rPr lang="pl-PL" sz="1000" b="0" i="0" u="none" strike="noStrike" dirty="0" err="1">
                          <a:effectLst/>
                          <a:latin typeface="Calibri Light" panose="020F0302020204030204" pitchFamily="34" charset="0"/>
                        </a:rPr>
                        <a:t>ozval</a:t>
                      </a:r>
                      <a:r>
                        <a:rPr lang="pl-PL" sz="1000" b="0" i="0" u="none" strike="noStrike" dirty="0">
                          <a:effectLst/>
                          <a:latin typeface="Calibri Light" panose="020F0302020204030204" pitchFamily="34" charset="0"/>
                        </a:rPr>
                        <a:t>/a </a:t>
                      </a:r>
                      <a:r>
                        <a:rPr lang="pl-PL" sz="1000" b="0" i="0" u="none" strike="noStrike" dirty="0" err="1">
                          <a:effectLst/>
                          <a:latin typeface="Calibri Light" panose="020F0302020204030204" pitchFamily="34" charset="0"/>
                        </a:rPr>
                        <a:t>se</a:t>
                      </a:r>
                      <a:r>
                        <a:rPr lang="pl-PL" sz="1000" b="0" i="0" u="none" strike="noStrike" dirty="0">
                          <a:effectLst/>
                          <a:latin typeface="Calibri Light" panose="020F0302020204030204" pitchFamily="34" charset="0"/>
                        </a:rPr>
                        <a:t> mu/</a:t>
                      </a:r>
                      <a:r>
                        <a:rPr lang="pl-PL" sz="1000" b="0" i="0" u="none" strike="noStrike" dirty="0" err="1">
                          <a:effectLst/>
                          <a:latin typeface="Calibri Light" panose="020F0302020204030204" pitchFamily="34" charset="0"/>
                        </a:rPr>
                        <a:t>jí</a:t>
                      </a:r>
                      <a:r>
                        <a:rPr lang="pl-PL" sz="1000" b="0" i="0" u="none" strike="noStrike" dirty="0">
                          <a:effectLst/>
                          <a:latin typeface="Calibri Light" panose="020F0302020204030204" pitchFamily="34" charset="0"/>
                        </a:rPr>
                        <a:t>.</a:t>
                      </a:r>
                    </a:p>
                  </a:txBody>
                  <a:tcPr marL="9525" marR="9525" marT="9525" marB="0" anchor="ctr">
                    <a:lnL w="12700" cap="flat" cmpd="sng" algn="ctr">
                      <a:no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r" fontAlgn="b"/>
                      <a:endParaRPr lang="cs-CZ" sz="1000" b="0" i="0" u="none" strike="noStrike" dirty="0">
                        <a:effectLst/>
                        <a:latin typeface="Calibri Light" panose="020F0302020204030204" pitchFamily="34" charset="0"/>
                      </a:endParaRP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ctr" fontAlgn="b"/>
                      <a:r>
                        <a:rPr lang="cs-CZ" sz="1000" b="1" i="0" u="none" strike="noStrike">
                          <a:solidFill>
                            <a:schemeClr val="tx1">
                              <a:lumMod val="65000"/>
                              <a:lumOff val="35000"/>
                            </a:schemeClr>
                          </a:solidFill>
                          <a:effectLst/>
                          <a:latin typeface="Calibri Light" panose="020F0302020204030204" pitchFamily="34" charset="0"/>
                        </a:rPr>
                        <a:t>9</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ctr" fontAlgn="b"/>
                      <a:r>
                        <a:rPr lang="cs-CZ" sz="1000" b="1" i="0" u="none" strike="noStrike" dirty="0">
                          <a:solidFill>
                            <a:schemeClr val="tx1">
                              <a:lumMod val="65000"/>
                              <a:lumOff val="35000"/>
                            </a:schemeClr>
                          </a:solidFill>
                          <a:effectLst/>
                          <a:latin typeface="Calibri Light" panose="020F0302020204030204" pitchFamily="34" charset="0"/>
                        </a:rPr>
                        <a:t>12</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ctr" fontAlgn="b"/>
                      <a:r>
                        <a:rPr lang="cs-CZ" sz="1000" b="1" i="0" u="none" strike="noStrike">
                          <a:solidFill>
                            <a:schemeClr val="tx1">
                              <a:lumMod val="65000"/>
                              <a:lumOff val="35000"/>
                            </a:schemeClr>
                          </a:solidFill>
                          <a:effectLst/>
                          <a:latin typeface="Calibri Light" panose="020F0302020204030204" pitchFamily="34" charset="0"/>
                        </a:rPr>
                        <a:t>9</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ctr" fontAlgn="b"/>
                      <a:r>
                        <a:rPr lang="cs-CZ" sz="1000" b="1" i="0" u="none" strike="noStrike" dirty="0">
                          <a:solidFill>
                            <a:schemeClr val="tx1">
                              <a:lumMod val="65000"/>
                              <a:lumOff val="35000"/>
                            </a:schemeClr>
                          </a:solidFill>
                          <a:effectLst/>
                          <a:latin typeface="Calibri Light" panose="020F0302020204030204" pitchFamily="34" charset="0"/>
                        </a:rPr>
                        <a:t>12</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extLst>
                  <a:ext uri="{0D108BD9-81ED-4DB2-BD59-A6C34878D82A}">
                    <a16:rowId xmlns:a16="http://schemas.microsoft.com/office/drawing/2014/main" val="1987560467"/>
                  </a:ext>
                </a:extLst>
              </a:tr>
              <a:tr h="344805">
                <a:tc>
                  <a:txBody>
                    <a:bodyPr/>
                    <a:lstStyle/>
                    <a:p>
                      <a:pPr algn="r" fontAlgn="b"/>
                      <a:r>
                        <a:rPr lang="pl-PL" sz="1000" b="0" i="0" u="none" strike="noStrike" dirty="0" err="1">
                          <a:effectLst/>
                          <a:latin typeface="Calibri Light" panose="020F0302020204030204" pitchFamily="34" charset="0"/>
                        </a:rPr>
                        <a:t>Zavolal</a:t>
                      </a:r>
                      <a:r>
                        <a:rPr lang="pl-PL" sz="1000" b="0" i="0" u="none" strike="noStrike" dirty="0">
                          <a:effectLst/>
                          <a:latin typeface="Calibri Light" panose="020F0302020204030204" pitchFamily="34" charset="0"/>
                        </a:rPr>
                        <a:t>/a </a:t>
                      </a:r>
                      <a:r>
                        <a:rPr lang="pl-PL" sz="1000" b="0" i="0" u="none" strike="noStrike" dirty="0" err="1">
                          <a:effectLst/>
                          <a:latin typeface="Calibri Light" panose="020F0302020204030204" pitchFamily="34" charset="0"/>
                        </a:rPr>
                        <a:t>bych</a:t>
                      </a:r>
                      <a:r>
                        <a:rPr lang="pl-PL" sz="1000" b="0" i="0" u="none" strike="noStrike" dirty="0">
                          <a:effectLst/>
                          <a:latin typeface="Calibri Light" panose="020F0302020204030204" pitchFamily="34" charset="0"/>
                        </a:rPr>
                        <a:t> na </a:t>
                      </a:r>
                      <a:r>
                        <a:rPr lang="pl-PL" sz="1000" b="0" i="0" u="none" strike="noStrike" dirty="0" err="1">
                          <a:effectLst/>
                          <a:latin typeface="Calibri Light" panose="020F0302020204030204" pitchFamily="34" charset="0"/>
                        </a:rPr>
                        <a:t>nějakou</a:t>
                      </a:r>
                      <a:r>
                        <a:rPr lang="pl-PL" sz="1000" b="0" i="0" u="none" strike="noStrike" dirty="0">
                          <a:effectLst/>
                          <a:latin typeface="Calibri Light" panose="020F0302020204030204" pitchFamily="34" charset="0"/>
                        </a:rPr>
                        <a:t> linku.</a:t>
                      </a:r>
                    </a:p>
                  </a:txBody>
                  <a:tcPr marL="9525" marR="9525" marT="9525" marB="0" anchor="ctr">
                    <a:lnL w="12700" cap="flat" cmpd="sng" algn="ctr">
                      <a:no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r" fontAlgn="b"/>
                      <a:endParaRPr lang="cs-CZ" sz="1000" b="0" i="0" u="none" strike="noStrike" dirty="0">
                        <a:effectLst/>
                        <a:latin typeface="Calibri Light" panose="020F0302020204030204" pitchFamily="34" charset="0"/>
                      </a:endParaRP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ctr" fontAlgn="b"/>
                      <a:r>
                        <a:rPr lang="cs-CZ" sz="1000" b="1" i="0" u="none" strike="noStrike">
                          <a:solidFill>
                            <a:schemeClr val="tx1">
                              <a:lumMod val="65000"/>
                              <a:lumOff val="35000"/>
                            </a:schemeClr>
                          </a:solidFill>
                          <a:effectLst/>
                          <a:latin typeface="Calibri Light" panose="020F0302020204030204" pitchFamily="34" charset="0"/>
                        </a:rPr>
                        <a:t>11</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ctr" fontAlgn="b"/>
                      <a:r>
                        <a:rPr lang="cs-CZ" sz="1000" b="1" i="0" u="none" strike="noStrike" dirty="0">
                          <a:solidFill>
                            <a:schemeClr val="tx1">
                              <a:lumMod val="65000"/>
                              <a:lumOff val="35000"/>
                            </a:schemeClr>
                          </a:solidFill>
                          <a:effectLst/>
                          <a:latin typeface="Calibri Light" panose="020F0302020204030204" pitchFamily="34" charset="0"/>
                        </a:rPr>
                        <a:t>11</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ctr" fontAlgn="b"/>
                      <a:r>
                        <a:rPr lang="cs-CZ" sz="1000" b="1" i="0" u="none" strike="noStrike">
                          <a:solidFill>
                            <a:schemeClr val="tx1">
                              <a:lumMod val="65000"/>
                              <a:lumOff val="35000"/>
                            </a:schemeClr>
                          </a:solidFill>
                          <a:effectLst/>
                          <a:latin typeface="Calibri Light" panose="020F0302020204030204" pitchFamily="34" charset="0"/>
                        </a:rPr>
                        <a:t>13</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ctr" fontAlgn="b"/>
                      <a:r>
                        <a:rPr lang="cs-CZ" sz="1000" b="1" i="0" u="none" strike="noStrike" dirty="0">
                          <a:solidFill>
                            <a:schemeClr val="tx1">
                              <a:lumMod val="65000"/>
                              <a:lumOff val="35000"/>
                            </a:schemeClr>
                          </a:solidFill>
                          <a:effectLst/>
                          <a:latin typeface="Calibri Light" panose="020F0302020204030204" pitchFamily="34" charset="0"/>
                        </a:rPr>
                        <a:t>9</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extLst>
                  <a:ext uri="{0D108BD9-81ED-4DB2-BD59-A6C34878D82A}">
                    <a16:rowId xmlns:a16="http://schemas.microsoft.com/office/drawing/2014/main" val="2315437707"/>
                  </a:ext>
                </a:extLst>
              </a:tr>
              <a:tr h="344805">
                <a:tc>
                  <a:txBody>
                    <a:bodyPr/>
                    <a:lstStyle/>
                    <a:p>
                      <a:pPr algn="r" fontAlgn="b"/>
                      <a:r>
                        <a:rPr lang="pl-PL" sz="1000" b="0" i="0" u="none" strike="noStrike" dirty="0" err="1">
                          <a:effectLst/>
                          <a:latin typeface="Calibri Light" panose="020F0302020204030204" pitchFamily="34" charset="0"/>
                        </a:rPr>
                        <a:t>Jiná</a:t>
                      </a:r>
                      <a:endParaRPr lang="pl-PL" sz="1000" b="0" i="0" u="none" strike="noStrike" dirty="0">
                        <a:effectLst/>
                        <a:latin typeface="Calibri Light" panose="020F0302020204030204" pitchFamily="34" charset="0"/>
                      </a:endParaRPr>
                    </a:p>
                  </a:txBody>
                  <a:tcPr marL="9525" marR="9525" marT="9525" marB="0" anchor="ctr">
                    <a:lnL w="12700" cap="flat" cmpd="sng" algn="ctr">
                      <a:no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r" fontAlgn="b"/>
                      <a:endParaRPr lang="cs-CZ" sz="1000" b="0" i="0" u="none" strike="noStrike" dirty="0">
                        <a:effectLst/>
                        <a:latin typeface="Calibri Light" panose="020F0302020204030204" pitchFamily="34" charset="0"/>
                      </a:endParaRP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ctr" fontAlgn="b"/>
                      <a:r>
                        <a:rPr lang="cs-CZ" sz="1000" b="1" i="0" u="none" strike="noStrike">
                          <a:solidFill>
                            <a:schemeClr val="tx1">
                              <a:lumMod val="65000"/>
                              <a:lumOff val="35000"/>
                            </a:schemeClr>
                          </a:solidFill>
                          <a:effectLst/>
                          <a:latin typeface="Calibri Light" panose="020F0302020204030204" pitchFamily="34" charset="0"/>
                        </a:rPr>
                        <a:t>2</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ctr" fontAlgn="b"/>
                      <a:r>
                        <a:rPr lang="cs-CZ" sz="1000" b="1" i="0" u="none" strike="noStrike">
                          <a:solidFill>
                            <a:schemeClr val="tx1">
                              <a:lumMod val="65000"/>
                              <a:lumOff val="35000"/>
                            </a:schemeClr>
                          </a:solidFill>
                          <a:effectLst/>
                          <a:latin typeface="Calibri Light" panose="020F0302020204030204" pitchFamily="34" charset="0"/>
                        </a:rPr>
                        <a:t>2</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ctr" fontAlgn="b"/>
                      <a:r>
                        <a:rPr lang="cs-CZ" sz="1000" b="1" i="0" u="none" strike="noStrike" dirty="0">
                          <a:solidFill>
                            <a:schemeClr val="tx1">
                              <a:lumMod val="65000"/>
                              <a:lumOff val="35000"/>
                            </a:schemeClr>
                          </a:solidFill>
                          <a:effectLst/>
                          <a:latin typeface="Calibri Light" panose="020F0302020204030204" pitchFamily="34" charset="0"/>
                        </a:rPr>
                        <a:t>1</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ctr" fontAlgn="b"/>
                      <a:r>
                        <a:rPr lang="cs-CZ" sz="1000" b="1" i="0" u="none" strike="noStrike" dirty="0">
                          <a:solidFill>
                            <a:schemeClr val="tx1">
                              <a:lumMod val="65000"/>
                              <a:lumOff val="35000"/>
                            </a:schemeClr>
                          </a:solidFill>
                          <a:effectLst/>
                          <a:latin typeface="Calibri Light" panose="020F0302020204030204" pitchFamily="34" charset="0"/>
                        </a:rPr>
                        <a:t>3</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extLst>
                  <a:ext uri="{0D108BD9-81ED-4DB2-BD59-A6C34878D82A}">
                    <a16:rowId xmlns:a16="http://schemas.microsoft.com/office/drawing/2014/main" val="2239602871"/>
                  </a:ext>
                </a:extLst>
              </a:tr>
            </a:tbl>
          </a:graphicData>
        </a:graphic>
      </p:graphicFrame>
      <p:sp>
        <p:nvSpPr>
          <p:cNvPr id="22" name="Nadpis 1"/>
          <p:cNvSpPr txBox="1">
            <a:spLocks/>
          </p:cNvSpPr>
          <p:nvPr/>
        </p:nvSpPr>
        <p:spPr>
          <a:xfrm>
            <a:off x="407369" y="44624"/>
            <a:ext cx="11377264" cy="872331"/>
          </a:xfrm>
          <a:prstGeom prst="rect">
            <a:avLst/>
          </a:prstGeom>
        </p:spPr>
        <p:txBody>
          <a:bodyPr vert="horz" lIns="91438" tIns="45719" rIns="91438" bIns="45719" rtlCol="0" anchor="ctr">
            <a:noAutofit/>
          </a:bodyPr>
          <a:lstStyle>
            <a:lvl1pPr algn="l" defTabSz="914400" rtl="0" eaLnBrk="1" latinLnBrk="0" hangingPunct="1">
              <a:lnSpc>
                <a:spcPct val="100000"/>
              </a:lnSpc>
              <a:spcBef>
                <a:spcPct val="0"/>
              </a:spcBef>
              <a:buNone/>
              <a:defRPr sz="3000" b="1" i="0" kern="1200">
                <a:solidFill>
                  <a:srgbClr val="5C5F63"/>
                </a:solidFill>
                <a:latin typeface="Arial"/>
                <a:ea typeface="+mj-ea"/>
                <a:cs typeface="Arial"/>
              </a:defRPr>
            </a:lvl1p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cs-CZ" sz="4400" b="0" i="0" u="none" strike="noStrike" kern="1200" cap="none" spc="0" normalizeH="0" baseline="0" noProof="0" dirty="0">
                <a:ln>
                  <a:noFill/>
                </a:ln>
                <a:solidFill>
                  <a:srgbClr val="5C5F63"/>
                </a:solidFill>
                <a:effectLst/>
                <a:uLnTx/>
                <a:uFillTx/>
                <a:latin typeface="Calibri Light" panose="020F0302020204030204"/>
                <a:ea typeface="+mj-ea"/>
                <a:cs typeface="Calibri Light" panose="020F0302020204030204" pitchFamily="34" charset="0"/>
              </a:rPr>
              <a:t>Reakce na duševní obtíže v okolí</a:t>
            </a:r>
          </a:p>
        </p:txBody>
      </p:sp>
      <p:sp>
        <p:nvSpPr>
          <p:cNvPr id="10" name="TextovéPole 2">
            <a:extLst>
              <a:ext uri="{FF2B5EF4-FFF2-40B4-BE49-F238E27FC236}">
                <a16:creationId xmlns:a16="http://schemas.microsoft.com/office/drawing/2014/main" id="{CCA649F5-DC91-9D30-FA03-793E42E00BB7}"/>
              </a:ext>
            </a:extLst>
          </p:cNvPr>
          <p:cNvSpPr txBox="1"/>
          <p:nvPr/>
        </p:nvSpPr>
        <p:spPr>
          <a:xfrm>
            <a:off x="2286399" y="6488668"/>
            <a:ext cx="9858273" cy="369332"/>
          </a:xfrm>
          <a:prstGeom prst="rect">
            <a:avLst/>
          </a:prstGeom>
          <a:noFill/>
        </p:spPr>
        <p:txBody>
          <a:bodyPr wrap="square" rtlCol="0">
            <a:spAutoFit/>
          </a:bodyPr>
          <a:lstStyle/>
          <a:p>
            <a:r>
              <a:rPr lang="pt-BR" sz="900" i="1" dirty="0">
                <a:solidFill>
                  <a:schemeClr val="tx1">
                    <a:lumMod val="65000"/>
                    <a:lumOff val="35000"/>
                  </a:schemeClr>
                </a:solidFill>
                <a:latin typeface="+mj-lt"/>
              </a:rPr>
              <a:t>C10. Pokud bys měl</a:t>
            </a:r>
            <a:r>
              <a:rPr lang="cs-CZ" sz="900" i="1" dirty="0">
                <a:solidFill>
                  <a:schemeClr val="tx1">
                    <a:lumMod val="65000"/>
                    <a:lumOff val="35000"/>
                  </a:schemeClr>
                </a:solidFill>
                <a:latin typeface="+mj-lt"/>
              </a:rPr>
              <a:t>/</a:t>
            </a:r>
            <a:r>
              <a:rPr lang="pt-BR" sz="900" i="1" dirty="0">
                <a:solidFill>
                  <a:schemeClr val="tx1">
                    <a:lumMod val="65000"/>
                    <a:lumOff val="35000"/>
                  </a:schemeClr>
                </a:solidFill>
                <a:latin typeface="+mj-lt"/>
              </a:rPr>
              <a:t>a vážné podezření, že nějaký kamarád nebo spolužačka ve tvém okolí zažívají duševní obtíže, co bys dělal</a:t>
            </a:r>
            <a:r>
              <a:rPr lang="cs-CZ" sz="900" i="1" dirty="0">
                <a:solidFill>
                  <a:schemeClr val="tx1">
                    <a:lumMod val="65000"/>
                    <a:lumOff val="35000"/>
                  </a:schemeClr>
                </a:solidFill>
                <a:latin typeface="+mj-lt"/>
              </a:rPr>
              <a:t>/</a:t>
            </a:r>
            <a:r>
              <a:rPr lang="pt-BR" sz="900" i="1" dirty="0">
                <a:solidFill>
                  <a:schemeClr val="tx1">
                    <a:lumMod val="65000"/>
                    <a:lumOff val="35000"/>
                  </a:schemeClr>
                </a:solidFill>
                <a:latin typeface="+mj-lt"/>
              </a:rPr>
              <a:t>a? Můžeš označit všechno, co bys chtěl</a:t>
            </a:r>
            <a:r>
              <a:rPr lang="cs-CZ" sz="900" i="1" dirty="0">
                <a:solidFill>
                  <a:schemeClr val="tx1">
                    <a:lumMod val="65000"/>
                    <a:lumOff val="35000"/>
                  </a:schemeClr>
                </a:solidFill>
                <a:latin typeface="+mj-lt"/>
              </a:rPr>
              <a:t>/</a:t>
            </a:r>
            <a:r>
              <a:rPr lang="pt-BR" sz="900" i="1" dirty="0">
                <a:solidFill>
                  <a:schemeClr val="tx1">
                    <a:lumMod val="65000"/>
                    <a:lumOff val="35000"/>
                  </a:schemeClr>
                </a:solidFill>
                <a:latin typeface="+mj-lt"/>
              </a:rPr>
              <a:t>a udělat, nebo třeba nic z toho. Je to na tobě.</a:t>
            </a:r>
            <a:endParaRPr lang="cs-CZ" sz="900" i="1" dirty="0">
              <a:solidFill>
                <a:schemeClr val="tx1">
                  <a:lumMod val="65000"/>
                  <a:lumOff val="35000"/>
                </a:schemeClr>
              </a:solidFill>
              <a:latin typeface="+mj-lt"/>
            </a:endParaRPr>
          </a:p>
          <a:p>
            <a:r>
              <a:rPr lang="pt-BR" sz="900" i="1" dirty="0">
                <a:solidFill>
                  <a:schemeClr val="tx1">
                    <a:lumMod val="65000"/>
                    <a:lumOff val="35000"/>
                  </a:schemeClr>
                </a:solidFill>
                <a:latin typeface="+mj-lt"/>
              </a:rPr>
              <a:t>C11. A pokud by ses nakonec s řešením duševních obtíží rozhodl</a:t>
            </a:r>
            <a:r>
              <a:rPr lang="cs-CZ" sz="900" i="1" dirty="0">
                <a:solidFill>
                  <a:schemeClr val="tx1">
                    <a:lumMod val="65000"/>
                    <a:lumOff val="35000"/>
                  </a:schemeClr>
                </a:solidFill>
                <a:latin typeface="+mj-lt"/>
              </a:rPr>
              <a:t>/</a:t>
            </a:r>
            <a:r>
              <a:rPr lang="pt-BR" sz="900" i="1" dirty="0">
                <a:solidFill>
                  <a:schemeClr val="tx1">
                    <a:lumMod val="65000"/>
                    <a:lumOff val="35000"/>
                  </a:schemeClr>
                </a:solidFill>
                <a:latin typeface="+mj-lt"/>
              </a:rPr>
              <a:t>a obrátit na někoho dospělého nebo odborníka, koho bys zvažoval</a:t>
            </a:r>
            <a:r>
              <a:rPr lang="cs-CZ" sz="900" i="1" dirty="0">
                <a:solidFill>
                  <a:schemeClr val="tx1">
                    <a:lumMod val="65000"/>
                    <a:lumOff val="35000"/>
                  </a:schemeClr>
                </a:solidFill>
                <a:latin typeface="+mj-lt"/>
              </a:rPr>
              <a:t>/</a:t>
            </a:r>
            <a:r>
              <a:rPr lang="pt-BR" sz="900" i="1" dirty="0">
                <a:solidFill>
                  <a:schemeClr val="tx1">
                    <a:lumMod val="65000"/>
                    <a:lumOff val="35000"/>
                  </a:schemeClr>
                </a:solidFill>
                <a:latin typeface="+mj-lt"/>
              </a:rPr>
              <a:t>a?</a:t>
            </a:r>
          </a:p>
        </p:txBody>
      </p:sp>
      <p:sp>
        <p:nvSpPr>
          <p:cNvPr id="5" name="Content Placeholder 3">
            <a:extLst>
              <a:ext uri="{FF2B5EF4-FFF2-40B4-BE49-F238E27FC236}">
                <a16:creationId xmlns:a16="http://schemas.microsoft.com/office/drawing/2014/main" id="{0DBE1901-8970-132E-12D9-F35FEA4E5504}"/>
              </a:ext>
            </a:extLst>
          </p:cNvPr>
          <p:cNvSpPr txBox="1">
            <a:spLocks/>
          </p:cNvSpPr>
          <p:nvPr/>
        </p:nvSpPr>
        <p:spPr>
          <a:xfrm>
            <a:off x="191344" y="813873"/>
            <a:ext cx="11881320" cy="688576"/>
          </a:xfrm>
          <a:prstGeom prst="rect">
            <a:avLst/>
          </a:prstGeom>
          <a:solidFill>
            <a:sysClr val="window" lastClr="FFFFFF"/>
          </a:solidFill>
        </p:spPr>
        <p:txBody>
          <a:bodyPr anchor="ctr"/>
          <a:lstStyle>
            <a:lvl1pPr marL="180975" indent="-180975" algn="l" defTabSz="914400" rtl="0" eaLnBrk="1" latinLnBrk="0" hangingPunct="1">
              <a:spcBef>
                <a:spcPts val="600"/>
              </a:spcBef>
              <a:spcAft>
                <a:spcPts val="600"/>
              </a:spcAft>
              <a:buClr>
                <a:schemeClr val="accent1"/>
              </a:buClr>
              <a:buFont typeface="Arial" pitchFamily="34" charset="0"/>
              <a:buChar char="•"/>
              <a:defRPr sz="1800" kern="1200">
                <a:solidFill>
                  <a:schemeClr val="tx1"/>
                </a:solidFill>
                <a:latin typeface="+mn-lt"/>
                <a:ea typeface="+mn-ea"/>
                <a:cs typeface="Arial" pitchFamily="34" charset="0"/>
              </a:defRPr>
            </a:lvl1pPr>
            <a:lvl2pPr marL="447675" indent="-180975" algn="l" defTabSz="914400" rtl="0" eaLnBrk="1" latinLnBrk="0" hangingPunct="1">
              <a:spcBef>
                <a:spcPts val="0"/>
              </a:spcBef>
              <a:spcAft>
                <a:spcPts val="300"/>
              </a:spcAft>
              <a:buClr>
                <a:schemeClr val="accent1"/>
              </a:buClr>
              <a:buFont typeface="Calibri" pitchFamily="34" charset="0"/>
              <a:buChar char="–"/>
              <a:defRPr sz="1400" kern="1200">
                <a:solidFill>
                  <a:schemeClr val="tx1"/>
                </a:solidFill>
                <a:latin typeface="+mn-lt"/>
                <a:ea typeface="+mn-ea"/>
                <a:cs typeface="Arial" pitchFamily="34" charset="0"/>
              </a:defRPr>
            </a:lvl2pPr>
            <a:lvl3pPr marL="714375" indent="-171450" algn="l" defTabSz="914400" rtl="0" eaLnBrk="1" latinLnBrk="0" hangingPunct="1">
              <a:spcBef>
                <a:spcPts val="0"/>
              </a:spcBef>
              <a:spcAft>
                <a:spcPts val="300"/>
              </a:spcAft>
              <a:buClr>
                <a:schemeClr val="accent1"/>
              </a:buClr>
              <a:buFont typeface="Calibri" pitchFamily="34" charset="0"/>
              <a:buChar char="–"/>
              <a:defRPr sz="1400" kern="1200">
                <a:solidFill>
                  <a:schemeClr val="tx1"/>
                </a:solidFill>
                <a:latin typeface="+mn-lt"/>
                <a:ea typeface="+mn-ea"/>
                <a:cs typeface="Arial" pitchFamily="34" charset="0"/>
              </a:defRPr>
            </a:lvl3pPr>
            <a:lvl4pPr marL="942975" indent="-133350" algn="l" defTabSz="914400" rtl="0" eaLnBrk="1" latinLnBrk="0" hangingPunct="1">
              <a:spcBef>
                <a:spcPct val="20000"/>
              </a:spcBef>
              <a:buClr>
                <a:schemeClr val="accent1"/>
              </a:buClr>
              <a:buFont typeface="Calibri" pitchFamily="34" charset="0"/>
              <a:buChar char="–"/>
              <a:defRPr sz="1200" kern="1200">
                <a:solidFill>
                  <a:schemeClr val="tx1"/>
                </a:solidFill>
                <a:latin typeface="+mn-lt"/>
                <a:ea typeface="+mn-ea"/>
                <a:cs typeface="Arial" pitchFamily="34" charset="0"/>
              </a:defRPr>
            </a:lvl4pPr>
            <a:lvl5pPr marL="1114425" indent="-123825" algn="l" defTabSz="914400" rtl="0" eaLnBrk="1" latinLnBrk="0" hangingPunct="1">
              <a:spcBef>
                <a:spcPct val="20000"/>
              </a:spcBef>
              <a:buClr>
                <a:schemeClr val="accent1"/>
              </a:buClr>
              <a:buFont typeface="Calibri" pitchFamily="34" charset="0"/>
              <a:buChar char="–"/>
              <a:defRPr sz="1200" kern="1200" baseline="0">
                <a:solidFill>
                  <a:schemeClr val="tx1"/>
                </a:solidFill>
                <a:latin typeface="+mn-lt"/>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marR="0" lvl="0" indent="0" algn="ctr" defTabSz="914400" rtl="0" eaLnBrk="0" fontAlgn="auto" latinLnBrk="0" hangingPunct="0">
              <a:lnSpc>
                <a:spcPct val="90000"/>
              </a:lnSpc>
              <a:spcBef>
                <a:spcPct val="25000"/>
              </a:spcBef>
              <a:spcAft>
                <a:spcPct val="0"/>
              </a:spcAft>
              <a:buClr>
                <a:srgbClr val="FFFFFF">
                  <a:lumMod val="65000"/>
                </a:srgbClr>
              </a:buClr>
              <a:buSzPct val="100000"/>
              <a:buFont typeface="Arial" pitchFamily="34" charset="0"/>
              <a:buNone/>
              <a:tabLst>
                <a:tab pos="6815138" algn="r"/>
              </a:tabLst>
              <a:defRPr/>
            </a:pPr>
            <a:r>
              <a:rPr lang="cs-CZ" sz="1400" dirty="0">
                <a:solidFill>
                  <a:srgbClr val="E7E6E6">
                    <a:lumMod val="50000"/>
                  </a:srgbClr>
                </a:solidFill>
                <a:latin typeface="Calibri Light" panose="020F0302020204030204"/>
              </a:rPr>
              <a:t>Mladší děti by důvěřovaly zkušenostem svých rodičů, ti starší by vzaly iniciativu do vlastních rukou a</a:t>
            </a:r>
            <a:r>
              <a:rPr lang="cs-CZ" sz="1400" dirty="0">
                <a:effectLst/>
                <a:latin typeface="Segoe UI Web (East European)"/>
              </a:rPr>
              <a:t> </a:t>
            </a:r>
            <a:r>
              <a:rPr lang="cs-CZ" sz="1400" dirty="0">
                <a:solidFill>
                  <a:srgbClr val="E7E6E6">
                    <a:lumMod val="50000"/>
                  </a:srgbClr>
                </a:solidFill>
                <a:latin typeface="Calibri Light" panose="020F0302020204030204"/>
              </a:rPr>
              <a:t>promluvili by si s kamarádem či spolužačkou na přímo. </a:t>
            </a:r>
          </a:p>
          <a:p>
            <a:pPr marL="0" indent="0" algn="ctr" eaLnBrk="0" hangingPunct="0">
              <a:lnSpc>
                <a:spcPct val="90000"/>
              </a:lnSpc>
              <a:spcBef>
                <a:spcPct val="25000"/>
              </a:spcBef>
              <a:spcAft>
                <a:spcPct val="0"/>
              </a:spcAft>
              <a:buClr>
                <a:srgbClr val="FFFFFF">
                  <a:lumMod val="65000"/>
                </a:srgbClr>
              </a:buClr>
              <a:buSzPct val="100000"/>
              <a:buNone/>
              <a:tabLst>
                <a:tab pos="6815138" algn="r"/>
              </a:tabLst>
              <a:defRPr/>
            </a:pPr>
            <a:r>
              <a:rPr lang="cs-CZ" sz="1400" dirty="0">
                <a:solidFill>
                  <a:srgbClr val="E7E6E6">
                    <a:lumMod val="50000"/>
                  </a:srgbClr>
                </a:solidFill>
                <a:latin typeface="Calibri Light" panose="020F0302020204030204"/>
              </a:rPr>
              <a:t>Pokud by se svěřily dospělému, tři čtvrtiny mladších dětí by se obrátily na své rodiče a třetina by vložila důvěru ve svého učitele. U starších dětí by už jenom polovina z nich hledala pomoc u svých rodičů a ve větší míře by zvažovaly pomoc u nestranných osob a odborníků, jako jsou psychoterapeut, někdo ze školního poradenského centra nebo linky důvěry. Dívky jsou obecně otevřenější ke sdílení svých pocitů a názorů s „cizími“ než chlapci, což souvisí i s jejich potřebou být vyslyšen.</a:t>
            </a:r>
          </a:p>
        </p:txBody>
      </p:sp>
      <p:sp>
        <p:nvSpPr>
          <p:cNvPr id="7" name="Obdélník 9">
            <a:extLst>
              <a:ext uri="{FF2B5EF4-FFF2-40B4-BE49-F238E27FC236}">
                <a16:creationId xmlns:a16="http://schemas.microsoft.com/office/drawing/2014/main" id="{62078C1E-7C5D-C88E-337F-F529539F32CE}"/>
              </a:ext>
            </a:extLst>
          </p:cNvPr>
          <p:cNvSpPr/>
          <p:nvPr/>
        </p:nvSpPr>
        <p:spPr>
          <a:xfrm>
            <a:off x="479376" y="1628800"/>
            <a:ext cx="3926238" cy="340519"/>
          </a:xfrm>
          <a:prstGeom prst="roundRect">
            <a:avLst/>
          </a:prstGeom>
          <a:solidFill>
            <a:srgbClr val="6C488E"/>
          </a:solidFill>
          <a:ln w="12700" cap="flat" cmpd="sng" algn="ctr">
            <a:noFill/>
            <a:prstDash val="solid"/>
            <a:miter lim="800000"/>
          </a:ln>
          <a:effectLst>
            <a:outerShdw blurRad="50800" dist="38100" dir="2700000" algn="tl" rotWithShape="0">
              <a:prstClr val="black">
                <a:alpha val="40000"/>
              </a:prstClr>
            </a:outerShdw>
          </a:effectLst>
        </p:spPr>
        <p:txBody>
          <a:bodyPr wrap="squar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cs-CZ" sz="1400" b="1" i="0" u="none" strike="noStrike" kern="0" cap="none" spc="0" normalizeH="0" baseline="0" noProof="0" dirty="0">
                <a:ln>
                  <a:noFill/>
                </a:ln>
                <a:solidFill>
                  <a:prstClr val="white"/>
                </a:solidFill>
                <a:effectLst/>
                <a:uLnTx/>
                <a:uFillTx/>
                <a:latin typeface="Calibri Light" panose="020F0302020204030204" pitchFamily="34" charset="0"/>
                <a:ea typeface="+mn-ea"/>
                <a:cs typeface="Calibri Light" panose="020F0302020204030204" pitchFamily="34" charset="0"/>
              </a:rPr>
              <a:t>Reakce na duševní potíže kamaráda/ spolužáka</a:t>
            </a:r>
          </a:p>
        </p:txBody>
      </p:sp>
      <p:graphicFrame>
        <p:nvGraphicFramePr>
          <p:cNvPr id="3" name="Chart 7">
            <a:extLst>
              <a:ext uri="{FF2B5EF4-FFF2-40B4-BE49-F238E27FC236}">
                <a16:creationId xmlns:a16="http://schemas.microsoft.com/office/drawing/2014/main" id="{FD162191-CFAE-C40E-5B30-74368E83AB09}"/>
              </a:ext>
            </a:extLst>
          </p:cNvPr>
          <p:cNvGraphicFramePr/>
          <p:nvPr>
            <p:extLst>
              <p:ext uri="{D42A27DB-BD31-4B8C-83A1-F6EECF244321}">
                <p14:modId xmlns:p14="http://schemas.microsoft.com/office/powerpoint/2010/main" val="1913654625"/>
              </p:ext>
            </p:extLst>
          </p:nvPr>
        </p:nvGraphicFramePr>
        <p:xfrm>
          <a:off x="2855650" y="2347910"/>
          <a:ext cx="1872208" cy="3095066"/>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2" name="Tabulka 1">
            <a:extLst>
              <a:ext uri="{FF2B5EF4-FFF2-40B4-BE49-F238E27FC236}">
                <a16:creationId xmlns:a16="http://schemas.microsoft.com/office/drawing/2014/main" id="{205DAEF6-FCC9-190E-F0C1-265D0ABEAD6C}"/>
              </a:ext>
            </a:extLst>
          </p:cNvPr>
          <p:cNvGraphicFramePr>
            <a:graphicFrameLocks noGrp="1"/>
          </p:cNvGraphicFramePr>
          <p:nvPr>
            <p:extLst>
              <p:ext uri="{D42A27DB-BD31-4B8C-83A1-F6EECF244321}">
                <p14:modId xmlns:p14="http://schemas.microsoft.com/office/powerpoint/2010/main" val="1301881133"/>
              </p:ext>
            </p:extLst>
          </p:nvPr>
        </p:nvGraphicFramePr>
        <p:xfrm>
          <a:off x="6298410" y="2033873"/>
          <a:ext cx="5740052" cy="4274967"/>
        </p:xfrm>
        <a:graphic>
          <a:graphicData uri="http://schemas.openxmlformats.org/drawingml/2006/table">
            <a:tbl>
              <a:tblPr/>
              <a:tblGrid>
                <a:gridCol w="2320052">
                  <a:extLst>
                    <a:ext uri="{9D8B030D-6E8A-4147-A177-3AD203B41FA5}">
                      <a16:colId xmlns:a16="http://schemas.microsoft.com/office/drawing/2014/main" val="1986763786"/>
                    </a:ext>
                  </a:extLst>
                </a:gridCol>
                <a:gridCol w="1692000">
                  <a:extLst>
                    <a:ext uri="{9D8B030D-6E8A-4147-A177-3AD203B41FA5}">
                      <a16:colId xmlns:a16="http://schemas.microsoft.com/office/drawing/2014/main" val="4064263987"/>
                    </a:ext>
                  </a:extLst>
                </a:gridCol>
                <a:gridCol w="432000">
                  <a:extLst>
                    <a:ext uri="{9D8B030D-6E8A-4147-A177-3AD203B41FA5}">
                      <a16:colId xmlns:a16="http://schemas.microsoft.com/office/drawing/2014/main" val="2894756490"/>
                    </a:ext>
                  </a:extLst>
                </a:gridCol>
                <a:gridCol w="432000">
                  <a:extLst>
                    <a:ext uri="{9D8B030D-6E8A-4147-A177-3AD203B41FA5}">
                      <a16:colId xmlns:a16="http://schemas.microsoft.com/office/drawing/2014/main" val="1700964301"/>
                    </a:ext>
                  </a:extLst>
                </a:gridCol>
                <a:gridCol w="432000">
                  <a:extLst>
                    <a:ext uri="{9D8B030D-6E8A-4147-A177-3AD203B41FA5}">
                      <a16:colId xmlns:a16="http://schemas.microsoft.com/office/drawing/2014/main" val="1117114120"/>
                    </a:ext>
                  </a:extLst>
                </a:gridCol>
                <a:gridCol w="432000">
                  <a:extLst>
                    <a:ext uri="{9D8B030D-6E8A-4147-A177-3AD203B41FA5}">
                      <a16:colId xmlns:a16="http://schemas.microsoft.com/office/drawing/2014/main" val="2461125772"/>
                    </a:ext>
                  </a:extLst>
                </a:gridCol>
              </a:tblGrid>
              <a:tr h="297654">
                <a:tc>
                  <a:txBody>
                    <a:bodyPr/>
                    <a:lstStyle/>
                    <a:p>
                      <a:pPr algn="ctr" fontAlgn="b"/>
                      <a:endParaRPr kumimoji="0" lang="en-US" sz="1100" b="0" i="0" u="none" strike="noStrike" kern="1200" cap="none" spc="0" normalizeH="0" baseline="0" noProof="0" dirty="0">
                        <a:ln>
                          <a:noFill/>
                        </a:ln>
                        <a:solidFill>
                          <a:schemeClr val="tx1">
                            <a:lumMod val="75000"/>
                            <a:lumOff val="25000"/>
                          </a:schemeClr>
                        </a:solidFill>
                        <a:effectLst/>
                        <a:uLnTx/>
                        <a:uFillTx/>
                        <a:latin typeface="Calibri Light" panose="020F0302020204030204" pitchFamily="34" charset="0"/>
                        <a:ea typeface="+mj-ea"/>
                        <a:cs typeface="Calibri Light" panose="020F0302020204030204" pitchFamily="34" charset="0"/>
                      </a:endParaRPr>
                    </a:p>
                  </a:txBody>
                  <a:tcPr marL="9525" marR="9525" marT="9525" marB="0" anchor="ctr">
                    <a:lnL w="12700" cap="flat" cmpd="sng" algn="ctr">
                      <a:no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12700" cap="flat" cmpd="sng" algn="ctr">
                      <a:no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ctr" fontAlgn="b"/>
                      <a:endParaRPr kumimoji="0" lang="en-US" sz="1100" b="0" i="0" u="none" strike="noStrike" kern="1200" cap="none" spc="0" normalizeH="0" baseline="0" noProof="0" dirty="0">
                        <a:ln>
                          <a:noFill/>
                        </a:ln>
                        <a:solidFill>
                          <a:schemeClr val="tx1">
                            <a:lumMod val="75000"/>
                            <a:lumOff val="25000"/>
                          </a:schemeClr>
                        </a:solidFill>
                        <a:effectLst/>
                        <a:uLnTx/>
                        <a:uFillTx/>
                        <a:latin typeface="Calibri Light" panose="020F0302020204030204" pitchFamily="34" charset="0"/>
                        <a:ea typeface="+mj-ea"/>
                        <a:cs typeface="Calibri Light" panose="020F0302020204030204" pitchFamily="34" charset="0"/>
                      </a:endParaRP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12700" cap="flat" cmpd="sng" algn="ctr">
                      <a:no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ctr" fontAlgn="b"/>
                      <a:r>
                        <a:rPr lang="cs-CZ" sz="1000" b="0" i="0" u="none" strike="noStrike" dirty="0">
                          <a:effectLst/>
                          <a:latin typeface="+mj-lt"/>
                        </a:rPr>
                        <a:t>chlapec</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solidFill>
                      <a:schemeClr val="accent6">
                        <a:lumMod val="20000"/>
                        <a:lumOff val="80000"/>
                      </a:schemeClr>
                    </a:solidFill>
                  </a:tcPr>
                </a:tc>
                <a:tc>
                  <a:txBody>
                    <a:bodyPr/>
                    <a:lstStyle/>
                    <a:p>
                      <a:pPr algn="ctr" fontAlgn="b"/>
                      <a:r>
                        <a:rPr lang="cs-CZ" sz="1000" b="0" i="0" u="none" strike="noStrike" dirty="0">
                          <a:effectLst/>
                          <a:latin typeface="+mj-lt"/>
                        </a:rPr>
                        <a:t>dívka</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solidFill>
                      <a:schemeClr val="accent6">
                        <a:lumMod val="20000"/>
                        <a:lumOff val="80000"/>
                      </a:schemeClr>
                    </a:solidFill>
                  </a:tcPr>
                </a:tc>
                <a:tc>
                  <a:txBody>
                    <a:bodyPr/>
                    <a:lstStyle/>
                    <a:p>
                      <a:pPr algn="ctr" fontAlgn="b"/>
                      <a:r>
                        <a:rPr lang="cs-CZ" sz="1000" b="0" i="0" u="none" strike="noStrike" dirty="0">
                          <a:effectLst/>
                          <a:latin typeface="+mj-lt"/>
                        </a:rPr>
                        <a:t>12 - 15 let</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solidFill>
                      <a:schemeClr val="accent6">
                        <a:lumMod val="20000"/>
                        <a:lumOff val="80000"/>
                      </a:schemeClr>
                    </a:solidFill>
                  </a:tcPr>
                </a:tc>
                <a:tc>
                  <a:txBody>
                    <a:bodyPr/>
                    <a:lstStyle/>
                    <a:p>
                      <a:pPr algn="ctr" fontAlgn="b"/>
                      <a:r>
                        <a:rPr lang="cs-CZ" sz="1000" b="0" i="0" u="none" strike="noStrike" dirty="0">
                          <a:effectLst/>
                          <a:latin typeface="+mj-lt"/>
                        </a:rPr>
                        <a:t>16 - 19 let</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solidFill>
                      <a:schemeClr val="accent6">
                        <a:lumMod val="20000"/>
                        <a:lumOff val="80000"/>
                      </a:schemeClr>
                    </a:solidFill>
                  </a:tcPr>
                </a:tc>
                <a:extLst>
                  <a:ext uri="{0D108BD9-81ED-4DB2-BD59-A6C34878D82A}">
                    <a16:rowId xmlns:a16="http://schemas.microsoft.com/office/drawing/2014/main" val="1766418058"/>
                  </a:ext>
                </a:extLst>
              </a:tr>
              <a:tr h="282903">
                <a:tc>
                  <a:txBody>
                    <a:bodyPr/>
                    <a:lstStyle/>
                    <a:p>
                      <a:pPr algn="r" fontAlgn="b"/>
                      <a:r>
                        <a:rPr lang="cs-CZ" sz="1000" b="0" i="0" u="none" strike="noStrike" dirty="0">
                          <a:effectLst/>
                          <a:latin typeface="Calibri Light" panose="020F0302020204030204" pitchFamily="34" charset="0"/>
                        </a:rPr>
                        <a:t>Rodiče.</a:t>
                      </a:r>
                    </a:p>
                  </a:txBody>
                  <a:tcPr marL="9525" marR="9525" marT="9525" marB="0" anchor="ctr">
                    <a:lnL w="12700" cap="flat" cmpd="sng" algn="ctr">
                      <a:no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r" fontAlgn="b"/>
                      <a:endParaRPr lang="cs-CZ" sz="1000" b="0" i="0" u="none" strike="noStrike" dirty="0">
                        <a:effectLst/>
                        <a:latin typeface="Calibri Light" panose="020F0302020204030204" pitchFamily="34" charset="0"/>
                      </a:endParaRP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ctr" fontAlgn="b"/>
                      <a:r>
                        <a:rPr lang="cs-CZ" sz="1000" b="1" i="0" u="none" strike="noStrike" dirty="0">
                          <a:solidFill>
                            <a:schemeClr val="tx1">
                              <a:lumMod val="65000"/>
                              <a:lumOff val="35000"/>
                            </a:schemeClr>
                          </a:solidFill>
                          <a:effectLst/>
                          <a:latin typeface="Calibri Light" panose="020F0302020204030204" pitchFamily="34" charset="0"/>
                        </a:rPr>
                        <a:t>62</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ctr" fontAlgn="b"/>
                      <a:r>
                        <a:rPr lang="cs-CZ" sz="1000" b="1" i="0" u="none" strike="noStrike">
                          <a:solidFill>
                            <a:schemeClr val="tx1">
                              <a:lumMod val="65000"/>
                              <a:lumOff val="35000"/>
                            </a:schemeClr>
                          </a:solidFill>
                          <a:effectLst/>
                          <a:latin typeface="Calibri Light" panose="020F0302020204030204" pitchFamily="34" charset="0"/>
                        </a:rPr>
                        <a:t>65</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ctr" fontAlgn="b"/>
                      <a:r>
                        <a:rPr lang="cs-CZ" sz="1000" b="1" i="0" u="none" strike="noStrike" dirty="0">
                          <a:solidFill>
                            <a:schemeClr val="tx1">
                              <a:lumMod val="65000"/>
                              <a:lumOff val="35000"/>
                            </a:schemeClr>
                          </a:solidFill>
                          <a:effectLst/>
                          <a:latin typeface="Calibri Light" panose="020F0302020204030204" pitchFamily="34" charset="0"/>
                        </a:rPr>
                        <a:t>78</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solidFill>
                      <a:schemeClr val="accent3">
                        <a:lumMod val="40000"/>
                        <a:lumOff val="60000"/>
                      </a:schemeClr>
                    </a:solidFill>
                  </a:tcPr>
                </a:tc>
                <a:tc>
                  <a:txBody>
                    <a:bodyPr/>
                    <a:lstStyle/>
                    <a:p>
                      <a:pPr algn="ctr" fontAlgn="b"/>
                      <a:r>
                        <a:rPr lang="cs-CZ" sz="1000" b="1" i="0" u="none" strike="noStrike" dirty="0">
                          <a:solidFill>
                            <a:schemeClr val="tx1">
                              <a:lumMod val="65000"/>
                              <a:lumOff val="35000"/>
                            </a:schemeClr>
                          </a:solidFill>
                          <a:effectLst/>
                          <a:latin typeface="Calibri Light" panose="020F0302020204030204" pitchFamily="34" charset="0"/>
                        </a:rPr>
                        <a:t>50</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extLst>
                  <a:ext uri="{0D108BD9-81ED-4DB2-BD59-A6C34878D82A}">
                    <a16:rowId xmlns:a16="http://schemas.microsoft.com/office/drawing/2014/main" val="4007082603"/>
                  </a:ext>
                </a:extLst>
              </a:tr>
              <a:tr h="282903">
                <a:tc>
                  <a:txBody>
                    <a:bodyPr/>
                    <a:lstStyle/>
                    <a:p>
                      <a:pPr algn="r" fontAlgn="b"/>
                      <a:r>
                        <a:rPr lang="nl-NL" sz="1000" b="0" i="0" u="none" strike="noStrike" dirty="0">
                          <a:effectLst/>
                          <a:latin typeface="Calibri Light" panose="020F0302020204030204" pitchFamily="34" charset="0"/>
                        </a:rPr>
                        <a:t>Učitel nebo učitelka ze školy.</a:t>
                      </a:r>
                    </a:p>
                  </a:txBody>
                  <a:tcPr marL="9525" marR="9525" marT="9525" marB="0" anchor="ctr">
                    <a:lnL w="12700" cap="flat" cmpd="sng" algn="ctr">
                      <a:no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r" fontAlgn="b"/>
                      <a:endParaRPr lang="cs-CZ" sz="1000" b="0" i="0" u="none" strike="noStrike" dirty="0">
                        <a:effectLst/>
                        <a:latin typeface="Calibri Light" panose="020F0302020204030204" pitchFamily="34" charset="0"/>
                      </a:endParaRP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ctr" fontAlgn="b"/>
                      <a:r>
                        <a:rPr lang="cs-CZ" sz="1000" b="1" i="0" u="none" strike="noStrike">
                          <a:solidFill>
                            <a:schemeClr val="tx1">
                              <a:lumMod val="65000"/>
                              <a:lumOff val="35000"/>
                            </a:schemeClr>
                          </a:solidFill>
                          <a:effectLst/>
                          <a:latin typeface="Calibri Light" panose="020F0302020204030204" pitchFamily="34" charset="0"/>
                        </a:rPr>
                        <a:t>31</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ctr" fontAlgn="b"/>
                      <a:r>
                        <a:rPr lang="cs-CZ" sz="1000" b="1" i="0" u="none" strike="noStrike" dirty="0">
                          <a:solidFill>
                            <a:schemeClr val="tx1">
                              <a:lumMod val="65000"/>
                              <a:lumOff val="35000"/>
                            </a:schemeClr>
                          </a:solidFill>
                          <a:effectLst/>
                          <a:latin typeface="Calibri Light" panose="020F0302020204030204" pitchFamily="34" charset="0"/>
                        </a:rPr>
                        <a:t>30</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ctr" fontAlgn="b"/>
                      <a:r>
                        <a:rPr lang="cs-CZ" sz="1000" b="1" i="0" u="none" strike="noStrike" dirty="0">
                          <a:solidFill>
                            <a:schemeClr val="tx1">
                              <a:lumMod val="65000"/>
                              <a:lumOff val="35000"/>
                            </a:schemeClr>
                          </a:solidFill>
                          <a:effectLst/>
                          <a:latin typeface="Calibri Light" panose="020F0302020204030204" pitchFamily="34" charset="0"/>
                        </a:rPr>
                        <a:t>36</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solidFill>
                      <a:schemeClr val="accent3">
                        <a:lumMod val="40000"/>
                        <a:lumOff val="60000"/>
                      </a:schemeClr>
                    </a:solidFill>
                  </a:tcPr>
                </a:tc>
                <a:tc>
                  <a:txBody>
                    <a:bodyPr/>
                    <a:lstStyle/>
                    <a:p>
                      <a:pPr algn="ctr" fontAlgn="b"/>
                      <a:r>
                        <a:rPr lang="cs-CZ" sz="1000" b="1" i="0" u="none" strike="noStrike">
                          <a:solidFill>
                            <a:schemeClr val="tx1">
                              <a:lumMod val="65000"/>
                              <a:lumOff val="35000"/>
                            </a:schemeClr>
                          </a:solidFill>
                          <a:effectLst/>
                          <a:latin typeface="Calibri Light" panose="020F0302020204030204" pitchFamily="34" charset="0"/>
                        </a:rPr>
                        <a:t>25</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extLst>
                  <a:ext uri="{0D108BD9-81ED-4DB2-BD59-A6C34878D82A}">
                    <a16:rowId xmlns:a16="http://schemas.microsoft.com/office/drawing/2014/main" val="1999689681"/>
                  </a:ext>
                </a:extLst>
              </a:tr>
              <a:tr h="282903">
                <a:tc>
                  <a:txBody>
                    <a:bodyPr/>
                    <a:lstStyle/>
                    <a:p>
                      <a:pPr algn="r" fontAlgn="b"/>
                      <a:r>
                        <a:rPr lang="cs-CZ" sz="1000" b="0" i="0" u="none" strike="noStrike" dirty="0">
                          <a:effectLst/>
                          <a:latin typeface="Calibri Light" panose="020F0302020204030204" pitchFamily="34" charset="0"/>
                        </a:rPr>
                        <a:t>Někdo ze školního poradenského pracoviště</a:t>
                      </a:r>
                    </a:p>
                  </a:txBody>
                  <a:tcPr marL="9525" marR="9525" marT="9525" marB="0" anchor="ctr">
                    <a:lnL w="12700" cap="flat" cmpd="sng" algn="ctr">
                      <a:no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r" fontAlgn="b"/>
                      <a:endParaRPr lang="cs-CZ" sz="1000" b="0" i="0" u="none" strike="noStrike" dirty="0">
                        <a:effectLst/>
                        <a:latin typeface="Calibri Light" panose="020F0302020204030204" pitchFamily="34" charset="0"/>
                      </a:endParaRP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ctr" fontAlgn="b"/>
                      <a:r>
                        <a:rPr lang="cs-CZ" sz="1000" b="1" i="0" u="none" strike="noStrike">
                          <a:solidFill>
                            <a:schemeClr val="tx1">
                              <a:lumMod val="65000"/>
                              <a:lumOff val="35000"/>
                            </a:schemeClr>
                          </a:solidFill>
                          <a:effectLst/>
                          <a:latin typeface="Calibri Light" panose="020F0302020204030204" pitchFamily="34" charset="0"/>
                        </a:rPr>
                        <a:t>21</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ctr" fontAlgn="b"/>
                      <a:r>
                        <a:rPr lang="cs-CZ" sz="1000" b="1" i="0" u="none" strike="noStrike">
                          <a:solidFill>
                            <a:schemeClr val="tx1">
                              <a:lumMod val="65000"/>
                              <a:lumOff val="35000"/>
                            </a:schemeClr>
                          </a:solidFill>
                          <a:effectLst/>
                          <a:latin typeface="Calibri Light" panose="020F0302020204030204" pitchFamily="34" charset="0"/>
                        </a:rPr>
                        <a:t>27</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ctr" fontAlgn="b"/>
                      <a:r>
                        <a:rPr lang="cs-CZ" sz="1000" b="1" i="0" u="none" strike="noStrike" dirty="0">
                          <a:solidFill>
                            <a:schemeClr val="tx1">
                              <a:lumMod val="65000"/>
                              <a:lumOff val="35000"/>
                            </a:schemeClr>
                          </a:solidFill>
                          <a:effectLst/>
                          <a:latin typeface="Calibri Light" panose="020F0302020204030204" pitchFamily="34" charset="0"/>
                        </a:rPr>
                        <a:t>18</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ctr" fontAlgn="b"/>
                      <a:r>
                        <a:rPr lang="cs-CZ" sz="1000" b="1" i="0" u="none" strike="noStrike" dirty="0">
                          <a:solidFill>
                            <a:schemeClr val="tx1">
                              <a:lumMod val="65000"/>
                              <a:lumOff val="35000"/>
                            </a:schemeClr>
                          </a:solidFill>
                          <a:effectLst/>
                          <a:latin typeface="Calibri Light" panose="020F0302020204030204" pitchFamily="34" charset="0"/>
                        </a:rPr>
                        <a:t>29</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solidFill>
                      <a:schemeClr val="accent3">
                        <a:lumMod val="40000"/>
                        <a:lumOff val="60000"/>
                      </a:schemeClr>
                    </a:solidFill>
                  </a:tcPr>
                </a:tc>
                <a:extLst>
                  <a:ext uri="{0D108BD9-81ED-4DB2-BD59-A6C34878D82A}">
                    <a16:rowId xmlns:a16="http://schemas.microsoft.com/office/drawing/2014/main" val="1177838173"/>
                  </a:ext>
                </a:extLst>
              </a:tr>
              <a:tr h="282903">
                <a:tc>
                  <a:txBody>
                    <a:bodyPr/>
                    <a:lstStyle/>
                    <a:p>
                      <a:pPr algn="r" fontAlgn="b"/>
                      <a:r>
                        <a:rPr lang="cs-CZ" sz="1000" b="0" i="0" u="none" strike="noStrike" dirty="0">
                          <a:effectLst/>
                          <a:latin typeface="Calibri Light" panose="020F0302020204030204" pitchFamily="34" charset="0"/>
                        </a:rPr>
                        <a:t>Někdo blízký další z mého okolí.</a:t>
                      </a:r>
                    </a:p>
                  </a:txBody>
                  <a:tcPr marL="9525" marR="9525" marT="9525" marB="0" anchor="ctr">
                    <a:lnL w="12700" cap="flat" cmpd="sng" algn="ctr">
                      <a:no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r" fontAlgn="b"/>
                      <a:endParaRPr lang="cs-CZ" sz="1000" b="0" i="0" u="none" strike="noStrike" dirty="0">
                        <a:effectLst/>
                        <a:latin typeface="Calibri Light" panose="020F0302020204030204" pitchFamily="34" charset="0"/>
                      </a:endParaRP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ctr" fontAlgn="b"/>
                      <a:r>
                        <a:rPr lang="cs-CZ" sz="1000" b="1" i="0" u="none" strike="noStrike">
                          <a:solidFill>
                            <a:schemeClr val="tx1">
                              <a:lumMod val="65000"/>
                              <a:lumOff val="35000"/>
                            </a:schemeClr>
                          </a:solidFill>
                          <a:effectLst/>
                          <a:latin typeface="Calibri Light" panose="020F0302020204030204" pitchFamily="34" charset="0"/>
                        </a:rPr>
                        <a:t>21</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ctr" fontAlgn="b"/>
                      <a:r>
                        <a:rPr lang="cs-CZ" sz="1000" b="1" i="0" u="none" strike="noStrike">
                          <a:solidFill>
                            <a:schemeClr val="tx1">
                              <a:lumMod val="65000"/>
                              <a:lumOff val="35000"/>
                            </a:schemeClr>
                          </a:solidFill>
                          <a:effectLst/>
                          <a:latin typeface="Calibri Light" panose="020F0302020204030204" pitchFamily="34" charset="0"/>
                        </a:rPr>
                        <a:t>22</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ctr" fontAlgn="b"/>
                      <a:r>
                        <a:rPr lang="cs-CZ" sz="1000" b="1" i="0" u="none" strike="noStrike">
                          <a:solidFill>
                            <a:schemeClr val="tx1">
                              <a:lumMod val="65000"/>
                              <a:lumOff val="35000"/>
                            </a:schemeClr>
                          </a:solidFill>
                          <a:effectLst/>
                          <a:latin typeface="Calibri Light" panose="020F0302020204030204" pitchFamily="34" charset="0"/>
                        </a:rPr>
                        <a:t>22</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ctr" fontAlgn="b"/>
                      <a:r>
                        <a:rPr lang="cs-CZ" sz="1000" b="1" i="0" u="none" strike="noStrike">
                          <a:solidFill>
                            <a:schemeClr val="tx1">
                              <a:lumMod val="65000"/>
                              <a:lumOff val="35000"/>
                            </a:schemeClr>
                          </a:solidFill>
                          <a:effectLst/>
                          <a:latin typeface="Calibri Light" panose="020F0302020204030204" pitchFamily="34" charset="0"/>
                        </a:rPr>
                        <a:t>22</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extLst>
                  <a:ext uri="{0D108BD9-81ED-4DB2-BD59-A6C34878D82A}">
                    <a16:rowId xmlns:a16="http://schemas.microsoft.com/office/drawing/2014/main" val="407968043"/>
                  </a:ext>
                </a:extLst>
              </a:tr>
              <a:tr h="282903">
                <a:tc>
                  <a:txBody>
                    <a:bodyPr/>
                    <a:lstStyle/>
                    <a:p>
                      <a:pPr algn="r" fontAlgn="b"/>
                      <a:r>
                        <a:rPr lang="pl-PL" sz="1000" b="0" i="0" u="none" strike="noStrike">
                          <a:effectLst/>
                          <a:latin typeface="Calibri Light" panose="020F0302020204030204" pitchFamily="34" charset="0"/>
                        </a:rPr>
                        <a:t>Linka důvěry / bezpečí / psychické pomoci.</a:t>
                      </a:r>
                    </a:p>
                  </a:txBody>
                  <a:tcPr marL="9525" marR="9525" marT="9525" marB="0" anchor="ctr">
                    <a:lnL w="12700" cap="flat" cmpd="sng" algn="ctr">
                      <a:no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r" fontAlgn="b"/>
                      <a:endParaRPr lang="cs-CZ" sz="1000" b="0" i="0" u="none" strike="noStrike" dirty="0">
                        <a:effectLst/>
                        <a:latin typeface="Calibri Light" panose="020F0302020204030204" pitchFamily="34" charset="0"/>
                      </a:endParaRP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ctr" fontAlgn="b"/>
                      <a:r>
                        <a:rPr lang="cs-CZ" sz="1000" b="1" i="0" u="none" strike="noStrike">
                          <a:solidFill>
                            <a:schemeClr val="tx1">
                              <a:lumMod val="65000"/>
                              <a:lumOff val="35000"/>
                            </a:schemeClr>
                          </a:solidFill>
                          <a:effectLst/>
                          <a:latin typeface="Calibri Light" panose="020F0302020204030204" pitchFamily="34" charset="0"/>
                        </a:rPr>
                        <a:t>15</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ctr" fontAlgn="b"/>
                      <a:r>
                        <a:rPr lang="cs-CZ" sz="1000" b="1" i="0" u="none" strike="noStrike" dirty="0">
                          <a:solidFill>
                            <a:schemeClr val="tx1">
                              <a:lumMod val="65000"/>
                              <a:lumOff val="35000"/>
                            </a:schemeClr>
                          </a:solidFill>
                          <a:effectLst/>
                          <a:latin typeface="Calibri Light" panose="020F0302020204030204" pitchFamily="34" charset="0"/>
                        </a:rPr>
                        <a:t>27</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solidFill>
                      <a:schemeClr val="accent3">
                        <a:lumMod val="40000"/>
                        <a:lumOff val="60000"/>
                      </a:schemeClr>
                    </a:solidFill>
                  </a:tcPr>
                </a:tc>
                <a:tc>
                  <a:txBody>
                    <a:bodyPr/>
                    <a:lstStyle/>
                    <a:p>
                      <a:pPr algn="ctr" fontAlgn="b"/>
                      <a:r>
                        <a:rPr lang="cs-CZ" sz="1000" b="1" i="0" u="none" strike="noStrike">
                          <a:solidFill>
                            <a:schemeClr val="tx1">
                              <a:lumMod val="65000"/>
                              <a:lumOff val="35000"/>
                            </a:schemeClr>
                          </a:solidFill>
                          <a:effectLst/>
                          <a:latin typeface="Calibri Light" panose="020F0302020204030204" pitchFamily="34" charset="0"/>
                        </a:rPr>
                        <a:t>15</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ctr" fontAlgn="b"/>
                      <a:r>
                        <a:rPr lang="cs-CZ" sz="1000" b="1" i="0" u="none" strike="noStrike" dirty="0">
                          <a:solidFill>
                            <a:schemeClr val="tx1">
                              <a:lumMod val="65000"/>
                              <a:lumOff val="35000"/>
                            </a:schemeClr>
                          </a:solidFill>
                          <a:effectLst/>
                          <a:latin typeface="Calibri Light" panose="020F0302020204030204" pitchFamily="34" charset="0"/>
                        </a:rPr>
                        <a:t>27</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solidFill>
                      <a:schemeClr val="accent3">
                        <a:lumMod val="40000"/>
                        <a:lumOff val="60000"/>
                      </a:schemeClr>
                    </a:solidFill>
                  </a:tcPr>
                </a:tc>
                <a:extLst>
                  <a:ext uri="{0D108BD9-81ED-4DB2-BD59-A6C34878D82A}">
                    <a16:rowId xmlns:a16="http://schemas.microsoft.com/office/drawing/2014/main" val="341153596"/>
                  </a:ext>
                </a:extLst>
              </a:tr>
              <a:tr h="282903">
                <a:tc>
                  <a:txBody>
                    <a:bodyPr/>
                    <a:lstStyle/>
                    <a:p>
                      <a:pPr algn="r" fontAlgn="b"/>
                      <a:r>
                        <a:rPr lang="cs-CZ" sz="1000" b="0" i="0" u="none" strike="noStrike">
                          <a:effectLst/>
                          <a:latin typeface="Calibri Light" panose="020F0302020204030204" pitchFamily="34" charset="0"/>
                        </a:rPr>
                        <a:t>Bratr nebo sestra.</a:t>
                      </a:r>
                    </a:p>
                  </a:txBody>
                  <a:tcPr marL="9525" marR="9525" marT="9525" marB="0" anchor="ctr">
                    <a:lnL w="12700" cap="flat" cmpd="sng" algn="ctr">
                      <a:no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r" fontAlgn="b"/>
                      <a:endParaRPr lang="cs-CZ" sz="1000" b="0" i="0" u="none" strike="noStrike" dirty="0">
                        <a:effectLst/>
                        <a:latin typeface="Calibri Light" panose="020F0302020204030204" pitchFamily="34" charset="0"/>
                      </a:endParaRP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ctr" fontAlgn="b"/>
                      <a:r>
                        <a:rPr lang="cs-CZ" sz="1000" b="1" i="0" u="none" strike="noStrike">
                          <a:solidFill>
                            <a:schemeClr val="tx1">
                              <a:lumMod val="65000"/>
                              <a:lumOff val="35000"/>
                            </a:schemeClr>
                          </a:solidFill>
                          <a:effectLst/>
                          <a:latin typeface="Calibri Light" panose="020F0302020204030204" pitchFamily="34" charset="0"/>
                        </a:rPr>
                        <a:t>22</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ctr" fontAlgn="b"/>
                      <a:r>
                        <a:rPr lang="cs-CZ" sz="1000" b="1" i="0" u="none" strike="noStrike">
                          <a:solidFill>
                            <a:schemeClr val="tx1">
                              <a:lumMod val="65000"/>
                              <a:lumOff val="35000"/>
                            </a:schemeClr>
                          </a:solidFill>
                          <a:effectLst/>
                          <a:latin typeface="Calibri Light" panose="020F0302020204030204" pitchFamily="34" charset="0"/>
                        </a:rPr>
                        <a:t>20</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ctr" fontAlgn="b"/>
                      <a:r>
                        <a:rPr lang="cs-CZ" sz="1000" b="1" i="0" u="none" strike="noStrike">
                          <a:solidFill>
                            <a:schemeClr val="tx1">
                              <a:lumMod val="65000"/>
                              <a:lumOff val="35000"/>
                            </a:schemeClr>
                          </a:solidFill>
                          <a:effectLst/>
                          <a:latin typeface="Calibri Light" panose="020F0302020204030204" pitchFamily="34" charset="0"/>
                        </a:rPr>
                        <a:t>19</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ctr" fontAlgn="b"/>
                      <a:r>
                        <a:rPr lang="cs-CZ" sz="1000" b="1" i="0" u="none" strike="noStrike" dirty="0">
                          <a:solidFill>
                            <a:schemeClr val="tx1">
                              <a:lumMod val="65000"/>
                              <a:lumOff val="35000"/>
                            </a:schemeClr>
                          </a:solidFill>
                          <a:effectLst/>
                          <a:latin typeface="Calibri Light" panose="020F0302020204030204" pitchFamily="34" charset="0"/>
                        </a:rPr>
                        <a:t>23</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extLst>
                  <a:ext uri="{0D108BD9-81ED-4DB2-BD59-A6C34878D82A}">
                    <a16:rowId xmlns:a16="http://schemas.microsoft.com/office/drawing/2014/main" val="287172192"/>
                  </a:ext>
                </a:extLst>
              </a:tr>
              <a:tr h="282903">
                <a:tc>
                  <a:txBody>
                    <a:bodyPr/>
                    <a:lstStyle/>
                    <a:p>
                      <a:pPr algn="r" fontAlgn="b"/>
                      <a:r>
                        <a:rPr lang="cs-CZ" sz="1000" b="0" i="0" u="none" strike="noStrike">
                          <a:effectLst/>
                          <a:latin typeface="Calibri Light" panose="020F0302020204030204" pitchFamily="34" charset="0"/>
                        </a:rPr>
                        <a:t>Psychoterapeut*ka.</a:t>
                      </a:r>
                    </a:p>
                  </a:txBody>
                  <a:tcPr marL="9525" marR="9525" marT="9525" marB="0" anchor="ctr">
                    <a:lnL w="12700" cap="flat" cmpd="sng" algn="ctr">
                      <a:no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r" fontAlgn="b"/>
                      <a:endParaRPr lang="cs-CZ" sz="1000" b="0" i="0" u="none" strike="noStrike" dirty="0">
                        <a:effectLst/>
                        <a:latin typeface="Calibri Light" panose="020F0302020204030204" pitchFamily="34" charset="0"/>
                      </a:endParaRP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ctr" fontAlgn="b"/>
                      <a:r>
                        <a:rPr lang="cs-CZ" sz="1000" b="1" i="0" u="none" strike="noStrike">
                          <a:solidFill>
                            <a:schemeClr val="tx1">
                              <a:lumMod val="65000"/>
                              <a:lumOff val="35000"/>
                            </a:schemeClr>
                          </a:solidFill>
                          <a:effectLst/>
                          <a:latin typeface="Calibri Light" panose="020F0302020204030204" pitchFamily="34" charset="0"/>
                        </a:rPr>
                        <a:t>16</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ctr" fontAlgn="b"/>
                      <a:r>
                        <a:rPr lang="cs-CZ" sz="1000" b="1" i="0" u="none" strike="noStrike">
                          <a:solidFill>
                            <a:schemeClr val="tx1">
                              <a:lumMod val="65000"/>
                              <a:lumOff val="35000"/>
                            </a:schemeClr>
                          </a:solidFill>
                          <a:effectLst/>
                          <a:latin typeface="Calibri Light" panose="020F0302020204030204" pitchFamily="34" charset="0"/>
                        </a:rPr>
                        <a:t>21</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ctr" fontAlgn="b"/>
                      <a:r>
                        <a:rPr lang="cs-CZ" sz="1000" b="1" i="0" u="none" strike="noStrike">
                          <a:solidFill>
                            <a:schemeClr val="tx1">
                              <a:lumMod val="65000"/>
                              <a:lumOff val="35000"/>
                            </a:schemeClr>
                          </a:solidFill>
                          <a:effectLst/>
                          <a:latin typeface="Calibri Light" panose="020F0302020204030204" pitchFamily="34" charset="0"/>
                        </a:rPr>
                        <a:t>8</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ctr" fontAlgn="b"/>
                      <a:r>
                        <a:rPr lang="cs-CZ" sz="1000" b="1" i="0" u="none" strike="noStrike" dirty="0">
                          <a:solidFill>
                            <a:schemeClr val="tx1">
                              <a:lumMod val="65000"/>
                              <a:lumOff val="35000"/>
                            </a:schemeClr>
                          </a:solidFill>
                          <a:effectLst/>
                          <a:latin typeface="Calibri Light" panose="020F0302020204030204" pitchFamily="34" charset="0"/>
                        </a:rPr>
                        <a:t>29</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solidFill>
                      <a:schemeClr val="accent3">
                        <a:lumMod val="40000"/>
                        <a:lumOff val="60000"/>
                      </a:schemeClr>
                    </a:solidFill>
                  </a:tcPr>
                </a:tc>
                <a:extLst>
                  <a:ext uri="{0D108BD9-81ED-4DB2-BD59-A6C34878D82A}">
                    <a16:rowId xmlns:a16="http://schemas.microsoft.com/office/drawing/2014/main" val="1647054537"/>
                  </a:ext>
                </a:extLst>
              </a:tr>
              <a:tr h="282903">
                <a:tc>
                  <a:txBody>
                    <a:bodyPr/>
                    <a:lstStyle/>
                    <a:p>
                      <a:pPr algn="r" fontAlgn="b"/>
                      <a:r>
                        <a:rPr lang="cs-CZ" sz="1000" b="0" i="0" u="none" strike="noStrike">
                          <a:effectLst/>
                          <a:latin typeface="Calibri Light" panose="020F0302020204030204" pitchFamily="34" charset="0"/>
                        </a:rPr>
                        <a:t>Dětské psycholog*žka.</a:t>
                      </a:r>
                    </a:p>
                  </a:txBody>
                  <a:tcPr marL="9525" marR="9525" marT="9525" marB="0" anchor="ctr">
                    <a:lnL w="12700" cap="flat" cmpd="sng" algn="ctr">
                      <a:no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r" fontAlgn="b"/>
                      <a:endParaRPr lang="cs-CZ" sz="1000" b="0" i="0" u="none" strike="noStrike" dirty="0">
                        <a:effectLst/>
                        <a:latin typeface="Calibri Light" panose="020F0302020204030204" pitchFamily="34" charset="0"/>
                      </a:endParaRP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ctr" fontAlgn="b"/>
                      <a:r>
                        <a:rPr lang="cs-CZ" sz="1000" b="1" i="0" u="none" strike="noStrike">
                          <a:solidFill>
                            <a:schemeClr val="tx1">
                              <a:lumMod val="65000"/>
                              <a:lumOff val="35000"/>
                            </a:schemeClr>
                          </a:solidFill>
                          <a:effectLst/>
                          <a:latin typeface="Calibri Light" panose="020F0302020204030204" pitchFamily="34" charset="0"/>
                        </a:rPr>
                        <a:t>11</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ctr" fontAlgn="b"/>
                      <a:r>
                        <a:rPr lang="cs-CZ" sz="1000" b="1" i="0" u="none" strike="noStrike" dirty="0">
                          <a:solidFill>
                            <a:schemeClr val="tx1">
                              <a:lumMod val="65000"/>
                              <a:lumOff val="35000"/>
                            </a:schemeClr>
                          </a:solidFill>
                          <a:effectLst/>
                          <a:latin typeface="Calibri Light" panose="020F0302020204030204" pitchFamily="34" charset="0"/>
                        </a:rPr>
                        <a:t>21</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solidFill>
                      <a:schemeClr val="accent3">
                        <a:lumMod val="40000"/>
                        <a:lumOff val="60000"/>
                      </a:schemeClr>
                    </a:solidFill>
                  </a:tcPr>
                </a:tc>
                <a:tc>
                  <a:txBody>
                    <a:bodyPr/>
                    <a:lstStyle/>
                    <a:p>
                      <a:pPr algn="ctr" fontAlgn="b"/>
                      <a:r>
                        <a:rPr lang="cs-CZ" sz="1000" b="1" i="0" u="none" strike="noStrike">
                          <a:solidFill>
                            <a:schemeClr val="tx1">
                              <a:lumMod val="65000"/>
                              <a:lumOff val="35000"/>
                            </a:schemeClr>
                          </a:solidFill>
                          <a:effectLst/>
                          <a:latin typeface="Calibri Light" panose="020F0302020204030204" pitchFamily="34" charset="0"/>
                        </a:rPr>
                        <a:t>8</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ctr" fontAlgn="b"/>
                      <a:r>
                        <a:rPr lang="cs-CZ" sz="1000" b="1" i="0" u="none" strike="noStrike" dirty="0">
                          <a:solidFill>
                            <a:schemeClr val="tx1">
                              <a:lumMod val="65000"/>
                              <a:lumOff val="35000"/>
                            </a:schemeClr>
                          </a:solidFill>
                          <a:effectLst/>
                          <a:latin typeface="Calibri Light" panose="020F0302020204030204" pitchFamily="34" charset="0"/>
                        </a:rPr>
                        <a:t>23</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solidFill>
                      <a:schemeClr val="accent3">
                        <a:lumMod val="40000"/>
                        <a:lumOff val="60000"/>
                      </a:schemeClr>
                    </a:solidFill>
                  </a:tcPr>
                </a:tc>
                <a:extLst>
                  <a:ext uri="{0D108BD9-81ED-4DB2-BD59-A6C34878D82A}">
                    <a16:rowId xmlns:a16="http://schemas.microsoft.com/office/drawing/2014/main" val="2760477879"/>
                  </a:ext>
                </a:extLst>
              </a:tr>
              <a:tr h="282903">
                <a:tc>
                  <a:txBody>
                    <a:bodyPr/>
                    <a:lstStyle/>
                    <a:p>
                      <a:pPr algn="r" fontAlgn="b"/>
                      <a:r>
                        <a:rPr lang="cs-CZ" sz="1000" b="0" i="0" u="none" strike="noStrike">
                          <a:effectLst/>
                          <a:latin typeface="Calibri Light" panose="020F0302020204030204" pitchFamily="34" charset="0"/>
                        </a:rPr>
                        <a:t>Dětský psychiatr*ička.</a:t>
                      </a:r>
                    </a:p>
                  </a:txBody>
                  <a:tcPr marL="9525" marR="9525" marT="9525" marB="0" anchor="ctr">
                    <a:lnL w="12700" cap="flat" cmpd="sng" algn="ctr">
                      <a:no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r" fontAlgn="b"/>
                      <a:endParaRPr lang="cs-CZ" sz="1000" b="0" i="0" u="none" strike="noStrike">
                        <a:effectLst/>
                        <a:latin typeface="Calibri Light" panose="020F0302020204030204" pitchFamily="34" charset="0"/>
                      </a:endParaRP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ctr" fontAlgn="b"/>
                      <a:r>
                        <a:rPr lang="cs-CZ" sz="1000" b="1" i="0" u="none" strike="noStrike">
                          <a:solidFill>
                            <a:schemeClr val="tx1">
                              <a:lumMod val="65000"/>
                              <a:lumOff val="35000"/>
                            </a:schemeClr>
                          </a:solidFill>
                          <a:effectLst/>
                          <a:latin typeface="Calibri Light" panose="020F0302020204030204" pitchFamily="34" charset="0"/>
                        </a:rPr>
                        <a:t>9</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ctr" fontAlgn="b"/>
                      <a:r>
                        <a:rPr lang="cs-CZ" sz="1000" b="1" i="0" u="none" strike="noStrike">
                          <a:solidFill>
                            <a:schemeClr val="tx1">
                              <a:lumMod val="65000"/>
                              <a:lumOff val="35000"/>
                            </a:schemeClr>
                          </a:solidFill>
                          <a:effectLst/>
                          <a:latin typeface="Calibri Light" panose="020F0302020204030204" pitchFamily="34" charset="0"/>
                        </a:rPr>
                        <a:t>16</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ctr" fontAlgn="b"/>
                      <a:r>
                        <a:rPr lang="cs-CZ" sz="1000" b="1" i="0" u="none" strike="noStrike" dirty="0">
                          <a:solidFill>
                            <a:schemeClr val="tx1">
                              <a:lumMod val="65000"/>
                              <a:lumOff val="35000"/>
                            </a:schemeClr>
                          </a:solidFill>
                          <a:effectLst/>
                          <a:latin typeface="Calibri Light" panose="020F0302020204030204" pitchFamily="34" charset="0"/>
                        </a:rPr>
                        <a:t>7</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ctr" fontAlgn="b"/>
                      <a:r>
                        <a:rPr lang="cs-CZ" sz="1000" b="1" i="0" u="none" strike="noStrike" dirty="0">
                          <a:solidFill>
                            <a:schemeClr val="tx1">
                              <a:lumMod val="65000"/>
                              <a:lumOff val="35000"/>
                            </a:schemeClr>
                          </a:solidFill>
                          <a:effectLst/>
                          <a:latin typeface="Calibri Light" panose="020F0302020204030204" pitchFamily="34" charset="0"/>
                        </a:rPr>
                        <a:t>18</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solidFill>
                      <a:schemeClr val="accent3">
                        <a:lumMod val="40000"/>
                        <a:lumOff val="60000"/>
                      </a:schemeClr>
                    </a:solidFill>
                  </a:tcPr>
                </a:tc>
                <a:extLst>
                  <a:ext uri="{0D108BD9-81ED-4DB2-BD59-A6C34878D82A}">
                    <a16:rowId xmlns:a16="http://schemas.microsoft.com/office/drawing/2014/main" val="2998147101"/>
                  </a:ext>
                </a:extLst>
              </a:tr>
              <a:tr h="282903">
                <a:tc>
                  <a:txBody>
                    <a:bodyPr/>
                    <a:lstStyle/>
                    <a:p>
                      <a:pPr algn="r" fontAlgn="b"/>
                      <a:r>
                        <a:rPr lang="cs-CZ" sz="1000" b="0" i="0" u="none" strike="noStrike" dirty="0">
                          <a:effectLst/>
                          <a:latin typeface="Calibri Light" panose="020F0302020204030204" pitchFamily="34" charset="0"/>
                        </a:rPr>
                        <a:t>Pedagogická nebo </a:t>
                      </a:r>
                      <a:r>
                        <a:rPr lang="cs-CZ" sz="1000" b="0" i="0" u="none" strike="noStrike" dirty="0" err="1">
                          <a:effectLst/>
                          <a:latin typeface="Calibri Light" panose="020F0302020204030204" pitchFamily="34" charset="0"/>
                        </a:rPr>
                        <a:t>ped</a:t>
                      </a:r>
                      <a:r>
                        <a:rPr lang="cs-CZ" sz="1000" b="0" i="0" u="none" strike="noStrike" dirty="0">
                          <a:effectLst/>
                          <a:latin typeface="Calibri Light" panose="020F0302020204030204" pitchFamily="34" charset="0"/>
                        </a:rPr>
                        <a:t>.-psych. poradna.</a:t>
                      </a:r>
                    </a:p>
                  </a:txBody>
                  <a:tcPr marL="9525" marR="9525" marT="9525" marB="0" anchor="ctr">
                    <a:lnL w="12700" cap="flat" cmpd="sng" algn="ctr">
                      <a:no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r" fontAlgn="b"/>
                      <a:endParaRPr lang="cs-CZ" sz="1000" b="0" i="0" u="none" strike="noStrike" dirty="0">
                        <a:effectLst/>
                        <a:latin typeface="Calibri Light" panose="020F0302020204030204" pitchFamily="34" charset="0"/>
                      </a:endParaRP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ctr" fontAlgn="b"/>
                      <a:r>
                        <a:rPr lang="cs-CZ" sz="1000" b="1" i="0" u="none" strike="noStrike">
                          <a:solidFill>
                            <a:schemeClr val="tx1">
                              <a:lumMod val="65000"/>
                              <a:lumOff val="35000"/>
                            </a:schemeClr>
                          </a:solidFill>
                          <a:effectLst/>
                          <a:latin typeface="Calibri Light" panose="020F0302020204030204" pitchFamily="34" charset="0"/>
                        </a:rPr>
                        <a:t>10</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ctr" fontAlgn="b"/>
                      <a:r>
                        <a:rPr lang="cs-CZ" sz="1000" b="1" i="0" u="none" strike="noStrike">
                          <a:solidFill>
                            <a:schemeClr val="tx1">
                              <a:lumMod val="65000"/>
                              <a:lumOff val="35000"/>
                            </a:schemeClr>
                          </a:solidFill>
                          <a:effectLst/>
                          <a:latin typeface="Calibri Light" panose="020F0302020204030204" pitchFamily="34" charset="0"/>
                        </a:rPr>
                        <a:t>14</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ctr" fontAlgn="b"/>
                      <a:r>
                        <a:rPr lang="cs-CZ" sz="1000" b="1" i="0" u="none" strike="noStrike" dirty="0">
                          <a:solidFill>
                            <a:schemeClr val="tx1">
                              <a:lumMod val="65000"/>
                              <a:lumOff val="35000"/>
                            </a:schemeClr>
                          </a:solidFill>
                          <a:effectLst/>
                          <a:latin typeface="Calibri Light" panose="020F0302020204030204" pitchFamily="34" charset="0"/>
                        </a:rPr>
                        <a:t>8</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ctr" fontAlgn="b"/>
                      <a:r>
                        <a:rPr lang="cs-CZ" sz="1000" b="1" i="0" u="none" strike="noStrike">
                          <a:solidFill>
                            <a:schemeClr val="tx1">
                              <a:lumMod val="65000"/>
                              <a:lumOff val="35000"/>
                            </a:schemeClr>
                          </a:solidFill>
                          <a:effectLst/>
                          <a:latin typeface="Calibri Light" panose="020F0302020204030204" pitchFamily="34" charset="0"/>
                        </a:rPr>
                        <a:t>17</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extLst>
                  <a:ext uri="{0D108BD9-81ED-4DB2-BD59-A6C34878D82A}">
                    <a16:rowId xmlns:a16="http://schemas.microsoft.com/office/drawing/2014/main" val="2461081729"/>
                  </a:ext>
                </a:extLst>
              </a:tr>
              <a:tr h="282903">
                <a:tc>
                  <a:txBody>
                    <a:bodyPr/>
                    <a:lstStyle/>
                    <a:p>
                      <a:pPr algn="r" fontAlgn="b"/>
                      <a:r>
                        <a:rPr lang="cs-CZ" sz="1000" b="0" i="0" u="none" strike="noStrike">
                          <a:effectLst/>
                          <a:latin typeface="Calibri Light" panose="020F0302020204030204" pitchFamily="34" charset="0"/>
                        </a:rPr>
                        <a:t>Asistent*ka pedagoga.</a:t>
                      </a:r>
                    </a:p>
                  </a:txBody>
                  <a:tcPr marL="9525" marR="9525" marT="9525" marB="0" anchor="ctr">
                    <a:lnL w="12700" cap="flat" cmpd="sng" algn="ctr">
                      <a:no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r" fontAlgn="b"/>
                      <a:endParaRPr lang="es-ES" sz="1000" b="0" i="0" u="none" strike="noStrike" dirty="0">
                        <a:effectLst/>
                        <a:latin typeface="Calibri Light" panose="020F0302020204030204" pitchFamily="34" charset="0"/>
                      </a:endParaRP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ctr" fontAlgn="b"/>
                      <a:r>
                        <a:rPr lang="cs-CZ" sz="1000" b="1" i="0" u="none" strike="noStrike">
                          <a:solidFill>
                            <a:schemeClr val="tx1">
                              <a:lumMod val="65000"/>
                              <a:lumOff val="35000"/>
                            </a:schemeClr>
                          </a:solidFill>
                          <a:effectLst/>
                          <a:latin typeface="Calibri Light" panose="020F0302020204030204" pitchFamily="34" charset="0"/>
                        </a:rPr>
                        <a:t>11</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ctr" fontAlgn="b"/>
                      <a:r>
                        <a:rPr lang="cs-CZ" sz="1000" b="1" i="0" u="none" strike="noStrike">
                          <a:solidFill>
                            <a:schemeClr val="tx1">
                              <a:lumMod val="65000"/>
                              <a:lumOff val="35000"/>
                            </a:schemeClr>
                          </a:solidFill>
                          <a:effectLst/>
                          <a:latin typeface="Calibri Light" panose="020F0302020204030204" pitchFamily="34" charset="0"/>
                        </a:rPr>
                        <a:t>12</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ctr" fontAlgn="b"/>
                      <a:r>
                        <a:rPr lang="cs-CZ" sz="1000" b="1" i="0" u="none" strike="noStrike" dirty="0">
                          <a:solidFill>
                            <a:schemeClr val="tx1">
                              <a:lumMod val="65000"/>
                              <a:lumOff val="35000"/>
                            </a:schemeClr>
                          </a:solidFill>
                          <a:effectLst/>
                          <a:latin typeface="Calibri Light" panose="020F0302020204030204" pitchFamily="34" charset="0"/>
                        </a:rPr>
                        <a:t>14</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ctr" fontAlgn="b"/>
                      <a:r>
                        <a:rPr lang="cs-CZ" sz="1000" b="1" i="0" u="none" strike="noStrike">
                          <a:solidFill>
                            <a:schemeClr val="tx1">
                              <a:lumMod val="65000"/>
                              <a:lumOff val="35000"/>
                            </a:schemeClr>
                          </a:solidFill>
                          <a:effectLst/>
                          <a:latin typeface="Calibri Light" panose="020F0302020204030204" pitchFamily="34" charset="0"/>
                        </a:rPr>
                        <a:t>8</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extLst>
                  <a:ext uri="{0D108BD9-81ED-4DB2-BD59-A6C34878D82A}">
                    <a16:rowId xmlns:a16="http://schemas.microsoft.com/office/drawing/2014/main" val="2222078642"/>
                  </a:ext>
                </a:extLst>
              </a:tr>
              <a:tr h="282903">
                <a:tc>
                  <a:txBody>
                    <a:bodyPr/>
                    <a:lstStyle/>
                    <a:p>
                      <a:pPr algn="r" fontAlgn="b"/>
                      <a:r>
                        <a:rPr lang="cs-CZ" sz="1000" b="0" i="0" u="none" strike="noStrike" dirty="0">
                          <a:effectLst/>
                          <a:latin typeface="Calibri Light" panose="020F0302020204030204" pitchFamily="34" charset="0"/>
                        </a:rPr>
                        <a:t>Sportovní trenér*</a:t>
                      </a:r>
                      <a:r>
                        <a:rPr lang="cs-CZ" sz="1000" b="0" i="0" u="none" strike="noStrike" dirty="0" err="1">
                          <a:effectLst/>
                          <a:latin typeface="Calibri Light" panose="020F0302020204030204" pitchFamily="34" charset="0"/>
                        </a:rPr>
                        <a:t>ka</a:t>
                      </a:r>
                      <a:r>
                        <a:rPr lang="cs-CZ" sz="1000" b="0" i="0" u="none" strike="noStrike" dirty="0">
                          <a:effectLst/>
                          <a:latin typeface="Calibri Light" panose="020F0302020204030204" pitchFamily="34" charset="0"/>
                        </a:rPr>
                        <a:t> nebo vedoucí kroužku.</a:t>
                      </a:r>
                    </a:p>
                  </a:txBody>
                  <a:tcPr marL="9525" marR="9525" marT="9525" marB="0" anchor="ctr">
                    <a:lnL w="12700" cap="flat" cmpd="sng" algn="ctr">
                      <a:no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r" fontAlgn="b"/>
                      <a:endParaRPr lang="cs-CZ" sz="1000" b="0" i="0" u="none" strike="noStrike" dirty="0">
                        <a:effectLst/>
                        <a:latin typeface="Calibri Light" panose="020F0302020204030204" pitchFamily="34" charset="0"/>
                      </a:endParaRP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ctr" fontAlgn="b"/>
                      <a:r>
                        <a:rPr lang="cs-CZ" sz="1000" b="1" i="0" u="none" strike="noStrike">
                          <a:solidFill>
                            <a:schemeClr val="tx1">
                              <a:lumMod val="65000"/>
                              <a:lumOff val="35000"/>
                            </a:schemeClr>
                          </a:solidFill>
                          <a:effectLst/>
                          <a:latin typeface="Calibri Light" panose="020F0302020204030204" pitchFamily="34" charset="0"/>
                        </a:rPr>
                        <a:t>5</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ctr" fontAlgn="b"/>
                      <a:r>
                        <a:rPr lang="cs-CZ" sz="1000" b="1" i="0" u="none" strike="noStrike">
                          <a:solidFill>
                            <a:schemeClr val="tx1">
                              <a:lumMod val="65000"/>
                              <a:lumOff val="35000"/>
                            </a:schemeClr>
                          </a:solidFill>
                          <a:effectLst/>
                          <a:latin typeface="Calibri Light" panose="020F0302020204030204" pitchFamily="34" charset="0"/>
                        </a:rPr>
                        <a:t>5</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ctr" fontAlgn="b"/>
                      <a:r>
                        <a:rPr lang="cs-CZ" sz="1000" b="1" i="0" u="none" strike="noStrike" dirty="0">
                          <a:solidFill>
                            <a:schemeClr val="tx1">
                              <a:lumMod val="65000"/>
                              <a:lumOff val="35000"/>
                            </a:schemeClr>
                          </a:solidFill>
                          <a:effectLst/>
                          <a:latin typeface="Calibri Light" panose="020F0302020204030204" pitchFamily="34" charset="0"/>
                        </a:rPr>
                        <a:t>6</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ctr" fontAlgn="b"/>
                      <a:r>
                        <a:rPr lang="cs-CZ" sz="1000" b="1" i="0" u="none" strike="noStrike">
                          <a:solidFill>
                            <a:schemeClr val="tx1">
                              <a:lumMod val="65000"/>
                              <a:lumOff val="35000"/>
                            </a:schemeClr>
                          </a:solidFill>
                          <a:effectLst/>
                          <a:latin typeface="Calibri Light" panose="020F0302020204030204" pitchFamily="34" charset="0"/>
                        </a:rPr>
                        <a:t>5</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extLst>
                  <a:ext uri="{0D108BD9-81ED-4DB2-BD59-A6C34878D82A}">
                    <a16:rowId xmlns:a16="http://schemas.microsoft.com/office/drawing/2014/main" val="1987560467"/>
                  </a:ext>
                </a:extLst>
              </a:tr>
              <a:tr h="282903">
                <a:tc>
                  <a:txBody>
                    <a:bodyPr/>
                    <a:lstStyle/>
                    <a:p>
                      <a:pPr algn="r" fontAlgn="b"/>
                      <a:r>
                        <a:rPr lang="cs-CZ" sz="1000" b="0" i="0" u="none" strike="noStrike">
                          <a:effectLst/>
                          <a:latin typeface="Calibri Light" panose="020F0302020204030204" pitchFamily="34" charset="0"/>
                        </a:rPr>
                        <a:t>Dětský/praktický lékař*ka.</a:t>
                      </a:r>
                    </a:p>
                  </a:txBody>
                  <a:tcPr marL="9525" marR="9525" marT="9525" marB="0" anchor="ctr">
                    <a:lnL w="12700" cap="flat" cmpd="sng" algn="ctr">
                      <a:no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r" fontAlgn="b"/>
                      <a:endParaRPr lang="cs-CZ" sz="1000" b="0" i="0" u="none" strike="noStrike" dirty="0">
                        <a:effectLst/>
                        <a:latin typeface="Calibri Light" panose="020F0302020204030204" pitchFamily="34" charset="0"/>
                      </a:endParaRP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ctr" fontAlgn="b"/>
                      <a:r>
                        <a:rPr lang="cs-CZ" sz="1000" b="1" i="0" u="none" strike="noStrike">
                          <a:solidFill>
                            <a:schemeClr val="tx1">
                              <a:lumMod val="65000"/>
                              <a:lumOff val="35000"/>
                            </a:schemeClr>
                          </a:solidFill>
                          <a:effectLst/>
                          <a:latin typeface="Calibri Light" panose="020F0302020204030204" pitchFamily="34" charset="0"/>
                        </a:rPr>
                        <a:t>2</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ctr" fontAlgn="b"/>
                      <a:r>
                        <a:rPr lang="cs-CZ" sz="1000" b="1" i="0" u="none" strike="noStrike">
                          <a:solidFill>
                            <a:schemeClr val="tx1">
                              <a:lumMod val="65000"/>
                              <a:lumOff val="35000"/>
                            </a:schemeClr>
                          </a:solidFill>
                          <a:effectLst/>
                          <a:latin typeface="Calibri Light" panose="020F0302020204030204" pitchFamily="34" charset="0"/>
                        </a:rPr>
                        <a:t>2</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ctr" fontAlgn="b"/>
                      <a:r>
                        <a:rPr lang="cs-CZ" sz="1000" b="1" i="0" u="none" strike="noStrike">
                          <a:solidFill>
                            <a:schemeClr val="tx1">
                              <a:lumMod val="65000"/>
                              <a:lumOff val="35000"/>
                            </a:schemeClr>
                          </a:solidFill>
                          <a:effectLst/>
                          <a:latin typeface="Calibri Light" panose="020F0302020204030204" pitchFamily="34" charset="0"/>
                        </a:rPr>
                        <a:t>3</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ctr" fontAlgn="b"/>
                      <a:r>
                        <a:rPr lang="cs-CZ" sz="1000" b="1" i="0" u="none" strike="noStrike" dirty="0">
                          <a:solidFill>
                            <a:schemeClr val="tx1">
                              <a:lumMod val="65000"/>
                              <a:lumOff val="35000"/>
                            </a:schemeClr>
                          </a:solidFill>
                          <a:effectLst/>
                          <a:latin typeface="Calibri Light" panose="020F0302020204030204" pitchFamily="34" charset="0"/>
                        </a:rPr>
                        <a:t>1</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extLst>
                  <a:ext uri="{0D108BD9-81ED-4DB2-BD59-A6C34878D82A}">
                    <a16:rowId xmlns:a16="http://schemas.microsoft.com/office/drawing/2014/main" val="2315437707"/>
                  </a:ext>
                </a:extLst>
              </a:tr>
              <a:tr h="282903">
                <a:tc>
                  <a:txBody>
                    <a:bodyPr/>
                    <a:lstStyle/>
                    <a:p>
                      <a:pPr algn="r" fontAlgn="b"/>
                      <a:r>
                        <a:rPr lang="cs-CZ" sz="1000" b="0" i="0" u="none" strike="noStrike" dirty="0">
                          <a:effectLst/>
                          <a:latin typeface="Calibri Light" panose="020F0302020204030204" pitchFamily="34" charset="0"/>
                        </a:rPr>
                        <a:t>Jiné</a:t>
                      </a:r>
                    </a:p>
                  </a:txBody>
                  <a:tcPr marL="9525" marR="9525" marT="9525" marB="0" anchor="ctr">
                    <a:lnL w="12700" cap="flat" cmpd="sng" algn="ctr">
                      <a:no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r" fontAlgn="b"/>
                      <a:endParaRPr lang="cs-CZ" sz="1000" b="0" i="0" u="none" strike="noStrike" dirty="0">
                        <a:effectLst/>
                        <a:latin typeface="Calibri Light" panose="020F0302020204030204" pitchFamily="34" charset="0"/>
                      </a:endParaRP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ctr" fontAlgn="b"/>
                      <a:r>
                        <a:rPr lang="cs-CZ" sz="1000" b="1" i="0" u="none" strike="noStrike">
                          <a:solidFill>
                            <a:schemeClr val="tx1">
                              <a:lumMod val="65000"/>
                              <a:lumOff val="35000"/>
                            </a:schemeClr>
                          </a:solidFill>
                          <a:effectLst/>
                          <a:latin typeface="Calibri Light" panose="020F0302020204030204" pitchFamily="34" charset="0"/>
                        </a:rPr>
                        <a:t>3</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ctr" fontAlgn="b"/>
                      <a:r>
                        <a:rPr lang="cs-CZ" sz="1000" b="1" i="0" u="none" strike="noStrike">
                          <a:solidFill>
                            <a:schemeClr val="tx1">
                              <a:lumMod val="65000"/>
                              <a:lumOff val="35000"/>
                            </a:schemeClr>
                          </a:solidFill>
                          <a:effectLst/>
                          <a:latin typeface="Calibri Light" panose="020F0302020204030204" pitchFamily="34" charset="0"/>
                        </a:rPr>
                        <a:t>2</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ctr" fontAlgn="b"/>
                      <a:r>
                        <a:rPr lang="cs-CZ" sz="1000" b="1" i="0" u="none" strike="noStrike">
                          <a:solidFill>
                            <a:schemeClr val="tx1">
                              <a:lumMod val="65000"/>
                              <a:lumOff val="35000"/>
                            </a:schemeClr>
                          </a:solidFill>
                          <a:effectLst/>
                          <a:latin typeface="Calibri Light" panose="020F0302020204030204" pitchFamily="34" charset="0"/>
                        </a:rPr>
                        <a:t>3</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ctr" fontAlgn="b"/>
                      <a:r>
                        <a:rPr lang="cs-CZ" sz="1000" b="1" i="0" u="none" strike="noStrike" dirty="0">
                          <a:solidFill>
                            <a:schemeClr val="tx1">
                              <a:lumMod val="65000"/>
                              <a:lumOff val="35000"/>
                            </a:schemeClr>
                          </a:solidFill>
                          <a:effectLst/>
                          <a:latin typeface="Calibri Light" panose="020F0302020204030204" pitchFamily="34" charset="0"/>
                        </a:rPr>
                        <a:t>2</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extLst>
                  <a:ext uri="{0D108BD9-81ED-4DB2-BD59-A6C34878D82A}">
                    <a16:rowId xmlns:a16="http://schemas.microsoft.com/office/drawing/2014/main" val="2239602871"/>
                  </a:ext>
                </a:extLst>
              </a:tr>
            </a:tbl>
          </a:graphicData>
        </a:graphic>
      </p:graphicFrame>
      <p:sp>
        <p:nvSpPr>
          <p:cNvPr id="4" name="Obdélník 9">
            <a:extLst>
              <a:ext uri="{FF2B5EF4-FFF2-40B4-BE49-F238E27FC236}">
                <a16:creationId xmlns:a16="http://schemas.microsoft.com/office/drawing/2014/main" id="{07FA93D3-2D74-A81B-4F4E-B3F8C4ADFF49}"/>
              </a:ext>
            </a:extLst>
          </p:cNvPr>
          <p:cNvSpPr/>
          <p:nvPr/>
        </p:nvSpPr>
        <p:spPr>
          <a:xfrm>
            <a:off x="6325629" y="1628801"/>
            <a:ext cx="3926238" cy="340519"/>
          </a:xfrm>
          <a:prstGeom prst="roundRect">
            <a:avLst/>
          </a:prstGeom>
          <a:solidFill>
            <a:srgbClr val="6C488E"/>
          </a:solidFill>
          <a:ln w="12700" cap="flat" cmpd="sng" algn="ctr">
            <a:noFill/>
            <a:prstDash val="solid"/>
            <a:miter lim="800000"/>
          </a:ln>
          <a:effectLst>
            <a:outerShdw blurRad="50800" dist="38100" dir="2700000" algn="tl" rotWithShape="0">
              <a:prstClr val="black">
                <a:alpha val="40000"/>
              </a:prstClr>
            </a:outerShdw>
          </a:effectLst>
        </p:spPr>
        <p:txBody>
          <a:bodyPr wrap="squar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cs-CZ" sz="1400" b="1" i="0" u="none" strike="noStrike" kern="0" cap="none" spc="0" normalizeH="0" baseline="0" noProof="0" dirty="0">
                <a:ln>
                  <a:noFill/>
                </a:ln>
                <a:solidFill>
                  <a:prstClr val="white"/>
                </a:solidFill>
                <a:effectLst/>
                <a:uLnTx/>
                <a:uFillTx/>
                <a:latin typeface="Calibri Light" panose="020F0302020204030204" pitchFamily="34" charset="0"/>
                <a:ea typeface="+mn-ea"/>
                <a:cs typeface="Calibri Light" panose="020F0302020204030204" pitchFamily="34" charset="0"/>
              </a:rPr>
              <a:t>Zvažovaná dospělá/ odborná pomoc</a:t>
            </a:r>
          </a:p>
        </p:txBody>
      </p:sp>
      <p:graphicFrame>
        <p:nvGraphicFramePr>
          <p:cNvPr id="6" name="Chart 7">
            <a:extLst>
              <a:ext uri="{FF2B5EF4-FFF2-40B4-BE49-F238E27FC236}">
                <a16:creationId xmlns:a16="http://schemas.microsoft.com/office/drawing/2014/main" id="{69499510-3186-186E-C0D2-9796C856B5EB}"/>
              </a:ext>
            </a:extLst>
          </p:cNvPr>
          <p:cNvGraphicFramePr/>
          <p:nvPr>
            <p:extLst>
              <p:ext uri="{D42A27DB-BD31-4B8C-83A1-F6EECF244321}">
                <p14:modId xmlns:p14="http://schemas.microsoft.com/office/powerpoint/2010/main" val="2880337025"/>
              </p:ext>
            </p:extLst>
          </p:nvPr>
        </p:nvGraphicFramePr>
        <p:xfrm>
          <a:off x="8674684" y="2347910"/>
          <a:ext cx="1872208" cy="3960930"/>
        </p:xfrm>
        <a:graphic>
          <a:graphicData uri="http://schemas.openxmlformats.org/drawingml/2006/chart">
            <c:chart xmlns:c="http://schemas.openxmlformats.org/drawingml/2006/chart" xmlns:r="http://schemas.openxmlformats.org/officeDocument/2006/relationships" r:id="rId4"/>
          </a:graphicData>
        </a:graphic>
      </p:graphicFrame>
      <p:sp>
        <p:nvSpPr>
          <p:cNvPr id="9" name="clipart_drawncirclegreen">
            <a:extLst>
              <a:ext uri="{FF2B5EF4-FFF2-40B4-BE49-F238E27FC236}">
                <a16:creationId xmlns:a16="http://schemas.microsoft.com/office/drawing/2014/main" id="{AA9B918B-C847-6C11-90E8-6D3AB8DE0BEF}"/>
              </a:ext>
            </a:extLst>
          </p:cNvPr>
          <p:cNvSpPr>
            <a:spLocks/>
          </p:cNvSpPr>
          <p:nvPr/>
        </p:nvSpPr>
        <p:spPr bwMode="gray">
          <a:xfrm flipH="1" flipV="1">
            <a:off x="11640616" y="2946714"/>
            <a:ext cx="360040" cy="214360"/>
          </a:xfrm>
          <a:custGeom>
            <a:avLst/>
            <a:gdLst>
              <a:gd name="T0" fmla="*/ 2147483647 w 3884"/>
              <a:gd name="T1" fmla="*/ 2147483647 h 1600"/>
              <a:gd name="T2" fmla="*/ 2147483647 w 3884"/>
              <a:gd name="T3" fmla="*/ 2147483647 h 1600"/>
              <a:gd name="T4" fmla="*/ 2147483647 w 3884"/>
              <a:gd name="T5" fmla="*/ 2147483647 h 1600"/>
              <a:gd name="T6" fmla="*/ 2147483647 w 3884"/>
              <a:gd name="T7" fmla="*/ 2147483647 h 1600"/>
              <a:gd name="T8" fmla="*/ 2147483647 w 3884"/>
              <a:gd name="T9" fmla="*/ 2147483647 h 1600"/>
              <a:gd name="T10" fmla="*/ 2147483647 w 3884"/>
              <a:gd name="T11" fmla="*/ 2147483647 h 1600"/>
              <a:gd name="T12" fmla="*/ 0 w 3884"/>
              <a:gd name="T13" fmla="*/ 2147483647 h 1600"/>
              <a:gd name="T14" fmla="*/ 2147483647 w 3884"/>
              <a:gd name="T15" fmla="*/ 2147483647 h 1600"/>
              <a:gd name="T16" fmla="*/ 2147483647 w 3884"/>
              <a:gd name="T17" fmla="*/ 2147483647 h 1600"/>
              <a:gd name="T18" fmla="*/ 2147483647 w 3884"/>
              <a:gd name="T19" fmla="*/ 2147483647 h 1600"/>
              <a:gd name="T20" fmla="*/ 2147483647 w 3884"/>
              <a:gd name="T21" fmla="*/ 2147483647 h 1600"/>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3884"/>
              <a:gd name="T34" fmla="*/ 0 h 1600"/>
              <a:gd name="T35" fmla="*/ 3884 w 3884"/>
              <a:gd name="T36" fmla="*/ 1600 h 1600"/>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3884" h="1600">
                <a:moveTo>
                  <a:pt x="297" y="1346"/>
                </a:moveTo>
                <a:cubicBezTo>
                  <a:pt x="918" y="1523"/>
                  <a:pt x="1726" y="1533"/>
                  <a:pt x="2310" y="1448"/>
                </a:cubicBezTo>
                <a:cubicBezTo>
                  <a:pt x="3125" y="1334"/>
                  <a:pt x="3798" y="1192"/>
                  <a:pt x="3810" y="884"/>
                </a:cubicBezTo>
                <a:cubicBezTo>
                  <a:pt x="3822" y="576"/>
                  <a:pt x="3114" y="204"/>
                  <a:pt x="1945" y="137"/>
                </a:cubicBezTo>
                <a:cubicBezTo>
                  <a:pt x="645" y="63"/>
                  <a:pt x="74" y="564"/>
                  <a:pt x="74" y="724"/>
                </a:cubicBezTo>
                <a:cubicBezTo>
                  <a:pt x="74" y="884"/>
                  <a:pt x="394" y="1032"/>
                  <a:pt x="781" y="1072"/>
                </a:cubicBezTo>
                <a:cubicBezTo>
                  <a:pt x="280" y="1135"/>
                  <a:pt x="0" y="912"/>
                  <a:pt x="0" y="724"/>
                </a:cubicBezTo>
                <a:cubicBezTo>
                  <a:pt x="0" y="536"/>
                  <a:pt x="473" y="0"/>
                  <a:pt x="1951" y="68"/>
                </a:cubicBezTo>
                <a:cubicBezTo>
                  <a:pt x="2863" y="110"/>
                  <a:pt x="3884" y="433"/>
                  <a:pt x="3878" y="884"/>
                </a:cubicBezTo>
                <a:cubicBezTo>
                  <a:pt x="3872" y="1335"/>
                  <a:pt x="2873" y="1446"/>
                  <a:pt x="2276" y="1523"/>
                </a:cubicBezTo>
                <a:cubicBezTo>
                  <a:pt x="1679" y="1600"/>
                  <a:pt x="553" y="1580"/>
                  <a:pt x="297" y="1346"/>
                </a:cubicBezTo>
                <a:close/>
              </a:path>
            </a:pathLst>
          </a:custGeom>
          <a:solidFill>
            <a:srgbClr val="16A085"/>
          </a:solidFill>
          <a:ln w="9525">
            <a:solidFill>
              <a:srgbClr val="16A085"/>
            </a:solidFill>
            <a:round/>
            <a:headEnd/>
            <a:tailEnd/>
          </a:ln>
          <a:effectLst>
            <a:outerShdw blurRad="50800" dist="38100" dir="2700000" algn="tl" rotWithShape="0">
              <a:prstClr val="black">
                <a:alpha val="40000"/>
              </a:prstClr>
            </a:outerShdw>
          </a:effectLst>
        </p:spPr>
        <p:txBody>
          <a:bodyPr tIns="91440" bIns="9144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1" i="0" u="none" strike="noStrike" kern="0" cap="none" spc="0" normalizeH="0" baseline="0" dirty="0">
              <a:ln>
                <a:noFill/>
              </a:ln>
              <a:solidFill>
                <a:srgbClr val="C00000"/>
              </a:solidFill>
              <a:effectLst/>
              <a:uLnTx/>
              <a:uFillTx/>
              <a:latin typeface="Calibri"/>
              <a:ea typeface="+mn-ea"/>
              <a:cs typeface="Arial" pitchFamily="34" charset="0"/>
            </a:endParaRPr>
          </a:p>
        </p:txBody>
      </p:sp>
      <p:sp>
        <p:nvSpPr>
          <p:cNvPr id="11" name="clipart_drawncirclegreen">
            <a:extLst>
              <a:ext uri="{FF2B5EF4-FFF2-40B4-BE49-F238E27FC236}">
                <a16:creationId xmlns:a16="http://schemas.microsoft.com/office/drawing/2014/main" id="{DAF188CB-EBB2-F876-D975-03AE1B3FD6A6}"/>
              </a:ext>
            </a:extLst>
          </p:cNvPr>
          <p:cNvSpPr>
            <a:spLocks/>
          </p:cNvSpPr>
          <p:nvPr/>
        </p:nvSpPr>
        <p:spPr bwMode="gray">
          <a:xfrm flipH="1" flipV="1">
            <a:off x="11640738" y="3528297"/>
            <a:ext cx="360040" cy="214360"/>
          </a:xfrm>
          <a:custGeom>
            <a:avLst/>
            <a:gdLst>
              <a:gd name="T0" fmla="*/ 2147483647 w 3884"/>
              <a:gd name="T1" fmla="*/ 2147483647 h 1600"/>
              <a:gd name="T2" fmla="*/ 2147483647 w 3884"/>
              <a:gd name="T3" fmla="*/ 2147483647 h 1600"/>
              <a:gd name="T4" fmla="*/ 2147483647 w 3884"/>
              <a:gd name="T5" fmla="*/ 2147483647 h 1600"/>
              <a:gd name="T6" fmla="*/ 2147483647 w 3884"/>
              <a:gd name="T7" fmla="*/ 2147483647 h 1600"/>
              <a:gd name="T8" fmla="*/ 2147483647 w 3884"/>
              <a:gd name="T9" fmla="*/ 2147483647 h 1600"/>
              <a:gd name="T10" fmla="*/ 2147483647 w 3884"/>
              <a:gd name="T11" fmla="*/ 2147483647 h 1600"/>
              <a:gd name="T12" fmla="*/ 0 w 3884"/>
              <a:gd name="T13" fmla="*/ 2147483647 h 1600"/>
              <a:gd name="T14" fmla="*/ 2147483647 w 3884"/>
              <a:gd name="T15" fmla="*/ 2147483647 h 1600"/>
              <a:gd name="T16" fmla="*/ 2147483647 w 3884"/>
              <a:gd name="T17" fmla="*/ 2147483647 h 1600"/>
              <a:gd name="T18" fmla="*/ 2147483647 w 3884"/>
              <a:gd name="T19" fmla="*/ 2147483647 h 1600"/>
              <a:gd name="T20" fmla="*/ 2147483647 w 3884"/>
              <a:gd name="T21" fmla="*/ 2147483647 h 1600"/>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3884"/>
              <a:gd name="T34" fmla="*/ 0 h 1600"/>
              <a:gd name="T35" fmla="*/ 3884 w 3884"/>
              <a:gd name="T36" fmla="*/ 1600 h 1600"/>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3884" h="1600">
                <a:moveTo>
                  <a:pt x="297" y="1346"/>
                </a:moveTo>
                <a:cubicBezTo>
                  <a:pt x="918" y="1523"/>
                  <a:pt x="1726" y="1533"/>
                  <a:pt x="2310" y="1448"/>
                </a:cubicBezTo>
                <a:cubicBezTo>
                  <a:pt x="3125" y="1334"/>
                  <a:pt x="3798" y="1192"/>
                  <a:pt x="3810" y="884"/>
                </a:cubicBezTo>
                <a:cubicBezTo>
                  <a:pt x="3822" y="576"/>
                  <a:pt x="3114" y="204"/>
                  <a:pt x="1945" y="137"/>
                </a:cubicBezTo>
                <a:cubicBezTo>
                  <a:pt x="645" y="63"/>
                  <a:pt x="74" y="564"/>
                  <a:pt x="74" y="724"/>
                </a:cubicBezTo>
                <a:cubicBezTo>
                  <a:pt x="74" y="884"/>
                  <a:pt x="394" y="1032"/>
                  <a:pt x="781" y="1072"/>
                </a:cubicBezTo>
                <a:cubicBezTo>
                  <a:pt x="280" y="1135"/>
                  <a:pt x="0" y="912"/>
                  <a:pt x="0" y="724"/>
                </a:cubicBezTo>
                <a:cubicBezTo>
                  <a:pt x="0" y="536"/>
                  <a:pt x="473" y="0"/>
                  <a:pt x="1951" y="68"/>
                </a:cubicBezTo>
                <a:cubicBezTo>
                  <a:pt x="2863" y="110"/>
                  <a:pt x="3884" y="433"/>
                  <a:pt x="3878" y="884"/>
                </a:cubicBezTo>
                <a:cubicBezTo>
                  <a:pt x="3872" y="1335"/>
                  <a:pt x="2873" y="1446"/>
                  <a:pt x="2276" y="1523"/>
                </a:cubicBezTo>
                <a:cubicBezTo>
                  <a:pt x="1679" y="1600"/>
                  <a:pt x="553" y="1580"/>
                  <a:pt x="297" y="1346"/>
                </a:cubicBezTo>
                <a:close/>
              </a:path>
            </a:pathLst>
          </a:custGeom>
          <a:solidFill>
            <a:srgbClr val="16A085"/>
          </a:solidFill>
          <a:ln w="9525">
            <a:solidFill>
              <a:srgbClr val="16A085"/>
            </a:solidFill>
            <a:round/>
            <a:headEnd/>
            <a:tailEnd/>
          </a:ln>
          <a:effectLst>
            <a:outerShdw blurRad="50800" dist="38100" dir="2700000" algn="tl" rotWithShape="0">
              <a:prstClr val="black">
                <a:alpha val="40000"/>
              </a:prstClr>
            </a:outerShdw>
          </a:effectLst>
        </p:spPr>
        <p:txBody>
          <a:bodyPr tIns="91440" bIns="9144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1" i="0" u="none" strike="noStrike" kern="0" cap="none" spc="0" normalizeH="0" baseline="0" dirty="0">
              <a:ln>
                <a:noFill/>
              </a:ln>
              <a:solidFill>
                <a:srgbClr val="C00000"/>
              </a:solidFill>
              <a:effectLst/>
              <a:uLnTx/>
              <a:uFillTx/>
              <a:latin typeface="Calibri"/>
              <a:ea typeface="+mn-ea"/>
              <a:cs typeface="Arial" pitchFamily="34" charset="0"/>
            </a:endParaRPr>
          </a:p>
        </p:txBody>
      </p:sp>
      <p:sp>
        <p:nvSpPr>
          <p:cNvPr id="12" name="clipart_drawncirclegreen">
            <a:extLst>
              <a:ext uri="{FF2B5EF4-FFF2-40B4-BE49-F238E27FC236}">
                <a16:creationId xmlns:a16="http://schemas.microsoft.com/office/drawing/2014/main" id="{FDC99590-2518-0B41-4C98-6F0EE6437BE9}"/>
              </a:ext>
            </a:extLst>
          </p:cNvPr>
          <p:cNvSpPr>
            <a:spLocks/>
          </p:cNvSpPr>
          <p:nvPr/>
        </p:nvSpPr>
        <p:spPr bwMode="gray">
          <a:xfrm flipH="1" flipV="1">
            <a:off x="11640616" y="4091120"/>
            <a:ext cx="360040" cy="214360"/>
          </a:xfrm>
          <a:custGeom>
            <a:avLst/>
            <a:gdLst>
              <a:gd name="T0" fmla="*/ 2147483647 w 3884"/>
              <a:gd name="T1" fmla="*/ 2147483647 h 1600"/>
              <a:gd name="T2" fmla="*/ 2147483647 w 3884"/>
              <a:gd name="T3" fmla="*/ 2147483647 h 1600"/>
              <a:gd name="T4" fmla="*/ 2147483647 w 3884"/>
              <a:gd name="T5" fmla="*/ 2147483647 h 1600"/>
              <a:gd name="T6" fmla="*/ 2147483647 w 3884"/>
              <a:gd name="T7" fmla="*/ 2147483647 h 1600"/>
              <a:gd name="T8" fmla="*/ 2147483647 w 3884"/>
              <a:gd name="T9" fmla="*/ 2147483647 h 1600"/>
              <a:gd name="T10" fmla="*/ 2147483647 w 3884"/>
              <a:gd name="T11" fmla="*/ 2147483647 h 1600"/>
              <a:gd name="T12" fmla="*/ 0 w 3884"/>
              <a:gd name="T13" fmla="*/ 2147483647 h 1600"/>
              <a:gd name="T14" fmla="*/ 2147483647 w 3884"/>
              <a:gd name="T15" fmla="*/ 2147483647 h 1600"/>
              <a:gd name="T16" fmla="*/ 2147483647 w 3884"/>
              <a:gd name="T17" fmla="*/ 2147483647 h 1600"/>
              <a:gd name="T18" fmla="*/ 2147483647 w 3884"/>
              <a:gd name="T19" fmla="*/ 2147483647 h 1600"/>
              <a:gd name="T20" fmla="*/ 2147483647 w 3884"/>
              <a:gd name="T21" fmla="*/ 2147483647 h 1600"/>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3884"/>
              <a:gd name="T34" fmla="*/ 0 h 1600"/>
              <a:gd name="T35" fmla="*/ 3884 w 3884"/>
              <a:gd name="T36" fmla="*/ 1600 h 1600"/>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3884" h="1600">
                <a:moveTo>
                  <a:pt x="297" y="1346"/>
                </a:moveTo>
                <a:cubicBezTo>
                  <a:pt x="918" y="1523"/>
                  <a:pt x="1726" y="1533"/>
                  <a:pt x="2310" y="1448"/>
                </a:cubicBezTo>
                <a:cubicBezTo>
                  <a:pt x="3125" y="1334"/>
                  <a:pt x="3798" y="1192"/>
                  <a:pt x="3810" y="884"/>
                </a:cubicBezTo>
                <a:cubicBezTo>
                  <a:pt x="3822" y="576"/>
                  <a:pt x="3114" y="204"/>
                  <a:pt x="1945" y="137"/>
                </a:cubicBezTo>
                <a:cubicBezTo>
                  <a:pt x="645" y="63"/>
                  <a:pt x="74" y="564"/>
                  <a:pt x="74" y="724"/>
                </a:cubicBezTo>
                <a:cubicBezTo>
                  <a:pt x="74" y="884"/>
                  <a:pt x="394" y="1032"/>
                  <a:pt x="781" y="1072"/>
                </a:cubicBezTo>
                <a:cubicBezTo>
                  <a:pt x="280" y="1135"/>
                  <a:pt x="0" y="912"/>
                  <a:pt x="0" y="724"/>
                </a:cubicBezTo>
                <a:cubicBezTo>
                  <a:pt x="0" y="536"/>
                  <a:pt x="473" y="0"/>
                  <a:pt x="1951" y="68"/>
                </a:cubicBezTo>
                <a:cubicBezTo>
                  <a:pt x="2863" y="110"/>
                  <a:pt x="3884" y="433"/>
                  <a:pt x="3878" y="884"/>
                </a:cubicBezTo>
                <a:cubicBezTo>
                  <a:pt x="3872" y="1335"/>
                  <a:pt x="2873" y="1446"/>
                  <a:pt x="2276" y="1523"/>
                </a:cubicBezTo>
                <a:cubicBezTo>
                  <a:pt x="1679" y="1600"/>
                  <a:pt x="553" y="1580"/>
                  <a:pt x="297" y="1346"/>
                </a:cubicBezTo>
                <a:close/>
              </a:path>
            </a:pathLst>
          </a:custGeom>
          <a:solidFill>
            <a:srgbClr val="16A085"/>
          </a:solidFill>
          <a:ln w="9525">
            <a:solidFill>
              <a:srgbClr val="16A085"/>
            </a:solidFill>
            <a:round/>
            <a:headEnd/>
            <a:tailEnd/>
          </a:ln>
          <a:effectLst>
            <a:outerShdw blurRad="50800" dist="38100" dir="2700000" algn="tl" rotWithShape="0">
              <a:prstClr val="black">
                <a:alpha val="40000"/>
              </a:prstClr>
            </a:outerShdw>
          </a:effectLst>
        </p:spPr>
        <p:txBody>
          <a:bodyPr tIns="91440" bIns="9144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1" i="0" u="none" strike="noStrike" kern="0" cap="none" spc="0" normalizeH="0" baseline="0" dirty="0">
              <a:ln>
                <a:noFill/>
              </a:ln>
              <a:solidFill>
                <a:srgbClr val="C00000"/>
              </a:solidFill>
              <a:effectLst/>
              <a:uLnTx/>
              <a:uFillTx/>
              <a:latin typeface="Calibri"/>
              <a:ea typeface="+mn-ea"/>
              <a:cs typeface="Arial" pitchFamily="34" charset="0"/>
            </a:endParaRPr>
          </a:p>
        </p:txBody>
      </p:sp>
      <p:sp>
        <p:nvSpPr>
          <p:cNvPr id="13" name="clipart_drawncirclegreen">
            <a:extLst>
              <a:ext uri="{FF2B5EF4-FFF2-40B4-BE49-F238E27FC236}">
                <a16:creationId xmlns:a16="http://schemas.microsoft.com/office/drawing/2014/main" id="{EE74FD63-3CB4-21B9-270A-AD78A7295446}"/>
              </a:ext>
            </a:extLst>
          </p:cNvPr>
          <p:cNvSpPr>
            <a:spLocks/>
          </p:cNvSpPr>
          <p:nvPr/>
        </p:nvSpPr>
        <p:spPr bwMode="gray">
          <a:xfrm flipH="1" flipV="1">
            <a:off x="11208568" y="2386452"/>
            <a:ext cx="360040" cy="214360"/>
          </a:xfrm>
          <a:custGeom>
            <a:avLst/>
            <a:gdLst>
              <a:gd name="T0" fmla="*/ 2147483647 w 3884"/>
              <a:gd name="T1" fmla="*/ 2147483647 h 1600"/>
              <a:gd name="T2" fmla="*/ 2147483647 w 3884"/>
              <a:gd name="T3" fmla="*/ 2147483647 h 1600"/>
              <a:gd name="T4" fmla="*/ 2147483647 w 3884"/>
              <a:gd name="T5" fmla="*/ 2147483647 h 1600"/>
              <a:gd name="T6" fmla="*/ 2147483647 w 3884"/>
              <a:gd name="T7" fmla="*/ 2147483647 h 1600"/>
              <a:gd name="T8" fmla="*/ 2147483647 w 3884"/>
              <a:gd name="T9" fmla="*/ 2147483647 h 1600"/>
              <a:gd name="T10" fmla="*/ 2147483647 w 3884"/>
              <a:gd name="T11" fmla="*/ 2147483647 h 1600"/>
              <a:gd name="T12" fmla="*/ 0 w 3884"/>
              <a:gd name="T13" fmla="*/ 2147483647 h 1600"/>
              <a:gd name="T14" fmla="*/ 2147483647 w 3884"/>
              <a:gd name="T15" fmla="*/ 2147483647 h 1600"/>
              <a:gd name="T16" fmla="*/ 2147483647 w 3884"/>
              <a:gd name="T17" fmla="*/ 2147483647 h 1600"/>
              <a:gd name="T18" fmla="*/ 2147483647 w 3884"/>
              <a:gd name="T19" fmla="*/ 2147483647 h 1600"/>
              <a:gd name="T20" fmla="*/ 2147483647 w 3884"/>
              <a:gd name="T21" fmla="*/ 2147483647 h 1600"/>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3884"/>
              <a:gd name="T34" fmla="*/ 0 h 1600"/>
              <a:gd name="T35" fmla="*/ 3884 w 3884"/>
              <a:gd name="T36" fmla="*/ 1600 h 1600"/>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3884" h="1600">
                <a:moveTo>
                  <a:pt x="297" y="1346"/>
                </a:moveTo>
                <a:cubicBezTo>
                  <a:pt x="918" y="1523"/>
                  <a:pt x="1726" y="1533"/>
                  <a:pt x="2310" y="1448"/>
                </a:cubicBezTo>
                <a:cubicBezTo>
                  <a:pt x="3125" y="1334"/>
                  <a:pt x="3798" y="1192"/>
                  <a:pt x="3810" y="884"/>
                </a:cubicBezTo>
                <a:cubicBezTo>
                  <a:pt x="3822" y="576"/>
                  <a:pt x="3114" y="204"/>
                  <a:pt x="1945" y="137"/>
                </a:cubicBezTo>
                <a:cubicBezTo>
                  <a:pt x="645" y="63"/>
                  <a:pt x="74" y="564"/>
                  <a:pt x="74" y="724"/>
                </a:cubicBezTo>
                <a:cubicBezTo>
                  <a:pt x="74" y="884"/>
                  <a:pt x="394" y="1032"/>
                  <a:pt x="781" y="1072"/>
                </a:cubicBezTo>
                <a:cubicBezTo>
                  <a:pt x="280" y="1135"/>
                  <a:pt x="0" y="912"/>
                  <a:pt x="0" y="724"/>
                </a:cubicBezTo>
                <a:cubicBezTo>
                  <a:pt x="0" y="536"/>
                  <a:pt x="473" y="0"/>
                  <a:pt x="1951" y="68"/>
                </a:cubicBezTo>
                <a:cubicBezTo>
                  <a:pt x="2863" y="110"/>
                  <a:pt x="3884" y="433"/>
                  <a:pt x="3878" y="884"/>
                </a:cubicBezTo>
                <a:cubicBezTo>
                  <a:pt x="3872" y="1335"/>
                  <a:pt x="2873" y="1446"/>
                  <a:pt x="2276" y="1523"/>
                </a:cubicBezTo>
                <a:cubicBezTo>
                  <a:pt x="1679" y="1600"/>
                  <a:pt x="553" y="1580"/>
                  <a:pt x="297" y="1346"/>
                </a:cubicBezTo>
                <a:close/>
              </a:path>
            </a:pathLst>
          </a:custGeom>
          <a:solidFill>
            <a:srgbClr val="16A085"/>
          </a:solidFill>
          <a:ln w="9525">
            <a:solidFill>
              <a:srgbClr val="16A085"/>
            </a:solidFill>
            <a:round/>
            <a:headEnd/>
            <a:tailEnd/>
          </a:ln>
          <a:effectLst>
            <a:outerShdw blurRad="50800" dist="38100" dir="2700000" algn="tl" rotWithShape="0">
              <a:prstClr val="black">
                <a:alpha val="40000"/>
              </a:prstClr>
            </a:outerShdw>
          </a:effectLst>
        </p:spPr>
        <p:txBody>
          <a:bodyPr tIns="91440" bIns="9144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1" i="0" u="none" strike="noStrike" kern="0" cap="none" spc="0" normalizeH="0" baseline="0" dirty="0">
              <a:ln>
                <a:noFill/>
              </a:ln>
              <a:solidFill>
                <a:srgbClr val="C00000"/>
              </a:solidFill>
              <a:effectLst/>
              <a:uLnTx/>
              <a:uFillTx/>
              <a:latin typeface="Calibri"/>
              <a:ea typeface="+mn-ea"/>
              <a:cs typeface="Arial" pitchFamily="34" charset="0"/>
            </a:endParaRPr>
          </a:p>
        </p:txBody>
      </p:sp>
      <p:sp>
        <p:nvSpPr>
          <p:cNvPr id="14" name="clipart_drawncirclegreen">
            <a:extLst>
              <a:ext uri="{FF2B5EF4-FFF2-40B4-BE49-F238E27FC236}">
                <a16:creationId xmlns:a16="http://schemas.microsoft.com/office/drawing/2014/main" id="{0DDB347D-C112-7684-ADAA-15921D757D0A}"/>
              </a:ext>
            </a:extLst>
          </p:cNvPr>
          <p:cNvSpPr>
            <a:spLocks/>
          </p:cNvSpPr>
          <p:nvPr/>
        </p:nvSpPr>
        <p:spPr bwMode="gray">
          <a:xfrm flipH="1" flipV="1">
            <a:off x="11647590" y="2378945"/>
            <a:ext cx="360040" cy="214360"/>
          </a:xfrm>
          <a:custGeom>
            <a:avLst/>
            <a:gdLst>
              <a:gd name="T0" fmla="*/ 2147483647 w 3884"/>
              <a:gd name="T1" fmla="*/ 2147483647 h 1600"/>
              <a:gd name="T2" fmla="*/ 2147483647 w 3884"/>
              <a:gd name="T3" fmla="*/ 2147483647 h 1600"/>
              <a:gd name="T4" fmla="*/ 2147483647 w 3884"/>
              <a:gd name="T5" fmla="*/ 2147483647 h 1600"/>
              <a:gd name="T6" fmla="*/ 2147483647 w 3884"/>
              <a:gd name="T7" fmla="*/ 2147483647 h 1600"/>
              <a:gd name="T8" fmla="*/ 2147483647 w 3884"/>
              <a:gd name="T9" fmla="*/ 2147483647 h 1600"/>
              <a:gd name="T10" fmla="*/ 2147483647 w 3884"/>
              <a:gd name="T11" fmla="*/ 2147483647 h 1600"/>
              <a:gd name="T12" fmla="*/ 0 w 3884"/>
              <a:gd name="T13" fmla="*/ 2147483647 h 1600"/>
              <a:gd name="T14" fmla="*/ 2147483647 w 3884"/>
              <a:gd name="T15" fmla="*/ 2147483647 h 1600"/>
              <a:gd name="T16" fmla="*/ 2147483647 w 3884"/>
              <a:gd name="T17" fmla="*/ 2147483647 h 1600"/>
              <a:gd name="T18" fmla="*/ 2147483647 w 3884"/>
              <a:gd name="T19" fmla="*/ 2147483647 h 1600"/>
              <a:gd name="T20" fmla="*/ 2147483647 w 3884"/>
              <a:gd name="T21" fmla="*/ 2147483647 h 1600"/>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3884"/>
              <a:gd name="T34" fmla="*/ 0 h 1600"/>
              <a:gd name="T35" fmla="*/ 3884 w 3884"/>
              <a:gd name="T36" fmla="*/ 1600 h 1600"/>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3884" h="1600">
                <a:moveTo>
                  <a:pt x="297" y="1346"/>
                </a:moveTo>
                <a:cubicBezTo>
                  <a:pt x="918" y="1523"/>
                  <a:pt x="1726" y="1533"/>
                  <a:pt x="2310" y="1448"/>
                </a:cubicBezTo>
                <a:cubicBezTo>
                  <a:pt x="3125" y="1334"/>
                  <a:pt x="3798" y="1192"/>
                  <a:pt x="3810" y="884"/>
                </a:cubicBezTo>
                <a:cubicBezTo>
                  <a:pt x="3822" y="576"/>
                  <a:pt x="3114" y="204"/>
                  <a:pt x="1945" y="137"/>
                </a:cubicBezTo>
                <a:cubicBezTo>
                  <a:pt x="645" y="63"/>
                  <a:pt x="74" y="564"/>
                  <a:pt x="74" y="724"/>
                </a:cubicBezTo>
                <a:cubicBezTo>
                  <a:pt x="74" y="884"/>
                  <a:pt x="394" y="1032"/>
                  <a:pt x="781" y="1072"/>
                </a:cubicBezTo>
                <a:cubicBezTo>
                  <a:pt x="280" y="1135"/>
                  <a:pt x="0" y="912"/>
                  <a:pt x="0" y="724"/>
                </a:cubicBezTo>
                <a:cubicBezTo>
                  <a:pt x="0" y="536"/>
                  <a:pt x="473" y="0"/>
                  <a:pt x="1951" y="68"/>
                </a:cubicBezTo>
                <a:cubicBezTo>
                  <a:pt x="2863" y="110"/>
                  <a:pt x="3884" y="433"/>
                  <a:pt x="3878" y="884"/>
                </a:cubicBezTo>
                <a:cubicBezTo>
                  <a:pt x="3872" y="1335"/>
                  <a:pt x="2873" y="1446"/>
                  <a:pt x="2276" y="1523"/>
                </a:cubicBezTo>
                <a:cubicBezTo>
                  <a:pt x="1679" y="1600"/>
                  <a:pt x="553" y="1580"/>
                  <a:pt x="297" y="1346"/>
                </a:cubicBezTo>
                <a:close/>
              </a:path>
            </a:pathLst>
          </a:custGeom>
          <a:solidFill>
            <a:srgbClr val="16A085"/>
          </a:solidFill>
          <a:ln w="9525">
            <a:solidFill>
              <a:srgbClr val="16A085"/>
            </a:solidFill>
            <a:round/>
            <a:headEnd/>
            <a:tailEnd/>
          </a:ln>
          <a:effectLst>
            <a:outerShdw blurRad="50800" dist="38100" dir="2700000" algn="tl" rotWithShape="0">
              <a:prstClr val="black">
                <a:alpha val="40000"/>
              </a:prstClr>
            </a:outerShdw>
          </a:effectLst>
        </p:spPr>
        <p:txBody>
          <a:bodyPr tIns="91440" bIns="9144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1" i="0" u="none" strike="noStrike" kern="0" cap="none" spc="0" normalizeH="0" baseline="0" dirty="0">
              <a:ln>
                <a:noFill/>
              </a:ln>
              <a:solidFill>
                <a:srgbClr val="C00000"/>
              </a:solidFill>
              <a:effectLst/>
              <a:uLnTx/>
              <a:uFillTx/>
              <a:latin typeface="Calibri"/>
              <a:ea typeface="+mn-ea"/>
              <a:cs typeface="Arial" pitchFamily="34" charset="0"/>
            </a:endParaRPr>
          </a:p>
        </p:txBody>
      </p:sp>
      <p:sp>
        <p:nvSpPr>
          <p:cNvPr id="15" name="clipart_drawncirclegreen">
            <a:extLst>
              <a:ext uri="{FF2B5EF4-FFF2-40B4-BE49-F238E27FC236}">
                <a16:creationId xmlns:a16="http://schemas.microsoft.com/office/drawing/2014/main" id="{E6FC306E-96B7-7378-73F6-6105D63D5F13}"/>
              </a:ext>
            </a:extLst>
          </p:cNvPr>
          <p:cNvSpPr>
            <a:spLocks/>
          </p:cNvSpPr>
          <p:nvPr/>
        </p:nvSpPr>
        <p:spPr bwMode="gray">
          <a:xfrm flipH="1" flipV="1">
            <a:off x="10290922" y="2933427"/>
            <a:ext cx="864096" cy="244703"/>
          </a:xfrm>
          <a:custGeom>
            <a:avLst/>
            <a:gdLst>
              <a:gd name="T0" fmla="*/ 2147483647 w 3884"/>
              <a:gd name="T1" fmla="*/ 2147483647 h 1600"/>
              <a:gd name="T2" fmla="*/ 2147483647 w 3884"/>
              <a:gd name="T3" fmla="*/ 2147483647 h 1600"/>
              <a:gd name="T4" fmla="*/ 2147483647 w 3884"/>
              <a:gd name="T5" fmla="*/ 2147483647 h 1600"/>
              <a:gd name="T6" fmla="*/ 2147483647 w 3884"/>
              <a:gd name="T7" fmla="*/ 2147483647 h 1600"/>
              <a:gd name="T8" fmla="*/ 2147483647 w 3884"/>
              <a:gd name="T9" fmla="*/ 2147483647 h 1600"/>
              <a:gd name="T10" fmla="*/ 2147483647 w 3884"/>
              <a:gd name="T11" fmla="*/ 2147483647 h 1600"/>
              <a:gd name="T12" fmla="*/ 0 w 3884"/>
              <a:gd name="T13" fmla="*/ 2147483647 h 1600"/>
              <a:gd name="T14" fmla="*/ 2147483647 w 3884"/>
              <a:gd name="T15" fmla="*/ 2147483647 h 1600"/>
              <a:gd name="T16" fmla="*/ 2147483647 w 3884"/>
              <a:gd name="T17" fmla="*/ 2147483647 h 1600"/>
              <a:gd name="T18" fmla="*/ 2147483647 w 3884"/>
              <a:gd name="T19" fmla="*/ 2147483647 h 1600"/>
              <a:gd name="T20" fmla="*/ 2147483647 w 3884"/>
              <a:gd name="T21" fmla="*/ 2147483647 h 1600"/>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3884"/>
              <a:gd name="T34" fmla="*/ 0 h 1600"/>
              <a:gd name="T35" fmla="*/ 3884 w 3884"/>
              <a:gd name="T36" fmla="*/ 1600 h 1600"/>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3884" h="1600">
                <a:moveTo>
                  <a:pt x="297" y="1346"/>
                </a:moveTo>
                <a:cubicBezTo>
                  <a:pt x="918" y="1523"/>
                  <a:pt x="1726" y="1533"/>
                  <a:pt x="2310" y="1448"/>
                </a:cubicBezTo>
                <a:cubicBezTo>
                  <a:pt x="3125" y="1334"/>
                  <a:pt x="3798" y="1192"/>
                  <a:pt x="3810" y="884"/>
                </a:cubicBezTo>
                <a:cubicBezTo>
                  <a:pt x="3822" y="576"/>
                  <a:pt x="3114" y="204"/>
                  <a:pt x="1945" y="137"/>
                </a:cubicBezTo>
                <a:cubicBezTo>
                  <a:pt x="645" y="63"/>
                  <a:pt x="74" y="564"/>
                  <a:pt x="74" y="724"/>
                </a:cubicBezTo>
                <a:cubicBezTo>
                  <a:pt x="74" y="884"/>
                  <a:pt x="394" y="1032"/>
                  <a:pt x="781" y="1072"/>
                </a:cubicBezTo>
                <a:cubicBezTo>
                  <a:pt x="280" y="1135"/>
                  <a:pt x="0" y="912"/>
                  <a:pt x="0" y="724"/>
                </a:cubicBezTo>
                <a:cubicBezTo>
                  <a:pt x="0" y="536"/>
                  <a:pt x="473" y="0"/>
                  <a:pt x="1951" y="68"/>
                </a:cubicBezTo>
                <a:cubicBezTo>
                  <a:pt x="2863" y="110"/>
                  <a:pt x="3884" y="433"/>
                  <a:pt x="3878" y="884"/>
                </a:cubicBezTo>
                <a:cubicBezTo>
                  <a:pt x="3872" y="1335"/>
                  <a:pt x="2873" y="1446"/>
                  <a:pt x="2276" y="1523"/>
                </a:cubicBezTo>
                <a:cubicBezTo>
                  <a:pt x="1679" y="1600"/>
                  <a:pt x="553" y="1580"/>
                  <a:pt x="297" y="1346"/>
                </a:cubicBezTo>
                <a:close/>
              </a:path>
            </a:pathLst>
          </a:custGeom>
          <a:solidFill>
            <a:srgbClr val="16A085"/>
          </a:solidFill>
          <a:ln w="9525">
            <a:solidFill>
              <a:srgbClr val="16A085"/>
            </a:solidFill>
            <a:round/>
            <a:headEnd/>
            <a:tailEnd/>
          </a:ln>
          <a:effectLst>
            <a:outerShdw blurRad="50800" dist="38100" dir="2700000" algn="tl" rotWithShape="0">
              <a:prstClr val="black">
                <a:alpha val="40000"/>
              </a:prstClr>
            </a:outerShdw>
          </a:effectLst>
        </p:spPr>
        <p:txBody>
          <a:bodyPr tIns="91440" bIns="9144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1" i="0" u="none" strike="noStrike" kern="0" cap="none" spc="0" normalizeH="0" baseline="0" dirty="0">
              <a:ln>
                <a:noFill/>
              </a:ln>
              <a:solidFill>
                <a:srgbClr val="C00000"/>
              </a:solidFill>
              <a:effectLst/>
              <a:uLnTx/>
              <a:uFillTx/>
              <a:latin typeface="Calibri"/>
              <a:ea typeface="+mn-ea"/>
              <a:cs typeface="Arial" pitchFamily="34" charset="0"/>
            </a:endParaRPr>
          </a:p>
        </p:txBody>
      </p:sp>
      <p:sp>
        <p:nvSpPr>
          <p:cNvPr id="16" name="clipart_drawncirclegreen">
            <a:extLst>
              <a:ext uri="{FF2B5EF4-FFF2-40B4-BE49-F238E27FC236}">
                <a16:creationId xmlns:a16="http://schemas.microsoft.com/office/drawing/2014/main" id="{F77C6068-D255-3DCE-D0F4-905F545130D9}"/>
              </a:ext>
            </a:extLst>
          </p:cNvPr>
          <p:cNvSpPr>
            <a:spLocks/>
          </p:cNvSpPr>
          <p:nvPr/>
        </p:nvSpPr>
        <p:spPr bwMode="gray">
          <a:xfrm flipH="1" flipV="1">
            <a:off x="10308468" y="3502425"/>
            <a:ext cx="864096" cy="244703"/>
          </a:xfrm>
          <a:custGeom>
            <a:avLst/>
            <a:gdLst>
              <a:gd name="T0" fmla="*/ 2147483647 w 3884"/>
              <a:gd name="T1" fmla="*/ 2147483647 h 1600"/>
              <a:gd name="T2" fmla="*/ 2147483647 w 3884"/>
              <a:gd name="T3" fmla="*/ 2147483647 h 1600"/>
              <a:gd name="T4" fmla="*/ 2147483647 w 3884"/>
              <a:gd name="T5" fmla="*/ 2147483647 h 1600"/>
              <a:gd name="T6" fmla="*/ 2147483647 w 3884"/>
              <a:gd name="T7" fmla="*/ 2147483647 h 1600"/>
              <a:gd name="T8" fmla="*/ 2147483647 w 3884"/>
              <a:gd name="T9" fmla="*/ 2147483647 h 1600"/>
              <a:gd name="T10" fmla="*/ 2147483647 w 3884"/>
              <a:gd name="T11" fmla="*/ 2147483647 h 1600"/>
              <a:gd name="T12" fmla="*/ 0 w 3884"/>
              <a:gd name="T13" fmla="*/ 2147483647 h 1600"/>
              <a:gd name="T14" fmla="*/ 2147483647 w 3884"/>
              <a:gd name="T15" fmla="*/ 2147483647 h 1600"/>
              <a:gd name="T16" fmla="*/ 2147483647 w 3884"/>
              <a:gd name="T17" fmla="*/ 2147483647 h 1600"/>
              <a:gd name="T18" fmla="*/ 2147483647 w 3884"/>
              <a:gd name="T19" fmla="*/ 2147483647 h 1600"/>
              <a:gd name="T20" fmla="*/ 2147483647 w 3884"/>
              <a:gd name="T21" fmla="*/ 2147483647 h 1600"/>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3884"/>
              <a:gd name="T34" fmla="*/ 0 h 1600"/>
              <a:gd name="T35" fmla="*/ 3884 w 3884"/>
              <a:gd name="T36" fmla="*/ 1600 h 1600"/>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3884" h="1600">
                <a:moveTo>
                  <a:pt x="297" y="1346"/>
                </a:moveTo>
                <a:cubicBezTo>
                  <a:pt x="918" y="1523"/>
                  <a:pt x="1726" y="1533"/>
                  <a:pt x="2310" y="1448"/>
                </a:cubicBezTo>
                <a:cubicBezTo>
                  <a:pt x="3125" y="1334"/>
                  <a:pt x="3798" y="1192"/>
                  <a:pt x="3810" y="884"/>
                </a:cubicBezTo>
                <a:cubicBezTo>
                  <a:pt x="3822" y="576"/>
                  <a:pt x="3114" y="204"/>
                  <a:pt x="1945" y="137"/>
                </a:cubicBezTo>
                <a:cubicBezTo>
                  <a:pt x="645" y="63"/>
                  <a:pt x="74" y="564"/>
                  <a:pt x="74" y="724"/>
                </a:cubicBezTo>
                <a:cubicBezTo>
                  <a:pt x="74" y="884"/>
                  <a:pt x="394" y="1032"/>
                  <a:pt x="781" y="1072"/>
                </a:cubicBezTo>
                <a:cubicBezTo>
                  <a:pt x="280" y="1135"/>
                  <a:pt x="0" y="912"/>
                  <a:pt x="0" y="724"/>
                </a:cubicBezTo>
                <a:cubicBezTo>
                  <a:pt x="0" y="536"/>
                  <a:pt x="473" y="0"/>
                  <a:pt x="1951" y="68"/>
                </a:cubicBezTo>
                <a:cubicBezTo>
                  <a:pt x="2863" y="110"/>
                  <a:pt x="3884" y="433"/>
                  <a:pt x="3878" y="884"/>
                </a:cubicBezTo>
                <a:cubicBezTo>
                  <a:pt x="3872" y="1335"/>
                  <a:pt x="2873" y="1446"/>
                  <a:pt x="2276" y="1523"/>
                </a:cubicBezTo>
                <a:cubicBezTo>
                  <a:pt x="1679" y="1600"/>
                  <a:pt x="553" y="1580"/>
                  <a:pt x="297" y="1346"/>
                </a:cubicBezTo>
                <a:close/>
              </a:path>
            </a:pathLst>
          </a:custGeom>
          <a:solidFill>
            <a:srgbClr val="16A085"/>
          </a:solidFill>
          <a:ln w="9525">
            <a:solidFill>
              <a:srgbClr val="16A085"/>
            </a:solidFill>
            <a:round/>
            <a:headEnd/>
            <a:tailEnd/>
          </a:ln>
          <a:effectLst>
            <a:outerShdw blurRad="50800" dist="38100" dir="2700000" algn="tl" rotWithShape="0">
              <a:prstClr val="black">
                <a:alpha val="40000"/>
              </a:prstClr>
            </a:outerShdw>
          </a:effectLst>
        </p:spPr>
        <p:txBody>
          <a:bodyPr tIns="91440" bIns="9144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1" i="0" u="none" strike="noStrike" kern="0" cap="none" spc="0" normalizeH="0" baseline="0" dirty="0">
              <a:ln>
                <a:noFill/>
              </a:ln>
              <a:solidFill>
                <a:srgbClr val="C00000"/>
              </a:solidFill>
              <a:effectLst/>
              <a:uLnTx/>
              <a:uFillTx/>
              <a:latin typeface="Calibri"/>
              <a:ea typeface="+mn-ea"/>
              <a:cs typeface="Arial" pitchFamily="34" charset="0"/>
            </a:endParaRPr>
          </a:p>
        </p:txBody>
      </p:sp>
      <p:sp>
        <p:nvSpPr>
          <p:cNvPr id="17" name="clipart_drawncirclegreen">
            <a:extLst>
              <a:ext uri="{FF2B5EF4-FFF2-40B4-BE49-F238E27FC236}">
                <a16:creationId xmlns:a16="http://schemas.microsoft.com/office/drawing/2014/main" id="{7D2DD658-3162-4C29-344D-DAFC75FE8F7A}"/>
              </a:ext>
            </a:extLst>
          </p:cNvPr>
          <p:cNvSpPr>
            <a:spLocks/>
          </p:cNvSpPr>
          <p:nvPr/>
        </p:nvSpPr>
        <p:spPr bwMode="gray">
          <a:xfrm flipH="1" flipV="1">
            <a:off x="10308468" y="4355985"/>
            <a:ext cx="864096" cy="231482"/>
          </a:xfrm>
          <a:custGeom>
            <a:avLst/>
            <a:gdLst>
              <a:gd name="T0" fmla="*/ 2147483647 w 3884"/>
              <a:gd name="T1" fmla="*/ 2147483647 h 1600"/>
              <a:gd name="T2" fmla="*/ 2147483647 w 3884"/>
              <a:gd name="T3" fmla="*/ 2147483647 h 1600"/>
              <a:gd name="T4" fmla="*/ 2147483647 w 3884"/>
              <a:gd name="T5" fmla="*/ 2147483647 h 1600"/>
              <a:gd name="T6" fmla="*/ 2147483647 w 3884"/>
              <a:gd name="T7" fmla="*/ 2147483647 h 1600"/>
              <a:gd name="T8" fmla="*/ 2147483647 w 3884"/>
              <a:gd name="T9" fmla="*/ 2147483647 h 1600"/>
              <a:gd name="T10" fmla="*/ 2147483647 w 3884"/>
              <a:gd name="T11" fmla="*/ 2147483647 h 1600"/>
              <a:gd name="T12" fmla="*/ 0 w 3884"/>
              <a:gd name="T13" fmla="*/ 2147483647 h 1600"/>
              <a:gd name="T14" fmla="*/ 2147483647 w 3884"/>
              <a:gd name="T15" fmla="*/ 2147483647 h 1600"/>
              <a:gd name="T16" fmla="*/ 2147483647 w 3884"/>
              <a:gd name="T17" fmla="*/ 2147483647 h 1600"/>
              <a:gd name="T18" fmla="*/ 2147483647 w 3884"/>
              <a:gd name="T19" fmla="*/ 2147483647 h 1600"/>
              <a:gd name="T20" fmla="*/ 2147483647 w 3884"/>
              <a:gd name="T21" fmla="*/ 2147483647 h 1600"/>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3884"/>
              <a:gd name="T34" fmla="*/ 0 h 1600"/>
              <a:gd name="T35" fmla="*/ 3884 w 3884"/>
              <a:gd name="T36" fmla="*/ 1600 h 1600"/>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3884" h="1600">
                <a:moveTo>
                  <a:pt x="297" y="1346"/>
                </a:moveTo>
                <a:cubicBezTo>
                  <a:pt x="918" y="1523"/>
                  <a:pt x="1726" y="1533"/>
                  <a:pt x="2310" y="1448"/>
                </a:cubicBezTo>
                <a:cubicBezTo>
                  <a:pt x="3125" y="1334"/>
                  <a:pt x="3798" y="1192"/>
                  <a:pt x="3810" y="884"/>
                </a:cubicBezTo>
                <a:cubicBezTo>
                  <a:pt x="3822" y="576"/>
                  <a:pt x="3114" y="204"/>
                  <a:pt x="1945" y="137"/>
                </a:cubicBezTo>
                <a:cubicBezTo>
                  <a:pt x="645" y="63"/>
                  <a:pt x="74" y="564"/>
                  <a:pt x="74" y="724"/>
                </a:cubicBezTo>
                <a:cubicBezTo>
                  <a:pt x="74" y="884"/>
                  <a:pt x="394" y="1032"/>
                  <a:pt x="781" y="1072"/>
                </a:cubicBezTo>
                <a:cubicBezTo>
                  <a:pt x="280" y="1135"/>
                  <a:pt x="0" y="912"/>
                  <a:pt x="0" y="724"/>
                </a:cubicBezTo>
                <a:cubicBezTo>
                  <a:pt x="0" y="536"/>
                  <a:pt x="473" y="0"/>
                  <a:pt x="1951" y="68"/>
                </a:cubicBezTo>
                <a:cubicBezTo>
                  <a:pt x="2863" y="110"/>
                  <a:pt x="3884" y="433"/>
                  <a:pt x="3878" y="884"/>
                </a:cubicBezTo>
                <a:cubicBezTo>
                  <a:pt x="3872" y="1335"/>
                  <a:pt x="2873" y="1446"/>
                  <a:pt x="2276" y="1523"/>
                </a:cubicBezTo>
                <a:cubicBezTo>
                  <a:pt x="1679" y="1600"/>
                  <a:pt x="553" y="1580"/>
                  <a:pt x="297" y="1346"/>
                </a:cubicBezTo>
                <a:close/>
              </a:path>
            </a:pathLst>
          </a:custGeom>
          <a:solidFill>
            <a:srgbClr val="16A085"/>
          </a:solidFill>
          <a:ln w="9525">
            <a:solidFill>
              <a:srgbClr val="16A085"/>
            </a:solidFill>
            <a:round/>
            <a:headEnd/>
            <a:tailEnd/>
          </a:ln>
          <a:effectLst>
            <a:outerShdw blurRad="50800" dist="38100" dir="2700000" algn="tl" rotWithShape="0">
              <a:prstClr val="black">
                <a:alpha val="40000"/>
              </a:prstClr>
            </a:outerShdw>
          </a:effectLst>
        </p:spPr>
        <p:txBody>
          <a:bodyPr tIns="91440" bIns="9144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1" i="0" u="none" strike="noStrike" kern="0" cap="none" spc="0" normalizeH="0" baseline="0" dirty="0">
              <a:ln>
                <a:noFill/>
              </a:ln>
              <a:solidFill>
                <a:srgbClr val="C00000"/>
              </a:solidFill>
              <a:effectLst/>
              <a:uLnTx/>
              <a:uFillTx/>
              <a:latin typeface="Calibri"/>
              <a:ea typeface="+mn-ea"/>
              <a:cs typeface="Arial" pitchFamily="34" charset="0"/>
            </a:endParaRPr>
          </a:p>
        </p:txBody>
      </p:sp>
      <p:sp>
        <p:nvSpPr>
          <p:cNvPr id="18" name="clipart_drawncirclegreen">
            <a:extLst>
              <a:ext uri="{FF2B5EF4-FFF2-40B4-BE49-F238E27FC236}">
                <a16:creationId xmlns:a16="http://schemas.microsoft.com/office/drawing/2014/main" id="{10475606-3A66-8AF4-45CB-92753233F1E9}"/>
              </a:ext>
            </a:extLst>
          </p:cNvPr>
          <p:cNvSpPr>
            <a:spLocks/>
          </p:cNvSpPr>
          <p:nvPr/>
        </p:nvSpPr>
        <p:spPr bwMode="gray">
          <a:xfrm flipH="1" flipV="1">
            <a:off x="10344472" y="4637678"/>
            <a:ext cx="828092" cy="231482"/>
          </a:xfrm>
          <a:custGeom>
            <a:avLst/>
            <a:gdLst>
              <a:gd name="T0" fmla="*/ 2147483647 w 3884"/>
              <a:gd name="T1" fmla="*/ 2147483647 h 1600"/>
              <a:gd name="T2" fmla="*/ 2147483647 w 3884"/>
              <a:gd name="T3" fmla="*/ 2147483647 h 1600"/>
              <a:gd name="T4" fmla="*/ 2147483647 w 3884"/>
              <a:gd name="T5" fmla="*/ 2147483647 h 1600"/>
              <a:gd name="T6" fmla="*/ 2147483647 w 3884"/>
              <a:gd name="T7" fmla="*/ 2147483647 h 1600"/>
              <a:gd name="T8" fmla="*/ 2147483647 w 3884"/>
              <a:gd name="T9" fmla="*/ 2147483647 h 1600"/>
              <a:gd name="T10" fmla="*/ 2147483647 w 3884"/>
              <a:gd name="T11" fmla="*/ 2147483647 h 1600"/>
              <a:gd name="T12" fmla="*/ 0 w 3884"/>
              <a:gd name="T13" fmla="*/ 2147483647 h 1600"/>
              <a:gd name="T14" fmla="*/ 2147483647 w 3884"/>
              <a:gd name="T15" fmla="*/ 2147483647 h 1600"/>
              <a:gd name="T16" fmla="*/ 2147483647 w 3884"/>
              <a:gd name="T17" fmla="*/ 2147483647 h 1600"/>
              <a:gd name="T18" fmla="*/ 2147483647 w 3884"/>
              <a:gd name="T19" fmla="*/ 2147483647 h 1600"/>
              <a:gd name="T20" fmla="*/ 2147483647 w 3884"/>
              <a:gd name="T21" fmla="*/ 2147483647 h 1600"/>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3884"/>
              <a:gd name="T34" fmla="*/ 0 h 1600"/>
              <a:gd name="T35" fmla="*/ 3884 w 3884"/>
              <a:gd name="T36" fmla="*/ 1600 h 1600"/>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3884" h="1600">
                <a:moveTo>
                  <a:pt x="297" y="1346"/>
                </a:moveTo>
                <a:cubicBezTo>
                  <a:pt x="918" y="1523"/>
                  <a:pt x="1726" y="1533"/>
                  <a:pt x="2310" y="1448"/>
                </a:cubicBezTo>
                <a:cubicBezTo>
                  <a:pt x="3125" y="1334"/>
                  <a:pt x="3798" y="1192"/>
                  <a:pt x="3810" y="884"/>
                </a:cubicBezTo>
                <a:cubicBezTo>
                  <a:pt x="3822" y="576"/>
                  <a:pt x="3114" y="204"/>
                  <a:pt x="1945" y="137"/>
                </a:cubicBezTo>
                <a:cubicBezTo>
                  <a:pt x="645" y="63"/>
                  <a:pt x="74" y="564"/>
                  <a:pt x="74" y="724"/>
                </a:cubicBezTo>
                <a:cubicBezTo>
                  <a:pt x="74" y="884"/>
                  <a:pt x="394" y="1032"/>
                  <a:pt x="781" y="1072"/>
                </a:cubicBezTo>
                <a:cubicBezTo>
                  <a:pt x="280" y="1135"/>
                  <a:pt x="0" y="912"/>
                  <a:pt x="0" y="724"/>
                </a:cubicBezTo>
                <a:cubicBezTo>
                  <a:pt x="0" y="536"/>
                  <a:pt x="473" y="0"/>
                  <a:pt x="1951" y="68"/>
                </a:cubicBezTo>
                <a:cubicBezTo>
                  <a:pt x="2863" y="110"/>
                  <a:pt x="3884" y="433"/>
                  <a:pt x="3878" y="884"/>
                </a:cubicBezTo>
                <a:cubicBezTo>
                  <a:pt x="3872" y="1335"/>
                  <a:pt x="2873" y="1446"/>
                  <a:pt x="2276" y="1523"/>
                </a:cubicBezTo>
                <a:cubicBezTo>
                  <a:pt x="1679" y="1600"/>
                  <a:pt x="553" y="1580"/>
                  <a:pt x="297" y="1346"/>
                </a:cubicBezTo>
                <a:close/>
              </a:path>
            </a:pathLst>
          </a:custGeom>
          <a:solidFill>
            <a:srgbClr val="16A085"/>
          </a:solidFill>
          <a:ln w="9525">
            <a:solidFill>
              <a:srgbClr val="16A085"/>
            </a:solidFill>
            <a:round/>
            <a:headEnd/>
            <a:tailEnd/>
          </a:ln>
          <a:effectLst>
            <a:outerShdw blurRad="50800" dist="38100" dir="2700000" algn="tl" rotWithShape="0">
              <a:prstClr val="black">
                <a:alpha val="40000"/>
              </a:prstClr>
            </a:outerShdw>
          </a:effectLst>
        </p:spPr>
        <p:txBody>
          <a:bodyPr tIns="91440" bIns="9144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1" i="0" u="none" strike="noStrike" kern="0" cap="none" spc="0" normalizeH="0" baseline="0" dirty="0">
              <a:ln>
                <a:noFill/>
              </a:ln>
              <a:solidFill>
                <a:srgbClr val="C00000"/>
              </a:solidFill>
              <a:effectLst/>
              <a:uLnTx/>
              <a:uFillTx/>
              <a:latin typeface="Calibri"/>
              <a:ea typeface="+mn-ea"/>
              <a:cs typeface="Arial" pitchFamily="34" charset="0"/>
            </a:endParaRPr>
          </a:p>
        </p:txBody>
      </p:sp>
      <p:sp>
        <p:nvSpPr>
          <p:cNvPr id="19" name="clipart_drawncirclegreen">
            <a:extLst>
              <a:ext uri="{FF2B5EF4-FFF2-40B4-BE49-F238E27FC236}">
                <a16:creationId xmlns:a16="http://schemas.microsoft.com/office/drawing/2014/main" id="{7ED4C99E-CED1-1B54-16A3-5D461B292D16}"/>
              </a:ext>
            </a:extLst>
          </p:cNvPr>
          <p:cNvSpPr>
            <a:spLocks/>
          </p:cNvSpPr>
          <p:nvPr/>
        </p:nvSpPr>
        <p:spPr bwMode="gray">
          <a:xfrm flipH="1" flipV="1">
            <a:off x="10344472" y="4077072"/>
            <a:ext cx="828092" cy="214360"/>
          </a:xfrm>
          <a:custGeom>
            <a:avLst/>
            <a:gdLst>
              <a:gd name="T0" fmla="*/ 2147483647 w 3884"/>
              <a:gd name="T1" fmla="*/ 2147483647 h 1600"/>
              <a:gd name="T2" fmla="*/ 2147483647 w 3884"/>
              <a:gd name="T3" fmla="*/ 2147483647 h 1600"/>
              <a:gd name="T4" fmla="*/ 2147483647 w 3884"/>
              <a:gd name="T5" fmla="*/ 2147483647 h 1600"/>
              <a:gd name="T6" fmla="*/ 2147483647 w 3884"/>
              <a:gd name="T7" fmla="*/ 2147483647 h 1600"/>
              <a:gd name="T8" fmla="*/ 2147483647 w 3884"/>
              <a:gd name="T9" fmla="*/ 2147483647 h 1600"/>
              <a:gd name="T10" fmla="*/ 2147483647 w 3884"/>
              <a:gd name="T11" fmla="*/ 2147483647 h 1600"/>
              <a:gd name="T12" fmla="*/ 0 w 3884"/>
              <a:gd name="T13" fmla="*/ 2147483647 h 1600"/>
              <a:gd name="T14" fmla="*/ 2147483647 w 3884"/>
              <a:gd name="T15" fmla="*/ 2147483647 h 1600"/>
              <a:gd name="T16" fmla="*/ 2147483647 w 3884"/>
              <a:gd name="T17" fmla="*/ 2147483647 h 1600"/>
              <a:gd name="T18" fmla="*/ 2147483647 w 3884"/>
              <a:gd name="T19" fmla="*/ 2147483647 h 1600"/>
              <a:gd name="T20" fmla="*/ 2147483647 w 3884"/>
              <a:gd name="T21" fmla="*/ 2147483647 h 1600"/>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3884"/>
              <a:gd name="T34" fmla="*/ 0 h 1600"/>
              <a:gd name="T35" fmla="*/ 3884 w 3884"/>
              <a:gd name="T36" fmla="*/ 1600 h 1600"/>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3884" h="1600">
                <a:moveTo>
                  <a:pt x="297" y="1346"/>
                </a:moveTo>
                <a:cubicBezTo>
                  <a:pt x="918" y="1523"/>
                  <a:pt x="1726" y="1533"/>
                  <a:pt x="2310" y="1448"/>
                </a:cubicBezTo>
                <a:cubicBezTo>
                  <a:pt x="3125" y="1334"/>
                  <a:pt x="3798" y="1192"/>
                  <a:pt x="3810" y="884"/>
                </a:cubicBezTo>
                <a:cubicBezTo>
                  <a:pt x="3822" y="576"/>
                  <a:pt x="3114" y="204"/>
                  <a:pt x="1945" y="137"/>
                </a:cubicBezTo>
                <a:cubicBezTo>
                  <a:pt x="645" y="63"/>
                  <a:pt x="74" y="564"/>
                  <a:pt x="74" y="724"/>
                </a:cubicBezTo>
                <a:cubicBezTo>
                  <a:pt x="74" y="884"/>
                  <a:pt x="394" y="1032"/>
                  <a:pt x="781" y="1072"/>
                </a:cubicBezTo>
                <a:cubicBezTo>
                  <a:pt x="280" y="1135"/>
                  <a:pt x="0" y="912"/>
                  <a:pt x="0" y="724"/>
                </a:cubicBezTo>
                <a:cubicBezTo>
                  <a:pt x="0" y="536"/>
                  <a:pt x="473" y="0"/>
                  <a:pt x="1951" y="68"/>
                </a:cubicBezTo>
                <a:cubicBezTo>
                  <a:pt x="2863" y="110"/>
                  <a:pt x="3884" y="433"/>
                  <a:pt x="3878" y="884"/>
                </a:cubicBezTo>
                <a:cubicBezTo>
                  <a:pt x="3872" y="1335"/>
                  <a:pt x="2873" y="1446"/>
                  <a:pt x="2276" y="1523"/>
                </a:cubicBezTo>
                <a:cubicBezTo>
                  <a:pt x="1679" y="1600"/>
                  <a:pt x="553" y="1580"/>
                  <a:pt x="297" y="1346"/>
                </a:cubicBezTo>
                <a:close/>
              </a:path>
            </a:pathLst>
          </a:custGeom>
          <a:solidFill>
            <a:srgbClr val="16A085"/>
          </a:solidFill>
          <a:ln w="9525">
            <a:solidFill>
              <a:srgbClr val="16A085"/>
            </a:solidFill>
            <a:round/>
            <a:headEnd/>
            <a:tailEnd/>
          </a:ln>
          <a:effectLst>
            <a:outerShdw blurRad="50800" dist="38100" dir="2700000" algn="tl" rotWithShape="0">
              <a:prstClr val="black">
                <a:alpha val="40000"/>
              </a:prstClr>
            </a:outerShdw>
          </a:effectLst>
        </p:spPr>
        <p:txBody>
          <a:bodyPr tIns="91440" bIns="9144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1" i="0" u="none" strike="noStrike" kern="0" cap="none" spc="0" normalizeH="0" baseline="0" dirty="0">
              <a:ln>
                <a:noFill/>
              </a:ln>
              <a:solidFill>
                <a:srgbClr val="C00000"/>
              </a:solidFill>
              <a:effectLst/>
              <a:uLnTx/>
              <a:uFillTx/>
              <a:latin typeface="Calibri"/>
              <a:ea typeface="+mn-ea"/>
              <a:cs typeface="Arial" pitchFamily="34" charset="0"/>
            </a:endParaRPr>
          </a:p>
        </p:txBody>
      </p:sp>
    </p:spTree>
    <p:extLst>
      <p:ext uri="{BB962C8B-B14F-4D97-AF65-F5344CB8AC3E}">
        <p14:creationId xmlns:p14="http://schemas.microsoft.com/office/powerpoint/2010/main" val="342932392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2C3E50"/>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cs-CZ" dirty="0">
                <a:solidFill>
                  <a:prstClr val="white"/>
                </a:solidFill>
              </a:rPr>
              <a:t>Hlavní část</a:t>
            </a:r>
            <a:endParaRPr lang="en-US" dirty="0"/>
          </a:p>
        </p:txBody>
      </p:sp>
      <p:grpSp>
        <p:nvGrpSpPr>
          <p:cNvPr id="15" name="Group 22"/>
          <p:cNvGrpSpPr/>
          <p:nvPr/>
        </p:nvGrpSpPr>
        <p:grpSpPr>
          <a:xfrm>
            <a:off x="1968500" y="5247952"/>
            <a:ext cx="8255000" cy="152400"/>
            <a:chOff x="1968500" y="5247952"/>
            <a:chExt cx="8255000" cy="152400"/>
          </a:xfrm>
        </p:grpSpPr>
        <p:cxnSp>
          <p:nvCxnSpPr>
            <p:cNvPr id="16" name="Straight Connector 23"/>
            <p:cNvCxnSpPr/>
            <p:nvPr/>
          </p:nvCxnSpPr>
          <p:spPr>
            <a:xfrm>
              <a:off x="1968500" y="5324152"/>
              <a:ext cx="8255000" cy="0"/>
            </a:xfrm>
            <a:prstGeom prst="line">
              <a:avLst/>
            </a:prstGeom>
            <a:noFill/>
            <a:ln w="9525" cap="flat" cmpd="sng" algn="ctr">
              <a:solidFill>
                <a:sysClr val="window" lastClr="FFFFFF">
                  <a:lumMod val="65000"/>
                </a:sysClr>
              </a:solidFill>
              <a:prstDash val="solid"/>
            </a:ln>
            <a:effectLst/>
          </p:spPr>
        </p:cxnSp>
        <p:grpSp>
          <p:nvGrpSpPr>
            <p:cNvPr id="17" name="Group 24"/>
            <p:cNvGrpSpPr/>
            <p:nvPr/>
          </p:nvGrpSpPr>
          <p:grpSpPr>
            <a:xfrm>
              <a:off x="5551456" y="5247952"/>
              <a:ext cx="1089089" cy="152400"/>
              <a:chOff x="5551456" y="5552752"/>
              <a:chExt cx="1089089" cy="152400"/>
            </a:xfrm>
          </p:grpSpPr>
          <p:sp>
            <p:nvSpPr>
              <p:cNvPr id="18" name="Rounded Rectangle 25"/>
              <p:cNvSpPr/>
              <p:nvPr/>
            </p:nvSpPr>
            <p:spPr>
              <a:xfrm>
                <a:off x="5551456" y="5552752"/>
                <a:ext cx="152400" cy="152400"/>
              </a:xfrm>
              <a:prstGeom prst="roundRect">
                <a:avLst/>
              </a:prstGeom>
              <a:solidFill>
                <a:schemeClr val="accent1"/>
              </a:solidFill>
              <a:ln w="25400" cap="flat" cmpd="sng" algn="ctr">
                <a:noFill/>
                <a:prstDash val="solid"/>
              </a:ln>
              <a:effectLst/>
            </p:spPr>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lumMod val="65000"/>
                      <a:lumOff val="35000"/>
                    </a:prstClr>
                  </a:solidFill>
                  <a:effectLst/>
                  <a:uLnTx/>
                  <a:uFillTx/>
                  <a:latin typeface="Calibri" panose="020F0502020204030204"/>
                  <a:ea typeface="+mn-ea"/>
                  <a:cs typeface="+mn-cs"/>
                </a:endParaRPr>
              </a:p>
            </p:txBody>
          </p:sp>
          <p:sp>
            <p:nvSpPr>
              <p:cNvPr id="19" name="Rounded Rectangle 26"/>
              <p:cNvSpPr/>
              <p:nvPr/>
            </p:nvSpPr>
            <p:spPr>
              <a:xfrm>
                <a:off x="5740993" y="5552752"/>
                <a:ext cx="152400" cy="152400"/>
              </a:xfrm>
              <a:prstGeom prst="roundRect">
                <a:avLst/>
              </a:prstGeom>
              <a:solidFill>
                <a:schemeClr val="accent2"/>
              </a:solidFill>
              <a:ln w="25400" cap="flat" cmpd="sng" algn="ctr">
                <a:noFill/>
                <a:prstDash val="solid"/>
              </a:ln>
              <a:effectLst/>
            </p:spPr>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lumMod val="65000"/>
                      <a:lumOff val="35000"/>
                    </a:prstClr>
                  </a:solidFill>
                  <a:effectLst/>
                  <a:uLnTx/>
                  <a:uFillTx/>
                  <a:latin typeface="Calibri" panose="020F0502020204030204"/>
                  <a:ea typeface="+mn-ea"/>
                  <a:cs typeface="+mn-cs"/>
                </a:endParaRPr>
              </a:p>
            </p:txBody>
          </p:sp>
          <p:sp>
            <p:nvSpPr>
              <p:cNvPr id="20" name="Rounded Rectangle 27"/>
              <p:cNvSpPr/>
              <p:nvPr/>
            </p:nvSpPr>
            <p:spPr>
              <a:xfrm>
                <a:off x="5926229" y="5552752"/>
                <a:ext cx="152400" cy="152400"/>
              </a:xfrm>
              <a:prstGeom prst="roundRect">
                <a:avLst/>
              </a:prstGeom>
              <a:solidFill>
                <a:schemeClr val="accent3"/>
              </a:solidFill>
              <a:ln w="25400" cap="flat" cmpd="sng" algn="ctr">
                <a:noFill/>
                <a:prstDash val="solid"/>
              </a:ln>
              <a:effectLst/>
            </p:spPr>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lumMod val="65000"/>
                      <a:lumOff val="35000"/>
                    </a:prstClr>
                  </a:solidFill>
                  <a:effectLst/>
                  <a:uLnTx/>
                  <a:uFillTx/>
                  <a:latin typeface="Calibri" panose="020F0502020204030204"/>
                  <a:ea typeface="+mn-ea"/>
                  <a:cs typeface="+mn-cs"/>
                </a:endParaRPr>
              </a:p>
            </p:txBody>
          </p:sp>
          <p:sp>
            <p:nvSpPr>
              <p:cNvPr id="21" name="Rounded Rectangle 28"/>
              <p:cNvSpPr/>
              <p:nvPr/>
            </p:nvSpPr>
            <p:spPr>
              <a:xfrm>
                <a:off x="6113372" y="5552752"/>
                <a:ext cx="152400" cy="152400"/>
              </a:xfrm>
              <a:prstGeom prst="roundRect">
                <a:avLst/>
              </a:prstGeom>
              <a:solidFill>
                <a:schemeClr val="accent4"/>
              </a:solidFill>
              <a:ln w="25400" cap="flat" cmpd="sng" algn="ctr">
                <a:noFill/>
                <a:prstDash val="solid"/>
              </a:ln>
              <a:effectLst/>
            </p:spPr>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lumMod val="65000"/>
                      <a:lumOff val="35000"/>
                    </a:prstClr>
                  </a:solidFill>
                  <a:effectLst/>
                  <a:uLnTx/>
                  <a:uFillTx/>
                  <a:latin typeface="Calibri" panose="020F0502020204030204"/>
                  <a:ea typeface="+mn-ea"/>
                  <a:cs typeface="+mn-cs"/>
                </a:endParaRPr>
              </a:p>
            </p:txBody>
          </p:sp>
          <p:sp>
            <p:nvSpPr>
              <p:cNvPr id="22" name="Rounded Rectangle 29"/>
              <p:cNvSpPr/>
              <p:nvPr/>
            </p:nvSpPr>
            <p:spPr>
              <a:xfrm>
                <a:off x="6302909" y="5552752"/>
                <a:ext cx="152400" cy="152400"/>
              </a:xfrm>
              <a:prstGeom prst="roundRect">
                <a:avLst/>
              </a:prstGeom>
              <a:solidFill>
                <a:schemeClr val="accent5"/>
              </a:solidFill>
              <a:ln w="25400" cap="flat" cmpd="sng" algn="ctr">
                <a:noFill/>
                <a:prstDash val="solid"/>
              </a:ln>
              <a:effectLst/>
            </p:spPr>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lumMod val="65000"/>
                      <a:lumOff val="35000"/>
                    </a:prstClr>
                  </a:solidFill>
                  <a:effectLst/>
                  <a:uLnTx/>
                  <a:uFillTx/>
                  <a:latin typeface="Calibri" panose="020F0502020204030204"/>
                  <a:ea typeface="+mn-ea"/>
                  <a:cs typeface="+mn-cs"/>
                </a:endParaRPr>
              </a:p>
            </p:txBody>
          </p:sp>
          <p:sp>
            <p:nvSpPr>
              <p:cNvPr id="32" name="Rounded Rectangle 30"/>
              <p:cNvSpPr/>
              <p:nvPr/>
            </p:nvSpPr>
            <p:spPr>
              <a:xfrm>
                <a:off x="6488145" y="5552752"/>
                <a:ext cx="152400" cy="152400"/>
              </a:xfrm>
              <a:prstGeom prst="roundRect">
                <a:avLst/>
              </a:prstGeom>
              <a:solidFill>
                <a:schemeClr val="accent6"/>
              </a:solidFill>
              <a:ln w="25400" cap="flat" cmpd="sng" algn="ctr">
                <a:noFill/>
                <a:prstDash val="solid"/>
              </a:ln>
              <a:effectLst/>
            </p:spPr>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lumMod val="65000"/>
                      <a:lumOff val="35000"/>
                    </a:prstClr>
                  </a:solidFill>
                  <a:effectLst/>
                  <a:uLnTx/>
                  <a:uFillTx/>
                  <a:latin typeface="Calibri" panose="020F0502020204030204"/>
                  <a:ea typeface="+mn-ea"/>
                  <a:cs typeface="+mn-cs"/>
                </a:endParaRPr>
              </a:p>
            </p:txBody>
          </p:sp>
        </p:grpSp>
      </p:grpSp>
      <p:pic>
        <p:nvPicPr>
          <p:cNvPr id="4" name="Picture 3">
            <a:extLst>
              <a:ext uri="{FF2B5EF4-FFF2-40B4-BE49-F238E27FC236}">
                <a16:creationId xmlns:a16="http://schemas.microsoft.com/office/drawing/2014/main" id="{37A17CF7-12F6-2EE7-0DEC-1CAB1FA861AC}"/>
              </a:ext>
            </a:extLst>
          </p:cNvPr>
          <p:cNvPicPr>
            <a:picLocks noChangeAspect="1"/>
          </p:cNvPicPr>
          <p:nvPr/>
        </p:nvPicPr>
        <p:blipFill>
          <a:blip r:embed="rId2"/>
          <a:stretch>
            <a:fillRect/>
          </a:stretch>
        </p:blipFill>
        <p:spPr>
          <a:xfrm>
            <a:off x="133156" y="6093296"/>
            <a:ext cx="2781688" cy="638264"/>
          </a:xfrm>
          <a:prstGeom prst="rect">
            <a:avLst/>
          </a:prstGeom>
        </p:spPr>
      </p:pic>
    </p:spTree>
    <p:extLst>
      <p:ext uri="{BB962C8B-B14F-4D97-AF65-F5344CB8AC3E}">
        <p14:creationId xmlns:p14="http://schemas.microsoft.com/office/powerpoint/2010/main" val="287320728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Tabulka 1">
            <a:extLst>
              <a:ext uri="{FF2B5EF4-FFF2-40B4-BE49-F238E27FC236}">
                <a16:creationId xmlns:a16="http://schemas.microsoft.com/office/drawing/2014/main" id="{2FD9F4CF-4FE9-8EDA-1728-0BC992F15EEC}"/>
              </a:ext>
            </a:extLst>
          </p:cNvPr>
          <p:cNvGraphicFramePr>
            <a:graphicFrameLocks noGrp="1"/>
          </p:cNvGraphicFramePr>
          <p:nvPr>
            <p:extLst>
              <p:ext uri="{D42A27DB-BD31-4B8C-83A1-F6EECF244321}">
                <p14:modId xmlns:p14="http://schemas.microsoft.com/office/powerpoint/2010/main" val="3524026158"/>
              </p:ext>
            </p:extLst>
          </p:nvPr>
        </p:nvGraphicFramePr>
        <p:xfrm>
          <a:off x="313378" y="1893784"/>
          <a:ext cx="11359405" cy="4431344"/>
        </p:xfrm>
        <a:graphic>
          <a:graphicData uri="http://schemas.openxmlformats.org/drawingml/2006/table">
            <a:tbl>
              <a:tblPr/>
              <a:tblGrid>
                <a:gridCol w="4248472">
                  <a:extLst>
                    <a:ext uri="{9D8B030D-6E8A-4147-A177-3AD203B41FA5}">
                      <a16:colId xmlns:a16="http://schemas.microsoft.com/office/drawing/2014/main" val="1986763786"/>
                    </a:ext>
                  </a:extLst>
                </a:gridCol>
                <a:gridCol w="4368009">
                  <a:extLst>
                    <a:ext uri="{9D8B030D-6E8A-4147-A177-3AD203B41FA5}">
                      <a16:colId xmlns:a16="http://schemas.microsoft.com/office/drawing/2014/main" val="1283477260"/>
                    </a:ext>
                  </a:extLst>
                </a:gridCol>
                <a:gridCol w="685731">
                  <a:extLst>
                    <a:ext uri="{9D8B030D-6E8A-4147-A177-3AD203B41FA5}">
                      <a16:colId xmlns:a16="http://schemas.microsoft.com/office/drawing/2014/main" val="2894756490"/>
                    </a:ext>
                  </a:extLst>
                </a:gridCol>
                <a:gridCol w="685731">
                  <a:extLst>
                    <a:ext uri="{9D8B030D-6E8A-4147-A177-3AD203B41FA5}">
                      <a16:colId xmlns:a16="http://schemas.microsoft.com/office/drawing/2014/main" val="1700964301"/>
                    </a:ext>
                  </a:extLst>
                </a:gridCol>
                <a:gridCol w="685731">
                  <a:extLst>
                    <a:ext uri="{9D8B030D-6E8A-4147-A177-3AD203B41FA5}">
                      <a16:colId xmlns:a16="http://schemas.microsoft.com/office/drawing/2014/main" val="1117114120"/>
                    </a:ext>
                  </a:extLst>
                </a:gridCol>
                <a:gridCol w="685731">
                  <a:extLst>
                    <a:ext uri="{9D8B030D-6E8A-4147-A177-3AD203B41FA5}">
                      <a16:colId xmlns:a16="http://schemas.microsoft.com/office/drawing/2014/main" val="2461125772"/>
                    </a:ext>
                  </a:extLst>
                </a:gridCol>
              </a:tblGrid>
              <a:tr h="276959">
                <a:tc>
                  <a:txBody>
                    <a:bodyPr/>
                    <a:lstStyle/>
                    <a:p>
                      <a:pPr algn="ctr" fontAlgn="b"/>
                      <a:endParaRPr kumimoji="0" lang="en-US" sz="1100" b="0" i="0" u="none" strike="noStrike" kern="1200" cap="none" spc="0" normalizeH="0" baseline="0" noProof="0" dirty="0">
                        <a:ln>
                          <a:noFill/>
                        </a:ln>
                        <a:solidFill>
                          <a:schemeClr val="tx1">
                            <a:lumMod val="75000"/>
                            <a:lumOff val="25000"/>
                          </a:schemeClr>
                        </a:solidFill>
                        <a:effectLst/>
                        <a:uLnTx/>
                        <a:uFillTx/>
                        <a:latin typeface="Calibri Light" panose="020F0302020204030204" pitchFamily="34" charset="0"/>
                        <a:ea typeface="+mj-ea"/>
                        <a:cs typeface="Calibri Light" panose="020F0302020204030204" pitchFamily="34" charset="0"/>
                      </a:endParaRPr>
                    </a:p>
                  </a:txBody>
                  <a:tcPr marL="9525" marR="9525" marT="9525" marB="0" anchor="ctr">
                    <a:lnL w="12700" cap="flat" cmpd="sng" algn="ctr">
                      <a:no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12700" cap="flat" cmpd="sng" algn="ctr">
                      <a:no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ctr" fontAlgn="b"/>
                      <a:endParaRPr kumimoji="0" lang="en-US" sz="1100" b="0" i="0" u="none" strike="noStrike" kern="1200" cap="none" spc="0" normalizeH="0" baseline="0" noProof="0" dirty="0">
                        <a:ln>
                          <a:noFill/>
                        </a:ln>
                        <a:solidFill>
                          <a:schemeClr val="tx1">
                            <a:lumMod val="75000"/>
                            <a:lumOff val="25000"/>
                          </a:schemeClr>
                        </a:solidFill>
                        <a:effectLst/>
                        <a:uLnTx/>
                        <a:uFillTx/>
                        <a:latin typeface="Calibri Light" panose="020F0302020204030204" pitchFamily="34" charset="0"/>
                        <a:ea typeface="+mj-ea"/>
                        <a:cs typeface="Calibri Light" panose="020F0302020204030204" pitchFamily="34" charset="0"/>
                      </a:endParaRP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12700" cap="flat" cmpd="sng" algn="ctr">
                      <a:no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ctr" fontAlgn="b"/>
                      <a:r>
                        <a:rPr lang="cs-CZ" sz="1000" b="0" i="0" u="none" strike="noStrike" dirty="0">
                          <a:effectLst/>
                          <a:latin typeface="+mj-lt"/>
                        </a:rPr>
                        <a:t>chlapec</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solidFill>
                      <a:schemeClr val="accent6">
                        <a:lumMod val="20000"/>
                        <a:lumOff val="80000"/>
                      </a:schemeClr>
                    </a:solidFill>
                  </a:tcPr>
                </a:tc>
                <a:tc>
                  <a:txBody>
                    <a:bodyPr/>
                    <a:lstStyle/>
                    <a:p>
                      <a:pPr algn="ctr" fontAlgn="b"/>
                      <a:r>
                        <a:rPr lang="cs-CZ" sz="1000" b="0" i="0" u="none" strike="noStrike" dirty="0">
                          <a:effectLst/>
                          <a:latin typeface="+mj-lt"/>
                        </a:rPr>
                        <a:t>dívka</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solidFill>
                      <a:schemeClr val="accent6">
                        <a:lumMod val="20000"/>
                        <a:lumOff val="80000"/>
                      </a:schemeClr>
                    </a:solidFill>
                  </a:tcPr>
                </a:tc>
                <a:tc>
                  <a:txBody>
                    <a:bodyPr/>
                    <a:lstStyle/>
                    <a:p>
                      <a:pPr algn="ctr" fontAlgn="b"/>
                      <a:r>
                        <a:rPr lang="cs-CZ" sz="1000" b="0" i="0" u="none" strike="noStrike" dirty="0">
                          <a:effectLst/>
                          <a:latin typeface="+mj-lt"/>
                        </a:rPr>
                        <a:t>12 - 15 let</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solidFill>
                      <a:schemeClr val="accent6">
                        <a:lumMod val="20000"/>
                        <a:lumOff val="80000"/>
                      </a:schemeClr>
                    </a:solidFill>
                  </a:tcPr>
                </a:tc>
                <a:tc>
                  <a:txBody>
                    <a:bodyPr/>
                    <a:lstStyle/>
                    <a:p>
                      <a:pPr algn="ctr" fontAlgn="b"/>
                      <a:r>
                        <a:rPr lang="cs-CZ" sz="1000" b="0" i="0" u="none" strike="noStrike" dirty="0">
                          <a:effectLst/>
                          <a:latin typeface="+mj-lt"/>
                        </a:rPr>
                        <a:t>16 - 19 let</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solidFill>
                      <a:schemeClr val="accent6">
                        <a:lumMod val="20000"/>
                        <a:lumOff val="80000"/>
                      </a:schemeClr>
                    </a:solidFill>
                  </a:tcPr>
                </a:tc>
                <a:extLst>
                  <a:ext uri="{0D108BD9-81ED-4DB2-BD59-A6C34878D82A}">
                    <a16:rowId xmlns:a16="http://schemas.microsoft.com/office/drawing/2014/main" val="1766418058"/>
                  </a:ext>
                </a:extLst>
              </a:tr>
              <a:tr h="276959">
                <a:tc>
                  <a:txBody>
                    <a:bodyPr/>
                    <a:lstStyle/>
                    <a:p>
                      <a:pPr algn="r" fontAlgn="b"/>
                      <a:r>
                        <a:rPr lang="cs-CZ" sz="1000" b="0" i="0" u="none" strike="noStrike" dirty="0">
                          <a:effectLst/>
                          <a:latin typeface="Calibri Light" panose="020F0302020204030204" pitchFamily="34" charset="0"/>
                        </a:rPr>
                        <a:t>Pokud okolí podporuje lidi při hledání pomoci, je pro ně snazší o pomoc požádat.</a:t>
                      </a:r>
                    </a:p>
                  </a:txBody>
                  <a:tcPr marL="9525" marR="9525" marT="9525" marB="0" anchor="ctr">
                    <a:lnL w="12700" cap="flat" cmpd="sng" algn="ctr">
                      <a:no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ctr" fontAlgn="b"/>
                      <a:endParaRPr kumimoji="0" lang="cs-CZ" sz="1000" b="0" i="0" u="none" strike="noStrike" kern="1200" cap="none" spc="0" normalizeH="0" baseline="0" dirty="0">
                        <a:ln>
                          <a:noFill/>
                        </a:ln>
                        <a:solidFill>
                          <a:schemeClr val="tx1">
                            <a:lumMod val="75000"/>
                            <a:lumOff val="25000"/>
                          </a:schemeClr>
                        </a:solidFill>
                        <a:effectLst/>
                        <a:uLnTx/>
                        <a:uFillTx/>
                        <a:latin typeface="Calibri Light" panose="020F0302020204030204" pitchFamily="34" charset="0"/>
                        <a:ea typeface="+mj-ea"/>
                        <a:cs typeface="Calibri Light" panose="020F0302020204030204" pitchFamily="34" charset="0"/>
                      </a:endParaRP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ctr" fontAlgn="b"/>
                      <a:r>
                        <a:rPr lang="cs-CZ" sz="1000" b="1" i="0" u="none" strike="noStrike" dirty="0">
                          <a:solidFill>
                            <a:schemeClr val="tx1">
                              <a:lumMod val="65000"/>
                              <a:lumOff val="35000"/>
                            </a:schemeClr>
                          </a:solidFill>
                          <a:effectLst/>
                          <a:latin typeface="Calibri Light" panose="020F0302020204030204" pitchFamily="34" charset="0"/>
                        </a:rPr>
                        <a:t>67</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ctr" fontAlgn="b"/>
                      <a:r>
                        <a:rPr lang="cs-CZ" sz="1000" b="1" i="0" u="none" strike="noStrike" dirty="0">
                          <a:solidFill>
                            <a:schemeClr val="tx1">
                              <a:lumMod val="65000"/>
                              <a:lumOff val="35000"/>
                            </a:schemeClr>
                          </a:solidFill>
                          <a:effectLst/>
                          <a:latin typeface="Calibri Light" panose="020F0302020204030204" pitchFamily="34" charset="0"/>
                        </a:rPr>
                        <a:t>71</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ctr" fontAlgn="b"/>
                      <a:r>
                        <a:rPr lang="cs-CZ" sz="1000" b="1" i="0" u="none" strike="noStrike">
                          <a:solidFill>
                            <a:schemeClr val="tx1">
                              <a:lumMod val="65000"/>
                              <a:lumOff val="35000"/>
                            </a:schemeClr>
                          </a:solidFill>
                          <a:effectLst/>
                          <a:latin typeface="Calibri Light" panose="020F0302020204030204" pitchFamily="34" charset="0"/>
                        </a:rPr>
                        <a:t>61</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ctr" fontAlgn="b"/>
                      <a:r>
                        <a:rPr lang="cs-CZ" sz="1000" b="1" i="0" u="none" strike="noStrike" dirty="0">
                          <a:solidFill>
                            <a:schemeClr val="tx1">
                              <a:lumMod val="65000"/>
                              <a:lumOff val="35000"/>
                            </a:schemeClr>
                          </a:solidFill>
                          <a:effectLst/>
                          <a:latin typeface="Calibri Light" panose="020F0302020204030204" pitchFamily="34" charset="0"/>
                        </a:rPr>
                        <a:t>78</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solidFill>
                      <a:schemeClr val="accent3">
                        <a:lumMod val="40000"/>
                        <a:lumOff val="60000"/>
                      </a:schemeClr>
                    </a:solidFill>
                  </a:tcPr>
                </a:tc>
                <a:extLst>
                  <a:ext uri="{0D108BD9-81ED-4DB2-BD59-A6C34878D82A}">
                    <a16:rowId xmlns:a16="http://schemas.microsoft.com/office/drawing/2014/main" val="4007082603"/>
                  </a:ext>
                </a:extLst>
              </a:tr>
              <a:tr h="276959">
                <a:tc>
                  <a:txBody>
                    <a:bodyPr/>
                    <a:lstStyle/>
                    <a:p>
                      <a:pPr algn="r" fontAlgn="b"/>
                      <a:r>
                        <a:rPr lang="cs-CZ" sz="1000" b="0" i="0" u="none" strike="noStrike" noProof="0" dirty="0">
                          <a:effectLst/>
                          <a:latin typeface="Calibri Light" panose="020F0302020204030204" pitchFamily="34" charset="0"/>
                        </a:rPr>
                        <a:t>Lidé by ocenili návod, jak si o pomoc říct nebo kde o ni požádat</a:t>
                      </a:r>
                      <a:r>
                        <a:rPr lang="cs-CZ" sz="1000" b="0" i="0" u="none" strike="noStrike" dirty="0">
                          <a:effectLst/>
                          <a:latin typeface="Calibri Light" panose="020F0302020204030204" pitchFamily="34" charset="0"/>
                        </a:rPr>
                        <a:t>.</a:t>
                      </a:r>
                    </a:p>
                  </a:txBody>
                  <a:tcPr marL="9525" marR="9525" marT="9525" marB="0" anchor="ctr">
                    <a:lnL w="12700" cap="flat" cmpd="sng" algn="ctr">
                      <a:no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ctr" fontAlgn="b"/>
                      <a:endParaRPr kumimoji="0" lang="cs-CZ" sz="1000" b="0" i="0" u="none" strike="noStrike" kern="1200" cap="none" spc="0" normalizeH="0" baseline="0" dirty="0">
                        <a:ln>
                          <a:noFill/>
                        </a:ln>
                        <a:solidFill>
                          <a:schemeClr val="tx1">
                            <a:lumMod val="75000"/>
                            <a:lumOff val="25000"/>
                          </a:schemeClr>
                        </a:solidFill>
                        <a:effectLst/>
                        <a:uLnTx/>
                        <a:uFillTx/>
                        <a:latin typeface="Calibri Light" panose="020F0302020204030204" pitchFamily="34" charset="0"/>
                        <a:ea typeface="+mj-ea"/>
                        <a:cs typeface="Calibri Light" panose="020F0302020204030204" pitchFamily="34" charset="0"/>
                      </a:endParaRP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ctr" fontAlgn="b"/>
                      <a:r>
                        <a:rPr lang="cs-CZ" sz="1000" b="1" i="0" u="none" strike="noStrike">
                          <a:solidFill>
                            <a:schemeClr val="tx1">
                              <a:lumMod val="65000"/>
                              <a:lumOff val="35000"/>
                            </a:schemeClr>
                          </a:solidFill>
                          <a:effectLst/>
                          <a:latin typeface="Calibri Light" panose="020F0302020204030204" pitchFamily="34" charset="0"/>
                        </a:rPr>
                        <a:t>64</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ctr" fontAlgn="b"/>
                      <a:r>
                        <a:rPr lang="cs-CZ" sz="1000" b="1" i="0" u="none" strike="noStrike" dirty="0">
                          <a:solidFill>
                            <a:schemeClr val="tx1">
                              <a:lumMod val="65000"/>
                              <a:lumOff val="35000"/>
                            </a:schemeClr>
                          </a:solidFill>
                          <a:effectLst/>
                          <a:latin typeface="Calibri Light" panose="020F0302020204030204" pitchFamily="34" charset="0"/>
                        </a:rPr>
                        <a:t>69</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ctr" fontAlgn="b"/>
                      <a:r>
                        <a:rPr lang="cs-CZ" sz="1000" b="1" i="0" u="none" strike="noStrike">
                          <a:solidFill>
                            <a:schemeClr val="tx1">
                              <a:lumMod val="65000"/>
                              <a:lumOff val="35000"/>
                            </a:schemeClr>
                          </a:solidFill>
                          <a:effectLst/>
                          <a:latin typeface="Calibri Light" panose="020F0302020204030204" pitchFamily="34" charset="0"/>
                        </a:rPr>
                        <a:t>65</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ctr" fontAlgn="b"/>
                      <a:r>
                        <a:rPr lang="cs-CZ" sz="1000" b="1" i="0" u="none" strike="noStrike">
                          <a:solidFill>
                            <a:schemeClr val="tx1">
                              <a:lumMod val="65000"/>
                              <a:lumOff val="35000"/>
                            </a:schemeClr>
                          </a:solidFill>
                          <a:effectLst/>
                          <a:latin typeface="Calibri Light" panose="020F0302020204030204" pitchFamily="34" charset="0"/>
                        </a:rPr>
                        <a:t>67</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extLst>
                  <a:ext uri="{0D108BD9-81ED-4DB2-BD59-A6C34878D82A}">
                    <a16:rowId xmlns:a16="http://schemas.microsoft.com/office/drawing/2014/main" val="4218571015"/>
                  </a:ext>
                </a:extLst>
              </a:tr>
              <a:tr h="276959">
                <a:tc>
                  <a:txBody>
                    <a:bodyPr/>
                    <a:lstStyle/>
                    <a:p>
                      <a:pPr algn="r" fontAlgn="b"/>
                      <a:r>
                        <a:rPr lang="cs-CZ" sz="1000" b="0" i="0" u="none" strike="noStrike" dirty="0">
                          <a:effectLst/>
                          <a:latin typeface="Calibri Light" panose="020F0302020204030204" pitchFamily="34" charset="0"/>
                        </a:rPr>
                        <a:t>Úzkost nebo depresivní příznaky jsou často překážkou, proč vyhledat pomoc.</a:t>
                      </a:r>
                    </a:p>
                  </a:txBody>
                  <a:tcPr marL="9525" marR="9525" marT="9525" marB="0" anchor="ctr">
                    <a:lnL w="12700" cap="flat" cmpd="sng" algn="ctr">
                      <a:no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ctr" fontAlgn="b"/>
                      <a:endParaRPr kumimoji="0" lang="cs-CZ" sz="1000" b="0" i="0" u="none" strike="noStrike" kern="1200" cap="none" spc="0" normalizeH="0" baseline="0" dirty="0">
                        <a:ln>
                          <a:noFill/>
                        </a:ln>
                        <a:solidFill>
                          <a:schemeClr val="tx1">
                            <a:lumMod val="75000"/>
                            <a:lumOff val="25000"/>
                          </a:schemeClr>
                        </a:solidFill>
                        <a:effectLst/>
                        <a:uLnTx/>
                        <a:uFillTx/>
                        <a:latin typeface="Calibri Light" panose="020F0302020204030204" pitchFamily="34" charset="0"/>
                        <a:ea typeface="+mj-ea"/>
                        <a:cs typeface="Calibri Light" panose="020F0302020204030204" pitchFamily="34" charset="0"/>
                      </a:endParaRP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ctr" fontAlgn="b"/>
                      <a:r>
                        <a:rPr lang="cs-CZ" sz="1000" b="1" i="0" u="none" strike="noStrike">
                          <a:solidFill>
                            <a:schemeClr val="tx1">
                              <a:lumMod val="65000"/>
                              <a:lumOff val="35000"/>
                            </a:schemeClr>
                          </a:solidFill>
                          <a:effectLst/>
                          <a:latin typeface="Calibri Light" panose="020F0302020204030204" pitchFamily="34" charset="0"/>
                        </a:rPr>
                        <a:t>60</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ctr" fontAlgn="b"/>
                      <a:r>
                        <a:rPr lang="cs-CZ" sz="1000" b="1" i="0" u="none" strike="noStrike">
                          <a:solidFill>
                            <a:schemeClr val="tx1">
                              <a:lumMod val="65000"/>
                              <a:lumOff val="35000"/>
                            </a:schemeClr>
                          </a:solidFill>
                          <a:effectLst/>
                          <a:latin typeface="Calibri Light" panose="020F0302020204030204" pitchFamily="34" charset="0"/>
                        </a:rPr>
                        <a:t>67</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ctr" fontAlgn="b"/>
                      <a:r>
                        <a:rPr lang="cs-CZ" sz="1000" b="1" i="0" u="none" strike="noStrike" dirty="0">
                          <a:solidFill>
                            <a:schemeClr val="tx1">
                              <a:lumMod val="65000"/>
                              <a:lumOff val="35000"/>
                            </a:schemeClr>
                          </a:solidFill>
                          <a:effectLst/>
                          <a:latin typeface="Calibri Light" panose="020F0302020204030204" pitchFamily="34" charset="0"/>
                        </a:rPr>
                        <a:t>58</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solidFill>
                      <a:schemeClr val="accent5">
                        <a:lumMod val="20000"/>
                        <a:lumOff val="80000"/>
                      </a:schemeClr>
                    </a:solidFill>
                  </a:tcPr>
                </a:tc>
                <a:tc>
                  <a:txBody>
                    <a:bodyPr/>
                    <a:lstStyle/>
                    <a:p>
                      <a:pPr algn="ctr" fontAlgn="b"/>
                      <a:r>
                        <a:rPr lang="cs-CZ" sz="1000" b="1" i="0" u="none" strike="noStrike" dirty="0">
                          <a:solidFill>
                            <a:schemeClr val="tx1">
                              <a:lumMod val="65000"/>
                              <a:lumOff val="35000"/>
                            </a:schemeClr>
                          </a:solidFill>
                          <a:effectLst/>
                          <a:latin typeface="Calibri Light" panose="020F0302020204030204" pitchFamily="34" charset="0"/>
                        </a:rPr>
                        <a:t>68</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solidFill>
                      <a:schemeClr val="accent3">
                        <a:lumMod val="40000"/>
                        <a:lumOff val="60000"/>
                      </a:schemeClr>
                    </a:solidFill>
                  </a:tcPr>
                </a:tc>
                <a:extLst>
                  <a:ext uri="{0D108BD9-81ED-4DB2-BD59-A6C34878D82A}">
                    <a16:rowId xmlns:a16="http://schemas.microsoft.com/office/drawing/2014/main" val="971971722"/>
                  </a:ext>
                </a:extLst>
              </a:tr>
              <a:tr h="276959">
                <a:tc>
                  <a:txBody>
                    <a:bodyPr/>
                    <a:lstStyle/>
                    <a:p>
                      <a:pPr algn="r" fontAlgn="b"/>
                      <a:r>
                        <a:rPr lang="cs-CZ" sz="1000" b="0" i="0" u="none" strike="noStrike" dirty="0">
                          <a:effectLst/>
                          <a:latin typeface="Calibri Light" panose="020F0302020204030204" pitchFamily="34" charset="0"/>
                        </a:rPr>
                        <a:t>Služby v oblasti duševního zdraví v případě problémů pomohou.</a:t>
                      </a:r>
                    </a:p>
                  </a:txBody>
                  <a:tcPr marL="9525" marR="9525" marT="9525" marB="0" anchor="ctr">
                    <a:lnL w="12700" cap="flat" cmpd="sng" algn="ctr">
                      <a:no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ctr" fontAlgn="b"/>
                      <a:endParaRPr kumimoji="0" lang="cs-CZ" sz="1000" b="0" i="0" u="none" strike="noStrike" kern="1200" cap="none" spc="0" normalizeH="0" baseline="0" dirty="0">
                        <a:ln>
                          <a:noFill/>
                        </a:ln>
                        <a:solidFill>
                          <a:schemeClr val="tx1">
                            <a:lumMod val="75000"/>
                            <a:lumOff val="25000"/>
                          </a:schemeClr>
                        </a:solidFill>
                        <a:effectLst/>
                        <a:uLnTx/>
                        <a:uFillTx/>
                        <a:latin typeface="Calibri Light" panose="020F0302020204030204" pitchFamily="34" charset="0"/>
                        <a:ea typeface="+mj-ea"/>
                        <a:cs typeface="Calibri Light" panose="020F0302020204030204" pitchFamily="34" charset="0"/>
                      </a:endParaRP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ctr" fontAlgn="b"/>
                      <a:r>
                        <a:rPr lang="cs-CZ" sz="1000" b="1" i="0" u="none" strike="noStrike">
                          <a:solidFill>
                            <a:schemeClr val="tx1">
                              <a:lumMod val="65000"/>
                              <a:lumOff val="35000"/>
                            </a:schemeClr>
                          </a:solidFill>
                          <a:effectLst/>
                          <a:latin typeface="Calibri Light" panose="020F0302020204030204" pitchFamily="34" charset="0"/>
                        </a:rPr>
                        <a:t>64</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ctr" fontAlgn="b"/>
                      <a:r>
                        <a:rPr lang="cs-CZ" sz="1000" b="1" i="0" u="none" strike="noStrike">
                          <a:solidFill>
                            <a:schemeClr val="tx1">
                              <a:lumMod val="65000"/>
                              <a:lumOff val="35000"/>
                            </a:schemeClr>
                          </a:solidFill>
                          <a:effectLst/>
                          <a:latin typeface="Calibri Light" panose="020F0302020204030204" pitchFamily="34" charset="0"/>
                        </a:rPr>
                        <a:t>62</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ctr" fontAlgn="b"/>
                      <a:r>
                        <a:rPr lang="cs-CZ" sz="1000" b="1" i="0" u="none" strike="noStrike" dirty="0">
                          <a:solidFill>
                            <a:schemeClr val="tx1">
                              <a:lumMod val="65000"/>
                              <a:lumOff val="35000"/>
                            </a:schemeClr>
                          </a:solidFill>
                          <a:effectLst/>
                          <a:latin typeface="Calibri Light" panose="020F0302020204030204" pitchFamily="34" charset="0"/>
                        </a:rPr>
                        <a:t>56</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solidFill>
                      <a:schemeClr val="accent5">
                        <a:lumMod val="20000"/>
                        <a:lumOff val="80000"/>
                      </a:schemeClr>
                    </a:solidFill>
                  </a:tcPr>
                </a:tc>
                <a:tc>
                  <a:txBody>
                    <a:bodyPr/>
                    <a:lstStyle/>
                    <a:p>
                      <a:pPr algn="ctr" fontAlgn="b"/>
                      <a:r>
                        <a:rPr lang="cs-CZ" sz="1000" b="1" i="0" u="none" strike="noStrike" dirty="0">
                          <a:solidFill>
                            <a:schemeClr val="tx1">
                              <a:lumMod val="65000"/>
                              <a:lumOff val="35000"/>
                            </a:schemeClr>
                          </a:solidFill>
                          <a:effectLst/>
                          <a:latin typeface="Calibri Light" panose="020F0302020204030204" pitchFamily="34" charset="0"/>
                        </a:rPr>
                        <a:t>70</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solidFill>
                      <a:schemeClr val="accent3">
                        <a:lumMod val="40000"/>
                        <a:lumOff val="60000"/>
                      </a:schemeClr>
                    </a:solidFill>
                  </a:tcPr>
                </a:tc>
                <a:extLst>
                  <a:ext uri="{0D108BD9-81ED-4DB2-BD59-A6C34878D82A}">
                    <a16:rowId xmlns:a16="http://schemas.microsoft.com/office/drawing/2014/main" val="3045307025"/>
                  </a:ext>
                </a:extLst>
              </a:tr>
              <a:tr h="276959">
                <a:tc>
                  <a:txBody>
                    <a:bodyPr/>
                    <a:lstStyle/>
                    <a:p>
                      <a:pPr algn="r" fontAlgn="b"/>
                      <a:r>
                        <a:rPr lang="cs-CZ" sz="1000" b="0" i="0" u="none" strike="noStrike" dirty="0">
                          <a:effectLst/>
                          <a:latin typeface="Calibri Light" panose="020F0302020204030204" pitchFamily="34" charset="0"/>
                        </a:rPr>
                        <a:t>Pokud má člověk znalosti týkající se duševního zdraví, je snazší vyhledat pomoc.</a:t>
                      </a:r>
                    </a:p>
                  </a:txBody>
                  <a:tcPr marL="9525" marR="9525" marT="9525" marB="0" anchor="ctr">
                    <a:lnL w="12700" cap="flat" cmpd="sng" algn="ctr">
                      <a:no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ctr" fontAlgn="b"/>
                      <a:endParaRPr kumimoji="0" lang="cs-CZ" sz="1000" b="0" i="0" u="none" strike="noStrike" kern="1200" cap="none" spc="0" normalizeH="0" baseline="0" dirty="0">
                        <a:ln>
                          <a:noFill/>
                        </a:ln>
                        <a:solidFill>
                          <a:schemeClr val="tx1">
                            <a:lumMod val="75000"/>
                            <a:lumOff val="25000"/>
                          </a:schemeClr>
                        </a:solidFill>
                        <a:effectLst/>
                        <a:uLnTx/>
                        <a:uFillTx/>
                        <a:latin typeface="Calibri Light" panose="020F0302020204030204" pitchFamily="34" charset="0"/>
                        <a:ea typeface="+mj-ea"/>
                        <a:cs typeface="Calibri Light" panose="020F0302020204030204" pitchFamily="34" charset="0"/>
                      </a:endParaRP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ctr" fontAlgn="b"/>
                      <a:r>
                        <a:rPr lang="cs-CZ" sz="1000" b="1" i="0" u="none" strike="noStrike">
                          <a:solidFill>
                            <a:schemeClr val="tx1">
                              <a:lumMod val="65000"/>
                              <a:lumOff val="35000"/>
                            </a:schemeClr>
                          </a:solidFill>
                          <a:effectLst/>
                          <a:latin typeface="Calibri Light" panose="020F0302020204030204" pitchFamily="34" charset="0"/>
                        </a:rPr>
                        <a:t>60</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ctr" fontAlgn="b"/>
                      <a:r>
                        <a:rPr lang="cs-CZ" sz="1000" b="1" i="0" u="none" strike="noStrike">
                          <a:solidFill>
                            <a:schemeClr val="tx1">
                              <a:lumMod val="65000"/>
                              <a:lumOff val="35000"/>
                            </a:schemeClr>
                          </a:solidFill>
                          <a:effectLst/>
                          <a:latin typeface="Calibri Light" panose="020F0302020204030204" pitchFamily="34" charset="0"/>
                        </a:rPr>
                        <a:t>64</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ctr" fontAlgn="b"/>
                      <a:r>
                        <a:rPr lang="cs-CZ" sz="1000" b="1" i="0" u="none" strike="noStrike" dirty="0">
                          <a:solidFill>
                            <a:schemeClr val="tx1">
                              <a:lumMod val="65000"/>
                              <a:lumOff val="35000"/>
                            </a:schemeClr>
                          </a:solidFill>
                          <a:effectLst/>
                          <a:latin typeface="Calibri Light" panose="020F0302020204030204" pitchFamily="34" charset="0"/>
                        </a:rPr>
                        <a:t>58</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ctr" fontAlgn="b"/>
                      <a:r>
                        <a:rPr lang="cs-CZ" sz="1000" b="1" i="0" u="none" strike="noStrike" dirty="0">
                          <a:solidFill>
                            <a:schemeClr val="tx1">
                              <a:lumMod val="65000"/>
                              <a:lumOff val="35000"/>
                            </a:schemeClr>
                          </a:solidFill>
                          <a:effectLst/>
                          <a:latin typeface="Calibri Light" panose="020F0302020204030204" pitchFamily="34" charset="0"/>
                        </a:rPr>
                        <a:t>66</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extLst>
                  <a:ext uri="{0D108BD9-81ED-4DB2-BD59-A6C34878D82A}">
                    <a16:rowId xmlns:a16="http://schemas.microsoft.com/office/drawing/2014/main" val="2461081729"/>
                  </a:ext>
                </a:extLst>
              </a:tr>
              <a:tr h="276959">
                <a:tc>
                  <a:txBody>
                    <a:bodyPr/>
                    <a:lstStyle/>
                    <a:p>
                      <a:pPr algn="r" fontAlgn="b"/>
                      <a:r>
                        <a:rPr lang="cs-CZ" sz="1000" b="0" i="0" u="none" strike="noStrike" dirty="0">
                          <a:effectLst/>
                          <a:latin typeface="Calibri Light" panose="020F0302020204030204" pitchFamily="34" charset="0"/>
                        </a:rPr>
                        <a:t>Lidé si chtějí své obtíže vyřešit sami.</a:t>
                      </a:r>
                    </a:p>
                  </a:txBody>
                  <a:tcPr marL="9525" marR="9525" marT="9525" marB="0" anchor="ctr">
                    <a:lnL w="12700" cap="flat" cmpd="sng" algn="ctr">
                      <a:no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ctr" fontAlgn="b"/>
                      <a:endParaRPr kumimoji="0" lang="cs-CZ" sz="1000" b="0" i="0" u="none" strike="noStrike" kern="1200" cap="none" spc="0" normalizeH="0" baseline="0" dirty="0">
                        <a:ln>
                          <a:noFill/>
                        </a:ln>
                        <a:solidFill>
                          <a:schemeClr val="tx1">
                            <a:lumMod val="75000"/>
                            <a:lumOff val="25000"/>
                          </a:schemeClr>
                        </a:solidFill>
                        <a:effectLst/>
                        <a:uLnTx/>
                        <a:uFillTx/>
                        <a:latin typeface="Calibri Light" panose="020F0302020204030204" pitchFamily="34" charset="0"/>
                        <a:ea typeface="+mj-ea"/>
                        <a:cs typeface="Calibri Light" panose="020F0302020204030204" pitchFamily="34" charset="0"/>
                      </a:endParaRP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ctr" fontAlgn="b"/>
                      <a:r>
                        <a:rPr lang="cs-CZ" sz="1000" b="1" i="0" u="none" strike="noStrike" dirty="0">
                          <a:solidFill>
                            <a:schemeClr val="tx1">
                              <a:lumMod val="65000"/>
                              <a:lumOff val="35000"/>
                            </a:schemeClr>
                          </a:solidFill>
                          <a:effectLst/>
                          <a:latin typeface="Calibri Light" panose="020F0302020204030204" pitchFamily="34" charset="0"/>
                        </a:rPr>
                        <a:t>54</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solidFill>
                      <a:schemeClr val="accent5">
                        <a:lumMod val="20000"/>
                        <a:lumOff val="80000"/>
                      </a:schemeClr>
                    </a:solidFill>
                  </a:tcPr>
                </a:tc>
                <a:tc>
                  <a:txBody>
                    <a:bodyPr/>
                    <a:lstStyle/>
                    <a:p>
                      <a:pPr algn="ctr" fontAlgn="b"/>
                      <a:r>
                        <a:rPr lang="cs-CZ" sz="1000" b="1" i="0" u="none" strike="noStrike" dirty="0">
                          <a:solidFill>
                            <a:schemeClr val="tx1">
                              <a:lumMod val="65000"/>
                              <a:lumOff val="35000"/>
                            </a:schemeClr>
                          </a:solidFill>
                          <a:effectLst/>
                          <a:latin typeface="Calibri Light" panose="020F0302020204030204" pitchFamily="34" charset="0"/>
                        </a:rPr>
                        <a:t>65</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solidFill>
                      <a:schemeClr val="accent3">
                        <a:lumMod val="40000"/>
                        <a:lumOff val="60000"/>
                      </a:schemeClr>
                    </a:solidFill>
                  </a:tcPr>
                </a:tc>
                <a:tc>
                  <a:txBody>
                    <a:bodyPr/>
                    <a:lstStyle/>
                    <a:p>
                      <a:pPr algn="ctr" fontAlgn="b"/>
                      <a:r>
                        <a:rPr lang="cs-CZ" sz="1000" b="1" i="0" u="none" strike="noStrike">
                          <a:solidFill>
                            <a:schemeClr val="tx1">
                              <a:lumMod val="65000"/>
                              <a:lumOff val="35000"/>
                            </a:schemeClr>
                          </a:solidFill>
                          <a:effectLst/>
                          <a:latin typeface="Calibri Light" panose="020F0302020204030204" pitchFamily="34" charset="0"/>
                        </a:rPr>
                        <a:t>56</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ctr" fontAlgn="b"/>
                      <a:r>
                        <a:rPr lang="cs-CZ" sz="1000" b="1" i="0" u="none" strike="noStrike">
                          <a:solidFill>
                            <a:schemeClr val="tx1">
                              <a:lumMod val="65000"/>
                              <a:lumOff val="35000"/>
                            </a:schemeClr>
                          </a:solidFill>
                          <a:effectLst/>
                          <a:latin typeface="Calibri Light" panose="020F0302020204030204" pitchFamily="34" charset="0"/>
                        </a:rPr>
                        <a:t>63</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extLst>
                  <a:ext uri="{0D108BD9-81ED-4DB2-BD59-A6C34878D82A}">
                    <a16:rowId xmlns:a16="http://schemas.microsoft.com/office/drawing/2014/main" val="2222078642"/>
                  </a:ext>
                </a:extLst>
              </a:tr>
              <a:tr h="276959">
                <a:tc>
                  <a:txBody>
                    <a:bodyPr/>
                    <a:lstStyle/>
                    <a:p>
                      <a:pPr algn="r" fontAlgn="b"/>
                      <a:r>
                        <a:rPr lang="cs-CZ" sz="1000" b="0" i="0" u="none" strike="noStrike" dirty="0">
                          <a:effectLst/>
                          <a:latin typeface="Calibri Light" panose="020F0302020204030204" pitchFamily="34" charset="0"/>
                        </a:rPr>
                        <a:t>Není jasné, jak o obtížích mluvit.</a:t>
                      </a:r>
                    </a:p>
                  </a:txBody>
                  <a:tcPr marL="9525" marR="9525" marT="9525" marB="0" anchor="ctr">
                    <a:lnL w="12700" cap="flat" cmpd="sng" algn="ctr">
                      <a:no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ctr" fontAlgn="b"/>
                      <a:endParaRPr kumimoji="0" lang="cs-CZ" sz="1000" b="0" i="0" u="none" strike="noStrike" kern="1200" cap="none" spc="0" normalizeH="0" baseline="0" dirty="0">
                        <a:ln>
                          <a:noFill/>
                        </a:ln>
                        <a:solidFill>
                          <a:schemeClr val="tx1">
                            <a:lumMod val="75000"/>
                            <a:lumOff val="25000"/>
                          </a:schemeClr>
                        </a:solidFill>
                        <a:effectLst/>
                        <a:uLnTx/>
                        <a:uFillTx/>
                        <a:latin typeface="Calibri Light" panose="020F0302020204030204" pitchFamily="34" charset="0"/>
                        <a:ea typeface="+mj-ea"/>
                        <a:cs typeface="Calibri Light" panose="020F0302020204030204" pitchFamily="34" charset="0"/>
                      </a:endParaRP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ctr" fontAlgn="b"/>
                      <a:r>
                        <a:rPr lang="cs-CZ" sz="1000" b="1" i="0" u="none" strike="noStrike" dirty="0">
                          <a:solidFill>
                            <a:schemeClr val="tx1">
                              <a:lumMod val="65000"/>
                              <a:lumOff val="35000"/>
                            </a:schemeClr>
                          </a:solidFill>
                          <a:effectLst/>
                          <a:latin typeface="Calibri Light" panose="020F0302020204030204" pitchFamily="34" charset="0"/>
                        </a:rPr>
                        <a:t>54</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solidFill>
                      <a:schemeClr val="accent5">
                        <a:lumMod val="20000"/>
                        <a:lumOff val="80000"/>
                      </a:schemeClr>
                    </a:solidFill>
                  </a:tcPr>
                </a:tc>
                <a:tc>
                  <a:txBody>
                    <a:bodyPr/>
                    <a:lstStyle/>
                    <a:p>
                      <a:pPr algn="ctr" fontAlgn="b"/>
                      <a:r>
                        <a:rPr lang="cs-CZ" sz="1000" b="1" i="0" u="none" strike="noStrike" dirty="0">
                          <a:solidFill>
                            <a:schemeClr val="tx1">
                              <a:lumMod val="65000"/>
                              <a:lumOff val="35000"/>
                            </a:schemeClr>
                          </a:solidFill>
                          <a:effectLst/>
                          <a:latin typeface="Calibri Light" panose="020F0302020204030204" pitchFamily="34" charset="0"/>
                        </a:rPr>
                        <a:t>65</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solidFill>
                      <a:schemeClr val="accent3">
                        <a:lumMod val="40000"/>
                        <a:lumOff val="60000"/>
                      </a:schemeClr>
                    </a:solidFill>
                  </a:tcPr>
                </a:tc>
                <a:tc>
                  <a:txBody>
                    <a:bodyPr/>
                    <a:lstStyle/>
                    <a:p>
                      <a:pPr algn="ctr" fontAlgn="b"/>
                      <a:r>
                        <a:rPr lang="cs-CZ" sz="1000" b="1" i="0" u="none" strike="noStrike" dirty="0">
                          <a:solidFill>
                            <a:schemeClr val="tx1">
                              <a:lumMod val="65000"/>
                              <a:lumOff val="35000"/>
                            </a:schemeClr>
                          </a:solidFill>
                          <a:effectLst/>
                          <a:latin typeface="Calibri Light" panose="020F0302020204030204" pitchFamily="34" charset="0"/>
                        </a:rPr>
                        <a:t>54</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solidFill>
                      <a:schemeClr val="accent5">
                        <a:lumMod val="20000"/>
                        <a:lumOff val="80000"/>
                      </a:schemeClr>
                    </a:solidFill>
                  </a:tcPr>
                </a:tc>
                <a:tc>
                  <a:txBody>
                    <a:bodyPr/>
                    <a:lstStyle/>
                    <a:p>
                      <a:pPr algn="ctr" fontAlgn="b"/>
                      <a:r>
                        <a:rPr lang="cs-CZ" sz="1000" b="1" i="0" u="none" strike="noStrike" dirty="0">
                          <a:solidFill>
                            <a:schemeClr val="tx1">
                              <a:lumMod val="65000"/>
                              <a:lumOff val="35000"/>
                            </a:schemeClr>
                          </a:solidFill>
                          <a:effectLst/>
                          <a:latin typeface="Calibri Light" panose="020F0302020204030204" pitchFamily="34" charset="0"/>
                        </a:rPr>
                        <a:t>65</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solidFill>
                      <a:schemeClr val="accent3">
                        <a:lumMod val="40000"/>
                        <a:lumOff val="60000"/>
                      </a:schemeClr>
                    </a:solidFill>
                  </a:tcPr>
                </a:tc>
                <a:extLst>
                  <a:ext uri="{0D108BD9-81ED-4DB2-BD59-A6C34878D82A}">
                    <a16:rowId xmlns:a16="http://schemas.microsoft.com/office/drawing/2014/main" val="1987560467"/>
                  </a:ext>
                </a:extLst>
              </a:tr>
              <a:tr h="276959">
                <a:tc>
                  <a:txBody>
                    <a:bodyPr/>
                    <a:lstStyle/>
                    <a:p>
                      <a:pPr algn="r" fontAlgn="b"/>
                      <a:r>
                        <a:rPr lang="cs-CZ" sz="1000" b="0" i="0" u="none" strike="noStrike" dirty="0">
                          <a:effectLst/>
                          <a:latin typeface="Calibri Light" panose="020F0302020204030204" pitchFamily="34" charset="0"/>
                        </a:rPr>
                        <a:t>Lidé jsou ochotnější vyhledat pomoc, pokud do toho nejsou nuceni někým jiným.</a:t>
                      </a:r>
                    </a:p>
                  </a:txBody>
                  <a:tcPr marL="9525" marR="9525" marT="9525" marB="0" anchor="ctr">
                    <a:lnL w="12700" cap="flat" cmpd="sng" algn="ctr">
                      <a:no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ctr" fontAlgn="b"/>
                      <a:endParaRPr kumimoji="0" lang="cs-CZ" sz="1000" b="0" i="0" u="none" strike="noStrike" kern="1200" cap="none" spc="0" normalizeH="0" baseline="0" dirty="0">
                        <a:ln>
                          <a:noFill/>
                        </a:ln>
                        <a:solidFill>
                          <a:schemeClr val="tx1">
                            <a:lumMod val="75000"/>
                            <a:lumOff val="25000"/>
                          </a:schemeClr>
                        </a:solidFill>
                        <a:effectLst/>
                        <a:uLnTx/>
                        <a:uFillTx/>
                        <a:latin typeface="Calibri Light" panose="020F0302020204030204" pitchFamily="34" charset="0"/>
                        <a:ea typeface="+mj-ea"/>
                        <a:cs typeface="Calibri Light" panose="020F0302020204030204" pitchFamily="34" charset="0"/>
                      </a:endParaRP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ctr" fontAlgn="b"/>
                      <a:r>
                        <a:rPr lang="cs-CZ" sz="1000" b="1" i="0" u="none" strike="noStrike">
                          <a:solidFill>
                            <a:schemeClr val="tx1">
                              <a:lumMod val="65000"/>
                              <a:lumOff val="35000"/>
                            </a:schemeClr>
                          </a:solidFill>
                          <a:effectLst/>
                          <a:latin typeface="Calibri Light" panose="020F0302020204030204" pitchFamily="34" charset="0"/>
                        </a:rPr>
                        <a:t>54</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ctr" fontAlgn="b"/>
                      <a:r>
                        <a:rPr lang="cs-CZ" sz="1000" b="1" i="0" u="none" strike="noStrike">
                          <a:solidFill>
                            <a:schemeClr val="tx1">
                              <a:lumMod val="65000"/>
                              <a:lumOff val="35000"/>
                            </a:schemeClr>
                          </a:solidFill>
                          <a:effectLst/>
                          <a:latin typeface="Calibri Light" panose="020F0302020204030204" pitchFamily="34" charset="0"/>
                        </a:rPr>
                        <a:t>56</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ctr" fontAlgn="b"/>
                      <a:r>
                        <a:rPr lang="cs-CZ" sz="1000" b="1" i="0" u="none" strike="noStrike">
                          <a:solidFill>
                            <a:schemeClr val="tx1">
                              <a:lumMod val="65000"/>
                              <a:lumOff val="35000"/>
                            </a:schemeClr>
                          </a:solidFill>
                          <a:effectLst/>
                          <a:latin typeface="Calibri Light" panose="020F0302020204030204" pitchFamily="34" charset="0"/>
                        </a:rPr>
                        <a:t>56</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ctr" fontAlgn="b"/>
                      <a:r>
                        <a:rPr lang="cs-CZ" sz="1000" b="1" i="0" u="none" strike="noStrike" dirty="0">
                          <a:solidFill>
                            <a:schemeClr val="tx1">
                              <a:lumMod val="65000"/>
                              <a:lumOff val="35000"/>
                            </a:schemeClr>
                          </a:solidFill>
                          <a:effectLst/>
                          <a:latin typeface="Calibri Light" panose="020F0302020204030204" pitchFamily="34" charset="0"/>
                        </a:rPr>
                        <a:t>55</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extLst>
                  <a:ext uri="{0D108BD9-81ED-4DB2-BD59-A6C34878D82A}">
                    <a16:rowId xmlns:a16="http://schemas.microsoft.com/office/drawing/2014/main" val="2315437707"/>
                  </a:ext>
                </a:extLst>
              </a:tr>
              <a:tr h="276959">
                <a:tc>
                  <a:txBody>
                    <a:bodyPr/>
                    <a:lstStyle/>
                    <a:p>
                      <a:pPr algn="r" fontAlgn="b"/>
                      <a:r>
                        <a:rPr lang="cs-CZ" sz="1000" b="0" i="0" u="none" strike="noStrike" dirty="0">
                          <a:effectLst/>
                          <a:latin typeface="Calibri Light" panose="020F0302020204030204" pitchFamily="34" charset="0"/>
                        </a:rPr>
                        <a:t>Lepší je mluvit o obtížích s blízkými než hledat pomoc u odborníka/</a:t>
                      </a:r>
                      <a:r>
                        <a:rPr lang="cs-CZ" sz="1000" b="0" i="0" u="none" strike="noStrike" dirty="0" err="1">
                          <a:effectLst/>
                          <a:latin typeface="Calibri Light" panose="020F0302020204030204" pitchFamily="34" charset="0"/>
                        </a:rPr>
                        <a:t>ice</a:t>
                      </a:r>
                      <a:r>
                        <a:rPr lang="cs-CZ" sz="1000" b="0" i="0" u="none" strike="noStrike" dirty="0">
                          <a:effectLst/>
                          <a:latin typeface="Calibri Light" panose="020F0302020204030204" pitchFamily="34" charset="0"/>
                        </a:rPr>
                        <a:t>.</a:t>
                      </a:r>
                    </a:p>
                  </a:txBody>
                  <a:tcPr marL="9525" marR="9525" marT="9525" marB="0" anchor="ctr">
                    <a:lnL w="12700" cap="flat" cmpd="sng" algn="ctr">
                      <a:no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ctr" fontAlgn="b"/>
                      <a:endParaRPr kumimoji="0" lang="cs-CZ" sz="1000" b="0" i="0" u="none" strike="noStrike" kern="1200" cap="none" spc="0" normalizeH="0" baseline="0" dirty="0">
                        <a:ln>
                          <a:noFill/>
                        </a:ln>
                        <a:solidFill>
                          <a:schemeClr val="tx1">
                            <a:lumMod val="75000"/>
                            <a:lumOff val="25000"/>
                          </a:schemeClr>
                        </a:solidFill>
                        <a:effectLst/>
                        <a:uLnTx/>
                        <a:uFillTx/>
                        <a:latin typeface="Calibri Light" panose="020F0302020204030204" pitchFamily="34" charset="0"/>
                        <a:ea typeface="+mj-ea"/>
                        <a:cs typeface="Calibri Light" panose="020F0302020204030204" pitchFamily="34" charset="0"/>
                      </a:endParaRP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ctr" fontAlgn="b"/>
                      <a:r>
                        <a:rPr lang="cs-CZ" sz="1000" b="1" i="0" u="none" strike="noStrike">
                          <a:solidFill>
                            <a:schemeClr val="tx1">
                              <a:lumMod val="65000"/>
                              <a:lumOff val="35000"/>
                            </a:schemeClr>
                          </a:solidFill>
                          <a:effectLst/>
                          <a:latin typeface="Calibri Light" panose="020F0302020204030204" pitchFamily="34" charset="0"/>
                        </a:rPr>
                        <a:t>53</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ctr" fontAlgn="b"/>
                      <a:r>
                        <a:rPr lang="cs-CZ" sz="1000" b="1" i="0" u="none" strike="noStrike">
                          <a:solidFill>
                            <a:schemeClr val="tx1">
                              <a:lumMod val="65000"/>
                              <a:lumOff val="35000"/>
                            </a:schemeClr>
                          </a:solidFill>
                          <a:effectLst/>
                          <a:latin typeface="Calibri Light" panose="020F0302020204030204" pitchFamily="34" charset="0"/>
                        </a:rPr>
                        <a:t>47</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ctr" fontAlgn="b"/>
                      <a:r>
                        <a:rPr lang="cs-CZ" sz="1000" b="1" i="0" u="none" strike="noStrike" dirty="0">
                          <a:solidFill>
                            <a:schemeClr val="tx1">
                              <a:lumMod val="65000"/>
                              <a:lumOff val="35000"/>
                            </a:schemeClr>
                          </a:solidFill>
                          <a:effectLst/>
                          <a:latin typeface="Calibri Light" panose="020F0302020204030204" pitchFamily="34" charset="0"/>
                        </a:rPr>
                        <a:t>55</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solidFill>
                      <a:schemeClr val="accent3">
                        <a:lumMod val="40000"/>
                        <a:lumOff val="60000"/>
                      </a:schemeClr>
                    </a:solidFill>
                  </a:tcPr>
                </a:tc>
                <a:tc>
                  <a:txBody>
                    <a:bodyPr/>
                    <a:lstStyle/>
                    <a:p>
                      <a:pPr algn="ctr" fontAlgn="b"/>
                      <a:r>
                        <a:rPr lang="cs-CZ" sz="1000" b="1" i="0" u="none" strike="noStrike" dirty="0">
                          <a:solidFill>
                            <a:schemeClr val="tx1">
                              <a:lumMod val="65000"/>
                              <a:lumOff val="35000"/>
                            </a:schemeClr>
                          </a:solidFill>
                          <a:effectLst/>
                          <a:latin typeface="Calibri Light" panose="020F0302020204030204" pitchFamily="34" charset="0"/>
                        </a:rPr>
                        <a:t>45</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solidFill>
                      <a:schemeClr val="accent5">
                        <a:lumMod val="20000"/>
                        <a:lumOff val="80000"/>
                      </a:schemeClr>
                    </a:solidFill>
                  </a:tcPr>
                </a:tc>
                <a:extLst>
                  <a:ext uri="{0D108BD9-81ED-4DB2-BD59-A6C34878D82A}">
                    <a16:rowId xmlns:a16="http://schemas.microsoft.com/office/drawing/2014/main" val="3325712784"/>
                  </a:ext>
                </a:extLst>
              </a:tr>
              <a:tr h="276959">
                <a:tc>
                  <a:txBody>
                    <a:bodyPr/>
                    <a:lstStyle/>
                    <a:p>
                      <a:pPr algn="r" fontAlgn="b"/>
                      <a:r>
                        <a:rPr lang="cs-CZ" sz="1000" b="0" i="0" u="none" strike="noStrike" dirty="0">
                          <a:effectLst/>
                          <a:latin typeface="Calibri Light" panose="020F0302020204030204" pitchFamily="34" charset="0"/>
                        </a:rPr>
                        <a:t>Není jasné, co je závažné a co ne.</a:t>
                      </a:r>
                    </a:p>
                  </a:txBody>
                  <a:tcPr marL="9525" marR="9525" marT="9525" marB="0" anchor="ctr">
                    <a:lnL w="12700" cap="flat" cmpd="sng" algn="ctr">
                      <a:no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ctr" fontAlgn="b"/>
                      <a:endParaRPr kumimoji="0" lang="cs-CZ" sz="1000" b="0" i="0" u="none" strike="noStrike" kern="1200" cap="none" spc="0" normalizeH="0" baseline="0" dirty="0">
                        <a:ln>
                          <a:noFill/>
                        </a:ln>
                        <a:solidFill>
                          <a:schemeClr val="tx1">
                            <a:lumMod val="75000"/>
                            <a:lumOff val="25000"/>
                          </a:schemeClr>
                        </a:solidFill>
                        <a:effectLst/>
                        <a:uLnTx/>
                        <a:uFillTx/>
                        <a:latin typeface="Calibri Light" panose="020F0302020204030204" pitchFamily="34" charset="0"/>
                        <a:ea typeface="+mj-ea"/>
                        <a:cs typeface="Calibri Light" panose="020F0302020204030204" pitchFamily="34" charset="0"/>
                      </a:endParaRP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ctr" fontAlgn="b"/>
                      <a:r>
                        <a:rPr lang="cs-CZ" sz="1000" b="1" i="0" u="none" strike="noStrike">
                          <a:solidFill>
                            <a:schemeClr val="tx1">
                              <a:lumMod val="65000"/>
                              <a:lumOff val="35000"/>
                            </a:schemeClr>
                          </a:solidFill>
                          <a:effectLst/>
                          <a:latin typeface="Calibri Light" panose="020F0302020204030204" pitchFamily="34" charset="0"/>
                        </a:rPr>
                        <a:t>52</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ctr" fontAlgn="b"/>
                      <a:r>
                        <a:rPr lang="cs-CZ" sz="1000" b="1" i="0" u="none" strike="noStrike">
                          <a:solidFill>
                            <a:schemeClr val="tx1">
                              <a:lumMod val="65000"/>
                              <a:lumOff val="35000"/>
                            </a:schemeClr>
                          </a:solidFill>
                          <a:effectLst/>
                          <a:latin typeface="Calibri Light" panose="020F0302020204030204" pitchFamily="34" charset="0"/>
                        </a:rPr>
                        <a:t>47</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ctr" fontAlgn="b"/>
                      <a:r>
                        <a:rPr lang="cs-CZ" sz="1000" b="1" i="0" u="none" strike="noStrike">
                          <a:solidFill>
                            <a:schemeClr val="tx1">
                              <a:lumMod val="65000"/>
                              <a:lumOff val="35000"/>
                            </a:schemeClr>
                          </a:solidFill>
                          <a:effectLst/>
                          <a:latin typeface="Calibri Light" panose="020F0302020204030204" pitchFamily="34" charset="0"/>
                        </a:rPr>
                        <a:t>45</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ctr" fontAlgn="b"/>
                      <a:r>
                        <a:rPr lang="cs-CZ" sz="1000" b="1" i="0" u="none" strike="noStrike" dirty="0">
                          <a:solidFill>
                            <a:schemeClr val="tx1">
                              <a:lumMod val="65000"/>
                              <a:lumOff val="35000"/>
                            </a:schemeClr>
                          </a:solidFill>
                          <a:effectLst/>
                          <a:latin typeface="Calibri Light" panose="020F0302020204030204" pitchFamily="34" charset="0"/>
                        </a:rPr>
                        <a:t>54</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solidFill>
                      <a:schemeClr val="accent3">
                        <a:lumMod val="40000"/>
                        <a:lumOff val="60000"/>
                      </a:schemeClr>
                    </a:solidFill>
                  </a:tcPr>
                </a:tc>
                <a:extLst>
                  <a:ext uri="{0D108BD9-81ED-4DB2-BD59-A6C34878D82A}">
                    <a16:rowId xmlns:a16="http://schemas.microsoft.com/office/drawing/2014/main" val="1215042313"/>
                  </a:ext>
                </a:extLst>
              </a:tr>
              <a:tr h="276959">
                <a:tc>
                  <a:txBody>
                    <a:bodyPr/>
                    <a:lstStyle/>
                    <a:p>
                      <a:pPr algn="r" fontAlgn="b"/>
                      <a:r>
                        <a:rPr lang="cs-CZ" sz="1000" b="0" i="0" u="none" strike="noStrike" dirty="0">
                          <a:effectLst/>
                          <a:latin typeface="Calibri Light" panose="020F0302020204030204" pitchFamily="34" charset="0"/>
                        </a:rPr>
                        <a:t>Není jasné, kde hledat pomoc a na koho se v případě obtíží obrátit.</a:t>
                      </a:r>
                    </a:p>
                  </a:txBody>
                  <a:tcPr marL="9525" marR="9525" marT="9525" marB="0" anchor="ctr">
                    <a:lnL w="12700" cap="flat" cmpd="sng" algn="ctr">
                      <a:no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ctr" fontAlgn="b"/>
                      <a:endParaRPr kumimoji="0" lang="cs-CZ" sz="1000" b="0" i="0" u="none" strike="noStrike" kern="1200" cap="none" spc="0" normalizeH="0" baseline="0" dirty="0">
                        <a:ln>
                          <a:noFill/>
                        </a:ln>
                        <a:solidFill>
                          <a:schemeClr val="tx1">
                            <a:lumMod val="75000"/>
                            <a:lumOff val="25000"/>
                          </a:schemeClr>
                        </a:solidFill>
                        <a:effectLst/>
                        <a:uLnTx/>
                        <a:uFillTx/>
                        <a:latin typeface="Calibri Light" panose="020F0302020204030204" pitchFamily="34" charset="0"/>
                        <a:ea typeface="+mj-ea"/>
                        <a:cs typeface="Calibri Light" panose="020F0302020204030204" pitchFamily="34" charset="0"/>
                      </a:endParaRP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ctr" fontAlgn="b"/>
                      <a:r>
                        <a:rPr lang="cs-CZ" sz="1000" b="1" i="0" u="none" strike="noStrike">
                          <a:solidFill>
                            <a:schemeClr val="tx1">
                              <a:lumMod val="65000"/>
                              <a:lumOff val="35000"/>
                            </a:schemeClr>
                          </a:solidFill>
                          <a:effectLst/>
                          <a:latin typeface="Calibri Light" panose="020F0302020204030204" pitchFamily="34" charset="0"/>
                        </a:rPr>
                        <a:t>40</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ctr" fontAlgn="b"/>
                      <a:r>
                        <a:rPr lang="cs-CZ" sz="1000" b="1" i="0" u="none" strike="noStrike">
                          <a:solidFill>
                            <a:schemeClr val="tx1">
                              <a:lumMod val="65000"/>
                              <a:lumOff val="35000"/>
                            </a:schemeClr>
                          </a:solidFill>
                          <a:effectLst/>
                          <a:latin typeface="Calibri Light" panose="020F0302020204030204" pitchFamily="34" charset="0"/>
                        </a:rPr>
                        <a:t>39</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ctr" fontAlgn="b"/>
                      <a:r>
                        <a:rPr lang="cs-CZ" sz="1000" b="1" i="0" u="none" strike="noStrike">
                          <a:solidFill>
                            <a:schemeClr val="tx1">
                              <a:lumMod val="65000"/>
                              <a:lumOff val="35000"/>
                            </a:schemeClr>
                          </a:solidFill>
                          <a:effectLst/>
                          <a:latin typeface="Calibri Light" panose="020F0302020204030204" pitchFamily="34" charset="0"/>
                        </a:rPr>
                        <a:t>40</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ctr" fontAlgn="b"/>
                      <a:r>
                        <a:rPr lang="cs-CZ" sz="1000" b="1" i="0" u="none" strike="noStrike" dirty="0">
                          <a:solidFill>
                            <a:schemeClr val="tx1">
                              <a:lumMod val="65000"/>
                              <a:lumOff val="35000"/>
                            </a:schemeClr>
                          </a:solidFill>
                          <a:effectLst/>
                          <a:latin typeface="Calibri Light" panose="020F0302020204030204" pitchFamily="34" charset="0"/>
                        </a:rPr>
                        <a:t>39</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extLst>
                  <a:ext uri="{0D108BD9-81ED-4DB2-BD59-A6C34878D82A}">
                    <a16:rowId xmlns:a16="http://schemas.microsoft.com/office/drawing/2014/main" val="2640212683"/>
                  </a:ext>
                </a:extLst>
              </a:tr>
              <a:tr h="276959">
                <a:tc>
                  <a:txBody>
                    <a:bodyPr/>
                    <a:lstStyle/>
                    <a:p>
                      <a:pPr algn="r" fontAlgn="b"/>
                      <a:r>
                        <a:rPr lang="cs-CZ" sz="1000" b="0" i="0" u="none" strike="noStrike" dirty="0">
                          <a:effectLst/>
                          <a:latin typeface="Calibri Light" panose="020F0302020204030204" pitchFamily="34" charset="0"/>
                        </a:rPr>
                        <a:t>Vyhledat pomoc je zavazující.</a:t>
                      </a:r>
                    </a:p>
                  </a:txBody>
                  <a:tcPr marL="9525" marR="9525" marT="9525" marB="0" anchor="ctr">
                    <a:lnL w="12700" cap="flat" cmpd="sng" algn="ctr">
                      <a:no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ctr" fontAlgn="b"/>
                      <a:endParaRPr kumimoji="0" lang="cs-CZ" sz="1000" b="0" i="0" u="none" strike="noStrike" kern="1200" cap="none" spc="0" normalizeH="0" baseline="0" dirty="0">
                        <a:ln>
                          <a:noFill/>
                        </a:ln>
                        <a:solidFill>
                          <a:schemeClr val="tx1">
                            <a:lumMod val="75000"/>
                            <a:lumOff val="25000"/>
                          </a:schemeClr>
                        </a:solidFill>
                        <a:effectLst/>
                        <a:uLnTx/>
                        <a:uFillTx/>
                        <a:latin typeface="Calibri Light" panose="020F0302020204030204" pitchFamily="34" charset="0"/>
                        <a:ea typeface="+mj-ea"/>
                        <a:cs typeface="Calibri Light" panose="020F0302020204030204" pitchFamily="34" charset="0"/>
                      </a:endParaRP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ctr" fontAlgn="b"/>
                      <a:r>
                        <a:rPr lang="cs-CZ" sz="1000" b="1" i="0" u="none" strike="noStrike" dirty="0">
                          <a:solidFill>
                            <a:schemeClr val="tx1">
                              <a:lumMod val="65000"/>
                              <a:lumOff val="35000"/>
                            </a:schemeClr>
                          </a:solidFill>
                          <a:effectLst/>
                          <a:latin typeface="Calibri Light" panose="020F0302020204030204" pitchFamily="34" charset="0"/>
                        </a:rPr>
                        <a:t>38</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solidFill>
                      <a:schemeClr val="accent3">
                        <a:lumMod val="40000"/>
                        <a:lumOff val="60000"/>
                      </a:schemeClr>
                    </a:solidFill>
                  </a:tcPr>
                </a:tc>
                <a:tc>
                  <a:txBody>
                    <a:bodyPr/>
                    <a:lstStyle/>
                    <a:p>
                      <a:pPr algn="ctr" fontAlgn="b"/>
                      <a:r>
                        <a:rPr lang="cs-CZ" sz="1000" b="1" i="0" u="none" strike="noStrike" dirty="0">
                          <a:solidFill>
                            <a:schemeClr val="tx1">
                              <a:lumMod val="65000"/>
                              <a:lumOff val="35000"/>
                            </a:schemeClr>
                          </a:solidFill>
                          <a:effectLst/>
                          <a:latin typeface="Calibri Light" panose="020F0302020204030204" pitchFamily="34" charset="0"/>
                        </a:rPr>
                        <a:t>28</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solidFill>
                      <a:schemeClr val="accent5">
                        <a:lumMod val="20000"/>
                        <a:lumOff val="80000"/>
                      </a:schemeClr>
                    </a:solidFill>
                  </a:tcPr>
                </a:tc>
                <a:tc>
                  <a:txBody>
                    <a:bodyPr/>
                    <a:lstStyle/>
                    <a:p>
                      <a:pPr algn="ctr" fontAlgn="b"/>
                      <a:r>
                        <a:rPr lang="cs-CZ" sz="1000" b="1" i="0" u="none" strike="noStrike">
                          <a:solidFill>
                            <a:schemeClr val="tx1">
                              <a:lumMod val="65000"/>
                              <a:lumOff val="35000"/>
                            </a:schemeClr>
                          </a:solidFill>
                          <a:effectLst/>
                          <a:latin typeface="Calibri Light" panose="020F0302020204030204" pitchFamily="34" charset="0"/>
                        </a:rPr>
                        <a:t>33</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ctr" fontAlgn="b"/>
                      <a:r>
                        <a:rPr lang="cs-CZ" sz="1000" b="1" i="0" u="none" strike="noStrike" dirty="0">
                          <a:solidFill>
                            <a:schemeClr val="tx1">
                              <a:lumMod val="65000"/>
                              <a:lumOff val="35000"/>
                            </a:schemeClr>
                          </a:solidFill>
                          <a:effectLst/>
                          <a:latin typeface="Calibri Light" panose="020F0302020204030204" pitchFamily="34" charset="0"/>
                        </a:rPr>
                        <a:t>33</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extLst>
                  <a:ext uri="{0D108BD9-81ED-4DB2-BD59-A6C34878D82A}">
                    <a16:rowId xmlns:a16="http://schemas.microsoft.com/office/drawing/2014/main" val="2082074615"/>
                  </a:ext>
                </a:extLst>
              </a:tr>
              <a:tr h="276959">
                <a:tc>
                  <a:txBody>
                    <a:bodyPr/>
                    <a:lstStyle/>
                    <a:p>
                      <a:pPr algn="r" fontAlgn="b"/>
                      <a:r>
                        <a:rPr lang="cs-CZ" sz="1000" b="0" i="0" u="none" strike="noStrike" dirty="0">
                          <a:effectLst/>
                          <a:latin typeface="Calibri Light" panose="020F0302020204030204" pitchFamily="34" charset="0"/>
                        </a:rPr>
                        <a:t>Pomoc je nutná pouze v případě závažných obtíží.</a:t>
                      </a:r>
                    </a:p>
                  </a:txBody>
                  <a:tcPr marL="9525" marR="9525" marT="9525" marB="0" anchor="ctr">
                    <a:lnL w="12700" cap="flat" cmpd="sng" algn="ctr">
                      <a:no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ctr" fontAlgn="b"/>
                      <a:endParaRPr kumimoji="0" lang="cs-CZ" sz="1000" b="0" i="0" u="none" strike="noStrike" kern="1200" cap="none" spc="0" normalizeH="0" baseline="0" dirty="0">
                        <a:ln>
                          <a:noFill/>
                        </a:ln>
                        <a:solidFill>
                          <a:schemeClr val="tx1">
                            <a:lumMod val="75000"/>
                            <a:lumOff val="25000"/>
                          </a:schemeClr>
                        </a:solidFill>
                        <a:effectLst/>
                        <a:uLnTx/>
                        <a:uFillTx/>
                        <a:latin typeface="Calibri Light" panose="020F0302020204030204" pitchFamily="34" charset="0"/>
                        <a:ea typeface="+mj-ea"/>
                        <a:cs typeface="Calibri Light" panose="020F0302020204030204" pitchFamily="34" charset="0"/>
                      </a:endParaRP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ctr" fontAlgn="b"/>
                      <a:r>
                        <a:rPr lang="cs-CZ" sz="1000" b="1" i="0" u="none" strike="noStrike">
                          <a:solidFill>
                            <a:schemeClr val="tx1">
                              <a:lumMod val="65000"/>
                              <a:lumOff val="35000"/>
                            </a:schemeClr>
                          </a:solidFill>
                          <a:effectLst/>
                          <a:latin typeface="Calibri Light" panose="020F0302020204030204" pitchFamily="34" charset="0"/>
                        </a:rPr>
                        <a:t>31</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ctr" fontAlgn="b"/>
                      <a:r>
                        <a:rPr lang="cs-CZ" sz="1000" b="1" i="0" u="none" strike="noStrike">
                          <a:solidFill>
                            <a:schemeClr val="tx1">
                              <a:lumMod val="65000"/>
                              <a:lumOff val="35000"/>
                            </a:schemeClr>
                          </a:solidFill>
                          <a:effectLst/>
                          <a:latin typeface="Calibri Light" panose="020F0302020204030204" pitchFamily="34" charset="0"/>
                        </a:rPr>
                        <a:t>25</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ctr" fontAlgn="b"/>
                      <a:r>
                        <a:rPr lang="cs-CZ" sz="1000" b="1" i="0" u="none" strike="noStrike" dirty="0">
                          <a:solidFill>
                            <a:schemeClr val="tx1">
                              <a:lumMod val="65000"/>
                              <a:lumOff val="35000"/>
                            </a:schemeClr>
                          </a:solidFill>
                          <a:effectLst/>
                          <a:latin typeface="Calibri Light" panose="020F0302020204030204" pitchFamily="34" charset="0"/>
                        </a:rPr>
                        <a:t>33</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solidFill>
                      <a:schemeClr val="accent3">
                        <a:lumMod val="40000"/>
                        <a:lumOff val="60000"/>
                      </a:schemeClr>
                    </a:solidFill>
                  </a:tcPr>
                </a:tc>
                <a:tc>
                  <a:txBody>
                    <a:bodyPr/>
                    <a:lstStyle/>
                    <a:p>
                      <a:pPr algn="ctr" fontAlgn="b"/>
                      <a:r>
                        <a:rPr lang="cs-CZ" sz="1000" b="1" i="0" u="none" strike="noStrike" dirty="0">
                          <a:solidFill>
                            <a:schemeClr val="tx1">
                              <a:lumMod val="65000"/>
                              <a:lumOff val="35000"/>
                            </a:schemeClr>
                          </a:solidFill>
                          <a:effectLst/>
                          <a:latin typeface="Calibri Light" panose="020F0302020204030204" pitchFamily="34" charset="0"/>
                        </a:rPr>
                        <a:t>23</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solidFill>
                      <a:schemeClr val="accent5">
                        <a:lumMod val="20000"/>
                        <a:lumOff val="80000"/>
                      </a:schemeClr>
                    </a:solidFill>
                  </a:tcPr>
                </a:tc>
                <a:extLst>
                  <a:ext uri="{0D108BD9-81ED-4DB2-BD59-A6C34878D82A}">
                    <a16:rowId xmlns:a16="http://schemas.microsoft.com/office/drawing/2014/main" val="2360214169"/>
                  </a:ext>
                </a:extLst>
              </a:tr>
              <a:tr h="276959">
                <a:tc>
                  <a:txBody>
                    <a:bodyPr/>
                    <a:lstStyle/>
                    <a:p>
                      <a:pPr algn="r" fontAlgn="b"/>
                      <a:r>
                        <a:rPr lang="cs-CZ" sz="1000" b="0" i="0" u="none" strike="noStrike" dirty="0">
                          <a:effectLst/>
                          <a:latin typeface="Calibri Light" panose="020F0302020204030204" pitchFamily="34" charset="0"/>
                        </a:rPr>
                        <a:t>Problémy často nejsou tak závažné, aby bylo nutné se někomu svěřit.</a:t>
                      </a:r>
                    </a:p>
                  </a:txBody>
                  <a:tcPr marL="9525" marR="9525" marT="9525" marB="0" anchor="ctr">
                    <a:lnL w="12700" cap="flat" cmpd="sng" algn="ctr">
                      <a:no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ctr" fontAlgn="b"/>
                      <a:endParaRPr kumimoji="0" lang="cs-CZ" sz="1000" b="0" i="0" u="none" strike="noStrike" kern="1200" cap="none" spc="0" normalizeH="0" baseline="0" dirty="0">
                        <a:ln>
                          <a:noFill/>
                        </a:ln>
                        <a:solidFill>
                          <a:schemeClr val="tx1">
                            <a:lumMod val="75000"/>
                            <a:lumOff val="25000"/>
                          </a:schemeClr>
                        </a:solidFill>
                        <a:effectLst/>
                        <a:uLnTx/>
                        <a:uFillTx/>
                        <a:latin typeface="Calibri Light" panose="020F0302020204030204" pitchFamily="34" charset="0"/>
                        <a:ea typeface="+mj-ea"/>
                        <a:cs typeface="Calibri Light" panose="020F0302020204030204" pitchFamily="34" charset="0"/>
                      </a:endParaRP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ctr" fontAlgn="b"/>
                      <a:r>
                        <a:rPr lang="cs-CZ" sz="1000" b="1" i="0" u="none" strike="noStrike">
                          <a:solidFill>
                            <a:schemeClr val="tx1">
                              <a:lumMod val="65000"/>
                              <a:lumOff val="35000"/>
                            </a:schemeClr>
                          </a:solidFill>
                          <a:effectLst/>
                          <a:latin typeface="Calibri Light" panose="020F0302020204030204" pitchFamily="34" charset="0"/>
                        </a:rPr>
                        <a:t>30</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ctr" fontAlgn="b"/>
                      <a:r>
                        <a:rPr lang="cs-CZ" sz="1000" b="1" i="0" u="none" strike="noStrike">
                          <a:solidFill>
                            <a:schemeClr val="tx1">
                              <a:lumMod val="65000"/>
                              <a:lumOff val="35000"/>
                            </a:schemeClr>
                          </a:solidFill>
                          <a:effectLst/>
                          <a:latin typeface="Calibri Light" panose="020F0302020204030204" pitchFamily="34" charset="0"/>
                        </a:rPr>
                        <a:t>23</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ctr" fontAlgn="b"/>
                      <a:r>
                        <a:rPr lang="cs-CZ" sz="1000" b="1" i="0" u="none" strike="noStrike">
                          <a:solidFill>
                            <a:schemeClr val="tx1">
                              <a:lumMod val="65000"/>
                              <a:lumOff val="35000"/>
                            </a:schemeClr>
                          </a:solidFill>
                          <a:effectLst/>
                          <a:latin typeface="Calibri Light" panose="020F0302020204030204" pitchFamily="34" charset="0"/>
                        </a:rPr>
                        <a:t>28</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ctr" fontAlgn="b"/>
                      <a:r>
                        <a:rPr lang="cs-CZ" sz="1000" b="1" i="0" u="none" strike="noStrike" dirty="0">
                          <a:solidFill>
                            <a:schemeClr val="tx1">
                              <a:lumMod val="65000"/>
                              <a:lumOff val="35000"/>
                            </a:schemeClr>
                          </a:solidFill>
                          <a:effectLst/>
                          <a:latin typeface="Calibri Light" panose="020F0302020204030204" pitchFamily="34" charset="0"/>
                        </a:rPr>
                        <a:t>24</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extLst>
                  <a:ext uri="{0D108BD9-81ED-4DB2-BD59-A6C34878D82A}">
                    <a16:rowId xmlns:a16="http://schemas.microsoft.com/office/drawing/2014/main" val="3536283042"/>
                  </a:ext>
                </a:extLst>
              </a:tr>
              <a:tr h="276959">
                <a:tc>
                  <a:txBody>
                    <a:bodyPr/>
                    <a:lstStyle/>
                    <a:p>
                      <a:pPr algn="r" fontAlgn="b"/>
                      <a:r>
                        <a:rPr lang="cs-CZ" sz="1000" b="0" i="0" u="none" strike="noStrike" dirty="0">
                          <a:effectLst/>
                          <a:latin typeface="Calibri Light" panose="020F0302020204030204" pitchFamily="34" charset="0"/>
                        </a:rPr>
                        <a:t>Problémy se zlepší samy od sebe.</a:t>
                      </a:r>
                    </a:p>
                  </a:txBody>
                  <a:tcPr marL="9525" marR="9525" marT="9525" marB="0" anchor="ctr">
                    <a:lnL w="12700" cap="flat" cmpd="sng" algn="ctr">
                      <a:no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ctr" fontAlgn="b"/>
                      <a:endParaRPr kumimoji="0" lang="cs-CZ" sz="1000" b="0" i="0" u="none" strike="noStrike" kern="1200" cap="none" spc="0" normalizeH="0" baseline="0" dirty="0">
                        <a:ln>
                          <a:noFill/>
                        </a:ln>
                        <a:solidFill>
                          <a:schemeClr val="tx1">
                            <a:lumMod val="75000"/>
                            <a:lumOff val="25000"/>
                          </a:schemeClr>
                        </a:solidFill>
                        <a:effectLst/>
                        <a:uLnTx/>
                        <a:uFillTx/>
                        <a:latin typeface="Calibri Light" panose="020F0302020204030204" pitchFamily="34" charset="0"/>
                        <a:ea typeface="+mj-ea"/>
                        <a:cs typeface="Calibri Light" panose="020F0302020204030204" pitchFamily="34" charset="0"/>
                      </a:endParaRP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ctr" fontAlgn="b"/>
                      <a:r>
                        <a:rPr lang="cs-CZ" sz="1000" b="1" i="0" u="none" strike="noStrike">
                          <a:solidFill>
                            <a:schemeClr val="tx1">
                              <a:lumMod val="65000"/>
                              <a:lumOff val="35000"/>
                            </a:schemeClr>
                          </a:solidFill>
                          <a:effectLst/>
                          <a:latin typeface="Calibri Light" panose="020F0302020204030204" pitchFamily="34" charset="0"/>
                        </a:rPr>
                        <a:t>22</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ctr" fontAlgn="b"/>
                      <a:r>
                        <a:rPr lang="cs-CZ" sz="1000" b="1" i="0" u="none" strike="noStrike">
                          <a:solidFill>
                            <a:schemeClr val="tx1">
                              <a:lumMod val="65000"/>
                              <a:lumOff val="35000"/>
                            </a:schemeClr>
                          </a:solidFill>
                          <a:effectLst/>
                          <a:latin typeface="Calibri Light" panose="020F0302020204030204" pitchFamily="34" charset="0"/>
                        </a:rPr>
                        <a:t>15</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ctr" fontAlgn="b"/>
                      <a:r>
                        <a:rPr lang="cs-CZ" sz="1000" b="1" i="0" u="none" strike="noStrike">
                          <a:solidFill>
                            <a:schemeClr val="tx1">
                              <a:lumMod val="65000"/>
                              <a:lumOff val="35000"/>
                            </a:schemeClr>
                          </a:solidFill>
                          <a:effectLst/>
                          <a:latin typeface="Calibri Light" panose="020F0302020204030204" pitchFamily="34" charset="0"/>
                        </a:rPr>
                        <a:t>18</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ctr" fontAlgn="b"/>
                      <a:r>
                        <a:rPr lang="cs-CZ" sz="1000" b="1" i="0" u="none" strike="noStrike" dirty="0">
                          <a:solidFill>
                            <a:schemeClr val="tx1">
                              <a:lumMod val="65000"/>
                              <a:lumOff val="35000"/>
                            </a:schemeClr>
                          </a:solidFill>
                          <a:effectLst/>
                          <a:latin typeface="Calibri Light" panose="020F0302020204030204" pitchFamily="34" charset="0"/>
                        </a:rPr>
                        <a:t>20</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extLst>
                  <a:ext uri="{0D108BD9-81ED-4DB2-BD59-A6C34878D82A}">
                    <a16:rowId xmlns:a16="http://schemas.microsoft.com/office/drawing/2014/main" val="3592075948"/>
                  </a:ext>
                </a:extLst>
              </a:tr>
            </a:tbl>
          </a:graphicData>
        </a:graphic>
      </p:graphicFrame>
      <p:graphicFrame>
        <p:nvGraphicFramePr>
          <p:cNvPr id="6" name="Chart 5">
            <a:extLst>
              <a:ext uri="{FF2B5EF4-FFF2-40B4-BE49-F238E27FC236}">
                <a16:creationId xmlns:a16="http://schemas.microsoft.com/office/drawing/2014/main" id="{502982A0-4EAD-C6FB-91B8-41B33070199C}"/>
              </a:ext>
            </a:extLst>
          </p:cNvPr>
          <p:cNvGraphicFramePr/>
          <p:nvPr>
            <p:extLst>
              <p:ext uri="{D42A27DB-BD31-4B8C-83A1-F6EECF244321}">
                <p14:modId xmlns:p14="http://schemas.microsoft.com/office/powerpoint/2010/main" val="111485544"/>
              </p:ext>
            </p:extLst>
          </p:nvPr>
        </p:nvGraphicFramePr>
        <p:xfrm>
          <a:off x="4583832" y="2121792"/>
          <a:ext cx="4439815" cy="4214960"/>
        </p:xfrm>
        <a:graphic>
          <a:graphicData uri="http://schemas.openxmlformats.org/drawingml/2006/chart">
            <c:chart xmlns:c="http://schemas.openxmlformats.org/drawingml/2006/chart" xmlns:r="http://schemas.openxmlformats.org/officeDocument/2006/relationships" r:id="rId3"/>
          </a:graphicData>
        </a:graphic>
      </p:graphicFrame>
      <p:sp>
        <p:nvSpPr>
          <p:cNvPr id="22" name="Nadpis 1"/>
          <p:cNvSpPr txBox="1">
            <a:spLocks/>
          </p:cNvSpPr>
          <p:nvPr/>
        </p:nvSpPr>
        <p:spPr>
          <a:xfrm>
            <a:off x="407369" y="44624"/>
            <a:ext cx="11377264" cy="872331"/>
          </a:xfrm>
          <a:prstGeom prst="rect">
            <a:avLst/>
          </a:prstGeom>
        </p:spPr>
        <p:txBody>
          <a:bodyPr vert="horz" lIns="91438" tIns="45719" rIns="91438" bIns="45719" rtlCol="0" anchor="ctr">
            <a:noAutofit/>
          </a:bodyPr>
          <a:lstStyle>
            <a:lvl1pPr algn="l" defTabSz="914400" rtl="0" eaLnBrk="1" latinLnBrk="0" hangingPunct="1">
              <a:lnSpc>
                <a:spcPct val="100000"/>
              </a:lnSpc>
              <a:spcBef>
                <a:spcPct val="0"/>
              </a:spcBef>
              <a:buNone/>
              <a:defRPr sz="3000" b="1" i="0" kern="1200">
                <a:solidFill>
                  <a:srgbClr val="5C5F63"/>
                </a:solidFill>
                <a:latin typeface="Arial"/>
                <a:ea typeface="+mj-ea"/>
                <a:cs typeface="Arial"/>
              </a:defRPr>
            </a:lvl1p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cs-CZ" sz="4400" b="0" i="0" u="none" strike="noStrike" kern="1200" cap="none" spc="0" normalizeH="0" baseline="0" noProof="0" dirty="0">
                <a:ln>
                  <a:noFill/>
                </a:ln>
                <a:solidFill>
                  <a:srgbClr val="5C5F63"/>
                </a:solidFill>
                <a:effectLst/>
                <a:uLnTx/>
                <a:uFillTx/>
                <a:latin typeface="Calibri Light" panose="020F0302020204030204"/>
                <a:ea typeface="+mj-ea"/>
                <a:cs typeface="Calibri Light" panose="020F0302020204030204" pitchFamily="34" charset="0"/>
              </a:rPr>
              <a:t>Individuální faktory: </a:t>
            </a:r>
            <a:r>
              <a:rPr kumimoji="0" lang="cs-CZ" b="0" i="0" u="none" strike="noStrike" kern="1200" cap="none" spc="0" normalizeH="0" baseline="0" noProof="0" dirty="0">
                <a:ln>
                  <a:noFill/>
                </a:ln>
                <a:solidFill>
                  <a:srgbClr val="5C5F63"/>
                </a:solidFill>
                <a:effectLst/>
                <a:uLnTx/>
                <a:uFillTx/>
                <a:latin typeface="Calibri Light" panose="020F0302020204030204"/>
                <a:ea typeface="+mj-ea"/>
                <a:cs typeface="Calibri Light" panose="020F0302020204030204" pitchFamily="34" charset="0"/>
              </a:rPr>
              <a:t>Jak respondent vnímá vyhledávání pomoci</a:t>
            </a:r>
          </a:p>
        </p:txBody>
      </p:sp>
      <p:sp>
        <p:nvSpPr>
          <p:cNvPr id="10" name="TextovéPole 2">
            <a:extLst>
              <a:ext uri="{FF2B5EF4-FFF2-40B4-BE49-F238E27FC236}">
                <a16:creationId xmlns:a16="http://schemas.microsoft.com/office/drawing/2014/main" id="{CCA649F5-DC91-9D30-FA03-793E42E00BB7}"/>
              </a:ext>
            </a:extLst>
          </p:cNvPr>
          <p:cNvSpPr txBox="1"/>
          <p:nvPr/>
        </p:nvSpPr>
        <p:spPr>
          <a:xfrm>
            <a:off x="2621758" y="6488668"/>
            <a:ext cx="9145016" cy="369332"/>
          </a:xfrm>
          <a:prstGeom prst="rect">
            <a:avLst/>
          </a:prstGeom>
          <a:noFill/>
        </p:spPr>
        <p:txBody>
          <a:bodyPr wrap="square" rtlCol="0">
            <a:spAutoFit/>
          </a:bodyPr>
          <a:lstStyle/>
          <a:p>
            <a:r>
              <a:rPr lang="pt-BR" sz="900" i="1" dirty="0">
                <a:solidFill>
                  <a:schemeClr val="tx1">
                    <a:lumMod val="65000"/>
                    <a:lumOff val="35000"/>
                  </a:schemeClr>
                </a:solidFill>
                <a:latin typeface="+mj-lt"/>
              </a:rPr>
              <a:t>H1. Jak vnímáš vyhledání pomoci v případě duševních obtíží u mladých lidí?</a:t>
            </a:r>
          </a:p>
          <a:p>
            <a:r>
              <a:rPr lang="pt-BR" sz="900" i="1" dirty="0">
                <a:solidFill>
                  <a:schemeClr val="tx1">
                    <a:lumMod val="65000"/>
                    <a:lumOff val="35000"/>
                  </a:schemeClr>
                </a:solidFill>
                <a:latin typeface="+mj-lt"/>
              </a:rPr>
              <a:t>Uveď, do jaké míry souhlasíš s následujícími výroky.</a:t>
            </a:r>
          </a:p>
        </p:txBody>
      </p:sp>
      <p:sp>
        <p:nvSpPr>
          <p:cNvPr id="5" name="Content Placeholder 3">
            <a:extLst>
              <a:ext uri="{FF2B5EF4-FFF2-40B4-BE49-F238E27FC236}">
                <a16:creationId xmlns:a16="http://schemas.microsoft.com/office/drawing/2014/main" id="{0DBE1901-8970-132E-12D9-F35FEA4E5504}"/>
              </a:ext>
            </a:extLst>
          </p:cNvPr>
          <p:cNvSpPr txBox="1">
            <a:spLocks/>
          </p:cNvSpPr>
          <p:nvPr/>
        </p:nvSpPr>
        <p:spPr>
          <a:xfrm>
            <a:off x="587984" y="908720"/>
            <a:ext cx="11084799" cy="688576"/>
          </a:xfrm>
          <a:prstGeom prst="rect">
            <a:avLst/>
          </a:prstGeom>
          <a:solidFill>
            <a:sysClr val="window" lastClr="FFFFFF"/>
          </a:solidFill>
        </p:spPr>
        <p:txBody>
          <a:bodyPr anchor="ctr"/>
          <a:lstStyle>
            <a:lvl1pPr marL="180975" indent="-180975" algn="l" defTabSz="914400" rtl="0" eaLnBrk="1" latinLnBrk="0" hangingPunct="1">
              <a:spcBef>
                <a:spcPts val="600"/>
              </a:spcBef>
              <a:spcAft>
                <a:spcPts val="600"/>
              </a:spcAft>
              <a:buClr>
                <a:schemeClr val="accent1"/>
              </a:buClr>
              <a:buFont typeface="Arial" pitchFamily="34" charset="0"/>
              <a:buChar char="•"/>
              <a:defRPr sz="1800" kern="1200">
                <a:solidFill>
                  <a:schemeClr val="tx1"/>
                </a:solidFill>
                <a:latin typeface="+mn-lt"/>
                <a:ea typeface="+mn-ea"/>
                <a:cs typeface="Arial" pitchFamily="34" charset="0"/>
              </a:defRPr>
            </a:lvl1pPr>
            <a:lvl2pPr marL="447675" indent="-180975" algn="l" defTabSz="914400" rtl="0" eaLnBrk="1" latinLnBrk="0" hangingPunct="1">
              <a:spcBef>
                <a:spcPts val="0"/>
              </a:spcBef>
              <a:spcAft>
                <a:spcPts val="300"/>
              </a:spcAft>
              <a:buClr>
                <a:schemeClr val="accent1"/>
              </a:buClr>
              <a:buFont typeface="Calibri" pitchFamily="34" charset="0"/>
              <a:buChar char="–"/>
              <a:defRPr sz="1400" kern="1200">
                <a:solidFill>
                  <a:schemeClr val="tx1"/>
                </a:solidFill>
                <a:latin typeface="+mn-lt"/>
                <a:ea typeface="+mn-ea"/>
                <a:cs typeface="Arial" pitchFamily="34" charset="0"/>
              </a:defRPr>
            </a:lvl2pPr>
            <a:lvl3pPr marL="714375" indent="-171450" algn="l" defTabSz="914400" rtl="0" eaLnBrk="1" latinLnBrk="0" hangingPunct="1">
              <a:spcBef>
                <a:spcPts val="0"/>
              </a:spcBef>
              <a:spcAft>
                <a:spcPts val="300"/>
              </a:spcAft>
              <a:buClr>
                <a:schemeClr val="accent1"/>
              </a:buClr>
              <a:buFont typeface="Calibri" pitchFamily="34" charset="0"/>
              <a:buChar char="–"/>
              <a:defRPr sz="1400" kern="1200">
                <a:solidFill>
                  <a:schemeClr val="tx1"/>
                </a:solidFill>
                <a:latin typeface="+mn-lt"/>
                <a:ea typeface="+mn-ea"/>
                <a:cs typeface="Arial" pitchFamily="34" charset="0"/>
              </a:defRPr>
            </a:lvl3pPr>
            <a:lvl4pPr marL="942975" indent="-133350" algn="l" defTabSz="914400" rtl="0" eaLnBrk="1" latinLnBrk="0" hangingPunct="1">
              <a:spcBef>
                <a:spcPct val="20000"/>
              </a:spcBef>
              <a:buClr>
                <a:schemeClr val="accent1"/>
              </a:buClr>
              <a:buFont typeface="Calibri" pitchFamily="34" charset="0"/>
              <a:buChar char="–"/>
              <a:defRPr sz="1200" kern="1200">
                <a:solidFill>
                  <a:schemeClr val="tx1"/>
                </a:solidFill>
                <a:latin typeface="+mn-lt"/>
                <a:ea typeface="+mn-ea"/>
                <a:cs typeface="Arial" pitchFamily="34" charset="0"/>
              </a:defRPr>
            </a:lvl4pPr>
            <a:lvl5pPr marL="1114425" indent="-123825" algn="l" defTabSz="914400" rtl="0" eaLnBrk="1" latinLnBrk="0" hangingPunct="1">
              <a:spcBef>
                <a:spcPct val="20000"/>
              </a:spcBef>
              <a:buClr>
                <a:schemeClr val="accent1"/>
              </a:buClr>
              <a:buFont typeface="Calibri" pitchFamily="34" charset="0"/>
              <a:buChar char="–"/>
              <a:defRPr sz="1200" kern="1200" baseline="0">
                <a:solidFill>
                  <a:schemeClr val="tx1"/>
                </a:solidFill>
                <a:latin typeface="+mn-lt"/>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eaLnBrk="0" hangingPunct="0">
              <a:lnSpc>
                <a:spcPct val="90000"/>
              </a:lnSpc>
              <a:spcBef>
                <a:spcPct val="25000"/>
              </a:spcBef>
              <a:spcAft>
                <a:spcPct val="0"/>
              </a:spcAft>
              <a:buClr>
                <a:srgbClr val="FFFFFF">
                  <a:lumMod val="65000"/>
                </a:srgbClr>
              </a:buClr>
              <a:buSzPct val="100000"/>
              <a:buNone/>
              <a:tabLst>
                <a:tab pos="6815138" algn="r"/>
              </a:tabLst>
              <a:defRPr/>
            </a:pPr>
            <a:r>
              <a:rPr lang="cs-CZ" sz="1400" dirty="0">
                <a:solidFill>
                  <a:srgbClr val="E7E6E6">
                    <a:lumMod val="50000"/>
                  </a:srgbClr>
                </a:solidFill>
                <a:latin typeface="Calibri Light" panose="020F0302020204030204"/>
              </a:rPr>
              <a:t>Výsledky naznačují, že děti neberou duševní potíže na lehkou váhu a vyhledání odborné pomoci v těchto případech považují za přínosné. U starších dětí je tento postoj ještě výraznější. Podle dětí je snazší vyhledat pomoc, když má člověk podporu ostatních a dostatek informací, naproti tomu úzkost a deprese vyhledání pomoci ztěžují. Dívky a starší dospívající jsou poněkud více nakloněni myslet si, že lidé chtějí vyřešit své problémy sami a nepovažují za jasné, jak mluvit o problémech s ostatními. </a:t>
            </a:r>
          </a:p>
        </p:txBody>
      </p:sp>
      <p:sp>
        <p:nvSpPr>
          <p:cNvPr id="7" name="Obdélník 9">
            <a:extLst>
              <a:ext uri="{FF2B5EF4-FFF2-40B4-BE49-F238E27FC236}">
                <a16:creationId xmlns:a16="http://schemas.microsoft.com/office/drawing/2014/main" id="{62078C1E-7C5D-C88E-337F-F529539F32CE}"/>
              </a:ext>
            </a:extLst>
          </p:cNvPr>
          <p:cNvSpPr/>
          <p:nvPr/>
        </p:nvSpPr>
        <p:spPr>
          <a:xfrm>
            <a:off x="313378" y="1837761"/>
            <a:ext cx="4223770" cy="293306"/>
          </a:xfrm>
          <a:prstGeom prst="roundRect">
            <a:avLst/>
          </a:prstGeom>
          <a:solidFill>
            <a:srgbClr val="6C488E"/>
          </a:solidFill>
          <a:ln w="12700" cap="flat" cmpd="sng" algn="ctr">
            <a:noFill/>
            <a:prstDash val="solid"/>
            <a:miter lim="800000"/>
          </a:ln>
          <a:effectLst>
            <a:outerShdw blurRad="50800" dist="38100" dir="2700000" algn="tl" rotWithShape="0">
              <a:prstClr val="black">
                <a:alpha val="40000"/>
              </a:prstClr>
            </a:outerShdw>
          </a:effectLst>
        </p:spPr>
        <p:txBody>
          <a:bodyPr wrap="squar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cs-CZ" sz="1400" b="1" i="0" u="none" strike="noStrike" kern="0" cap="none" spc="0" normalizeH="0" baseline="0" noProof="0" dirty="0">
                <a:ln>
                  <a:noFill/>
                </a:ln>
                <a:solidFill>
                  <a:prstClr val="white"/>
                </a:solidFill>
                <a:effectLst/>
                <a:uLnTx/>
                <a:uFillTx/>
                <a:latin typeface="Calibri Light" panose="020F0302020204030204" pitchFamily="34" charset="0"/>
                <a:ea typeface="+mn-ea"/>
                <a:cs typeface="Calibri Light" panose="020F0302020204030204" pitchFamily="34" charset="0"/>
              </a:rPr>
              <a:t>Vnímání vyhledávání pomoci v případě duševních obtíží</a:t>
            </a:r>
          </a:p>
        </p:txBody>
      </p:sp>
      <p:sp>
        <p:nvSpPr>
          <p:cNvPr id="2" name="TextovéPole 1">
            <a:extLst>
              <a:ext uri="{FF2B5EF4-FFF2-40B4-BE49-F238E27FC236}">
                <a16:creationId xmlns:a16="http://schemas.microsoft.com/office/drawing/2014/main" id="{36B55E1A-802E-C455-5469-FB2301F976F8}"/>
              </a:ext>
            </a:extLst>
          </p:cNvPr>
          <p:cNvSpPr txBox="1"/>
          <p:nvPr/>
        </p:nvSpPr>
        <p:spPr>
          <a:xfrm>
            <a:off x="4882562" y="1909168"/>
            <a:ext cx="1253869" cy="246221"/>
          </a:xfrm>
          <a:prstGeom prst="rect">
            <a:avLst/>
          </a:prstGeom>
          <a:noFill/>
        </p:spPr>
        <p:txBody>
          <a:bodyPr wrap="none" rtlCol="0">
            <a:spAutoFit/>
          </a:bodyPr>
          <a:lstStyle/>
          <a:p>
            <a:r>
              <a:rPr lang="cs-CZ" sz="1000" dirty="0">
                <a:latin typeface="+mj-lt"/>
              </a:rPr>
              <a:t>Rozhodně souhlasím</a:t>
            </a:r>
          </a:p>
        </p:txBody>
      </p:sp>
      <p:sp>
        <p:nvSpPr>
          <p:cNvPr id="3" name="TextovéPole 2">
            <a:extLst>
              <a:ext uri="{FF2B5EF4-FFF2-40B4-BE49-F238E27FC236}">
                <a16:creationId xmlns:a16="http://schemas.microsoft.com/office/drawing/2014/main" id="{0FB2F7E4-038D-87C7-530D-75F9960CB7ED}"/>
              </a:ext>
            </a:extLst>
          </p:cNvPr>
          <p:cNvSpPr txBox="1"/>
          <p:nvPr/>
        </p:nvSpPr>
        <p:spPr>
          <a:xfrm>
            <a:off x="6279299" y="1916912"/>
            <a:ext cx="1002197" cy="246221"/>
          </a:xfrm>
          <a:prstGeom prst="rect">
            <a:avLst/>
          </a:prstGeom>
          <a:noFill/>
        </p:spPr>
        <p:txBody>
          <a:bodyPr wrap="none" rtlCol="0">
            <a:spAutoFit/>
          </a:bodyPr>
          <a:lstStyle/>
          <a:p>
            <a:r>
              <a:rPr lang="cs-CZ" sz="1000" dirty="0">
                <a:latin typeface="+mj-lt"/>
              </a:rPr>
              <a:t>Spíše souhlasím</a:t>
            </a:r>
          </a:p>
        </p:txBody>
      </p:sp>
      <p:sp>
        <p:nvSpPr>
          <p:cNvPr id="4" name="Obdélník 3">
            <a:extLst>
              <a:ext uri="{FF2B5EF4-FFF2-40B4-BE49-F238E27FC236}">
                <a16:creationId xmlns:a16="http://schemas.microsoft.com/office/drawing/2014/main" id="{A3FAD195-F71C-CC35-31A9-AE96F18ACB78}"/>
              </a:ext>
            </a:extLst>
          </p:cNvPr>
          <p:cNvSpPr/>
          <p:nvPr/>
        </p:nvSpPr>
        <p:spPr>
          <a:xfrm>
            <a:off x="4844432" y="1996848"/>
            <a:ext cx="72008" cy="72000"/>
          </a:xfrm>
          <a:prstGeom prst="rect">
            <a:avLst/>
          </a:prstGeom>
          <a:solidFill>
            <a:srgbClr val="6C488E"/>
          </a:solidFill>
          <a:ln>
            <a:solidFill>
              <a:srgbClr val="6C488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a:p>
        </p:txBody>
      </p:sp>
      <p:sp>
        <p:nvSpPr>
          <p:cNvPr id="9" name="Obdélník 8">
            <a:extLst>
              <a:ext uri="{FF2B5EF4-FFF2-40B4-BE49-F238E27FC236}">
                <a16:creationId xmlns:a16="http://schemas.microsoft.com/office/drawing/2014/main" id="{D9FEFF01-0C92-6587-83F2-6CB022DE85E3}"/>
              </a:ext>
            </a:extLst>
          </p:cNvPr>
          <p:cNvSpPr/>
          <p:nvPr/>
        </p:nvSpPr>
        <p:spPr>
          <a:xfrm>
            <a:off x="6240016" y="2007128"/>
            <a:ext cx="72008" cy="72000"/>
          </a:xfrm>
          <a:prstGeom prst="rect">
            <a:avLst/>
          </a:prstGeom>
          <a:solidFill>
            <a:schemeClr val="accent6">
              <a:lumMod val="40000"/>
              <a:lumOff val="60000"/>
            </a:schemeClr>
          </a:solidFill>
          <a:ln>
            <a:solidFill>
              <a:schemeClr val="accent6">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a:p>
        </p:txBody>
      </p:sp>
      <p:sp>
        <p:nvSpPr>
          <p:cNvPr id="12" name="TextovéPole 11">
            <a:extLst>
              <a:ext uri="{FF2B5EF4-FFF2-40B4-BE49-F238E27FC236}">
                <a16:creationId xmlns:a16="http://schemas.microsoft.com/office/drawing/2014/main" id="{E95ED6EF-5FF7-7DC2-69B6-1725C5A2B85C}"/>
              </a:ext>
            </a:extLst>
          </p:cNvPr>
          <p:cNvSpPr txBox="1"/>
          <p:nvPr/>
        </p:nvSpPr>
        <p:spPr>
          <a:xfrm>
            <a:off x="7468894" y="1907072"/>
            <a:ext cx="381836" cy="246221"/>
          </a:xfrm>
          <a:prstGeom prst="rect">
            <a:avLst/>
          </a:prstGeom>
          <a:noFill/>
        </p:spPr>
        <p:txBody>
          <a:bodyPr wrap="none" rtlCol="0">
            <a:spAutoFit/>
          </a:bodyPr>
          <a:lstStyle/>
          <a:p>
            <a:r>
              <a:rPr lang="cs-CZ" sz="1000" dirty="0">
                <a:latin typeface="+mj-lt"/>
              </a:rPr>
              <a:t>T2B</a:t>
            </a:r>
          </a:p>
        </p:txBody>
      </p:sp>
    </p:spTree>
    <p:extLst>
      <p:ext uri="{BB962C8B-B14F-4D97-AF65-F5344CB8AC3E}">
        <p14:creationId xmlns:p14="http://schemas.microsoft.com/office/powerpoint/2010/main" val="183555702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Tabulka 1">
            <a:extLst>
              <a:ext uri="{FF2B5EF4-FFF2-40B4-BE49-F238E27FC236}">
                <a16:creationId xmlns:a16="http://schemas.microsoft.com/office/drawing/2014/main" id="{2FD9F4CF-4FE9-8EDA-1728-0BC992F15EEC}"/>
              </a:ext>
            </a:extLst>
          </p:cNvPr>
          <p:cNvGraphicFramePr>
            <a:graphicFrameLocks noGrp="1"/>
          </p:cNvGraphicFramePr>
          <p:nvPr>
            <p:extLst>
              <p:ext uri="{D42A27DB-BD31-4B8C-83A1-F6EECF244321}">
                <p14:modId xmlns:p14="http://schemas.microsoft.com/office/powerpoint/2010/main" val="1833823598"/>
              </p:ext>
            </p:extLst>
          </p:nvPr>
        </p:nvGraphicFramePr>
        <p:xfrm>
          <a:off x="313378" y="1625382"/>
          <a:ext cx="11359405" cy="4971970"/>
        </p:xfrm>
        <a:graphic>
          <a:graphicData uri="http://schemas.openxmlformats.org/drawingml/2006/table">
            <a:tbl>
              <a:tblPr/>
              <a:tblGrid>
                <a:gridCol w="4248472">
                  <a:extLst>
                    <a:ext uri="{9D8B030D-6E8A-4147-A177-3AD203B41FA5}">
                      <a16:colId xmlns:a16="http://schemas.microsoft.com/office/drawing/2014/main" val="1986763786"/>
                    </a:ext>
                  </a:extLst>
                </a:gridCol>
                <a:gridCol w="4368009">
                  <a:extLst>
                    <a:ext uri="{9D8B030D-6E8A-4147-A177-3AD203B41FA5}">
                      <a16:colId xmlns:a16="http://schemas.microsoft.com/office/drawing/2014/main" val="1283477260"/>
                    </a:ext>
                  </a:extLst>
                </a:gridCol>
                <a:gridCol w="685731">
                  <a:extLst>
                    <a:ext uri="{9D8B030D-6E8A-4147-A177-3AD203B41FA5}">
                      <a16:colId xmlns:a16="http://schemas.microsoft.com/office/drawing/2014/main" val="2894756490"/>
                    </a:ext>
                  </a:extLst>
                </a:gridCol>
                <a:gridCol w="685731">
                  <a:extLst>
                    <a:ext uri="{9D8B030D-6E8A-4147-A177-3AD203B41FA5}">
                      <a16:colId xmlns:a16="http://schemas.microsoft.com/office/drawing/2014/main" val="1700964301"/>
                    </a:ext>
                  </a:extLst>
                </a:gridCol>
                <a:gridCol w="685731">
                  <a:extLst>
                    <a:ext uri="{9D8B030D-6E8A-4147-A177-3AD203B41FA5}">
                      <a16:colId xmlns:a16="http://schemas.microsoft.com/office/drawing/2014/main" val="1117114120"/>
                    </a:ext>
                  </a:extLst>
                </a:gridCol>
                <a:gridCol w="685731">
                  <a:extLst>
                    <a:ext uri="{9D8B030D-6E8A-4147-A177-3AD203B41FA5}">
                      <a16:colId xmlns:a16="http://schemas.microsoft.com/office/drawing/2014/main" val="2461125772"/>
                    </a:ext>
                  </a:extLst>
                </a:gridCol>
              </a:tblGrid>
              <a:tr h="257095">
                <a:tc>
                  <a:txBody>
                    <a:bodyPr/>
                    <a:lstStyle/>
                    <a:p>
                      <a:pPr algn="ctr" fontAlgn="b"/>
                      <a:endParaRPr kumimoji="0" lang="en-US" sz="1100" b="0" i="0" u="none" strike="noStrike" kern="1200" cap="none" spc="0" normalizeH="0" baseline="0" noProof="0" dirty="0">
                        <a:ln>
                          <a:noFill/>
                        </a:ln>
                        <a:solidFill>
                          <a:schemeClr val="tx1">
                            <a:lumMod val="75000"/>
                            <a:lumOff val="25000"/>
                          </a:schemeClr>
                        </a:solidFill>
                        <a:effectLst/>
                        <a:uLnTx/>
                        <a:uFillTx/>
                        <a:latin typeface="Calibri Light" panose="020F0302020204030204" pitchFamily="34" charset="0"/>
                        <a:ea typeface="+mj-ea"/>
                        <a:cs typeface="Calibri Light" panose="020F0302020204030204" pitchFamily="34" charset="0"/>
                      </a:endParaRPr>
                    </a:p>
                  </a:txBody>
                  <a:tcPr marL="9525" marR="9525" marT="9525" marB="0" anchor="ctr">
                    <a:lnL w="12700" cap="flat" cmpd="sng" algn="ctr">
                      <a:no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12700" cap="flat" cmpd="sng" algn="ctr">
                      <a:no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ctr" fontAlgn="b"/>
                      <a:endParaRPr kumimoji="0" lang="en-US" sz="1100" b="0" i="0" u="none" strike="noStrike" kern="1200" cap="none" spc="0" normalizeH="0" baseline="0" noProof="0" dirty="0">
                        <a:ln>
                          <a:noFill/>
                        </a:ln>
                        <a:solidFill>
                          <a:schemeClr val="tx1">
                            <a:lumMod val="75000"/>
                            <a:lumOff val="25000"/>
                          </a:schemeClr>
                        </a:solidFill>
                        <a:effectLst/>
                        <a:uLnTx/>
                        <a:uFillTx/>
                        <a:latin typeface="Calibri Light" panose="020F0302020204030204" pitchFamily="34" charset="0"/>
                        <a:ea typeface="+mj-ea"/>
                        <a:cs typeface="Calibri Light" panose="020F0302020204030204" pitchFamily="34" charset="0"/>
                      </a:endParaRP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12700" cap="flat" cmpd="sng" algn="ctr">
                      <a:no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ctr" fontAlgn="b"/>
                      <a:r>
                        <a:rPr lang="cs-CZ" sz="1000" b="0" i="0" u="none" strike="noStrike" dirty="0">
                          <a:effectLst/>
                          <a:latin typeface="+mj-lt"/>
                        </a:rPr>
                        <a:t>chlapec</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solidFill>
                      <a:schemeClr val="accent6">
                        <a:lumMod val="20000"/>
                        <a:lumOff val="80000"/>
                      </a:schemeClr>
                    </a:solidFill>
                  </a:tcPr>
                </a:tc>
                <a:tc>
                  <a:txBody>
                    <a:bodyPr/>
                    <a:lstStyle/>
                    <a:p>
                      <a:pPr algn="ctr" fontAlgn="b"/>
                      <a:r>
                        <a:rPr lang="cs-CZ" sz="1000" b="0" i="0" u="none" strike="noStrike" dirty="0">
                          <a:effectLst/>
                          <a:latin typeface="+mj-lt"/>
                        </a:rPr>
                        <a:t>dívka</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solidFill>
                      <a:schemeClr val="accent6">
                        <a:lumMod val="20000"/>
                        <a:lumOff val="80000"/>
                      </a:schemeClr>
                    </a:solidFill>
                  </a:tcPr>
                </a:tc>
                <a:tc>
                  <a:txBody>
                    <a:bodyPr/>
                    <a:lstStyle/>
                    <a:p>
                      <a:pPr algn="ctr" fontAlgn="b"/>
                      <a:r>
                        <a:rPr lang="cs-CZ" sz="1000" b="0" i="0" u="none" strike="noStrike" dirty="0">
                          <a:effectLst/>
                          <a:latin typeface="+mj-lt"/>
                        </a:rPr>
                        <a:t>12 - 15 let</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solidFill>
                      <a:schemeClr val="accent6">
                        <a:lumMod val="20000"/>
                        <a:lumOff val="80000"/>
                      </a:schemeClr>
                    </a:solidFill>
                  </a:tcPr>
                </a:tc>
                <a:tc>
                  <a:txBody>
                    <a:bodyPr/>
                    <a:lstStyle/>
                    <a:p>
                      <a:pPr algn="ctr" fontAlgn="b"/>
                      <a:r>
                        <a:rPr lang="cs-CZ" sz="1000" b="0" i="0" u="none" strike="noStrike" dirty="0">
                          <a:effectLst/>
                          <a:latin typeface="+mj-lt"/>
                        </a:rPr>
                        <a:t>16 - 19 let</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solidFill>
                      <a:schemeClr val="accent6">
                        <a:lumMod val="20000"/>
                        <a:lumOff val="80000"/>
                      </a:schemeClr>
                    </a:solidFill>
                  </a:tcPr>
                </a:tc>
                <a:extLst>
                  <a:ext uri="{0D108BD9-81ED-4DB2-BD59-A6C34878D82A}">
                    <a16:rowId xmlns:a16="http://schemas.microsoft.com/office/drawing/2014/main" val="1766418058"/>
                  </a:ext>
                </a:extLst>
              </a:tr>
              <a:tr h="314325">
                <a:tc>
                  <a:txBody>
                    <a:bodyPr/>
                    <a:lstStyle/>
                    <a:p>
                      <a:pPr algn="r" fontAlgn="b"/>
                      <a:r>
                        <a:rPr lang="cs-CZ" sz="1000" b="0" i="0" u="none" strike="noStrike" dirty="0">
                          <a:effectLst/>
                          <a:latin typeface="Calibri Light" panose="020F0302020204030204" pitchFamily="34" charset="0"/>
                        </a:rPr>
                        <a:t>U každého z nás se mohou objevit duševní obtíže.</a:t>
                      </a:r>
                    </a:p>
                  </a:txBody>
                  <a:tcPr marL="9525" marR="9525" marT="9525" marB="0" anchor="ctr">
                    <a:lnL w="12700" cap="flat" cmpd="sng" algn="ctr">
                      <a:no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ctr" fontAlgn="b"/>
                      <a:endParaRPr kumimoji="0" lang="cs-CZ" sz="1000" b="0" i="0" u="none" strike="noStrike" kern="1200" cap="none" spc="0" normalizeH="0" baseline="0" dirty="0">
                        <a:ln>
                          <a:noFill/>
                        </a:ln>
                        <a:solidFill>
                          <a:schemeClr val="tx1">
                            <a:lumMod val="75000"/>
                            <a:lumOff val="25000"/>
                          </a:schemeClr>
                        </a:solidFill>
                        <a:effectLst/>
                        <a:uLnTx/>
                        <a:uFillTx/>
                        <a:latin typeface="Calibri Light" panose="020F0302020204030204" pitchFamily="34" charset="0"/>
                        <a:ea typeface="+mj-ea"/>
                        <a:cs typeface="Calibri Light" panose="020F0302020204030204" pitchFamily="34" charset="0"/>
                      </a:endParaRP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ctr" fontAlgn="b"/>
                      <a:r>
                        <a:rPr lang="cs-CZ" sz="1000" b="1" i="0" u="none" strike="noStrike" dirty="0">
                          <a:solidFill>
                            <a:schemeClr val="tx1">
                              <a:lumMod val="65000"/>
                              <a:lumOff val="35000"/>
                            </a:schemeClr>
                          </a:solidFill>
                          <a:effectLst/>
                          <a:latin typeface="Calibri Light" panose="020F0302020204030204" pitchFamily="34" charset="0"/>
                        </a:rPr>
                        <a:t>74</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solidFill>
                      <a:schemeClr val="accent5">
                        <a:lumMod val="20000"/>
                        <a:lumOff val="80000"/>
                      </a:schemeClr>
                    </a:solidFill>
                  </a:tcPr>
                </a:tc>
                <a:tc>
                  <a:txBody>
                    <a:bodyPr/>
                    <a:lstStyle/>
                    <a:p>
                      <a:pPr algn="ctr" fontAlgn="b"/>
                      <a:r>
                        <a:rPr lang="cs-CZ" sz="1000" b="1" i="0" u="none" strike="noStrike" dirty="0">
                          <a:solidFill>
                            <a:schemeClr val="tx1">
                              <a:lumMod val="65000"/>
                              <a:lumOff val="35000"/>
                            </a:schemeClr>
                          </a:solidFill>
                          <a:effectLst/>
                          <a:latin typeface="Calibri Light" panose="020F0302020204030204" pitchFamily="34" charset="0"/>
                        </a:rPr>
                        <a:t>84</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solidFill>
                      <a:schemeClr val="accent3">
                        <a:lumMod val="40000"/>
                        <a:lumOff val="60000"/>
                      </a:schemeClr>
                    </a:solidFill>
                  </a:tcPr>
                </a:tc>
                <a:tc>
                  <a:txBody>
                    <a:bodyPr/>
                    <a:lstStyle/>
                    <a:p>
                      <a:pPr algn="ctr" fontAlgn="b"/>
                      <a:r>
                        <a:rPr lang="cs-CZ" sz="1000" b="1" i="0" u="none" strike="noStrike" dirty="0">
                          <a:solidFill>
                            <a:schemeClr val="tx1">
                              <a:lumMod val="65000"/>
                              <a:lumOff val="35000"/>
                            </a:schemeClr>
                          </a:solidFill>
                          <a:effectLst/>
                          <a:latin typeface="Calibri Light" panose="020F0302020204030204" pitchFamily="34" charset="0"/>
                        </a:rPr>
                        <a:t>72</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solidFill>
                      <a:schemeClr val="accent5">
                        <a:lumMod val="20000"/>
                        <a:lumOff val="80000"/>
                      </a:schemeClr>
                    </a:solidFill>
                  </a:tcPr>
                </a:tc>
                <a:tc>
                  <a:txBody>
                    <a:bodyPr/>
                    <a:lstStyle/>
                    <a:p>
                      <a:pPr algn="ctr" fontAlgn="b"/>
                      <a:r>
                        <a:rPr lang="cs-CZ" sz="1000" b="1" i="0" u="none" strike="noStrike" dirty="0">
                          <a:solidFill>
                            <a:schemeClr val="tx1">
                              <a:lumMod val="65000"/>
                              <a:lumOff val="35000"/>
                            </a:schemeClr>
                          </a:solidFill>
                          <a:effectLst/>
                          <a:latin typeface="Calibri Light" panose="020F0302020204030204" pitchFamily="34" charset="0"/>
                        </a:rPr>
                        <a:t>86</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solidFill>
                      <a:schemeClr val="accent3">
                        <a:lumMod val="40000"/>
                        <a:lumOff val="60000"/>
                      </a:schemeClr>
                    </a:solidFill>
                  </a:tcPr>
                </a:tc>
                <a:extLst>
                  <a:ext uri="{0D108BD9-81ED-4DB2-BD59-A6C34878D82A}">
                    <a16:rowId xmlns:a16="http://schemas.microsoft.com/office/drawing/2014/main" val="4007082603"/>
                  </a:ext>
                </a:extLst>
              </a:tr>
              <a:tr h="314325">
                <a:tc>
                  <a:txBody>
                    <a:bodyPr/>
                    <a:lstStyle/>
                    <a:p>
                      <a:pPr algn="r" fontAlgn="b"/>
                      <a:r>
                        <a:rPr lang="cs-CZ" sz="1000" b="0" i="0" u="none" strike="noStrike">
                          <a:effectLst/>
                          <a:latin typeface="Calibri Light" panose="020F0302020204030204" pitchFamily="34" charset="0"/>
                        </a:rPr>
                        <a:t>Lidé se stydí říct si o pomoc.</a:t>
                      </a:r>
                    </a:p>
                  </a:txBody>
                  <a:tcPr marL="9525" marR="9525" marT="9525" marB="0" anchor="ctr">
                    <a:lnL w="12700" cap="flat" cmpd="sng" algn="ctr">
                      <a:no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ctr" fontAlgn="b"/>
                      <a:endParaRPr kumimoji="0" lang="cs-CZ" sz="1000" b="0" i="0" u="none" strike="noStrike" kern="1200" cap="none" spc="0" normalizeH="0" baseline="0" dirty="0">
                        <a:ln>
                          <a:noFill/>
                        </a:ln>
                        <a:solidFill>
                          <a:schemeClr val="tx1">
                            <a:lumMod val="75000"/>
                            <a:lumOff val="25000"/>
                          </a:schemeClr>
                        </a:solidFill>
                        <a:effectLst/>
                        <a:uLnTx/>
                        <a:uFillTx/>
                        <a:latin typeface="Calibri Light" panose="020F0302020204030204" pitchFamily="34" charset="0"/>
                        <a:ea typeface="+mj-ea"/>
                        <a:cs typeface="Calibri Light" panose="020F0302020204030204" pitchFamily="34" charset="0"/>
                      </a:endParaRP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ctr" fontAlgn="b"/>
                      <a:r>
                        <a:rPr lang="cs-CZ" sz="1000" b="1" i="0" u="none" strike="noStrike" dirty="0">
                          <a:solidFill>
                            <a:schemeClr val="tx1">
                              <a:lumMod val="65000"/>
                              <a:lumOff val="35000"/>
                            </a:schemeClr>
                          </a:solidFill>
                          <a:effectLst/>
                          <a:latin typeface="Calibri Light" panose="020F0302020204030204" pitchFamily="34" charset="0"/>
                        </a:rPr>
                        <a:t>70</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solidFill>
                      <a:schemeClr val="accent5">
                        <a:lumMod val="20000"/>
                        <a:lumOff val="80000"/>
                      </a:schemeClr>
                    </a:solidFill>
                  </a:tcPr>
                </a:tc>
                <a:tc>
                  <a:txBody>
                    <a:bodyPr/>
                    <a:lstStyle/>
                    <a:p>
                      <a:pPr algn="ctr" fontAlgn="b"/>
                      <a:r>
                        <a:rPr lang="cs-CZ" sz="1000" b="1" i="0" u="none" strike="noStrike" dirty="0">
                          <a:solidFill>
                            <a:schemeClr val="tx1">
                              <a:lumMod val="65000"/>
                              <a:lumOff val="35000"/>
                            </a:schemeClr>
                          </a:solidFill>
                          <a:effectLst/>
                          <a:latin typeface="Calibri Light" panose="020F0302020204030204" pitchFamily="34" charset="0"/>
                        </a:rPr>
                        <a:t>85</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solidFill>
                      <a:schemeClr val="accent3">
                        <a:lumMod val="40000"/>
                        <a:lumOff val="60000"/>
                      </a:schemeClr>
                    </a:solidFill>
                  </a:tcPr>
                </a:tc>
                <a:tc>
                  <a:txBody>
                    <a:bodyPr/>
                    <a:lstStyle/>
                    <a:p>
                      <a:pPr algn="ctr" fontAlgn="b"/>
                      <a:r>
                        <a:rPr lang="cs-CZ" sz="1000" b="1" i="0" u="none" strike="noStrike" dirty="0">
                          <a:solidFill>
                            <a:schemeClr val="tx1">
                              <a:lumMod val="65000"/>
                              <a:lumOff val="35000"/>
                            </a:schemeClr>
                          </a:solidFill>
                          <a:effectLst/>
                          <a:latin typeface="Calibri Light" panose="020F0302020204030204" pitchFamily="34" charset="0"/>
                        </a:rPr>
                        <a:t>73</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solidFill>
                      <a:schemeClr val="accent5">
                        <a:lumMod val="20000"/>
                        <a:lumOff val="80000"/>
                      </a:schemeClr>
                    </a:solidFill>
                  </a:tcPr>
                </a:tc>
                <a:tc>
                  <a:txBody>
                    <a:bodyPr/>
                    <a:lstStyle/>
                    <a:p>
                      <a:pPr algn="ctr" fontAlgn="b"/>
                      <a:r>
                        <a:rPr lang="cs-CZ" sz="1000" b="1" i="0" u="none" strike="noStrike">
                          <a:solidFill>
                            <a:schemeClr val="tx1">
                              <a:lumMod val="65000"/>
                              <a:lumOff val="35000"/>
                            </a:schemeClr>
                          </a:solidFill>
                          <a:effectLst/>
                          <a:latin typeface="Calibri Light" panose="020F0302020204030204" pitchFamily="34" charset="0"/>
                        </a:rPr>
                        <a:t>82</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extLst>
                  <a:ext uri="{0D108BD9-81ED-4DB2-BD59-A6C34878D82A}">
                    <a16:rowId xmlns:a16="http://schemas.microsoft.com/office/drawing/2014/main" val="4218571015"/>
                  </a:ext>
                </a:extLst>
              </a:tr>
              <a:tr h="314325">
                <a:tc>
                  <a:txBody>
                    <a:bodyPr/>
                    <a:lstStyle/>
                    <a:p>
                      <a:pPr algn="r" fontAlgn="b"/>
                      <a:r>
                        <a:rPr lang="cs-CZ" sz="1000" b="0" i="0" u="none" strike="noStrike" dirty="0">
                          <a:effectLst/>
                          <a:latin typeface="Calibri Light" panose="020F0302020204030204" pitchFamily="34" charset="0"/>
                        </a:rPr>
                        <a:t>Nikdo nemá právo vylučovat lidi s duševními obtížemi ze společnosti.</a:t>
                      </a:r>
                    </a:p>
                  </a:txBody>
                  <a:tcPr marL="9525" marR="9525" marT="9525" marB="0" anchor="ctr">
                    <a:lnL w="12700" cap="flat" cmpd="sng" algn="ctr">
                      <a:no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ctr" fontAlgn="b"/>
                      <a:endParaRPr kumimoji="0" lang="cs-CZ" sz="1000" b="0" i="0" u="none" strike="noStrike" kern="1200" cap="none" spc="0" normalizeH="0" baseline="0" dirty="0">
                        <a:ln>
                          <a:noFill/>
                        </a:ln>
                        <a:solidFill>
                          <a:schemeClr val="tx1">
                            <a:lumMod val="75000"/>
                            <a:lumOff val="25000"/>
                          </a:schemeClr>
                        </a:solidFill>
                        <a:effectLst/>
                        <a:uLnTx/>
                        <a:uFillTx/>
                        <a:latin typeface="Calibri Light" panose="020F0302020204030204" pitchFamily="34" charset="0"/>
                        <a:ea typeface="+mj-ea"/>
                        <a:cs typeface="Calibri Light" panose="020F0302020204030204" pitchFamily="34" charset="0"/>
                      </a:endParaRP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ctr" fontAlgn="b"/>
                      <a:r>
                        <a:rPr lang="cs-CZ" sz="1000" b="1" i="0" u="none" strike="noStrike">
                          <a:solidFill>
                            <a:schemeClr val="tx1">
                              <a:lumMod val="65000"/>
                              <a:lumOff val="35000"/>
                            </a:schemeClr>
                          </a:solidFill>
                          <a:effectLst/>
                          <a:latin typeface="Calibri Light" panose="020F0302020204030204" pitchFamily="34" charset="0"/>
                        </a:rPr>
                        <a:t>72</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ctr" fontAlgn="b"/>
                      <a:r>
                        <a:rPr lang="cs-CZ" sz="1000" b="1" i="0" u="none" strike="noStrike">
                          <a:solidFill>
                            <a:schemeClr val="tx1">
                              <a:lumMod val="65000"/>
                              <a:lumOff val="35000"/>
                            </a:schemeClr>
                          </a:solidFill>
                          <a:effectLst/>
                          <a:latin typeface="Calibri Light" panose="020F0302020204030204" pitchFamily="34" charset="0"/>
                        </a:rPr>
                        <a:t>78</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ctr" fontAlgn="b"/>
                      <a:r>
                        <a:rPr lang="cs-CZ" sz="1000" b="1" i="0" u="none" strike="noStrike">
                          <a:solidFill>
                            <a:schemeClr val="tx1">
                              <a:lumMod val="65000"/>
                              <a:lumOff val="35000"/>
                            </a:schemeClr>
                          </a:solidFill>
                          <a:effectLst/>
                          <a:latin typeface="Calibri Light" panose="020F0302020204030204" pitchFamily="34" charset="0"/>
                        </a:rPr>
                        <a:t>71</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ctr" fontAlgn="b"/>
                      <a:r>
                        <a:rPr lang="cs-CZ" sz="1000" b="1" i="0" u="none" strike="noStrike">
                          <a:solidFill>
                            <a:schemeClr val="tx1">
                              <a:lumMod val="65000"/>
                              <a:lumOff val="35000"/>
                            </a:schemeClr>
                          </a:solidFill>
                          <a:effectLst/>
                          <a:latin typeface="Calibri Light" panose="020F0302020204030204" pitchFamily="34" charset="0"/>
                        </a:rPr>
                        <a:t>79</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extLst>
                  <a:ext uri="{0D108BD9-81ED-4DB2-BD59-A6C34878D82A}">
                    <a16:rowId xmlns:a16="http://schemas.microsoft.com/office/drawing/2014/main" val="971971722"/>
                  </a:ext>
                </a:extLst>
              </a:tr>
              <a:tr h="314325">
                <a:tc>
                  <a:txBody>
                    <a:bodyPr/>
                    <a:lstStyle/>
                    <a:p>
                      <a:pPr algn="r" fontAlgn="b"/>
                      <a:r>
                        <a:rPr lang="cs-CZ" sz="1000" b="0" i="0" u="none" strike="noStrike">
                          <a:effectLst/>
                          <a:latin typeface="Calibri Light" panose="020F0302020204030204" pitchFamily="34" charset="0"/>
                        </a:rPr>
                        <a:t>Lidé se bojí vyhledat pomoc kvůli tomu, co si ostatní o duševních obtížích myslí.</a:t>
                      </a:r>
                    </a:p>
                  </a:txBody>
                  <a:tcPr marL="9525" marR="9525" marT="9525" marB="0" anchor="ctr">
                    <a:lnL w="12700" cap="flat" cmpd="sng" algn="ctr">
                      <a:no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ctr" fontAlgn="b"/>
                      <a:endParaRPr kumimoji="0" lang="cs-CZ" sz="1000" b="0" i="0" u="none" strike="noStrike" kern="1200" cap="none" spc="0" normalizeH="0" baseline="0" dirty="0">
                        <a:ln>
                          <a:noFill/>
                        </a:ln>
                        <a:solidFill>
                          <a:schemeClr val="tx1">
                            <a:lumMod val="75000"/>
                            <a:lumOff val="25000"/>
                          </a:schemeClr>
                        </a:solidFill>
                        <a:effectLst/>
                        <a:uLnTx/>
                        <a:uFillTx/>
                        <a:latin typeface="Calibri Light" panose="020F0302020204030204" pitchFamily="34" charset="0"/>
                        <a:ea typeface="+mj-ea"/>
                        <a:cs typeface="Calibri Light" panose="020F0302020204030204" pitchFamily="34" charset="0"/>
                      </a:endParaRP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ctr" fontAlgn="b"/>
                      <a:r>
                        <a:rPr lang="cs-CZ" sz="1000" b="1" i="0" u="none" strike="noStrike" dirty="0">
                          <a:solidFill>
                            <a:schemeClr val="tx1">
                              <a:lumMod val="65000"/>
                              <a:lumOff val="35000"/>
                            </a:schemeClr>
                          </a:solidFill>
                          <a:effectLst/>
                          <a:latin typeface="Calibri Light" panose="020F0302020204030204" pitchFamily="34" charset="0"/>
                        </a:rPr>
                        <a:t>66</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solidFill>
                      <a:schemeClr val="accent5">
                        <a:lumMod val="20000"/>
                        <a:lumOff val="80000"/>
                      </a:schemeClr>
                    </a:solidFill>
                  </a:tcPr>
                </a:tc>
                <a:tc>
                  <a:txBody>
                    <a:bodyPr/>
                    <a:lstStyle/>
                    <a:p>
                      <a:pPr algn="ctr" fontAlgn="b"/>
                      <a:r>
                        <a:rPr lang="cs-CZ" sz="1000" b="1" i="0" u="none" strike="noStrike" dirty="0">
                          <a:solidFill>
                            <a:schemeClr val="tx1">
                              <a:lumMod val="65000"/>
                              <a:lumOff val="35000"/>
                            </a:schemeClr>
                          </a:solidFill>
                          <a:effectLst/>
                          <a:latin typeface="Calibri Light" panose="020F0302020204030204" pitchFamily="34" charset="0"/>
                        </a:rPr>
                        <a:t>78</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solidFill>
                      <a:schemeClr val="accent3">
                        <a:lumMod val="40000"/>
                        <a:lumOff val="60000"/>
                      </a:schemeClr>
                    </a:solidFill>
                  </a:tcPr>
                </a:tc>
                <a:tc>
                  <a:txBody>
                    <a:bodyPr/>
                    <a:lstStyle/>
                    <a:p>
                      <a:pPr algn="ctr" fontAlgn="b"/>
                      <a:r>
                        <a:rPr lang="cs-CZ" sz="1000" b="1" i="0" u="none" strike="noStrike" dirty="0">
                          <a:solidFill>
                            <a:schemeClr val="tx1">
                              <a:lumMod val="65000"/>
                              <a:lumOff val="35000"/>
                            </a:schemeClr>
                          </a:solidFill>
                          <a:effectLst/>
                          <a:latin typeface="Calibri Light" panose="020F0302020204030204" pitchFamily="34" charset="0"/>
                        </a:rPr>
                        <a:t>67</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solidFill>
                      <a:schemeClr val="accent5">
                        <a:lumMod val="20000"/>
                        <a:lumOff val="80000"/>
                      </a:schemeClr>
                    </a:solidFill>
                  </a:tcPr>
                </a:tc>
                <a:tc>
                  <a:txBody>
                    <a:bodyPr/>
                    <a:lstStyle/>
                    <a:p>
                      <a:pPr algn="ctr" fontAlgn="b"/>
                      <a:r>
                        <a:rPr lang="cs-CZ" sz="1000" b="1" i="0" u="none" strike="noStrike">
                          <a:solidFill>
                            <a:schemeClr val="tx1">
                              <a:lumMod val="65000"/>
                              <a:lumOff val="35000"/>
                            </a:schemeClr>
                          </a:solidFill>
                          <a:effectLst/>
                          <a:latin typeface="Calibri Light" panose="020F0302020204030204" pitchFamily="34" charset="0"/>
                        </a:rPr>
                        <a:t>77</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extLst>
                  <a:ext uri="{0D108BD9-81ED-4DB2-BD59-A6C34878D82A}">
                    <a16:rowId xmlns:a16="http://schemas.microsoft.com/office/drawing/2014/main" val="3045307025"/>
                  </a:ext>
                </a:extLst>
              </a:tr>
              <a:tr h="314325">
                <a:tc>
                  <a:txBody>
                    <a:bodyPr/>
                    <a:lstStyle/>
                    <a:p>
                      <a:pPr algn="r" fontAlgn="b"/>
                      <a:r>
                        <a:rPr lang="cs-CZ" sz="1000" b="0" i="0" u="none" strike="noStrike" dirty="0">
                          <a:effectLst/>
                          <a:latin typeface="Calibri Light" panose="020F0302020204030204" pitchFamily="34" charset="0"/>
                        </a:rPr>
                        <a:t>Lidé se obávají negativních reakcí a odmítání od svého okolí, když si řeknou o pomoc.</a:t>
                      </a:r>
                    </a:p>
                  </a:txBody>
                  <a:tcPr marL="9525" marR="9525" marT="9525" marB="0" anchor="ctr">
                    <a:lnL w="12700" cap="flat" cmpd="sng" algn="ctr">
                      <a:no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ctr" fontAlgn="b"/>
                      <a:endParaRPr kumimoji="0" lang="cs-CZ" sz="1000" b="0" i="0" u="none" strike="noStrike" kern="1200" cap="none" spc="0" normalizeH="0" baseline="0" dirty="0">
                        <a:ln>
                          <a:noFill/>
                        </a:ln>
                        <a:solidFill>
                          <a:schemeClr val="tx1">
                            <a:lumMod val="75000"/>
                            <a:lumOff val="25000"/>
                          </a:schemeClr>
                        </a:solidFill>
                        <a:effectLst/>
                        <a:uLnTx/>
                        <a:uFillTx/>
                        <a:latin typeface="Calibri Light" panose="020F0302020204030204" pitchFamily="34" charset="0"/>
                        <a:ea typeface="+mj-ea"/>
                        <a:cs typeface="Calibri Light" panose="020F0302020204030204" pitchFamily="34" charset="0"/>
                      </a:endParaRP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ctr" fontAlgn="b"/>
                      <a:r>
                        <a:rPr lang="cs-CZ" sz="1000" b="1" i="0" u="none" strike="noStrike">
                          <a:solidFill>
                            <a:schemeClr val="tx1">
                              <a:lumMod val="65000"/>
                              <a:lumOff val="35000"/>
                            </a:schemeClr>
                          </a:solidFill>
                          <a:effectLst/>
                          <a:latin typeface="Calibri Light" panose="020F0302020204030204" pitchFamily="34" charset="0"/>
                        </a:rPr>
                        <a:t>66</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ctr" fontAlgn="b"/>
                      <a:r>
                        <a:rPr lang="cs-CZ" sz="1000" b="1" i="0" u="none" strike="noStrike">
                          <a:solidFill>
                            <a:schemeClr val="tx1">
                              <a:lumMod val="65000"/>
                              <a:lumOff val="35000"/>
                            </a:schemeClr>
                          </a:solidFill>
                          <a:effectLst/>
                          <a:latin typeface="Calibri Light" panose="020F0302020204030204" pitchFamily="34" charset="0"/>
                        </a:rPr>
                        <a:t>74</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ctr" fontAlgn="b"/>
                      <a:r>
                        <a:rPr lang="cs-CZ" sz="1000" b="1" i="0" u="none" strike="noStrike" dirty="0">
                          <a:solidFill>
                            <a:schemeClr val="tx1">
                              <a:lumMod val="65000"/>
                              <a:lumOff val="35000"/>
                            </a:schemeClr>
                          </a:solidFill>
                          <a:effectLst/>
                          <a:latin typeface="Calibri Light" panose="020F0302020204030204" pitchFamily="34" charset="0"/>
                        </a:rPr>
                        <a:t>60</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solidFill>
                      <a:schemeClr val="accent5">
                        <a:lumMod val="20000"/>
                        <a:lumOff val="80000"/>
                      </a:schemeClr>
                    </a:solidFill>
                  </a:tcPr>
                </a:tc>
                <a:tc>
                  <a:txBody>
                    <a:bodyPr/>
                    <a:lstStyle/>
                    <a:p>
                      <a:pPr algn="ctr" fontAlgn="b"/>
                      <a:r>
                        <a:rPr lang="cs-CZ" sz="1000" b="1" i="0" u="none" strike="noStrike" dirty="0">
                          <a:solidFill>
                            <a:schemeClr val="tx1">
                              <a:lumMod val="65000"/>
                              <a:lumOff val="35000"/>
                            </a:schemeClr>
                          </a:solidFill>
                          <a:effectLst/>
                          <a:latin typeface="Calibri Light" panose="020F0302020204030204" pitchFamily="34" charset="0"/>
                        </a:rPr>
                        <a:t>80</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solidFill>
                      <a:schemeClr val="accent3">
                        <a:lumMod val="40000"/>
                        <a:lumOff val="60000"/>
                      </a:schemeClr>
                    </a:solidFill>
                  </a:tcPr>
                </a:tc>
                <a:extLst>
                  <a:ext uri="{0D108BD9-81ED-4DB2-BD59-A6C34878D82A}">
                    <a16:rowId xmlns:a16="http://schemas.microsoft.com/office/drawing/2014/main" val="2461081729"/>
                  </a:ext>
                </a:extLst>
              </a:tr>
              <a:tr h="314325">
                <a:tc>
                  <a:txBody>
                    <a:bodyPr/>
                    <a:lstStyle/>
                    <a:p>
                      <a:pPr algn="r" fontAlgn="b"/>
                      <a:r>
                        <a:rPr lang="cs-CZ" sz="1000" b="0" i="0" u="none" strike="noStrike" dirty="0">
                          <a:effectLst/>
                          <a:latin typeface="Calibri Light" panose="020F0302020204030204" pitchFamily="34" charset="0"/>
                        </a:rPr>
                        <a:t>Hodně lidí se během života potká s duševními obtížemi</a:t>
                      </a:r>
                    </a:p>
                  </a:txBody>
                  <a:tcPr marL="9525" marR="9525" marT="9525" marB="0" anchor="ctr">
                    <a:lnL w="12700" cap="flat" cmpd="sng" algn="ctr">
                      <a:no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ctr" fontAlgn="b"/>
                      <a:endParaRPr kumimoji="0" lang="cs-CZ" sz="1000" b="0" i="0" u="none" strike="noStrike" kern="1200" cap="none" spc="0" normalizeH="0" baseline="0" dirty="0">
                        <a:ln>
                          <a:noFill/>
                        </a:ln>
                        <a:solidFill>
                          <a:schemeClr val="tx1">
                            <a:lumMod val="75000"/>
                            <a:lumOff val="25000"/>
                          </a:schemeClr>
                        </a:solidFill>
                        <a:effectLst/>
                        <a:uLnTx/>
                        <a:uFillTx/>
                        <a:latin typeface="Calibri Light" panose="020F0302020204030204" pitchFamily="34" charset="0"/>
                        <a:ea typeface="+mj-ea"/>
                        <a:cs typeface="Calibri Light" panose="020F0302020204030204" pitchFamily="34" charset="0"/>
                      </a:endParaRP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ctr" fontAlgn="b"/>
                      <a:r>
                        <a:rPr lang="cs-CZ" sz="1000" b="1" i="0" u="none" strike="noStrike" dirty="0">
                          <a:solidFill>
                            <a:schemeClr val="tx1">
                              <a:lumMod val="65000"/>
                              <a:lumOff val="35000"/>
                            </a:schemeClr>
                          </a:solidFill>
                          <a:effectLst/>
                          <a:latin typeface="Calibri Light" panose="020F0302020204030204" pitchFamily="34" charset="0"/>
                        </a:rPr>
                        <a:t>64</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ctr" fontAlgn="b"/>
                      <a:r>
                        <a:rPr lang="cs-CZ" sz="1000" b="1" i="0" u="none" strike="noStrike">
                          <a:solidFill>
                            <a:schemeClr val="tx1">
                              <a:lumMod val="65000"/>
                              <a:lumOff val="35000"/>
                            </a:schemeClr>
                          </a:solidFill>
                          <a:effectLst/>
                          <a:latin typeface="Calibri Light" panose="020F0302020204030204" pitchFamily="34" charset="0"/>
                        </a:rPr>
                        <a:t>70</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ctr" fontAlgn="b"/>
                      <a:r>
                        <a:rPr lang="cs-CZ" sz="1000" b="1" i="0" u="none" strike="noStrike" dirty="0">
                          <a:solidFill>
                            <a:schemeClr val="tx1">
                              <a:lumMod val="65000"/>
                              <a:lumOff val="35000"/>
                            </a:schemeClr>
                          </a:solidFill>
                          <a:effectLst/>
                          <a:latin typeface="Calibri Light" panose="020F0302020204030204" pitchFamily="34" charset="0"/>
                        </a:rPr>
                        <a:t>54</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solidFill>
                      <a:schemeClr val="accent5">
                        <a:lumMod val="20000"/>
                        <a:lumOff val="80000"/>
                      </a:schemeClr>
                    </a:solidFill>
                  </a:tcPr>
                </a:tc>
                <a:tc>
                  <a:txBody>
                    <a:bodyPr/>
                    <a:lstStyle/>
                    <a:p>
                      <a:pPr algn="ctr" fontAlgn="b"/>
                      <a:r>
                        <a:rPr lang="cs-CZ" sz="1000" b="1" i="0" u="none" strike="noStrike" dirty="0">
                          <a:solidFill>
                            <a:schemeClr val="tx1">
                              <a:lumMod val="65000"/>
                              <a:lumOff val="35000"/>
                            </a:schemeClr>
                          </a:solidFill>
                          <a:effectLst/>
                          <a:latin typeface="Calibri Light" panose="020F0302020204030204" pitchFamily="34" charset="0"/>
                        </a:rPr>
                        <a:t>81</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solidFill>
                      <a:schemeClr val="accent3">
                        <a:lumMod val="40000"/>
                        <a:lumOff val="60000"/>
                      </a:schemeClr>
                    </a:solidFill>
                  </a:tcPr>
                </a:tc>
                <a:extLst>
                  <a:ext uri="{0D108BD9-81ED-4DB2-BD59-A6C34878D82A}">
                    <a16:rowId xmlns:a16="http://schemas.microsoft.com/office/drawing/2014/main" val="2222078642"/>
                  </a:ext>
                </a:extLst>
              </a:tr>
              <a:tr h="314325">
                <a:tc>
                  <a:txBody>
                    <a:bodyPr/>
                    <a:lstStyle/>
                    <a:p>
                      <a:pPr algn="r" fontAlgn="b"/>
                      <a:r>
                        <a:rPr lang="cs-CZ" sz="1000" b="0" i="0" u="none" strike="noStrike" dirty="0">
                          <a:effectLst/>
                          <a:latin typeface="Calibri Light" panose="020F0302020204030204" pitchFamily="34" charset="0"/>
                        </a:rPr>
                        <a:t>Když budou lidé vídat ve svém okolí, na sociálních sítích, v literatuře či filmech, že je běžné využít odborné pomoci, snáze ji pro sebe vyhledají.</a:t>
                      </a:r>
                    </a:p>
                  </a:txBody>
                  <a:tcPr marL="9525" marR="9525" marT="9525" marB="0" anchor="ctr">
                    <a:lnL w="12700" cap="flat" cmpd="sng" algn="ctr">
                      <a:no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ctr" fontAlgn="b"/>
                      <a:endParaRPr kumimoji="0" lang="cs-CZ" sz="1000" b="0" i="0" u="none" strike="noStrike" kern="1200" cap="none" spc="0" normalizeH="0" baseline="0" dirty="0">
                        <a:ln>
                          <a:noFill/>
                        </a:ln>
                        <a:solidFill>
                          <a:schemeClr val="tx1">
                            <a:lumMod val="75000"/>
                            <a:lumOff val="25000"/>
                          </a:schemeClr>
                        </a:solidFill>
                        <a:effectLst/>
                        <a:uLnTx/>
                        <a:uFillTx/>
                        <a:latin typeface="Calibri Light" panose="020F0302020204030204" pitchFamily="34" charset="0"/>
                        <a:ea typeface="+mj-ea"/>
                        <a:cs typeface="Calibri Light" panose="020F0302020204030204" pitchFamily="34" charset="0"/>
                      </a:endParaRP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ctr" fontAlgn="b"/>
                      <a:r>
                        <a:rPr lang="cs-CZ" sz="1000" b="1" i="0" u="none" strike="noStrike">
                          <a:solidFill>
                            <a:schemeClr val="tx1">
                              <a:lumMod val="65000"/>
                              <a:lumOff val="35000"/>
                            </a:schemeClr>
                          </a:solidFill>
                          <a:effectLst/>
                          <a:latin typeface="Calibri Light" panose="020F0302020204030204" pitchFamily="34" charset="0"/>
                        </a:rPr>
                        <a:t>61</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ctr" fontAlgn="b"/>
                      <a:r>
                        <a:rPr lang="cs-CZ" sz="1000" b="1" i="0" u="none" strike="noStrike">
                          <a:solidFill>
                            <a:schemeClr val="tx1">
                              <a:lumMod val="65000"/>
                              <a:lumOff val="35000"/>
                            </a:schemeClr>
                          </a:solidFill>
                          <a:effectLst/>
                          <a:latin typeface="Calibri Light" panose="020F0302020204030204" pitchFamily="34" charset="0"/>
                        </a:rPr>
                        <a:t>67</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ctr" fontAlgn="b"/>
                      <a:r>
                        <a:rPr lang="cs-CZ" sz="1000" b="1" i="0" u="none" strike="noStrike" dirty="0">
                          <a:solidFill>
                            <a:schemeClr val="tx1">
                              <a:lumMod val="65000"/>
                              <a:lumOff val="35000"/>
                            </a:schemeClr>
                          </a:solidFill>
                          <a:effectLst/>
                          <a:latin typeface="Calibri Light" panose="020F0302020204030204" pitchFamily="34" charset="0"/>
                        </a:rPr>
                        <a:t>58</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solidFill>
                      <a:schemeClr val="accent5">
                        <a:lumMod val="20000"/>
                        <a:lumOff val="80000"/>
                      </a:schemeClr>
                    </a:solidFill>
                  </a:tcPr>
                </a:tc>
                <a:tc>
                  <a:txBody>
                    <a:bodyPr/>
                    <a:lstStyle/>
                    <a:p>
                      <a:pPr algn="ctr" fontAlgn="b"/>
                      <a:r>
                        <a:rPr lang="cs-CZ" sz="1000" b="1" i="0" u="none" strike="noStrike" dirty="0">
                          <a:solidFill>
                            <a:schemeClr val="tx1">
                              <a:lumMod val="65000"/>
                              <a:lumOff val="35000"/>
                            </a:schemeClr>
                          </a:solidFill>
                          <a:effectLst/>
                          <a:latin typeface="Calibri Light" panose="020F0302020204030204" pitchFamily="34" charset="0"/>
                        </a:rPr>
                        <a:t>70</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solidFill>
                      <a:schemeClr val="accent3">
                        <a:lumMod val="40000"/>
                        <a:lumOff val="60000"/>
                      </a:schemeClr>
                    </a:solidFill>
                  </a:tcPr>
                </a:tc>
                <a:extLst>
                  <a:ext uri="{0D108BD9-81ED-4DB2-BD59-A6C34878D82A}">
                    <a16:rowId xmlns:a16="http://schemas.microsoft.com/office/drawing/2014/main" val="1987560467"/>
                  </a:ext>
                </a:extLst>
              </a:tr>
              <a:tr h="314325">
                <a:tc>
                  <a:txBody>
                    <a:bodyPr/>
                    <a:lstStyle/>
                    <a:p>
                      <a:pPr algn="r" fontAlgn="b"/>
                      <a:r>
                        <a:rPr lang="cs-CZ" sz="1000" b="0" i="0" u="none" strike="noStrike" dirty="0">
                          <a:effectLst/>
                          <a:latin typeface="Calibri Light" panose="020F0302020204030204" pitchFamily="34" charset="0"/>
                        </a:rPr>
                        <a:t>Děti a mladí se bojí, že když si řeknou o pomoc, někdo se na rodiče bude zlobit, že se o ně dobře nestarají.</a:t>
                      </a:r>
                    </a:p>
                  </a:txBody>
                  <a:tcPr marL="9525" marR="9525" marT="9525" marB="0" anchor="ctr">
                    <a:lnL w="12700" cap="flat" cmpd="sng" algn="ctr">
                      <a:no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ctr" fontAlgn="b"/>
                      <a:endParaRPr kumimoji="0" lang="cs-CZ" sz="1000" b="0" i="0" u="none" strike="noStrike" kern="1200" cap="none" spc="0" normalizeH="0" baseline="0" dirty="0">
                        <a:ln>
                          <a:noFill/>
                        </a:ln>
                        <a:solidFill>
                          <a:schemeClr val="tx1">
                            <a:lumMod val="75000"/>
                            <a:lumOff val="25000"/>
                          </a:schemeClr>
                        </a:solidFill>
                        <a:effectLst/>
                        <a:uLnTx/>
                        <a:uFillTx/>
                        <a:latin typeface="Calibri Light" panose="020F0302020204030204" pitchFamily="34" charset="0"/>
                        <a:ea typeface="+mj-ea"/>
                        <a:cs typeface="Calibri Light" panose="020F0302020204030204" pitchFamily="34" charset="0"/>
                      </a:endParaRP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ctr" fontAlgn="b"/>
                      <a:r>
                        <a:rPr lang="cs-CZ" sz="1000" b="1" i="0" u="none" strike="noStrike">
                          <a:solidFill>
                            <a:schemeClr val="tx1">
                              <a:lumMod val="65000"/>
                              <a:lumOff val="35000"/>
                            </a:schemeClr>
                          </a:solidFill>
                          <a:effectLst/>
                          <a:latin typeface="Calibri Light" panose="020F0302020204030204" pitchFamily="34" charset="0"/>
                        </a:rPr>
                        <a:t>53</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ctr" fontAlgn="b"/>
                      <a:r>
                        <a:rPr lang="cs-CZ" sz="1000" b="1" i="0" u="none" strike="noStrike">
                          <a:solidFill>
                            <a:schemeClr val="tx1">
                              <a:lumMod val="65000"/>
                              <a:lumOff val="35000"/>
                            </a:schemeClr>
                          </a:solidFill>
                          <a:effectLst/>
                          <a:latin typeface="Calibri Light" panose="020F0302020204030204" pitchFamily="34" charset="0"/>
                        </a:rPr>
                        <a:t>61</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ctr" fontAlgn="b"/>
                      <a:r>
                        <a:rPr lang="cs-CZ" sz="1000" b="1" i="0" u="none" strike="noStrike" dirty="0">
                          <a:solidFill>
                            <a:schemeClr val="tx1">
                              <a:lumMod val="65000"/>
                              <a:lumOff val="35000"/>
                            </a:schemeClr>
                          </a:solidFill>
                          <a:effectLst/>
                          <a:latin typeface="Calibri Light" panose="020F0302020204030204" pitchFamily="34" charset="0"/>
                        </a:rPr>
                        <a:t>56</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ctr" fontAlgn="b"/>
                      <a:r>
                        <a:rPr lang="cs-CZ" sz="1000" b="1" i="0" u="none" strike="noStrike">
                          <a:solidFill>
                            <a:schemeClr val="tx1">
                              <a:lumMod val="65000"/>
                              <a:lumOff val="35000"/>
                            </a:schemeClr>
                          </a:solidFill>
                          <a:effectLst/>
                          <a:latin typeface="Calibri Light" panose="020F0302020204030204" pitchFamily="34" charset="0"/>
                        </a:rPr>
                        <a:t>58</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extLst>
                  <a:ext uri="{0D108BD9-81ED-4DB2-BD59-A6C34878D82A}">
                    <a16:rowId xmlns:a16="http://schemas.microsoft.com/office/drawing/2014/main" val="2315437707"/>
                  </a:ext>
                </a:extLst>
              </a:tr>
              <a:tr h="314325">
                <a:tc>
                  <a:txBody>
                    <a:bodyPr/>
                    <a:lstStyle/>
                    <a:p>
                      <a:pPr algn="r" fontAlgn="b"/>
                      <a:r>
                        <a:rPr lang="cs-CZ" sz="1000" b="0" i="0" u="none" strike="noStrike" dirty="0">
                          <a:effectLst/>
                          <a:latin typeface="Calibri Light" panose="020F0302020204030204" pitchFamily="34" charset="0"/>
                        </a:rPr>
                        <a:t>Lidé s duševními obtížemi jsou dlouho terčem posměchu.</a:t>
                      </a:r>
                    </a:p>
                  </a:txBody>
                  <a:tcPr marL="9525" marR="9525" marT="9525" marB="0" anchor="ctr">
                    <a:lnL w="12700" cap="flat" cmpd="sng" algn="ctr">
                      <a:no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ctr" fontAlgn="b"/>
                      <a:endParaRPr kumimoji="0" lang="cs-CZ" sz="1000" b="0" i="0" u="none" strike="noStrike" kern="1200" cap="none" spc="0" normalizeH="0" baseline="0" dirty="0">
                        <a:ln>
                          <a:noFill/>
                        </a:ln>
                        <a:solidFill>
                          <a:schemeClr val="tx1">
                            <a:lumMod val="75000"/>
                            <a:lumOff val="25000"/>
                          </a:schemeClr>
                        </a:solidFill>
                        <a:effectLst/>
                        <a:uLnTx/>
                        <a:uFillTx/>
                        <a:latin typeface="Calibri Light" panose="020F0302020204030204" pitchFamily="34" charset="0"/>
                        <a:ea typeface="+mj-ea"/>
                        <a:cs typeface="Calibri Light" panose="020F0302020204030204" pitchFamily="34" charset="0"/>
                      </a:endParaRP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ctr" fontAlgn="b"/>
                      <a:r>
                        <a:rPr lang="cs-CZ" sz="1000" b="1" i="0" u="none" strike="noStrike">
                          <a:solidFill>
                            <a:schemeClr val="tx1">
                              <a:lumMod val="65000"/>
                              <a:lumOff val="35000"/>
                            </a:schemeClr>
                          </a:solidFill>
                          <a:effectLst/>
                          <a:latin typeface="Calibri Light" panose="020F0302020204030204" pitchFamily="34" charset="0"/>
                        </a:rPr>
                        <a:t>50</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ctr" fontAlgn="b"/>
                      <a:r>
                        <a:rPr lang="cs-CZ" sz="1000" b="1" i="0" u="none" strike="noStrike">
                          <a:solidFill>
                            <a:schemeClr val="tx1">
                              <a:lumMod val="65000"/>
                              <a:lumOff val="35000"/>
                            </a:schemeClr>
                          </a:solidFill>
                          <a:effectLst/>
                          <a:latin typeface="Calibri Light" panose="020F0302020204030204" pitchFamily="34" charset="0"/>
                        </a:rPr>
                        <a:t>58</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ctr" fontAlgn="b"/>
                      <a:r>
                        <a:rPr lang="cs-CZ" sz="1000" b="1" i="0" u="none" strike="noStrike" dirty="0">
                          <a:solidFill>
                            <a:schemeClr val="tx1">
                              <a:lumMod val="65000"/>
                              <a:lumOff val="35000"/>
                            </a:schemeClr>
                          </a:solidFill>
                          <a:effectLst/>
                          <a:latin typeface="Calibri Light" panose="020F0302020204030204" pitchFamily="34" charset="0"/>
                        </a:rPr>
                        <a:t>59</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solidFill>
                      <a:schemeClr val="accent3">
                        <a:lumMod val="40000"/>
                        <a:lumOff val="60000"/>
                      </a:schemeClr>
                    </a:solidFill>
                  </a:tcPr>
                </a:tc>
                <a:tc>
                  <a:txBody>
                    <a:bodyPr/>
                    <a:lstStyle/>
                    <a:p>
                      <a:pPr algn="ctr" fontAlgn="b"/>
                      <a:r>
                        <a:rPr lang="cs-CZ" sz="1000" b="1" i="0" u="none" strike="noStrike" dirty="0">
                          <a:solidFill>
                            <a:schemeClr val="tx1">
                              <a:lumMod val="65000"/>
                              <a:lumOff val="35000"/>
                            </a:schemeClr>
                          </a:solidFill>
                          <a:effectLst/>
                          <a:latin typeface="Calibri Light" panose="020F0302020204030204" pitchFamily="34" charset="0"/>
                        </a:rPr>
                        <a:t>49</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solidFill>
                      <a:schemeClr val="accent5">
                        <a:lumMod val="20000"/>
                        <a:lumOff val="80000"/>
                      </a:schemeClr>
                    </a:solidFill>
                  </a:tcPr>
                </a:tc>
                <a:extLst>
                  <a:ext uri="{0D108BD9-81ED-4DB2-BD59-A6C34878D82A}">
                    <a16:rowId xmlns:a16="http://schemas.microsoft.com/office/drawing/2014/main" val="3325712784"/>
                  </a:ext>
                </a:extLst>
              </a:tr>
              <a:tr h="314325">
                <a:tc>
                  <a:txBody>
                    <a:bodyPr/>
                    <a:lstStyle/>
                    <a:p>
                      <a:pPr algn="r" fontAlgn="b"/>
                      <a:r>
                        <a:rPr lang="cs-CZ" sz="1000" b="0" i="0" u="none" strike="noStrike" dirty="0">
                          <a:effectLst/>
                          <a:latin typeface="Calibri Light" panose="020F0302020204030204" pitchFamily="34" charset="0"/>
                        </a:rPr>
                        <a:t>Lidé s duševními obtížemi jsou méně nebezpeční, než si lidé myslí.</a:t>
                      </a:r>
                    </a:p>
                  </a:txBody>
                  <a:tcPr marL="9525" marR="9525" marT="9525" marB="0" anchor="ctr">
                    <a:lnL w="12700" cap="flat" cmpd="sng" algn="ctr">
                      <a:no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ctr" fontAlgn="b"/>
                      <a:endParaRPr kumimoji="0" lang="cs-CZ" sz="1000" b="0" i="0" u="none" strike="noStrike" kern="1200" cap="none" spc="0" normalizeH="0" baseline="0" dirty="0">
                        <a:ln>
                          <a:noFill/>
                        </a:ln>
                        <a:solidFill>
                          <a:schemeClr val="tx1">
                            <a:lumMod val="75000"/>
                            <a:lumOff val="25000"/>
                          </a:schemeClr>
                        </a:solidFill>
                        <a:effectLst/>
                        <a:uLnTx/>
                        <a:uFillTx/>
                        <a:latin typeface="Calibri Light" panose="020F0302020204030204" pitchFamily="34" charset="0"/>
                        <a:ea typeface="+mj-ea"/>
                        <a:cs typeface="Calibri Light" panose="020F0302020204030204" pitchFamily="34" charset="0"/>
                      </a:endParaRP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ctr" fontAlgn="b"/>
                      <a:r>
                        <a:rPr lang="cs-CZ" sz="1000" b="1" i="0" u="none" strike="noStrike">
                          <a:solidFill>
                            <a:schemeClr val="tx1">
                              <a:lumMod val="65000"/>
                              <a:lumOff val="35000"/>
                            </a:schemeClr>
                          </a:solidFill>
                          <a:effectLst/>
                          <a:latin typeface="Calibri Light" panose="020F0302020204030204" pitchFamily="34" charset="0"/>
                        </a:rPr>
                        <a:t>39</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ctr" fontAlgn="b"/>
                      <a:r>
                        <a:rPr lang="cs-CZ" sz="1000" b="1" i="0" u="none" strike="noStrike">
                          <a:solidFill>
                            <a:schemeClr val="tx1">
                              <a:lumMod val="65000"/>
                              <a:lumOff val="35000"/>
                            </a:schemeClr>
                          </a:solidFill>
                          <a:effectLst/>
                          <a:latin typeface="Calibri Light" panose="020F0302020204030204" pitchFamily="34" charset="0"/>
                        </a:rPr>
                        <a:t>35</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ctr" fontAlgn="b"/>
                      <a:r>
                        <a:rPr lang="cs-CZ" sz="1000" b="1" i="0" u="none" strike="noStrike" dirty="0">
                          <a:solidFill>
                            <a:schemeClr val="tx1">
                              <a:lumMod val="65000"/>
                              <a:lumOff val="35000"/>
                            </a:schemeClr>
                          </a:solidFill>
                          <a:effectLst/>
                          <a:latin typeface="Calibri Light" panose="020F0302020204030204" pitchFamily="34" charset="0"/>
                        </a:rPr>
                        <a:t>29</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solidFill>
                      <a:schemeClr val="accent5">
                        <a:lumMod val="20000"/>
                        <a:lumOff val="80000"/>
                      </a:schemeClr>
                    </a:solidFill>
                  </a:tcPr>
                </a:tc>
                <a:tc>
                  <a:txBody>
                    <a:bodyPr/>
                    <a:lstStyle/>
                    <a:p>
                      <a:pPr algn="ctr" fontAlgn="b"/>
                      <a:r>
                        <a:rPr lang="cs-CZ" sz="1000" b="1" i="0" u="none" strike="noStrike" dirty="0">
                          <a:solidFill>
                            <a:schemeClr val="tx1">
                              <a:lumMod val="65000"/>
                              <a:lumOff val="35000"/>
                            </a:schemeClr>
                          </a:solidFill>
                          <a:effectLst/>
                          <a:latin typeface="Calibri Light" panose="020F0302020204030204" pitchFamily="34" charset="0"/>
                        </a:rPr>
                        <a:t>44</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solidFill>
                      <a:schemeClr val="accent3">
                        <a:lumMod val="40000"/>
                        <a:lumOff val="60000"/>
                      </a:schemeClr>
                    </a:solidFill>
                  </a:tcPr>
                </a:tc>
                <a:extLst>
                  <a:ext uri="{0D108BD9-81ED-4DB2-BD59-A6C34878D82A}">
                    <a16:rowId xmlns:a16="http://schemas.microsoft.com/office/drawing/2014/main" val="1215042313"/>
                  </a:ext>
                </a:extLst>
              </a:tr>
              <a:tr h="314325">
                <a:tc>
                  <a:txBody>
                    <a:bodyPr/>
                    <a:lstStyle/>
                    <a:p>
                      <a:pPr algn="r" fontAlgn="b"/>
                      <a:r>
                        <a:rPr lang="cs-CZ" sz="1000" b="0" i="0" u="none" strike="noStrike" dirty="0">
                          <a:effectLst/>
                          <a:latin typeface="Calibri Light" panose="020F0302020204030204" pitchFamily="34" charset="0"/>
                        </a:rPr>
                        <a:t>V rodině se často o duševních obtížích mluví ošklivě nebo pohrdavě.</a:t>
                      </a:r>
                    </a:p>
                  </a:txBody>
                  <a:tcPr marL="9525" marR="9525" marT="9525" marB="0" anchor="ctr">
                    <a:lnL w="12700" cap="flat" cmpd="sng" algn="ctr">
                      <a:no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ctr" fontAlgn="b"/>
                      <a:endParaRPr kumimoji="0" lang="cs-CZ" sz="1000" b="0" i="0" u="none" strike="noStrike" kern="1200" cap="none" spc="0" normalizeH="0" baseline="0" dirty="0">
                        <a:ln>
                          <a:noFill/>
                        </a:ln>
                        <a:solidFill>
                          <a:schemeClr val="tx1">
                            <a:lumMod val="75000"/>
                            <a:lumOff val="25000"/>
                          </a:schemeClr>
                        </a:solidFill>
                        <a:effectLst/>
                        <a:uLnTx/>
                        <a:uFillTx/>
                        <a:latin typeface="Calibri Light" panose="020F0302020204030204" pitchFamily="34" charset="0"/>
                        <a:ea typeface="+mj-ea"/>
                        <a:cs typeface="Calibri Light" panose="020F0302020204030204" pitchFamily="34" charset="0"/>
                      </a:endParaRP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ctr" fontAlgn="b"/>
                      <a:r>
                        <a:rPr lang="cs-CZ" sz="1000" b="1" i="0" u="none" strike="noStrike" dirty="0">
                          <a:solidFill>
                            <a:schemeClr val="tx1">
                              <a:lumMod val="65000"/>
                              <a:lumOff val="35000"/>
                            </a:schemeClr>
                          </a:solidFill>
                          <a:effectLst/>
                          <a:latin typeface="Calibri Light" panose="020F0302020204030204" pitchFamily="34" charset="0"/>
                        </a:rPr>
                        <a:t>28</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solidFill>
                      <a:schemeClr val="accent5">
                        <a:lumMod val="20000"/>
                        <a:lumOff val="80000"/>
                      </a:schemeClr>
                    </a:solidFill>
                  </a:tcPr>
                </a:tc>
                <a:tc>
                  <a:txBody>
                    <a:bodyPr/>
                    <a:lstStyle/>
                    <a:p>
                      <a:pPr algn="ctr" fontAlgn="b"/>
                      <a:r>
                        <a:rPr lang="cs-CZ" sz="1000" b="1" i="0" u="none" strike="noStrike" dirty="0">
                          <a:solidFill>
                            <a:schemeClr val="tx1">
                              <a:lumMod val="65000"/>
                              <a:lumOff val="35000"/>
                            </a:schemeClr>
                          </a:solidFill>
                          <a:effectLst/>
                          <a:latin typeface="Calibri Light" panose="020F0302020204030204" pitchFamily="34" charset="0"/>
                        </a:rPr>
                        <a:t>44</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solidFill>
                      <a:schemeClr val="accent3">
                        <a:lumMod val="40000"/>
                        <a:lumOff val="60000"/>
                      </a:schemeClr>
                    </a:solidFill>
                  </a:tcPr>
                </a:tc>
                <a:tc>
                  <a:txBody>
                    <a:bodyPr/>
                    <a:lstStyle/>
                    <a:p>
                      <a:pPr algn="ctr" fontAlgn="b"/>
                      <a:r>
                        <a:rPr lang="cs-CZ" sz="1000" b="1" i="0" u="none" strike="noStrike" dirty="0">
                          <a:solidFill>
                            <a:schemeClr val="tx1">
                              <a:lumMod val="65000"/>
                              <a:lumOff val="35000"/>
                            </a:schemeClr>
                          </a:solidFill>
                          <a:effectLst/>
                          <a:latin typeface="Calibri Light" panose="020F0302020204030204" pitchFamily="34" charset="0"/>
                        </a:rPr>
                        <a:t>24</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solidFill>
                      <a:schemeClr val="accent5">
                        <a:lumMod val="20000"/>
                        <a:lumOff val="80000"/>
                      </a:schemeClr>
                    </a:solidFill>
                  </a:tcPr>
                </a:tc>
                <a:tc>
                  <a:txBody>
                    <a:bodyPr/>
                    <a:lstStyle/>
                    <a:p>
                      <a:pPr algn="ctr" fontAlgn="b"/>
                      <a:r>
                        <a:rPr lang="cs-CZ" sz="1000" b="1" i="0" u="none" strike="noStrike" dirty="0">
                          <a:solidFill>
                            <a:schemeClr val="tx1">
                              <a:lumMod val="65000"/>
                              <a:lumOff val="35000"/>
                            </a:schemeClr>
                          </a:solidFill>
                          <a:effectLst/>
                          <a:latin typeface="Calibri Light" panose="020F0302020204030204" pitchFamily="34" charset="0"/>
                        </a:rPr>
                        <a:t>48</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solidFill>
                      <a:schemeClr val="accent3">
                        <a:lumMod val="40000"/>
                        <a:lumOff val="60000"/>
                      </a:schemeClr>
                    </a:solidFill>
                  </a:tcPr>
                </a:tc>
                <a:extLst>
                  <a:ext uri="{0D108BD9-81ED-4DB2-BD59-A6C34878D82A}">
                    <a16:rowId xmlns:a16="http://schemas.microsoft.com/office/drawing/2014/main" val="2640212683"/>
                  </a:ext>
                </a:extLst>
              </a:tr>
              <a:tr h="314325">
                <a:tc>
                  <a:txBody>
                    <a:bodyPr/>
                    <a:lstStyle/>
                    <a:p>
                      <a:pPr algn="r" fontAlgn="b"/>
                      <a:r>
                        <a:rPr lang="cs-CZ" sz="1000" b="0" i="0" u="none" strike="noStrike" dirty="0">
                          <a:effectLst/>
                          <a:latin typeface="Calibri Light" panose="020F0302020204030204" pitchFamily="34" charset="0"/>
                        </a:rPr>
                        <a:t>Lidé s duševními obtížemi jsou slabí a nemají dostatečnou vůli.</a:t>
                      </a:r>
                    </a:p>
                  </a:txBody>
                  <a:tcPr marL="9525" marR="9525" marT="9525" marB="0" anchor="ctr">
                    <a:lnL w="12700" cap="flat" cmpd="sng" algn="ctr">
                      <a:no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ctr" fontAlgn="b"/>
                      <a:endParaRPr kumimoji="0" lang="cs-CZ" sz="1000" b="0" i="0" u="none" strike="noStrike" kern="1200" cap="none" spc="0" normalizeH="0" baseline="0" dirty="0">
                        <a:ln>
                          <a:noFill/>
                        </a:ln>
                        <a:solidFill>
                          <a:schemeClr val="tx1">
                            <a:lumMod val="75000"/>
                            <a:lumOff val="25000"/>
                          </a:schemeClr>
                        </a:solidFill>
                        <a:effectLst/>
                        <a:uLnTx/>
                        <a:uFillTx/>
                        <a:latin typeface="Calibri Light" panose="020F0302020204030204" pitchFamily="34" charset="0"/>
                        <a:ea typeface="+mj-ea"/>
                        <a:cs typeface="Calibri Light" panose="020F0302020204030204" pitchFamily="34" charset="0"/>
                      </a:endParaRP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ctr" fontAlgn="b"/>
                      <a:r>
                        <a:rPr lang="cs-CZ" sz="1000" b="1" i="0" u="none" strike="noStrike">
                          <a:solidFill>
                            <a:schemeClr val="tx1">
                              <a:lumMod val="65000"/>
                              <a:lumOff val="35000"/>
                            </a:schemeClr>
                          </a:solidFill>
                          <a:effectLst/>
                          <a:latin typeface="Calibri Light" panose="020F0302020204030204" pitchFamily="34" charset="0"/>
                        </a:rPr>
                        <a:t>32</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ctr" fontAlgn="b"/>
                      <a:r>
                        <a:rPr lang="cs-CZ" sz="1000" b="1" i="0" u="none" strike="noStrike">
                          <a:solidFill>
                            <a:schemeClr val="tx1">
                              <a:lumMod val="65000"/>
                              <a:lumOff val="35000"/>
                            </a:schemeClr>
                          </a:solidFill>
                          <a:effectLst/>
                          <a:latin typeface="Calibri Light" panose="020F0302020204030204" pitchFamily="34" charset="0"/>
                        </a:rPr>
                        <a:t>33</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ctr" fontAlgn="b"/>
                      <a:r>
                        <a:rPr lang="cs-CZ" sz="1000" b="1" i="0" u="none" strike="noStrike">
                          <a:solidFill>
                            <a:schemeClr val="tx1">
                              <a:lumMod val="65000"/>
                              <a:lumOff val="35000"/>
                            </a:schemeClr>
                          </a:solidFill>
                          <a:effectLst/>
                          <a:latin typeface="Calibri Light" panose="020F0302020204030204" pitchFamily="34" charset="0"/>
                        </a:rPr>
                        <a:t>34</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ctr" fontAlgn="b"/>
                      <a:r>
                        <a:rPr lang="cs-CZ" sz="1000" b="1" i="0" u="none" strike="noStrike">
                          <a:solidFill>
                            <a:schemeClr val="tx1">
                              <a:lumMod val="65000"/>
                              <a:lumOff val="35000"/>
                            </a:schemeClr>
                          </a:solidFill>
                          <a:effectLst/>
                          <a:latin typeface="Calibri Light" panose="020F0302020204030204" pitchFamily="34" charset="0"/>
                        </a:rPr>
                        <a:t>32</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extLst>
                  <a:ext uri="{0D108BD9-81ED-4DB2-BD59-A6C34878D82A}">
                    <a16:rowId xmlns:a16="http://schemas.microsoft.com/office/drawing/2014/main" val="2082074615"/>
                  </a:ext>
                </a:extLst>
              </a:tr>
              <a:tr h="314325">
                <a:tc>
                  <a:txBody>
                    <a:bodyPr/>
                    <a:lstStyle/>
                    <a:p>
                      <a:pPr algn="r" fontAlgn="b"/>
                      <a:r>
                        <a:rPr lang="cs-CZ" sz="1000" b="0" i="0" u="none" strike="noStrike" dirty="0">
                          <a:effectLst/>
                          <a:latin typeface="Calibri Light" panose="020F0302020204030204" pitchFamily="34" charset="0"/>
                        </a:rPr>
                        <a:t>Pomyšlení na to, že v mém okolí žijí lidé s duševním onemocněním, je děsivé.</a:t>
                      </a:r>
                    </a:p>
                  </a:txBody>
                  <a:tcPr marL="9525" marR="9525" marT="9525" marB="0" anchor="ctr">
                    <a:lnL w="12700" cap="flat" cmpd="sng" algn="ctr">
                      <a:no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ctr" fontAlgn="b"/>
                      <a:endParaRPr kumimoji="0" lang="cs-CZ" sz="1000" b="0" i="0" u="none" strike="noStrike" kern="1200" cap="none" spc="0" normalizeH="0" baseline="0" dirty="0">
                        <a:ln>
                          <a:noFill/>
                        </a:ln>
                        <a:solidFill>
                          <a:schemeClr val="tx1">
                            <a:lumMod val="75000"/>
                            <a:lumOff val="25000"/>
                          </a:schemeClr>
                        </a:solidFill>
                        <a:effectLst/>
                        <a:uLnTx/>
                        <a:uFillTx/>
                        <a:latin typeface="Calibri Light" panose="020F0302020204030204" pitchFamily="34" charset="0"/>
                        <a:ea typeface="+mj-ea"/>
                        <a:cs typeface="Calibri Light" panose="020F0302020204030204" pitchFamily="34" charset="0"/>
                      </a:endParaRP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ctr" fontAlgn="b"/>
                      <a:r>
                        <a:rPr lang="cs-CZ" sz="1000" b="1" i="0" u="none" strike="noStrike">
                          <a:solidFill>
                            <a:schemeClr val="tx1">
                              <a:lumMod val="65000"/>
                              <a:lumOff val="35000"/>
                            </a:schemeClr>
                          </a:solidFill>
                          <a:effectLst/>
                          <a:latin typeface="Calibri Light" panose="020F0302020204030204" pitchFamily="34" charset="0"/>
                        </a:rPr>
                        <a:t>26</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ctr" fontAlgn="b"/>
                      <a:r>
                        <a:rPr lang="cs-CZ" sz="1000" b="1" i="0" u="none" strike="noStrike">
                          <a:solidFill>
                            <a:schemeClr val="tx1">
                              <a:lumMod val="65000"/>
                              <a:lumOff val="35000"/>
                            </a:schemeClr>
                          </a:solidFill>
                          <a:effectLst/>
                          <a:latin typeface="Calibri Light" panose="020F0302020204030204" pitchFamily="34" charset="0"/>
                        </a:rPr>
                        <a:t>30</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ctr" fontAlgn="b"/>
                      <a:r>
                        <a:rPr lang="cs-CZ" sz="1000" b="1" i="0" u="none" strike="noStrike">
                          <a:solidFill>
                            <a:schemeClr val="tx1">
                              <a:lumMod val="65000"/>
                              <a:lumOff val="35000"/>
                            </a:schemeClr>
                          </a:solidFill>
                          <a:effectLst/>
                          <a:latin typeface="Calibri Light" panose="020F0302020204030204" pitchFamily="34" charset="0"/>
                        </a:rPr>
                        <a:t>29</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ctr" fontAlgn="b"/>
                      <a:r>
                        <a:rPr lang="cs-CZ" sz="1000" b="1" i="0" u="none" strike="noStrike">
                          <a:solidFill>
                            <a:schemeClr val="tx1">
                              <a:lumMod val="65000"/>
                              <a:lumOff val="35000"/>
                            </a:schemeClr>
                          </a:solidFill>
                          <a:effectLst/>
                          <a:latin typeface="Calibri Light" panose="020F0302020204030204" pitchFamily="34" charset="0"/>
                        </a:rPr>
                        <a:t>27</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extLst>
                  <a:ext uri="{0D108BD9-81ED-4DB2-BD59-A6C34878D82A}">
                    <a16:rowId xmlns:a16="http://schemas.microsoft.com/office/drawing/2014/main" val="2360214169"/>
                  </a:ext>
                </a:extLst>
              </a:tr>
              <a:tr h="314325">
                <a:tc>
                  <a:txBody>
                    <a:bodyPr/>
                    <a:lstStyle/>
                    <a:p>
                      <a:pPr algn="r" fontAlgn="b"/>
                      <a:r>
                        <a:rPr lang="cs-CZ" sz="1000" b="0" i="0" u="none" strike="noStrike" dirty="0">
                          <a:effectLst/>
                          <a:latin typeface="Calibri Light" panose="020F0302020204030204" pitchFamily="34" charset="0"/>
                        </a:rPr>
                        <a:t>Lidé s duševními obtížemi se z toho můžou dostat sami, kdyby chtěli.</a:t>
                      </a:r>
                    </a:p>
                  </a:txBody>
                  <a:tcPr marL="9525" marR="9525" marT="9525" marB="0" anchor="ctr">
                    <a:lnL w="12700" cap="flat" cmpd="sng" algn="ctr">
                      <a:no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ctr" fontAlgn="b"/>
                      <a:endParaRPr kumimoji="0" lang="cs-CZ" sz="1000" b="0" i="0" u="none" strike="noStrike" kern="1200" cap="none" spc="0" normalizeH="0" baseline="0" dirty="0">
                        <a:ln>
                          <a:noFill/>
                        </a:ln>
                        <a:solidFill>
                          <a:schemeClr val="tx1">
                            <a:lumMod val="75000"/>
                            <a:lumOff val="25000"/>
                          </a:schemeClr>
                        </a:solidFill>
                        <a:effectLst/>
                        <a:uLnTx/>
                        <a:uFillTx/>
                        <a:latin typeface="Calibri Light" panose="020F0302020204030204" pitchFamily="34" charset="0"/>
                        <a:ea typeface="+mj-ea"/>
                        <a:cs typeface="Calibri Light" panose="020F0302020204030204" pitchFamily="34" charset="0"/>
                      </a:endParaRP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ctr" fontAlgn="b"/>
                      <a:r>
                        <a:rPr lang="cs-CZ" sz="1000" b="1" i="0" u="none" strike="noStrike">
                          <a:solidFill>
                            <a:schemeClr val="tx1">
                              <a:lumMod val="65000"/>
                              <a:lumOff val="35000"/>
                            </a:schemeClr>
                          </a:solidFill>
                          <a:effectLst/>
                          <a:latin typeface="Calibri Light" panose="020F0302020204030204" pitchFamily="34" charset="0"/>
                        </a:rPr>
                        <a:t>26</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ctr" fontAlgn="b"/>
                      <a:r>
                        <a:rPr lang="cs-CZ" sz="1000" b="1" i="0" u="none" strike="noStrike">
                          <a:solidFill>
                            <a:schemeClr val="tx1">
                              <a:lumMod val="65000"/>
                              <a:lumOff val="35000"/>
                            </a:schemeClr>
                          </a:solidFill>
                          <a:effectLst/>
                          <a:latin typeface="Calibri Light" panose="020F0302020204030204" pitchFamily="34" charset="0"/>
                        </a:rPr>
                        <a:t>17</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ctr" fontAlgn="b"/>
                      <a:r>
                        <a:rPr lang="cs-CZ" sz="1000" b="1" i="0" u="none" strike="noStrike">
                          <a:solidFill>
                            <a:schemeClr val="tx1">
                              <a:lumMod val="65000"/>
                              <a:lumOff val="35000"/>
                            </a:schemeClr>
                          </a:solidFill>
                          <a:effectLst/>
                          <a:latin typeface="Calibri Light" panose="020F0302020204030204" pitchFamily="34" charset="0"/>
                        </a:rPr>
                        <a:t>21</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ctr" fontAlgn="b"/>
                      <a:r>
                        <a:rPr lang="cs-CZ" sz="1000" b="1" i="0" u="none" strike="noStrike">
                          <a:solidFill>
                            <a:schemeClr val="tx1">
                              <a:lumMod val="65000"/>
                              <a:lumOff val="35000"/>
                            </a:schemeClr>
                          </a:solidFill>
                          <a:effectLst/>
                          <a:latin typeface="Calibri Light" panose="020F0302020204030204" pitchFamily="34" charset="0"/>
                        </a:rPr>
                        <a:t>22</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extLst>
                  <a:ext uri="{0D108BD9-81ED-4DB2-BD59-A6C34878D82A}">
                    <a16:rowId xmlns:a16="http://schemas.microsoft.com/office/drawing/2014/main" val="3536283042"/>
                  </a:ext>
                </a:extLst>
              </a:tr>
              <a:tr h="314325">
                <a:tc>
                  <a:txBody>
                    <a:bodyPr/>
                    <a:lstStyle/>
                    <a:p>
                      <a:pPr algn="r" fontAlgn="b"/>
                      <a:r>
                        <a:rPr lang="cs-CZ" sz="1000" b="0" i="0" u="none" strike="noStrike" dirty="0">
                          <a:effectLst/>
                          <a:latin typeface="Calibri Light" panose="020F0302020204030204" pitchFamily="34" charset="0"/>
                        </a:rPr>
                        <a:t>Duševní onemocnění není skutečnou nemocí.</a:t>
                      </a:r>
                    </a:p>
                  </a:txBody>
                  <a:tcPr marL="9525" marR="9525" marT="9525" marB="0" anchor="ctr">
                    <a:lnL w="12700" cap="flat" cmpd="sng" algn="ctr">
                      <a:no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solidFill>
                      <a:schemeClr val="bg1"/>
                    </a:solidFill>
                  </a:tcPr>
                </a:tc>
                <a:tc>
                  <a:txBody>
                    <a:bodyPr/>
                    <a:lstStyle/>
                    <a:p>
                      <a:pPr algn="ctr" fontAlgn="b"/>
                      <a:endParaRPr kumimoji="0" lang="cs-CZ" sz="1000" b="0" i="0" u="none" strike="noStrike" kern="1200" cap="none" spc="0" normalizeH="0" baseline="0" dirty="0">
                        <a:ln>
                          <a:noFill/>
                        </a:ln>
                        <a:solidFill>
                          <a:schemeClr val="tx1">
                            <a:lumMod val="75000"/>
                            <a:lumOff val="25000"/>
                          </a:schemeClr>
                        </a:solidFill>
                        <a:effectLst/>
                        <a:uLnTx/>
                        <a:uFillTx/>
                        <a:latin typeface="Calibri Light" panose="020F0302020204030204" pitchFamily="34" charset="0"/>
                        <a:ea typeface="+mj-ea"/>
                        <a:cs typeface="Calibri Light" panose="020F0302020204030204" pitchFamily="34" charset="0"/>
                      </a:endParaRP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ctr" fontAlgn="b"/>
                      <a:r>
                        <a:rPr lang="cs-CZ" sz="1000" b="1" i="0" u="none" strike="noStrike">
                          <a:solidFill>
                            <a:schemeClr val="tx1">
                              <a:lumMod val="65000"/>
                              <a:lumOff val="35000"/>
                            </a:schemeClr>
                          </a:solidFill>
                          <a:effectLst/>
                          <a:latin typeface="Calibri Light" panose="020F0302020204030204" pitchFamily="34" charset="0"/>
                        </a:rPr>
                        <a:t>21</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ctr" fontAlgn="b"/>
                      <a:r>
                        <a:rPr lang="cs-CZ" sz="1000" b="1" i="0" u="none" strike="noStrike">
                          <a:solidFill>
                            <a:schemeClr val="tx1">
                              <a:lumMod val="65000"/>
                              <a:lumOff val="35000"/>
                            </a:schemeClr>
                          </a:solidFill>
                          <a:effectLst/>
                          <a:latin typeface="Calibri Light" panose="020F0302020204030204" pitchFamily="34" charset="0"/>
                        </a:rPr>
                        <a:t>14</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ctr" fontAlgn="b"/>
                      <a:r>
                        <a:rPr lang="cs-CZ" sz="1000" b="1" i="0" u="none" strike="noStrike">
                          <a:solidFill>
                            <a:schemeClr val="tx1">
                              <a:lumMod val="65000"/>
                              <a:lumOff val="35000"/>
                            </a:schemeClr>
                          </a:solidFill>
                          <a:effectLst/>
                          <a:latin typeface="Calibri Light" panose="020F0302020204030204" pitchFamily="34" charset="0"/>
                        </a:rPr>
                        <a:t>17</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ctr" fontAlgn="b"/>
                      <a:r>
                        <a:rPr lang="cs-CZ" sz="1000" b="1" i="0" u="none" strike="noStrike" dirty="0">
                          <a:solidFill>
                            <a:schemeClr val="tx1">
                              <a:lumMod val="65000"/>
                              <a:lumOff val="35000"/>
                            </a:schemeClr>
                          </a:solidFill>
                          <a:effectLst/>
                          <a:latin typeface="Calibri Light" panose="020F0302020204030204" pitchFamily="34" charset="0"/>
                        </a:rPr>
                        <a:t>18</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extLst>
                  <a:ext uri="{0D108BD9-81ED-4DB2-BD59-A6C34878D82A}">
                    <a16:rowId xmlns:a16="http://schemas.microsoft.com/office/drawing/2014/main" val="3592075948"/>
                  </a:ext>
                </a:extLst>
              </a:tr>
            </a:tbl>
          </a:graphicData>
        </a:graphic>
      </p:graphicFrame>
      <p:graphicFrame>
        <p:nvGraphicFramePr>
          <p:cNvPr id="6" name="Chart 5">
            <a:extLst>
              <a:ext uri="{FF2B5EF4-FFF2-40B4-BE49-F238E27FC236}">
                <a16:creationId xmlns:a16="http://schemas.microsoft.com/office/drawing/2014/main" id="{502982A0-4EAD-C6FB-91B8-41B33070199C}"/>
              </a:ext>
            </a:extLst>
          </p:cNvPr>
          <p:cNvGraphicFramePr/>
          <p:nvPr>
            <p:extLst>
              <p:ext uri="{D42A27DB-BD31-4B8C-83A1-F6EECF244321}">
                <p14:modId xmlns:p14="http://schemas.microsoft.com/office/powerpoint/2010/main" val="2152104944"/>
              </p:ext>
            </p:extLst>
          </p:nvPr>
        </p:nvGraphicFramePr>
        <p:xfrm>
          <a:off x="4560489" y="1826170"/>
          <a:ext cx="4439815" cy="4771181"/>
        </p:xfrm>
        <a:graphic>
          <a:graphicData uri="http://schemas.openxmlformats.org/drawingml/2006/chart">
            <c:chart xmlns:c="http://schemas.openxmlformats.org/drawingml/2006/chart" xmlns:r="http://schemas.openxmlformats.org/officeDocument/2006/relationships" r:id="rId3"/>
          </a:graphicData>
        </a:graphic>
      </p:graphicFrame>
      <p:sp>
        <p:nvSpPr>
          <p:cNvPr id="22" name="Nadpis 1"/>
          <p:cNvSpPr txBox="1">
            <a:spLocks/>
          </p:cNvSpPr>
          <p:nvPr/>
        </p:nvSpPr>
        <p:spPr>
          <a:xfrm>
            <a:off x="407369" y="44624"/>
            <a:ext cx="11377264" cy="872331"/>
          </a:xfrm>
          <a:prstGeom prst="rect">
            <a:avLst/>
          </a:prstGeom>
        </p:spPr>
        <p:txBody>
          <a:bodyPr vert="horz" lIns="91438" tIns="45719" rIns="91438" bIns="45719" rtlCol="0" anchor="ctr">
            <a:noAutofit/>
          </a:bodyPr>
          <a:lstStyle>
            <a:lvl1pPr algn="l" defTabSz="914400" rtl="0" eaLnBrk="1" latinLnBrk="0" hangingPunct="1">
              <a:lnSpc>
                <a:spcPct val="100000"/>
              </a:lnSpc>
              <a:spcBef>
                <a:spcPct val="0"/>
              </a:spcBef>
              <a:buNone/>
              <a:defRPr sz="3000" b="1" i="0" kern="1200">
                <a:solidFill>
                  <a:srgbClr val="5C5F63"/>
                </a:solidFill>
                <a:latin typeface="Arial"/>
                <a:ea typeface="+mj-ea"/>
                <a:cs typeface="Arial"/>
              </a:defRPr>
            </a:lvl1p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cs-CZ" sz="4400" b="0" i="0" u="none" strike="noStrike" kern="1200" cap="none" spc="0" normalizeH="0" baseline="0" noProof="0" dirty="0">
                <a:ln>
                  <a:noFill/>
                </a:ln>
                <a:solidFill>
                  <a:srgbClr val="5C5F63"/>
                </a:solidFill>
                <a:effectLst/>
                <a:uLnTx/>
                <a:uFillTx/>
                <a:latin typeface="Calibri Light" panose="020F0302020204030204"/>
                <a:ea typeface="+mj-ea"/>
                <a:cs typeface="Calibri Light" panose="020F0302020204030204" pitchFamily="34" charset="0"/>
              </a:rPr>
              <a:t>Sociální faktory:</a:t>
            </a:r>
            <a:r>
              <a:rPr kumimoji="0" lang="cs-CZ" b="0" i="0" u="none" strike="noStrike" kern="1200" cap="none" spc="0" normalizeH="0" baseline="0" noProof="0" dirty="0">
                <a:ln>
                  <a:noFill/>
                </a:ln>
                <a:solidFill>
                  <a:srgbClr val="5C5F63"/>
                </a:solidFill>
                <a:effectLst/>
                <a:uLnTx/>
                <a:uFillTx/>
                <a:latin typeface="Calibri Light" panose="020F0302020204030204"/>
                <a:ea typeface="+mj-ea"/>
                <a:cs typeface="Calibri Light" panose="020F0302020204030204" pitchFamily="34" charset="0"/>
              </a:rPr>
              <a:t> Jak ostatní vnímají duševní obtíže</a:t>
            </a:r>
          </a:p>
        </p:txBody>
      </p:sp>
      <p:sp>
        <p:nvSpPr>
          <p:cNvPr id="10" name="TextovéPole 2">
            <a:extLst>
              <a:ext uri="{FF2B5EF4-FFF2-40B4-BE49-F238E27FC236}">
                <a16:creationId xmlns:a16="http://schemas.microsoft.com/office/drawing/2014/main" id="{CCA649F5-DC91-9D30-FA03-793E42E00BB7}"/>
              </a:ext>
            </a:extLst>
          </p:cNvPr>
          <p:cNvSpPr txBox="1"/>
          <p:nvPr/>
        </p:nvSpPr>
        <p:spPr>
          <a:xfrm>
            <a:off x="2621758" y="6609976"/>
            <a:ext cx="9145016" cy="230832"/>
          </a:xfrm>
          <a:prstGeom prst="rect">
            <a:avLst/>
          </a:prstGeom>
          <a:noFill/>
        </p:spPr>
        <p:txBody>
          <a:bodyPr wrap="square" rtlCol="0">
            <a:spAutoFit/>
          </a:bodyPr>
          <a:lstStyle/>
          <a:p>
            <a:r>
              <a:rPr lang="pt-BR" sz="900" i="1" dirty="0">
                <a:solidFill>
                  <a:schemeClr val="tx1">
                    <a:lumMod val="65000"/>
                    <a:lumOff val="35000"/>
                  </a:schemeClr>
                </a:solidFill>
                <a:latin typeface="+mj-lt"/>
              </a:rPr>
              <a:t>H2. Jak vnímají ostatní lidé duševní obtíže a vyhledání pomoci?</a:t>
            </a:r>
            <a:r>
              <a:rPr lang="cs-CZ" sz="900" i="1" dirty="0">
                <a:solidFill>
                  <a:schemeClr val="tx1">
                    <a:lumMod val="65000"/>
                    <a:lumOff val="35000"/>
                  </a:schemeClr>
                </a:solidFill>
                <a:latin typeface="+mj-lt"/>
              </a:rPr>
              <a:t> </a:t>
            </a:r>
            <a:r>
              <a:rPr lang="pt-BR" sz="900" i="1" dirty="0">
                <a:solidFill>
                  <a:schemeClr val="tx1">
                    <a:lumMod val="65000"/>
                    <a:lumOff val="35000"/>
                  </a:schemeClr>
                </a:solidFill>
                <a:latin typeface="+mj-lt"/>
              </a:rPr>
              <a:t>Uveď, do jaké míry souhlasíš s následujícími výroky.</a:t>
            </a:r>
          </a:p>
        </p:txBody>
      </p:sp>
      <p:sp>
        <p:nvSpPr>
          <p:cNvPr id="5" name="Content Placeholder 3">
            <a:extLst>
              <a:ext uri="{FF2B5EF4-FFF2-40B4-BE49-F238E27FC236}">
                <a16:creationId xmlns:a16="http://schemas.microsoft.com/office/drawing/2014/main" id="{0DBE1901-8970-132E-12D9-F35FEA4E5504}"/>
              </a:ext>
            </a:extLst>
          </p:cNvPr>
          <p:cNvSpPr txBox="1">
            <a:spLocks/>
          </p:cNvSpPr>
          <p:nvPr/>
        </p:nvSpPr>
        <p:spPr>
          <a:xfrm>
            <a:off x="615543" y="815046"/>
            <a:ext cx="11084799" cy="688576"/>
          </a:xfrm>
          <a:prstGeom prst="rect">
            <a:avLst/>
          </a:prstGeom>
          <a:solidFill>
            <a:sysClr val="window" lastClr="FFFFFF"/>
          </a:solidFill>
        </p:spPr>
        <p:txBody>
          <a:bodyPr anchor="ctr"/>
          <a:lstStyle>
            <a:lvl1pPr marL="180975" indent="-180975" algn="l" defTabSz="914400" rtl="0" eaLnBrk="1" latinLnBrk="0" hangingPunct="1">
              <a:spcBef>
                <a:spcPts val="600"/>
              </a:spcBef>
              <a:spcAft>
                <a:spcPts val="600"/>
              </a:spcAft>
              <a:buClr>
                <a:schemeClr val="accent1"/>
              </a:buClr>
              <a:buFont typeface="Arial" pitchFamily="34" charset="0"/>
              <a:buChar char="•"/>
              <a:defRPr sz="1800" kern="1200">
                <a:solidFill>
                  <a:schemeClr val="tx1"/>
                </a:solidFill>
                <a:latin typeface="+mn-lt"/>
                <a:ea typeface="+mn-ea"/>
                <a:cs typeface="Arial" pitchFamily="34" charset="0"/>
              </a:defRPr>
            </a:lvl1pPr>
            <a:lvl2pPr marL="447675" indent="-180975" algn="l" defTabSz="914400" rtl="0" eaLnBrk="1" latinLnBrk="0" hangingPunct="1">
              <a:spcBef>
                <a:spcPts val="0"/>
              </a:spcBef>
              <a:spcAft>
                <a:spcPts val="300"/>
              </a:spcAft>
              <a:buClr>
                <a:schemeClr val="accent1"/>
              </a:buClr>
              <a:buFont typeface="Calibri" pitchFamily="34" charset="0"/>
              <a:buChar char="–"/>
              <a:defRPr sz="1400" kern="1200">
                <a:solidFill>
                  <a:schemeClr val="tx1"/>
                </a:solidFill>
                <a:latin typeface="+mn-lt"/>
                <a:ea typeface="+mn-ea"/>
                <a:cs typeface="Arial" pitchFamily="34" charset="0"/>
              </a:defRPr>
            </a:lvl2pPr>
            <a:lvl3pPr marL="714375" indent="-171450" algn="l" defTabSz="914400" rtl="0" eaLnBrk="1" latinLnBrk="0" hangingPunct="1">
              <a:spcBef>
                <a:spcPts val="0"/>
              </a:spcBef>
              <a:spcAft>
                <a:spcPts val="300"/>
              </a:spcAft>
              <a:buClr>
                <a:schemeClr val="accent1"/>
              </a:buClr>
              <a:buFont typeface="Calibri" pitchFamily="34" charset="0"/>
              <a:buChar char="–"/>
              <a:defRPr sz="1400" kern="1200">
                <a:solidFill>
                  <a:schemeClr val="tx1"/>
                </a:solidFill>
                <a:latin typeface="+mn-lt"/>
                <a:ea typeface="+mn-ea"/>
                <a:cs typeface="Arial" pitchFamily="34" charset="0"/>
              </a:defRPr>
            </a:lvl3pPr>
            <a:lvl4pPr marL="942975" indent="-133350" algn="l" defTabSz="914400" rtl="0" eaLnBrk="1" latinLnBrk="0" hangingPunct="1">
              <a:spcBef>
                <a:spcPct val="20000"/>
              </a:spcBef>
              <a:buClr>
                <a:schemeClr val="accent1"/>
              </a:buClr>
              <a:buFont typeface="Calibri" pitchFamily="34" charset="0"/>
              <a:buChar char="–"/>
              <a:defRPr sz="1200" kern="1200">
                <a:solidFill>
                  <a:schemeClr val="tx1"/>
                </a:solidFill>
                <a:latin typeface="+mn-lt"/>
                <a:ea typeface="+mn-ea"/>
                <a:cs typeface="Arial" pitchFamily="34" charset="0"/>
              </a:defRPr>
            </a:lvl4pPr>
            <a:lvl5pPr marL="1114425" indent="-123825" algn="l" defTabSz="914400" rtl="0" eaLnBrk="1" latinLnBrk="0" hangingPunct="1">
              <a:spcBef>
                <a:spcPct val="20000"/>
              </a:spcBef>
              <a:buClr>
                <a:schemeClr val="accent1"/>
              </a:buClr>
              <a:buFont typeface="Calibri" pitchFamily="34" charset="0"/>
              <a:buChar char="–"/>
              <a:defRPr sz="1200" kern="1200" baseline="0">
                <a:solidFill>
                  <a:schemeClr val="tx1"/>
                </a:solidFill>
                <a:latin typeface="+mn-lt"/>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eaLnBrk="0" hangingPunct="0">
              <a:lnSpc>
                <a:spcPct val="90000"/>
              </a:lnSpc>
              <a:spcBef>
                <a:spcPct val="25000"/>
              </a:spcBef>
              <a:spcAft>
                <a:spcPct val="0"/>
              </a:spcAft>
              <a:buClr>
                <a:srgbClr val="FFFFFF">
                  <a:lumMod val="65000"/>
                </a:srgbClr>
              </a:buClr>
              <a:buSzPct val="100000"/>
              <a:buNone/>
              <a:tabLst>
                <a:tab pos="6815138" algn="r"/>
              </a:tabLst>
              <a:defRPr/>
            </a:pPr>
            <a:r>
              <a:rPr lang="cs-CZ" sz="1400" dirty="0">
                <a:solidFill>
                  <a:srgbClr val="E7E6E6">
                    <a:lumMod val="50000"/>
                  </a:srgbClr>
                </a:solidFill>
                <a:latin typeface="Calibri Light" panose="020F0302020204030204"/>
              </a:rPr>
              <a:t>Pokud jde o duševní zdraví, děti prokázaly chápavý postoj a identifikují se s empatickými prohlášeními, že problémy duševního zdraví mohou potkat v živote každého z nás a nikdo nemá právo vyloučit lidi trpící duševními obtížemi ze společnosti. Dokážou se vcítit do lidí s duševními problémy a pochopit jejich strach z vyhledání pomoci, jako i stud a strach z druhých. I zde se ukazuje, že starší adolescenti jsou o něco vědomější než jejich mladší vrstevníci.</a:t>
            </a:r>
          </a:p>
        </p:txBody>
      </p:sp>
      <p:sp>
        <p:nvSpPr>
          <p:cNvPr id="7" name="Obdélník 9">
            <a:extLst>
              <a:ext uri="{FF2B5EF4-FFF2-40B4-BE49-F238E27FC236}">
                <a16:creationId xmlns:a16="http://schemas.microsoft.com/office/drawing/2014/main" id="{62078C1E-7C5D-C88E-337F-F529539F32CE}"/>
              </a:ext>
            </a:extLst>
          </p:cNvPr>
          <p:cNvSpPr/>
          <p:nvPr/>
        </p:nvSpPr>
        <p:spPr>
          <a:xfrm>
            <a:off x="322522" y="1560400"/>
            <a:ext cx="4198446" cy="279070"/>
          </a:xfrm>
          <a:prstGeom prst="roundRect">
            <a:avLst/>
          </a:prstGeom>
          <a:solidFill>
            <a:srgbClr val="6C488E"/>
          </a:solidFill>
          <a:ln w="12700" cap="flat" cmpd="sng" algn="ctr">
            <a:noFill/>
            <a:prstDash val="solid"/>
            <a:miter lim="800000"/>
          </a:ln>
          <a:effectLst>
            <a:outerShdw blurRad="50800" dist="38100" dir="2700000" algn="tl" rotWithShape="0">
              <a:prstClr val="black">
                <a:alpha val="40000"/>
              </a:prstClr>
            </a:outerShdw>
          </a:effectLst>
        </p:spPr>
        <p:txBody>
          <a:bodyPr wrap="squar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cs-CZ" sz="1400" b="1" i="0" u="none" strike="noStrike" kern="0" cap="none" spc="0" normalizeH="0" baseline="0" noProof="0" dirty="0">
                <a:ln>
                  <a:noFill/>
                </a:ln>
                <a:solidFill>
                  <a:prstClr val="white"/>
                </a:solidFill>
                <a:effectLst/>
                <a:uLnTx/>
                <a:uFillTx/>
                <a:latin typeface="Calibri Light" panose="020F0302020204030204" pitchFamily="34" charset="0"/>
                <a:ea typeface="+mn-ea"/>
                <a:cs typeface="Calibri Light" panose="020F0302020204030204" pitchFamily="34" charset="0"/>
              </a:rPr>
              <a:t>Vnímání vyhledávání pomoci ostatními</a:t>
            </a:r>
          </a:p>
        </p:txBody>
      </p:sp>
      <p:sp>
        <p:nvSpPr>
          <p:cNvPr id="2" name="TextovéPole 1">
            <a:extLst>
              <a:ext uri="{FF2B5EF4-FFF2-40B4-BE49-F238E27FC236}">
                <a16:creationId xmlns:a16="http://schemas.microsoft.com/office/drawing/2014/main" id="{36B55E1A-802E-C455-5469-FB2301F976F8}"/>
              </a:ext>
            </a:extLst>
          </p:cNvPr>
          <p:cNvSpPr txBox="1"/>
          <p:nvPr/>
        </p:nvSpPr>
        <p:spPr>
          <a:xfrm>
            <a:off x="4882562" y="1569608"/>
            <a:ext cx="1253869" cy="246221"/>
          </a:xfrm>
          <a:prstGeom prst="rect">
            <a:avLst/>
          </a:prstGeom>
          <a:noFill/>
        </p:spPr>
        <p:txBody>
          <a:bodyPr wrap="none" rtlCol="0">
            <a:spAutoFit/>
          </a:bodyPr>
          <a:lstStyle/>
          <a:p>
            <a:r>
              <a:rPr lang="cs-CZ" sz="1000" dirty="0">
                <a:latin typeface="+mj-lt"/>
              </a:rPr>
              <a:t>Rozhodně souhlasím</a:t>
            </a:r>
          </a:p>
        </p:txBody>
      </p:sp>
      <p:sp>
        <p:nvSpPr>
          <p:cNvPr id="3" name="TextovéPole 2">
            <a:extLst>
              <a:ext uri="{FF2B5EF4-FFF2-40B4-BE49-F238E27FC236}">
                <a16:creationId xmlns:a16="http://schemas.microsoft.com/office/drawing/2014/main" id="{0FB2F7E4-038D-87C7-530D-75F9960CB7ED}"/>
              </a:ext>
            </a:extLst>
          </p:cNvPr>
          <p:cNvSpPr txBox="1"/>
          <p:nvPr/>
        </p:nvSpPr>
        <p:spPr>
          <a:xfrm>
            <a:off x="6605971" y="1577352"/>
            <a:ext cx="1002197" cy="246221"/>
          </a:xfrm>
          <a:prstGeom prst="rect">
            <a:avLst/>
          </a:prstGeom>
          <a:noFill/>
        </p:spPr>
        <p:txBody>
          <a:bodyPr wrap="none" rtlCol="0">
            <a:spAutoFit/>
          </a:bodyPr>
          <a:lstStyle/>
          <a:p>
            <a:r>
              <a:rPr lang="cs-CZ" sz="1000" dirty="0">
                <a:latin typeface="+mj-lt"/>
              </a:rPr>
              <a:t>Spíše souhlasím</a:t>
            </a:r>
          </a:p>
        </p:txBody>
      </p:sp>
      <p:sp>
        <p:nvSpPr>
          <p:cNvPr id="4" name="Obdélník 3">
            <a:extLst>
              <a:ext uri="{FF2B5EF4-FFF2-40B4-BE49-F238E27FC236}">
                <a16:creationId xmlns:a16="http://schemas.microsoft.com/office/drawing/2014/main" id="{A3FAD195-F71C-CC35-31A9-AE96F18ACB78}"/>
              </a:ext>
            </a:extLst>
          </p:cNvPr>
          <p:cNvSpPr/>
          <p:nvPr/>
        </p:nvSpPr>
        <p:spPr>
          <a:xfrm>
            <a:off x="4844432" y="1657288"/>
            <a:ext cx="72008" cy="72000"/>
          </a:xfrm>
          <a:prstGeom prst="rect">
            <a:avLst/>
          </a:prstGeom>
          <a:solidFill>
            <a:srgbClr val="6C488E"/>
          </a:solidFill>
          <a:ln>
            <a:solidFill>
              <a:srgbClr val="6C488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a:p>
        </p:txBody>
      </p:sp>
      <p:sp>
        <p:nvSpPr>
          <p:cNvPr id="9" name="Obdélník 8">
            <a:extLst>
              <a:ext uri="{FF2B5EF4-FFF2-40B4-BE49-F238E27FC236}">
                <a16:creationId xmlns:a16="http://schemas.microsoft.com/office/drawing/2014/main" id="{D9FEFF01-0C92-6587-83F2-6CB022DE85E3}"/>
              </a:ext>
            </a:extLst>
          </p:cNvPr>
          <p:cNvSpPr/>
          <p:nvPr/>
        </p:nvSpPr>
        <p:spPr>
          <a:xfrm>
            <a:off x="6566688" y="1667568"/>
            <a:ext cx="72008" cy="72000"/>
          </a:xfrm>
          <a:prstGeom prst="rect">
            <a:avLst/>
          </a:prstGeom>
          <a:solidFill>
            <a:schemeClr val="accent6">
              <a:lumMod val="40000"/>
              <a:lumOff val="60000"/>
            </a:schemeClr>
          </a:solidFill>
          <a:ln>
            <a:solidFill>
              <a:schemeClr val="accent6">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a:p>
        </p:txBody>
      </p:sp>
      <p:sp>
        <p:nvSpPr>
          <p:cNvPr id="12" name="TextovéPole 11">
            <a:extLst>
              <a:ext uri="{FF2B5EF4-FFF2-40B4-BE49-F238E27FC236}">
                <a16:creationId xmlns:a16="http://schemas.microsoft.com/office/drawing/2014/main" id="{E95ED6EF-5FF7-7DC2-69B6-1725C5A2B85C}"/>
              </a:ext>
            </a:extLst>
          </p:cNvPr>
          <p:cNvSpPr txBox="1"/>
          <p:nvPr/>
        </p:nvSpPr>
        <p:spPr>
          <a:xfrm>
            <a:off x="7828684" y="1567512"/>
            <a:ext cx="381836" cy="246221"/>
          </a:xfrm>
          <a:prstGeom prst="rect">
            <a:avLst/>
          </a:prstGeom>
          <a:noFill/>
        </p:spPr>
        <p:txBody>
          <a:bodyPr wrap="none" rtlCol="0">
            <a:spAutoFit/>
          </a:bodyPr>
          <a:lstStyle/>
          <a:p>
            <a:r>
              <a:rPr lang="cs-CZ" sz="1000" dirty="0">
                <a:latin typeface="+mj-lt"/>
              </a:rPr>
              <a:t>T2B</a:t>
            </a:r>
          </a:p>
        </p:txBody>
      </p:sp>
    </p:spTree>
    <p:extLst>
      <p:ext uri="{BB962C8B-B14F-4D97-AF65-F5344CB8AC3E}">
        <p14:creationId xmlns:p14="http://schemas.microsoft.com/office/powerpoint/2010/main" val="363943645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Tabulka 1">
            <a:extLst>
              <a:ext uri="{FF2B5EF4-FFF2-40B4-BE49-F238E27FC236}">
                <a16:creationId xmlns:a16="http://schemas.microsoft.com/office/drawing/2014/main" id="{2FD9F4CF-4FE9-8EDA-1728-0BC992F15EEC}"/>
              </a:ext>
            </a:extLst>
          </p:cNvPr>
          <p:cNvGraphicFramePr>
            <a:graphicFrameLocks noGrp="1"/>
          </p:cNvGraphicFramePr>
          <p:nvPr>
            <p:extLst>
              <p:ext uri="{D42A27DB-BD31-4B8C-83A1-F6EECF244321}">
                <p14:modId xmlns:p14="http://schemas.microsoft.com/office/powerpoint/2010/main" val="2796458229"/>
              </p:ext>
            </p:extLst>
          </p:nvPr>
        </p:nvGraphicFramePr>
        <p:xfrm>
          <a:off x="278994" y="2356851"/>
          <a:ext cx="11359405" cy="3400345"/>
        </p:xfrm>
        <a:graphic>
          <a:graphicData uri="http://schemas.openxmlformats.org/drawingml/2006/table">
            <a:tbl>
              <a:tblPr/>
              <a:tblGrid>
                <a:gridCol w="4248472">
                  <a:extLst>
                    <a:ext uri="{9D8B030D-6E8A-4147-A177-3AD203B41FA5}">
                      <a16:colId xmlns:a16="http://schemas.microsoft.com/office/drawing/2014/main" val="1986763786"/>
                    </a:ext>
                  </a:extLst>
                </a:gridCol>
                <a:gridCol w="4368009">
                  <a:extLst>
                    <a:ext uri="{9D8B030D-6E8A-4147-A177-3AD203B41FA5}">
                      <a16:colId xmlns:a16="http://schemas.microsoft.com/office/drawing/2014/main" val="1283477260"/>
                    </a:ext>
                  </a:extLst>
                </a:gridCol>
                <a:gridCol w="685731">
                  <a:extLst>
                    <a:ext uri="{9D8B030D-6E8A-4147-A177-3AD203B41FA5}">
                      <a16:colId xmlns:a16="http://schemas.microsoft.com/office/drawing/2014/main" val="2894756490"/>
                    </a:ext>
                  </a:extLst>
                </a:gridCol>
                <a:gridCol w="685731">
                  <a:extLst>
                    <a:ext uri="{9D8B030D-6E8A-4147-A177-3AD203B41FA5}">
                      <a16:colId xmlns:a16="http://schemas.microsoft.com/office/drawing/2014/main" val="1700964301"/>
                    </a:ext>
                  </a:extLst>
                </a:gridCol>
                <a:gridCol w="685731">
                  <a:extLst>
                    <a:ext uri="{9D8B030D-6E8A-4147-A177-3AD203B41FA5}">
                      <a16:colId xmlns:a16="http://schemas.microsoft.com/office/drawing/2014/main" val="1117114120"/>
                    </a:ext>
                  </a:extLst>
                </a:gridCol>
                <a:gridCol w="685731">
                  <a:extLst>
                    <a:ext uri="{9D8B030D-6E8A-4147-A177-3AD203B41FA5}">
                      <a16:colId xmlns:a16="http://schemas.microsoft.com/office/drawing/2014/main" val="2461125772"/>
                    </a:ext>
                  </a:extLst>
                </a:gridCol>
              </a:tblGrid>
              <a:tr h="257095">
                <a:tc>
                  <a:txBody>
                    <a:bodyPr/>
                    <a:lstStyle/>
                    <a:p>
                      <a:pPr algn="ctr" fontAlgn="b"/>
                      <a:endParaRPr kumimoji="0" lang="en-US" sz="1100" b="0" i="0" u="none" strike="noStrike" kern="1200" cap="none" spc="0" normalizeH="0" baseline="0" noProof="0" dirty="0">
                        <a:ln>
                          <a:noFill/>
                        </a:ln>
                        <a:solidFill>
                          <a:schemeClr val="tx1">
                            <a:lumMod val="75000"/>
                            <a:lumOff val="25000"/>
                          </a:schemeClr>
                        </a:solidFill>
                        <a:effectLst/>
                        <a:uLnTx/>
                        <a:uFillTx/>
                        <a:latin typeface="Calibri Light" panose="020F0302020204030204" pitchFamily="34" charset="0"/>
                        <a:ea typeface="+mj-ea"/>
                        <a:cs typeface="Calibri Light" panose="020F0302020204030204" pitchFamily="34" charset="0"/>
                      </a:endParaRPr>
                    </a:p>
                  </a:txBody>
                  <a:tcPr marL="9525" marR="9525" marT="9525" marB="0" anchor="ctr">
                    <a:lnL w="12700" cap="flat" cmpd="sng" algn="ctr">
                      <a:no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12700" cap="flat" cmpd="sng" algn="ctr">
                      <a:no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ctr" fontAlgn="b"/>
                      <a:endParaRPr kumimoji="0" lang="en-US" sz="1100" b="0" i="0" u="none" strike="noStrike" kern="1200" cap="none" spc="0" normalizeH="0" baseline="0" noProof="0" dirty="0">
                        <a:ln>
                          <a:noFill/>
                        </a:ln>
                        <a:solidFill>
                          <a:schemeClr val="tx1">
                            <a:lumMod val="75000"/>
                            <a:lumOff val="25000"/>
                          </a:schemeClr>
                        </a:solidFill>
                        <a:effectLst/>
                        <a:uLnTx/>
                        <a:uFillTx/>
                        <a:latin typeface="Calibri Light" panose="020F0302020204030204" pitchFamily="34" charset="0"/>
                        <a:ea typeface="+mj-ea"/>
                        <a:cs typeface="Calibri Light" panose="020F0302020204030204" pitchFamily="34" charset="0"/>
                      </a:endParaRP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12700" cap="flat" cmpd="sng" algn="ctr">
                      <a:no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ctr" fontAlgn="b"/>
                      <a:r>
                        <a:rPr lang="cs-CZ" sz="1000" b="0" i="0" u="none" strike="noStrike" dirty="0">
                          <a:effectLst/>
                          <a:latin typeface="+mj-lt"/>
                        </a:rPr>
                        <a:t>chlapec</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solidFill>
                      <a:srgbClr val="A485C1"/>
                    </a:solidFill>
                  </a:tcPr>
                </a:tc>
                <a:tc>
                  <a:txBody>
                    <a:bodyPr/>
                    <a:lstStyle/>
                    <a:p>
                      <a:pPr algn="ctr" fontAlgn="b"/>
                      <a:r>
                        <a:rPr lang="cs-CZ" sz="1000" b="0" i="0" u="none" strike="noStrike" dirty="0">
                          <a:effectLst/>
                          <a:latin typeface="+mj-lt"/>
                        </a:rPr>
                        <a:t>dívka</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solidFill>
                      <a:srgbClr val="A485C1"/>
                    </a:solidFill>
                  </a:tcPr>
                </a:tc>
                <a:tc>
                  <a:txBody>
                    <a:bodyPr/>
                    <a:lstStyle/>
                    <a:p>
                      <a:pPr algn="ctr" fontAlgn="b"/>
                      <a:r>
                        <a:rPr lang="cs-CZ" sz="1000" b="0" i="0" u="none" strike="noStrike" dirty="0">
                          <a:effectLst/>
                          <a:latin typeface="+mj-lt"/>
                        </a:rPr>
                        <a:t>12 - 15 let</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solidFill>
                      <a:srgbClr val="A485C1"/>
                    </a:solidFill>
                  </a:tcPr>
                </a:tc>
                <a:tc>
                  <a:txBody>
                    <a:bodyPr/>
                    <a:lstStyle/>
                    <a:p>
                      <a:pPr algn="ctr" fontAlgn="b"/>
                      <a:r>
                        <a:rPr lang="cs-CZ" sz="1000" b="0" i="0" u="none" strike="noStrike" dirty="0">
                          <a:effectLst/>
                          <a:latin typeface="+mj-lt"/>
                        </a:rPr>
                        <a:t>16 - 19 let</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solidFill>
                      <a:srgbClr val="A485C1"/>
                    </a:solidFill>
                  </a:tcPr>
                </a:tc>
                <a:extLst>
                  <a:ext uri="{0D108BD9-81ED-4DB2-BD59-A6C34878D82A}">
                    <a16:rowId xmlns:a16="http://schemas.microsoft.com/office/drawing/2014/main" val="1766418058"/>
                  </a:ext>
                </a:extLst>
              </a:tr>
              <a:tr h="314325">
                <a:tc>
                  <a:txBody>
                    <a:bodyPr/>
                    <a:lstStyle/>
                    <a:p>
                      <a:pPr algn="r" fontAlgn="b"/>
                      <a:r>
                        <a:rPr lang="cs-CZ" sz="1000" b="0" i="0" u="none" strike="noStrike" dirty="0">
                          <a:effectLst/>
                          <a:latin typeface="Calibri Light" panose="020F0302020204030204" pitchFamily="34" charset="0"/>
                        </a:rPr>
                        <a:t>Odborníci/</a:t>
                      </a:r>
                      <a:r>
                        <a:rPr lang="cs-CZ" sz="1000" b="0" i="0" u="none" strike="noStrike" dirty="0" err="1">
                          <a:effectLst/>
                          <a:latin typeface="Calibri Light" panose="020F0302020204030204" pitchFamily="34" charset="0"/>
                        </a:rPr>
                        <a:t>ice</a:t>
                      </a:r>
                      <a:r>
                        <a:rPr lang="cs-CZ" sz="1000" b="0" i="0" u="none" strike="noStrike" dirty="0">
                          <a:effectLst/>
                          <a:latin typeface="Calibri Light" panose="020F0302020204030204" pitchFamily="34" charset="0"/>
                        </a:rPr>
                        <a:t> můžou pomoci lidem s duševními obtížemi.</a:t>
                      </a:r>
                    </a:p>
                  </a:txBody>
                  <a:tcPr marL="9525" marR="9525" marT="9525" marB="0" anchor="ctr">
                    <a:lnL w="12700" cap="flat" cmpd="sng" algn="ctr">
                      <a:no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ctr" fontAlgn="b"/>
                      <a:endParaRPr kumimoji="0" lang="cs-CZ" sz="1000" b="0" i="0" u="none" strike="noStrike" kern="1200" cap="none" spc="0" normalizeH="0" baseline="0" dirty="0">
                        <a:ln>
                          <a:noFill/>
                        </a:ln>
                        <a:solidFill>
                          <a:schemeClr val="tx1">
                            <a:lumMod val="75000"/>
                            <a:lumOff val="25000"/>
                          </a:schemeClr>
                        </a:solidFill>
                        <a:effectLst/>
                        <a:uLnTx/>
                        <a:uFillTx/>
                        <a:latin typeface="Calibri Light" panose="020F0302020204030204" pitchFamily="34" charset="0"/>
                        <a:ea typeface="+mj-ea"/>
                        <a:cs typeface="Calibri Light" panose="020F0302020204030204" pitchFamily="34" charset="0"/>
                      </a:endParaRP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ctr" fontAlgn="b"/>
                      <a:r>
                        <a:rPr lang="cs-CZ" sz="1000" b="1" i="0" u="none" strike="noStrike" dirty="0">
                          <a:solidFill>
                            <a:schemeClr val="tx1">
                              <a:lumMod val="65000"/>
                              <a:lumOff val="35000"/>
                            </a:schemeClr>
                          </a:solidFill>
                          <a:effectLst/>
                          <a:latin typeface="Calibri Light" panose="020F0302020204030204" pitchFamily="34" charset="0"/>
                        </a:rPr>
                        <a:t>74</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ctr" fontAlgn="b"/>
                      <a:r>
                        <a:rPr lang="cs-CZ" sz="1000" b="1" i="0" u="none" strike="noStrike" dirty="0">
                          <a:solidFill>
                            <a:schemeClr val="tx1">
                              <a:lumMod val="65000"/>
                              <a:lumOff val="35000"/>
                            </a:schemeClr>
                          </a:solidFill>
                          <a:effectLst/>
                          <a:latin typeface="Calibri Light" panose="020F0302020204030204" pitchFamily="34" charset="0"/>
                        </a:rPr>
                        <a:t>79</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ctr" fontAlgn="b"/>
                      <a:r>
                        <a:rPr lang="cs-CZ" sz="1000" b="1" i="0" u="none" strike="noStrike" dirty="0">
                          <a:solidFill>
                            <a:schemeClr val="tx1">
                              <a:lumMod val="65000"/>
                              <a:lumOff val="35000"/>
                            </a:schemeClr>
                          </a:solidFill>
                          <a:effectLst/>
                          <a:latin typeface="Calibri Light" panose="020F0302020204030204" pitchFamily="34" charset="0"/>
                        </a:rPr>
                        <a:t>67</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solidFill>
                      <a:schemeClr val="accent5">
                        <a:lumMod val="20000"/>
                        <a:lumOff val="80000"/>
                      </a:schemeClr>
                    </a:solidFill>
                  </a:tcPr>
                </a:tc>
                <a:tc>
                  <a:txBody>
                    <a:bodyPr/>
                    <a:lstStyle/>
                    <a:p>
                      <a:pPr algn="ctr" fontAlgn="b"/>
                      <a:r>
                        <a:rPr lang="cs-CZ" sz="1000" b="1" i="0" u="none" strike="noStrike" dirty="0">
                          <a:solidFill>
                            <a:schemeClr val="tx1">
                              <a:lumMod val="65000"/>
                              <a:lumOff val="35000"/>
                            </a:schemeClr>
                          </a:solidFill>
                          <a:effectLst/>
                          <a:latin typeface="Calibri Light" panose="020F0302020204030204" pitchFamily="34" charset="0"/>
                        </a:rPr>
                        <a:t>86</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solidFill>
                      <a:schemeClr val="accent3">
                        <a:lumMod val="40000"/>
                        <a:lumOff val="60000"/>
                      </a:schemeClr>
                    </a:solidFill>
                  </a:tcPr>
                </a:tc>
                <a:extLst>
                  <a:ext uri="{0D108BD9-81ED-4DB2-BD59-A6C34878D82A}">
                    <a16:rowId xmlns:a16="http://schemas.microsoft.com/office/drawing/2014/main" val="4007082603"/>
                  </a:ext>
                </a:extLst>
              </a:tr>
              <a:tr h="314325">
                <a:tc>
                  <a:txBody>
                    <a:bodyPr/>
                    <a:lstStyle/>
                    <a:p>
                      <a:pPr algn="r" fontAlgn="b"/>
                      <a:r>
                        <a:rPr lang="cs-CZ" sz="1000" b="0" i="0" u="none" strike="noStrike" dirty="0">
                          <a:effectLst/>
                          <a:latin typeface="Calibri Light" panose="020F0302020204030204" pitchFamily="34" charset="0"/>
                        </a:rPr>
                        <a:t>Lidé chtějí, aby je odborníci/</a:t>
                      </a:r>
                      <a:r>
                        <a:rPr lang="cs-CZ" sz="1000" b="0" i="0" u="none" strike="noStrike" dirty="0" err="1">
                          <a:effectLst/>
                          <a:latin typeface="Calibri Light" panose="020F0302020204030204" pitchFamily="34" charset="0"/>
                        </a:rPr>
                        <a:t>ice</a:t>
                      </a:r>
                      <a:r>
                        <a:rPr lang="cs-CZ" sz="1000" b="0" i="0" u="none" strike="noStrike" dirty="0">
                          <a:effectLst/>
                          <a:latin typeface="Calibri Light" panose="020F0302020204030204" pitchFamily="34" charset="0"/>
                        </a:rPr>
                        <a:t> vyslyšeli, respektovali, nehodnotili a naslouchali jim.</a:t>
                      </a:r>
                    </a:p>
                  </a:txBody>
                  <a:tcPr marL="9525" marR="9525" marT="9525" marB="0" anchor="ctr">
                    <a:lnL w="12700" cap="flat" cmpd="sng" algn="ctr">
                      <a:no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ctr" fontAlgn="b"/>
                      <a:endParaRPr kumimoji="0" lang="cs-CZ" sz="1000" b="0" i="0" u="none" strike="noStrike" kern="1200" cap="none" spc="0" normalizeH="0" baseline="0" dirty="0">
                        <a:ln>
                          <a:noFill/>
                        </a:ln>
                        <a:solidFill>
                          <a:schemeClr val="tx1">
                            <a:lumMod val="75000"/>
                            <a:lumOff val="25000"/>
                          </a:schemeClr>
                        </a:solidFill>
                        <a:effectLst/>
                        <a:uLnTx/>
                        <a:uFillTx/>
                        <a:latin typeface="Calibri Light" panose="020F0302020204030204" pitchFamily="34" charset="0"/>
                        <a:ea typeface="+mj-ea"/>
                        <a:cs typeface="Calibri Light" panose="020F0302020204030204" pitchFamily="34" charset="0"/>
                      </a:endParaRP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ctr" fontAlgn="b"/>
                      <a:r>
                        <a:rPr lang="cs-CZ" sz="1000" b="1" i="0" u="none" strike="noStrike">
                          <a:solidFill>
                            <a:schemeClr val="tx1">
                              <a:lumMod val="65000"/>
                              <a:lumOff val="35000"/>
                            </a:schemeClr>
                          </a:solidFill>
                          <a:effectLst/>
                          <a:latin typeface="Calibri Light" panose="020F0302020204030204" pitchFamily="34" charset="0"/>
                        </a:rPr>
                        <a:t>69</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ctr" fontAlgn="b"/>
                      <a:r>
                        <a:rPr lang="cs-CZ" sz="1000" b="1" i="0" u="none" strike="noStrike">
                          <a:solidFill>
                            <a:schemeClr val="tx1">
                              <a:lumMod val="65000"/>
                              <a:lumOff val="35000"/>
                            </a:schemeClr>
                          </a:solidFill>
                          <a:effectLst/>
                          <a:latin typeface="Calibri Light" panose="020F0302020204030204" pitchFamily="34" charset="0"/>
                        </a:rPr>
                        <a:t>77</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ctr" fontAlgn="b"/>
                      <a:r>
                        <a:rPr lang="cs-CZ" sz="1000" b="1" i="0" u="none" strike="noStrike" dirty="0">
                          <a:solidFill>
                            <a:schemeClr val="tx1">
                              <a:lumMod val="65000"/>
                              <a:lumOff val="35000"/>
                            </a:schemeClr>
                          </a:solidFill>
                          <a:effectLst/>
                          <a:latin typeface="Calibri Light" panose="020F0302020204030204" pitchFamily="34" charset="0"/>
                        </a:rPr>
                        <a:t>64</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solidFill>
                      <a:schemeClr val="accent5">
                        <a:lumMod val="20000"/>
                        <a:lumOff val="80000"/>
                      </a:schemeClr>
                    </a:solidFill>
                  </a:tcPr>
                </a:tc>
                <a:tc>
                  <a:txBody>
                    <a:bodyPr/>
                    <a:lstStyle/>
                    <a:p>
                      <a:pPr algn="ctr" fontAlgn="b"/>
                      <a:r>
                        <a:rPr lang="cs-CZ" sz="1000" b="1" i="0" u="none" strike="noStrike" dirty="0">
                          <a:solidFill>
                            <a:schemeClr val="tx1">
                              <a:lumMod val="65000"/>
                              <a:lumOff val="35000"/>
                            </a:schemeClr>
                          </a:solidFill>
                          <a:effectLst/>
                          <a:latin typeface="Calibri Light" panose="020F0302020204030204" pitchFamily="34" charset="0"/>
                        </a:rPr>
                        <a:t>82</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solidFill>
                      <a:schemeClr val="accent3">
                        <a:lumMod val="40000"/>
                        <a:lumOff val="60000"/>
                      </a:schemeClr>
                    </a:solidFill>
                  </a:tcPr>
                </a:tc>
                <a:extLst>
                  <a:ext uri="{0D108BD9-81ED-4DB2-BD59-A6C34878D82A}">
                    <a16:rowId xmlns:a16="http://schemas.microsoft.com/office/drawing/2014/main" val="4218571015"/>
                  </a:ext>
                </a:extLst>
              </a:tr>
              <a:tr h="314325">
                <a:tc>
                  <a:txBody>
                    <a:bodyPr/>
                    <a:lstStyle/>
                    <a:p>
                      <a:pPr algn="r" fontAlgn="b"/>
                      <a:r>
                        <a:rPr lang="cs-CZ" sz="1000" b="0" i="0" u="none" strike="noStrike" dirty="0">
                          <a:effectLst/>
                          <a:latin typeface="Calibri Light" panose="020F0302020204030204" pitchFamily="34" charset="0"/>
                        </a:rPr>
                        <a:t>Lidé nechtějí, aby o pomoci s jejich duševními obtížemi někdo věděl.</a:t>
                      </a:r>
                    </a:p>
                  </a:txBody>
                  <a:tcPr marL="9525" marR="9525" marT="9525" marB="0" anchor="ctr">
                    <a:lnL w="12700" cap="flat" cmpd="sng" algn="ctr">
                      <a:no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ctr" fontAlgn="b"/>
                      <a:endParaRPr kumimoji="0" lang="cs-CZ" sz="1000" b="0" i="0" u="none" strike="noStrike" kern="1200" cap="none" spc="0" normalizeH="0" baseline="0" dirty="0">
                        <a:ln>
                          <a:noFill/>
                        </a:ln>
                        <a:solidFill>
                          <a:schemeClr val="tx1">
                            <a:lumMod val="75000"/>
                            <a:lumOff val="25000"/>
                          </a:schemeClr>
                        </a:solidFill>
                        <a:effectLst/>
                        <a:uLnTx/>
                        <a:uFillTx/>
                        <a:latin typeface="Calibri Light" panose="020F0302020204030204" pitchFamily="34" charset="0"/>
                        <a:ea typeface="+mj-ea"/>
                        <a:cs typeface="Calibri Light" panose="020F0302020204030204" pitchFamily="34" charset="0"/>
                      </a:endParaRP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ctr" fontAlgn="b"/>
                      <a:r>
                        <a:rPr lang="cs-CZ" sz="1000" b="1" i="0" u="none" strike="noStrike">
                          <a:solidFill>
                            <a:schemeClr val="tx1">
                              <a:lumMod val="65000"/>
                              <a:lumOff val="35000"/>
                            </a:schemeClr>
                          </a:solidFill>
                          <a:effectLst/>
                          <a:latin typeface="Calibri Light" panose="020F0302020204030204" pitchFamily="34" charset="0"/>
                        </a:rPr>
                        <a:t>68</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ctr" fontAlgn="b"/>
                      <a:r>
                        <a:rPr lang="cs-CZ" sz="1000" b="1" i="0" u="none" strike="noStrike">
                          <a:solidFill>
                            <a:schemeClr val="tx1">
                              <a:lumMod val="65000"/>
                              <a:lumOff val="35000"/>
                            </a:schemeClr>
                          </a:solidFill>
                          <a:effectLst/>
                          <a:latin typeface="Calibri Light" panose="020F0302020204030204" pitchFamily="34" charset="0"/>
                        </a:rPr>
                        <a:t>73</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ctr" fontAlgn="b"/>
                      <a:r>
                        <a:rPr lang="cs-CZ" sz="1000" b="1" i="0" u="none" strike="noStrike" dirty="0">
                          <a:solidFill>
                            <a:schemeClr val="tx1">
                              <a:lumMod val="65000"/>
                              <a:lumOff val="35000"/>
                            </a:schemeClr>
                          </a:solidFill>
                          <a:effectLst/>
                          <a:latin typeface="Calibri Light" panose="020F0302020204030204" pitchFamily="34" charset="0"/>
                        </a:rPr>
                        <a:t>65</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solidFill>
                      <a:schemeClr val="accent5">
                        <a:lumMod val="20000"/>
                        <a:lumOff val="80000"/>
                      </a:schemeClr>
                    </a:solidFill>
                  </a:tcPr>
                </a:tc>
                <a:tc>
                  <a:txBody>
                    <a:bodyPr/>
                    <a:lstStyle/>
                    <a:p>
                      <a:pPr algn="ctr" fontAlgn="b"/>
                      <a:r>
                        <a:rPr lang="cs-CZ" sz="1000" b="1" i="0" u="none" strike="noStrike" dirty="0">
                          <a:solidFill>
                            <a:schemeClr val="tx1">
                              <a:lumMod val="65000"/>
                              <a:lumOff val="35000"/>
                            </a:schemeClr>
                          </a:solidFill>
                          <a:effectLst/>
                          <a:latin typeface="Calibri Light" panose="020F0302020204030204" pitchFamily="34" charset="0"/>
                        </a:rPr>
                        <a:t>76</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solidFill>
                      <a:schemeClr val="accent3">
                        <a:lumMod val="40000"/>
                        <a:lumOff val="60000"/>
                      </a:schemeClr>
                    </a:solidFill>
                  </a:tcPr>
                </a:tc>
                <a:extLst>
                  <a:ext uri="{0D108BD9-81ED-4DB2-BD59-A6C34878D82A}">
                    <a16:rowId xmlns:a16="http://schemas.microsoft.com/office/drawing/2014/main" val="971971722"/>
                  </a:ext>
                </a:extLst>
              </a:tr>
              <a:tr h="314325">
                <a:tc>
                  <a:txBody>
                    <a:bodyPr/>
                    <a:lstStyle/>
                    <a:p>
                      <a:pPr algn="r" fontAlgn="b"/>
                      <a:r>
                        <a:rPr lang="cs-CZ" sz="1000" b="0" i="0" u="none" strike="noStrike" dirty="0">
                          <a:effectLst/>
                          <a:latin typeface="Calibri Light" panose="020F0302020204030204" pitchFamily="34" charset="0"/>
                        </a:rPr>
                        <a:t>Lidé se snáze otevřou člověku, který je jim věkově, pohlavím či jinak podobný.</a:t>
                      </a:r>
                    </a:p>
                  </a:txBody>
                  <a:tcPr marL="9525" marR="9525" marT="9525" marB="0" anchor="ctr">
                    <a:lnL w="12700" cap="flat" cmpd="sng" algn="ctr">
                      <a:no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ctr" fontAlgn="b"/>
                      <a:endParaRPr kumimoji="0" lang="cs-CZ" sz="1000" b="0" i="0" u="none" strike="noStrike" kern="1200" cap="none" spc="0" normalizeH="0" baseline="0" dirty="0">
                        <a:ln>
                          <a:noFill/>
                        </a:ln>
                        <a:solidFill>
                          <a:schemeClr val="tx1">
                            <a:lumMod val="75000"/>
                            <a:lumOff val="25000"/>
                          </a:schemeClr>
                        </a:solidFill>
                        <a:effectLst/>
                        <a:uLnTx/>
                        <a:uFillTx/>
                        <a:latin typeface="Calibri Light" panose="020F0302020204030204" pitchFamily="34" charset="0"/>
                        <a:ea typeface="+mj-ea"/>
                        <a:cs typeface="Calibri Light" panose="020F0302020204030204" pitchFamily="34" charset="0"/>
                      </a:endParaRP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ctr" fontAlgn="b"/>
                      <a:r>
                        <a:rPr lang="cs-CZ" sz="1000" b="1" i="0" u="none" strike="noStrike">
                          <a:solidFill>
                            <a:schemeClr val="tx1">
                              <a:lumMod val="65000"/>
                              <a:lumOff val="35000"/>
                            </a:schemeClr>
                          </a:solidFill>
                          <a:effectLst/>
                          <a:latin typeface="Calibri Light" panose="020F0302020204030204" pitchFamily="34" charset="0"/>
                        </a:rPr>
                        <a:t>65</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ctr" fontAlgn="b"/>
                      <a:r>
                        <a:rPr lang="cs-CZ" sz="1000" b="1" i="0" u="none" strike="noStrike">
                          <a:solidFill>
                            <a:schemeClr val="tx1">
                              <a:lumMod val="65000"/>
                              <a:lumOff val="35000"/>
                            </a:schemeClr>
                          </a:solidFill>
                          <a:effectLst/>
                          <a:latin typeface="Calibri Light" panose="020F0302020204030204" pitchFamily="34" charset="0"/>
                        </a:rPr>
                        <a:t>71</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ctr" fontAlgn="b"/>
                      <a:r>
                        <a:rPr lang="cs-CZ" sz="1000" b="1" i="0" u="none" strike="noStrike">
                          <a:solidFill>
                            <a:schemeClr val="tx1">
                              <a:lumMod val="65000"/>
                              <a:lumOff val="35000"/>
                            </a:schemeClr>
                          </a:solidFill>
                          <a:effectLst/>
                          <a:latin typeface="Calibri Light" panose="020F0302020204030204" pitchFamily="34" charset="0"/>
                        </a:rPr>
                        <a:t>64</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ctr" fontAlgn="b"/>
                      <a:r>
                        <a:rPr lang="cs-CZ" sz="1000" b="1" i="0" u="none" strike="noStrike">
                          <a:solidFill>
                            <a:schemeClr val="tx1">
                              <a:lumMod val="65000"/>
                              <a:lumOff val="35000"/>
                            </a:schemeClr>
                          </a:solidFill>
                          <a:effectLst/>
                          <a:latin typeface="Calibri Light" panose="020F0302020204030204" pitchFamily="34" charset="0"/>
                        </a:rPr>
                        <a:t>72</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extLst>
                  <a:ext uri="{0D108BD9-81ED-4DB2-BD59-A6C34878D82A}">
                    <a16:rowId xmlns:a16="http://schemas.microsoft.com/office/drawing/2014/main" val="3045307025"/>
                  </a:ext>
                </a:extLst>
              </a:tr>
              <a:tr h="314325">
                <a:tc>
                  <a:txBody>
                    <a:bodyPr/>
                    <a:lstStyle/>
                    <a:p>
                      <a:pPr algn="r" fontAlgn="b"/>
                      <a:r>
                        <a:rPr lang="cs-CZ" sz="1000" b="0" i="0" u="none" strike="noStrike" dirty="0">
                          <a:effectLst/>
                          <a:latin typeface="Calibri Light" panose="020F0302020204030204" pitchFamily="34" charset="0"/>
                        </a:rPr>
                        <a:t>Lidé mají strach a cítí nedůvěru v cizí instituce / služby nebo osoby v nich.</a:t>
                      </a:r>
                    </a:p>
                  </a:txBody>
                  <a:tcPr marL="9525" marR="9525" marT="9525" marB="0" anchor="ctr">
                    <a:lnL w="12700" cap="flat" cmpd="sng" algn="ctr">
                      <a:no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ctr" fontAlgn="b"/>
                      <a:endParaRPr kumimoji="0" lang="cs-CZ" sz="1000" b="0" i="0" u="none" strike="noStrike" kern="1200" cap="none" spc="0" normalizeH="0" baseline="0" dirty="0">
                        <a:ln>
                          <a:noFill/>
                        </a:ln>
                        <a:solidFill>
                          <a:schemeClr val="tx1">
                            <a:lumMod val="75000"/>
                            <a:lumOff val="25000"/>
                          </a:schemeClr>
                        </a:solidFill>
                        <a:effectLst/>
                        <a:uLnTx/>
                        <a:uFillTx/>
                        <a:latin typeface="Calibri Light" panose="020F0302020204030204" pitchFamily="34" charset="0"/>
                        <a:ea typeface="+mj-ea"/>
                        <a:cs typeface="Calibri Light" panose="020F0302020204030204" pitchFamily="34" charset="0"/>
                      </a:endParaRP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ctr" fontAlgn="b"/>
                      <a:r>
                        <a:rPr lang="cs-CZ" sz="1000" b="1" i="0" u="none" strike="noStrike" dirty="0">
                          <a:solidFill>
                            <a:schemeClr val="tx1">
                              <a:lumMod val="65000"/>
                              <a:lumOff val="35000"/>
                            </a:schemeClr>
                          </a:solidFill>
                          <a:effectLst/>
                          <a:latin typeface="Calibri Light" panose="020F0302020204030204" pitchFamily="34" charset="0"/>
                        </a:rPr>
                        <a:t>61</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solidFill>
                      <a:schemeClr val="accent5">
                        <a:lumMod val="20000"/>
                        <a:lumOff val="80000"/>
                      </a:schemeClr>
                    </a:solidFill>
                  </a:tcPr>
                </a:tc>
                <a:tc>
                  <a:txBody>
                    <a:bodyPr/>
                    <a:lstStyle/>
                    <a:p>
                      <a:pPr algn="ctr" fontAlgn="b"/>
                      <a:r>
                        <a:rPr lang="cs-CZ" sz="1000" b="1" i="0" u="none" strike="noStrike" dirty="0">
                          <a:solidFill>
                            <a:schemeClr val="tx1">
                              <a:lumMod val="65000"/>
                              <a:lumOff val="35000"/>
                            </a:schemeClr>
                          </a:solidFill>
                          <a:effectLst/>
                          <a:latin typeface="Calibri Light" panose="020F0302020204030204" pitchFamily="34" charset="0"/>
                        </a:rPr>
                        <a:t>72</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solidFill>
                      <a:schemeClr val="accent3">
                        <a:lumMod val="40000"/>
                        <a:lumOff val="60000"/>
                      </a:schemeClr>
                    </a:solidFill>
                  </a:tcPr>
                </a:tc>
                <a:tc>
                  <a:txBody>
                    <a:bodyPr/>
                    <a:lstStyle/>
                    <a:p>
                      <a:pPr algn="ctr" fontAlgn="b"/>
                      <a:r>
                        <a:rPr lang="cs-CZ" sz="1000" b="1" i="0" u="none" strike="noStrike" dirty="0">
                          <a:solidFill>
                            <a:schemeClr val="tx1">
                              <a:lumMod val="65000"/>
                              <a:lumOff val="35000"/>
                            </a:schemeClr>
                          </a:solidFill>
                          <a:effectLst/>
                          <a:latin typeface="Calibri Light" panose="020F0302020204030204" pitchFamily="34" charset="0"/>
                        </a:rPr>
                        <a:t>62</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solidFill>
                      <a:schemeClr val="accent5">
                        <a:lumMod val="20000"/>
                        <a:lumOff val="80000"/>
                      </a:schemeClr>
                    </a:solidFill>
                  </a:tcPr>
                </a:tc>
                <a:tc>
                  <a:txBody>
                    <a:bodyPr/>
                    <a:lstStyle/>
                    <a:p>
                      <a:pPr algn="ctr" fontAlgn="b"/>
                      <a:r>
                        <a:rPr lang="cs-CZ" sz="1000" b="1" i="0" u="none" strike="noStrike" dirty="0">
                          <a:solidFill>
                            <a:schemeClr val="tx1">
                              <a:lumMod val="65000"/>
                              <a:lumOff val="35000"/>
                            </a:schemeClr>
                          </a:solidFill>
                          <a:effectLst/>
                          <a:latin typeface="Calibri Light" panose="020F0302020204030204" pitchFamily="34" charset="0"/>
                        </a:rPr>
                        <a:t>72</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solidFill>
                      <a:schemeClr val="accent3">
                        <a:lumMod val="40000"/>
                        <a:lumOff val="60000"/>
                      </a:schemeClr>
                    </a:solidFill>
                  </a:tcPr>
                </a:tc>
                <a:extLst>
                  <a:ext uri="{0D108BD9-81ED-4DB2-BD59-A6C34878D82A}">
                    <a16:rowId xmlns:a16="http://schemas.microsoft.com/office/drawing/2014/main" val="2461081729"/>
                  </a:ext>
                </a:extLst>
              </a:tr>
              <a:tr h="314325">
                <a:tc>
                  <a:txBody>
                    <a:bodyPr/>
                    <a:lstStyle/>
                    <a:p>
                      <a:pPr algn="r" fontAlgn="b"/>
                      <a:r>
                        <a:rPr lang="cs-CZ" sz="1000" b="0" i="0" u="none" strike="noStrike" dirty="0">
                          <a:effectLst/>
                          <a:latin typeface="Calibri Light" panose="020F0302020204030204" pitchFamily="34" charset="0"/>
                        </a:rPr>
                        <a:t>Když lidé důvěřují tomu, že informace o jejich duševních obtížích, které sdělí při hledání pomoci, nebudou poskytovány dále, snadněji vyhledají pomoc.</a:t>
                      </a:r>
                    </a:p>
                  </a:txBody>
                  <a:tcPr marL="9525" marR="9525" marT="9525" marB="0" anchor="ctr">
                    <a:lnL w="12700" cap="flat" cmpd="sng" algn="ctr">
                      <a:no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ctr" fontAlgn="b"/>
                      <a:endParaRPr kumimoji="0" lang="cs-CZ" sz="1000" b="0" i="0" u="none" strike="noStrike" kern="1200" cap="none" spc="0" normalizeH="0" baseline="0" dirty="0">
                        <a:ln>
                          <a:noFill/>
                        </a:ln>
                        <a:solidFill>
                          <a:schemeClr val="tx1">
                            <a:lumMod val="75000"/>
                            <a:lumOff val="25000"/>
                          </a:schemeClr>
                        </a:solidFill>
                        <a:effectLst/>
                        <a:uLnTx/>
                        <a:uFillTx/>
                        <a:latin typeface="Calibri Light" panose="020F0302020204030204" pitchFamily="34" charset="0"/>
                        <a:ea typeface="+mj-ea"/>
                        <a:cs typeface="Calibri Light" panose="020F0302020204030204" pitchFamily="34" charset="0"/>
                      </a:endParaRP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ctr" fontAlgn="b"/>
                      <a:r>
                        <a:rPr lang="cs-CZ" sz="1000" b="1" i="0" u="none" strike="noStrike">
                          <a:solidFill>
                            <a:schemeClr val="tx1">
                              <a:lumMod val="65000"/>
                              <a:lumOff val="35000"/>
                            </a:schemeClr>
                          </a:solidFill>
                          <a:effectLst/>
                          <a:latin typeface="Calibri Light" panose="020F0302020204030204" pitchFamily="34" charset="0"/>
                        </a:rPr>
                        <a:t>61</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ctr" fontAlgn="b"/>
                      <a:r>
                        <a:rPr lang="cs-CZ" sz="1000" b="1" i="0" u="none" strike="noStrike">
                          <a:solidFill>
                            <a:schemeClr val="tx1">
                              <a:lumMod val="65000"/>
                              <a:lumOff val="35000"/>
                            </a:schemeClr>
                          </a:solidFill>
                          <a:effectLst/>
                          <a:latin typeface="Calibri Light" panose="020F0302020204030204" pitchFamily="34" charset="0"/>
                        </a:rPr>
                        <a:t>67</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ctr" fontAlgn="b"/>
                      <a:r>
                        <a:rPr lang="cs-CZ" sz="1000" b="1" i="0" u="none" strike="noStrike" dirty="0">
                          <a:solidFill>
                            <a:schemeClr val="tx1">
                              <a:lumMod val="65000"/>
                              <a:lumOff val="35000"/>
                            </a:schemeClr>
                          </a:solidFill>
                          <a:effectLst/>
                          <a:latin typeface="Calibri Light" panose="020F0302020204030204" pitchFamily="34" charset="0"/>
                        </a:rPr>
                        <a:t>56</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solidFill>
                      <a:schemeClr val="accent5">
                        <a:lumMod val="20000"/>
                        <a:lumOff val="80000"/>
                      </a:schemeClr>
                    </a:solidFill>
                  </a:tcPr>
                </a:tc>
                <a:tc>
                  <a:txBody>
                    <a:bodyPr/>
                    <a:lstStyle/>
                    <a:p>
                      <a:pPr algn="ctr" fontAlgn="b"/>
                      <a:r>
                        <a:rPr lang="cs-CZ" sz="1000" b="1" i="0" u="none" strike="noStrike" dirty="0">
                          <a:solidFill>
                            <a:schemeClr val="tx1">
                              <a:lumMod val="65000"/>
                              <a:lumOff val="35000"/>
                            </a:schemeClr>
                          </a:solidFill>
                          <a:effectLst/>
                          <a:latin typeface="Calibri Light" panose="020F0302020204030204" pitchFamily="34" charset="0"/>
                        </a:rPr>
                        <a:t>73</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solidFill>
                      <a:schemeClr val="accent3">
                        <a:lumMod val="40000"/>
                        <a:lumOff val="60000"/>
                      </a:schemeClr>
                    </a:solidFill>
                  </a:tcPr>
                </a:tc>
                <a:extLst>
                  <a:ext uri="{0D108BD9-81ED-4DB2-BD59-A6C34878D82A}">
                    <a16:rowId xmlns:a16="http://schemas.microsoft.com/office/drawing/2014/main" val="2222078642"/>
                  </a:ext>
                </a:extLst>
              </a:tr>
              <a:tr h="314325">
                <a:tc>
                  <a:txBody>
                    <a:bodyPr/>
                    <a:lstStyle/>
                    <a:p>
                      <a:pPr algn="r" fontAlgn="b"/>
                      <a:r>
                        <a:rPr lang="cs-CZ" sz="1000" b="0" i="0" u="none" strike="noStrike" dirty="0">
                          <a:effectLst/>
                          <a:latin typeface="Calibri Light" panose="020F0302020204030204" pitchFamily="34" charset="0"/>
                        </a:rPr>
                        <a:t>Lidé moc neví, co vše je opravdu důvěrné, jak vypadá anonymita ve službách a co se už musí hlásit.</a:t>
                      </a:r>
                    </a:p>
                  </a:txBody>
                  <a:tcPr marL="9525" marR="9525" marT="9525" marB="0" anchor="ctr">
                    <a:lnL w="12700" cap="flat" cmpd="sng" algn="ctr">
                      <a:no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ctr" fontAlgn="b"/>
                      <a:endParaRPr kumimoji="0" lang="cs-CZ" sz="1000" b="0" i="0" u="none" strike="noStrike" kern="1200" cap="none" spc="0" normalizeH="0" baseline="0" dirty="0">
                        <a:ln>
                          <a:noFill/>
                        </a:ln>
                        <a:solidFill>
                          <a:schemeClr val="tx1">
                            <a:lumMod val="75000"/>
                            <a:lumOff val="25000"/>
                          </a:schemeClr>
                        </a:solidFill>
                        <a:effectLst/>
                        <a:uLnTx/>
                        <a:uFillTx/>
                        <a:latin typeface="Calibri Light" panose="020F0302020204030204" pitchFamily="34" charset="0"/>
                        <a:ea typeface="+mj-ea"/>
                        <a:cs typeface="Calibri Light" panose="020F0302020204030204" pitchFamily="34" charset="0"/>
                      </a:endParaRP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ctr" fontAlgn="b"/>
                      <a:r>
                        <a:rPr lang="cs-CZ" sz="1000" b="1" i="0" u="none" strike="noStrike">
                          <a:solidFill>
                            <a:schemeClr val="tx1">
                              <a:lumMod val="65000"/>
                              <a:lumOff val="35000"/>
                            </a:schemeClr>
                          </a:solidFill>
                          <a:effectLst/>
                          <a:latin typeface="Calibri Light" panose="020F0302020204030204" pitchFamily="34" charset="0"/>
                        </a:rPr>
                        <a:t>59</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ctr" fontAlgn="b"/>
                      <a:r>
                        <a:rPr lang="cs-CZ" sz="1000" b="1" i="0" u="none" strike="noStrike">
                          <a:solidFill>
                            <a:schemeClr val="tx1">
                              <a:lumMod val="65000"/>
                              <a:lumOff val="35000"/>
                            </a:schemeClr>
                          </a:solidFill>
                          <a:effectLst/>
                          <a:latin typeface="Calibri Light" panose="020F0302020204030204" pitchFamily="34" charset="0"/>
                        </a:rPr>
                        <a:t>65</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ctr" fontAlgn="b"/>
                      <a:r>
                        <a:rPr lang="cs-CZ" sz="1000" b="1" i="0" u="none" strike="noStrike" dirty="0">
                          <a:solidFill>
                            <a:schemeClr val="tx1">
                              <a:lumMod val="65000"/>
                              <a:lumOff val="35000"/>
                            </a:schemeClr>
                          </a:solidFill>
                          <a:effectLst/>
                          <a:latin typeface="Calibri Light" panose="020F0302020204030204" pitchFamily="34" charset="0"/>
                        </a:rPr>
                        <a:t>55</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solidFill>
                      <a:schemeClr val="accent5">
                        <a:lumMod val="20000"/>
                        <a:lumOff val="80000"/>
                      </a:schemeClr>
                    </a:solidFill>
                  </a:tcPr>
                </a:tc>
                <a:tc>
                  <a:txBody>
                    <a:bodyPr/>
                    <a:lstStyle/>
                    <a:p>
                      <a:pPr algn="ctr" fontAlgn="b"/>
                      <a:r>
                        <a:rPr lang="cs-CZ" sz="1000" b="1" i="0" u="none" strike="noStrike" dirty="0">
                          <a:solidFill>
                            <a:schemeClr val="tx1">
                              <a:lumMod val="65000"/>
                              <a:lumOff val="35000"/>
                            </a:schemeClr>
                          </a:solidFill>
                          <a:effectLst/>
                          <a:latin typeface="Calibri Light" panose="020F0302020204030204" pitchFamily="34" charset="0"/>
                        </a:rPr>
                        <a:t>69</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solidFill>
                      <a:schemeClr val="accent3">
                        <a:lumMod val="40000"/>
                        <a:lumOff val="60000"/>
                      </a:schemeClr>
                    </a:solidFill>
                  </a:tcPr>
                </a:tc>
                <a:extLst>
                  <a:ext uri="{0D108BD9-81ED-4DB2-BD59-A6C34878D82A}">
                    <a16:rowId xmlns:a16="http://schemas.microsoft.com/office/drawing/2014/main" val="1987560467"/>
                  </a:ext>
                </a:extLst>
              </a:tr>
              <a:tr h="314325">
                <a:tc>
                  <a:txBody>
                    <a:bodyPr/>
                    <a:lstStyle/>
                    <a:p>
                      <a:pPr algn="r" fontAlgn="b"/>
                      <a:r>
                        <a:rPr lang="cs-CZ" sz="1000" b="0" i="0" u="none" strike="noStrike" dirty="0">
                          <a:effectLst/>
                          <a:latin typeface="Calibri Light" panose="020F0302020204030204" pitchFamily="34" charset="0"/>
                        </a:rPr>
                        <a:t>Lidé se bojí předávání svých vlastních osobních údajů cizím lidem, že je zneužijí nebo někde použijí proti nim.</a:t>
                      </a:r>
                    </a:p>
                  </a:txBody>
                  <a:tcPr marL="9525" marR="9525" marT="9525" marB="0" anchor="ctr">
                    <a:lnL w="12700" cap="flat" cmpd="sng" algn="ctr">
                      <a:no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ctr" fontAlgn="b"/>
                      <a:endParaRPr kumimoji="0" lang="cs-CZ" sz="1000" b="0" i="0" u="none" strike="noStrike" kern="1200" cap="none" spc="0" normalizeH="0" baseline="0" dirty="0">
                        <a:ln>
                          <a:noFill/>
                        </a:ln>
                        <a:solidFill>
                          <a:schemeClr val="tx1">
                            <a:lumMod val="75000"/>
                            <a:lumOff val="25000"/>
                          </a:schemeClr>
                        </a:solidFill>
                        <a:effectLst/>
                        <a:uLnTx/>
                        <a:uFillTx/>
                        <a:latin typeface="Calibri Light" panose="020F0302020204030204" pitchFamily="34" charset="0"/>
                        <a:ea typeface="+mj-ea"/>
                        <a:cs typeface="Calibri Light" panose="020F0302020204030204" pitchFamily="34" charset="0"/>
                      </a:endParaRP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ctr" fontAlgn="b"/>
                      <a:r>
                        <a:rPr lang="cs-CZ" sz="1000" b="1" i="0" u="none" strike="noStrike">
                          <a:solidFill>
                            <a:schemeClr val="tx1">
                              <a:lumMod val="65000"/>
                              <a:lumOff val="35000"/>
                            </a:schemeClr>
                          </a:solidFill>
                          <a:effectLst/>
                          <a:latin typeface="Calibri Light" panose="020F0302020204030204" pitchFamily="34" charset="0"/>
                        </a:rPr>
                        <a:t>57</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ctr" fontAlgn="b"/>
                      <a:r>
                        <a:rPr lang="cs-CZ" sz="1000" b="1" i="0" u="none" strike="noStrike">
                          <a:solidFill>
                            <a:schemeClr val="tx1">
                              <a:lumMod val="65000"/>
                              <a:lumOff val="35000"/>
                            </a:schemeClr>
                          </a:solidFill>
                          <a:effectLst/>
                          <a:latin typeface="Calibri Light" panose="020F0302020204030204" pitchFamily="34" charset="0"/>
                        </a:rPr>
                        <a:t>63</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ctr" fontAlgn="b"/>
                      <a:r>
                        <a:rPr lang="cs-CZ" sz="1000" b="1" i="0" u="none" strike="noStrike">
                          <a:solidFill>
                            <a:schemeClr val="tx1">
                              <a:lumMod val="65000"/>
                              <a:lumOff val="35000"/>
                            </a:schemeClr>
                          </a:solidFill>
                          <a:effectLst/>
                          <a:latin typeface="Calibri Light" panose="020F0302020204030204" pitchFamily="34" charset="0"/>
                        </a:rPr>
                        <a:t>64</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ctr" fontAlgn="b"/>
                      <a:r>
                        <a:rPr lang="cs-CZ" sz="1000" b="1" i="0" u="none" strike="noStrike">
                          <a:solidFill>
                            <a:schemeClr val="tx1">
                              <a:lumMod val="65000"/>
                              <a:lumOff val="35000"/>
                            </a:schemeClr>
                          </a:solidFill>
                          <a:effectLst/>
                          <a:latin typeface="Calibri Light" panose="020F0302020204030204" pitchFamily="34" charset="0"/>
                        </a:rPr>
                        <a:t>57</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extLst>
                  <a:ext uri="{0D108BD9-81ED-4DB2-BD59-A6C34878D82A}">
                    <a16:rowId xmlns:a16="http://schemas.microsoft.com/office/drawing/2014/main" val="2315437707"/>
                  </a:ext>
                </a:extLst>
              </a:tr>
              <a:tr h="314325">
                <a:tc>
                  <a:txBody>
                    <a:bodyPr/>
                    <a:lstStyle/>
                    <a:p>
                      <a:pPr algn="r" fontAlgn="b"/>
                      <a:r>
                        <a:rPr lang="cs-CZ" sz="1000" b="0" i="0" u="none" strike="noStrike" dirty="0">
                          <a:effectLst/>
                          <a:latin typeface="Calibri Light" panose="020F0302020204030204" pitchFamily="34" charset="0"/>
                        </a:rPr>
                        <a:t>Špatná zkušenost s odborníky/</a:t>
                      </a:r>
                      <a:r>
                        <a:rPr lang="cs-CZ" sz="1000" b="0" i="0" u="none" strike="noStrike" dirty="0" err="1">
                          <a:effectLst/>
                          <a:latin typeface="Calibri Light" panose="020F0302020204030204" pitchFamily="34" charset="0"/>
                        </a:rPr>
                        <a:t>icemi</a:t>
                      </a:r>
                      <a:r>
                        <a:rPr lang="cs-CZ" sz="1000" b="0" i="0" u="none" strike="noStrike" dirty="0">
                          <a:effectLst/>
                          <a:latin typeface="Calibri Light" panose="020F0302020204030204" pitchFamily="34" charset="0"/>
                        </a:rPr>
                        <a:t> nebo dospělými je důvodem, proč si o pomoc raději neříkat.</a:t>
                      </a:r>
                    </a:p>
                  </a:txBody>
                  <a:tcPr marL="9525" marR="9525" marT="9525" marB="0" anchor="ctr">
                    <a:lnL w="12700" cap="flat" cmpd="sng" algn="ctr">
                      <a:no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ctr" fontAlgn="b"/>
                      <a:endParaRPr kumimoji="0" lang="cs-CZ" sz="1000" b="0" i="0" u="none" strike="noStrike" kern="1200" cap="none" spc="0" normalizeH="0" baseline="0" dirty="0">
                        <a:ln>
                          <a:noFill/>
                        </a:ln>
                        <a:solidFill>
                          <a:schemeClr val="tx1">
                            <a:lumMod val="75000"/>
                            <a:lumOff val="25000"/>
                          </a:schemeClr>
                        </a:solidFill>
                        <a:effectLst/>
                        <a:uLnTx/>
                        <a:uFillTx/>
                        <a:latin typeface="Calibri Light" panose="020F0302020204030204" pitchFamily="34" charset="0"/>
                        <a:ea typeface="+mj-ea"/>
                        <a:cs typeface="Calibri Light" panose="020F0302020204030204" pitchFamily="34" charset="0"/>
                      </a:endParaRP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ctr" fontAlgn="b"/>
                      <a:r>
                        <a:rPr lang="cs-CZ" sz="1000" b="1" i="0" u="none" strike="noStrike">
                          <a:solidFill>
                            <a:schemeClr val="tx1">
                              <a:lumMod val="65000"/>
                              <a:lumOff val="35000"/>
                            </a:schemeClr>
                          </a:solidFill>
                          <a:effectLst/>
                          <a:latin typeface="Calibri Light" panose="020F0302020204030204" pitchFamily="34" charset="0"/>
                        </a:rPr>
                        <a:t>51</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ctr" fontAlgn="b"/>
                      <a:r>
                        <a:rPr lang="cs-CZ" sz="1000" b="1" i="0" u="none" strike="noStrike">
                          <a:solidFill>
                            <a:schemeClr val="tx1">
                              <a:lumMod val="65000"/>
                              <a:lumOff val="35000"/>
                            </a:schemeClr>
                          </a:solidFill>
                          <a:effectLst/>
                          <a:latin typeface="Calibri Light" panose="020F0302020204030204" pitchFamily="34" charset="0"/>
                        </a:rPr>
                        <a:t>52</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ctr" fontAlgn="b"/>
                      <a:r>
                        <a:rPr lang="cs-CZ" sz="1000" b="1" i="0" u="none" strike="noStrike" dirty="0">
                          <a:solidFill>
                            <a:schemeClr val="tx1">
                              <a:lumMod val="65000"/>
                              <a:lumOff val="35000"/>
                            </a:schemeClr>
                          </a:solidFill>
                          <a:effectLst/>
                          <a:latin typeface="Calibri Light" panose="020F0302020204030204" pitchFamily="34" charset="0"/>
                        </a:rPr>
                        <a:t>45</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solidFill>
                      <a:schemeClr val="accent5">
                        <a:lumMod val="20000"/>
                        <a:lumOff val="80000"/>
                      </a:schemeClr>
                    </a:solidFill>
                  </a:tcPr>
                </a:tc>
                <a:tc>
                  <a:txBody>
                    <a:bodyPr/>
                    <a:lstStyle/>
                    <a:p>
                      <a:pPr algn="ctr" fontAlgn="b"/>
                      <a:r>
                        <a:rPr lang="cs-CZ" sz="1000" b="1" i="0" u="none" strike="noStrike" dirty="0">
                          <a:solidFill>
                            <a:schemeClr val="tx1">
                              <a:lumMod val="65000"/>
                              <a:lumOff val="35000"/>
                            </a:schemeClr>
                          </a:solidFill>
                          <a:effectLst/>
                          <a:latin typeface="Calibri Light" panose="020F0302020204030204" pitchFamily="34" charset="0"/>
                        </a:rPr>
                        <a:t>59</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solidFill>
                      <a:schemeClr val="accent3">
                        <a:lumMod val="40000"/>
                        <a:lumOff val="60000"/>
                      </a:schemeClr>
                    </a:solidFill>
                  </a:tcPr>
                </a:tc>
                <a:extLst>
                  <a:ext uri="{0D108BD9-81ED-4DB2-BD59-A6C34878D82A}">
                    <a16:rowId xmlns:a16="http://schemas.microsoft.com/office/drawing/2014/main" val="3325712784"/>
                  </a:ext>
                </a:extLst>
              </a:tr>
              <a:tr h="314325">
                <a:tc>
                  <a:txBody>
                    <a:bodyPr/>
                    <a:lstStyle/>
                    <a:p>
                      <a:pPr algn="r" fontAlgn="b"/>
                      <a:r>
                        <a:rPr lang="cs-CZ" sz="1000" b="0" i="0" u="none" strike="noStrike" dirty="0">
                          <a:effectLst/>
                          <a:latin typeface="Calibri Light" panose="020F0302020204030204" pitchFamily="34" charset="0"/>
                        </a:rPr>
                        <a:t>Psychiatrické léčebny jsou zastaralý způsob, jak se starat o lidi s duševními obtížemi</a:t>
                      </a:r>
                    </a:p>
                  </a:txBody>
                  <a:tcPr marL="9525" marR="9525" marT="9525" marB="0" anchor="ctr">
                    <a:lnL w="12700" cap="flat" cmpd="sng" algn="ctr">
                      <a:no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ctr" fontAlgn="b"/>
                      <a:endParaRPr kumimoji="0" lang="cs-CZ" sz="1000" b="0" i="0" u="none" strike="noStrike" kern="1200" cap="none" spc="0" normalizeH="0" baseline="0" dirty="0">
                        <a:ln>
                          <a:noFill/>
                        </a:ln>
                        <a:solidFill>
                          <a:schemeClr val="tx1">
                            <a:lumMod val="75000"/>
                            <a:lumOff val="25000"/>
                          </a:schemeClr>
                        </a:solidFill>
                        <a:effectLst/>
                        <a:uLnTx/>
                        <a:uFillTx/>
                        <a:latin typeface="Calibri Light" panose="020F0302020204030204" pitchFamily="34" charset="0"/>
                        <a:ea typeface="+mj-ea"/>
                        <a:cs typeface="Calibri Light" panose="020F0302020204030204" pitchFamily="34" charset="0"/>
                      </a:endParaRP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ctr" fontAlgn="b"/>
                      <a:r>
                        <a:rPr lang="cs-CZ" sz="1000" b="1" i="0" u="none" strike="noStrike">
                          <a:solidFill>
                            <a:schemeClr val="tx1">
                              <a:lumMod val="65000"/>
                              <a:lumOff val="35000"/>
                            </a:schemeClr>
                          </a:solidFill>
                          <a:effectLst/>
                          <a:latin typeface="Calibri Light" panose="020F0302020204030204" pitchFamily="34" charset="0"/>
                        </a:rPr>
                        <a:t>39</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ctr" fontAlgn="b"/>
                      <a:r>
                        <a:rPr lang="cs-CZ" sz="1000" b="1" i="0" u="none" strike="noStrike">
                          <a:solidFill>
                            <a:schemeClr val="tx1">
                              <a:lumMod val="65000"/>
                              <a:lumOff val="35000"/>
                            </a:schemeClr>
                          </a:solidFill>
                          <a:effectLst/>
                          <a:latin typeface="Calibri Light" panose="020F0302020204030204" pitchFamily="34" charset="0"/>
                        </a:rPr>
                        <a:t>33</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ctr" fontAlgn="b"/>
                      <a:r>
                        <a:rPr lang="cs-CZ" sz="1000" b="1" i="0" u="none" strike="noStrike">
                          <a:solidFill>
                            <a:schemeClr val="tx1">
                              <a:lumMod val="65000"/>
                              <a:lumOff val="35000"/>
                            </a:schemeClr>
                          </a:solidFill>
                          <a:effectLst/>
                          <a:latin typeface="Calibri Light" panose="020F0302020204030204" pitchFamily="34" charset="0"/>
                        </a:rPr>
                        <a:t>32</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ctr" fontAlgn="b"/>
                      <a:r>
                        <a:rPr lang="cs-CZ" sz="1000" b="1" i="0" u="none" strike="noStrike" dirty="0">
                          <a:solidFill>
                            <a:schemeClr val="tx1">
                              <a:lumMod val="65000"/>
                              <a:lumOff val="35000"/>
                            </a:schemeClr>
                          </a:solidFill>
                          <a:effectLst/>
                          <a:latin typeface="Calibri Light" panose="020F0302020204030204" pitchFamily="34" charset="0"/>
                        </a:rPr>
                        <a:t>41</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solidFill>
                      <a:schemeClr val="accent3">
                        <a:lumMod val="40000"/>
                        <a:lumOff val="60000"/>
                      </a:schemeClr>
                    </a:solidFill>
                  </a:tcPr>
                </a:tc>
                <a:extLst>
                  <a:ext uri="{0D108BD9-81ED-4DB2-BD59-A6C34878D82A}">
                    <a16:rowId xmlns:a16="http://schemas.microsoft.com/office/drawing/2014/main" val="1215042313"/>
                  </a:ext>
                </a:extLst>
              </a:tr>
            </a:tbl>
          </a:graphicData>
        </a:graphic>
      </p:graphicFrame>
      <p:graphicFrame>
        <p:nvGraphicFramePr>
          <p:cNvPr id="6" name="Chart 5">
            <a:extLst>
              <a:ext uri="{FF2B5EF4-FFF2-40B4-BE49-F238E27FC236}">
                <a16:creationId xmlns:a16="http://schemas.microsoft.com/office/drawing/2014/main" id="{502982A0-4EAD-C6FB-91B8-41B33070199C}"/>
              </a:ext>
            </a:extLst>
          </p:cNvPr>
          <p:cNvGraphicFramePr/>
          <p:nvPr>
            <p:extLst>
              <p:ext uri="{D42A27DB-BD31-4B8C-83A1-F6EECF244321}">
                <p14:modId xmlns:p14="http://schemas.microsoft.com/office/powerpoint/2010/main" val="1189199671"/>
              </p:ext>
            </p:extLst>
          </p:nvPr>
        </p:nvGraphicFramePr>
        <p:xfrm>
          <a:off x="4560489" y="2583569"/>
          <a:ext cx="4439815" cy="3173628"/>
        </p:xfrm>
        <a:graphic>
          <a:graphicData uri="http://schemas.openxmlformats.org/drawingml/2006/chart">
            <c:chart xmlns:c="http://schemas.openxmlformats.org/drawingml/2006/chart" xmlns:r="http://schemas.openxmlformats.org/officeDocument/2006/relationships" r:id="rId3"/>
          </a:graphicData>
        </a:graphic>
      </p:graphicFrame>
      <p:sp>
        <p:nvSpPr>
          <p:cNvPr id="22" name="Nadpis 1"/>
          <p:cNvSpPr txBox="1">
            <a:spLocks/>
          </p:cNvSpPr>
          <p:nvPr/>
        </p:nvSpPr>
        <p:spPr>
          <a:xfrm>
            <a:off x="407369" y="44624"/>
            <a:ext cx="11377264" cy="872331"/>
          </a:xfrm>
          <a:prstGeom prst="rect">
            <a:avLst/>
          </a:prstGeom>
        </p:spPr>
        <p:txBody>
          <a:bodyPr vert="horz" lIns="91438" tIns="45719" rIns="91438" bIns="45719" rtlCol="0" anchor="ctr">
            <a:noAutofit/>
          </a:bodyPr>
          <a:lstStyle>
            <a:lvl1pPr algn="l" defTabSz="914400" rtl="0" eaLnBrk="1" latinLnBrk="0" hangingPunct="1">
              <a:lnSpc>
                <a:spcPct val="100000"/>
              </a:lnSpc>
              <a:spcBef>
                <a:spcPct val="0"/>
              </a:spcBef>
              <a:buNone/>
              <a:defRPr sz="3000" b="1" i="0" kern="1200">
                <a:solidFill>
                  <a:srgbClr val="5C5F63"/>
                </a:solidFill>
                <a:latin typeface="Arial"/>
                <a:ea typeface="+mj-ea"/>
                <a:cs typeface="Arial"/>
              </a:defRPr>
            </a:lvl1p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cs-CZ" sz="4400" b="0" i="0" u="none" strike="noStrike" kern="1200" cap="none" spc="0" normalizeH="0" baseline="0" noProof="0" dirty="0">
                <a:ln>
                  <a:noFill/>
                </a:ln>
                <a:solidFill>
                  <a:srgbClr val="5C5F63"/>
                </a:solidFill>
                <a:effectLst/>
                <a:uLnTx/>
                <a:uFillTx/>
                <a:latin typeface="Calibri Light" panose="020F0302020204030204"/>
                <a:ea typeface="+mj-ea"/>
                <a:cs typeface="Calibri Light" panose="020F0302020204030204" pitchFamily="34" charset="0"/>
              </a:rPr>
              <a:t>Vztah s odborníky/</a:t>
            </a:r>
            <a:r>
              <a:rPr kumimoji="0" lang="cs-CZ" sz="4400" b="0" i="0" u="none" strike="noStrike" kern="1200" cap="none" spc="0" normalizeH="0" baseline="0" noProof="0" dirty="0" err="1">
                <a:ln>
                  <a:noFill/>
                </a:ln>
                <a:solidFill>
                  <a:srgbClr val="5C5F63"/>
                </a:solidFill>
                <a:effectLst/>
                <a:uLnTx/>
                <a:uFillTx/>
                <a:latin typeface="Calibri Light" panose="020F0302020204030204"/>
                <a:ea typeface="+mj-ea"/>
                <a:cs typeface="Calibri Light" panose="020F0302020204030204" pitchFamily="34" charset="0"/>
              </a:rPr>
              <a:t>icemi</a:t>
            </a:r>
            <a:r>
              <a:rPr kumimoji="0" lang="cs-CZ" sz="4400" b="0" i="0" u="none" strike="noStrike" kern="1200" cap="none" spc="0" normalizeH="0" baseline="0" noProof="0" dirty="0">
                <a:ln>
                  <a:noFill/>
                </a:ln>
                <a:solidFill>
                  <a:srgbClr val="5C5F63"/>
                </a:solidFill>
                <a:effectLst/>
                <a:uLnTx/>
                <a:uFillTx/>
                <a:latin typeface="Calibri Light" panose="020F0302020204030204"/>
                <a:ea typeface="+mj-ea"/>
                <a:cs typeface="Calibri Light" panose="020F0302020204030204" pitchFamily="34" charset="0"/>
              </a:rPr>
              <a:t>:</a:t>
            </a:r>
            <a:r>
              <a:rPr kumimoji="0" lang="cs-CZ" b="0" i="0" u="none" strike="noStrike" kern="1200" cap="none" spc="0" normalizeH="0" baseline="0" noProof="0" dirty="0">
                <a:ln>
                  <a:noFill/>
                </a:ln>
                <a:solidFill>
                  <a:srgbClr val="5C5F63"/>
                </a:solidFill>
                <a:effectLst/>
                <a:uLnTx/>
                <a:uFillTx/>
                <a:latin typeface="Calibri Light" panose="020F0302020204030204"/>
                <a:ea typeface="+mj-ea"/>
                <a:cs typeface="Calibri Light" panose="020F0302020204030204" pitchFamily="34" charset="0"/>
              </a:rPr>
              <a:t> Důvěra k institucím</a:t>
            </a:r>
          </a:p>
        </p:txBody>
      </p:sp>
      <p:sp>
        <p:nvSpPr>
          <p:cNvPr id="10" name="TextovéPole 2">
            <a:extLst>
              <a:ext uri="{FF2B5EF4-FFF2-40B4-BE49-F238E27FC236}">
                <a16:creationId xmlns:a16="http://schemas.microsoft.com/office/drawing/2014/main" id="{CCA649F5-DC91-9D30-FA03-793E42E00BB7}"/>
              </a:ext>
            </a:extLst>
          </p:cNvPr>
          <p:cNvSpPr txBox="1"/>
          <p:nvPr/>
        </p:nvSpPr>
        <p:spPr>
          <a:xfrm>
            <a:off x="2621758" y="6488668"/>
            <a:ext cx="9145016" cy="230832"/>
          </a:xfrm>
          <a:prstGeom prst="rect">
            <a:avLst/>
          </a:prstGeom>
          <a:noFill/>
        </p:spPr>
        <p:txBody>
          <a:bodyPr wrap="square" rtlCol="0">
            <a:spAutoFit/>
          </a:bodyPr>
          <a:lstStyle/>
          <a:p>
            <a:r>
              <a:rPr lang="pt-BR" sz="900" i="1" dirty="0">
                <a:solidFill>
                  <a:schemeClr val="tx1">
                    <a:lumMod val="65000"/>
                    <a:lumOff val="35000"/>
                  </a:schemeClr>
                </a:solidFill>
                <a:latin typeface="+mj-lt"/>
              </a:rPr>
              <a:t>H3. Jak je to podle tebe s důvěrou k lidem a institucím, které poskytují pomoc v případě duševních obtíží?</a:t>
            </a:r>
            <a:r>
              <a:rPr lang="cs-CZ" sz="900" i="1" dirty="0">
                <a:solidFill>
                  <a:schemeClr val="tx1">
                    <a:lumMod val="65000"/>
                    <a:lumOff val="35000"/>
                  </a:schemeClr>
                </a:solidFill>
                <a:latin typeface="+mj-lt"/>
              </a:rPr>
              <a:t> </a:t>
            </a:r>
            <a:r>
              <a:rPr lang="pt-BR" sz="900" i="1" dirty="0">
                <a:solidFill>
                  <a:schemeClr val="tx1">
                    <a:lumMod val="65000"/>
                    <a:lumOff val="35000"/>
                  </a:schemeClr>
                </a:solidFill>
                <a:latin typeface="+mj-lt"/>
              </a:rPr>
              <a:t>Uveď, do jaké míry souhlasíš s následujícími výroky.</a:t>
            </a:r>
          </a:p>
        </p:txBody>
      </p:sp>
      <p:sp>
        <p:nvSpPr>
          <p:cNvPr id="5" name="Content Placeholder 3">
            <a:extLst>
              <a:ext uri="{FF2B5EF4-FFF2-40B4-BE49-F238E27FC236}">
                <a16:creationId xmlns:a16="http://schemas.microsoft.com/office/drawing/2014/main" id="{0DBE1901-8970-132E-12D9-F35FEA4E5504}"/>
              </a:ext>
            </a:extLst>
          </p:cNvPr>
          <p:cNvSpPr txBox="1">
            <a:spLocks/>
          </p:cNvSpPr>
          <p:nvPr/>
        </p:nvSpPr>
        <p:spPr>
          <a:xfrm>
            <a:off x="839416" y="1094132"/>
            <a:ext cx="10726976" cy="688576"/>
          </a:xfrm>
          <a:prstGeom prst="rect">
            <a:avLst/>
          </a:prstGeom>
          <a:solidFill>
            <a:sysClr val="window" lastClr="FFFFFF"/>
          </a:solidFill>
        </p:spPr>
        <p:txBody>
          <a:bodyPr anchor="ctr"/>
          <a:lstStyle>
            <a:lvl1pPr marL="180975" indent="-180975" algn="l" defTabSz="914400" rtl="0" eaLnBrk="1" latinLnBrk="0" hangingPunct="1">
              <a:spcBef>
                <a:spcPts val="600"/>
              </a:spcBef>
              <a:spcAft>
                <a:spcPts val="600"/>
              </a:spcAft>
              <a:buClr>
                <a:schemeClr val="accent1"/>
              </a:buClr>
              <a:buFont typeface="Arial" pitchFamily="34" charset="0"/>
              <a:buChar char="•"/>
              <a:defRPr sz="1800" kern="1200">
                <a:solidFill>
                  <a:schemeClr val="tx1"/>
                </a:solidFill>
                <a:latin typeface="+mn-lt"/>
                <a:ea typeface="+mn-ea"/>
                <a:cs typeface="Arial" pitchFamily="34" charset="0"/>
              </a:defRPr>
            </a:lvl1pPr>
            <a:lvl2pPr marL="447675" indent="-180975" algn="l" defTabSz="914400" rtl="0" eaLnBrk="1" latinLnBrk="0" hangingPunct="1">
              <a:spcBef>
                <a:spcPts val="0"/>
              </a:spcBef>
              <a:spcAft>
                <a:spcPts val="300"/>
              </a:spcAft>
              <a:buClr>
                <a:schemeClr val="accent1"/>
              </a:buClr>
              <a:buFont typeface="Calibri" pitchFamily="34" charset="0"/>
              <a:buChar char="–"/>
              <a:defRPr sz="1400" kern="1200">
                <a:solidFill>
                  <a:schemeClr val="tx1"/>
                </a:solidFill>
                <a:latin typeface="+mn-lt"/>
                <a:ea typeface="+mn-ea"/>
                <a:cs typeface="Arial" pitchFamily="34" charset="0"/>
              </a:defRPr>
            </a:lvl2pPr>
            <a:lvl3pPr marL="714375" indent="-171450" algn="l" defTabSz="914400" rtl="0" eaLnBrk="1" latinLnBrk="0" hangingPunct="1">
              <a:spcBef>
                <a:spcPts val="0"/>
              </a:spcBef>
              <a:spcAft>
                <a:spcPts val="300"/>
              </a:spcAft>
              <a:buClr>
                <a:schemeClr val="accent1"/>
              </a:buClr>
              <a:buFont typeface="Calibri" pitchFamily="34" charset="0"/>
              <a:buChar char="–"/>
              <a:defRPr sz="1400" kern="1200">
                <a:solidFill>
                  <a:schemeClr val="tx1"/>
                </a:solidFill>
                <a:latin typeface="+mn-lt"/>
                <a:ea typeface="+mn-ea"/>
                <a:cs typeface="Arial" pitchFamily="34" charset="0"/>
              </a:defRPr>
            </a:lvl3pPr>
            <a:lvl4pPr marL="942975" indent="-133350" algn="l" defTabSz="914400" rtl="0" eaLnBrk="1" latinLnBrk="0" hangingPunct="1">
              <a:spcBef>
                <a:spcPct val="20000"/>
              </a:spcBef>
              <a:buClr>
                <a:schemeClr val="accent1"/>
              </a:buClr>
              <a:buFont typeface="Calibri" pitchFamily="34" charset="0"/>
              <a:buChar char="–"/>
              <a:defRPr sz="1200" kern="1200">
                <a:solidFill>
                  <a:schemeClr val="tx1"/>
                </a:solidFill>
                <a:latin typeface="+mn-lt"/>
                <a:ea typeface="+mn-ea"/>
                <a:cs typeface="Arial" pitchFamily="34" charset="0"/>
              </a:defRPr>
            </a:lvl4pPr>
            <a:lvl5pPr marL="1114425" indent="-123825" algn="l" defTabSz="914400" rtl="0" eaLnBrk="1" latinLnBrk="0" hangingPunct="1">
              <a:spcBef>
                <a:spcPct val="20000"/>
              </a:spcBef>
              <a:buClr>
                <a:schemeClr val="accent1"/>
              </a:buClr>
              <a:buFont typeface="Calibri" pitchFamily="34" charset="0"/>
              <a:buChar char="–"/>
              <a:defRPr sz="1200" kern="1200" baseline="0">
                <a:solidFill>
                  <a:schemeClr val="tx1"/>
                </a:solidFill>
                <a:latin typeface="+mn-lt"/>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eaLnBrk="0" hangingPunct="0">
              <a:lnSpc>
                <a:spcPct val="90000"/>
              </a:lnSpc>
              <a:spcBef>
                <a:spcPct val="25000"/>
              </a:spcBef>
              <a:spcAft>
                <a:spcPct val="0"/>
              </a:spcAft>
              <a:buClr>
                <a:srgbClr val="FFFFFF">
                  <a:lumMod val="65000"/>
                </a:srgbClr>
              </a:buClr>
              <a:buSzPct val="100000"/>
              <a:buNone/>
              <a:tabLst>
                <a:tab pos="6815138" algn="r"/>
              </a:tabLst>
              <a:defRPr/>
            </a:pPr>
            <a:r>
              <a:rPr lang="cs-CZ" sz="1400" dirty="0">
                <a:solidFill>
                  <a:srgbClr val="E7E6E6">
                    <a:lumMod val="50000"/>
                  </a:srgbClr>
                </a:solidFill>
                <a:latin typeface="Calibri Light" panose="020F0302020204030204"/>
              </a:rPr>
              <a:t>Také zde se potvrzuje, že děti sdílejí názor, že odborná pomoc při problémech duševního zdraví může být pro lidi prospěšná. Zároveň při poskytování pomoci považují za důležité mít lidský a ohleduplný přístup odborníka a udržet pomoc v tajnosti před okolím. Otevřenost k odborné pomoci je výrazně vyšší u starších dospívajících ve srovnání s mladšími.</a:t>
            </a:r>
          </a:p>
        </p:txBody>
      </p:sp>
      <p:sp>
        <p:nvSpPr>
          <p:cNvPr id="7" name="Obdélník 9">
            <a:extLst>
              <a:ext uri="{FF2B5EF4-FFF2-40B4-BE49-F238E27FC236}">
                <a16:creationId xmlns:a16="http://schemas.microsoft.com/office/drawing/2014/main" id="{62078C1E-7C5D-C88E-337F-F529539F32CE}"/>
              </a:ext>
            </a:extLst>
          </p:cNvPr>
          <p:cNvSpPr/>
          <p:nvPr/>
        </p:nvSpPr>
        <p:spPr>
          <a:xfrm>
            <a:off x="313378" y="2224385"/>
            <a:ext cx="4198446" cy="340519"/>
          </a:xfrm>
          <a:prstGeom prst="roundRect">
            <a:avLst/>
          </a:prstGeom>
          <a:solidFill>
            <a:srgbClr val="6C488E"/>
          </a:solidFill>
          <a:ln w="12700" cap="flat" cmpd="sng" algn="ctr">
            <a:noFill/>
            <a:prstDash val="solid"/>
            <a:miter lim="800000"/>
          </a:ln>
          <a:effectLst>
            <a:outerShdw blurRad="50800" dist="38100" dir="2700000" algn="tl" rotWithShape="0">
              <a:prstClr val="black">
                <a:alpha val="40000"/>
              </a:prstClr>
            </a:outerShdw>
          </a:effectLst>
        </p:spPr>
        <p:txBody>
          <a:bodyPr wrap="squar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cs-CZ" sz="1400" b="1" kern="0" dirty="0">
                <a:solidFill>
                  <a:prstClr val="white"/>
                </a:solidFill>
                <a:latin typeface="Calibri Light" panose="020F0302020204030204" pitchFamily="34" charset="0"/>
                <a:cs typeface="Calibri Light" panose="020F0302020204030204" pitchFamily="34" charset="0"/>
              </a:rPr>
              <a:t>Důvěra k odborníkům a institucím</a:t>
            </a:r>
            <a:endParaRPr kumimoji="0" lang="cs-CZ" sz="1400" b="1" i="0" u="none" strike="noStrike" kern="0" cap="none" spc="0" normalizeH="0" baseline="0" noProof="0" dirty="0">
              <a:ln>
                <a:noFill/>
              </a:ln>
              <a:solidFill>
                <a:prstClr val="white"/>
              </a:solidFill>
              <a:effectLst/>
              <a:uLnTx/>
              <a:uFillTx/>
              <a:latin typeface="Calibri Light" panose="020F0302020204030204" pitchFamily="34" charset="0"/>
              <a:ea typeface="+mn-ea"/>
              <a:cs typeface="Calibri Light" panose="020F0302020204030204" pitchFamily="34" charset="0"/>
            </a:endParaRPr>
          </a:p>
        </p:txBody>
      </p:sp>
      <p:sp>
        <p:nvSpPr>
          <p:cNvPr id="2" name="TextovéPole 1">
            <a:extLst>
              <a:ext uri="{FF2B5EF4-FFF2-40B4-BE49-F238E27FC236}">
                <a16:creationId xmlns:a16="http://schemas.microsoft.com/office/drawing/2014/main" id="{36B55E1A-802E-C455-5469-FB2301F976F8}"/>
              </a:ext>
            </a:extLst>
          </p:cNvPr>
          <p:cNvSpPr txBox="1"/>
          <p:nvPr/>
        </p:nvSpPr>
        <p:spPr>
          <a:xfrm>
            <a:off x="4882562" y="2298516"/>
            <a:ext cx="1253869" cy="246221"/>
          </a:xfrm>
          <a:prstGeom prst="rect">
            <a:avLst/>
          </a:prstGeom>
          <a:noFill/>
        </p:spPr>
        <p:txBody>
          <a:bodyPr wrap="none" rtlCol="0">
            <a:spAutoFit/>
          </a:bodyPr>
          <a:lstStyle/>
          <a:p>
            <a:r>
              <a:rPr lang="cs-CZ" sz="1000" dirty="0">
                <a:latin typeface="+mj-lt"/>
              </a:rPr>
              <a:t>Rozhodně souhlasím</a:t>
            </a:r>
          </a:p>
        </p:txBody>
      </p:sp>
      <p:sp>
        <p:nvSpPr>
          <p:cNvPr id="3" name="TextovéPole 2">
            <a:extLst>
              <a:ext uri="{FF2B5EF4-FFF2-40B4-BE49-F238E27FC236}">
                <a16:creationId xmlns:a16="http://schemas.microsoft.com/office/drawing/2014/main" id="{0FB2F7E4-038D-87C7-530D-75F9960CB7ED}"/>
              </a:ext>
            </a:extLst>
          </p:cNvPr>
          <p:cNvSpPr txBox="1"/>
          <p:nvPr/>
        </p:nvSpPr>
        <p:spPr>
          <a:xfrm>
            <a:off x="6605971" y="2306260"/>
            <a:ext cx="1002197" cy="246221"/>
          </a:xfrm>
          <a:prstGeom prst="rect">
            <a:avLst/>
          </a:prstGeom>
          <a:noFill/>
        </p:spPr>
        <p:txBody>
          <a:bodyPr wrap="none" rtlCol="0">
            <a:spAutoFit/>
          </a:bodyPr>
          <a:lstStyle/>
          <a:p>
            <a:r>
              <a:rPr lang="cs-CZ" sz="1000" dirty="0">
                <a:latin typeface="+mj-lt"/>
              </a:rPr>
              <a:t>Spíše souhlasím</a:t>
            </a:r>
          </a:p>
        </p:txBody>
      </p:sp>
      <p:sp>
        <p:nvSpPr>
          <p:cNvPr id="4" name="Obdélník 3">
            <a:extLst>
              <a:ext uri="{FF2B5EF4-FFF2-40B4-BE49-F238E27FC236}">
                <a16:creationId xmlns:a16="http://schemas.microsoft.com/office/drawing/2014/main" id="{A3FAD195-F71C-CC35-31A9-AE96F18ACB78}"/>
              </a:ext>
            </a:extLst>
          </p:cNvPr>
          <p:cNvSpPr/>
          <p:nvPr/>
        </p:nvSpPr>
        <p:spPr>
          <a:xfrm>
            <a:off x="4844432" y="2386196"/>
            <a:ext cx="72008" cy="72000"/>
          </a:xfrm>
          <a:prstGeom prst="rect">
            <a:avLst/>
          </a:prstGeom>
          <a:solidFill>
            <a:srgbClr val="6C488E"/>
          </a:solidFill>
          <a:ln>
            <a:solidFill>
              <a:srgbClr val="6C488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a:p>
        </p:txBody>
      </p:sp>
      <p:sp>
        <p:nvSpPr>
          <p:cNvPr id="9" name="Obdélník 8">
            <a:extLst>
              <a:ext uri="{FF2B5EF4-FFF2-40B4-BE49-F238E27FC236}">
                <a16:creationId xmlns:a16="http://schemas.microsoft.com/office/drawing/2014/main" id="{D9FEFF01-0C92-6587-83F2-6CB022DE85E3}"/>
              </a:ext>
            </a:extLst>
          </p:cNvPr>
          <p:cNvSpPr/>
          <p:nvPr/>
        </p:nvSpPr>
        <p:spPr>
          <a:xfrm>
            <a:off x="6566688" y="2396476"/>
            <a:ext cx="72008" cy="72000"/>
          </a:xfrm>
          <a:prstGeom prst="rect">
            <a:avLst/>
          </a:prstGeom>
          <a:solidFill>
            <a:schemeClr val="accent6">
              <a:lumMod val="40000"/>
              <a:lumOff val="60000"/>
            </a:schemeClr>
          </a:solidFill>
          <a:ln>
            <a:solidFill>
              <a:schemeClr val="accent6">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a:p>
        </p:txBody>
      </p:sp>
      <p:sp>
        <p:nvSpPr>
          <p:cNvPr id="12" name="TextovéPole 11">
            <a:extLst>
              <a:ext uri="{FF2B5EF4-FFF2-40B4-BE49-F238E27FC236}">
                <a16:creationId xmlns:a16="http://schemas.microsoft.com/office/drawing/2014/main" id="{E95ED6EF-5FF7-7DC2-69B6-1725C5A2B85C}"/>
              </a:ext>
            </a:extLst>
          </p:cNvPr>
          <p:cNvSpPr txBox="1"/>
          <p:nvPr/>
        </p:nvSpPr>
        <p:spPr>
          <a:xfrm>
            <a:off x="7828684" y="2296420"/>
            <a:ext cx="381836" cy="246221"/>
          </a:xfrm>
          <a:prstGeom prst="rect">
            <a:avLst/>
          </a:prstGeom>
          <a:noFill/>
        </p:spPr>
        <p:txBody>
          <a:bodyPr wrap="none" rtlCol="0">
            <a:spAutoFit/>
          </a:bodyPr>
          <a:lstStyle/>
          <a:p>
            <a:r>
              <a:rPr lang="cs-CZ" sz="1000" dirty="0">
                <a:latin typeface="+mj-lt"/>
              </a:rPr>
              <a:t>T2B</a:t>
            </a:r>
          </a:p>
        </p:txBody>
      </p:sp>
    </p:spTree>
    <p:extLst>
      <p:ext uri="{BB962C8B-B14F-4D97-AF65-F5344CB8AC3E}">
        <p14:creationId xmlns:p14="http://schemas.microsoft.com/office/powerpoint/2010/main" val="268065980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Tabulka 1">
            <a:extLst>
              <a:ext uri="{FF2B5EF4-FFF2-40B4-BE49-F238E27FC236}">
                <a16:creationId xmlns:a16="http://schemas.microsoft.com/office/drawing/2014/main" id="{2FD9F4CF-4FE9-8EDA-1728-0BC992F15EEC}"/>
              </a:ext>
            </a:extLst>
          </p:cNvPr>
          <p:cNvGraphicFramePr>
            <a:graphicFrameLocks noGrp="1"/>
          </p:cNvGraphicFramePr>
          <p:nvPr>
            <p:extLst>
              <p:ext uri="{D42A27DB-BD31-4B8C-83A1-F6EECF244321}">
                <p14:modId xmlns:p14="http://schemas.microsoft.com/office/powerpoint/2010/main" val="270127315"/>
              </p:ext>
            </p:extLst>
          </p:nvPr>
        </p:nvGraphicFramePr>
        <p:xfrm>
          <a:off x="278994" y="2356851"/>
          <a:ext cx="11359405" cy="3400345"/>
        </p:xfrm>
        <a:graphic>
          <a:graphicData uri="http://schemas.openxmlformats.org/drawingml/2006/table">
            <a:tbl>
              <a:tblPr/>
              <a:tblGrid>
                <a:gridCol w="4248472">
                  <a:extLst>
                    <a:ext uri="{9D8B030D-6E8A-4147-A177-3AD203B41FA5}">
                      <a16:colId xmlns:a16="http://schemas.microsoft.com/office/drawing/2014/main" val="1986763786"/>
                    </a:ext>
                  </a:extLst>
                </a:gridCol>
                <a:gridCol w="4368009">
                  <a:extLst>
                    <a:ext uri="{9D8B030D-6E8A-4147-A177-3AD203B41FA5}">
                      <a16:colId xmlns:a16="http://schemas.microsoft.com/office/drawing/2014/main" val="1283477260"/>
                    </a:ext>
                  </a:extLst>
                </a:gridCol>
                <a:gridCol w="685731">
                  <a:extLst>
                    <a:ext uri="{9D8B030D-6E8A-4147-A177-3AD203B41FA5}">
                      <a16:colId xmlns:a16="http://schemas.microsoft.com/office/drawing/2014/main" val="2894756490"/>
                    </a:ext>
                  </a:extLst>
                </a:gridCol>
                <a:gridCol w="685731">
                  <a:extLst>
                    <a:ext uri="{9D8B030D-6E8A-4147-A177-3AD203B41FA5}">
                      <a16:colId xmlns:a16="http://schemas.microsoft.com/office/drawing/2014/main" val="1700964301"/>
                    </a:ext>
                  </a:extLst>
                </a:gridCol>
                <a:gridCol w="685731">
                  <a:extLst>
                    <a:ext uri="{9D8B030D-6E8A-4147-A177-3AD203B41FA5}">
                      <a16:colId xmlns:a16="http://schemas.microsoft.com/office/drawing/2014/main" val="1117114120"/>
                    </a:ext>
                  </a:extLst>
                </a:gridCol>
                <a:gridCol w="685731">
                  <a:extLst>
                    <a:ext uri="{9D8B030D-6E8A-4147-A177-3AD203B41FA5}">
                      <a16:colId xmlns:a16="http://schemas.microsoft.com/office/drawing/2014/main" val="2461125772"/>
                    </a:ext>
                  </a:extLst>
                </a:gridCol>
              </a:tblGrid>
              <a:tr h="257095">
                <a:tc>
                  <a:txBody>
                    <a:bodyPr/>
                    <a:lstStyle/>
                    <a:p>
                      <a:pPr algn="ctr" fontAlgn="b"/>
                      <a:endParaRPr kumimoji="0" lang="en-US" sz="1100" b="0" i="0" u="none" strike="noStrike" kern="1200" cap="none" spc="0" normalizeH="0" baseline="0" noProof="0" dirty="0">
                        <a:ln>
                          <a:noFill/>
                        </a:ln>
                        <a:solidFill>
                          <a:schemeClr val="tx1">
                            <a:lumMod val="75000"/>
                            <a:lumOff val="25000"/>
                          </a:schemeClr>
                        </a:solidFill>
                        <a:effectLst/>
                        <a:uLnTx/>
                        <a:uFillTx/>
                        <a:latin typeface="Calibri Light" panose="020F0302020204030204" pitchFamily="34" charset="0"/>
                        <a:ea typeface="+mj-ea"/>
                        <a:cs typeface="Calibri Light" panose="020F0302020204030204" pitchFamily="34" charset="0"/>
                      </a:endParaRPr>
                    </a:p>
                  </a:txBody>
                  <a:tcPr marL="9525" marR="9525" marT="9525" marB="0" anchor="ctr">
                    <a:lnL w="12700" cap="flat" cmpd="sng" algn="ctr">
                      <a:no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12700" cap="flat" cmpd="sng" algn="ctr">
                      <a:no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ctr" fontAlgn="b"/>
                      <a:endParaRPr kumimoji="0" lang="en-US" sz="1100" b="0" i="0" u="none" strike="noStrike" kern="1200" cap="none" spc="0" normalizeH="0" baseline="0" noProof="0" dirty="0">
                        <a:ln>
                          <a:noFill/>
                        </a:ln>
                        <a:solidFill>
                          <a:schemeClr val="tx1">
                            <a:lumMod val="75000"/>
                            <a:lumOff val="25000"/>
                          </a:schemeClr>
                        </a:solidFill>
                        <a:effectLst/>
                        <a:uLnTx/>
                        <a:uFillTx/>
                        <a:latin typeface="Calibri Light" panose="020F0302020204030204" pitchFamily="34" charset="0"/>
                        <a:ea typeface="+mj-ea"/>
                        <a:cs typeface="Calibri Light" panose="020F0302020204030204" pitchFamily="34" charset="0"/>
                      </a:endParaRP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12700" cap="flat" cmpd="sng" algn="ctr">
                      <a:no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ctr" fontAlgn="b"/>
                      <a:r>
                        <a:rPr lang="cs-CZ" sz="1000" b="0" i="0" u="none" strike="noStrike" dirty="0">
                          <a:effectLst/>
                          <a:latin typeface="+mj-lt"/>
                        </a:rPr>
                        <a:t>chlapec</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solidFill>
                      <a:srgbClr val="A485C1"/>
                    </a:solidFill>
                  </a:tcPr>
                </a:tc>
                <a:tc>
                  <a:txBody>
                    <a:bodyPr/>
                    <a:lstStyle/>
                    <a:p>
                      <a:pPr algn="ctr" fontAlgn="b"/>
                      <a:r>
                        <a:rPr lang="cs-CZ" sz="1000" b="0" i="0" u="none" strike="noStrike" dirty="0">
                          <a:effectLst/>
                          <a:latin typeface="+mj-lt"/>
                        </a:rPr>
                        <a:t>dívka</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solidFill>
                      <a:srgbClr val="A485C1"/>
                    </a:solidFill>
                  </a:tcPr>
                </a:tc>
                <a:tc>
                  <a:txBody>
                    <a:bodyPr/>
                    <a:lstStyle/>
                    <a:p>
                      <a:pPr algn="ctr" fontAlgn="b"/>
                      <a:r>
                        <a:rPr lang="cs-CZ" sz="1000" b="0" i="0" u="none" strike="noStrike" dirty="0">
                          <a:effectLst/>
                          <a:latin typeface="+mj-lt"/>
                        </a:rPr>
                        <a:t>12 - 15 let</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solidFill>
                      <a:srgbClr val="A485C1"/>
                    </a:solidFill>
                  </a:tcPr>
                </a:tc>
                <a:tc>
                  <a:txBody>
                    <a:bodyPr/>
                    <a:lstStyle/>
                    <a:p>
                      <a:pPr algn="ctr" fontAlgn="b"/>
                      <a:r>
                        <a:rPr lang="cs-CZ" sz="1000" b="0" i="0" u="none" strike="noStrike" dirty="0">
                          <a:effectLst/>
                          <a:latin typeface="+mj-lt"/>
                        </a:rPr>
                        <a:t>16 - 19 let</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solidFill>
                      <a:srgbClr val="A485C1"/>
                    </a:solidFill>
                  </a:tcPr>
                </a:tc>
                <a:extLst>
                  <a:ext uri="{0D108BD9-81ED-4DB2-BD59-A6C34878D82A}">
                    <a16:rowId xmlns:a16="http://schemas.microsoft.com/office/drawing/2014/main" val="1766418058"/>
                  </a:ext>
                </a:extLst>
              </a:tr>
              <a:tr h="314325">
                <a:tc>
                  <a:txBody>
                    <a:bodyPr/>
                    <a:lstStyle/>
                    <a:p>
                      <a:pPr algn="r" fontAlgn="b"/>
                      <a:r>
                        <a:rPr lang="cs-CZ" sz="1000" b="0" i="0" u="none" strike="noStrike" dirty="0">
                          <a:effectLst/>
                          <a:latin typeface="Calibri Light" panose="020F0302020204030204" pitchFamily="34" charset="0"/>
                        </a:rPr>
                        <a:t>Pokud by služby v případě duševních obtíží nabízel někdo ve škole či v okolí, více lidí by jich využilo.</a:t>
                      </a:r>
                    </a:p>
                  </a:txBody>
                  <a:tcPr marL="9525" marR="9525" marT="9525" marB="0" anchor="ctr">
                    <a:lnL w="12700" cap="flat" cmpd="sng" algn="ctr">
                      <a:no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ctr" fontAlgn="b"/>
                      <a:endParaRPr kumimoji="0" lang="cs-CZ" sz="1000" b="0" i="0" u="none" strike="noStrike" kern="1200" cap="none" spc="0" normalizeH="0" baseline="0" dirty="0">
                        <a:ln>
                          <a:noFill/>
                        </a:ln>
                        <a:solidFill>
                          <a:schemeClr val="tx1">
                            <a:lumMod val="75000"/>
                            <a:lumOff val="25000"/>
                          </a:schemeClr>
                        </a:solidFill>
                        <a:effectLst/>
                        <a:uLnTx/>
                        <a:uFillTx/>
                        <a:latin typeface="Calibri Light" panose="020F0302020204030204" pitchFamily="34" charset="0"/>
                        <a:ea typeface="+mj-ea"/>
                        <a:cs typeface="Calibri Light" panose="020F0302020204030204" pitchFamily="34" charset="0"/>
                      </a:endParaRP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ctr" fontAlgn="b"/>
                      <a:r>
                        <a:rPr lang="cs-CZ" sz="1000" b="1" i="0" u="none" strike="noStrike" dirty="0">
                          <a:solidFill>
                            <a:schemeClr val="tx1">
                              <a:lumMod val="65000"/>
                              <a:lumOff val="35000"/>
                            </a:schemeClr>
                          </a:solidFill>
                          <a:effectLst/>
                          <a:latin typeface="Calibri Light" panose="020F0302020204030204" pitchFamily="34" charset="0"/>
                        </a:rPr>
                        <a:t>50</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solidFill>
                      <a:schemeClr val="accent5">
                        <a:lumMod val="20000"/>
                        <a:lumOff val="80000"/>
                      </a:schemeClr>
                    </a:solidFill>
                  </a:tcPr>
                </a:tc>
                <a:tc>
                  <a:txBody>
                    <a:bodyPr/>
                    <a:lstStyle/>
                    <a:p>
                      <a:pPr algn="ctr" fontAlgn="b"/>
                      <a:r>
                        <a:rPr lang="cs-CZ" sz="1000" b="1" i="0" u="none" strike="noStrike" dirty="0">
                          <a:solidFill>
                            <a:schemeClr val="tx1">
                              <a:lumMod val="65000"/>
                              <a:lumOff val="35000"/>
                            </a:schemeClr>
                          </a:solidFill>
                          <a:effectLst/>
                          <a:latin typeface="Calibri Light" panose="020F0302020204030204" pitchFamily="34" charset="0"/>
                        </a:rPr>
                        <a:t>60</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solidFill>
                      <a:schemeClr val="accent3">
                        <a:lumMod val="40000"/>
                        <a:lumOff val="60000"/>
                      </a:schemeClr>
                    </a:solidFill>
                  </a:tcPr>
                </a:tc>
                <a:tc>
                  <a:txBody>
                    <a:bodyPr/>
                    <a:lstStyle/>
                    <a:p>
                      <a:pPr algn="ctr" fontAlgn="b"/>
                      <a:r>
                        <a:rPr lang="cs-CZ" sz="1000" b="1" i="0" u="none" strike="noStrike">
                          <a:solidFill>
                            <a:schemeClr val="tx1">
                              <a:lumMod val="65000"/>
                              <a:lumOff val="35000"/>
                            </a:schemeClr>
                          </a:solidFill>
                          <a:effectLst/>
                          <a:latin typeface="Calibri Light" panose="020F0302020204030204" pitchFamily="34" charset="0"/>
                        </a:rPr>
                        <a:t>53</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ctr" fontAlgn="b"/>
                      <a:r>
                        <a:rPr lang="cs-CZ" sz="1000" b="1" i="0" u="none" strike="noStrike">
                          <a:solidFill>
                            <a:schemeClr val="tx1">
                              <a:lumMod val="65000"/>
                              <a:lumOff val="35000"/>
                            </a:schemeClr>
                          </a:solidFill>
                          <a:effectLst/>
                          <a:latin typeface="Calibri Light" panose="020F0302020204030204" pitchFamily="34" charset="0"/>
                        </a:rPr>
                        <a:t>57</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extLst>
                  <a:ext uri="{0D108BD9-81ED-4DB2-BD59-A6C34878D82A}">
                    <a16:rowId xmlns:a16="http://schemas.microsoft.com/office/drawing/2014/main" val="4007082603"/>
                  </a:ext>
                </a:extLst>
              </a:tr>
              <a:tr h="314325">
                <a:tc>
                  <a:txBody>
                    <a:bodyPr/>
                    <a:lstStyle/>
                    <a:p>
                      <a:pPr algn="r" fontAlgn="b"/>
                      <a:r>
                        <a:rPr lang="cs-CZ" sz="1000" b="0" i="0" u="none" strike="noStrike">
                          <a:effectLst/>
                          <a:latin typeface="Calibri Light" panose="020F0302020204030204" pitchFamily="34" charset="0"/>
                        </a:rPr>
                        <a:t>Lidé mají málo času na odbornou pomoc, musí kvůli tomu rušit své jiné aktivity.</a:t>
                      </a:r>
                    </a:p>
                  </a:txBody>
                  <a:tcPr marL="9525" marR="9525" marT="9525" marB="0" anchor="ctr">
                    <a:lnL w="12700" cap="flat" cmpd="sng" algn="ctr">
                      <a:no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ctr" fontAlgn="b"/>
                      <a:endParaRPr kumimoji="0" lang="cs-CZ" sz="1000" b="0" i="0" u="none" strike="noStrike" kern="1200" cap="none" spc="0" normalizeH="0" baseline="0" dirty="0">
                        <a:ln>
                          <a:noFill/>
                        </a:ln>
                        <a:solidFill>
                          <a:schemeClr val="tx1">
                            <a:lumMod val="75000"/>
                            <a:lumOff val="25000"/>
                          </a:schemeClr>
                        </a:solidFill>
                        <a:effectLst/>
                        <a:uLnTx/>
                        <a:uFillTx/>
                        <a:latin typeface="Calibri Light" panose="020F0302020204030204" pitchFamily="34" charset="0"/>
                        <a:ea typeface="+mj-ea"/>
                        <a:cs typeface="Calibri Light" panose="020F0302020204030204" pitchFamily="34" charset="0"/>
                      </a:endParaRP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ctr" fontAlgn="b"/>
                      <a:r>
                        <a:rPr lang="cs-CZ" sz="1000" b="1" i="0" u="none" strike="noStrike">
                          <a:solidFill>
                            <a:schemeClr val="tx1">
                              <a:lumMod val="65000"/>
                              <a:lumOff val="35000"/>
                            </a:schemeClr>
                          </a:solidFill>
                          <a:effectLst/>
                          <a:latin typeface="Calibri Light" panose="020F0302020204030204" pitchFamily="34" charset="0"/>
                        </a:rPr>
                        <a:t>46</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ctr" fontAlgn="b"/>
                      <a:r>
                        <a:rPr lang="cs-CZ" sz="1000" b="1" i="0" u="none" strike="noStrike">
                          <a:solidFill>
                            <a:schemeClr val="tx1">
                              <a:lumMod val="65000"/>
                              <a:lumOff val="35000"/>
                            </a:schemeClr>
                          </a:solidFill>
                          <a:effectLst/>
                          <a:latin typeface="Calibri Light" panose="020F0302020204030204" pitchFamily="34" charset="0"/>
                        </a:rPr>
                        <a:t>50</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ctr" fontAlgn="b"/>
                      <a:r>
                        <a:rPr lang="cs-CZ" sz="1000" b="1" i="0" u="none" strike="noStrike" dirty="0">
                          <a:solidFill>
                            <a:schemeClr val="tx1">
                              <a:lumMod val="65000"/>
                              <a:lumOff val="35000"/>
                            </a:schemeClr>
                          </a:solidFill>
                          <a:effectLst/>
                          <a:latin typeface="Calibri Light" panose="020F0302020204030204" pitchFamily="34" charset="0"/>
                        </a:rPr>
                        <a:t>43</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solidFill>
                      <a:schemeClr val="accent5">
                        <a:lumMod val="20000"/>
                        <a:lumOff val="80000"/>
                      </a:schemeClr>
                    </a:solidFill>
                  </a:tcPr>
                </a:tc>
                <a:tc>
                  <a:txBody>
                    <a:bodyPr/>
                    <a:lstStyle/>
                    <a:p>
                      <a:pPr algn="ctr" fontAlgn="b"/>
                      <a:r>
                        <a:rPr lang="cs-CZ" sz="1000" b="1" i="0" u="none" strike="noStrike">
                          <a:solidFill>
                            <a:schemeClr val="tx1">
                              <a:lumMod val="65000"/>
                              <a:lumOff val="35000"/>
                            </a:schemeClr>
                          </a:solidFill>
                          <a:effectLst/>
                          <a:latin typeface="Calibri Light" panose="020F0302020204030204" pitchFamily="34" charset="0"/>
                        </a:rPr>
                        <a:t>53</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extLst>
                  <a:ext uri="{0D108BD9-81ED-4DB2-BD59-A6C34878D82A}">
                    <a16:rowId xmlns:a16="http://schemas.microsoft.com/office/drawing/2014/main" val="4218571015"/>
                  </a:ext>
                </a:extLst>
              </a:tr>
              <a:tr h="314325">
                <a:tc>
                  <a:txBody>
                    <a:bodyPr/>
                    <a:lstStyle/>
                    <a:p>
                      <a:pPr algn="r" fontAlgn="b"/>
                      <a:r>
                        <a:rPr lang="cs-CZ" sz="1000" b="0" i="0" u="none" strike="noStrike">
                          <a:effectLst/>
                          <a:latin typeface="Calibri Light" panose="020F0302020204030204" pitchFamily="34" charset="0"/>
                        </a:rPr>
                        <a:t>Lidé chtějí své obtíže komunikovat online prostřednictvím technologií.</a:t>
                      </a:r>
                    </a:p>
                  </a:txBody>
                  <a:tcPr marL="9525" marR="9525" marT="9525" marB="0" anchor="ctr">
                    <a:lnL w="12700" cap="flat" cmpd="sng" algn="ctr">
                      <a:no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ctr" fontAlgn="b"/>
                      <a:endParaRPr kumimoji="0" lang="cs-CZ" sz="1000" b="0" i="0" u="none" strike="noStrike" kern="1200" cap="none" spc="0" normalizeH="0" baseline="0" dirty="0">
                        <a:ln>
                          <a:noFill/>
                        </a:ln>
                        <a:solidFill>
                          <a:schemeClr val="tx1">
                            <a:lumMod val="75000"/>
                            <a:lumOff val="25000"/>
                          </a:schemeClr>
                        </a:solidFill>
                        <a:effectLst/>
                        <a:uLnTx/>
                        <a:uFillTx/>
                        <a:latin typeface="Calibri Light" panose="020F0302020204030204" pitchFamily="34" charset="0"/>
                        <a:ea typeface="+mj-ea"/>
                        <a:cs typeface="Calibri Light" panose="020F0302020204030204" pitchFamily="34" charset="0"/>
                      </a:endParaRP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ctr" fontAlgn="b"/>
                      <a:r>
                        <a:rPr lang="cs-CZ" sz="1000" b="1" i="0" u="none" strike="noStrike">
                          <a:solidFill>
                            <a:schemeClr val="tx1">
                              <a:lumMod val="65000"/>
                              <a:lumOff val="35000"/>
                            </a:schemeClr>
                          </a:solidFill>
                          <a:effectLst/>
                          <a:latin typeface="Calibri Light" panose="020F0302020204030204" pitchFamily="34" charset="0"/>
                        </a:rPr>
                        <a:t>43</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ctr" fontAlgn="b"/>
                      <a:r>
                        <a:rPr lang="cs-CZ" sz="1000" b="1" i="0" u="none" strike="noStrike">
                          <a:solidFill>
                            <a:schemeClr val="tx1">
                              <a:lumMod val="65000"/>
                              <a:lumOff val="35000"/>
                            </a:schemeClr>
                          </a:solidFill>
                          <a:effectLst/>
                          <a:latin typeface="Calibri Light" panose="020F0302020204030204" pitchFamily="34" charset="0"/>
                        </a:rPr>
                        <a:t>48</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ctr" fontAlgn="b"/>
                      <a:r>
                        <a:rPr lang="cs-CZ" sz="1000" b="1" i="0" u="none" strike="noStrike">
                          <a:solidFill>
                            <a:schemeClr val="tx1">
                              <a:lumMod val="65000"/>
                              <a:lumOff val="35000"/>
                            </a:schemeClr>
                          </a:solidFill>
                          <a:effectLst/>
                          <a:latin typeface="Calibri Light" panose="020F0302020204030204" pitchFamily="34" charset="0"/>
                        </a:rPr>
                        <a:t>45</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ctr" fontAlgn="b"/>
                      <a:r>
                        <a:rPr lang="cs-CZ" sz="1000" b="1" i="0" u="none" strike="noStrike">
                          <a:solidFill>
                            <a:schemeClr val="tx1">
                              <a:lumMod val="65000"/>
                              <a:lumOff val="35000"/>
                            </a:schemeClr>
                          </a:solidFill>
                          <a:effectLst/>
                          <a:latin typeface="Calibri Light" panose="020F0302020204030204" pitchFamily="34" charset="0"/>
                        </a:rPr>
                        <a:t>47</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extLst>
                  <a:ext uri="{0D108BD9-81ED-4DB2-BD59-A6C34878D82A}">
                    <a16:rowId xmlns:a16="http://schemas.microsoft.com/office/drawing/2014/main" val="971971722"/>
                  </a:ext>
                </a:extLst>
              </a:tr>
              <a:tr h="314325">
                <a:tc>
                  <a:txBody>
                    <a:bodyPr/>
                    <a:lstStyle/>
                    <a:p>
                      <a:pPr algn="r" fontAlgn="b"/>
                      <a:r>
                        <a:rPr lang="cs-CZ" sz="1000" b="0" i="0" u="none" strike="noStrike">
                          <a:effectLst/>
                          <a:latin typeface="Calibri Light" panose="020F0302020204030204" pitchFamily="34" charset="0"/>
                        </a:rPr>
                        <a:t>Lidé mají potíže s domluvou pomoci, stejně jako s přístupem lidí, co ji nabízejí.</a:t>
                      </a:r>
                    </a:p>
                  </a:txBody>
                  <a:tcPr marL="9525" marR="9525" marT="9525" marB="0" anchor="ctr">
                    <a:lnL w="12700" cap="flat" cmpd="sng" algn="ctr">
                      <a:no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ctr" fontAlgn="b"/>
                      <a:endParaRPr kumimoji="0" lang="cs-CZ" sz="1000" b="0" i="0" u="none" strike="noStrike" kern="1200" cap="none" spc="0" normalizeH="0" baseline="0" dirty="0">
                        <a:ln>
                          <a:noFill/>
                        </a:ln>
                        <a:solidFill>
                          <a:schemeClr val="tx1">
                            <a:lumMod val="75000"/>
                            <a:lumOff val="25000"/>
                          </a:schemeClr>
                        </a:solidFill>
                        <a:effectLst/>
                        <a:uLnTx/>
                        <a:uFillTx/>
                        <a:latin typeface="Calibri Light" panose="020F0302020204030204" pitchFamily="34" charset="0"/>
                        <a:ea typeface="+mj-ea"/>
                        <a:cs typeface="Calibri Light" panose="020F0302020204030204" pitchFamily="34" charset="0"/>
                      </a:endParaRP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ctr" fontAlgn="b"/>
                      <a:r>
                        <a:rPr lang="cs-CZ" sz="1000" b="1" i="0" u="none" strike="noStrike">
                          <a:solidFill>
                            <a:schemeClr val="tx1">
                              <a:lumMod val="65000"/>
                              <a:lumOff val="35000"/>
                            </a:schemeClr>
                          </a:solidFill>
                          <a:effectLst/>
                          <a:latin typeface="Calibri Light" panose="020F0302020204030204" pitchFamily="34" charset="0"/>
                        </a:rPr>
                        <a:t>43</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ctr" fontAlgn="b"/>
                      <a:r>
                        <a:rPr lang="cs-CZ" sz="1000" b="1" i="0" u="none" strike="noStrike">
                          <a:solidFill>
                            <a:schemeClr val="tx1">
                              <a:lumMod val="65000"/>
                              <a:lumOff val="35000"/>
                            </a:schemeClr>
                          </a:solidFill>
                          <a:effectLst/>
                          <a:latin typeface="Calibri Light" panose="020F0302020204030204" pitchFamily="34" charset="0"/>
                        </a:rPr>
                        <a:t>45</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ctr" fontAlgn="b"/>
                      <a:r>
                        <a:rPr lang="cs-CZ" sz="1000" b="1" i="0" u="none" strike="noStrike" dirty="0">
                          <a:solidFill>
                            <a:schemeClr val="tx1">
                              <a:lumMod val="65000"/>
                              <a:lumOff val="35000"/>
                            </a:schemeClr>
                          </a:solidFill>
                          <a:effectLst/>
                          <a:latin typeface="Calibri Light" panose="020F0302020204030204" pitchFamily="34" charset="0"/>
                        </a:rPr>
                        <a:t>39</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solidFill>
                      <a:schemeClr val="accent5">
                        <a:lumMod val="20000"/>
                        <a:lumOff val="80000"/>
                      </a:schemeClr>
                    </a:solidFill>
                  </a:tcPr>
                </a:tc>
                <a:tc>
                  <a:txBody>
                    <a:bodyPr/>
                    <a:lstStyle/>
                    <a:p>
                      <a:pPr algn="ctr" fontAlgn="b"/>
                      <a:r>
                        <a:rPr lang="cs-CZ" sz="1000" b="1" i="0" u="none" strike="noStrike" dirty="0">
                          <a:solidFill>
                            <a:schemeClr val="tx1">
                              <a:lumMod val="65000"/>
                              <a:lumOff val="35000"/>
                            </a:schemeClr>
                          </a:solidFill>
                          <a:effectLst/>
                          <a:latin typeface="Calibri Light" panose="020F0302020204030204" pitchFamily="34" charset="0"/>
                        </a:rPr>
                        <a:t>49</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solidFill>
                      <a:schemeClr val="accent3">
                        <a:lumMod val="40000"/>
                        <a:lumOff val="60000"/>
                      </a:schemeClr>
                    </a:solidFill>
                  </a:tcPr>
                </a:tc>
                <a:extLst>
                  <a:ext uri="{0D108BD9-81ED-4DB2-BD59-A6C34878D82A}">
                    <a16:rowId xmlns:a16="http://schemas.microsoft.com/office/drawing/2014/main" val="3045307025"/>
                  </a:ext>
                </a:extLst>
              </a:tr>
              <a:tr h="314325">
                <a:tc>
                  <a:txBody>
                    <a:bodyPr/>
                    <a:lstStyle/>
                    <a:p>
                      <a:pPr algn="r" fontAlgn="b"/>
                      <a:r>
                        <a:rPr lang="cs-CZ" sz="1000" b="0" i="0" u="none" strike="noStrike">
                          <a:effectLst/>
                          <a:latin typeface="Calibri Light" panose="020F0302020204030204" pitchFamily="34" charset="0"/>
                        </a:rPr>
                        <a:t>Děti a mladí potřebují souhlas rodičů, aby pomoc mohli vyhledat.</a:t>
                      </a:r>
                    </a:p>
                  </a:txBody>
                  <a:tcPr marL="9525" marR="9525" marT="9525" marB="0" anchor="ctr">
                    <a:lnL w="12700" cap="flat" cmpd="sng" algn="ctr">
                      <a:no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ctr" fontAlgn="b"/>
                      <a:endParaRPr kumimoji="0" lang="cs-CZ" sz="1000" b="0" i="0" u="none" strike="noStrike" kern="1200" cap="none" spc="0" normalizeH="0" baseline="0" dirty="0">
                        <a:ln>
                          <a:noFill/>
                        </a:ln>
                        <a:solidFill>
                          <a:schemeClr val="tx1">
                            <a:lumMod val="75000"/>
                            <a:lumOff val="25000"/>
                          </a:schemeClr>
                        </a:solidFill>
                        <a:effectLst/>
                        <a:uLnTx/>
                        <a:uFillTx/>
                        <a:latin typeface="Calibri Light" panose="020F0302020204030204" pitchFamily="34" charset="0"/>
                        <a:ea typeface="+mj-ea"/>
                        <a:cs typeface="Calibri Light" panose="020F0302020204030204" pitchFamily="34" charset="0"/>
                      </a:endParaRP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ctr" fontAlgn="b"/>
                      <a:r>
                        <a:rPr lang="cs-CZ" sz="1000" b="1" i="0" u="none" strike="noStrike">
                          <a:solidFill>
                            <a:schemeClr val="tx1">
                              <a:lumMod val="65000"/>
                              <a:lumOff val="35000"/>
                            </a:schemeClr>
                          </a:solidFill>
                          <a:effectLst/>
                          <a:latin typeface="Calibri Light" panose="020F0302020204030204" pitchFamily="34" charset="0"/>
                        </a:rPr>
                        <a:t>37</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ctr" fontAlgn="b"/>
                      <a:r>
                        <a:rPr lang="cs-CZ" sz="1000" b="1" i="0" u="none" strike="noStrike">
                          <a:solidFill>
                            <a:schemeClr val="tx1">
                              <a:lumMod val="65000"/>
                              <a:lumOff val="35000"/>
                            </a:schemeClr>
                          </a:solidFill>
                          <a:effectLst/>
                          <a:latin typeface="Calibri Light" panose="020F0302020204030204" pitchFamily="34" charset="0"/>
                        </a:rPr>
                        <a:t>38</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ctr" fontAlgn="b"/>
                      <a:r>
                        <a:rPr lang="cs-CZ" sz="1000" b="1" i="0" u="none" strike="noStrike" dirty="0">
                          <a:solidFill>
                            <a:schemeClr val="tx1">
                              <a:lumMod val="65000"/>
                              <a:lumOff val="35000"/>
                            </a:schemeClr>
                          </a:solidFill>
                          <a:effectLst/>
                          <a:latin typeface="Calibri Light" panose="020F0302020204030204" pitchFamily="34" charset="0"/>
                        </a:rPr>
                        <a:t>42</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ctr" fontAlgn="b"/>
                      <a:r>
                        <a:rPr lang="cs-CZ" sz="1000" b="1" i="0" u="none" strike="noStrike" dirty="0">
                          <a:solidFill>
                            <a:schemeClr val="tx1">
                              <a:lumMod val="65000"/>
                              <a:lumOff val="35000"/>
                            </a:schemeClr>
                          </a:solidFill>
                          <a:effectLst/>
                          <a:latin typeface="Calibri Light" panose="020F0302020204030204" pitchFamily="34" charset="0"/>
                        </a:rPr>
                        <a:t>33</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solidFill>
                      <a:schemeClr val="accent5">
                        <a:lumMod val="20000"/>
                        <a:lumOff val="80000"/>
                      </a:schemeClr>
                    </a:solidFill>
                  </a:tcPr>
                </a:tc>
                <a:extLst>
                  <a:ext uri="{0D108BD9-81ED-4DB2-BD59-A6C34878D82A}">
                    <a16:rowId xmlns:a16="http://schemas.microsoft.com/office/drawing/2014/main" val="2461081729"/>
                  </a:ext>
                </a:extLst>
              </a:tr>
              <a:tr h="314325">
                <a:tc>
                  <a:txBody>
                    <a:bodyPr/>
                    <a:lstStyle/>
                    <a:p>
                      <a:pPr algn="r" fontAlgn="b"/>
                      <a:r>
                        <a:rPr lang="cs-CZ" sz="1000" b="0" i="0" u="none" strike="noStrike">
                          <a:effectLst/>
                          <a:latin typeface="Calibri Light" panose="020F0302020204030204" pitchFamily="34" charset="0"/>
                        </a:rPr>
                        <a:t>Služby odborné pomoci jsou dostupné (blízko místa bydliště).</a:t>
                      </a:r>
                    </a:p>
                  </a:txBody>
                  <a:tcPr marL="9525" marR="9525" marT="9525" marB="0" anchor="ctr">
                    <a:lnL w="12700" cap="flat" cmpd="sng" algn="ctr">
                      <a:no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ctr" fontAlgn="b"/>
                      <a:endParaRPr kumimoji="0" lang="cs-CZ" sz="1000" b="0" i="0" u="none" strike="noStrike" kern="1200" cap="none" spc="0" normalizeH="0" baseline="0" dirty="0">
                        <a:ln>
                          <a:noFill/>
                        </a:ln>
                        <a:solidFill>
                          <a:schemeClr val="tx1">
                            <a:lumMod val="75000"/>
                            <a:lumOff val="25000"/>
                          </a:schemeClr>
                        </a:solidFill>
                        <a:effectLst/>
                        <a:uLnTx/>
                        <a:uFillTx/>
                        <a:latin typeface="Calibri Light" panose="020F0302020204030204" pitchFamily="34" charset="0"/>
                        <a:ea typeface="+mj-ea"/>
                        <a:cs typeface="Calibri Light" panose="020F0302020204030204" pitchFamily="34" charset="0"/>
                      </a:endParaRP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ctr" fontAlgn="b"/>
                      <a:r>
                        <a:rPr lang="cs-CZ" sz="1000" b="1" i="0" u="none" strike="noStrike">
                          <a:solidFill>
                            <a:schemeClr val="tx1">
                              <a:lumMod val="65000"/>
                              <a:lumOff val="35000"/>
                            </a:schemeClr>
                          </a:solidFill>
                          <a:effectLst/>
                          <a:latin typeface="Calibri Light" panose="020F0302020204030204" pitchFamily="34" charset="0"/>
                        </a:rPr>
                        <a:t>37</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ctr" fontAlgn="b"/>
                      <a:r>
                        <a:rPr lang="cs-CZ" sz="1000" b="1" i="0" u="none" strike="noStrike">
                          <a:solidFill>
                            <a:schemeClr val="tx1">
                              <a:lumMod val="65000"/>
                              <a:lumOff val="35000"/>
                            </a:schemeClr>
                          </a:solidFill>
                          <a:effectLst/>
                          <a:latin typeface="Calibri Light" panose="020F0302020204030204" pitchFamily="34" charset="0"/>
                        </a:rPr>
                        <a:t>36</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ctr" fontAlgn="b"/>
                      <a:r>
                        <a:rPr lang="cs-CZ" sz="1000" b="1" i="0" u="none" strike="noStrike" dirty="0">
                          <a:solidFill>
                            <a:schemeClr val="tx1">
                              <a:lumMod val="65000"/>
                              <a:lumOff val="35000"/>
                            </a:schemeClr>
                          </a:solidFill>
                          <a:effectLst/>
                          <a:latin typeface="Calibri Light" panose="020F0302020204030204" pitchFamily="34" charset="0"/>
                        </a:rPr>
                        <a:t>29</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solidFill>
                      <a:schemeClr val="accent5">
                        <a:lumMod val="20000"/>
                        <a:lumOff val="80000"/>
                      </a:schemeClr>
                    </a:solidFill>
                  </a:tcPr>
                </a:tc>
                <a:tc>
                  <a:txBody>
                    <a:bodyPr/>
                    <a:lstStyle/>
                    <a:p>
                      <a:pPr algn="ctr" fontAlgn="b"/>
                      <a:r>
                        <a:rPr lang="cs-CZ" sz="1000" b="1" i="0" u="none" strike="noStrike" dirty="0">
                          <a:solidFill>
                            <a:schemeClr val="tx1">
                              <a:lumMod val="65000"/>
                              <a:lumOff val="35000"/>
                            </a:schemeClr>
                          </a:solidFill>
                          <a:effectLst/>
                          <a:latin typeface="Calibri Light" panose="020F0302020204030204" pitchFamily="34" charset="0"/>
                        </a:rPr>
                        <a:t>44</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solidFill>
                      <a:schemeClr val="accent3">
                        <a:lumMod val="40000"/>
                        <a:lumOff val="60000"/>
                      </a:schemeClr>
                    </a:solidFill>
                  </a:tcPr>
                </a:tc>
                <a:extLst>
                  <a:ext uri="{0D108BD9-81ED-4DB2-BD59-A6C34878D82A}">
                    <a16:rowId xmlns:a16="http://schemas.microsoft.com/office/drawing/2014/main" val="2222078642"/>
                  </a:ext>
                </a:extLst>
              </a:tr>
              <a:tr h="314325">
                <a:tc>
                  <a:txBody>
                    <a:bodyPr/>
                    <a:lstStyle/>
                    <a:p>
                      <a:pPr algn="r" fontAlgn="b"/>
                      <a:r>
                        <a:rPr lang="pl-PL" sz="1000" b="0" i="0" u="none" strike="noStrike">
                          <a:effectLst/>
                          <a:latin typeface="Calibri Light" panose="020F0302020204030204" pitchFamily="34" charset="0"/>
                        </a:rPr>
                        <a:t>Odborná pomoc je zcela zdarma.</a:t>
                      </a:r>
                    </a:p>
                  </a:txBody>
                  <a:tcPr marL="9525" marR="9525" marT="9525" marB="0" anchor="ctr">
                    <a:lnL w="12700" cap="flat" cmpd="sng" algn="ctr">
                      <a:no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ctr" fontAlgn="b"/>
                      <a:endParaRPr kumimoji="0" lang="cs-CZ" sz="1000" b="0" i="0" u="none" strike="noStrike" kern="1200" cap="none" spc="0" normalizeH="0" baseline="0" dirty="0">
                        <a:ln>
                          <a:noFill/>
                        </a:ln>
                        <a:solidFill>
                          <a:schemeClr val="tx1">
                            <a:lumMod val="75000"/>
                            <a:lumOff val="25000"/>
                          </a:schemeClr>
                        </a:solidFill>
                        <a:effectLst/>
                        <a:uLnTx/>
                        <a:uFillTx/>
                        <a:latin typeface="Calibri Light" panose="020F0302020204030204" pitchFamily="34" charset="0"/>
                        <a:ea typeface="+mj-ea"/>
                        <a:cs typeface="Calibri Light" panose="020F0302020204030204" pitchFamily="34" charset="0"/>
                      </a:endParaRP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ctr" fontAlgn="b"/>
                      <a:r>
                        <a:rPr lang="cs-CZ" sz="1000" b="1" i="0" u="none" strike="noStrike">
                          <a:solidFill>
                            <a:schemeClr val="tx1">
                              <a:lumMod val="65000"/>
                              <a:lumOff val="35000"/>
                            </a:schemeClr>
                          </a:solidFill>
                          <a:effectLst/>
                          <a:latin typeface="Calibri Light" panose="020F0302020204030204" pitchFamily="34" charset="0"/>
                        </a:rPr>
                        <a:t>36</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ctr" fontAlgn="b"/>
                      <a:r>
                        <a:rPr lang="cs-CZ" sz="1000" b="1" i="0" u="none" strike="noStrike" dirty="0">
                          <a:solidFill>
                            <a:schemeClr val="tx1">
                              <a:lumMod val="65000"/>
                              <a:lumOff val="35000"/>
                            </a:schemeClr>
                          </a:solidFill>
                          <a:effectLst/>
                          <a:latin typeface="Calibri Light" panose="020F0302020204030204" pitchFamily="34" charset="0"/>
                        </a:rPr>
                        <a:t>29</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solidFill>
                      <a:schemeClr val="accent5">
                        <a:lumMod val="20000"/>
                        <a:lumOff val="80000"/>
                      </a:schemeClr>
                    </a:solidFill>
                  </a:tcPr>
                </a:tc>
                <a:tc>
                  <a:txBody>
                    <a:bodyPr/>
                    <a:lstStyle/>
                    <a:p>
                      <a:pPr algn="ctr" fontAlgn="b"/>
                      <a:r>
                        <a:rPr lang="cs-CZ" sz="1000" b="1" i="0" u="none" strike="noStrike">
                          <a:solidFill>
                            <a:schemeClr val="tx1">
                              <a:lumMod val="65000"/>
                              <a:lumOff val="35000"/>
                            </a:schemeClr>
                          </a:solidFill>
                          <a:effectLst/>
                          <a:latin typeface="Calibri Light" panose="020F0302020204030204" pitchFamily="34" charset="0"/>
                        </a:rPr>
                        <a:t>34</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ctr" fontAlgn="b"/>
                      <a:r>
                        <a:rPr lang="cs-CZ" sz="1000" b="1" i="0" u="none" strike="noStrike">
                          <a:solidFill>
                            <a:schemeClr val="tx1">
                              <a:lumMod val="65000"/>
                              <a:lumOff val="35000"/>
                            </a:schemeClr>
                          </a:solidFill>
                          <a:effectLst/>
                          <a:latin typeface="Calibri Light" panose="020F0302020204030204" pitchFamily="34" charset="0"/>
                        </a:rPr>
                        <a:t>31</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extLst>
                  <a:ext uri="{0D108BD9-81ED-4DB2-BD59-A6C34878D82A}">
                    <a16:rowId xmlns:a16="http://schemas.microsoft.com/office/drawing/2014/main" val="1987560467"/>
                  </a:ext>
                </a:extLst>
              </a:tr>
              <a:tr h="314325">
                <a:tc>
                  <a:txBody>
                    <a:bodyPr/>
                    <a:lstStyle/>
                    <a:p>
                      <a:pPr algn="r" fontAlgn="b"/>
                      <a:r>
                        <a:rPr lang="pl-PL" sz="1000" b="0" i="0" u="none" strike="noStrike">
                          <a:effectLst/>
                          <a:latin typeface="Calibri Light" panose="020F0302020204030204" pitchFamily="34" charset="0"/>
                        </a:rPr>
                        <a:t>Doprava za odbornou pomocí zabere mnoho času.</a:t>
                      </a:r>
                    </a:p>
                  </a:txBody>
                  <a:tcPr marL="9525" marR="9525" marT="9525" marB="0" anchor="ctr">
                    <a:lnL w="12700" cap="flat" cmpd="sng" algn="ctr">
                      <a:no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ctr" fontAlgn="b"/>
                      <a:endParaRPr kumimoji="0" lang="cs-CZ" sz="1000" b="0" i="0" u="none" strike="noStrike" kern="1200" cap="none" spc="0" normalizeH="0" baseline="0" dirty="0">
                        <a:ln>
                          <a:noFill/>
                        </a:ln>
                        <a:solidFill>
                          <a:schemeClr val="tx1">
                            <a:lumMod val="75000"/>
                            <a:lumOff val="25000"/>
                          </a:schemeClr>
                        </a:solidFill>
                        <a:effectLst/>
                        <a:uLnTx/>
                        <a:uFillTx/>
                        <a:latin typeface="Calibri Light" panose="020F0302020204030204" pitchFamily="34" charset="0"/>
                        <a:ea typeface="+mj-ea"/>
                        <a:cs typeface="Calibri Light" panose="020F0302020204030204" pitchFamily="34" charset="0"/>
                      </a:endParaRP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ctr" fontAlgn="b"/>
                      <a:r>
                        <a:rPr lang="cs-CZ" sz="1000" b="1" i="0" u="none" strike="noStrike">
                          <a:solidFill>
                            <a:schemeClr val="tx1">
                              <a:lumMod val="65000"/>
                              <a:lumOff val="35000"/>
                            </a:schemeClr>
                          </a:solidFill>
                          <a:effectLst/>
                          <a:latin typeface="Calibri Light" panose="020F0302020204030204" pitchFamily="34" charset="0"/>
                        </a:rPr>
                        <a:t>32</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ctr" fontAlgn="b"/>
                      <a:r>
                        <a:rPr lang="cs-CZ" sz="1000" b="1" i="0" u="none" strike="noStrike">
                          <a:solidFill>
                            <a:schemeClr val="tx1">
                              <a:lumMod val="65000"/>
                              <a:lumOff val="35000"/>
                            </a:schemeClr>
                          </a:solidFill>
                          <a:effectLst/>
                          <a:latin typeface="Calibri Light" panose="020F0302020204030204" pitchFamily="34" charset="0"/>
                        </a:rPr>
                        <a:t>29</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ctr" fontAlgn="b"/>
                      <a:r>
                        <a:rPr lang="cs-CZ" sz="1000" b="1" i="0" u="none" strike="noStrike">
                          <a:solidFill>
                            <a:schemeClr val="tx1">
                              <a:lumMod val="65000"/>
                              <a:lumOff val="35000"/>
                            </a:schemeClr>
                          </a:solidFill>
                          <a:effectLst/>
                          <a:latin typeface="Calibri Light" panose="020F0302020204030204" pitchFamily="34" charset="0"/>
                        </a:rPr>
                        <a:t>32</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ctr" fontAlgn="b"/>
                      <a:r>
                        <a:rPr lang="cs-CZ" sz="1000" b="1" i="0" u="none" strike="noStrike">
                          <a:solidFill>
                            <a:schemeClr val="tx1">
                              <a:lumMod val="65000"/>
                              <a:lumOff val="35000"/>
                            </a:schemeClr>
                          </a:solidFill>
                          <a:effectLst/>
                          <a:latin typeface="Calibri Light" panose="020F0302020204030204" pitchFamily="34" charset="0"/>
                        </a:rPr>
                        <a:t>29</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extLst>
                  <a:ext uri="{0D108BD9-81ED-4DB2-BD59-A6C34878D82A}">
                    <a16:rowId xmlns:a16="http://schemas.microsoft.com/office/drawing/2014/main" val="2315437707"/>
                  </a:ext>
                </a:extLst>
              </a:tr>
              <a:tr h="314325">
                <a:tc>
                  <a:txBody>
                    <a:bodyPr/>
                    <a:lstStyle/>
                    <a:p>
                      <a:pPr algn="r" fontAlgn="b"/>
                      <a:r>
                        <a:rPr lang="cs-CZ" sz="1000" b="0" i="0" u="none" strike="noStrike">
                          <a:effectLst/>
                          <a:latin typeface="Calibri Light" panose="020F0302020204030204" pitchFamily="34" charset="0"/>
                        </a:rPr>
                        <a:t>Časy nabízené odbornou pomocí nejsou vyhovující.</a:t>
                      </a:r>
                    </a:p>
                  </a:txBody>
                  <a:tcPr marL="9525" marR="9525" marT="9525" marB="0" anchor="ctr">
                    <a:lnL w="12700" cap="flat" cmpd="sng" algn="ctr">
                      <a:no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ctr" fontAlgn="b"/>
                      <a:endParaRPr kumimoji="0" lang="cs-CZ" sz="1000" b="0" i="0" u="none" strike="noStrike" kern="1200" cap="none" spc="0" normalizeH="0" baseline="0" dirty="0">
                        <a:ln>
                          <a:noFill/>
                        </a:ln>
                        <a:solidFill>
                          <a:schemeClr val="tx1">
                            <a:lumMod val="75000"/>
                            <a:lumOff val="25000"/>
                          </a:schemeClr>
                        </a:solidFill>
                        <a:effectLst/>
                        <a:uLnTx/>
                        <a:uFillTx/>
                        <a:latin typeface="Calibri Light" panose="020F0302020204030204" pitchFamily="34" charset="0"/>
                        <a:ea typeface="+mj-ea"/>
                        <a:cs typeface="Calibri Light" panose="020F0302020204030204" pitchFamily="34" charset="0"/>
                      </a:endParaRP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ctr" fontAlgn="b"/>
                      <a:r>
                        <a:rPr lang="cs-CZ" sz="1000" b="1" i="0" u="none" strike="noStrike">
                          <a:solidFill>
                            <a:schemeClr val="tx1">
                              <a:lumMod val="65000"/>
                              <a:lumOff val="35000"/>
                            </a:schemeClr>
                          </a:solidFill>
                          <a:effectLst/>
                          <a:latin typeface="Calibri Light" panose="020F0302020204030204" pitchFamily="34" charset="0"/>
                        </a:rPr>
                        <a:t>26</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ctr" fontAlgn="b"/>
                      <a:r>
                        <a:rPr lang="cs-CZ" sz="1000" b="1" i="0" u="none" strike="noStrike">
                          <a:solidFill>
                            <a:schemeClr val="tx1">
                              <a:lumMod val="65000"/>
                              <a:lumOff val="35000"/>
                            </a:schemeClr>
                          </a:solidFill>
                          <a:effectLst/>
                          <a:latin typeface="Calibri Light" panose="020F0302020204030204" pitchFamily="34" charset="0"/>
                        </a:rPr>
                        <a:t>26</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ctr" fontAlgn="b"/>
                      <a:r>
                        <a:rPr lang="cs-CZ" sz="1000" b="1" i="0" u="none" strike="noStrike">
                          <a:solidFill>
                            <a:schemeClr val="tx1">
                              <a:lumMod val="65000"/>
                              <a:lumOff val="35000"/>
                            </a:schemeClr>
                          </a:solidFill>
                          <a:effectLst/>
                          <a:latin typeface="Calibri Light" panose="020F0302020204030204" pitchFamily="34" charset="0"/>
                        </a:rPr>
                        <a:t>22</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ctr" fontAlgn="b"/>
                      <a:r>
                        <a:rPr lang="cs-CZ" sz="1000" b="1" i="0" u="none" strike="noStrike">
                          <a:solidFill>
                            <a:schemeClr val="tx1">
                              <a:lumMod val="65000"/>
                              <a:lumOff val="35000"/>
                            </a:schemeClr>
                          </a:solidFill>
                          <a:effectLst/>
                          <a:latin typeface="Calibri Light" panose="020F0302020204030204" pitchFamily="34" charset="0"/>
                        </a:rPr>
                        <a:t>30</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extLst>
                  <a:ext uri="{0D108BD9-81ED-4DB2-BD59-A6C34878D82A}">
                    <a16:rowId xmlns:a16="http://schemas.microsoft.com/office/drawing/2014/main" val="3325712784"/>
                  </a:ext>
                </a:extLst>
              </a:tr>
              <a:tr h="314325">
                <a:tc>
                  <a:txBody>
                    <a:bodyPr/>
                    <a:lstStyle/>
                    <a:p>
                      <a:pPr algn="r" fontAlgn="b"/>
                      <a:r>
                        <a:rPr lang="cs-CZ" sz="1000" b="0" i="0" u="none" strike="noStrike" dirty="0">
                          <a:effectLst/>
                          <a:latin typeface="Calibri Light" panose="020F0302020204030204" pitchFamily="34" charset="0"/>
                        </a:rPr>
                        <a:t>U odborníka/</a:t>
                      </a:r>
                      <a:r>
                        <a:rPr lang="cs-CZ" sz="1000" b="0" i="0" u="none" strike="noStrike" dirty="0" err="1">
                          <a:effectLst/>
                          <a:latin typeface="Calibri Light" panose="020F0302020204030204" pitchFamily="34" charset="0"/>
                        </a:rPr>
                        <a:t>ice</a:t>
                      </a:r>
                      <a:r>
                        <a:rPr lang="cs-CZ" sz="1000" b="0" i="0" u="none" strike="noStrike" dirty="0">
                          <a:effectLst/>
                          <a:latin typeface="Calibri Light" panose="020F0302020204030204" pitchFamily="34" charset="0"/>
                        </a:rPr>
                        <a:t> dostanou termín lidé hned, jak se objednají.</a:t>
                      </a:r>
                    </a:p>
                  </a:txBody>
                  <a:tcPr marL="9525" marR="9525" marT="9525" marB="0" anchor="ctr">
                    <a:lnL w="12700" cap="flat" cmpd="sng" algn="ctr">
                      <a:no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ctr" fontAlgn="b"/>
                      <a:endParaRPr kumimoji="0" lang="cs-CZ" sz="1000" b="0" i="0" u="none" strike="noStrike" kern="1200" cap="none" spc="0" normalizeH="0" baseline="0" dirty="0">
                        <a:ln>
                          <a:noFill/>
                        </a:ln>
                        <a:solidFill>
                          <a:schemeClr val="tx1">
                            <a:lumMod val="75000"/>
                            <a:lumOff val="25000"/>
                          </a:schemeClr>
                        </a:solidFill>
                        <a:effectLst/>
                        <a:uLnTx/>
                        <a:uFillTx/>
                        <a:latin typeface="Calibri Light" panose="020F0302020204030204" pitchFamily="34" charset="0"/>
                        <a:ea typeface="+mj-ea"/>
                        <a:cs typeface="Calibri Light" panose="020F0302020204030204" pitchFamily="34" charset="0"/>
                      </a:endParaRP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ctr" fontAlgn="b"/>
                      <a:r>
                        <a:rPr lang="cs-CZ" sz="1000" b="1" i="0" u="none" strike="noStrike">
                          <a:solidFill>
                            <a:schemeClr val="tx1">
                              <a:lumMod val="65000"/>
                              <a:lumOff val="35000"/>
                            </a:schemeClr>
                          </a:solidFill>
                          <a:effectLst/>
                          <a:latin typeface="Calibri Light" panose="020F0302020204030204" pitchFamily="34" charset="0"/>
                        </a:rPr>
                        <a:t>28</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ctr" fontAlgn="b"/>
                      <a:r>
                        <a:rPr lang="cs-CZ" sz="1000" b="1" i="0" u="none" strike="noStrike">
                          <a:solidFill>
                            <a:schemeClr val="tx1">
                              <a:lumMod val="65000"/>
                              <a:lumOff val="35000"/>
                            </a:schemeClr>
                          </a:solidFill>
                          <a:effectLst/>
                          <a:latin typeface="Calibri Light" panose="020F0302020204030204" pitchFamily="34" charset="0"/>
                        </a:rPr>
                        <a:t>21</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ctr" fontAlgn="b"/>
                      <a:r>
                        <a:rPr lang="cs-CZ" sz="1000" b="1" i="0" u="none" strike="noStrike">
                          <a:solidFill>
                            <a:schemeClr val="tx1">
                              <a:lumMod val="65000"/>
                              <a:lumOff val="35000"/>
                            </a:schemeClr>
                          </a:solidFill>
                          <a:effectLst/>
                          <a:latin typeface="Calibri Light" panose="020F0302020204030204" pitchFamily="34" charset="0"/>
                        </a:rPr>
                        <a:t>23</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ctr" fontAlgn="b"/>
                      <a:r>
                        <a:rPr lang="cs-CZ" sz="1000" b="1" i="0" u="none" strike="noStrike" dirty="0">
                          <a:solidFill>
                            <a:schemeClr val="tx1">
                              <a:lumMod val="65000"/>
                              <a:lumOff val="35000"/>
                            </a:schemeClr>
                          </a:solidFill>
                          <a:effectLst/>
                          <a:latin typeface="Calibri Light" panose="020F0302020204030204" pitchFamily="34" charset="0"/>
                        </a:rPr>
                        <a:t>26</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extLst>
                  <a:ext uri="{0D108BD9-81ED-4DB2-BD59-A6C34878D82A}">
                    <a16:rowId xmlns:a16="http://schemas.microsoft.com/office/drawing/2014/main" val="1215042313"/>
                  </a:ext>
                </a:extLst>
              </a:tr>
            </a:tbl>
          </a:graphicData>
        </a:graphic>
      </p:graphicFrame>
      <p:graphicFrame>
        <p:nvGraphicFramePr>
          <p:cNvPr id="6" name="Chart 5">
            <a:extLst>
              <a:ext uri="{FF2B5EF4-FFF2-40B4-BE49-F238E27FC236}">
                <a16:creationId xmlns:a16="http://schemas.microsoft.com/office/drawing/2014/main" id="{502982A0-4EAD-C6FB-91B8-41B33070199C}"/>
              </a:ext>
            </a:extLst>
          </p:cNvPr>
          <p:cNvGraphicFramePr/>
          <p:nvPr>
            <p:extLst>
              <p:ext uri="{D42A27DB-BD31-4B8C-83A1-F6EECF244321}">
                <p14:modId xmlns:p14="http://schemas.microsoft.com/office/powerpoint/2010/main" val="2613398545"/>
              </p:ext>
            </p:extLst>
          </p:nvPr>
        </p:nvGraphicFramePr>
        <p:xfrm>
          <a:off x="4560489" y="2583569"/>
          <a:ext cx="4439815" cy="3173628"/>
        </p:xfrm>
        <a:graphic>
          <a:graphicData uri="http://schemas.openxmlformats.org/drawingml/2006/chart">
            <c:chart xmlns:c="http://schemas.openxmlformats.org/drawingml/2006/chart" xmlns:r="http://schemas.openxmlformats.org/officeDocument/2006/relationships" r:id="rId3"/>
          </a:graphicData>
        </a:graphic>
      </p:graphicFrame>
      <p:sp>
        <p:nvSpPr>
          <p:cNvPr id="22" name="Nadpis 1"/>
          <p:cNvSpPr txBox="1">
            <a:spLocks/>
          </p:cNvSpPr>
          <p:nvPr/>
        </p:nvSpPr>
        <p:spPr>
          <a:xfrm>
            <a:off x="407369" y="44624"/>
            <a:ext cx="11377264" cy="872331"/>
          </a:xfrm>
          <a:prstGeom prst="rect">
            <a:avLst/>
          </a:prstGeom>
        </p:spPr>
        <p:txBody>
          <a:bodyPr vert="horz" lIns="91438" tIns="45719" rIns="91438" bIns="45719" rtlCol="0" anchor="ctr">
            <a:noAutofit/>
          </a:bodyPr>
          <a:lstStyle>
            <a:lvl1pPr algn="l" defTabSz="914400" rtl="0" eaLnBrk="1" latinLnBrk="0" hangingPunct="1">
              <a:lnSpc>
                <a:spcPct val="100000"/>
              </a:lnSpc>
              <a:spcBef>
                <a:spcPct val="0"/>
              </a:spcBef>
              <a:buNone/>
              <a:defRPr sz="3000" b="1" i="0" kern="1200">
                <a:solidFill>
                  <a:srgbClr val="5C5F63"/>
                </a:solidFill>
                <a:latin typeface="Arial"/>
                <a:ea typeface="+mj-ea"/>
                <a:cs typeface="Arial"/>
              </a:defRPr>
            </a:lvl1p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cs-CZ" sz="4400" b="0" i="0" u="none" strike="noStrike" kern="1200" cap="none" spc="0" normalizeH="0" baseline="0" noProof="0" dirty="0">
                <a:ln>
                  <a:noFill/>
                </a:ln>
                <a:solidFill>
                  <a:srgbClr val="5C5F63"/>
                </a:solidFill>
                <a:effectLst/>
                <a:uLnTx/>
                <a:uFillTx/>
                <a:latin typeface="Calibri Light" panose="020F0302020204030204"/>
                <a:ea typeface="+mj-ea"/>
                <a:cs typeface="Calibri Light" panose="020F0302020204030204" pitchFamily="34" charset="0"/>
              </a:rPr>
              <a:t>Systémové a strukturální překážky:</a:t>
            </a:r>
            <a:r>
              <a:rPr kumimoji="0" lang="cs-CZ" b="0" i="0" u="none" strike="noStrike" kern="1200" cap="none" spc="0" normalizeH="0" baseline="0" noProof="0" dirty="0">
                <a:ln>
                  <a:noFill/>
                </a:ln>
                <a:solidFill>
                  <a:srgbClr val="5C5F63"/>
                </a:solidFill>
                <a:effectLst/>
                <a:uLnTx/>
                <a:uFillTx/>
                <a:latin typeface="Calibri Light" panose="020F0302020204030204"/>
                <a:ea typeface="+mj-ea"/>
                <a:cs typeface="Calibri Light" panose="020F0302020204030204" pitchFamily="34" charset="0"/>
              </a:rPr>
              <a:t> dostupnost služeb</a:t>
            </a:r>
          </a:p>
        </p:txBody>
      </p:sp>
      <p:sp>
        <p:nvSpPr>
          <p:cNvPr id="10" name="TextovéPole 2">
            <a:extLst>
              <a:ext uri="{FF2B5EF4-FFF2-40B4-BE49-F238E27FC236}">
                <a16:creationId xmlns:a16="http://schemas.microsoft.com/office/drawing/2014/main" id="{CCA649F5-DC91-9D30-FA03-793E42E00BB7}"/>
              </a:ext>
            </a:extLst>
          </p:cNvPr>
          <p:cNvSpPr txBox="1"/>
          <p:nvPr/>
        </p:nvSpPr>
        <p:spPr>
          <a:xfrm>
            <a:off x="2621758" y="6488668"/>
            <a:ext cx="9145016" cy="230832"/>
          </a:xfrm>
          <a:prstGeom prst="rect">
            <a:avLst/>
          </a:prstGeom>
          <a:noFill/>
        </p:spPr>
        <p:txBody>
          <a:bodyPr wrap="square" rtlCol="0">
            <a:spAutoFit/>
          </a:bodyPr>
          <a:lstStyle/>
          <a:p>
            <a:r>
              <a:rPr lang="pt-BR" sz="900" i="1" dirty="0">
                <a:solidFill>
                  <a:schemeClr val="tx1">
                    <a:lumMod val="65000"/>
                    <a:lumOff val="35000"/>
                  </a:schemeClr>
                </a:solidFill>
                <a:latin typeface="+mj-lt"/>
              </a:rPr>
              <a:t>H4. Jsou služby v případech duševních obtíží dostupné? Co si o tom myslíš ty?</a:t>
            </a:r>
            <a:r>
              <a:rPr lang="cs-CZ" sz="900" i="1" dirty="0">
                <a:solidFill>
                  <a:schemeClr val="tx1">
                    <a:lumMod val="65000"/>
                    <a:lumOff val="35000"/>
                  </a:schemeClr>
                </a:solidFill>
                <a:latin typeface="+mj-lt"/>
              </a:rPr>
              <a:t> </a:t>
            </a:r>
            <a:r>
              <a:rPr lang="pt-BR" sz="900" i="1" dirty="0">
                <a:solidFill>
                  <a:schemeClr val="tx1">
                    <a:lumMod val="65000"/>
                    <a:lumOff val="35000"/>
                  </a:schemeClr>
                </a:solidFill>
                <a:latin typeface="+mj-lt"/>
              </a:rPr>
              <a:t>Uveď, do jaké míry souhlasíš s následujícími výroky.</a:t>
            </a:r>
          </a:p>
        </p:txBody>
      </p:sp>
      <p:sp>
        <p:nvSpPr>
          <p:cNvPr id="5" name="Content Placeholder 3">
            <a:extLst>
              <a:ext uri="{FF2B5EF4-FFF2-40B4-BE49-F238E27FC236}">
                <a16:creationId xmlns:a16="http://schemas.microsoft.com/office/drawing/2014/main" id="{0DBE1901-8970-132E-12D9-F35FEA4E5504}"/>
              </a:ext>
            </a:extLst>
          </p:cNvPr>
          <p:cNvSpPr txBox="1">
            <a:spLocks/>
          </p:cNvSpPr>
          <p:nvPr/>
        </p:nvSpPr>
        <p:spPr>
          <a:xfrm>
            <a:off x="553600" y="1012232"/>
            <a:ext cx="11084799" cy="688576"/>
          </a:xfrm>
          <a:prstGeom prst="rect">
            <a:avLst/>
          </a:prstGeom>
          <a:solidFill>
            <a:sysClr val="window" lastClr="FFFFFF"/>
          </a:solidFill>
        </p:spPr>
        <p:txBody>
          <a:bodyPr anchor="t"/>
          <a:lstStyle>
            <a:lvl1pPr marL="180975" indent="-180975" algn="l" defTabSz="914400" rtl="0" eaLnBrk="1" latinLnBrk="0" hangingPunct="1">
              <a:spcBef>
                <a:spcPts val="600"/>
              </a:spcBef>
              <a:spcAft>
                <a:spcPts val="600"/>
              </a:spcAft>
              <a:buClr>
                <a:schemeClr val="accent1"/>
              </a:buClr>
              <a:buFont typeface="Arial" pitchFamily="34" charset="0"/>
              <a:buChar char="•"/>
              <a:defRPr sz="1800" kern="1200">
                <a:solidFill>
                  <a:schemeClr val="tx1"/>
                </a:solidFill>
                <a:latin typeface="+mn-lt"/>
                <a:ea typeface="+mn-ea"/>
                <a:cs typeface="Arial" pitchFamily="34" charset="0"/>
              </a:defRPr>
            </a:lvl1pPr>
            <a:lvl2pPr marL="447675" indent="-180975" algn="l" defTabSz="914400" rtl="0" eaLnBrk="1" latinLnBrk="0" hangingPunct="1">
              <a:spcBef>
                <a:spcPts val="0"/>
              </a:spcBef>
              <a:spcAft>
                <a:spcPts val="300"/>
              </a:spcAft>
              <a:buClr>
                <a:schemeClr val="accent1"/>
              </a:buClr>
              <a:buFont typeface="Calibri" pitchFamily="34" charset="0"/>
              <a:buChar char="–"/>
              <a:defRPr sz="1400" kern="1200">
                <a:solidFill>
                  <a:schemeClr val="tx1"/>
                </a:solidFill>
                <a:latin typeface="+mn-lt"/>
                <a:ea typeface="+mn-ea"/>
                <a:cs typeface="Arial" pitchFamily="34" charset="0"/>
              </a:defRPr>
            </a:lvl2pPr>
            <a:lvl3pPr marL="714375" indent="-171450" algn="l" defTabSz="914400" rtl="0" eaLnBrk="1" latinLnBrk="0" hangingPunct="1">
              <a:spcBef>
                <a:spcPts val="0"/>
              </a:spcBef>
              <a:spcAft>
                <a:spcPts val="300"/>
              </a:spcAft>
              <a:buClr>
                <a:schemeClr val="accent1"/>
              </a:buClr>
              <a:buFont typeface="Calibri" pitchFamily="34" charset="0"/>
              <a:buChar char="–"/>
              <a:defRPr sz="1400" kern="1200">
                <a:solidFill>
                  <a:schemeClr val="tx1"/>
                </a:solidFill>
                <a:latin typeface="+mn-lt"/>
                <a:ea typeface="+mn-ea"/>
                <a:cs typeface="Arial" pitchFamily="34" charset="0"/>
              </a:defRPr>
            </a:lvl3pPr>
            <a:lvl4pPr marL="942975" indent="-133350" algn="l" defTabSz="914400" rtl="0" eaLnBrk="1" latinLnBrk="0" hangingPunct="1">
              <a:spcBef>
                <a:spcPct val="20000"/>
              </a:spcBef>
              <a:buClr>
                <a:schemeClr val="accent1"/>
              </a:buClr>
              <a:buFont typeface="Calibri" pitchFamily="34" charset="0"/>
              <a:buChar char="–"/>
              <a:defRPr sz="1200" kern="1200">
                <a:solidFill>
                  <a:schemeClr val="tx1"/>
                </a:solidFill>
                <a:latin typeface="+mn-lt"/>
                <a:ea typeface="+mn-ea"/>
                <a:cs typeface="Arial" pitchFamily="34" charset="0"/>
              </a:defRPr>
            </a:lvl4pPr>
            <a:lvl5pPr marL="1114425" indent="-123825" algn="l" defTabSz="914400" rtl="0" eaLnBrk="1" latinLnBrk="0" hangingPunct="1">
              <a:spcBef>
                <a:spcPct val="20000"/>
              </a:spcBef>
              <a:buClr>
                <a:schemeClr val="accent1"/>
              </a:buClr>
              <a:buFont typeface="Calibri" pitchFamily="34" charset="0"/>
              <a:buChar char="–"/>
              <a:defRPr sz="1200" kern="1200" baseline="0">
                <a:solidFill>
                  <a:schemeClr val="tx1"/>
                </a:solidFill>
                <a:latin typeface="+mn-lt"/>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eaLnBrk="0" hangingPunct="0">
              <a:lnSpc>
                <a:spcPct val="90000"/>
              </a:lnSpc>
              <a:spcBef>
                <a:spcPct val="25000"/>
              </a:spcBef>
              <a:spcAft>
                <a:spcPct val="0"/>
              </a:spcAft>
              <a:buClr>
                <a:srgbClr val="FFFFFF">
                  <a:lumMod val="65000"/>
                </a:srgbClr>
              </a:buClr>
              <a:buSzPct val="100000"/>
              <a:buNone/>
              <a:tabLst>
                <a:tab pos="6815138" algn="r"/>
              </a:tabLst>
              <a:defRPr/>
            </a:pPr>
            <a:r>
              <a:rPr lang="cs-CZ" sz="1400" dirty="0">
                <a:solidFill>
                  <a:srgbClr val="E7E6E6">
                    <a:lumMod val="50000"/>
                  </a:srgbClr>
                </a:solidFill>
                <a:latin typeface="Calibri Light" panose="020F0302020204030204"/>
              </a:rPr>
              <a:t>Děti s tvrzeními v této oblasti spíše nesouhlasí než souhlasí. Jediné prohlášení, kde se data překlápějí směrem k souhlasu, je, že pokud by služby duševního zdraví byly poskytovány ve škole nebo okolí, využilo by je více lidí. Starší a dívky jsou ještě nakloněni souhlasit s tvrzením, že lidé nemají čas a musí zrušit jiné aktivity, aby vyhledali pomoc. Děti mají tendenci si myslet, že dostupnost služeb je nedostatečná a největší překážky vidí v nevyhovujících časech, potřebě čekat na objednání, v zpoplatnění služeb nebo v jejich nedostupnosti blízko domova.</a:t>
            </a:r>
          </a:p>
        </p:txBody>
      </p:sp>
      <p:sp>
        <p:nvSpPr>
          <p:cNvPr id="7" name="Obdélník 9">
            <a:extLst>
              <a:ext uri="{FF2B5EF4-FFF2-40B4-BE49-F238E27FC236}">
                <a16:creationId xmlns:a16="http://schemas.microsoft.com/office/drawing/2014/main" id="{62078C1E-7C5D-C88E-337F-F529539F32CE}"/>
              </a:ext>
            </a:extLst>
          </p:cNvPr>
          <p:cNvSpPr/>
          <p:nvPr/>
        </p:nvSpPr>
        <p:spPr>
          <a:xfrm>
            <a:off x="313378" y="2224385"/>
            <a:ext cx="4198446" cy="340519"/>
          </a:xfrm>
          <a:prstGeom prst="roundRect">
            <a:avLst/>
          </a:prstGeom>
          <a:solidFill>
            <a:srgbClr val="6C488E"/>
          </a:solidFill>
          <a:ln w="12700" cap="flat" cmpd="sng" algn="ctr">
            <a:noFill/>
            <a:prstDash val="solid"/>
            <a:miter lim="800000"/>
          </a:ln>
          <a:effectLst>
            <a:outerShdw blurRad="50800" dist="38100" dir="2700000" algn="tl" rotWithShape="0">
              <a:prstClr val="black">
                <a:alpha val="40000"/>
              </a:prstClr>
            </a:outerShdw>
          </a:effectLst>
        </p:spPr>
        <p:txBody>
          <a:bodyPr wrap="squar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cs-CZ" sz="1400" b="1" kern="0" dirty="0">
                <a:solidFill>
                  <a:prstClr val="white"/>
                </a:solidFill>
                <a:latin typeface="Calibri Light" panose="020F0302020204030204" pitchFamily="34" charset="0"/>
                <a:cs typeface="Calibri Light" panose="020F0302020204030204" pitchFamily="34" charset="0"/>
              </a:rPr>
              <a:t>Dostupnost služeb v případě duševních obtíží</a:t>
            </a:r>
            <a:endParaRPr kumimoji="0" lang="cs-CZ" sz="1400" b="1" i="0" u="none" strike="noStrike" kern="0" cap="none" spc="0" normalizeH="0" baseline="0" noProof="0" dirty="0">
              <a:ln>
                <a:noFill/>
              </a:ln>
              <a:solidFill>
                <a:prstClr val="white"/>
              </a:solidFill>
              <a:effectLst/>
              <a:uLnTx/>
              <a:uFillTx/>
              <a:latin typeface="Calibri Light" panose="020F0302020204030204" pitchFamily="34" charset="0"/>
              <a:ea typeface="+mn-ea"/>
              <a:cs typeface="Calibri Light" panose="020F0302020204030204" pitchFamily="34" charset="0"/>
            </a:endParaRPr>
          </a:p>
        </p:txBody>
      </p:sp>
      <p:sp>
        <p:nvSpPr>
          <p:cNvPr id="2" name="TextovéPole 1">
            <a:extLst>
              <a:ext uri="{FF2B5EF4-FFF2-40B4-BE49-F238E27FC236}">
                <a16:creationId xmlns:a16="http://schemas.microsoft.com/office/drawing/2014/main" id="{36B55E1A-802E-C455-5469-FB2301F976F8}"/>
              </a:ext>
            </a:extLst>
          </p:cNvPr>
          <p:cNvSpPr txBox="1"/>
          <p:nvPr/>
        </p:nvSpPr>
        <p:spPr>
          <a:xfrm>
            <a:off x="4882562" y="2298516"/>
            <a:ext cx="1253869" cy="246221"/>
          </a:xfrm>
          <a:prstGeom prst="rect">
            <a:avLst/>
          </a:prstGeom>
          <a:noFill/>
        </p:spPr>
        <p:txBody>
          <a:bodyPr wrap="none" rtlCol="0">
            <a:spAutoFit/>
          </a:bodyPr>
          <a:lstStyle/>
          <a:p>
            <a:r>
              <a:rPr lang="cs-CZ" sz="1000" dirty="0">
                <a:latin typeface="+mj-lt"/>
              </a:rPr>
              <a:t>Rozhodně souhlasím</a:t>
            </a:r>
          </a:p>
        </p:txBody>
      </p:sp>
      <p:sp>
        <p:nvSpPr>
          <p:cNvPr id="3" name="TextovéPole 2">
            <a:extLst>
              <a:ext uri="{FF2B5EF4-FFF2-40B4-BE49-F238E27FC236}">
                <a16:creationId xmlns:a16="http://schemas.microsoft.com/office/drawing/2014/main" id="{0FB2F7E4-038D-87C7-530D-75F9960CB7ED}"/>
              </a:ext>
            </a:extLst>
          </p:cNvPr>
          <p:cNvSpPr txBox="1"/>
          <p:nvPr/>
        </p:nvSpPr>
        <p:spPr>
          <a:xfrm>
            <a:off x="6605971" y="2306260"/>
            <a:ext cx="1002197" cy="246221"/>
          </a:xfrm>
          <a:prstGeom prst="rect">
            <a:avLst/>
          </a:prstGeom>
          <a:noFill/>
        </p:spPr>
        <p:txBody>
          <a:bodyPr wrap="none" rtlCol="0">
            <a:spAutoFit/>
          </a:bodyPr>
          <a:lstStyle/>
          <a:p>
            <a:r>
              <a:rPr lang="cs-CZ" sz="1000" dirty="0">
                <a:latin typeface="+mj-lt"/>
              </a:rPr>
              <a:t>Spíše souhlasím</a:t>
            </a:r>
          </a:p>
        </p:txBody>
      </p:sp>
      <p:sp>
        <p:nvSpPr>
          <p:cNvPr id="4" name="Obdélník 3">
            <a:extLst>
              <a:ext uri="{FF2B5EF4-FFF2-40B4-BE49-F238E27FC236}">
                <a16:creationId xmlns:a16="http://schemas.microsoft.com/office/drawing/2014/main" id="{A3FAD195-F71C-CC35-31A9-AE96F18ACB78}"/>
              </a:ext>
            </a:extLst>
          </p:cNvPr>
          <p:cNvSpPr/>
          <p:nvPr/>
        </p:nvSpPr>
        <p:spPr>
          <a:xfrm>
            <a:off x="4844432" y="2386196"/>
            <a:ext cx="72008" cy="72000"/>
          </a:xfrm>
          <a:prstGeom prst="rect">
            <a:avLst/>
          </a:prstGeom>
          <a:solidFill>
            <a:srgbClr val="6C488E"/>
          </a:solidFill>
          <a:ln>
            <a:solidFill>
              <a:srgbClr val="6C488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a:p>
        </p:txBody>
      </p:sp>
      <p:sp>
        <p:nvSpPr>
          <p:cNvPr id="9" name="Obdélník 8">
            <a:extLst>
              <a:ext uri="{FF2B5EF4-FFF2-40B4-BE49-F238E27FC236}">
                <a16:creationId xmlns:a16="http://schemas.microsoft.com/office/drawing/2014/main" id="{D9FEFF01-0C92-6587-83F2-6CB022DE85E3}"/>
              </a:ext>
            </a:extLst>
          </p:cNvPr>
          <p:cNvSpPr/>
          <p:nvPr/>
        </p:nvSpPr>
        <p:spPr>
          <a:xfrm>
            <a:off x="6566688" y="2396476"/>
            <a:ext cx="72008" cy="72000"/>
          </a:xfrm>
          <a:prstGeom prst="rect">
            <a:avLst/>
          </a:prstGeom>
          <a:solidFill>
            <a:schemeClr val="accent6">
              <a:lumMod val="40000"/>
              <a:lumOff val="60000"/>
            </a:schemeClr>
          </a:solidFill>
          <a:ln>
            <a:solidFill>
              <a:schemeClr val="accent6">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a:p>
        </p:txBody>
      </p:sp>
      <p:sp>
        <p:nvSpPr>
          <p:cNvPr id="12" name="TextovéPole 11">
            <a:extLst>
              <a:ext uri="{FF2B5EF4-FFF2-40B4-BE49-F238E27FC236}">
                <a16:creationId xmlns:a16="http://schemas.microsoft.com/office/drawing/2014/main" id="{E95ED6EF-5FF7-7DC2-69B6-1725C5A2B85C}"/>
              </a:ext>
            </a:extLst>
          </p:cNvPr>
          <p:cNvSpPr txBox="1"/>
          <p:nvPr/>
        </p:nvSpPr>
        <p:spPr>
          <a:xfrm>
            <a:off x="7828684" y="2296420"/>
            <a:ext cx="381836" cy="246221"/>
          </a:xfrm>
          <a:prstGeom prst="rect">
            <a:avLst/>
          </a:prstGeom>
          <a:noFill/>
        </p:spPr>
        <p:txBody>
          <a:bodyPr wrap="none" rtlCol="0">
            <a:spAutoFit/>
          </a:bodyPr>
          <a:lstStyle/>
          <a:p>
            <a:r>
              <a:rPr lang="cs-CZ" sz="1000" dirty="0">
                <a:latin typeface="+mj-lt"/>
              </a:rPr>
              <a:t>T2B</a:t>
            </a:r>
          </a:p>
        </p:txBody>
      </p:sp>
    </p:spTree>
    <p:extLst>
      <p:ext uri="{BB962C8B-B14F-4D97-AF65-F5344CB8AC3E}">
        <p14:creationId xmlns:p14="http://schemas.microsoft.com/office/powerpoint/2010/main" val="133988749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2C3E50"/>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cs-CZ" dirty="0">
                <a:solidFill>
                  <a:prstClr val="white"/>
                </a:solidFill>
              </a:rPr>
              <a:t>Důležitost vztahu s rodiči</a:t>
            </a:r>
            <a:endParaRPr lang="en-US" dirty="0"/>
          </a:p>
        </p:txBody>
      </p:sp>
      <p:grpSp>
        <p:nvGrpSpPr>
          <p:cNvPr id="15" name="Group 22"/>
          <p:cNvGrpSpPr/>
          <p:nvPr/>
        </p:nvGrpSpPr>
        <p:grpSpPr>
          <a:xfrm>
            <a:off x="1968500" y="5247952"/>
            <a:ext cx="8255000" cy="152400"/>
            <a:chOff x="1968500" y="5247952"/>
            <a:chExt cx="8255000" cy="152400"/>
          </a:xfrm>
        </p:grpSpPr>
        <p:cxnSp>
          <p:nvCxnSpPr>
            <p:cNvPr id="16" name="Straight Connector 23"/>
            <p:cNvCxnSpPr/>
            <p:nvPr/>
          </p:nvCxnSpPr>
          <p:spPr>
            <a:xfrm>
              <a:off x="1968500" y="5324152"/>
              <a:ext cx="8255000" cy="0"/>
            </a:xfrm>
            <a:prstGeom prst="line">
              <a:avLst/>
            </a:prstGeom>
            <a:noFill/>
            <a:ln w="9525" cap="flat" cmpd="sng" algn="ctr">
              <a:solidFill>
                <a:sysClr val="window" lastClr="FFFFFF">
                  <a:lumMod val="65000"/>
                </a:sysClr>
              </a:solidFill>
              <a:prstDash val="solid"/>
            </a:ln>
            <a:effectLst/>
          </p:spPr>
        </p:cxnSp>
        <p:grpSp>
          <p:nvGrpSpPr>
            <p:cNvPr id="17" name="Group 24"/>
            <p:cNvGrpSpPr/>
            <p:nvPr/>
          </p:nvGrpSpPr>
          <p:grpSpPr>
            <a:xfrm>
              <a:off x="5551456" y="5247952"/>
              <a:ext cx="1089089" cy="152400"/>
              <a:chOff x="5551456" y="5552752"/>
              <a:chExt cx="1089089" cy="152400"/>
            </a:xfrm>
          </p:grpSpPr>
          <p:sp>
            <p:nvSpPr>
              <p:cNvPr id="18" name="Rounded Rectangle 25"/>
              <p:cNvSpPr/>
              <p:nvPr/>
            </p:nvSpPr>
            <p:spPr>
              <a:xfrm>
                <a:off x="5551456" y="5552752"/>
                <a:ext cx="152400" cy="152400"/>
              </a:xfrm>
              <a:prstGeom prst="roundRect">
                <a:avLst/>
              </a:prstGeom>
              <a:solidFill>
                <a:schemeClr val="accent1"/>
              </a:solidFill>
              <a:ln w="25400" cap="flat" cmpd="sng" algn="ctr">
                <a:noFill/>
                <a:prstDash val="solid"/>
              </a:ln>
              <a:effectLst/>
            </p:spPr>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lumMod val="65000"/>
                      <a:lumOff val="35000"/>
                    </a:prstClr>
                  </a:solidFill>
                  <a:effectLst/>
                  <a:uLnTx/>
                  <a:uFillTx/>
                  <a:latin typeface="Calibri" panose="020F0502020204030204"/>
                  <a:ea typeface="+mn-ea"/>
                  <a:cs typeface="+mn-cs"/>
                </a:endParaRPr>
              </a:p>
            </p:txBody>
          </p:sp>
          <p:sp>
            <p:nvSpPr>
              <p:cNvPr id="19" name="Rounded Rectangle 26"/>
              <p:cNvSpPr/>
              <p:nvPr/>
            </p:nvSpPr>
            <p:spPr>
              <a:xfrm>
                <a:off x="5740993" y="5552752"/>
                <a:ext cx="152400" cy="152400"/>
              </a:xfrm>
              <a:prstGeom prst="roundRect">
                <a:avLst/>
              </a:prstGeom>
              <a:solidFill>
                <a:schemeClr val="accent2"/>
              </a:solidFill>
              <a:ln w="25400" cap="flat" cmpd="sng" algn="ctr">
                <a:noFill/>
                <a:prstDash val="solid"/>
              </a:ln>
              <a:effectLst/>
            </p:spPr>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lumMod val="65000"/>
                      <a:lumOff val="35000"/>
                    </a:prstClr>
                  </a:solidFill>
                  <a:effectLst/>
                  <a:uLnTx/>
                  <a:uFillTx/>
                  <a:latin typeface="Calibri" panose="020F0502020204030204"/>
                  <a:ea typeface="+mn-ea"/>
                  <a:cs typeface="+mn-cs"/>
                </a:endParaRPr>
              </a:p>
            </p:txBody>
          </p:sp>
          <p:sp>
            <p:nvSpPr>
              <p:cNvPr id="20" name="Rounded Rectangle 27"/>
              <p:cNvSpPr/>
              <p:nvPr/>
            </p:nvSpPr>
            <p:spPr>
              <a:xfrm>
                <a:off x="5926229" y="5552752"/>
                <a:ext cx="152400" cy="152400"/>
              </a:xfrm>
              <a:prstGeom prst="roundRect">
                <a:avLst/>
              </a:prstGeom>
              <a:solidFill>
                <a:schemeClr val="accent3"/>
              </a:solidFill>
              <a:ln w="25400" cap="flat" cmpd="sng" algn="ctr">
                <a:noFill/>
                <a:prstDash val="solid"/>
              </a:ln>
              <a:effectLst/>
            </p:spPr>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lumMod val="65000"/>
                      <a:lumOff val="35000"/>
                    </a:prstClr>
                  </a:solidFill>
                  <a:effectLst/>
                  <a:uLnTx/>
                  <a:uFillTx/>
                  <a:latin typeface="Calibri" panose="020F0502020204030204"/>
                  <a:ea typeface="+mn-ea"/>
                  <a:cs typeface="+mn-cs"/>
                </a:endParaRPr>
              </a:p>
            </p:txBody>
          </p:sp>
          <p:sp>
            <p:nvSpPr>
              <p:cNvPr id="21" name="Rounded Rectangle 28"/>
              <p:cNvSpPr/>
              <p:nvPr/>
            </p:nvSpPr>
            <p:spPr>
              <a:xfrm>
                <a:off x="6113372" y="5552752"/>
                <a:ext cx="152400" cy="152400"/>
              </a:xfrm>
              <a:prstGeom prst="roundRect">
                <a:avLst/>
              </a:prstGeom>
              <a:solidFill>
                <a:schemeClr val="accent4"/>
              </a:solidFill>
              <a:ln w="25400" cap="flat" cmpd="sng" algn="ctr">
                <a:noFill/>
                <a:prstDash val="solid"/>
              </a:ln>
              <a:effectLst/>
            </p:spPr>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lumMod val="65000"/>
                      <a:lumOff val="35000"/>
                    </a:prstClr>
                  </a:solidFill>
                  <a:effectLst/>
                  <a:uLnTx/>
                  <a:uFillTx/>
                  <a:latin typeface="Calibri" panose="020F0502020204030204"/>
                  <a:ea typeface="+mn-ea"/>
                  <a:cs typeface="+mn-cs"/>
                </a:endParaRPr>
              </a:p>
            </p:txBody>
          </p:sp>
          <p:sp>
            <p:nvSpPr>
              <p:cNvPr id="22" name="Rounded Rectangle 29"/>
              <p:cNvSpPr/>
              <p:nvPr/>
            </p:nvSpPr>
            <p:spPr>
              <a:xfrm>
                <a:off x="6302909" y="5552752"/>
                <a:ext cx="152400" cy="152400"/>
              </a:xfrm>
              <a:prstGeom prst="roundRect">
                <a:avLst/>
              </a:prstGeom>
              <a:solidFill>
                <a:schemeClr val="accent5"/>
              </a:solidFill>
              <a:ln w="25400" cap="flat" cmpd="sng" algn="ctr">
                <a:noFill/>
                <a:prstDash val="solid"/>
              </a:ln>
              <a:effectLst/>
            </p:spPr>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lumMod val="65000"/>
                      <a:lumOff val="35000"/>
                    </a:prstClr>
                  </a:solidFill>
                  <a:effectLst/>
                  <a:uLnTx/>
                  <a:uFillTx/>
                  <a:latin typeface="Calibri" panose="020F0502020204030204"/>
                  <a:ea typeface="+mn-ea"/>
                  <a:cs typeface="+mn-cs"/>
                </a:endParaRPr>
              </a:p>
            </p:txBody>
          </p:sp>
          <p:sp>
            <p:nvSpPr>
              <p:cNvPr id="32" name="Rounded Rectangle 30"/>
              <p:cNvSpPr/>
              <p:nvPr/>
            </p:nvSpPr>
            <p:spPr>
              <a:xfrm>
                <a:off x="6488145" y="5552752"/>
                <a:ext cx="152400" cy="152400"/>
              </a:xfrm>
              <a:prstGeom prst="roundRect">
                <a:avLst/>
              </a:prstGeom>
              <a:solidFill>
                <a:schemeClr val="accent6"/>
              </a:solidFill>
              <a:ln w="25400" cap="flat" cmpd="sng" algn="ctr">
                <a:noFill/>
                <a:prstDash val="solid"/>
              </a:ln>
              <a:effectLst/>
            </p:spPr>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lumMod val="65000"/>
                      <a:lumOff val="35000"/>
                    </a:prstClr>
                  </a:solidFill>
                  <a:effectLst/>
                  <a:uLnTx/>
                  <a:uFillTx/>
                  <a:latin typeface="Calibri" panose="020F0502020204030204"/>
                  <a:ea typeface="+mn-ea"/>
                  <a:cs typeface="+mn-cs"/>
                </a:endParaRPr>
              </a:p>
            </p:txBody>
          </p:sp>
        </p:grpSp>
      </p:grpSp>
      <p:pic>
        <p:nvPicPr>
          <p:cNvPr id="3" name="Picture 2">
            <a:extLst>
              <a:ext uri="{FF2B5EF4-FFF2-40B4-BE49-F238E27FC236}">
                <a16:creationId xmlns:a16="http://schemas.microsoft.com/office/drawing/2014/main" id="{1B3CB974-EF21-7E02-1B10-96905536AA7C}"/>
              </a:ext>
            </a:extLst>
          </p:cNvPr>
          <p:cNvPicPr>
            <a:picLocks noChangeAspect="1"/>
          </p:cNvPicPr>
          <p:nvPr/>
        </p:nvPicPr>
        <p:blipFill>
          <a:blip r:embed="rId2"/>
          <a:stretch>
            <a:fillRect/>
          </a:stretch>
        </p:blipFill>
        <p:spPr>
          <a:xfrm>
            <a:off x="133156" y="6093296"/>
            <a:ext cx="2781688" cy="638264"/>
          </a:xfrm>
          <a:prstGeom prst="rect">
            <a:avLst/>
          </a:prstGeom>
        </p:spPr>
      </p:pic>
    </p:spTree>
    <p:extLst>
      <p:ext uri="{BB962C8B-B14F-4D97-AF65-F5344CB8AC3E}">
        <p14:creationId xmlns:p14="http://schemas.microsoft.com/office/powerpoint/2010/main" val="66341648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Tabulka 1">
            <a:extLst>
              <a:ext uri="{FF2B5EF4-FFF2-40B4-BE49-F238E27FC236}">
                <a16:creationId xmlns:a16="http://schemas.microsoft.com/office/drawing/2014/main" id="{2FD9F4CF-4FE9-8EDA-1728-0BC992F15EEC}"/>
              </a:ext>
            </a:extLst>
          </p:cNvPr>
          <p:cNvGraphicFramePr>
            <a:graphicFrameLocks noGrp="1"/>
          </p:cNvGraphicFramePr>
          <p:nvPr>
            <p:extLst>
              <p:ext uri="{D42A27DB-BD31-4B8C-83A1-F6EECF244321}">
                <p14:modId xmlns:p14="http://schemas.microsoft.com/office/powerpoint/2010/main" val="1088948677"/>
              </p:ext>
            </p:extLst>
          </p:nvPr>
        </p:nvGraphicFramePr>
        <p:xfrm>
          <a:off x="757077" y="3037866"/>
          <a:ext cx="10677843" cy="2338690"/>
        </p:xfrm>
        <a:graphic>
          <a:graphicData uri="http://schemas.openxmlformats.org/drawingml/2006/table">
            <a:tbl>
              <a:tblPr/>
              <a:tblGrid>
                <a:gridCol w="3357563">
                  <a:extLst>
                    <a:ext uri="{9D8B030D-6E8A-4147-A177-3AD203B41FA5}">
                      <a16:colId xmlns:a16="http://schemas.microsoft.com/office/drawing/2014/main" val="1986763786"/>
                    </a:ext>
                  </a:extLst>
                </a:gridCol>
                <a:gridCol w="2136280">
                  <a:extLst>
                    <a:ext uri="{9D8B030D-6E8A-4147-A177-3AD203B41FA5}">
                      <a16:colId xmlns:a16="http://schemas.microsoft.com/office/drawing/2014/main" val="4064263987"/>
                    </a:ext>
                  </a:extLst>
                </a:gridCol>
                <a:gridCol w="648000">
                  <a:extLst>
                    <a:ext uri="{9D8B030D-6E8A-4147-A177-3AD203B41FA5}">
                      <a16:colId xmlns:a16="http://schemas.microsoft.com/office/drawing/2014/main" val="2894756490"/>
                    </a:ext>
                  </a:extLst>
                </a:gridCol>
                <a:gridCol w="648000">
                  <a:extLst>
                    <a:ext uri="{9D8B030D-6E8A-4147-A177-3AD203B41FA5}">
                      <a16:colId xmlns:a16="http://schemas.microsoft.com/office/drawing/2014/main" val="1700964301"/>
                    </a:ext>
                  </a:extLst>
                </a:gridCol>
                <a:gridCol w="648000">
                  <a:extLst>
                    <a:ext uri="{9D8B030D-6E8A-4147-A177-3AD203B41FA5}">
                      <a16:colId xmlns:a16="http://schemas.microsoft.com/office/drawing/2014/main" val="1117114120"/>
                    </a:ext>
                  </a:extLst>
                </a:gridCol>
                <a:gridCol w="648000">
                  <a:extLst>
                    <a:ext uri="{9D8B030D-6E8A-4147-A177-3AD203B41FA5}">
                      <a16:colId xmlns:a16="http://schemas.microsoft.com/office/drawing/2014/main" val="2461125772"/>
                    </a:ext>
                  </a:extLst>
                </a:gridCol>
                <a:gridCol w="648000">
                  <a:extLst>
                    <a:ext uri="{9D8B030D-6E8A-4147-A177-3AD203B41FA5}">
                      <a16:colId xmlns:a16="http://schemas.microsoft.com/office/drawing/2014/main" val="4149257295"/>
                    </a:ext>
                  </a:extLst>
                </a:gridCol>
                <a:gridCol w="648000">
                  <a:extLst>
                    <a:ext uri="{9D8B030D-6E8A-4147-A177-3AD203B41FA5}">
                      <a16:colId xmlns:a16="http://schemas.microsoft.com/office/drawing/2014/main" val="53287055"/>
                    </a:ext>
                  </a:extLst>
                </a:gridCol>
                <a:gridCol w="648000">
                  <a:extLst>
                    <a:ext uri="{9D8B030D-6E8A-4147-A177-3AD203B41FA5}">
                      <a16:colId xmlns:a16="http://schemas.microsoft.com/office/drawing/2014/main" val="2882973536"/>
                    </a:ext>
                  </a:extLst>
                </a:gridCol>
                <a:gridCol w="648000">
                  <a:extLst>
                    <a:ext uri="{9D8B030D-6E8A-4147-A177-3AD203B41FA5}">
                      <a16:colId xmlns:a16="http://schemas.microsoft.com/office/drawing/2014/main" val="1461728791"/>
                    </a:ext>
                  </a:extLst>
                </a:gridCol>
              </a:tblGrid>
              <a:tr h="430490">
                <a:tc>
                  <a:txBody>
                    <a:bodyPr/>
                    <a:lstStyle/>
                    <a:p>
                      <a:pPr algn="ctr" fontAlgn="b"/>
                      <a:endParaRPr kumimoji="0" lang="en-US" sz="1100" b="0" i="0" u="none" strike="noStrike" kern="1200" cap="none" spc="0" normalizeH="0" baseline="0" noProof="0" dirty="0">
                        <a:ln>
                          <a:noFill/>
                        </a:ln>
                        <a:solidFill>
                          <a:schemeClr val="tx1">
                            <a:lumMod val="75000"/>
                            <a:lumOff val="25000"/>
                          </a:schemeClr>
                        </a:solidFill>
                        <a:effectLst/>
                        <a:uLnTx/>
                        <a:uFillTx/>
                        <a:latin typeface="Calibri Light" panose="020F0302020204030204" pitchFamily="34" charset="0"/>
                        <a:ea typeface="+mj-ea"/>
                        <a:cs typeface="Calibri Light" panose="020F0302020204030204" pitchFamily="34" charset="0"/>
                      </a:endParaRPr>
                    </a:p>
                  </a:txBody>
                  <a:tcPr marL="9525" marR="9525" marT="9525" marB="0" anchor="ctr">
                    <a:lnL w="12700" cap="flat" cmpd="sng" algn="ctr">
                      <a:no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12700" cap="flat" cmpd="sng" algn="ctr">
                      <a:no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ctr" fontAlgn="b"/>
                      <a:endParaRPr kumimoji="0" lang="en-US" sz="1100" b="0" i="0" u="none" strike="noStrike" kern="1200" cap="none" spc="0" normalizeH="0" baseline="0" noProof="0" dirty="0">
                        <a:ln>
                          <a:noFill/>
                        </a:ln>
                        <a:solidFill>
                          <a:schemeClr val="tx1">
                            <a:lumMod val="75000"/>
                            <a:lumOff val="25000"/>
                          </a:schemeClr>
                        </a:solidFill>
                        <a:effectLst/>
                        <a:uLnTx/>
                        <a:uFillTx/>
                        <a:latin typeface="Calibri Light" panose="020F0302020204030204" pitchFamily="34" charset="0"/>
                        <a:ea typeface="+mj-ea"/>
                        <a:cs typeface="Calibri Light" panose="020F0302020204030204" pitchFamily="34" charset="0"/>
                      </a:endParaRP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12700" cap="flat" cmpd="sng" algn="ctr">
                      <a:no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ctr" fontAlgn="b"/>
                      <a:r>
                        <a:rPr lang="cs-CZ" sz="1000" b="0" i="0" u="none" strike="noStrike" dirty="0">
                          <a:effectLst/>
                          <a:latin typeface="+mj-lt"/>
                        </a:rPr>
                        <a:t>chlapec</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solidFill>
                      <a:srgbClr val="A485C1"/>
                    </a:solidFill>
                  </a:tcPr>
                </a:tc>
                <a:tc>
                  <a:txBody>
                    <a:bodyPr/>
                    <a:lstStyle/>
                    <a:p>
                      <a:pPr algn="ctr" fontAlgn="b"/>
                      <a:r>
                        <a:rPr lang="cs-CZ" sz="1000" b="0" i="0" u="none" strike="noStrike" dirty="0">
                          <a:effectLst/>
                          <a:latin typeface="+mj-lt"/>
                        </a:rPr>
                        <a:t>dívka</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solidFill>
                      <a:srgbClr val="A485C1"/>
                    </a:solidFill>
                  </a:tcPr>
                </a:tc>
                <a:tc>
                  <a:txBody>
                    <a:bodyPr/>
                    <a:lstStyle/>
                    <a:p>
                      <a:pPr algn="ctr" fontAlgn="b"/>
                      <a:r>
                        <a:rPr lang="cs-CZ" sz="1000" b="0" i="0" u="none" strike="noStrike" dirty="0">
                          <a:effectLst/>
                          <a:latin typeface="+mj-lt"/>
                        </a:rPr>
                        <a:t>12 - 15 let</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solidFill>
                      <a:srgbClr val="A485C1"/>
                    </a:solidFill>
                  </a:tcPr>
                </a:tc>
                <a:tc>
                  <a:txBody>
                    <a:bodyPr/>
                    <a:lstStyle/>
                    <a:p>
                      <a:pPr algn="ctr" fontAlgn="b"/>
                      <a:r>
                        <a:rPr lang="cs-CZ" sz="1000" b="0" i="0" u="none" strike="noStrike" dirty="0">
                          <a:effectLst/>
                          <a:latin typeface="+mj-lt"/>
                        </a:rPr>
                        <a:t>16 - 19 let</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solidFill>
                      <a:srgbClr val="A485C1"/>
                    </a:solidFill>
                  </a:tcPr>
                </a:tc>
                <a:tc>
                  <a:txBody>
                    <a:bodyPr/>
                    <a:lstStyle/>
                    <a:p>
                      <a:pPr algn="ctr" fontAlgn="b"/>
                      <a:r>
                        <a:rPr lang="cs-CZ" sz="1000" b="0" i="0" u="none" strike="noStrike" dirty="0">
                          <a:effectLst/>
                          <a:latin typeface="Calibri Light" panose="020F0302020204030204" pitchFamily="34" charset="0"/>
                        </a:rPr>
                        <a:t>Chlapec, 12-15 let</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solidFill>
                      <a:schemeClr val="accent2">
                        <a:lumMod val="20000"/>
                        <a:lumOff val="80000"/>
                      </a:schemeClr>
                    </a:solidFill>
                  </a:tcPr>
                </a:tc>
                <a:tc>
                  <a:txBody>
                    <a:bodyPr/>
                    <a:lstStyle/>
                    <a:p>
                      <a:pPr algn="ctr" fontAlgn="b"/>
                      <a:r>
                        <a:rPr lang="cs-CZ" sz="1000" b="0" i="0" u="none" strike="noStrike" dirty="0">
                          <a:effectLst/>
                          <a:latin typeface="Calibri Light" panose="020F0302020204030204" pitchFamily="34" charset="0"/>
                        </a:rPr>
                        <a:t>Chlapec, 16-19 let</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solidFill>
                      <a:schemeClr val="accent2">
                        <a:lumMod val="20000"/>
                        <a:lumOff val="80000"/>
                      </a:schemeClr>
                    </a:solidFill>
                  </a:tcPr>
                </a:tc>
                <a:tc>
                  <a:txBody>
                    <a:bodyPr/>
                    <a:lstStyle/>
                    <a:p>
                      <a:pPr algn="ctr" fontAlgn="b"/>
                      <a:r>
                        <a:rPr lang="cs-CZ" sz="1000" b="0" i="0" u="none" strike="noStrike" dirty="0">
                          <a:effectLst/>
                          <a:latin typeface="Calibri Light" panose="020F0302020204030204" pitchFamily="34" charset="0"/>
                        </a:rPr>
                        <a:t>Dívka, </a:t>
                      </a:r>
                    </a:p>
                    <a:p>
                      <a:pPr algn="ctr" fontAlgn="b"/>
                      <a:r>
                        <a:rPr lang="cs-CZ" sz="1000" b="0" i="0" u="none" strike="noStrike" dirty="0">
                          <a:effectLst/>
                          <a:latin typeface="Calibri Light" panose="020F0302020204030204" pitchFamily="34" charset="0"/>
                        </a:rPr>
                        <a:t>12-15 let</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solidFill>
                      <a:schemeClr val="accent2">
                        <a:lumMod val="20000"/>
                        <a:lumOff val="80000"/>
                      </a:schemeClr>
                    </a:solidFill>
                  </a:tcPr>
                </a:tc>
                <a:tc>
                  <a:txBody>
                    <a:bodyPr/>
                    <a:lstStyle/>
                    <a:p>
                      <a:pPr algn="ctr" fontAlgn="b"/>
                      <a:r>
                        <a:rPr lang="cs-CZ" sz="1000" b="0" i="0" u="none" strike="noStrike" dirty="0">
                          <a:effectLst/>
                          <a:latin typeface="Calibri Light" panose="020F0302020204030204" pitchFamily="34" charset="0"/>
                        </a:rPr>
                        <a:t>Dívka, </a:t>
                      </a:r>
                    </a:p>
                    <a:p>
                      <a:pPr algn="ctr" fontAlgn="b"/>
                      <a:r>
                        <a:rPr lang="cs-CZ" sz="1000" b="0" i="0" u="none" strike="noStrike" dirty="0">
                          <a:effectLst/>
                          <a:latin typeface="Calibri Light" panose="020F0302020204030204" pitchFamily="34" charset="0"/>
                        </a:rPr>
                        <a:t>16-19 let</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solidFill>
                      <a:schemeClr val="accent2">
                        <a:lumMod val="20000"/>
                        <a:lumOff val="80000"/>
                      </a:schemeClr>
                    </a:solidFill>
                  </a:tcPr>
                </a:tc>
                <a:extLst>
                  <a:ext uri="{0D108BD9-81ED-4DB2-BD59-A6C34878D82A}">
                    <a16:rowId xmlns:a16="http://schemas.microsoft.com/office/drawing/2014/main" val="1766418058"/>
                  </a:ext>
                </a:extLst>
              </a:tr>
              <a:tr h="381640">
                <a:tc>
                  <a:txBody>
                    <a:bodyPr/>
                    <a:lstStyle/>
                    <a:p>
                      <a:pPr algn="l" fontAlgn="b"/>
                      <a:r>
                        <a:rPr lang="cs-CZ" sz="1000" b="1" i="0" u="none" strike="noStrike" dirty="0">
                          <a:effectLst/>
                          <a:latin typeface="Calibri Light" panose="020F0302020204030204" pitchFamily="34" charset="0"/>
                        </a:rPr>
                        <a:t>skvělý </a:t>
                      </a:r>
                      <a:r>
                        <a:rPr lang="cs-CZ" sz="1000" b="0" i="0" u="none" strike="noStrike" dirty="0">
                          <a:effectLst/>
                          <a:latin typeface="Calibri Light" panose="020F0302020204030204" pitchFamily="34" charset="0"/>
                        </a:rPr>
                        <a:t>– nemáme žádné konflikty a všechno o sobě jim říkám, o všem si povídáme</a:t>
                      </a:r>
                    </a:p>
                  </a:txBody>
                  <a:tcPr marL="9525" marR="9525" marT="9525" marB="0" anchor="ctr">
                    <a:lnL w="12700" cap="flat" cmpd="sng" algn="ctr">
                      <a:no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r" fontAlgn="b"/>
                      <a:endParaRPr lang="cs-CZ" sz="1000" b="0" i="0" u="none" strike="noStrike" dirty="0">
                        <a:effectLst/>
                        <a:latin typeface="Calibri Light" panose="020F0302020204030204" pitchFamily="34" charset="0"/>
                      </a:endParaRP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ctr" fontAlgn="b"/>
                      <a:r>
                        <a:rPr lang="cs-CZ" sz="1000" b="1" i="0" u="none" strike="noStrike" dirty="0">
                          <a:solidFill>
                            <a:schemeClr val="tx1">
                              <a:lumMod val="65000"/>
                              <a:lumOff val="35000"/>
                            </a:schemeClr>
                          </a:solidFill>
                          <a:effectLst/>
                          <a:latin typeface="Calibri Light" panose="020F0302020204030204" pitchFamily="34" charset="0"/>
                        </a:rPr>
                        <a:t>26</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solidFill>
                      <a:schemeClr val="accent3">
                        <a:lumMod val="40000"/>
                        <a:lumOff val="60000"/>
                      </a:schemeClr>
                    </a:solidFill>
                  </a:tcPr>
                </a:tc>
                <a:tc>
                  <a:txBody>
                    <a:bodyPr/>
                    <a:lstStyle/>
                    <a:p>
                      <a:pPr algn="ctr" fontAlgn="b"/>
                      <a:r>
                        <a:rPr lang="cs-CZ" sz="1000" b="1" i="0" u="none" strike="noStrike">
                          <a:solidFill>
                            <a:schemeClr val="tx1">
                              <a:lumMod val="65000"/>
                              <a:lumOff val="35000"/>
                            </a:schemeClr>
                          </a:solidFill>
                          <a:effectLst/>
                          <a:latin typeface="Calibri Light" panose="020F0302020204030204" pitchFamily="34" charset="0"/>
                        </a:rPr>
                        <a:t>17</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ctr" fontAlgn="b"/>
                      <a:r>
                        <a:rPr lang="cs-CZ" sz="1000" b="1" i="0" u="none" strike="noStrike" dirty="0">
                          <a:solidFill>
                            <a:schemeClr val="tx1">
                              <a:lumMod val="65000"/>
                              <a:lumOff val="35000"/>
                            </a:schemeClr>
                          </a:solidFill>
                          <a:effectLst/>
                          <a:latin typeface="Calibri Light" panose="020F0302020204030204" pitchFamily="34" charset="0"/>
                        </a:rPr>
                        <a:t>26</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solidFill>
                      <a:schemeClr val="accent3">
                        <a:lumMod val="40000"/>
                        <a:lumOff val="60000"/>
                      </a:schemeClr>
                    </a:solidFill>
                  </a:tcPr>
                </a:tc>
                <a:tc>
                  <a:txBody>
                    <a:bodyPr/>
                    <a:lstStyle/>
                    <a:p>
                      <a:pPr algn="ctr" fontAlgn="b"/>
                      <a:r>
                        <a:rPr lang="cs-CZ" sz="1000" b="1" i="0" u="none" strike="noStrike">
                          <a:solidFill>
                            <a:schemeClr val="tx1">
                              <a:lumMod val="65000"/>
                              <a:lumOff val="35000"/>
                            </a:schemeClr>
                          </a:solidFill>
                          <a:effectLst/>
                          <a:latin typeface="Calibri Light" panose="020F0302020204030204" pitchFamily="34" charset="0"/>
                        </a:rPr>
                        <a:t>17</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ctr" fontAlgn="b"/>
                      <a:r>
                        <a:rPr lang="cs-CZ" sz="1000" b="1" i="0" u="none" strike="noStrike" dirty="0">
                          <a:solidFill>
                            <a:schemeClr val="tx1">
                              <a:lumMod val="65000"/>
                              <a:lumOff val="35000"/>
                            </a:schemeClr>
                          </a:solidFill>
                          <a:effectLst/>
                          <a:latin typeface="Calibri Light" panose="020F0302020204030204" pitchFamily="34" charset="0"/>
                        </a:rPr>
                        <a:t>31</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solidFill>
                      <a:schemeClr val="accent3">
                        <a:lumMod val="40000"/>
                        <a:lumOff val="60000"/>
                      </a:schemeClr>
                    </a:solidFill>
                  </a:tcPr>
                </a:tc>
                <a:tc>
                  <a:txBody>
                    <a:bodyPr/>
                    <a:lstStyle/>
                    <a:p>
                      <a:pPr algn="ctr" fontAlgn="b"/>
                      <a:r>
                        <a:rPr lang="cs-CZ" sz="1000" b="1" i="0" u="none" strike="noStrike">
                          <a:solidFill>
                            <a:schemeClr val="tx1">
                              <a:lumMod val="65000"/>
                              <a:lumOff val="35000"/>
                            </a:schemeClr>
                          </a:solidFill>
                          <a:effectLst/>
                          <a:latin typeface="Calibri Light" panose="020F0302020204030204" pitchFamily="34" charset="0"/>
                        </a:rPr>
                        <a:t>21</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ctr" fontAlgn="b"/>
                      <a:r>
                        <a:rPr lang="cs-CZ" sz="1000" b="1" i="0" u="none" strike="noStrike">
                          <a:solidFill>
                            <a:schemeClr val="tx1">
                              <a:lumMod val="65000"/>
                              <a:lumOff val="35000"/>
                            </a:schemeClr>
                          </a:solidFill>
                          <a:effectLst/>
                          <a:latin typeface="Calibri Light" panose="020F0302020204030204" pitchFamily="34" charset="0"/>
                        </a:rPr>
                        <a:t>21</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ctr" fontAlgn="b"/>
                      <a:r>
                        <a:rPr lang="cs-CZ" sz="1000" b="1" i="0" u="none" strike="noStrike" dirty="0">
                          <a:solidFill>
                            <a:schemeClr val="tx1">
                              <a:lumMod val="65000"/>
                              <a:lumOff val="35000"/>
                            </a:schemeClr>
                          </a:solidFill>
                          <a:effectLst/>
                          <a:latin typeface="Calibri Light" panose="020F0302020204030204" pitchFamily="34" charset="0"/>
                        </a:rPr>
                        <a:t>13</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solidFill>
                      <a:schemeClr val="accent5">
                        <a:lumMod val="20000"/>
                        <a:lumOff val="80000"/>
                      </a:schemeClr>
                    </a:solidFill>
                  </a:tcPr>
                </a:tc>
                <a:extLst>
                  <a:ext uri="{0D108BD9-81ED-4DB2-BD59-A6C34878D82A}">
                    <a16:rowId xmlns:a16="http://schemas.microsoft.com/office/drawing/2014/main" val="4007082603"/>
                  </a:ext>
                </a:extLst>
              </a:tr>
              <a:tr h="381640">
                <a:tc>
                  <a:txBody>
                    <a:bodyPr/>
                    <a:lstStyle/>
                    <a:p>
                      <a:pPr algn="l" fontAlgn="b"/>
                      <a:r>
                        <a:rPr lang="cs-CZ" sz="1000" b="1" i="0" u="none" strike="noStrike" dirty="0">
                          <a:effectLst/>
                          <a:latin typeface="Calibri Light" panose="020F0302020204030204" pitchFamily="34" charset="0"/>
                        </a:rPr>
                        <a:t>velmi dobrý</a:t>
                      </a:r>
                      <a:r>
                        <a:rPr lang="cs-CZ" sz="1000" b="0" i="0" u="none" strike="noStrike" dirty="0">
                          <a:effectLst/>
                          <a:latin typeface="Calibri Light" panose="020F0302020204030204" pitchFamily="34" charset="0"/>
                        </a:rPr>
                        <a:t> – nemáme žádné konflikty a důležité věci o sobě říkám</a:t>
                      </a:r>
                    </a:p>
                  </a:txBody>
                  <a:tcPr marL="9525" marR="9525" marT="9525" marB="0" anchor="ctr">
                    <a:lnL w="12700" cap="flat" cmpd="sng" algn="ctr">
                      <a:no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r" fontAlgn="b"/>
                      <a:endParaRPr lang="cs-CZ" sz="1000" b="0" i="0" u="none" strike="noStrike" dirty="0">
                        <a:effectLst/>
                        <a:latin typeface="Calibri Light" panose="020F0302020204030204" pitchFamily="34" charset="0"/>
                      </a:endParaRP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ctr" fontAlgn="b"/>
                      <a:r>
                        <a:rPr lang="cs-CZ" sz="1000" b="1" i="0" u="none" strike="noStrike">
                          <a:solidFill>
                            <a:schemeClr val="tx1">
                              <a:lumMod val="65000"/>
                              <a:lumOff val="35000"/>
                            </a:schemeClr>
                          </a:solidFill>
                          <a:effectLst/>
                          <a:latin typeface="Calibri Light" panose="020F0302020204030204" pitchFamily="34" charset="0"/>
                        </a:rPr>
                        <a:t>31</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ctr" fontAlgn="b"/>
                      <a:r>
                        <a:rPr lang="cs-CZ" sz="1000" b="1" i="0" u="none" strike="noStrike">
                          <a:solidFill>
                            <a:schemeClr val="tx1">
                              <a:lumMod val="65000"/>
                              <a:lumOff val="35000"/>
                            </a:schemeClr>
                          </a:solidFill>
                          <a:effectLst/>
                          <a:latin typeface="Calibri Light" panose="020F0302020204030204" pitchFamily="34" charset="0"/>
                        </a:rPr>
                        <a:t>30</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ctr" fontAlgn="b"/>
                      <a:r>
                        <a:rPr lang="cs-CZ" sz="1000" b="1" i="0" u="none" strike="noStrike">
                          <a:solidFill>
                            <a:schemeClr val="tx1">
                              <a:lumMod val="65000"/>
                              <a:lumOff val="35000"/>
                            </a:schemeClr>
                          </a:solidFill>
                          <a:effectLst/>
                          <a:latin typeface="Calibri Light" panose="020F0302020204030204" pitchFamily="34" charset="0"/>
                        </a:rPr>
                        <a:t>26</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ctr" fontAlgn="b"/>
                      <a:r>
                        <a:rPr lang="cs-CZ" sz="1000" b="1" i="0" u="none" strike="noStrike">
                          <a:solidFill>
                            <a:schemeClr val="tx1">
                              <a:lumMod val="65000"/>
                              <a:lumOff val="35000"/>
                            </a:schemeClr>
                          </a:solidFill>
                          <a:effectLst/>
                          <a:latin typeface="Calibri Light" panose="020F0302020204030204" pitchFamily="34" charset="0"/>
                        </a:rPr>
                        <a:t>35</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ctr" fontAlgn="b"/>
                      <a:r>
                        <a:rPr lang="cs-CZ" sz="1000" b="1" i="0" u="none" strike="noStrike">
                          <a:solidFill>
                            <a:schemeClr val="tx1">
                              <a:lumMod val="65000"/>
                              <a:lumOff val="35000"/>
                            </a:schemeClr>
                          </a:solidFill>
                          <a:effectLst/>
                          <a:latin typeface="Calibri Light" panose="020F0302020204030204" pitchFamily="34" charset="0"/>
                        </a:rPr>
                        <a:t>28</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ctr" fontAlgn="b"/>
                      <a:r>
                        <a:rPr lang="cs-CZ" sz="1000" b="1" i="0" u="none" strike="noStrike">
                          <a:solidFill>
                            <a:schemeClr val="tx1">
                              <a:lumMod val="65000"/>
                              <a:lumOff val="35000"/>
                            </a:schemeClr>
                          </a:solidFill>
                          <a:effectLst/>
                          <a:latin typeface="Calibri Light" panose="020F0302020204030204" pitchFamily="34" charset="0"/>
                        </a:rPr>
                        <a:t>35</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ctr" fontAlgn="b"/>
                      <a:r>
                        <a:rPr lang="cs-CZ" sz="1000" b="1" i="0" u="none" strike="noStrike" dirty="0">
                          <a:solidFill>
                            <a:schemeClr val="tx1">
                              <a:lumMod val="65000"/>
                              <a:lumOff val="35000"/>
                            </a:schemeClr>
                          </a:solidFill>
                          <a:effectLst/>
                          <a:latin typeface="Calibri Light" panose="020F0302020204030204" pitchFamily="34" charset="0"/>
                        </a:rPr>
                        <a:t>24</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solidFill>
                      <a:schemeClr val="accent5">
                        <a:lumMod val="20000"/>
                        <a:lumOff val="80000"/>
                      </a:schemeClr>
                    </a:solidFill>
                  </a:tcPr>
                </a:tc>
                <a:tc>
                  <a:txBody>
                    <a:bodyPr/>
                    <a:lstStyle/>
                    <a:p>
                      <a:pPr algn="ctr" fontAlgn="b"/>
                      <a:r>
                        <a:rPr lang="cs-CZ" sz="1000" b="1" i="0" u="none" strike="noStrike">
                          <a:solidFill>
                            <a:schemeClr val="tx1">
                              <a:lumMod val="65000"/>
                              <a:lumOff val="35000"/>
                            </a:schemeClr>
                          </a:solidFill>
                          <a:effectLst/>
                          <a:latin typeface="Calibri Light" panose="020F0302020204030204" pitchFamily="34" charset="0"/>
                        </a:rPr>
                        <a:t>35</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extLst>
                  <a:ext uri="{0D108BD9-81ED-4DB2-BD59-A6C34878D82A}">
                    <a16:rowId xmlns:a16="http://schemas.microsoft.com/office/drawing/2014/main" val="1647054537"/>
                  </a:ext>
                </a:extLst>
              </a:tr>
              <a:tr h="381640">
                <a:tc>
                  <a:txBody>
                    <a:bodyPr/>
                    <a:lstStyle/>
                    <a:p>
                      <a:pPr algn="l" fontAlgn="b"/>
                      <a:r>
                        <a:rPr lang="cs-CZ" sz="1000" b="1" i="0" u="none" strike="noStrike" dirty="0">
                          <a:effectLst/>
                          <a:latin typeface="Calibri Light" panose="020F0302020204030204" pitchFamily="34" charset="0"/>
                        </a:rPr>
                        <a:t>dobrý</a:t>
                      </a:r>
                      <a:r>
                        <a:rPr lang="cs-CZ" sz="1000" b="0" i="0" u="none" strike="noStrike" dirty="0">
                          <a:effectLst/>
                          <a:latin typeface="Calibri Light" panose="020F0302020204030204" pitchFamily="34" charset="0"/>
                        </a:rPr>
                        <a:t> – občas se pohádáme nebo něčemu nerozumí, ale jinak se na ně vždycky můžu spolehnout</a:t>
                      </a:r>
                    </a:p>
                  </a:txBody>
                  <a:tcPr marL="9525" marR="9525" marT="9525" marB="0" anchor="ctr">
                    <a:lnL w="12700" cap="flat" cmpd="sng" algn="ctr">
                      <a:no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r" fontAlgn="b"/>
                      <a:endParaRPr lang="cs-CZ" sz="1000" b="0" i="0" u="none" strike="noStrike" dirty="0">
                        <a:effectLst/>
                        <a:latin typeface="Calibri Light" panose="020F0302020204030204" pitchFamily="34" charset="0"/>
                      </a:endParaRP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ctr" fontAlgn="b"/>
                      <a:r>
                        <a:rPr lang="cs-CZ" sz="1000" b="1" i="0" u="none" strike="noStrike">
                          <a:solidFill>
                            <a:schemeClr val="tx1">
                              <a:lumMod val="65000"/>
                              <a:lumOff val="35000"/>
                            </a:schemeClr>
                          </a:solidFill>
                          <a:effectLst/>
                          <a:latin typeface="Calibri Light" panose="020F0302020204030204" pitchFamily="34" charset="0"/>
                        </a:rPr>
                        <a:t>35</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ctr" fontAlgn="b"/>
                      <a:r>
                        <a:rPr lang="cs-CZ" sz="1000" b="1" i="0" u="none" strike="noStrike">
                          <a:solidFill>
                            <a:schemeClr val="tx1">
                              <a:lumMod val="65000"/>
                              <a:lumOff val="35000"/>
                            </a:schemeClr>
                          </a:solidFill>
                          <a:effectLst/>
                          <a:latin typeface="Calibri Light" panose="020F0302020204030204" pitchFamily="34" charset="0"/>
                        </a:rPr>
                        <a:t>40</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ctr" fontAlgn="b"/>
                      <a:r>
                        <a:rPr lang="cs-CZ" sz="1000" b="1" i="0" u="none" strike="noStrike">
                          <a:solidFill>
                            <a:schemeClr val="tx1">
                              <a:lumMod val="65000"/>
                              <a:lumOff val="35000"/>
                            </a:schemeClr>
                          </a:solidFill>
                          <a:effectLst/>
                          <a:latin typeface="Calibri Light" panose="020F0302020204030204" pitchFamily="34" charset="0"/>
                        </a:rPr>
                        <a:t>39</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ctr" fontAlgn="b"/>
                      <a:r>
                        <a:rPr lang="cs-CZ" sz="1000" b="1" i="0" u="none" strike="noStrike">
                          <a:solidFill>
                            <a:schemeClr val="tx1">
                              <a:lumMod val="65000"/>
                              <a:lumOff val="35000"/>
                            </a:schemeClr>
                          </a:solidFill>
                          <a:effectLst/>
                          <a:latin typeface="Calibri Light" panose="020F0302020204030204" pitchFamily="34" charset="0"/>
                        </a:rPr>
                        <a:t>36</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ctr" fontAlgn="b"/>
                      <a:r>
                        <a:rPr lang="cs-CZ" sz="1000" b="1" i="0" u="none" strike="noStrike">
                          <a:solidFill>
                            <a:schemeClr val="tx1">
                              <a:lumMod val="65000"/>
                              <a:lumOff val="35000"/>
                            </a:schemeClr>
                          </a:solidFill>
                          <a:effectLst/>
                          <a:latin typeface="Calibri Light" panose="020F0302020204030204" pitchFamily="34" charset="0"/>
                        </a:rPr>
                        <a:t>34</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ctr" fontAlgn="b"/>
                      <a:r>
                        <a:rPr lang="cs-CZ" sz="1000" b="1" i="0" u="none" strike="noStrike">
                          <a:solidFill>
                            <a:schemeClr val="tx1">
                              <a:lumMod val="65000"/>
                              <a:lumOff val="35000"/>
                            </a:schemeClr>
                          </a:solidFill>
                          <a:effectLst/>
                          <a:latin typeface="Calibri Light" panose="020F0302020204030204" pitchFamily="34" charset="0"/>
                        </a:rPr>
                        <a:t>35</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ctr" fontAlgn="b"/>
                      <a:r>
                        <a:rPr lang="cs-CZ" sz="1000" b="1" i="0" u="none" strike="noStrike" dirty="0">
                          <a:solidFill>
                            <a:schemeClr val="tx1">
                              <a:lumMod val="65000"/>
                              <a:lumOff val="35000"/>
                            </a:schemeClr>
                          </a:solidFill>
                          <a:effectLst/>
                          <a:latin typeface="Calibri Light" panose="020F0302020204030204" pitchFamily="34" charset="0"/>
                        </a:rPr>
                        <a:t>43</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solidFill>
                      <a:schemeClr val="accent3">
                        <a:lumMod val="40000"/>
                        <a:lumOff val="60000"/>
                      </a:schemeClr>
                    </a:solidFill>
                  </a:tcPr>
                </a:tc>
                <a:tc>
                  <a:txBody>
                    <a:bodyPr/>
                    <a:lstStyle/>
                    <a:p>
                      <a:pPr algn="ctr" fontAlgn="b"/>
                      <a:r>
                        <a:rPr lang="cs-CZ" sz="1000" b="1" i="0" u="none" strike="noStrike">
                          <a:solidFill>
                            <a:schemeClr val="tx1">
                              <a:lumMod val="65000"/>
                              <a:lumOff val="35000"/>
                            </a:schemeClr>
                          </a:solidFill>
                          <a:effectLst/>
                          <a:latin typeface="Calibri Light" panose="020F0302020204030204" pitchFamily="34" charset="0"/>
                        </a:rPr>
                        <a:t>36</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extLst>
                  <a:ext uri="{0D108BD9-81ED-4DB2-BD59-A6C34878D82A}">
                    <a16:rowId xmlns:a16="http://schemas.microsoft.com/office/drawing/2014/main" val="2760477879"/>
                  </a:ext>
                </a:extLst>
              </a:tr>
              <a:tr h="381640">
                <a:tc>
                  <a:txBody>
                    <a:bodyPr/>
                    <a:lstStyle/>
                    <a:p>
                      <a:pPr algn="l" fontAlgn="b"/>
                      <a:r>
                        <a:rPr lang="cs-CZ" sz="1000" b="1" i="0" u="none" strike="noStrike" noProof="0" dirty="0">
                          <a:effectLst/>
                          <a:latin typeface="Calibri Light" panose="020F0302020204030204" pitchFamily="34" charset="0"/>
                        </a:rPr>
                        <a:t>nic moc</a:t>
                      </a:r>
                      <a:r>
                        <a:rPr lang="cs-CZ" sz="1000" b="0" i="0" u="none" strike="noStrike" noProof="0" dirty="0">
                          <a:effectLst/>
                          <a:latin typeface="Calibri Light" panose="020F0302020204030204" pitchFamily="34" charset="0"/>
                        </a:rPr>
                        <a:t> – často se hádáme a skoro nic o sobě jim neříkám</a:t>
                      </a:r>
                    </a:p>
                  </a:txBody>
                  <a:tcPr marL="9525" marR="9525" marT="9525" marB="0" anchor="ctr">
                    <a:lnL w="12700" cap="flat" cmpd="sng" algn="ctr">
                      <a:no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r" fontAlgn="b"/>
                      <a:endParaRPr lang="cs-CZ" sz="1000" b="0" i="0" u="none" strike="noStrike">
                        <a:effectLst/>
                        <a:latin typeface="Calibri Light" panose="020F0302020204030204" pitchFamily="34" charset="0"/>
                      </a:endParaRP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ctr" fontAlgn="b"/>
                      <a:r>
                        <a:rPr lang="cs-CZ" sz="1000" b="1" i="0" u="none" strike="noStrike" dirty="0">
                          <a:solidFill>
                            <a:schemeClr val="tx1">
                              <a:lumMod val="65000"/>
                              <a:lumOff val="35000"/>
                            </a:schemeClr>
                          </a:solidFill>
                          <a:effectLst/>
                          <a:latin typeface="Calibri Light" panose="020F0302020204030204" pitchFamily="34" charset="0"/>
                        </a:rPr>
                        <a:t>5</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solidFill>
                      <a:schemeClr val="accent5">
                        <a:lumMod val="20000"/>
                        <a:lumOff val="80000"/>
                      </a:schemeClr>
                    </a:solidFill>
                  </a:tcPr>
                </a:tc>
                <a:tc>
                  <a:txBody>
                    <a:bodyPr/>
                    <a:lstStyle/>
                    <a:p>
                      <a:pPr algn="ctr" fontAlgn="b"/>
                      <a:r>
                        <a:rPr lang="cs-CZ" sz="1000" b="1" i="0" u="none" strike="noStrike">
                          <a:solidFill>
                            <a:schemeClr val="tx1">
                              <a:lumMod val="65000"/>
                              <a:lumOff val="35000"/>
                            </a:schemeClr>
                          </a:solidFill>
                          <a:effectLst/>
                          <a:latin typeface="Calibri Light" panose="020F0302020204030204" pitchFamily="34" charset="0"/>
                        </a:rPr>
                        <a:t>12</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ctr" fontAlgn="b"/>
                      <a:r>
                        <a:rPr lang="cs-CZ" sz="1000" b="1" i="0" u="none" strike="noStrike">
                          <a:solidFill>
                            <a:schemeClr val="tx1">
                              <a:lumMod val="65000"/>
                              <a:lumOff val="35000"/>
                            </a:schemeClr>
                          </a:solidFill>
                          <a:effectLst/>
                          <a:latin typeface="Calibri Light" panose="020F0302020204030204" pitchFamily="34" charset="0"/>
                        </a:rPr>
                        <a:t>8</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ctr" fontAlgn="b"/>
                      <a:r>
                        <a:rPr lang="cs-CZ" sz="1000" b="1" i="0" u="none" strike="noStrike" dirty="0">
                          <a:solidFill>
                            <a:schemeClr val="tx1">
                              <a:lumMod val="65000"/>
                              <a:lumOff val="35000"/>
                            </a:schemeClr>
                          </a:solidFill>
                          <a:effectLst/>
                          <a:latin typeface="Calibri Light" panose="020F0302020204030204" pitchFamily="34" charset="0"/>
                        </a:rPr>
                        <a:t>10</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ctr" fontAlgn="b"/>
                      <a:r>
                        <a:rPr lang="cs-CZ" sz="1000" b="1" i="0" u="none" strike="noStrike" dirty="0">
                          <a:solidFill>
                            <a:schemeClr val="tx1">
                              <a:lumMod val="65000"/>
                              <a:lumOff val="35000"/>
                            </a:schemeClr>
                          </a:solidFill>
                          <a:effectLst/>
                          <a:latin typeface="Calibri Light" panose="020F0302020204030204" pitchFamily="34" charset="0"/>
                        </a:rPr>
                        <a:t>5</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solidFill>
                      <a:schemeClr val="accent5">
                        <a:lumMod val="20000"/>
                        <a:lumOff val="80000"/>
                      </a:schemeClr>
                    </a:solidFill>
                  </a:tcPr>
                </a:tc>
                <a:tc>
                  <a:txBody>
                    <a:bodyPr/>
                    <a:lstStyle/>
                    <a:p>
                      <a:pPr algn="ctr" fontAlgn="b"/>
                      <a:r>
                        <a:rPr lang="cs-CZ" sz="1000" b="1" i="0" u="none" strike="noStrike">
                          <a:solidFill>
                            <a:schemeClr val="tx1">
                              <a:lumMod val="65000"/>
                              <a:lumOff val="35000"/>
                            </a:schemeClr>
                          </a:solidFill>
                          <a:effectLst/>
                          <a:latin typeface="Calibri Light" panose="020F0302020204030204" pitchFamily="34" charset="0"/>
                        </a:rPr>
                        <a:t>6</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ctr" fontAlgn="b"/>
                      <a:r>
                        <a:rPr lang="cs-CZ" sz="1000" b="1" i="0" u="none" strike="noStrike">
                          <a:solidFill>
                            <a:schemeClr val="tx1">
                              <a:lumMod val="65000"/>
                              <a:lumOff val="35000"/>
                            </a:schemeClr>
                          </a:solidFill>
                          <a:effectLst/>
                          <a:latin typeface="Calibri Light" panose="020F0302020204030204" pitchFamily="34" charset="0"/>
                        </a:rPr>
                        <a:t>11</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ctr" fontAlgn="b"/>
                      <a:r>
                        <a:rPr lang="cs-CZ" sz="1000" b="1" i="0" u="none" strike="noStrike" dirty="0">
                          <a:solidFill>
                            <a:schemeClr val="tx1">
                              <a:lumMod val="65000"/>
                              <a:lumOff val="35000"/>
                            </a:schemeClr>
                          </a:solidFill>
                          <a:effectLst/>
                          <a:latin typeface="Calibri Light" panose="020F0302020204030204" pitchFamily="34" charset="0"/>
                        </a:rPr>
                        <a:t>14</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solidFill>
                      <a:schemeClr val="accent3">
                        <a:lumMod val="40000"/>
                        <a:lumOff val="60000"/>
                      </a:schemeClr>
                    </a:solidFill>
                  </a:tcPr>
                </a:tc>
                <a:extLst>
                  <a:ext uri="{0D108BD9-81ED-4DB2-BD59-A6C34878D82A}">
                    <a16:rowId xmlns:a16="http://schemas.microsoft.com/office/drawing/2014/main" val="2998147101"/>
                  </a:ext>
                </a:extLst>
              </a:tr>
              <a:tr h="381640">
                <a:tc>
                  <a:txBody>
                    <a:bodyPr/>
                    <a:lstStyle/>
                    <a:p>
                      <a:pPr algn="l" fontAlgn="b"/>
                      <a:r>
                        <a:rPr lang="cs-CZ" sz="1000" b="1" i="0" u="none" strike="noStrike" dirty="0">
                          <a:effectLst/>
                          <a:latin typeface="Calibri Light" panose="020F0302020204030204" pitchFamily="34" charset="0"/>
                        </a:rPr>
                        <a:t>špatný</a:t>
                      </a:r>
                      <a:r>
                        <a:rPr lang="cs-CZ" sz="1000" b="0" i="0" u="none" strike="noStrike" dirty="0">
                          <a:effectLst/>
                          <a:latin typeface="Calibri Light" panose="020F0302020204030204" pitchFamily="34" charset="0"/>
                        </a:rPr>
                        <a:t> – máme spoustu konfliktů, nic spolu neřešíme</a:t>
                      </a:r>
                    </a:p>
                  </a:txBody>
                  <a:tcPr marL="9525" marR="9525" marT="9525" marB="0" anchor="ctr">
                    <a:lnL w="12700" cap="flat" cmpd="sng" algn="ctr">
                      <a:no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r" fontAlgn="b"/>
                      <a:endParaRPr lang="cs-CZ" sz="1000" b="0" i="0" u="none" strike="noStrike" dirty="0">
                        <a:effectLst/>
                        <a:latin typeface="Calibri Light" panose="020F0302020204030204" pitchFamily="34" charset="0"/>
                      </a:endParaRP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ctr" fontAlgn="b"/>
                      <a:r>
                        <a:rPr lang="cs-CZ" sz="1000" b="1" i="0" u="none" strike="noStrike">
                          <a:solidFill>
                            <a:schemeClr val="tx1">
                              <a:lumMod val="65000"/>
                              <a:lumOff val="35000"/>
                            </a:schemeClr>
                          </a:solidFill>
                          <a:effectLst/>
                          <a:latin typeface="Calibri Light" panose="020F0302020204030204" pitchFamily="34" charset="0"/>
                        </a:rPr>
                        <a:t>2</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ctr" fontAlgn="b"/>
                      <a:r>
                        <a:rPr lang="cs-CZ" sz="1000" b="1" i="0" u="none" strike="noStrike">
                          <a:solidFill>
                            <a:schemeClr val="tx1">
                              <a:lumMod val="65000"/>
                              <a:lumOff val="35000"/>
                            </a:schemeClr>
                          </a:solidFill>
                          <a:effectLst/>
                          <a:latin typeface="Calibri Light" panose="020F0302020204030204" pitchFamily="34" charset="0"/>
                        </a:rPr>
                        <a:t>1</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ctr" fontAlgn="b"/>
                      <a:r>
                        <a:rPr lang="cs-CZ" sz="1000" b="1" i="0" u="none" strike="noStrike">
                          <a:solidFill>
                            <a:schemeClr val="tx1">
                              <a:lumMod val="65000"/>
                              <a:lumOff val="35000"/>
                            </a:schemeClr>
                          </a:solidFill>
                          <a:effectLst/>
                          <a:latin typeface="Calibri Light" panose="020F0302020204030204" pitchFamily="34" charset="0"/>
                        </a:rPr>
                        <a:t>1</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ctr" fontAlgn="b"/>
                      <a:r>
                        <a:rPr lang="cs-CZ" sz="1000" b="1" i="0" u="none" strike="noStrike" dirty="0">
                          <a:solidFill>
                            <a:schemeClr val="tx1">
                              <a:lumMod val="65000"/>
                              <a:lumOff val="35000"/>
                            </a:schemeClr>
                          </a:solidFill>
                          <a:effectLst/>
                          <a:latin typeface="Calibri Light" panose="020F0302020204030204" pitchFamily="34" charset="0"/>
                        </a:rPr>
                        <a:t>3</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ctr" fontAlgn="b"/>
                      <a:r>
                        <a:rPr lang="cs-CZ" sz="1000" b="1" i="0" u="none" strike="noStrike">
                          <a:solidFill>
                            <a:schemeClr val="tx1">
                              <a:lumMod val="65000"/>
                              <a:lumOff val="35000"/>
                            </a:schemeClr>
                          </a:solidFill>
                          <a:effectLst/>
                          <a:latin typeface="Calibri Light" panose="020F0302020204030204" pitchFamily="34" charset="0"/>
                        </a:rPr>
                        <a:t>2</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ctr" fontAlgn="b"/>
                      <a:r>
                        <a:rPr lang="cs-CZ" sz="1000" b="1" i="0" u="none" strike="noStrike">
                          <a:solidFill>
                            <a:schemeClr val="tx1">
                              <a:lumMod val="65000"/>
                              <a:lumOff val="35000"/>
                            </a:schemeClr>
                          </a:solidFill>
                          <a:effectLst/>
                          <a:latin typeface="Calibri Light" panose="020F0302020204030204" pitchFamily="34" charset="0"/>
                        </a:rPr>
                        <a:t>3</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ctr" fontAlgn="b"/>
                      <a:r>
                        <a:rPr lang="cs-CZ" sz="1000" b="1" i="0" u="none" strike="noStrike">
                          <a:solidFill>
                            <a:schemeClr val="tx1">
                              <a:lumMod val="65000"/>
                              <a:lumOff val="35000"/>
                            </a:schemeClr>
                          </a:solidFill>
                          <a:effectLst/>
                          <a:latin typeface="Calibri Light" panose="020F0302020204030204" pitchFamily="34" charset="0"/>
                        </a:rPr>
                        <a:t>0</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ctr" fontAlgn="b"/>
                      <a:r>
                        <a:rPr lang="cs-CZ" sz="1000" b="1" i="0" u="none" strike="noStrike" dirty="0">
                          <a:solidFill>
                            <a:schemeClr val="tx1">
                              <a:lumMod val="65000"/>
                              <a:lumOff val="35000"/>
                            </a:schemeClr>
                          </a:solidFill>
                          <a:effectLst/>
                          <a:latin typeface="Calibri Light" panose="020F0302020204030204" pitchFamily="34" charset="0"/>
                        </a:rPr>
                        <a:t>3</a:t>
                      </a: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extLst>
                  <a:ext uri="{0D108BD9-81ED-4DB2-BD59-A6C34878D82A}">
                    <a16:rowId xmlns:a16="http://schemas.microsoft.com/office/drawing/2014/main" val="2461081729"/>
                  </a:ext>
                </a:extLst>
              </a:tr>
            </a:tbl>
          </a:graphicData>
        </a:graphic>
      </p:graphicFrame>
      <p:sp>
        <p:nvSpPr>
          <p:cNvPr id="22" name="Nadpis 1"/>
          <p:cNvSpPr txBox="1">
            <a:spLocks/>
          </p:cNvSpPr>
          <p:nvPr/>
        </p:nvSpPr>
        <p:spPr>
          <a:xfrm>
            <a:off x="407369" y="44624"/>
            <a:ext cx="11377264" cy="872331"/>
          </a:xfrm>
          <a:prstGeom prst="rect">
            <a:avLst/>
          </a:prstGeom>
        </p:spPr>
        <p:txBody>
          <a:bodyPr vert="horz" lIns="91438" tIns="45719" rIns="91438" bIns="45719" rtlCol="0" anchor="ctr">
            <a:noAutofit/>
          </a:bodyPr>
          <a:lstStyle>
            <a:lvl1pPr algn="l" defTabSz="914400" rtl="0" eaLnBrk="1" latinLnBrk="0" hangingPunct="1">
              <a:lnSpc>
                <a:spcPct val="100000"/>
              </a:lnSpc>
              <a:spcBef>
                <a:spcPct val="0"/>
              </a:spcBef>
              <a:buNone/>
              <a:defRPr sz="3000" b="1" i="0" kern="1200">
                <a:solidFill>
                  <a:srgbClr val="5C5F63"/>
                </a:solidFill>
                <a:latin typeface="Arial"/>
                <a:ea typeface="+mj-ea"/>
                <a:cs typeface="Arial"/>
              </a:defRPr>
            </a:lvl1p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cs-CZ" sz="4400" b="0" i="0" u="none" strike="noStrike" kern="1200" cap="none" spc="0" normalizeH="0" baseline="0" noProof="0" dirty="0">
                <a:ln>
                  <a:noFill/>
                </a:ln>
                <a:solidFill>
                  <a:srgbClr val="5C5F63"/>
                </a:solidFill>
                <a:effectLst/>
                <a:uLnTx/>
                <a:uFillTx/>
                <a:latin typeface="Calibri Light" panose="020F0302020204030204"/>
                <a:ea typeface="+mj-ea"/>
                <a:cs typeface="Calibri Light" panose="020F0302020204030204" pitchFamily="34" charset="0"/>
              </a:rPr>
              <a:t>Vztah k rodičů</a:t>
            </a:r>
            <a:r>
              <a:rPr lang="cs-CZ" sz="4400" b="0" dirty="0">
                <a:latin typeface="Calibri Light" panose="020F0302020204030204"/>
                <a:cs typeface="Calibri Light" panose="020F0302020204030204" pitchFamily="34" charset="0"/>
              </a:rPr>
              <a:t>m</a:t>
            </a:r>
            <a:endParaRPr kumimoji="0" lang="cs-CZ" sz="4400" b="0" i="0" u="none" strike="noStrike" kern="1200" cap="none" spc="0" normalizeH="0" baseline="0" noProof="0" dirty="0">
              <a:ln>
                <a:noFill/>
              </a:ln>
              <a:solidFill>
                <a:srgbClr val="5C5F63"/>
              </a:solidFill>
              <a:effectLst/>
              <a:uLnTx/>
              <a:uFillTx/>
              <a:latin typeface="Calibri Light" panose="020F0302020204030204"/>
              <a:ea typeface="+mj-ea"/>
              <a:cs typeface="Calibri Light" panose="020F0302020204030204" pitchFamily="34" charset="0"/>
            </a:endParaRPr>
          </a:p>
        </p:txBody>
      </p:sp>
      <p:sp>
        <p:nvSpPr>
          <p:cNvPr id="10" name="TextovéPole 2">
            <a:extLst>
              <a:ext uri="{FF2B5EF4-FFF2-40B4-BE49-F238E27FC236}">
                <a16:creationId xmlns:a16="http://schemas.microsoft.com/office/drawing/2014/main" id="{CCA649F5-DC91-9D30-FA03-793E42E00BB7}"/>
              </a:ext>
            </a:extLst>
          </p:cNvPr>
          <p:cNvSpPr txBox="1"/>
          <p:nvPr/>
        </p:nvSpPr>
        <p:spPr>
          <a:xfrm>
            <a:off x="2286399" y="6488668"/>
            <a:ext cx="9480375" cy="230832"/>
          </a:xfrm>
          <a:prstGeom prst="rect">
            <a:avLst/>
          </a:prstGeom>
          <a:noFill/>
        </p:spPr>
        <p:txBody>
          <a:bodyPr wrap="square" rtlCol="0">
            <a:spAutoFit/>
          </a:bodyPr>
          <a:lstStyle/>
          <a:p>
            <a:r>
              <a:rPr lang="pt-BR" sz="900" i="1" dirty="0">
                <a:solidFill>
                  <a:schemeClr val="tx1">
                    <a:lumMod val="65000"/>
                    <a:lumOff val="35000"/>
                  </a:schemeClr>
                </a:solidFill>
                <a:latin typeface="+mj-lt"/>
              </a:rPr>
              <a:t>X1. Jaký vztah máš ke svým rodičům?</a:t>
            </a:r>
          </a:p>
        </p:txBody>
      </p:sp>
      <p:sp>
        <p:nvSpPr>
          <p:cNvPr id="5" name="Content Placeholder 3">
            <a:extLst>
              <a:ext uri="{FF2B5EF4-FFF2-40B4-BE49-F238E27FC236}">
                <a16:creationId xmlns:a16="http://schemas.microsoft.com/office/drawing/2014/main" id="{0DBE1901-8970-132E-12D9-F35FEA4E5504}"/>
              </a:ext>
            </a:extLst>
          </p:cNvPr>
          <p:cNvSpPr txBox="1">
            <a:spLocks/>
          </p:cNvSpPr>
          <p:nvPr/>
        </p:nvSpPr>
        <p:spPr>
          <a:xfrm>
            <a:off x="587650" y="1268377"/>
            <a:ext cx="11084799" cy="688576"/>
          </a:xfrm>
          <a:prstGeom prst="rect">
            <a:avLst/>
          </a:prstGeom>
          <a:solidFill>
            <a:sysClr val="window" lastClr="FFFFFF"/>
          </a:solidFill>
        </p:spPr>
        <p:txBody>
          <a:bodyPr anchor="ctr"/>
          <a:lstStyle>
            <a:lvl1pPr marL="180975" indent="-180975" algn="l" defTabSz="914400" rtl="0" eaLnBrk="1" latinLnBrk="0" hangingPunct="1">
              <a:spcBef>
                <a:spcPts val="600"/>
              </a:spcBef>
              <a:spcAft>
                <a:spcPts val="600"/>
              </a:spcAft>
              <a:buClr>
                <a:schemeClr val="accent1"/>
              </a:buClr>
              <a:buFont typeface="Arial" pitchFamily="34" charset="0"/>
              <a:buChar char="•"/>
              <a:defRPr sz="1800" kern="1200">
                <a:solidFill>
                  <a:schemeClr val="tx1"/>
                </a:solidFill>
                <a:latin typeface="+mn-lt"/>
                <a:ea typeface="+mn-ea"/>
                <a:cs typeface="Arial" pitchFamily="34" charset="0"/>
              </a:defRPr>
            </a:lvl1pPr>
            <a:lvl2pPr marL="447675" indent="-180975" algn="l" defTabSz="914400" rtl="0" eaLnBrk="1" latinLnBrk="0" hangingPunct="1">
              <a:spcBef>
                <a:spcPts val="0"/>
              </a:spcBef>
              <a:spcAft>
                <a:spcPts val="300"/>
              </a:spcAft>
              <a:buClr>
                <a:schemeClr val="accent1"/>
              </a:buClr>
              <a:buFont typeface="Calibri" pitchFamily="34" charset="0"/>
              <a:buChar char="–"/>
              <a:defRPr sz="1400" kern="1200">
                <a:solidFill>
                  <a:schemeClr val="tx1"/>
                </a:solidFill>
                <a:latin typeface="+mn-lt"/>
                <a:ea typeface="+mn-ea"/>
                <a:cs typeface="Arial" pitchFamily="34" charset="0"/>
              </a:defRPr>
            </a:lvl2pPr>
            <a:lvl3pPr marL="714375" indent="-171450" algn="l" defTabSz="914400" rtl="0" eaLnBrk="1" latinLnBrk="0" hangingPunct="1">
              <a:spcBef>
                <a:spcPts val="0"/>
              </a:spcBef>
              <a:spcAft>
                <a:spcPts val="300"/>
              </a:spcAft>
              <a:buClr>
                <a:schemeClr val="accent1"/>
              </a:buClr>
              <a:buFont typeface="Calibri" pitchFamily="34" charset="0"/>
              <a:buChar char="–"/>
              <a:defRPr sz="1400" kern="1200">
                <a:solidFill>
                  <a:schemeClr val="tx1"/>
                </a:solidFill>
                <a:latin typeface="+mn-lt"/>
                <a:ea typeface="+mn-ea"/>
                <a:cs typeface="Arial" pitchFamily="34" charset="0"/>
              </a:defRPr>
            </a:lvl3pPr>
            <a:lvl4pPr marL="942975" indent="-133350" algn="l" defTabSz="914400" rtl="0" eaLnBrk="1" latinLnBrk="0" hangingPunct="1">
              <a:spcBef>
                <a:spcPct val="20000"/>
              </a:spcBef>
              <a:buClr>
                <a:schemeClr val="accent1"/>
              </a:buClr>
              <a:buFont typeface="Calibri" pitchFamily="34" charset="0"/>
              <a:buChar char="–"/>
              <a:defRPr sz="1200" kern="1200">
                <a:solidFill>
                  <a:schemeClr val="tx1"/>
                </a:solidFill>
                <a:latin typeface="+mn-lt"/>
                <a:ea typeface="+mn-ea"/>
                <a:cs typeface="Arial" pitchFamily="34" charset="0"/>
              </a:defRPr>
            </a:lvl4pPr>
            <a:lvl5pPr marL="1114425" indent="-123825" algn="l" defTabSz="914400" rtl="0" eaLnBrk="1" latinLnBrk="0" hangingPunct="1">
              <a:spcBef>
                <a:spcPct val="20000"/>
              </a:spcBef>
              <a:buClr>
                <a:schemeClr val="accent1"/>
              </a:buClr>
              <a:buFont typeface="Calibri" pitchFamily="34" charset="0"/>
              <a:buChar char="–"/>
              <a:defRPr sz="1200" kern="1200" baseline="0">
                <a:solidFill>
                  <a:schemeClr val="tx1"/>
                </a:solidFill>
                <a:latin typeface="+mn-lt"/>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eaLnBrk="0" hangingPunct="0">
              <a:lnSpc>
                <a:spcPct val="90000"/>
              </a:lnSpc>
              <a:spcBef>
                <a:spcPct val="25000"/>
              </a:spcBef>
              <a:spcAft>
                <a:spcPct val="0"/>
              </a:spcAft>
              <a:buClr>
                <a:srgbClr val="FFFFFF">
                  <a:lumMod val="65000"/>
                </a:srgbClr>
              </a:buClr>
              <a:buSzPct val="100000"/>
              <a:buNone/>
              <a:tabLst>
                <a:tab pos="6815138" algn="r"/>
              </a:tabLst>
              <a:defRPr/>
            </a:pPr>
            <a:r>
              <a:rPr lang="cs-CZ" sz="1400" dirty="0">
                <a:solidFill>
                  <a:srgbClr val="E7E6E6">
                    <a:lumMod val="50000"/>
                  </a:srgbClr>
                </a:solidFill>
                <a:latin typeface="Calibri Light" panose="020F0302020204030204"/>
              </a:rPr>
              <a:t>Polovina dětí hodnotí svůj vztah s rodiči jako velmi dobrý, 11 % ho naopak považuje za nedobrý. Chlapci obecně vycházejí se svými rodiči lépe než jejich vrstevnice. Starší dospívající dívky mají také větší pravděpodobnost, že budou mít napjatější vztah se svými rodiči, což také částečné vysvětluje nižší ochotu starších obrátit se na rodiče v případě problémů s duševním zdravím pozorovaných u sebe nebo u svých přátel a naproti tomu vyšší akceptaci nestranných osob.</a:t>
            </a:r>
          </a:p>
        </p:txBody>
      </p:sp>
      <p:sp>
        <p:nvSpPr>
          <p:cNvPr id="7" name="Obdélník 9">
            <a:extLst>
              <a:ext uri="{FF2B5EF4-FFF2-40B4-BE49-F238E27FC236}">
                <a16:creationId xmlns:a16="http://schemas.microsoft.com/office/drawing/2014/main" id="{62078C1E-7C5D-C88E-337F-F529539F32CE}"/>
              </a:ext>
            </a:extLst>
          </p:cNvPr>
          <p:cNvSpPr/>
          <p:nvPr/>
        </p:nvSpPr>
        <p:spPr>
          <a:xfrm>
            <a:off x="757077" y="2996952"/>
            <a:ext cx="3428746" cy="340519"/>
          </a:xfrm>
          <a:prstGeom prst="roundRect">
            <a:avLst/>
          </a:prstGeom>
          <a:solidFill>
            <a:srgbClr val="6C488E"/>
          </a:solidFill>
          <a:ln w="12700" cap="flat" cmpd="sng" algn="ctr">
            <a:noFill/>
            <a:prstDash val="solid"/>
            <a:miter lim="800000"/>
          </a:ln>
          <a:effectLst>
            <a:outerShdw blurRad="50800" dist="38100" dir="2700000" algn="tl" rotWithShape="0">
              <a:prstClr val="black">
                <a:alpha val="40000"/>
              </a:prstClr>
            </a:outerShdw>
          </a:effectLst>
        </p:spPr>
        <p:txBody>
          <a:bodyPr wrap="squar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cs-CZ" sz="1400" b="1" i="0" u="none" strike="noStrike" kern="0" cap="none" spc="0" normalizeH="0" baseline="0" noProof="0" dirty="0">
                <a:ln>
                  <a:noFill/>
                </a:ln>
                <a:solidFill>
                  <a:prstClr val="white"/>
                </a:solidFill>
                <a:effectLst/>
                <a:uLnTx/>
                <a:uFillTx/>
                <a:latin typeface="Calibri Light" panose="020F0302020204030204" pitchFamily="34" charset="0"/>
                <a:ea typeface="+mn-ea"/>
                <a:cs typeface="Calibri Light" panose="020F0302020204030204" pitchFamily="34" charset="0"/>
              </a:rPr>
              <a:t>Vztah k rodičům</a:t>
            </a:r>
          </a:p>
        </p:txBody>
      </p:sp>
      <p:graphicFrame>
        <p:nvGraphicFramePr>
          <p:cNvPr id="3" name="Chart 7">
            <a:extLst>
              <a:ext uri="{FF2B5EF4-FFF2-40B4-BE49-F238E27FC236}">
                <a16:creationId xmlns:a16="http://schemas.microsoft.com/office/drawing/2014/main" id="{FD162191-CFAE-C40E-5B30-74368E83AB09}"/>
              </a:ext>
            </a:extLst>
          </p:cNvPr>
          <p:cNvGraphicFramePr/>
          <p:nvPr>
            <p:extLst>
              <p:ext uri="{D42A27DB-BD31-4B8C-83A1-F6EECF244321}">
                <p14:modId xmlns:p14="http://schemas.microsoft.com/office/powerpoint/2010/main" val="1728833793"/>
              </p:ext>
            </p:extLst>
          </p:nvPr>
        </p:nvGraphicFramePr>
        <p:xfrm>
          <a:off x="4185823" y="3461698"/>
          <a:ext cx="1872208" cy="1911518"/>
        </p:xfrm>
        <a:graphic>
          <a:graphicData uri="http://schemas.openxmlformats.org/drawingml/2006/chart">
            <c:chart xmlns:c="http://schemas.openxmlformats.org/drawingml/2006/chart" xmlns:r="http://schemas.openxmlformats.org/officeDocument/2006/relationships" r:id="rId3"/>
          </a:graphicData>
        </a:graphic>
      </p:graphicFrame>
      <p:sp>
        <p:nvSpPr>
          <p:cNvPr id="2" name="clipart_drawncirclegreen">
            <a:extLst>
              <a:ext uri="{FF2B5EF4-FFF2-40B4-BE49-F238E27FC236}">
                <a16:creationId xmlns:a16="http://schemas.microsoft.com/office/drawing/2014/main" id="{D4DA9F90-6A44-060B-CC23-A6F071F8D701}"/>
              </a:ext>
            </a:extLst>
          </p:cNvPr>
          <p:cNvSpPr>
            <a:spLocks/>
          </p:cNvSpPr>
          <p:nvPr/>
        </p:nvSpPr>
        <p:spPr bwMode="gray">
          <a:xfrm flipH="1" flipV="1">
            <a:off x="7032104" y="4653135"/>
            <a:ext cx="360040" cy="764334"/>
          </a:xfrm>
          <a:custGeom>
            <a:avLst/>
            <a:gdLst>
              <a:gd name="T0" fmla="*/ 2147483647 w 3884"/>
              <a:gd name="T1" fmla="*/ 2147483647 h 1600"/>
              <a:gd name="T2" fmla="*/ 2147483647 w 3884"/>
              <a:gd name="T3" fmla="*/ 2147483647 h 1600"/>
              <a:gd name="T4" fmla="*/ 2147483647 w 3884"/>
              <a:gd name="T5" fmla="*/ 2147483647 h 1600"/>
              <a:gd name="T6" fmla="*/ 2147483647 w 3884"/>
              <a:gd name="T7" fmla="*/ 2147483647 h 1600"/>
              <a:gd name="T8" fmla="*/ 2147483647 w 3884"/>
              <a:gd name="T9" fmla="*/ 2147483647 h 1600"/>
              <a:gd name="T10" fmla="*/ 2147483647 w 3884"/>
              <a:gd name="T11" fmla="*/ 2147483647 h 1600"/>
              <a:gd name="T12" fmla="*/ 0 w 3884"/>
              <a:gd name="T13" fmla="*/ 2147483647 h 1600"/>
              <a:gd name="T14" fmla="*/ 2147483647 w 3884"/>
              <a:gd name="T15" fmla="*/ 2147483647 h 1600"/>
              <a:gd name="T16" fmla="*/ 2147483647 w 3884"/>
              <a:gd name="T17" fmla="*/ 2147483647 h 1600"/>
              <a:gd name="T18" fmla="*/ 2147483647 w 3884"/>
              <a:gd name="T19" fmla="*/ 2147483647 h 1600"/>
              <a:gd name="T20" fmla="*/ 2147483647 w 3884"/>
              <a:gd name="T21" fmla="*/ 2147483647 h 1600"/>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3884"/>
              <a:gd name="T34" fmla="*/ 0 h 1600"/>
              <a:gd name="T35" fmla="*/ 3884 w 3884"/>
              <a:gd name="T36" fmla="*/ 1600 h 1600"/>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3884" h="1600">
                <a:moveTo>
                  <a:pt x="297" y="1346"/>
                </a:moveTo>
                <a:cubicBezTo>
                  <a:pt x="918" y="1523"/>
                  <a:pt x="1726" y="1533"/>
                  <a:pt x="2310" y="1448"/>
                </a:cubicBezTo>
                <a:cubicBezTo>
                  <a:pt x="3125" y="1334"/>
                  <a:pt x="3798" y="1192"/>
                  <a:pt x="3810" y="884"/>
                </a:cubicBezTo>
                <a:cubicBezTo>
                  <a:pt x="3822" y="576"/>
                  <a:pt x="3114" y="204"/>
                  <a:pt x="1945" y="137"/>
                </a:cubicBezTo>
                <a:cubicBezTo>
                  <a:pt x="645" y="63"/>
                  <a:pt x="74" y="564"/>
                  <a:pt x="74" y="724"/>
                </a:cubicBezTo>
                <a:cubicBezTo>
                  <a:pt x="74" y="884"/>
                  <a:pt x="394" y="1032"/>
                  <a:pt x="781" y="1072"/>
                </a:cubicBezTo>
                <a:cubicBezTo>
                  <a:pt x="280" y="1135"/>
                  <a:pt x="0" y="912"/>
                  <a:pt x="0" y="724"/>
                </a:cubicBezTo>
                <a:cubicBezTo>
                  <a:pt x="0" y="536"/>
                  <a:pt x="473" y="0"/>
                  <a:pt x="1951" y="68"/>
                </a:cubicBezTo>
                <a:cubicBezTo>
                  <a:pt x="2863" y="110"/>
                  <a:pt x="3884" y="433"/>
                  <a:pt x="3878" y="884"/>
                </a:cubicBezTo>
                <a:cubicBezTo>
                  <a:pt x="3872" y="1335"/>
                  <a:pt x="2873" y="1446"/>
                  <a:pt x="2276" y="1523"/>
                </a:cubicBezTo>
                <a:cubicBezTo>
                  <a:pt x="1679" y="1600"/>
                  <a:pt x="553" y="1580"/>
                  <a:pt x="297" y="1346"/>
                </a:cubicBezTo>
                <a:close/>
              </a:path>
            </a:pathLst>
          </a:custGeom>
          <a:solidFill>
            <a:srgbClr val="16A085"/>
          </a:solidFill>
          <a:ln w="9525">
            <a:solidFill>
              <a:srgbClr val="16A085"/>
            </a:solidFill>
            <a:round/>
            <a:headEnd/>
            <a:tailEnd/>
          </a:ln>
          <a:effectLst>
            <a:outerShdw blurRad="50800" dist="38100" dir="2700000" algn="tl" rotWithShape="0">
              <a:prstClr val="black">
                <a:alpha val="40000"/>
              </a:prstClr>
            </a:outerShdw>
          </a:effectLst>
        </p:spPr>
        <p:txBody>
          <a:bodyPr tIns="91440" bIns="9144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1" i="0" u="none" strike="noStrike" kern="0" cap="none" spc="0" normalizeH="0" baseline="0" dirty="0">
              <a:ln>
                <a:noFill/>
              </a:ln>
              <a:solidFill>
                <a:srgbClr val="C00000"/>
              </a:solidFill>
              <a:effectLst/>
              <a:uLnTx/>
              <a:uFillTx/>
              <a:latin typeface="Calibri"/>
              <a:ea typeface="+mn-ea"/>
              <a:cs typeface="Arial" pitchFamily="34" charset="0"/>
            </a:endParaRPr>
          </a:p>
        </p:txBody>
      </p:sp>
      <p:sp>
        <p:nvSpPr>
          <p:cNvPr id="4" name="clipart_drawncirclegreen">
            <a:extLst>
              <a:ext uri="{FF2B5EF4-FFF2-40B4-BE49-F238E27FC236}">
                <a16:creationId xmlns:a16="http://schemas.microsoft.com/office/drawing/2014/main" id="{86DB6CF9-292D-CA6D-0685-892FDD03E9B3}"/>
              </a:ext>
            </a:extLst>
          </p:cNvPr>
          <p:cNvSpPr>
            <a:spLocks/>
          </p:cNvSpPr>
          <p:nvPr/>
        </p:nvSpPr>
        <p:spPr bwMode="gray">
          <a:xfrm flipH="1" flipV="1">
            <a:off x="8328248" y="4632679"/>
            <a:ext cx="360040" cy="764334"/>
          </a:xfrm>
          <a:custGeom>
            <a:avLst/>
            <a:gdLst>
              <a:gd name="T0" fmla="*/ 2147483647 w 3884"/>
              <a:gd name="T1" fmla="*/ 2147483647 h 1600"/>
              <a:gd name="T2" fmla="*/ 2147483647 w 3884"/>
              <a:gd name="T3" fmla="*/ 2147483647 h 1600"/>
              <a:gd name="T4" fmla="*/ 2147483647 w 3884"/>
              <a:gd name="T5" fmla="*/ 2147483647 h 1600"/>
              <a:gd name="T6" fmla="*/ 2147483647 w 3884"/>
              <a:gd name="T7" fmla="*/ 2147483647 h 1600"/>
              <a:gd name="T8" fmla="*/ 2147483647 w 3884"/>
              <a:gd name="T9" fmla="*/ 2147483647 h 1600"/>
              <a:gd name="T10" fmla="*/ 2147483647 w 3884"/>
              <a:gd name="T11" fmla="*/ 2147483647 h 1600"/>
              <a:gd name="T12" fmla="*/ 0 w 3884"/>
              <a:gd name="T13" fmla="*/ 2147483647 h 1600"/>
              <a:gd name="T14" fmla="*/ 2147483647 w 3884"/>
              <a:gd name="T15" fmla="*/ 2147483647 h 1600"/>
              <a:gd name="T16" fmla="*/ 2147483647 w 3884"/>
              <a:gd name="T17" fmla="*/ 2147483647 h 1600"/>
              <a:gd name="T18" fmla="*/ 2147483647 w 3884"/>
              <a:gd name="T19" fmla="*/ 2147483647 h 1600"/>
              <a:gd name="T20" fmla="*/ 2147483647 w 3884"/>
              <a:gd name="T21" fmla="*/ 2147483647 h 1600"/>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3884"/>
              <a:gd name="T34" fmla="*/ 0 h 1600"/>
              <a:gd name="T35" fmla="*/ 3884 w 3884"/>
              <a:gd name="T36" fmla="*/ 1600 h 1600"/>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3884" h="1600">
                <a:moveTo>
                  <a:pt x="297" y="1346"/>
                </a:moveTo>
                <a:cubicBezTo>
                  <a:pt x="918" y="1523"/>
                  <a:pt x="1726" y="1533"/>
                  <a:pt x="2310" y="1448"/>
                </a:cubicBezTo>
                <a:cubicBezTo>
                  <a:pt x="3125" y="1334"/>
                  <a:pt x="3798" y="1192"/>
                  <a:pt x="3810" y="884"/>
                </a:cubicBezTo>
                <a:cubicBezTo>
                  <a:pt x="3822" y="576"/>
                  <a:pt x="3114" y="204"/>
                  <a:pt x="1945" y="137"/>
                </a:cubicBezTo>
                <a:cubicBezTo>
                  <a:pt x="645" y="63"/>
                  <a:pt x="74" y="564"/>
                  <a:pt x="74" y="724"/>
                </a:cubicBezTo>
                <a:cubicBezTo>
                  <a:pt x="74" y="884"/>
                  <a:pt x="394" y="1032"/>
                  <a:pt x="781" y="1072"/>
                </a:cubicBezTo>
                <a:cubicBezTo>
                  <a:pt x="280" y="1135"/>
                  <a:pt x="0" y="912"/>
                  <a:pt x="0" y="724"/>
                </a:cubicBezTo>
                <a:cubicBezTo>
                  <a:pt x="0" y="536"/>
                  <a:pt x="473" y="0"/>
                  <a:pt x="1951" y="68"/>
                </a:cubicBezTo>
                <a:cubicBezTo>
                  <a:pt x="2863" y="110"/>
                  <a:pt x="3884" y="433"/>
                  <a:pt x="3878" y="884"/>
                </a:cubicBezTo>
                <a:cubicBezTo>
                  <a:pt x="3872" y="1335"/>
                  <a:pt x="2873" y="1446"/>
                  <a:pt x="2276" y="1523"/>
                </a:cubicBezTo>
                <a:cubicBezTo>
                  <a:pt x="1679" y="1600"/>
                  <a:pt x="553" y="1580"/>
                  <a:pt x="297" y="1346"/>
                </a:cubicBezTo>
                <a:close/>
              </a:path>
            </a:pathLst>
          </a:custGeom>
          <a:solidFill>
            <a:srgbClr val="16A085"/>
          </a:solidFill>
          <a:ln w="9525">
            <a:solidFill>
              <a:srgbClr val="16A085"/>
            </a:solidFill>
            <a:round/>
            <a:headEnd/>
            <a:tailEnd/>
          </a:ln>
          <a:effectLst>
            <a:outerShdw blurRad="50800" dist="38100" dir="2700000" algn="tl" rotWithShape="0">
              <a:prstClr val="black">
                <a:alpha val="40000"/>
              </a:prstClr>
            </a:outerShdw>
          </a:effectLst>
        </p:spPr>
        <p:txBody>
          <a:bodyPr tIns="91440" bIns="9144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1" i="0" u="none" strike="noStrike" kern="0" cap="none" spc="0" normalizeH="0" baseline="0" dirty="0">
              <a:ln>
                <a:noFill/>
              </a:ln>
              <a:solidFill>
                <a:srgbClr val="C00000"/>
              </a:solidFill>
              <a:effectLst/>
              <a:uLnTx/>
              <a:uFillTx/>
              <a:latin typeface="Calibri"/>
              <a:ea typeface="+mn-ea"/>
              <a:cs typeface="Arial" pitchFamily="34" charset="0"/>
            </a:endParaRPr>
          </a:p>
        </p:txBody>
      </p:sp>
      <p:sp>
        <p:nvSpPr>
          <p:cNvPr id="9" name="clipart_drawncirclegreen">
            <a:extLst>
              <a:ext uri="{FF2B5EF4-FFF2-40B4-BE49-F238E27FC236}">
                <a16:creationId xmlns:a16="http://schemas.microsoft.com/office/drawing/2014/main" id="{E508E0A3-3C56-049E-4DA2-0DAD1F68EBE5}"/>
              </a:ext>
            </a:extLst>
          </p:cNvPr>
          <p:cNvSpPr>
            <a:spLocks/>
          </p:cNvSpPr>
          <p:nvPr/>
        </p:nvSpPr>
        <p:spPr bwMode="gray">
          <a:xfrm flipH="1" flipV="1">
            <a:off x="10920536" y="4612222"/>
            <a:ext cx="360040" cy="764334"/>
          </a:xfrm>
          <a:custGeom>
            <a:avLst/>
            <a:gdLst>
              <a:gd name="T0" fmla="*/ 2147483647 w 3884"/>
              <a:gd name="T1" fmla="*/ 2147483647 h 1600"/>
              <a:gd name="T2" fmla="*/ 2147483647 w 3884"/>
              <a:gd name="T3" fmla="*/ 2147483647 h 1600"/>
              <a:gd name="T4" fmla="*/ 2147483647 w 3884"/>
              <a:gd name="T5" fmla="*/ 2147483647 h 1600"/>
              <a:gd name="T6" fmla="*/ 2147483647 w 3884"/>
              <a:gd name="T7" fmla="*/ 2147483647 h 1600"/>
              <a:gd name="T8" fmla="*/ 2147483647 w 3884"/>
              <a:gd name="T9" fmla="*/ 2147483647 h 1600"/>
              <a:gd name="T10" fmla="*/ 2147483647 w 3884"/>
              <a:gd name="T11" fmla="*/ 2147483647 h 1600"/>
              <a:gd name="T12" fmla="*/ 0 w 3884"/>
              <a:gd name="T13" fmla="*/ 2147483647 h 1600"/>
              <a:gd name="T14" fmla="*/ 2147483647 w 3884"/>
              <a:gd name="T15" fmla="*/ 2147483647 h 1600"/>
              <a:gd name="T16" fmla="*/ 2147483647 w 3884"/>
              <a:gd name="T17" fmla="*/ 2147483647 h 1600"/>
              <a:gd name="T18" fmla="*/ 2147483647 w 3884"/>
              <a:gd name="T19" fmla="*/ 2147483647 h 1600"/>
              <a:gd name="T20" fmla="*/ 2147483647 w 3884"/>
              <a:gd name="T21" fmla="*/ 2147483647 h 1600"/>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3884"/>
              <a:gd name="T34" fmla="*/ 0 h 1600"/>
              <a:gd name="T35" fmla="*/ 3884 w 3884"/>
              <a:gd name="T36" fmla="*/ 1600 h 1600"/>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3884" h="1600">
                <a:moveTo>
                  <a:pt x="297" y="1346"/>
                </a:moveTo>
                <a:cubicBezTo>
                  <a:pt x="918" y="1523"/>
                  <a:pt x="1726" y="1533"/>
                  <a:pt x="2310" y="1448"/>
                </a:cubicBezTo>
                <a:cubicBezTo>
                  <a:pt x="3125" y="1334"/>
                  <a:pt x="3798" y="1192"/>
                  <a:pt x="3810" y="884"/>
                </a:cubicBezTo>
                <a:cubicBezTo>
                  <a:pt x="3822" y="576"/>
                  <a:pt x="3114" y="204"/>
                  <a:pt x="1945" y="137"/>
                </a:cubicBezTo>
                <a:cubicBezTo>
                  <a:pt x="645" y="63"/>
                  <a:pt x="74" y="564"/>
                  <a:pt x="74" y="724"/>
                </a:cubicBezTo>
                <a:cubicBezTo>
                  <a:pt x="74" y="884"/>
                  <a:pt x="394" y="1032"/>
                  <a:pt x="781" y="1072"/>
                </a:cubicBezTo>
                <a:cubicBezTo>
                  <a:pt x="280" y="1135"/>
                  <a:pt x="0" y="912"/>
                  <a:pt x="0" y="724"/>
                </a:cubicBezTo>
                <a:cubicBezTo>
                  <a:pt x="0" y="536"/>
                  <a:pt x="473" y="0"/>
                  <a:pt x="1951" y="68"/>
                </a:cubicBezTo>
                <a:cubicBezTo>
                  <a:pt x="2863" y="110"/>
                  <a:pt x="3884" y="433"/>
                  <a:pt x="3878" y="884"/>
                </a:cubicBezTo>
                <a:cubicBezTo>
                  <a:pt x="3872" y="1335"/>
                  <a:pt x="2873" y="1446"/>
                  <a:pt x="2276" y="1523"/>
                </a:cubicBezTo>
                <a:cubicBezTo>
                  <a:pt x="1679" y="1600"/>
                  <a:pt x="553" y="1580"/>
                  <a:pt x="297" y="1346"/>
                </a:cubicBezTo>
                <a:close/>
              </a:path>
            </a:pathLst>
          </a:custGeom>
          <a:solidFill>
            <a:srgbClr val="16A085"/>
          </a:solidFill>
          <a:ln w="9525">
            <a:solidFill>
              <a:srgbClr val="16A085"/>
            </a:solidFill>
            <a:round/>
            <a:headEnd/>
            <a:tailEnd/>
          </a:ln>
          <a:effectLst>
            <a:outerShdw blurRad="50800" dist="38100" dir="2700000" algn="tl" rotWithShape="0">
              <a:prstClr val="black">
                <a:alpha val="40000"/>
              </a:prstClr>
            </a:outerShdw>
          </a:effectLst>
        </p:spPr>
        <p:txBody>
          <a:bodyPr tIns="91440" bIns="9144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1" i="0" u="none" strike="noStrike" kern="0" cap="none" spc="0" normalizeH="0" baseline="0" dirty="0">
              <a:ln>
                <a:noFill/>
              </a:ln>
              <a:solidFill>
                <a:srgbClr val="C00000"/>
              </a:solidFill>
              <a:effectLst/>
              <a:uLnTx/>
              <a:uFillTx/>
              <a:latin typeface="Calibri"/>
              <a:ea typeface="+mn-ea"/>
              <a:cs typeface="Arial" pitchFamily="34" charset="0"/>
            </a:endParaRPr>
          </a:p>
        </p:txBody>
      </p:sp>
    </p:spTree>
    <p:extLst>
      <p:ext uri="{BB962C8B-B14F-4D97-AF65-F5344CB8AC3E}">
        <p14:creationId xmlns:p14="http://schemas.microsoft.com/office/powerpoint/2010/main" val="408338465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Nadpis 1"/>
          <p:cNvSpPr txBox="1">
            <a:spLocks/>
          </p:cNvSpPr>
          <p:nvPr/>
        </p:nvSpPr>
        <p:spPr>
          <a:xfrm>
            <a:off x="407369" y="44624"/>
            <a:ext cx="11377264" cy="872331"/>
          </a:xfrm>
          <a:prstGeom prst="rect">
            <a:avLst/>
          </a:prstGeom>
        </p:spPr>
        <p:txBody>
          <a:bodyPr vert="horz" lIns="91438" tIns="45719" rIns="91438" bIns="45719" rtlCol="0" anchor="ctr">
            <a:noAutofit/>
          </a:bodyPr>
          <a:lstStyle>
            <a:lvl1pPr algn="l" defTabSz="914400" rtl="0" eaLnBrk="1" latinLnBrk="0" hangingPunct="1">
              <a:lnSpc>
                <a:spcPct val="100000"/>
              </a:lnSpc>
              <a:spcBef>
                <a:spcPct val="0"/>
              </a:spcBef>
              <a:buNone/>
              <a:defRPr sz="3000" b="1" i="0" kern="1200">
                <a:solidFill>
                  <a:srgbClr val="5C5F63"/>
                </a:solidFill>
                <a:latin typeface="Arial"/>
                <a:ea typeface="+mj-ea"/>
                <a:cs typeface="Arial"/>
              </a:defRPr>
            </a:lvl1p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cs-CZ" sz="4400" b="0" i="0" u="none" strike="noStrike" kern="1200" cap="none" spc="0" normalizeH="0" baseline="0" noProof="0" dirty="0">
                <a:ln>
                  <a:noFill/>
                </a:ln>
                <a:solidFill>
                  <a:srgbClr val="5C5F63"/>
                </a:solidFill>
                <a:effectLst/>
                <a:uLnTx/>
                <a:uFillTx/>
                <a:latin typeface="Calibri Light" panose="020F0302020204030204"/>
                <a:ea typeface="+mj-ea"/>
                <a:cs typeface="Calibri Light" panose="020F0302020204030204" pitchFamily="34" charset="0"/>
              </a:rPr>
              <a:t>Vztah s rodiči I</a:t>
            </a:r>
          </a:p>
        </p:txBody>
      </p:sp>
      <p:sp>
        <p:nvSpPr>
          <p:cNvPr id="10" name="TextovéPole 2">
            <a:extLst>
              <a:ext uri="{FF2B5EF4-FFF2-40B4-BE49-F238E27FC236}">
                <a16:creationId xmlns:a16="http://schemas.microsoft.com/office/drawing/2014/main" id="{CCA649F5-DC91-9D30-FA03-793E42E00BB7}"/>
              </a:ext>
            </a:extLst>
          </p:cNvPr>
          <p:cNvSpPr txBox="1"/>
          <p:nvPr/>
        </p:nvSpPr>
        <p:spPr>
          <a:xfrm>
            <a:off x="2243929" y="6428708"/>
            <a:ext cx="9480375" cy="369332"/>
          </a:xfrm>
          <a:prstGeom prst="rect">
            <a:avLst/>
          </a:prstGeom>
          <a:noFill/>
        </p:spPr>
        <p:txBody>
          <a:bodyPr wrap="square" rtlCol="0">
            <a:spAutoFit/>
          </a:bodyPr>
          <a:lstStyle/>
          <a:p>
            <a:r>
              <a:rPr lang="pt-BR" sz="900" i="1" dirty="0">
                <a:solidFill>
                  <a:schemeClr val="tx1">
                    <a:lumMod val="65000"/>
                    <a:lumOff val="35000"/>
                  </a:schemeClr>
                </a:solidFill>
                <a:latin typeface="+mj-lt"/>
              </a:rPr>
              <a:t>C1. Do jaké míry je ti téma duševního zdraví blízké? Zajímáš se o něj?</a:t>
            </a:r>
            <a:endParaRPr lang="cs-CZ" sz="900" i="1" dirty="0">
              <a:solidFill>
                <a:schemeClr val="tx1">
                  <a:lumMod val="65000"/>
                  <a:lumOff val="35000"/>
                </a:schemeClr>
              </a:solidFill>
              <a:latin typeface="+mj-lt"/>
            </a:endParaRPr>
          </a:p>
          <a:p>
            <a:r>
              <a:rPr lang="pt-BR" sz="900" i="1" dirty="0">
                <a:solidFill>
                  <a:schemeClr val="tx1">
                    <a:lumMod val="65000"/>
                    <a:lumOff val="35000"/>
                  </a:schemeClr>
                </a:solidFill>
                <a:latin typeface="+mj-lt"/>
              </a:rPr>
              <a:t>C4. A se kterými z nich jsi se setkal*a ty sám*sama, které se týkají i tebe osobně?</a:t>
            </a:r>
          </a:p>
        </p:txBody>
      </p:sp>
      <p:sp>
        <p:nvSpPr>
          <p:cNvPr id="5" name="Content Placeholder 3">
            <a:extLst>
              <a:ext uri="{FF2B5EF4-FFF2-40B4-BE49-F238E27FC236}">
                <a16:creationId xmlns:a16="http://schemas.microsoft.com/office/drawing/2014/main" id="{0DBE1901-8970-132E-12D9-F35FEA4E5504}"/>
              </a:ext>
            </a:extLst>
          </p:cNvPr>
          <p:cNvSpPr txBox="1">
            <a:spLocks/>
          </p:cNvSpPr>
          <p:nvPr/>
        </p:nvSpPr>
        <p:spPr>
          <a:xfrm>
            <a:off x="587650" y="1268377"/>
            <a:ext cx="11084799" cy="688576"/>
          </a:xfrm>
          <a:prstGeom prst="rect">
            <a:avLst/>
          </a:prstGeom>
          <a:solidFill>
            <a:sysClr val="window" lastClr="FFFFFF"/>
          </a:solidFill>
        </p:spPr>
        <p:txBody>
          <a:bodyPr anchor="ctr"/>
          <a:lstStyle>
            <a:lvl1pPr marL="180975" indent="-180975" algn="l" defTabSz="914400" rtl="0" eaLnBrk="1" latinLnBrk="0" hangingPunct="1">
              <a:spcBef>
                <a:spcPts val="600"/>
              </a:spcBef>
              <a:spcAft>
                <a:spcPts val="600"/>
              </a:spcAft>
              <a:buClr>
                <a:schemeClr val="accent1"/>
              </a:buClr>
              <a:buFont typeface="Arial" pitchFamily="34" charset="0"/>
              <a:buChar char="•"/>
              <a:defRPr sz="1800" kern="1200">
                <a:solidFill>
                  <a:schemeClr val="tx1"/>
                </a:solidFill>
                <a:latin typeface="+mn-lt"/>
                <a:ea typeface="+mn-ea"/>
                <a:cs typeface="Arial" pitchFamily="34" charset="0"/>
              </a:defRPr>
            </a:lvl1pPr>
            <a:lvl2pPr marL="447675" indent="-180975" algn="l" defTabSz="914400" rtl="0" eaLnBrk="1" latinLnBrk="0" hangingPunct="1">
              <a:spcBef>
                <a:spcPts val="0"/>
              </a:spcBef>
              <a:spcAft>
                <a:spcPts val="300"/>
              </a:spcAft>
              <a:buClr>
                <a:schemeClr val="accent1"/>
              </a:buClr>
              <a:buFont typeface="Calibri" pitchFamily="34" charset="0"/>
              <a:buChar char="–"/>
              <a:defRPr sz="1400" kern="1200">
                <a:solidFill>
                  <a:schemeClr val="tx1"/>
                </a:solidFill>
                <a:latin typeface="+mn-lt"/>
                <a:ea typeface="+mn-ea"/>
                <a:cs typeface="Arial" pitchFamily="34" charset="0"/>
              </a:defRPr>
            </a:lvl2pPr>
            <a:lvl3pPr marL="714375" indent="-171450" algn="l" defTabSz="914400" rtl="0" eaLnBrk="1" latinLnBrk="0" hangingPunct="1">
              <a:spcBef>
                <a:spcPts val="0"/>
              </a:spcBef>
              <a:spcAft>
                <a:spcPts val="300"/>
              </a:spcAft>
              <a:buClr>
                <a:schemeClr val="accent1"/>
              </a:buClr>
              <a:buFont typeface="Calibri" pitchFamily="34" charset="0"/>
              <a:buChar char="–"/>
              <a:defRPr sz="1400" kern="1200">
                <a:solidFill>
                  <a:schemeClr val="tx1"/>
                </a:solidFill>
                <a:latin typeface="+mn-lt"/>
                <a:ea typeface="+mn-ea"/>
                <a:cs typeface="Arial" pitchFamily="34" charset="0"/>
              </a:defRPr>
            </a:lvl3pPr>
            <a:lvl4pPr marL="942975" indent="-133350" algn="l" defTabSz="914400" rtl="0" eaLnBrk="1" latinLnBrk="0" hangingPunct="1">
              <a:spcBef>
                <a:spcPct val="20000"/>
              </a:spcBef>
              <a:buClr>
                <a:schemeClr val="accent1"/>
              </a:buClr>
              <a:buFont typeface="Calibri" pitchFamily="34" charset="0"/>
              <a:buChar char="–"/>
              <a:defRPr sz="1200" kern="1200">
                <a:solidFill>
                  <a:schemeClr val="tx1"/>
                </a:solidFill>
                <a:latin typeface="+mn-lt"/>
                <a:ea typeface="+mn-ea"/>
                <a:cs typeface="Arial" pitchFamily="34" charset="0"/>
              </a:defRPr>
            </a:lvl4pPr>
            <a:lvl5pPr marL="1114425" indent="-123825" algn="l" defTabSz="914400" rtl="0" eaLnBrk="1" latinLnBrk="0" hangingPunct="1">
              <a:spcBef>
                <a:spcPct val="20000"/>
              </a:spcBef>
              <a:buClr>
                <a:schemeClr val="accent1"/>
              </a:buClr>
              <a:buFont typeface="Calibri" pitchFamily="34" charset="0"/>
              <a:buChar char="–"/>
              <a:defRPr sz="1200" kern="1200" baseline="0">
                <a:solidFill>
                  <a:schemeClr val="tx1"/>
                </a:solidFill>
                <a:latin typeface="+mn-lt"/>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marR="0" lvl="0" indent="0" algn="ctr" defTabSz="914400" rtl="0" eaLnBrk="0" fontAlgn="auto" latinLnBrk="0" hangingPunct="0">
              <a:lnSpc>
                <a:spcPct val="90000"/>
              </a:lnSpc>
              <a:spcBef>
                <a:spcPct val="25000"/>
              </a:spcBef>
              <a:spcAft>
                <a:spcPct val="0"/>
              </a:spcAft>
              <a:buClr>
                <a:srgbClr val="FFFFFF">
                  <a:lumMod val="65000"/>
                </a:srgbClr>
              </a:buClr>
              <a:buSzPct val="100000"/>
              <a:buFont typeface="Arial" pitchFamily="34" charset="0"/>
              <a:buNone/>
              <a:tabLst>
                <a:tab pos="6815138" algn="r"/>
              </a:tabLst>
              <a:defRPr/>
            </a:pPr>
            <a:r>
              <a:rPr kumimoji="0" lang="cs-CZ" sz="1400" b="0" i="0" u="none" strike="noStrike" kern="1200" cap="none" spc="0" normalizeH="0" baseline="0" noProof="0" dirty="0">
                <a:ln>
                  <a:noFill/>
                </a:ln>
                <a:solidFill>
                  <a:srgbClr val="E7E6E6">
                    <a:lumMod val="50000"/>
                  </a:srgbClr>
                </a:solidFill>
                <a:effectLst/>
                <a:uLnTx/>
                <a:uFillTx/>
                <a:latin typeface="Calibri Light" panose="020F0302020204030204"/>
                <a:ea typeface="+mn-ea"/>
                <a:cs typeface="Arial" pitchFamily="34" charset="0"/>
              </a:rPr>
              <a:t>Děti s horším vztahem s rodiči se více zajímají o téma duševního zdraví. </a:t>
            </a:r>
          </a:p>
          <a:p>
            <a:pPr marL="0" marR="0" lvl="0" indent="0" algn="ctr" defTabSz="914400" rtl="0" eaLnBrk="0" fontAlgn="auto" latinLnBrk="0" hangingPunct="0">
              <a:lnSpc>
                <a:spcPct val="90000"/>
              </a:lnSpc>
              <a:spcBef>
                <a:spcPct val="25000"/>
              </a:spcBef>
              <a:spcAft>
                <a:spcPct val="0"/>
              </a:spcAft>
              <a:buClr>
                <a:srgbClr val="FFFFFF">
                  <a:lumMod val="65000"/>
                </a:srgbClr>
              </a:buClr>
              <a:buSzPct val="100000"/>
              <a:buFont typeface="Arial" pitchFamily="34" charset="0"/>
              <a:buNone/>
              <a:tabLst>
                <a:tab pos="6815138" algn="r"/>
              </a:tabLst>
              <a:defRPr/>
            </a:pPr>
            <a:r>
              <a:rPr lang="cs-CZ" sz="1400" dirty="0">
                <a:solidFill>
                  <a:srgbClr val="E7E6E6">
                    <a:lumMod val="50000"/>
                  </a:srgbClr>
                </a:solidFill>
                <a:latin typeface="Calibri Light" panose="020F0302020204030204"/>
              </a:rPr>
              <a:t>A mají ve větší míře osobní zkušenost se všemi situacemi. </a:t>
            </a:r>
            <a:endParaRPr kumimoji="0" lang="cs-CZ" sz="1400" b="0" i="0" u="none" strike="noStrike" kern="1200" cap="none" spc="0" normalizeH="0" baseline="0" noProof="0" dirty="0">
              <a:ln>
                <a:noFill/>
              </a:ln>
              <a:solidFill>
                <a:srgbClr val="E7E6E6">
                  <a:lumMod val="50000"/>
                </a:srgbClr>
              </a:solidFill>
              <a:effectLst/>
              <a:uLnTx/>
              <a:uFillTx/>
              <a:latin typeface="Calibri Light" panose="020F0302020204030204"/>
              <a:ea typeface="+mn-ea"/>
              <a:cs typeface="Arial" pitchFamily="34" charset="0"/>
            </a:endParaRPr>
          </a:p>
        </p:txBody>
      </p:sp>
      <p:graphicFrame>
        <p:nvGraphicFramePr>
          <p:cNvPr id="6" name="Graf 24">
            <a:extLst>
              <a:ext uri="{FF2B5EF4-FFF2-40B4-BE49-F238E27FC236}">
                <a16:creationId xmlns:a16="http://schemas.microsoft.com/office/drawing/2014/main" id="{EDF6691B-9B6B-0AC8-1A72-E48AA5FC74BA}"/>
              </a:ext>
            </a:extLst>
          </p:cNvPr>
          <p:cNvGraphicFramePr/>
          <p:nvPr>
            <p:extLst>
              <p:ext uri="{D42A27DB-BD31-4B8C-83A1-F6EECF244321}">
                <p14:modId xmlns:p14="http://schemas.microsoft.com/office/powerpoint/2010/main" val="947787884"/>
              </p:ext>
            </p:extLst>
          </p:nvPr>
        </p:nvGraphicFramePr>
        <p:xfrm>
          <a:off x="335360" y="2446609"/>
          <a:ext cx="2448272" cy="2993896"/>
        </p:xfrm>
        <a:graphic>
          <a:graphicData uri="http://schemas.openxmlformats.org/drawingml/2006/chart">
            <c:chart xmlns:c="http://schemas.openxmlformats.org/drawingml/2006/chart" xmlns:r="http://schemas.openxmlformats.org/officeDocument/2006/relationships" r:id="rId3"/>
          </a:graphicData>
        </a:graphic>
      </p:graphicFrame>
      <p:sp>
        <p:nvSpPr>
          <p:cNvPr id="11" name="TextBox 27">
            <a:extLst>
              <a:ext uri="{FF2B5EF4-FFF2-40B4-BE49-F238E27FC236}">
                <a16:creationId xmlns:a16="http://schemas.microsoft.com/office/drawing/2014/main" id="{B53DB9DC-9EC6-24D9-945C-0A2315779302}"/>
              </a:ext>
            </a:extLst>
          </p:cNvPr>
          <p:cNvSpPr txBox="1"/>
          <p:nvPr/>
        </p:nvSpPr>
        <p:spPr bwMode="gray">
          <a:xfrm>
            <a:off x="1132367" y="3350845"/>
            <a:ext cx="688933" cy="430887"/>
          </a:xfrm>
          <a:prstGeom prst="rect">
            <a:avLst/>
          </a:prstGeom>
          <a:noFill/>
          <a:ln w="9525">
            <a:noFill/>
            <a:miter lim="800000"/>
            <a:headEnd/>
            <a:tailEnd/>
          </a:ln>
        </p:spPr>
        <p:txBody>
          <a:bodyPr wrap="square" lIns="0" tIns="0" rIns="0" bIns="0" rtlCol="0" anchor="ctr">
            <a:spAutoFit/>
          </a:bodyPr>
          <a:lstStyle/>
          <a:p>
            <a:pPr marL="0" marR="0" lvl="0" indent="0" algn="ctr" defTabSz="457189" rtl="0" eaLnBrk="1" fontAlgn="auto" latinLnBrk="0" hangingPunct="1">
              <a:lnSpc>
                <a:spcPct val="100000"/>
              </a:lnSpc>
              <a:spcBef>
                <a:spcPts val="0"/>
              </a:spcBef>
              <a:spcAft>
                <a:spcPts val="0"/>
              </a:spcAft>
              <a:buClrTx/>
              <a:buSzTx/>
              <a:buFontTx/>
              <a:buNone/>
              <a:tabLst/>
              <a:defRPr/>
            </a:pPr>
            <a:r>
              <a:rPr kumimoji="0" lang="cs-CZ" sz="1400" b="1" i="0" u="none" strike="noStrike" kern="1200" cap="none" spc="0" normalizeH="0" baseline="0" noProof="0" dirty="0">
                <a:ln>
                  <a:noFill/>
                </a:ln>
                <a:solidFill>
                  <a:srgbClr val="9BBB59"/>
                </a:solidFill>
                <a:effectLst/>
                <a:uLnTx/>
                <a:uFillTx/>
                <a:latin typeface="Calibri Light"/>
                <a:ea typeface="+mn-ea"/>
                <a:cs typeface="+mn-cs"/>
              </a:rPr>
              <a:t>79</a:t>
            </a:r>
            <a:r>
              <a:rPr kumimoji="0" lang="en-US" sz="1400" b="1" i="0" u="none" strike="noStrike" kern="1200" cap="none" spc="0" normalizeH="0" baseline="0" noProof="0" dirty="0">
                <a:ln>
                  <a:noFill/>
                </a:ln>
                <a:solidFill>
                  <a:srgbClr val="9BBB59"/>
                </a:solidFill>
                <a:effectLst/>
                <a:uLnTx/>
                <a:uFillTx/>
                <a:latin typeface="Calibri Light"/>
                <a:ea typeface="+mn-ea"/>
                <a:cs typeface="+mn-cs"/>
              </a:rPr>
              <a:t>%</a:t>
            </a:r>
            <a:br>
              <a:rPr kumimoji="0" lang="en-US" sz="1400" b="1" i="0" u="none" strike="noStrike" kern="1200" cap="none" spc="0" normalizeH="0" baseline="0" noProof="0" dirty="0">
                <a:ln>
                  <a:noFill/>
                </a:ln>
                <a:solidFill>
                  <a:srgbClr val="9BBB59"/>
                </a:solidFill>
                <a:effectLst/>
                <a:uLnTx/>
                <a:uFillTx/>
                <a:latin typeface="Calibri Light"/>
                <a:ea typeface="+mn-ea"/>
                <a:cs typeface="+mn-cs"/>
              </a:rPr>
            </a:br>
            <a:r>
              <a:rPr lang="cs-CZ" sz="1400" b="1" dirty="0">
                <a:solidFill>
                  <a:srgbClr val="9BBB59"/>
                </a:solidFill>
                <a:latin typeface="Calibri Light"/>
              </a:rPr>
              <a:t>z</a:t>
            </a:r>
            <a:r>
              <a:rPr kumimoji="0" lang="cs-CZ" sz="1400" b="1" i="0" u="none" strike="noStrike" kern="1200" cap="none" spc="0" normalizeH="0" baseline="0" noProof="0" dirty="0" err="1">
                <a:ln>
                  <a:noFill/>
                </a:ln>
                <a:solidFill>
                  <a:srgbClr val="9BBB59"/>
                </a:solidFill>
                <a:effectLst/>
                <a:uLnTx/>
                <a:uFillTx/>
                <a:latin typeface="Calibri Light"/>
                <a:ea typeface="+mn-ea"/>
                <a:cs typeface="+mn-cs"/>
              </a:rPr>
              <a:t>ajímá</a:t>
            </a:r>
            <a:r>
              <a:rPr kumimoji="0" lang="cs-CZ" sz="1400" b="1" i="0" u="none" strike="noStrike" kern="1200" cap="none" spc="0" normalizeH="0" baseline="0" noProof="0" dirty="0">
                <a:ln>
                  <a:noFill/>
                </a:ln>
                <a:solidFill>
                  <a:srgbClr val="9BBB59"/>
                </a:solidFill>
                <a:effectLst/>
                <a:uLnTx/>
                <a:uFillTx/>
                <a:latin typeface="Calibri Light"/>
                <a:ea typeface="+mn-ea"/>
                <a:cs typeface="+mn-cs"/>
              </a:rPr>
              <a:t> se</a:t>
            </a:r>
            <a:endParaRPr kumimoji="0" lang="en-US" sz="1400" b="1" i="0" u="none" strike="noStrike" kern="1200" cap="none" spc="0" normalizeH="0" baseline="0" noProof="0" dirty="0">
              <a:ln>
                <a:noFill/>
              </a:ln>
              <a:solidFill>
                <a:srgbClr val="9BBB59"/>
              </a:solidFill>
              <a:effectLst/>
              <a:uLnTx/>
              <a:uFillTx/>
              <a:latin typeface="Calibri Light"/>
              <a:ea typeface="+mn-ea"/>
              <a:cs typeface="+mn-cs"/>
            </a:endParaRPr>
          </a:p>
        </p:txBody>
      </p:sp>
      <p:graphicFrame>
        <p:nvGraphicFramePr>
          <p:cNvPr id="12" name="Graf 24">
            <a:extLst>
              <a:ext uri="{FF2B5EF4-FFF2-40B4-BE49-F238E27FC236}">
                <a16:creationId xmlns:a16="http://schemas.microsoft.com/office/drawing/2014/main" id="{BE671F55-FC5C-65E4-7E45-EF03E7DE7D21}"/>
              </a:ext>
            </a:extLst>
          </p:cNvPr>
          <p:cNvGraphicFramePr/>
          <p:nvPr>
            <p:extLst>
              <p:ext uri="{D42A27DB-BD31-4B8C-83A1-F6EECF244321}">
                <p14:modId xmlns:p14="http://schemas.microsoft.com/office/powerpoint/2010/main" val="3301494879"/>
              </p:ext>
            </p:extLst>
          </p:nvPr>
        </p:nvGraphicFramePr>
        <p:xfrm>
          <a:off x="2063552" y="2451328"/>
          <a:ext cx="2448272" cy="2993896"/>
        </p:xfrm>
        <a:graphic>
          <a:graphicData uri="http://schemas.openxmlformats.org/drawingml/2006/chart">
            <c:chart xmlns:c="http://schemas.openxmlformats.org/drawingml/2006/chart" xmlns:r="http://schemas.openxmlformats.org/officeDocument/2006/relationships" r:id="rId4"/>
          </a:graphicData>
        </a:graphic>
      </p:graphicFrame>
      <p:sp>
        <p:nvSpPr>
          <p:cNvPr id="13" name="TextBox 27">
            <a:extLst>
              <a:ext uri="{FF2B5EF4-FFF2-40B4-BE49-F238E27FC236}">
                <a16:creationId xmlns:a16="http://schemas.microsoft.com/office/drawing/2014/main" id="{31AB4BD2-51EE-D31E-E601-CEE440E730A9}"/>
              </a:ext>
            </a:extLst>
          </p:cNvPr>
          <p:cNvSpPr txBox="1"/>
          <p:nvPr/>
        </p:nvSpPr>
        <p:spPr bwMode="gray">
          <a:xfrm>
            <a:off x="2851308" y="3350336"/>
            <a:ext cx="688933" cy="430887"/>
          </a:xfrm>
          <a:prstGeom prst="rect">
            <a:avLst/>
          </a:prstGeom>
          <a:noFill/>
          <a:ln w="9525">
            <a:noFill/>
            <a:miter lim="800000"/>
            <a:headEnd/>
            <a:tailEnd/>
          </a:ln>
        </p:spPr>
        <p:txBody>
          <a:bodyPr wrap="square" lIns="0" tIns="0" rIns="0" bIns="0" rtlCol="0" anchor="ctr">
            <a:spAutoFit/>
          </a:bodyPr>
          <a:lstStyle/>
          <a:p>
            <a:pPr marL="0" marR="0" lvl="0" indent="0" algn="ctr" defTabSz="457189" rtl="0" eaLnBrk="1" fontAlgn="auto" latinLnBrk="0" hangingPunct="1">
              <a:lnSpc>
                <a:spcPct val="100000"/>
              </a:lnSpc>
              <a:spcBef>
                <a:spcPts val="0"/>
              </a:spcBef>
              <a:spcAft>
                <a:spcPts val="0"/>
              </a:spcAft>
              <a:buClrTx/>
              <a:buSzTx/>
              <a:buFontTx/>
              <a:buNone/>
              <a:tabLst/>
              <a:defRPr/>
            </a:pPr>
            <a:r>
              <a:rPr kumimoji="0" lang="cs-CZ" sz="1400" b="1" i="0" u="none" strike="noStrike" kern="1200" cap="none" spc="0" normalizeH="0" baseline="0" noProof="0" dirty="0">
                <a:ln>
                  <a:noFill/>
                </a:ln>
                <a:solidFill>
                  <a:srgbClr val="9BBB59"/>
                </a:solidFill>
                <a:effectLst/>
                <a:uLnTx/>
                <a:uFillTx/>
                <a:latin typeface="Calibri Light"/>
                <a:ea typeface="+mn-ea"/>
                <a:cs typeface="+mn-cs"/>
              </a:rPr>
              <a:t>63</a:t>
            </a:r>
            <a:r>
              <a:rPr kumimoji="0" lang="en-US" sz="1400" b="1" i="0" u="none" strike="noStrike" kern="1200" cap="none" spc="0" normalizeH="0" baseline="0" noProof="0" dirty="0">
                <a:ln>
                  <a:noFill/>
                </a:ln>
                <a:solidFill>
                  <a:srgbClr val="9BBB59"/>
                </a:solidFill>
                <a:effectLst/>
                <a:uLnTx/>
                <a:uFillTx/>
                <a:latin typeface="Calibri Light"/>
                <a:ea typeface="+mn-ea"/>
                <a:cs typeface="+mn-cs"/>
              </a:rPr>
              <a:t>%</a:t>
            </a:r>
            <a:br>
              <a:rPr kumimoji="0" lang="en-US" sz="1400" b="1" i="0" u="none" strike="noStrike" kern="1200" cap="none" spc="0" normalizeH="0" baseline="0" noProof="0" dirty="0">
                <a:ln>
                  <a:noFill/>
                </a:ln>
                <a:solidFill>
                  <a:srgbClr val="9BBB59"/>
                </a:solidFill>
                <a:effectLst/>
                <a:uLnTx/>
                <a:uFillTx/>
                <a:latin typeface="Calibri Light"/>
                <a:ea typeface="+mn-ea"/>
                <a:cs typeface="+mn-cs"/>
              </a:rPr>
            </a:br>
            <a:r>
              <a:rPr lang="cs-CZ" sz="1400" b="1" dirty="0">
                <a:solidFill>
                  <a:srgbClr val="9BBB59"/>
                </a:solidFill>
                <a:latin typeface="Calibri Light"/>
              </a:rPr>
              <a:t>z</a:t>
            </a:r>
            <a:r>
              <a:rPr kumimoji="0" lang="cs-CZ" sz="1400" b="1" i="0" u="none" strike="noStrike" kern="1200" cap="none" spc="0" normalizeH="0" baseline="0" noProof="0" dirty="0" err="1">
                <a:ln>
                  <a:noFill/>
                </a:ln>
                <a:solidFill>
                  <a:srgbClr val="9BBB59"/>
                </a:solidFill>
                <a:effectLst/>
                <a:uLnTx/>
                <a:uFillTx/>
                <a:latin typeface="Calibri Light"/>
                <a:ea typeface="+mn-ea"/>
                <a:cs typeface="+mn-cs"/>
              </a:rPr>
              <a:t>ajímá</a:t>
            </a:r>
            <a:r>
              <a:rPr kumimoji="0" lang="cs-CZ" sz="1400" b="1" i="0" u="none" strike="noStrike" kern="1200" cap="none" spc="0" normalizeH="0" baseline="0" noProof="0" dirty="0">
                <a:ln>
                  <a:noFill/>
                </a:ln>
                <a:solidFill>
                  <a:srgbClr val="9BBB59"/>
                </a:solidFill>
                <a:effectLst/>
                <a:uLnTx/>
                <a:uFillTx/>
                <a:latin typeface="Calibri Light"/>
                <a:ea typeface="+mn-ea"/>
                <a:cs typeface="+mn-cs"/>
              </a:rPr>
              <a:t> se</a:t>
            </a:r>
            <a:endParaRPr kumimoji="0" lang="en-US" sz="1400" b="1" i="0" u="none" strike="noStrike" kern="1200" cap="none" spc="0" normalizeH="0" baseline="0" noProof="0" dirty="0">
              <a:ln>
                <a:noFill/>
              </a:ln>
              <a:solidFill>
                <a:srgbClr val="9BBB59"/>
              </a:solidFill>
              <a:effectLst/>
              <a:uLnTx/>
              <a:uFillTx/>
              <a:latin typeface="Calibri Light"/>
              <a:ea typeface="+mn-ea"/>
              <a:cs typeface="+mn-cs"/>
            </a:endParaRPr>
          </a:p>
        </p:txBody>
      </p:sp>
      <p:sp>
        <p:nvSpPr>
          <p:cNvPr id="14" name="Obdélník: se zakulacenými rohy 13">
            <a:extLst>
              <a:ext uri="{FF2B5EF4-FFF2-40B4-BE49-F238E27FC236}">
                <a16:creationId xmlns:a16="http://schemas.microsoft.com/office/drawing/2014/main" id="{B80A3EE5-EAE9-4E44-6F81-5171A0652AFD}"/>
              </a:ext>
            </a:extLst>
          </p:cNvPr>
          <p:cNvSpPr/>
          <p:nvPr/>
        </p:nvSpPr>
        <p:spPr>
          <a:xfrm>
            <a:off x="864765" y="2363875"/>
            <a:ext cx="1224136" cy="288032"/>
          </a:xfrm>
          <a:prstGeom prst="roundRect">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cs-CZ" sz="1200" dirty="0"/>
              <a:t>Horší vztah</a:t>
            </a:r>
            <a:endParaRPr lang="en-US" sz="1200" dirty="0"/>
          </a:p>
        </p:txBody>
      </p:sp>
      <p:sp>
        <p:nvSpPr>
          <p:cNvPr id="15" name="Obdélník: se zakulacenými rohy 14">
            <a:extLst>
              <a:ext uri="{FF2B5EF4-FFF2-40B4-BE49-F238E27FC236}">
                <a16:creationId xmlns:a16="http://schemas.microsoft.com/office/drawing/2014/main" id="{BC5459E4-96E6-84AF-DC55-806BFC0BF966}"/>
              </a:ext>
            </a:extLst>
          </p:cNvPr>
          <p:cNvSpPr/>
          <p:nvPr/>
        </p:nvSpPr>
        <p:spPr>
          <a:xfrm>
            <a:off x="2583706" y="2363875"/>
            <a:ext cx="1224136" cy="288032"/>
          </a:xfrm>
          <a:prstGeom prst="roundRect">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cs-CZ" sz="1200" dirty="0"/>
              <a:t>Dobrý vztah</a:t>
            </a:r>
            <a:endParaRPr lang="en-US" sz="1200" dirty="0"/>
          </a:p>
        </p:txBody>
      </p:sp>
      <p:graphicFrame>
        <p:nvGraphicFramePr>
          <p:cNvPr id="16" name="Tabulka 1">
            <a:extLst>
              <a:ext uri="{FF2B5EF4-FFF2-40B4-BE49-F238E27FC236}">
                <a16:creationId xmlns:a16="http://schemas.microsoft.com/office/drawing/2014/main" id="{B9055558-736B-D1C2-E4A0-7ABF810407C7}"/>
              </a:ext>
            </a:extLst>
          </p:cNvPr>
          <p:cNvGraphicFramePr>
            <a:graphicFrameLocks noGrp="1"/>
          </p:cNvGraphicFramePr>
          <p:nvPr>
            <p:extLst>
              <p:ext uri="{D42A27DB-BD31-4B8C-83A1-F6EECF244321}">
                <p14:modId xmlns:p14="http://schemas.microsoft.com/office/powerpoint/2010/main" val="384597188"/>
              </p:ext>
            </p:extLst>
          </p:nvPr>
        </p:nvGraphicFramePr>
        <p:xfrm>
          <a:off x="4838115" y="2258445"/>
          <a:ext cx="6370453" cy="4079864"/>
        </p:xfrm>
        <a:graphic>
          <a:graphicData uri="http://schemas.openxmlformats.org/drawingml/2006/table">
            <a:tbl>
              <a:tblPr/>
              <a:tblGrid>
                <a:gridCol w="4822453">
                  <a:extLst>
                    <a:ext uri="{9D8B030D-6E8A-4147-A177-3AD203B41FA5}">
                      <a16:colId xmlns:a16="http://schemas.microsoft.com/office/drawing/2014/main" val="1986763786"/>
                    </a:ext>
                  </a:extLst>
                </a:gridCol>
                <a:gridCol w="756000">
                  <a:extLst>
                    <a:ext uri="{9D8B030D-6E8A-4147-A177-3AD203B41FA5}">
                      <a16:colId xmlns:a16="http://schemas.microsoft.com/office/drawing/2014/main" val="4064263987"/>
                    </a:ext>
                  </a:extLst>
                </a:gridCol>
                <a:gridCol w="792000">
                  <a:extLst>
                    <a:ext uri="{9D8B030D-6E8A-4147-A177-3AD203B41FA5}">
                      <a16:colId xmlns:a16="http://schemas.microsoft.com/office/drawing/2014/main" val="833961527"/>
                    </a:ext>
                  </a:extLst>
                </a:gridCol>
              </a:tblGrid>
              <a:tr h="305564">
                <a:tc>
                  <a:txBody>
                    <a:bodyPr/>
                    <a:lstStyle/>
                    <a:p>
                      <a:pPr algn="ctr" fontAlgn="b"/>
                      <a:endParaRPr kumimoji="0" lang="en-US" sz="1100" b="0" i="0" u="none" strike="noStrike" kern="1200" cap="none" spc="0" normalizeH="0" baseline="0" noProof="0" dirty="0">
                        <a:ln>
                          <a:noFill/>
                        </a:ln>
                        <a:solidFill>
                          <a:schemeClr val="tx1">
                            <a:lumMod val="75000"/>
                            <a:lumOff val="25000"/>
                          </a:schemeClr>
                        </a:solidFill>
                        <a:effectLst/>
                        <a:uLnTx/>
                        <a:uFillTx/>
                        <a:latin typeface="Calibri Light" panose="020F0302020204030204" pitchFamily="34" charset="0"/>
                        <a:ea typeface="+mj-ea"/>
                        <a:cs typeface="Calibri Light" panose="020F0302020204030204" pitchFamily="34" charset="0"/>
                      </a:endParaRPr>
                    </a:p>
                  </a:txBody>
                  <a:tcPr marL="9525" marR="9525" marT="9525" marB="0" anchor="ctr">
                    <a:lnL w="12700" cap="flat" cmpd="sng" algn="ctr">
                      <a:no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12700" cap="flat" cmpd="sng" algn="ctr">
                      <a:no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ctr" fontAlgn="b"/>
                      <a:r>
                        <a:rPr kumimoji="0" lang="cs-CZ" sz="1100" b="1" i="0" u="none" strike="noStrike" kern="1200" cap="none" spc="0" normalizeH="0" baseline="0" noProof="0" dirty="0">
                          <a:ln>
                            <a:noFill/>
                          </a:ln>
                          <a:solidFill>
                            <a:schemeClr val="tx1">
                              <a:lumMod val="75000"/>
                              <a:lumOff val="25000"/>
                            </a:schemeClr>
                          </a:solidFill>
                          <a:effectLst/>
                          <a:uLnTx/>
                          <a:uFillTx/>
                          <a:latin typeface="Calibri Light" panose="020F0302020204030204" pitchFamily="34" charset="0"/>
                          <a:ea typeface="+mj-ea"/>
                          <a:cs typeface="Calibri Light" panose="020F0302020204030204" pitchFamily="34" charset="0"/>
                        </a:rPr>
                        <a:t>Horší vztah</a:t>
                      </a:r>
                      <a:endParaRPr kumimoji="0" lang="en-US" sz="1100" b="1" i="0" u="none" strike="noStrike" kern="1200" cap="none" spc="0" normalizeH="0" baseline="0" noProof="0" dirty="0">
                        <a:ln>
                          <a:noFill/>
                        </a:ln>
                        <a:solidFill>
                          <a:schemeClr val="tx1">
                            <a:lumMod val="75000"/>
                            <a:lumOff val="25000"/>
                          </a:schemeClr>
                        </a:solidFill>
                        <a:effectLst/>
                        <a:uLnTx/>
                        <a:uFillTx/>
                        <a:latin typeface="Calibri Light" panose="020F0302020204030204" pitchFamily="34" charset="0"/>
                        <a:ea typeface="+mj-ea"/>
                        <a:cs typeface="Calibri Light" panose="020F0302020204030204" pitchFamily="34" charset="0"/>
                      </a:endParaRP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12700" cap="flat" cmpd="sng" algn="ctr">
                      <a:no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marL="0" marR="0" lvl="0" indent="0" algn="ctr" defTabSz="914377" rtl="0" eaLnBrk="1" fontAlgn="b" latinLnBrk="0" hangingPunct="1">
                        <a:lnSpc>
                          <a:spcPct val="100000"/>
                        </a:lnSpc>
                        <a:spcBef>
                          <a:spcPts val="0"/>
                        </a:spcBef>
                        <a:spcAft>
                          <a:spcPts val="0"/>
                        </a:spcAft>
                        <a:buClrTx/>
                        <a:buSzTx/>
                        <a:buFontTx/>
                        <a:buNone/>
                        <a:tabLst/>
                        <a:defRPr/>
                      </a:pPr>
                      <a:r>
                        <a:rPr kumimoji="0" lang="cs-CZ" sz="1100" b="1" i="0" u="none" strike="noStrike" kern="1200" cap="none" spc="0" normalizeH="0" baseline="0" noProof="0" dirty="0">
                          <a:ln>
                            <a:noFill/>
                          </a:ln>
                          <a:solidFill>
                            <a:schemeClr val="tx1">
                              <a:lumMod val="75000"/>
                              <a:lumOff val="25000"/>
                            </a:schemeClr>
                          </a:solidFill>
                          <a:effectLst/>
                          <a:uLnTx/>
                          <a:uFillTx/>
                          <a:latin typeface="Calibri Light" panose="020F0302020204030204" pitchFamily="34" charset="0"/>
                          <a:ea typeface="+mn-ea"/>
                          <a:cs typeface="Calibri Light" panose="020F0302020204030204" pitchFamily="34" charset="0"/>
                        </a:rPr>
                        <a:t>Dobrý vztah</a:t>
                      </a:r>
                      <a:endParaRPr kumimoji="0" lang="en-US" sz="1100" b="1" i="0" u="none" strike="noStrike" kern="1200" cap="none" spc="0" normalizeH="0" baseline="0" noProof="0" dirty="0">
                        <a:ln>
                          <a:noFill/>
                        </a:ln>
                        <a:solidFill>
                          <a:schemeClr val="tx1">
                            <a:lumMod val="75000"/>
                            <a:lumOff val="25000"/>
                          </a:schemeClr>
                        </a:solidFill>
                        <a:effectLst/>
                        <a:uLnTx/>
                        <a:uFillTx/>
                        <a:latin typeface="Calibri Light" panose="020F0302020204030204" pitchFamily="34" charset="0"/>
                        <a:ea typeface="+mn-ea"/>
                        <a:cs typeface="Calibri Light" panose="020F0302020204030204" pitchFamily="34" charset="0"/>
                      </a:endParaRP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12700" cap="flat" cmpd="sng" algn="ctr">
                      <a:no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extLst>
                  <a:ext uri="{0D108BD9-81ED-4DB2-BD59-A6C34878D82A}">
                    <a16:rowId xmlns:a16="http://schemas.microsoft.com/office/drawing/2014/main" val="1766418058"/>
                  </a:ext>
                </a:extLst>
              </a:tr>
              <a:tr h="251620">
                <a:tc>
                  <a:txBody>
                    <a:bodyPr/>
                    <a:lstStyle/>
                    <a:p>
                      <a:pPr algn="r" fontAlgn="ctr"/>
                      <a:r>
                        <a:rPr lang="en-GB" sz="1000" b="0" i="0" u="none" strike="noStrike" dirty="0" err="1">
                          <a:effectLst/>
                          <a:latin typeface="Calibri Light" panose="020F0302020204030204" pitchFamily="34" charset="0"/>
                        </a:rPr>
                        <a:t>Nedostatek</a:t>
                      </a:r>
                      <a:r>
                        <a:rPr lang="en-GB" sz="1000" b="0" i="0" u="none" strike="noStrike" dirty="0">
                          <a:effectLst/>
                          <a:latin typeface="Calibri Light" panose="020F0302020204030204" pitchFamily="34" charset="0"/>
                        </a:rPr>
                        <a:t> </a:t>
                      </a:r>
                      <a:r>
                        <a:rPr lang="en-GB" sz="1000" b="0" i="0" u="none" strike="noStrike" dirty="0" err="1">
                          <a:effectLst/>
                          <a:latin typeface="Calibri Light" panose="020F0302020204030204" pitchFamily="34" charset="0"/>
                        </a:rPr>
                        <a:t>spánku</a:t>
                      </a:r>
                      <a:r>
                        <a:rPr lang="en-GB" sz="1000" b="0" i="0" u="none" strike="noStrike" dirty="0">
                          <a:effectLst/>
                          <a:latin typeface="Calibri Light" panose="020F0302020204030204" pitchFamily="34" charset="0"/>
                        </a:rPr>
                        <a:t>.</a:t>
                      </a:r>
                    </a:p>
                  </a:txBody>
                  <a:tcPr marL="9525" marR="9525" marT="9525" marB="0" anchor="ctr">
                    <a:lnL w="12700" cap="flat" cmpd="sng" algn="ctr">
                      <a:no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ctr" fontAlgn="ctr"/>
                      <a:r>
                        <a:rPr lang="en-GB" sz="1000" b="1" i="0" u="none" strike="noStrike" dirty="0">
                          <a:effectLst/>
                          <a:latin typeface="Calibri Light" panose="020F0302020204030204" pitchFamily="34" charset="0"/>
                        </a:rPr>
                        <a:t>82</a:t>
                      </a:r>
                      <a:r>
                        <a:rPr lang="cs-CZ" sz="1000" b="1" i="0" u="none" strike="noStrike" dirty="0">
                          <a:effectLst/>
                          <a:latin typeface="Calibri Light" panose="020F0302020204030204" pitchFamily="34" charset="0"/>
                        </a:rPr>
                        <a:t>%</a:t>
                      </a:r>
                      <a:endParaRPr lang="en-GB" sz="1000" b="1" i="0" u="none" strike="noStrike" dirty="0">
                        <a:effectLst/>
                        <a:latin typeface="Calibri Light" panose="020F0302020204030204" pitchFamily="34" charset="0"/>
                      </a:endParaRP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ctr" fontAlgn="ctr"/>
                      <a:r>
                        <a:rPr lang="en-GB" sz="1000" b="0" i="0" u="none" strike="noStrike" dirty="0">
                          <a:effectLst/>
                          <a:latin typeface="Calibri Light" panose="020F0302020204030204" pitchFamily="34" charset="0"/>
                        </a:rPr>
                        <a:t>54</a:t>
                      </a:r>
                      <a:r>
                        <a:rPr lang="cs-CZ" sz="1000" b="0" i="0" u="none" strike="noStrike" dirty="0">
                          <a:effectLst/>
                          <a:latin typeface="Calibri Light" panose="020F0302020204030204" pitchFamily="34" charset="0"/>
                        </a:rPr>
                        <a:t>%</a:t>
                      </a:r>
                      <a:endParaRPr lang="en-GB" sz="1000" b="0" i="0" u="none" strike="noStrike" dirty="0">
                        <a:effectLst/>
                        <a:latin typeface="Calibri Light" panose="020F0302020204030204" pitchFamily="34" charset="0"/>
                      </a:endParaRP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extLst>
                  <a:ext uri="{0D108BD9-81ED-4DB2-BD59-A6C34878D82A}">
                    <a16:rowId xmlns:a16="http://schemas.microsoft.com/office/drawing/2014/main" val="4007082603"/>
                  </a:ext>
                </a:extLst>
              </a:tr>
              <a:tr h="251620">
                <a:tc>
                  <a:txBody>
                    <a:bodyPr/>
                    <a:lstStyle/>
                    <a:p>
                      <a:pPr algn="r" fontAlgn="ctr"/>
                      <a:r>
                        <a:rPr lang="en-GB" sz="1000" b="0" i="0" u="none" strike="noStrike">
                          <a:effectLst/>
                          <a:latin typeface="Calibri Light" panose="020F0302020204030204" pitchFamily="34" charset="0"/>
                        </a:rPr>
                        <a:t>Ztrácení důvěry sám*sama v sebe v nových situacích.</a:t>
                      </a:r>
                    </a:p>
                  </a:txBody>
                  <a:tcPr marL="9525" marR="9525" marT="9525" marB="0" anchor="ctr">
                    <a:lnL w="12700" cap="flat" cmpd="sng" algn="ctr">
                      <a:no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ctr" fontAlgn="ctr"/>
                      <a:r>
                        <a:rPr lang="en-GB" sz="1000" b="1" i="0" u="none" strike="noStrike" dirty="0">
                          <a:effectLst/>
                          <a:latin typeface="Calibri Light" panose="020F0302020204030204" pitchFamily="34" charset="0"/>
                        </a:rPr>
                        <a:t>81</a:t>
                      </a:r>
                      <a:r>
                        <a:rPr lang="cs-CZ" sz="1000" b="1" i="0" u="none" strike="noStrike" dirty="0">
                          <a:effectLst/>
                          <a:latin typeface="Calibri Light" panose="020F0302020204030204" pitchFamily="34" charset="0"/>
                        </a:rPr>
                        <a:t>%</a:t>
                      </a:r>
                      <a:endParaRPr lang="en-GB" sz="1000" b="1" i="0" u="none" strike="noStrike" dirty="0">
                        <a:effectLst/>
                        <a:latin typeface="Calibri Light" panose="020F0302020204030204" pitchFamily="34" charset="0"/>
                      </a:endParaRP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ctr" fontAlgn="ctr"/>
                      <a:r>
                        <a:rPr lang="en-GB" sz="1000" b="0" i="0" u="none" strike="noStrike" dirty="0">
                          <a:effectLst/>
                          <a:latin typeface="Calibri Light" panose="020F0302020204030204" pitchFamily="34" charset="0"/>
                        </a:rPr>
                        <a:t>46</a:t>
                      </a:r>
                      <a:r>
                        <a:rPr lang="cs-CZ" sz="1000" b="0" i="0" u="none" strike="noStrike" dirty="0">
                          <a:effectLst/>
                          <a:latin typeface="Calibri Light" panose="020F0302020204030204" pitchFamily="34" charset="0"/>
                        </a:rPr>
                        <a:t>%</a:t>
                      </a:r>
                      <a:endParaRPr lang="en-GB" sz="1000" b="0" i="0" u="none" strike="noStrike" dirty="0">
                        <a:effectLst/>
                        <a:latin typeface="Calibri Light" panose="020F0302020204030204" pitchFamily="34" charset="0"/>
                      </a:endParaRP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extLst>
                  <a:ext uri="{0D108BD9-81ED-4DB2-BD59-A6C34878D82A}">
                    <a16:rowId xmlns:a16="http://schemas.microsoft.com/office/drawing/2014/main" val="418398291"/>
                  </a:ext>
                </a:extLst>
              </a:tr>
              <a:tr h="251620">
                <a:tc>
                  <a:txBody>
                    <a:bodyPr/>
                    <a:lstStyle/>
                    <a:p>
                      <a:pPr algn="r" fontAlgn="ctr"/>
                      <a:r>
                        <a:rPr lang="en-GB" sz="1000" b="0" i="0" u="none" strike="noStrike">
                          <a:effectLst/>
                          <a:latin typeface="Calibri Light" panose="020F0302020204030204" pitchFamily="34" charset="0"/>
                        </a:rPr>
                        <a:t>Neklid, nesoustředěnost, nepozornost.</a:t>
                      </a:r>
                    </a:p>
                  </a:txBody>
                  <a:tcPr marL="9525" marR="9525" marT="9525" marB="0" anchor="ctr">
                    <a:lnL w="12700" cap="flat" cmpd="sng" algn="ctr">
                      <a:no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ctr" fontAlgn="ctr"/>
                      <a:r>
                        <a:rPr lang="en-GB" sz="1000" b="1" i="0" u="none" strike="noStrike" dirty="0">
                          <a:effectLst/>
                          <a:latin typeface="Calibri Light" panose="020F0302020204030204" pitchFamily="34" charset="0"/>
                        </a:rPr>
                        <a:t>79</a:t>
                      </a:r>
                      <a:r>
                        <a:rPr lang="cs-CZ" sz="1000" b="1" i="0" u="none" strike="noStrike" dirty="0">
                          <a:effectLst/>
                          <a:latin typeface="Calibri Light" panose="020F0302020204030204" pitchFamily="34" charset="0"/>
                        </a:rPr>
                        <a:t>%</a:t>
                      </a:r>
                      <a:endParaRPr lang="en-GB" sz="1000" b="1" i="0" u="none" strike="noStrike" dirty="0">
                        <a:effectLst/>
                        <a:latin typeface="Calibri Light" panose="020F0302020204030204" pitchFamily="34" charset="0"/>
                      </a:endParaRP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ctr" fontAlgn="ctr"/>
                      <a:r>
                        <a:rPr lang="en-GB" sz="1000" b="0" i="0" u="none" strike="noStrike" dirty="0">
                          <a:effectLst/>
                          <a:latin typeface="Calibri Light" panose="020F0302020204030204" pitchFamily="34" charset="0"/>
                        </a:rPr>
                        <a:t>53</a:t>
                      </a:r>
                      <a:r>
                        <a:rPr lang="cs-CZ" sz="1000" b="0" i="0" u="none" strike="noStrike" dirty="0">
                          <a:effectLst/>
                          <a:latin typeface="Calibri Light" panose="020F0302020204030204" pitchFamily="34" charset="0"/>
                        </a:rPr>
                        <a:t>%</a:t>
                      </a:r>
                      <a:endParaRPr lang="en-GB" sz="1000" b="0" i="0" u="none" strike="noStrike" dirty="0">
                        <a:effectLst/>
                        <a:latin typeface="Calibri Light" panose="020F0302020204030204" pitchFamily="34" charset="0"/>
                      </a:endParaRP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extLst>
                  <a:ext uri="{0D108BD9-81ED-4DB2-BD59-A6C34878D82A}">
                    <a16:rowId xmlns:a16="http://schemas.microsoft.com/office/drawing/2014/main" val="2465048353"/>
                  </a:ext>
                </a:extLst>
              </a:tr>
              <a:tr h="251620">
                <a:tc>
                  <a:txBody>
                    <a:bodyPr/>
                    <a:lstStyle/>
                    <a:p>
                      <a:pPr algn="r" fontAlgn="ctr"/>
                      <a:r>
                        <a:rPr lang="en-GB" sz="1000" b="0" i="0" u="none" strike="noStrike">
                          <a:effectLst/>
                          <a:latin typeface="Calibri Light" panose="020F0302020204030204" pitchFamily="34" charset="0"/>
                        </a:rPr>
                        <a:t>Ztráta sebedůvěry, nejistota ve vystupování vůči okolí.</a:t>
                      </a:r>
                    </a:p>
                  </a:txBody>
                  <a:tcPr marL="9525" marR="9525" marT="9525" marB="0" anchor="ctr">
                    <a:lnL w="12700" cap="flat" cmpd="sng" algn="ctr">
                      <a:no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ctr" fontAlgn="ctr"/>
                      <a:r>
                        <a:rPr lang="en-GB" sz="1000" b="1" i="0" u="none" strike="noStrike" dirty="0">
                          <a:effectLst/>
                          <a:latin typeface="Calibri Light" panose="020F0302020204030204" pitchFamily="34" charset="0"/>
                        </a:rPr>
                        <a:t>79</a:t>
                      </a:r>
                      <a:r>
                        <a:rPr lang="cs-CZ" sz="1000" b="1" i="0" u="none" strike="noStrike" dirty="0">
                          <a:effectLst/>
                          <a:latin typeface="Calibri Light" panose="020F0302020204030204" pitchFamily="34" charset="0"/>
                        </a:rPr>
                        <a:t>%</a:t>
                      </a:r>
                      <a:endParaRPr lang="en-GB" sz="1000" b="1" i="0" u="none" strike="noStrike" dirty="0">
                        <a:effectLst/>
                        <a:latin typeface="Calibri Light" panose="020F0302020204030204" pitchFamily="34" charset="0"/>
                      </a:endParaRP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ctr" fontAlgn="ctr"/>
                      <a:r>
                        <a:rPr lang="en-GB" sz="1000" b="0" i="0" u="none" strike="noStrike" dirty="0">
                          <a:effectLst/>
                          <a:latin typeface="Calibri Light" panose="020F0302020204030204" pitchFamily="34" charset="0"/>
                        </a:rPr>
                        <a:t>49</a:t>
                      </a:r>
                      <a:r>
                        <a:rPr lang="cs-CZ" sz="1000" b="0" i="0" u="none" strike="noStrike" dirty="0">
                          <a:effectLst/>
                          <a:latin typeface="Calibri Light" panose="020F0302020204030204" pitchFamily="34" charset="0"/>
                        </a:rPr>
                        <a:t>%</a:t>
                      </a:r>
                      <a:endParaRPr lang="en-GB" sz="1000" b="0" i="0" u="none" strike="noStrike" dirty="0">
                        <a:effectLst/>
                        <a:latin typeface="Calibri Light" panose="020F0302020204030204" pitchFamily="34" charset="0"/>
                      </a:endParaRP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extLst>
                  <a:ext uri="{0D108BD9-81ED-4DB2-BD59-A6C34878D82A}">
                    <a16:rowId xmlns:a16="http://schemas.microsoft.com/office/drawing/2014/main" val="3631907903"/>
                  </a:ext>
                </a:extLst>
              </a:tr>
              <a:tr h="251620">
                <a:tc>
                  <a:txBody>
                    <a:bodyPr/>
                    <a:lstStyle/>
                    <a:p>
                      <a:pPr algn="r" fontAlgn="ctr"/>
                      <a:r>
                        <a:rPr lang="en-GB" sz="1000" b="0" i="0" u="none" strike="noStrike">
                          <a:effectLst/>
                          <a:latin typeface="Calibri Light" panose="020F0302020204030204" pitchFamily="34" charset="0"/>
                        </a:rPr>
                        <a:t>Častá změna nálad.</a:t>
                      </a:r>
                    </a:p>
                  </a:txBody>
                  <a:tcPr marL="9525" marR="9525" marT="9525" marB="0" anchor="ctr">
                    <a:lnL w="12700" cap="flat" cmpd="sng" algn="ctr">
                      <a:no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ctr" fontAlgn="ctr"/>
                      <a:r>
                        <a:rPr lang="en-GB" sz="1000" b="1" i="0" u="none" strike="noStrike" dirty="0">
                          <a:effectLst/>
                          <a:latin typeface="Calibri Light" panose="020F0302020204030204" pitchFamily="34" charset="0"/>
                        </a:rPr>
                        <a:t>77</a:t>
                      </a:r>
                      <a:r>
                        <a:rPr lang="cs-CZ" sz="1000" b="1" i="0" u="none" strike="noStrike" dirty="0">
                          <a:effectLst/>
                          <a:latin typeface="Calibri Light" panose="020F0302020204030204" pitchFamily="34" charset="0"/>
                        </a:rPr>
                        <a:t>%</a:t>
                      </a:r>
                      <a:endParaRPr lang="en-GB" sz="1000" b="1" i="0" u="none" strike="noStrike" dirty="0">
                        <a:effectLst/>
                        <a:latin typeface="Calibri Light" panose="020F0302020204030204" pitchFamily="34" charset="0"/>
                      </a:endParaRP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ctr" fontAlgn="ctr"/>
                      <a:r>
                        <a:rPr lang="en-GB" sz="1000" b="0" i="0" u="none" strike="noStrike" dirty="0">
                          <a:effectLst/>
                          <a:latin typeface="Calibri Light" panose="020F0302020204030204" pitchFamily="34" charset="0"/>
                        </a:rPr>
                        <a:t>47</a:t>
                      </a:r>
                      <a:r>
                        <a:rPr lang="cs-CZ" sz="1000" b="0" i="0" u="none" strike="noStrike" dirty="0">
                          <a:effectLst/>
                          <a:latin typeface="Calibri Light" panose="020F0302020204030204" pitchFamily="34" charset="0"/>
                        </a:rPr>
                        <a:t>%</a:t>
                      </a:r>
                      <a:endParaRPr lang="en-GB" sz="1000" b="0" i="0" u="none" strike="noStrike" dirty="0">
                        <a:effectLst/>
                        <a:latin typeface="Calibri Light" panose="020F0302020204030204" pitchFamily="34" charset="0"/>
                      </a:endParaRP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extLst>
                  <a:ext uri="{0D108BD9-81ED-4DB2-BD59-A6C34878D82A}">
                    <a16:rowId xmlns:a16="http://schemas.microsoft.com/office/drawing/2014/main" val="1647054537"/>
                  </a:ext>
                </a:extLst>
              </a:tr>
              <a:tr h="251620">
                <a:tc>
                  <a:txBody>
                    <a:bodyPr/>
                    <a:lstStyle/>
                    <a:p>
                      <a:pPr algn="r" fontAlgn="ctr"/>
                      <a:r>
                        <a:rPr lang="en-GB" sz="1000" b="0" i="0" u="none" strike="noStrike">
                          <a:effectLst/>
                          <a:latin typeface="Calibri Light" panose="020F0302020204030204" pitchFamily="34" charset="0"/>
                        </a:rPr>
                        <a:t>Dělat si hodně starostí a obav, strach o sebe, svět a blízké.</a:t>
                      </a:r>
                    </a:p>
                  </a:txBody>
                  <a:tcPr marL="9525" marR="9525" marT="9525" marB="0" anchor="ctr">
                    <a:lnL w="12700" cap="flat" cmpd="sng" algn="ctr">
                      <a:no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ctr" fontAlgn="ctr"/>
                      <a:r>
                        <a:rPr lang="en-GB" sz="1000" b="1" i="0" u="none" strike="noStrike" dirty="0">
                          <a:effectLst/>
                          <a:latin typeface="Calibri Light" panose="020F0302020204030204" pitchFamily="34" charset="0"/>
                        </a:rPr>
                        <a:t>77</a:t>
                      </a:r>
                      <a:r>
                        <a:rPr lang="cs-CZ" sz="1000" b="1" i="0" u="none" strike="noStrike" dirty="0">
                          <a:effectLst/>
                          <a:latin typeface="Calibri Light" panose="020F0302020204030204" pitchFamily="34" charset="0"/>
                        </a:rPr>
                        <a:t>%</a:t>
                      </a:r>
                      <a:endParaRPr lang="en-GB" sz="1000" b="1" i="0" u="none" strike="noStrike" dirty="0">
                        <a:effectLst/>
                        <a:latin typeface="Calibri Light" panose="020F0302020204030204" pitchFamily="34" charset="0"/>
                      </a:endParaRP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ctr" fontAlgn="ctr"/>
                      <a:r>
                        <a:rPr lang="en-GB" sz="1000" b="0" i="0" u="none" strike="noStrike" dirty="0">
                          <a:effectLst/>
                          <a:latin typeface="Calibri Light" panose="020F0302020204030204" pitchFamily="34" charset="0"/>
                        </a:rPr>
                        <a:t>55</a:t>
                      </a:r>
                      <a:r>
                        <a:rPr lang="cs-CZ" sz="1000" b="0" i="0" u="none" strike="noStrike" dirty="0">
                          <a:effectLst/>
                          <a:latin typeface="Calibri Light" panose="020F0302020204030204" pitchFamily="34" charset="0"/>
                        </a:rPr>
                        <a:t>%</a:t>
                      </a:r>
                      <a:endParaRPr lang="en-GB" sz="1000" b="0" i="0" u="none" strike="noStrike" dirty="0">
                        <a:effectLst/>
                        <a:latin typeface="Calibri Light" panose="020F0302020204030204" pitchFamily="34" charset="0"/>
                      </a:endParaRP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extLst>
                  <a:ext uri="{0D108BD9-81ED-4DB2-BD59-A6C34878D82A}">
                    <a16:rowId xmlns:a16="http://schemas.microsoft.com/office/drawing/2014/main" val="2760477879"/>
                  </a:ext>
                </a:extLst>
              </a:tr>
              <a:tr h="251620">
                <a:tc>
                  <a:txBody>
                    <a:bodyPr/>
                    <a:lstStyle/>
                    <a:p>
                      <a:pPr algn="r" fontAlgn="ctr"/>
                      <a:r>
                        <a:rPr lang="en-GB" sz="1000" b="0" i="0" u="none" strike="noStrike">
                          <a:effectLst/>
                          <a:latin typeface="Calibri Light" panose="020F0302020204030204" pitchFamily="34" charset="0"/>
                        </a:rPr>
                        <a:t>Samota – vyhledávání samoty, vyčleněnost z kolektivu.</a:t>
                      </a:r>
                    </a:p>
                  </a:txBody>
                  <a:tcPr marL="9525" marR="9525" marT="9525" marB="0" anchor="ctr">
                    <a:lnL w="12700" cap="flat" cmpd="sng" algn="ctr">
                      <a:no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ctr" fontAlgn="ctr"/>
                      <a:r>
                        <a:rPr lang="en-GB" sz="1000" b="1" i="0" u="none" strike="noStrike" dirty="0">
                          <a:effectLst/>
                          <a:latin typeface="Calibri Light" panose="020F0302020204030204" pitchFamily="34" charset="0"/>
                        </a:rPr>
                        <a:t>77</a:t>
                      </a:r>
                      <a:r>
                        <a:rPr lang="cs-CZ" sz="1000" b="1" i="0" u="none" strike="noStrike" dirty="0">
                          <a:effectLst/>
                          <a:latin typeface="Calibri Light" panose="020F0302020204030204" pitchFamily="34" charset="0"/>
                        </a:rPr>
                        <a:t>%</a:t>
                      </a:r>
                      <a:endParaRPr lang="en-GB" sz="1000" b="1" i="0" u="none" strike="noStrike" dirty="0">
                        <a:effectLst/>
                        <a:latin typeface="Calibri Light" panose="020F0302020204030204" pitchFamily="34" charset="0"/>
                      </a:endParaRP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ctr" fontAlgn="ctr"/>
                      <a:r>
                        <a:rPr lang="en-GB" sz="1000" b="0" i="0" u="none" strike="noStrike" dirty="0">
                          <a:effectLst/>
                          <a:latin typeface="Calibri Light" panose="020F0302020204030204" pitchFamily="34" charset="0"/>
                        </a:rPr>
                        <a:t>41</a:t>
                      </a:r>
                      <a:r>
                        <a:rPr lang="cs-CZ" sz="1000" b="0" i="0" u="none" strike="noStrike" dirty="0">
                          <a:effectLst/>
                          <a:latin typeface="Calibri Light" panose="020F0302020204030204" pitchFamily="34" charset="0"/>
                        </a:rPr>
                        <a:t>%</a:t>
                      </a:r>
                      <a:endParaRPr lang="en-GB" sz="1000" b="0" i="0" u="none" strike="noStrike" dirty="0">
                        <a:effectLst/>
                        <a:latin typeface="Calibri Light" panose="020F0302020204030204" pitchFamily="34" charset="0"/>
                      </a:endParaRP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extLst>
                  <a:ext uri="{0D108BD9-81ED-4DB2-BD59-A6C34878D82A}">
                    <a16:rowId xmlns:a16="http://schemas.microsoft.com/office/drawing/2014/main" val="2998147101"/>
                  </a:ext>
                </a:extLst>
              </a:tr>
              <a:tr h="251620">
                <a:tc>
                  <a:txBody>
                    <a:bodyPr/>
                    <a:lstStyle/>
                    <a:p>
                      <a:pPr algn="r" fontAlgn="ctr"/>
                      <a:r>
                        <a:rPr lang="en-GB" sz="1000" b="0" i="0" u="none" strike="noStrike">
                          <a:effectLst/>
                          <a:latin typeface="Calibri Light" panose="020F0302020204030204" pitchFamily="34" charset="0"/>
                        </a:rPr>
                        <a:t>Častý smutek, trápení, skleslost nebo plačtivost.</a:t>
                      </a:r>
                    </a:p>
                  </a:txBody>
                  <a:tcPr marL="9525" marR="9525" marT="9525" marB="0" anchor="ctr">
                    <a:lnL w="12700" cap="flat" cmpd="sng" algn="ctr">
                      <a:no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ctr" fontAlgn="ctr"/>
                      <a:r>
                        <a:rPr lang="en-GB" sz="1000" b="1" i="0" u="none" strike="noStrike" dirty="0">
                          <a:effectLst/>
                          <a:latin typeface="Calibri Light" panose="020F0302020204030204" pitchFamily="34" charset="0"/>
                        </a:rPr>
                        <a:t>77</a:t>
                      </a:r>
                      <a:r>
                        <a:rPr lang="cs-CZ" sz="1000" b="1" i="0" u="none" strike="noStrike" dirty="0">
                          <a:effectLst/>
                          <a:latin typeface="Calibri Light" panose="020F0302020204030204" pitchFamily="34" charset="0"/>
                        </a:rPr>
                        <a:t>%</a:t>
                      </a:r>
                      <a:endParaRPr lang="en-GB" sz="1000" b="1" i="0" u="none" strike="noStrike" dirty="0">
                        <a:effectLst/>
                        <a:latin typeface="Calibri Light" panose="020F0302020204030204" pitchFamily="34" charset="0"/>
                      </a:endParaRP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ctr" fontAlgn="ctr"/>
                      <a:r>
                        <a:rPr lang="en-GB" sz="1000" b="0" i="0" u="none" strike="noStrike" dirty="0">
                          <a:effectLst/>
                          <a:latin typeface="Calibri Light" panose="020F0302020204030204" pitchFamily="34" charset="0"/>
                        </a:rPr>
                        <a:t>42</a:t>
                      </a:r>
                      <a:r>
                        <a:rPr lang="cs-CZ" sz="1000" b="0" i="0" u="none" strike="noStrike" dirty="0">
                          <a:effectLst/>
                          <a:latin typeface="Calibri Light" panose="020F0302020204030204" pitchFamily="34" charset="0"/>
                        </a:rPr>
                        <a:t>%</a:t>
                      </a:r>
                      <a:endParaRPr lang="en-GB" sz="1000" b="0" i="0" u="none" strike="noStrike" dirty="0">
                        <a:effectLst/>
                        <a:latin typeface="Calibri Light" panose="020F0302020204030204" pitchFamily="34" charset="0"/>
                      </a:endParaRP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extLst>
                  <a:ext uri="{0D108BD9-81ED-4DB2-BD59-A6C34878D82A}">
                    <a16:rowId xmlns:a16="http://schemas.microsoft.com/office/drawing/2014/main" val="2461081729"/>
                  </a:ext>
                </a:extLst>
              </a:tr>
              <a:tr h="251620">
                <a:tc>
                  <a:txBody>
                    <a:bodyPr/>
                    <a:lstStyle/>
                    <a:p>
                      <a:pPr algn="r" fontAlgn="ctr"/>
                      <a:r>
                        <a:rPr lang="en-GB" sz="1000" b="0" i="0" u="none" strike="noStrike">
                          <a:effectLst/>
                          <a:latin typeface="Calibri Light" panose="020F0302020204030204" pitchFamily="34" charset="0"/>
                        </a:rPr>
                        <a:t>Častá bolest hlavy, žaludku nebo časté nevolnosti.</a:t>
                      </a:r>
                    </a:p>
                  </a:txBody>
                  <a:tcPr marL="9525" marR="9525" marT="9525" marB="0" anchor="ctr">
                    <a:lnL w="12700" cap="flat" cmpd="sng" algn="ctr">
                      <a:no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ctr" fontAlgn="ctr"/>
                      <a:r>
                        <a:rPr lang="en-GB" sz="1000" b="1" i="0" u="none" strike="noStrike" dirty="0">
                          <a:effectLst/>
                          <a:latin typeface="Calibri Light" panose="020F0302020204030204" pitchFamily="34" charset="0"/>
                        </a:rPr>
                        <a:t>72</a:t>
                      </a:r>
                      <a:r>
                        <a:rPr lang="cs-CZ" sz="1000" b="1" i="0" u="none" strike="noStrike" dirty="0">
                          <a:effectLst/>
                          <a:latin typeface="Calibri Light" panose="020F0302020204030204" pitchFamily="34" charset="0"/>
                        </a:rPr>
                        <a:t>%</a:t>
                      </a:r>
                      <a:endParaRPr lang="en-GB" sz="1000" b="1" i="0" u="none" strike="noStrike" dirty="0">
                        <a:effectLst/>
                        <a:latin typeface="Calibri Light" panose="020F0302020204030204" pitchFamily="34" charset="0"/>
                      </a:endParaRP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ctr" fontAlgn="ctr"/>
                      <a:r>
                        <a:rPr lang="en-GB" sz="1000" b="0" i="0" u="none" strike="noStrike" dirty="0">
                          <a:effectLst/>
                          <a:latin typeface="Calibri Light" panose="020F0302020204030204" pitchFamily="34" charset="0"/>
                        </a:rPr>
                        <a:t>37</a:t>
                      </a:r>
                      <a:r>
                        <a:rPr lang="cs-CZ" sz="1000" b="0" i="0" u="none" strike="noStrike" dirty="0">
                          <a:effectLst/>
                          <a:latin typeface="Calibri Light" panose="020F0302020204030204" pitchFamily="34" charset="0"/>
                        </a:rPr>
                        <a:t>%</a:t>
                      </a:r>
                      <a:endParaRPr lang="en-GB" sz="1000" b="0" i="0" u="none" strike="noStrike" dirty="0">
                        <a:effectLst/>
                        <a:latin typeface="Calibri Light" panose="020F0302020204030204" pitchFamily="34" charset="0"/>
                      </a:endParaRP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extLst>
                  <a:ext uri="{0D108BD9-81ED-4DB2-BD59-A6C34878D82A}">
                    <a16:rowId xmlns:a16="http://schemas.microsoft.com/office/drawing/2014/main" val="2222078642"/>
                  </a:ext>
                </a:extLst>
              </a:tr>
              <a:tr h="251620">
                <a:tc>
                  <a:txBody>
                    <a:bodyPr/>
                    <a:lstStyle/>
                    <a:p>
                      <a:pPr algn="r" fontAlgn="ctr"/>
                      <a:r>
                        <a:rPr lang="en-GB" sz="1000" b="0" i="0" u="none" strike="noStrike">
                          <a:effectLst/>
                          <a:latin typeface="Calibri Light" panose="020F0302020204030204" pitchFamily="34" charset="0"/>
                        </a:rPr>
                        <a:t>Sebepoškozování a sebevražedné myšlenky.</a:t>
                      </a:r>
                    </a:p>
                  </a:txBody>
                  <a:tcPr marL="9525" marR="9525" marT="9525" marB="0" anchor="ctr">
                    <a:lnL w="12700" cap="flat" cmpd="sng" algn="ctr">
                      <a:no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ctr" fontAlgn="ctr"/>
                      <a:r>
                        <a:rPr lang="en-GB" sz="1000" b="1" i="0" u="none" strike="noStrike" dirty="0">
                          <a:effectLst/>
                          <a:latin typeface="Calibri Light" panose="020F0302020204030204" pitchFamily="34" charset="0"/>
                        </a:rPr>
                        <a:t>72</a:t>
                      </a:r>
                      <a:r>
                        <a:rPr lang="cs-CZ" sz="1000" b="1" i="0" u="none" strike="noStrike" dirty="0">
                          <a:effectLst/>
                          <a:latin typeface="Calibri Light" panose="020F0302020204030204" pitchFamily="34" charset="0"/>
                        </a:rPr>
                        <a:t>%</a:t>
                      </a:r>
                      <a:endParaRPr lang="en-GB" sz="1000" b="1" i="0" u="none" strike="noStrike" dirty="0">
                        <a:effectLst/>
                        <a:latin typeface="Calibri Light" panose="020F0302020204030204" pitchFamily="34" charset="0"/>
                      </a:endParaRP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ctr" fontAlgn="ctr"/>
                      <a:r>
                        <a:rPr lang="en-GB" sz="1000" b="0" i="0" u="none" strike="noStrike" dirty="0">
                          <a:effectLst/>
                          <a:latin typeface="Calibri Light" panose="020F0302020204030204" pitchFamily="34" charset="0"/>
                        </a:rPr>
                        <a:t>24</a:t>
                      </a:r>
                      <a:r>
                        <a:rPr lang="cs-CZ" sz="1000" b="0" i="0" u="none" strike="noStrike" dirty="0">
                          <a:effectLst/>
                          <a:latin typeface="Calibri Light" panose="020F0302020204030204" pitchFamily="34" charset="0"/>
                        </a:rPr>
                        <a:t>%</a:t>
                      </a:r>
                      <a:endParaRPr lang="en-GB" sz="1000" b="0" i="0" u="none" strike="noStrike" dirty="0">
                        <a:effectLst/>
                        <a:latin typeface="Calibri Light" panose="020F0302020204030204" pitchFamily="34" charset="0"/>
                      </a:endParaRP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extLst>
                  <a:ext uri="{0D108BD9-81ED-4DB2-BD59-A6C34878D82A}">
                    <a16:rowId xmlns:a16="http://schemas.microsoft.com/office/drawing/2014/main" val="1987560467"/>
                  </a:ext>
                </a:extLst>
              </a:tr>
              <a:tr h="251620">
                <a:tc>
                  <a:txBody>
                    <a:bodyPr/>
                    <a:lstStyle/>
                    <a:p>
                      <a:pPr algn="r" fontAlgn="ctr"/>
                      <a:r>
                        <a:rPr lang="en-GB" sz="1000" b="0" i="0" u="none" strike="noStrike">
                          <a:effectLst/>
                          <a:latin typeface="Calibri Light" panose="020F0302020204030204" pitchFamily="34" charset="0"/>
                        </a:rPr>
                        <a:t>Lež nebo podvádění.</a:t>
                      </a:r>
                    </a:p>
                  </a:txBody>
                  <a:tcPr marL="9525" marR="9525" marT="9525" marB="0" anchor="ctr">
                    <a:lnL w="12700" cap="flat" cmpd="sng" algn="ctr">
                      <a:no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ctr" fontAlgn="ctr"/>
                      <a:r>
                        <a:rPr lang="en-GB" sz="1000" b="1" i="0" u="none" strike="noStrike" dirty="0">
                          <a:effectLst/>
                          <a:latin typeface="Calibri Light" panose="020F0302020204030204" pitchFamily="34" charset="0"/>
                        </a:rPr>
                        <a:t>70</a:t>
                      </a:r>
                      <a:r>
                        <a:rPr lang="cs-CZ" sz="1000" b="1" i="0" u="none" strike="noStrike" dirty="0">
                          <a:effectLst/>
                          <a:latin typeface="Calibri Light" panose="020F0302020204030204" pitchFamily="34" charset="0"/>
                        </a:rPr>
                        <a:t>%</a:t>
                      </a:r>
                      <a:endParaRPr lang="en-GB" sz="1000" b="1" i="0" u="none" strike="noStrike" dirty="0">
                        <a:effectLst/>
                        <a:latin typeface="Calibri Light" panose="020F0302020204030204" pitchFamily="34" charset="0"/>
                      </a:endParaRP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ctr" fontAlgn="ctr"/>
                      <a:r>
                        <a:rPr lang="en-GB" sz="1000" b="0" i="0" u="none" strike="noStrike" dirty="0">
                          <a:effectLst/>
                          <a:latin typeface="Calibri Light" panose="020F0302020204030204" pitchFamily="34" charset="0"/>
                        </a:rPr>
                        <a:t>42</a:t>
                      </a:r>
                      <a:r>
                        <a:rPr lang="cs-CZ" sz="1000" b="0" i="0" u="none" strike="noStrike" dirty="0">
                          <a:effectLst/>
                          <a:latin typeface="Calibri Light" panose="020F0302020204030204" pitchFamily="34" charset="0"/>
                        </a:rPr>
                        <a:t>%</a:t>
                      </a:r>
                      <a:endParaRPr lang="en-GB" sz="1000" b="0" i="0" u="none" strike="noStrike" dirty="0">
                        <a:effectLst/>
                        <a:latin typeface="Calibri Light" panose="020F0302020204030204" pitchFamily="34" charset="0"/>
                      </a:endParaRP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extLst>
                  <a:ext uri="{0D108BD9-81ED-4DB2-BD59-A6C34878D82A}">
                    <a16:rowId xmlns:a16="http://schemas.microsoft.com/office/drawing/2014/main" val="2315437707"/>
                  </a:ext>
                </a:extLst>
              </a:tr>
              <a:tr h="251620">
                <a:tc>
                  <a:txBody>
                    <a:bodyPr/>
                    <a:lstStyle/>
                    <a:p>
                      <a:pPr algn="r" fontAlgn="ctr"/>
                      <a:r>
                        <a:rPr lang="en-GB" sz="1000" b="0" i="0" u="none" strike="noStrike">
                          <a:effectLst/>
                          <a:latin typeface="Calibri Light" panose="020F0302020204030204" pitchFamily="34" charset="0"/>
                        </a:rPr>
                        <a:t>Naštvání, ztrácení nervů, zvýšená agrese.</a:t>
                      </a:r>
                    </a:p>
                  </a:txBody>
                  <a:tcPr marL="9525" marR="9525" marT="9525" marB="0" anchor="ctr">
                    <a:lnL w="12700" cap="flat" cmpd="sng" algn="ctr">
                      <a:no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ctr" fontAlgn="ctr"/>
                      <a:r>
                        <a:rPr lang="en-GB" sz="1000" b="1" i="0" u="none" strike="noStrike" dirty="0">
                          <a:effectLst/>
                          <a:latin typeface="Calibri Light" panose="020F0302020204030204" pitchFamily="34" charset="0"/>
                        </a:rPr>
                        <a:t>67</a:t>
                      </a:r>
                      <a:r>
                        <a:rPr lang="cs-CZ" sz="1000" b="1" i="0" u="none" strike="noStrike" dirty="0">
                          <a:effectLst/>
                          <a:latin typeface="Calibri Light" panose="020F0302020204030204" pitchFamily="34" charset="0"/>
                        </a:rPr>
                        <a:t>%</a:t>
                      </a:r>
                      <a:endParaRPr lang="en-GB" sz="1000" b="1" i="0" u="none" strike="noStrike" dirty="0">
                        <a:effectLst/>
                        <a:latin typeface="Calibri Light" panose="020F0302020204030204" pitchFamily="34" charset="0"/>
                      </a:endParaRP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ctr" fontAlgn="ctr"/>
                      <a:r>
                        <a:rPr lang="en-GB" sz="1000" b="0" i="0" u="none" strike="noStrike" dirty="0">
                          <a:effectLst/>
                          <a:latin typeface="Calibri Light" panose="020F0302020204030204" pitchFamily="34" charset="0"/>
                        </a:rPr>
                        <a:t>47</a:t>
                      </a:r>
                      <a:r>
                        <a:rPr lang="cs-CZ" sz="1000" b="0" i="0" u="none" strike="noStrike" dirty="0">
                          <a:effectLst/>
                          <a:latin typeface="Calibri Light" panose="020F0302020204030204" pitchFamily="34" charset="0"/>
                        </a:rPr>
                        <a:t>%</a:t>
                      </a:r>
                      <a:endParaRPr lang="en-GB" sz="1000" b="0" i="0" u="none" strike="noStrike" dirty="0">
                        <a:effectLst/>
                        <a:latin typeface="Calibri Light" panose="020F0302020204030204" pitchFamily="34" charset="0"/>
                      </a:endParaRP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extLst>
                  <a:ext uri="{0D108BD9-81ED-4DB2-BD59-A6C34878D82A}">
                    <a16:rowId xmlns:a16="http://schemas.microsoft.com/office/drawing/2014/main" val="3325712784"/>
                  </a:ext>
                </a:extLst>
              </a:tr>
              <a:tr h="251620">
                <a:tc>
                  <a:txBody>
                    <a:bodyPr/>
                    <a:lstStyle/>
                    <a:p>
                      <a:pPr algn="r" fontAlgn="ctr"/>
                      <a:r>
                        <a:rPr lang="pt-BR" sz="1000" b="0" i="0" u="none" strike="noStrike">
                          <a:effectLst/>
                          <a:latin typeface="Calibri Light" panose="020F0302020204030204" pitchFamily="34" charset="0"/>
                        </a:rPr>
                        <a:t>Potíže se vzhledem, váhou – výkyvy.</a:t>
                      </a:r>
                    </a:p>
                  </a:txBody>
                  <a:tcPr marL="9525" marR="9525" marT="9525" marB="0" anchor="ctr">
                    <a:lnL w="12700" cap="flat" cmpd="sng" algn="ctr">
                      <a:no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ctr" fontAlgn="ctr"/>
                      <a:r>
                        <a:rPr lang="en-GB" sz="1000" b="1" i="0" u="none" strike="noStrike" dirty="0">
                          <a:effectLst/>
                          <a:latin typeface="Calibri Light" panose="020F0302020204030204" pitchFamily="34" charset="0"/>
                        </a:rPr>
                        <a:t>67</a:t>
                      </a:r>
                      <a:r>
                        <a:rPr lang="cs-CZ" sz="1000" b="1" i="0" u="none" strike="noStrike" dirty="0">
                          <a:effectLst/>
                          <a:latin typeface="Calibri Light" panose="020F0302020204030204" pitchFamily="34" charset="0"/>
                        </a:rPr>
                        <a:t>%</a:t>
                      </a:r>
                      <a:endParaRPr lang="en-GB" sz="1000" b="1" i="0" u="none" strike="noStrike" dirty="0">
                        <a:effectLst/>
                        <a:latin typeface="Calibri Light" panose="020F0302020204030204" pitchFamily="34" charset="0"/>
                      </a:endParaRP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ctr" fontAlgn="ctr"/>
                      <a:r>
                        <a:rPr lang="en-GB" sz="1000" b="0" i="0" u="none" strike="noStrike" dirty="0">
                          <a:effectLst/>
                          <a:latin typeface="Calibri Light" panose="020F0302020204030204" pitchFamily="34" charset="0"/>
                        </a:rPr>
                        <a:t>41</a:t>
                      </a:r>
                      <a:r>
                        <a:rPr lang="cs-CZ" sz="1000" b="0" i="0" u="none" strike="noStrike" dirty="0">
                          <a:effectLst/>
                          <a:latin typeface="Calibri Light" panose="020F0302020204030204" pitchFamily="34" charset="0"/>
                        </a:rPr>
                        <a:t>%</a:t>
                      </a:r>
                      <a:endParaRPr lang="en-GB" sz="1000" b="0" i="0" u="none" strike="noStrike" dirty="0">
                        <a:effectLst/>
                        <a:latin typeface="Calibri Light" panose="020F0302020204030204" pitchFamily="34" charset="0"/>
                      </a:endParaRP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extLst>
                  <a:ext uri="{0D108BD9-81ED-4DB2-BD59-A6C34878D82A}">
                    <a16:rowId xmlns:a16="http://schemas.microsoft.com/office/drawing/2014/main" val="1215042313"/>
                  </a:ext>
                </a:extLst>
              </a:tr>
              <a:tr h="251620">
                <a:tc>
                  <a:txBody>
                    <a:bodyPr/>
                    <a:lstStyle/>
                    <a:p>
                      <a:pPr algn="r" fontAlgn="ctr"/>
                      <a:r>
                        <a:rPr lang="es-ES" sz="1000" b="0" i="0" u="none" strike="noStrike">
                          <a:effectLst/>
                          <a:latin typeface="Calibri Light" panose="020F0302020204030204" pitchFamily="34" charset="0"/>
                        </a:rPr>
                        <a:t>Zhoršení prospěchu a ve škole.</a:t>
                      </a:r>
                    </a:p>
                  </a:txBody>
                  <a:tcPr marL="9525" marR="9525" marT="9525" marB="0" anchor="ctr">
                    <a:lnL w="12700" cap="flat" cmpd="sng" algn="ctr">
                      <a:no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ctr" fontAlgn="ctr"/>
                      <a:r>
                        <a:rPr lang="en-GB" sz="1000" b="1" i="0" u="none" strike="noStrike" dirty="0">
                          <a:effectLst/>
                          <a:latin typeface="Calibri Light" panose="020F0302020204030204" pitchFamily="34" charset="0"/>
                        </a:rPr>
                        <a:t>65</a:t>
                      </a:r>
                      <a:r>
                        <a:rPr lang="cs-CZ" sz="1000" b="1" i="0" u="none" strike="noStrike" dirty="0">
                          <a:effectLst/>
                          <a:latin typeface="Calibri Light" panose="020F0302020204030204" pitchFamily="34" charset="0"/>
                        </a:rPr>
                        <a:t>%</a:t>
                      </a:r>
                      <a:endParaRPr lang="en-GB" sz="1000" b="1" i="0" u="none" strike="noStrike" dirty="0">
                        <a:effectLst/>
                        <a:latin typeface="Calibri Light" panose="020F0302020204030204" pitchFamily="34" charset="0"/>
                      </a:endParaRP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ctr" fontAlgn="ctr"/>
                      <a:r>
                        <a:rPr lang="en-GB" sz="1000" b="0" i="0" u="none" strike="noStrike" dirty="0">
                          <a:effectLst/>
                          <a:latin typeface="Calibri Light" panose="020F0302020204030204" pitchFamily="34" charset="0"/>
                        </a:rPr>
                        <a:t>34</a:t>
                      </a:r>
                      <a:r>
                        <a:rPr lang="cs-CZ" sz="1000" b="0" i="0" u="none" strike="noStrike" dirty="0">
                          <a:effectLst/>
                          <a:latin typeface="Calibri Light" panose="020F0302020204030204" pitchFamily="34" charset="0"/>
                        </a:rPr>
                        <a:t>%</a:t>
                      </a:r>
                      <a:endParaRPr lang="en-GB" sz="1000" b="0" i="0" u="none" strike="noStrike" dirty="0">
                        <a:effectLst/>
                        <a:latin typeface="Calibri Light" panose="020F0302020204030204" pitchFamily="34" charset="0"/>
                      </a:endParaRP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extLst>
                  <a:ext uri="{0D108BD9-81ED-4DB2-BD59-A6C34878D82A}">
                    <a16:rowId xmlns:a16="http://schemas.microsoft.com/office/drawing/2014/main" val="2640212683"/>
                  </a:ext>
                </a:extLst>
              </a:tr>
              <a:tr h="251620">
                <a:tc>
                  <a:txBody>
                    <a:bodyPr/>
                    <a:lstStyle/>
                    <a:p>
                      <a:pPr algn="r" fontAlgn="ctr"/>
                      <a:r>
                        <a:rPr lang="en-GB" sz="1000" b="0" i="0" u="none" strike="noStrike" dirty="0" err="1">
                          <a:effectLst/>
                          <a:latin typeface="Calibri Light" panose="020F0302020204030204" pitchFamily="34" charset="0"/>
                        </a:rPr>
                        <a:t>Braní</a:t>
                      </a:r>
                      <a:r>
                        <a:rPr lang="en-GB" sz="1000" b="0" i="0" u="none" strike="noStrike" dirty="0">
                          <a:effectLst/>
                          <a:latin typeface="Calibri Light" panose="020F0302020204030204" pitchFamily="34" charset="0"/>
                        </a:rPr>
                        <a:t> </a:t>
                      </a:r>
                      <a:r>
                        <a:rPr lang="en-GB" sz="1000" b="0" i="0" u="none" strike="noStrike" dirty="0" err="1">
                          <a:effectLst/>
                          <a:latin typeface="Calibri Light" panose="020F0302020204030204" pitchFamily="34" charset="0"/>
                        </a:rPr>
                        <a:t>věcí</a:t>
                      </a:r>
                      <a:r>
                        <a:rPr lang="en-GB" sz="1000" b="0" i="0" u="none" strike="noStrike" dirty="0">
                          <a:effectLst/>
                          <a:latin typeface="Calibri Light" panose="020F0302020204030204" pitchFamily="34" charset="0"/>
                        </a:rPr>
                        <a:t>, </a:t>
                      </a:r>
                      <a:r>
                        <a:rPr lang="en-GB" sz="1000" b="0" i="0" u="none" strike="noStrike" dirty="0" err="1">
                          <a:effectLst/>
                          <a:latin typeface="Calibri Light" panose="020F0302020204030204" pitchFamily="34" charset="0"/>
                        </a:rPr>
                        <a:t>které</a:t>
                      </a:r>
                      <a:r>
                        <a:rPr lang="en-GB" sz="1000" b="0" i="0" u="none" strike="noStrike" dirty="0">
                          <a:effectLst/>
                          <a:latin typeface="Calibri Light" panose="020F0302020204030204" pitchFamily="34" charset="0"/>
                        </a:rPr>
                        <a:t> </a:t>
                      </a:r>
                      <a:r>
                        <a:rPr lang="en-GB" sz="1000" b="0" i="0" u="none" strike="noStrike" dirty="0" err="1">
                          <a:effectLst/>
                          <a:latin typeface="Calibri Light" panose="020F0302020204030204" pitchFamily="34" charset="0"/>
                        </a:rPr>
                        <a:t>člověku</a:t>
                      </a:r>
                      <a:r>
                        <a:rPr lang="en-GB" sz="1000" b="0" i="0" u="none" strike="noStrike" dirty="0">
                          <a:effectLst/>
                          <a:latin typeface="Calibri Light" panose="020F0302020204030204" pitchFamily="34" charset="0"/>
                        </a:rPr>
                        <a:t> </a:t>
                      </a:r>
                      <a:r>
                        <a:rPr lang="en-GB" sz="1000" b="0" i="0" u="none" strike="noStrike" dirty="0" err="1">
                          <a:effectLst/>
                          <a:latin typeface="Calibri Light" panose="020F0302020204030204" pitchFamily="34" charset="0"/>
                        </a:rPr>
                        <a:t>nepatří</a:t>
                      </a:r>
                      <a:r>
                        <a:rPr lang="en-GB" sz="1000" b="0" i="0" u="none" strike="noStrike" dirty="0">
                          <a:effectLst/>
                          <a:latin typeface="Calibri Light" panose="020F0302020204030204" pitchFamily="34" charset="0"/>
                        </a:rPr>
                        <a:t>.</a:t>
                      </a:r>
                    </a:p>
                  </a:txBody>
                  <a:tcPr marL="9525" marR="9525" marT="9525" marB="0" anchor="ctr">
                    <a:lnL w="12700" cap="flat" cmpd="sng" algn="ctr">
                      <a:no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ctr" fontAlgn="ctr"/>
                      <a:r>
                        <a:rPr lang="en-GB" sz="1000" b="1" i="0" u="none" strike="noStrike" dirty="0">
                          <a:effectLst/>
                          <a:latin typeface="Calibri Light" panose="020F0302020204030204" pitchFamily="34" charset="0"/>
                        </a:rPr>
                        <a:t>33</a:t>
                      </a:r>
                      <a:r>
                        <a:rPr lang="cs-CZ" sz="1000" b="1" i="0" u="none" strike="noStrike" dirty="0">
                          <a:effectLst/>
                          <a:latin typeface="Calibri Light" panose="020F0302020204030204" pitchFamily="34" charset="0"/>
                        </a:rPr>
                        <a:t>%</a:t>
                      </a:r>
                      <a:endParaRPr lang="en-GB" sz="1000" b="1" i="0" u="none" strike="noStrike" dirty="0">
                        <a:effectLst/>
                        <a:latin typeface="Calibri Light" panose="020F0302020204030204" pitchFamily="34" charset="0"/>
                      </a:endParaRP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ctr" fontAlgn="ctr"/>
                      <a:r>
                        <a:rPr lang="en-GB" sz="1000" b="0" i="0" u="none" strike="noStrike" dirty="0">
                          <a:effectLst/>
                          <a:latin typeface="Calibri Light" panose="020F0302020204030204" pitchFamily="34" charset="0"/>
                        </a:rPr>
                        <a:t>23</a:t>
                      </a:r>
                      <a:r>
                        <a:rPr lang="cs-CZ" sz="1000" b="0" i="0" u="none" strike="noStrike" dirty="0">
                          <a:effectLst/>
                          <a:latin typeface="Calibri Light" panose="020F0302020204030204" pitchFamily="34" charset="0"/>
                        </a:rPr>
                        <a:t>%</a:t>
                      </a:r>
                      <a:endParaRPr lang="en-GB" sz="1000" b="0" i="0" u="none" strike="noStrike" dirty="0">
                        <a:effectLst/>
                        <a:latin typeface="Calibri Light" panose="020F0302020204030204" pitchFamily="34" charset="0"/>
                      </a:endParaRP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extLst>
                  <a:ext uri="{0D108BD9-81ED-4DB2-BD59-A6C34878D82A}">
                    <a16:rowId xmlns:a16="http://schemas.microsoft.com/office/drawing/2014/main" val="2082074615"/>
                  </a:ext>
                </a:extLst>
              </a:tr>
            </a:tbl>
          </a:graphicData>
        </a:graphic>
      </p:graphicFrame>
      <p:sp>
        <p:nvSpPr>
          <p:cNvPr id="17" name="Obdélník 9">
            <a:extLst>
              <a:ext uri="{FF2B5EF4-FFF2-40B4-BE49-F238E27FC236}">
                <a16:creationId xmlns:a16="http://schemas.microsoft.com/office/drawing/2014/main" id="{3E6021D5-D209-3208-7E93-A5AF1ED8B6D1}"/>
              </a:ext>
            </a:extLst>
          </p:cNvPr>
          <p:cNvSpPr/>
          <p:nvPr/>
        </p:nvSpPr>
        <p:spPr>
          <a:xfrm>
            <a:off x="4838115" y="2204864"/>
            <a:ext cx="4777430" cy="340519"/>
          </a:xfrm>
          <a:prstGeom prst="roundRect">
            <a:avLst/>
          </a:prstGeom>
          <a:solidFill>
            <a:srgbClr val="6C488E"/>
          </a:solidFill>
          <a:ln w="12700" cap="flat" cmpd="sng" algn="ctr">
            <a:noFill/>
            <a:prstDash val="solid"/>
            <a:miter lim="800000"/>
          </a:ln>
          <a:effectLst>
            <a:outerShdw blurRad="50800" dist="38100" dir="2700000" algn="tl" rotWithShape="0">
              <a:prstClr val="black">
                <a:alpha val="40000"/>
              </a:prstClr>
            </a:outerShdw>
          </a:effectLst>
        </p:spPr>
        <p:txBody>
          <a:bodyPr wrap="squar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cs-CZ" sz="1400" b="1" i="0" u="none" strike="noStrike" kern="0" cap="none" spc="0" normalizeH="0" baseline="0" noProof="0" dirty="0">
                <a:ln>
                  <a:noFill/>
                </a:ln>
                <a:solidFill>
                  <a:prstClr val="white"/>
                </a:solidFill>
                <a:effectLst/>
                <a:uLnTx/>
                <a:uFillTx/>
                <a:latin typeface="Calibri Light" panose="020F0302020204030204" pitchFamily="34" charset="0"/>
                <a:ea typeface="+mn-ea"/>
                <a:cs typeface="Calibri Light" panose="020F0302020204030204" pitchFamily="34" charset="0"/>
              </a:rPr>
              <a:t>Osobní zkušenost</a:t>
            </a:r>
          </a:p>
        </p:txBody>
      </p:sp>
      <p:graphicFrame>
        <p:nvGraphicFramePr>
          <p:cNvPr id="2" name="Graf 24">
            <a:extLst>
              <a:ext uri="{FF2B5EF4-FFF2-40B4-BE49-F238E27FC236}">
                <a16:creationId xmlns:a16="http://schemas.microsoft.com/office/drawing/2014/main" id="{F01D733C-3B32-D3EF-9008-29BF8B4DC5B5}"/>
              </a:ext>
            </a:extLst>
          </p:cNvPr>
          <p:cNvGraphicFramePr/>
          <p:nvPr>
            <p:extLst>
              <p:ext uri="{D42A27DB-BD31-4B8C-83A1-F6EECF244321}">
                <p14:modId xmlns:p14="http://schemas.microsoft.com/office/powerpoint/2010/main" val="906925458"/>
              </p:ext>
            </p:extLst>
          </p:nvPr>
        </p:nvGraphicFramePr>
        <p:xfrm>
          <a:off x="8341" y="15870"/>
          <a:ext cx="2271340" cy="1158198"/>
        </p:xfrm>
        <a:graphic>
          <a:graphicData uri="http://schemas.openxmlformats.org/drawingml/2006/chart">
            <c:chart xmlns:c="http://schemas.openxmlformats.org/drawingml/2006/chart" xmlns:r="http://schemas.openxmlformats.org/officeDocument/2006/relationships" r:id="rId5"/>
          </a:graphicData>
        </a:graphic>
      </p:graphicFrame>
    </p:spTree>
    <p:extLst>
      <p:ext uri="{BB962C8B-B14F-4D97-AF65-F5344CB8AC3E}">
        <p14:creationId xmlns:p14="http://schemas.microsoft.com/office/powerpoint/2010/main" val="120878025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Nadpis 1"/>
          <p:cNvSpPr txBox="1">
            <a:spLocks/>
          </p:cNvSpPr>
          <p:nvPr/>
        </p:nvSpPr>
        <p:spPr>
          <a:xfrm>
            <a:off x="407369" y="44624"/>
            <a:ext cx="11377264" cy="872331"/>
          </a:xfrm>
          <a:prstGeom prst="rect">
            <a:avLst/>
          </a:prstGeom>
        </p:spPr>
        <p:txBody>
          <a:bodyPr vert="horz" lIns="91438" tIns="45719" rIns="91438" bIns="45719" rtlCol="0" anchor="ctr">
            <a:noAutofit/>
          </a:bodyPr>
          <a:lstStyle>
            <a:lvl1pPr algn="l" defTabSz="914400" rtl="0" eaLnBrk="1" latinLnBrk="0" hangingPunct="1">
              <a:lnSpc>
                <a:spcPct val="100000"/>
              </a:lnSpc>
              <a:spcBef>
                <a:spcPct val="0"/>
              </a:spcBef>
              <a:buNone/>
              <a:defRPr sz="3000" b="1" i="0" kern="1200">
                <a:solidFill>
                  <a:srgbClr val="5C5F63"/>
                </a:solidFill>
                <a:latin typeface="Arial"/>
                <a:ea typeface="+mj-ea"/>
                <a:cs typeface="Arial"/>
              </a:defRPr>
            </a:lvl1p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cs-CZ" sz="4400" b="0" i="0" u="none" strike="noStrike" kern="1200" cap="none" spc="0" normalizeH="0" baseline="0" noProof="0" dirty="0">
                <a:ln>
                  <a:noFill/>
                </a:ln>
                <a:solidFill>
                  <a:srgbClr val="5C5F63"/>
                </a:solidFill>
                <a:effectLst/>
                <a:uLnTx/>
                <a:uFillTx/>
                <a:latin typeface="Calibri Light" panose="020F0302020204030204"/>
                <a:ea typeface="+mj-ea"/>
                <a:cs typeface="Calibri Light" panose="020F0302020204030204" pitchFamily="34" charset="0"/>
              </a:rPr>
              <a:t>Vztah s rodiči II</a:t>
            </a:r>
          </a:p>
        </p:txBody>
      </p:sp>
      <p:sp>
        <p:nvSpPr>
          <p:cNvPr id="10" name="TextovéPole 2">
            <a:extLst>
              <a:ext uri="{FF2B5EF4-FFF2-40B4-BE49-F238E27FC236}">
                <a16:creationId xmlns:a16="http://schemas.microsoft.com/office/drawing/2014/main" id="{CCA649F5-DC91-9D30-FA03-793E42E00BB7}"/>
              </a:ext>
            </a:extLst>
          </p:cNvPr>
          <p:cNvSpPr txBox="1"/>
          <p:nvPr/>
        </p:nvSpPr>
        <p:spPr>
          <a:xfrm>
            <a:off x="2243929" y="6428708"/>
            <a:ext cx="9480375" cy="507831"/>
          </a:xfrm>
          <a:prstGeom prst="rect">
            <a:avLst/>
          </a:prstGeom>
          <a:noFill/>
        </p:spPr>
        <p:txBody>
          <a:bodyPr wrap="square" rtlCol="0">
            <a:spAutoFit/>
          </a:bodyPr>
          <a:lstStyle/>
          <a:p>
            <a:r>
              <a:rPr lang="pt-BR" sz="900" i="1" dirty="0">
                <a:solidFill>
                  <a:schemeClr val="tx1">
                    <a:lumMod val="65000"/>
                    <a:lumOff val="35000"/>
                  </a:schemeClr>
                </a:solidFill>
                <a:latin typeface="+mj-lt"/>
              </a:rPr>
              <a:t>C9. Které z těchto činností podle tvého názoru pomáhají zařídit duševní pohodu dětí a mladých lidí?</a:t>
            </a:r>
            <a:endParaRPr lang="cs-CZ" sz="900" i="1" dirty="0">
              <a:solidFill>
                <a:schemeClr val="tx1">
                  <a:lumMod val="65000"/>
                  <a:lumOff val="35000"/>
                </a:schemeClr>
              </a:solidFill>
              <a:latin typeface="+mj-lt"/>
            </a:endParaRPr>
          </a:p>
          <a:p>
            <a:r>
              <a:rPr lang="pt-BR" sz="900" i="1" dirty="0">
                <a:solidFill>
                  <a:schemeClr val="tx1">
                    <a:lumMod val="65000"/>
                    <a:lumOff val="35000"/>
                  </a:schemeClr>
                </a:solidFill>
                <a:latin typeface="+mj-lt"/>
              </a:rPr>
              <a:t>C11. A pokud by ses nakonec s řešením duševních obtíží rozhodl</a:t>
            </a:r>
            <a:r>
              <a:rPr lang="cs-CZ" sz="900" i="1" dirty="0">
                <a:solidFill>
                  <a:schemeClr val="tx1">
                    <a:lumMod val="65000"/>
                    <a:lumOff val="35000"/>
                  </a:schemeClr>
                </a:solidFill>
                <a:latin typeface="+mj-lt"/>
              </a:rPr>
              <a:t>/</a:t>
            </a:r>
            <a:r>
              <a:rPr lang="pt-BR" sz="900" i="1" dirty="0">
                <a:solidFill>
                  <a:schemeClr val="tx1">
                    <a:lumMod val="65000"/>
                    <a:lumOff val="35000"/>
                  </a:schemeClr>
                </a:solidFill>
                <a:latin typeface="+mj-lt"/>
              </a:rPr>
              <a:t>a obrátit na někoho dospělého nebo odborníka, koho bys zvažoval</a:t>
            </a:r>
            <a:r>
              <a:rPr lang="cs-CZ" sz="900" i="1" dirty="0">
                <a:solidFill>
                  <a:schemeClr val="tx1">
                    <a:lumMod val="65000"/>
                    <a:lumOff val="35000"/>
                  </a:schemeClr>
                </a:solidFill>
                <a:latin typeface="+mj-lt"/>
              </a:rPr>
              <a:t>/</a:t>
            </a:r>
            <a:r>
              <a:rPr lang="pt-BR" sz="900" i="1" dirty="0">
                <a:solidFill>
                  <a:schemeClr val="tx1">
                    <a:lumMod val="65000"/>
                    <a:lumOff val="35000"/>
                  </a:schemeClr>
                </a:solidFill>
                <a:latin typeface="+mj-lt"/>
              </a:rPr>
              <a:t>a?</a:t>
            </a:r>
          </a:p>
          <a:p>
            <a:endParaRPr lang="pt-BR" sz="900" i="1" dirty="0">
              <a:solidFill>
                <a:schemeClr val="tx1">
                  <a:lumMod val="65000"/>
                  <a:lumOff val="35000"/>
                </a:schemeClr>
              </a:solidFill>
              <a:latin typeface="+mj-lt"/>
            </a:endParaRPr>
          </a:p>
        </p:txBody>
      </p:sp>
      <p:sp>
        <p:nvSpPr>
          <p:cNvPr id="5" name="Content Placeholder 3">
            <a:extLst>
              <a:ext uri="{FF2B5EF4-FFF2-40B4-BE49-F238E27FC236}">
                <a16:creationId xmlns:a16="http://schemas.microsoft.com/office/drawing/2014/main" id="{0DBE1901-8970-132E-12D9-F35FEA4E5504}"/>
              </a:ext>
            </a:extLst>
          </p:cNvPr>
          <p:cNvSpPr txBox="1">
            <a:spLocks/>
          </p:cNvSpPr>
          <p:nvPr/>
        </p:nvSpPr>
        <p:spPr>
          <a:xfrm>
            <a:off x="752040" y="946832"/>
            <a:ext cx="11084799" cy="688576"/>
          </a:xfrm>
          <a:prstGeom prst="rect">
            <a:avLst/>
          </a:prstGeom>
          <a:solidFill>
            <a:sysClr val="window" lastClr="FFFFFF"/>
          </a:solidFill>
        </p:spPr>
        <p:txBody>
          <a:bodyPr anchor="ctr"/>
          <a:lstStyle>
            <a:lvl1pPr marL="180975" indent="-180975" algn="l" defTabSz="914400" rtl="0" eaLnBrk="1" latinLnBrk="0" hangingPunct="1">
              <a:spcBef>
                <a:spcPts val="600"/>
              </a:spcBef>
              <a:spcAft>
                <a:spcPts val="600"/>
              </a:spcAft>
              <a:buClr>
                <a:schemeClr val="accent1"/>
              </a:buClr>
              <a:buFont typeface="Arial" pitchFamily="34" charset="0"/>
              <a:buChar char="•"/>
              <a:defRPr sz="1800" kern="1200">
                <a:solidFill>
                  <a:schemeClr val="tx1"/>
                </a:solidFill>
                <a:latin typeface="+mn-lt"/>
                <a:ea typeface="+mn-ea"/>
                <a:cs typeface="Arial" pitchFamily="34" charset="0"/>
              </a:defRPr>
            </a:lvl1pPr>
            <a:lvl2pPr marL="447675" indent="-180975" algn="l" defTabSz="914400" rtl="0" eaLnBrk="1" latinLnBrk="0" hangingPunct="1">
              <a:spcBef>
                <a:spcPts val="0"/>
              </a:spcBef>
              <a:spcAft>
                <a:spcPts val="300"/>
              </a:spcAft>
              <a:buClr>
                <a:schemeClr val="accent1"/>
              </a:buClr>
              <a:buFont typeface="Calibri" pitchFamily="34" charset="0"/>
              <a:buChar char="–"/>
              <a:defRPr sz="1400" kern="1200">
                <a:solidFill>
                  <a:schemeClr val="tx1"/>
                </a:solidFill>
                <a:latin typeface="+mn-lt"/>
                <a:ea typeface="+mn-ea"/>
                <a:cs typeface="Arial" pitchFamily="34" charset="0"/>
              </a:defRPr>
            </a:lvl2pPr>
            <a:lvl3pPr marL="714375" indent="-171450" algn="l" defTabSz="914400" rtl="0" eaLnBrk="1" latinLnBrk="0" hangingPunct="1">
              <a:spcBef>
                <a:spcPts val="0"/>
              </a:spcBef>
              <a:spcAft>
                <a:spcPts val="300"/>
              </a:spcAft>
              <a:buClr>
                <a:schemeClr val="accent1"/>
              </a:buClr>
              <a:buFont typeface="Calibri" pitchFamily="34" charset="0"/>
              <a:buChar char="–"/>
              <a:defRPr sz="1400" kern="1200">
                <a:solidFill>
                  <a:schemeClr val="tx1"/>
                </a:solidFill>
                <a:latin typeface="+mn-lt"/>
                <a:ea typeface="+mn-ea"/>
                <a:cs typeface="Arial" pitchFamily="34" charset="0"/>
              </a:defRPr>
            </a:lvl3pPr>
            <a:lvl4pPr marL="942975" indent="-133350" algn="l" defTabSz="914400" rtl="0" eaLnBrk="1" latinLnBrk="0" hangingPunct="1">
              <a:spcBef>
                <a:spcPct val="20000"/>
              </a:spcBef>
              <a:buClr>
                <a:schemeClr val="accent1"/>
              </a:buClr>
              <a:buFont typeface="Calibri" pitchFamily="34" charset="0"/>
              <a:buChar char="–"/>
              <a:defRPr sz="1200" kern="1200">
                <a:solidFill>
                  <a:schemeClr val="tx1"/>
                </a:solidFill>
                <a:latin typeface="+mn-lt"/>
                <a:ea typeface="+mn-ea"/>
                <a:cs typeface="Arial" pitchFamily="34" charset="0"/>
              </a:defRPr>
            </a:lvl4pPr>
            <a:lvl5pPr marL="1114425" indent="-123825" algn="l" defTabSz="914400" rtl="0" eaLnBrk="1" latinLnBrk="0" hangingPunct="1">
              <a:spcBef>
                <a:spcPct val="20000"/>
              </a:spcBef>
              <a:buClr>
                <a:schemeClr val="accent1"/>
              </a:buClr>
              <a:buFont typeface="Calibri" pitchFamily="34" charset="0"/>
              <a:buChar char="–"/>
              <a:defRPr sz="1200" kern="1200" baseline="0">
                <a:solidFill>
                  <a:schemeClr val="tx1"/>
                </a:solidFill>
                <a:latin typeface="+mn-lt"/>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marR="0" lvl="0" indent="0" algn="ctr" defTabSz="914400" rtl="0" eaLnBrk="0" fontAlgn="auto" latinLnBrk="0" hangingPunct="0">
              <a:lnSpc>
                <a:spcPct val="90000"/>
              </a:lnSpc>
              <a:spcBef>
                <a:spcPct val="25000"/>
              </a:spcBef>
              <a:spcAft>
                <a:spcPct val="0"/>
              </a:spcAft>
              <a:buClr>
                <a:srgbClr val="FFFFFF">
                  <a:lumMod val="65000"/>
                </a:srgbClr>
              </a:buClr>
              <a:buSzPct val="100000"/>
              <a:buFont typeface="Arial" pitchFamily="34" charset="0"/>
              <a:buNone/>
              <a:tabLst>
                <a:tab pos="6815138" algn="r"/>
              </a:tabLst>
              <a:defRPr/>
            </a:pPr>
            <a:r>
              <a:rPr kumimoji="0" lang="cs-CZ" sz="1400" b="0" i="0" u="none" strike="noStrike" kern="1200" cap="none" spc="0" normalizeH="0" baseline="0" noProof="0" dirty="0">
                <a:ln>
                  <a:noFill/>
                </a:ln>
                <a:solidFill>
                  <a:srgbClr val="E7E6E6">
                    <a:lumMod val="50000"/>
                  </a:srgbClr>
                </a:solidFill>
                <a:effectLst/>
                <a:uLnTx/>
                <a:uFillTx/>
                <a:latin typeface="Calibri Light" panose="020F0302020204030204"/>
                <a:ea typeface="+mn-ea"/>
                <a:cs typeface="Arial" pitchFamily="34" charset="0"/>
              </a:rPr>
              <a:t>Děti, které mají horší vztah s rodiči vidí vhodný způsob pomoci v kontaktu s kamarády a pobytu v přírodě. V menší míře možnost pomoci spatřují v koníčcích a sportu. </a:t>
            </a:r>
          </a:p>
          <a:p>
            <a:pPr marL="0" marR="0" lvl="0" indent="0" algn="ctr" defTabSz="914400" rtl="0" eaLnBrk="0" fontAlgn="auto" latinLnBrk="0" hangingPunct="0">
              <a:lnSpc>
                <a:spcPct val="90000"/>
              </a:lnSpc>
              <a:spcBef>
                <a:spcPct val="25000"/>
              </a:spcBef>
              <a:spcAft>
                <a:spcPct val="0"/>
              </a:spcAft>
              <a:buClr>
                <a:srgbClr val="FFFFFF">
                  <a:lumMod val="65000"/>
                </a:srgbClr>
              </a:buClr>
              <a:buSzPct val="100000"/>
              <a:buFont typeface="Arial" pitchFamily="34" charset="0"/>
              <a:buNone/>
              <a:tabLst>
                <a:tab pos="6815138" algn="r"/>
              </a:tabLst>
              <a:defRPr/>
            </a:pPr>
            <a:r>
              <a:rPr lang="cs-CZ" sz="1400" dirty="0">
                <a:solidFill>
                  <a:srgbClr val="E7E6E6">
                    <a:lumMod val="50000"/>
                  </a:srgbClr>
                </a:solidFill>
                <a:latin typeface="Calibri Light" panose="020F0302020204030204"/>
              </a:rPr>
              <a:t>Pokud by duševní obtíže řešili, oslovili by nejčastěji linku důvěry, psychoterapeutku či učitele. Pouze 26% by šlo s žádostí o pomoc za rodiči. </a:t>
            </a:r>
            <a:endParaRPr kumimoji="0" lang="cs-CZ" sz="1400" b="0" i="0" u="none" strike="noStrike" kern="1200" cap="none" spc="0" normalizeH="0" baseline="0" noProof="0" dirty="0">
              <a:ln>
                <a:noFill/>
              </a:ln>
              <a:solidFill>
                <a:srgbClr val="E7E6E6">
                  <a:lumMod val="50000"/>
                </a:srgbClr>
              </a:solidFill>
              <a:effectLst/>
              <a:uLnTx/>
              <a:uFillTx/>
              <a:latin typeface="Calibri Light" panose="020F0302020204030204"/>
              <a:ea typeface="+mn-ea"/>
              <a:cs typeface="Arial" pitchFamily="34" charset="0"/>
            </a:endParaRPr>
          </a:p>
        </p:txBody>
      </p:sp>
      <p:graphicFrame>
        <p:nvGraphicFramePr>
          <p:cNvPr id="9" name="Tabulka 1">
            <a:extLst>
              <a:ext uri="{FF2B5EF4-FFF2-40B4-BE49-F238E27FC236}">
                <a16:creationId xmlns:a16="http://schemas.microsoft.com/office/drawing/2014/main" id="{755B8BF2-B03D-1041-0839-8B1D3FA839D7}"/>
              </a:ext>
            </a:extLst>
          </p:cNvPr>
          <p:cNvGraphicFramePr>
            <a:graphicFrameLocks noGrp="1"/>
          </p:cNvGraphicFramePr>
          <p:nvPr>
            <p:extLst>
              <p:ext uri="{D42A27DB-BD31-4B8C-83A1-F6EECF244321}">
                <p14:modId xmlns:p14="http://schemas.microsoft.com/office/powerpoint/2010/main" val="2920097624"/>
              </p:ext>
            </p:extLst>
          </p:nvPr>
        </p:nvGraphicFramePr>
        <p:xfrm>
          <a:off x="2999656" y="2096489"/>
          <a:ext cx="5745950" cy="3816215"/>
        </p:xfrm>
        <a:graphic>
          <a:graphicData uri="http://schemas.openxmlformats.org/drawingml/2006/table">
            <a:tbl>
              <a:tblPr/>
              <a:tblGrid>
                <a:gridCol w="2901950">
                  <a:extLst>
                    <a:ext uri="{9D8B030D-6E8A-4147-A177-3AD203B41FA5}">
                      <a16:colId xmlns:a16="http://schemas.microsoft.com/office/drawing/2014/main" val="1986763786"/>
                    </a:ext>
                  </a:extLst>
                </a:gridCol>
                <a:gridCol w="1296000">
                  <a:extLst>
                    <a:ext uri="{9D8B030D-6E8A-4147-A177-3AD203B41FA5}">
                      <a16:colId xmlns:a16="http://schemas.microsoft.com/office/drawing/2014/main" val="4064263987"/>
                    </a:ext>
                  </a:extLst>
                </a:gridCol>
                <a:gridCol w="1548000">
                  <a:extLst>
                    <a:ext uri="{9D8B030D-6E8A-4147-A177-3AD203B41FA5}">
                      <a16:colId xmlns:a16="http://schemas.microsoft.com/office/drawing/2014/main" val="833961527"/>
                    </a:ext>
                  </a:extLst>
                </a:gridCol>
              </a:tblGrid>
              <a:tr h="247783">
                <a:tc>
                  <a:txBody>
                    <a:bodyPr/>
                    <a:lstStyle/>
                    <a:p>
                      <a:pPr algn="ctr" fontAlgn="b"/>
                      <a:endParaRPr kumimoji="0" lang="en-US" sz="1100" b="0" i="0" u="none" strike="noStrike" kern="1200" cap="none" spc="0" normalizeH="0" baseline="0" noProof="0" dirty="0">
                        <a:ln>
                          <a:noFill/>
                        </a:ln>
                        <a:solidFill>
                          <a:schemeClr val="tx1">
                            <a:lumMod val="75000"/>
                            <a:lumOff val="25000"/>
                          </a:schemeClr>
                        </a:solidFill>
                        <a:effectLst/>
                        <a:uLnTx/>
                        <a:uFillTx/>
                        <a:latin typeface="Calibri Light" panose="020F0302020204030204" pitchFamily="34" charset="0"/>
                        <a:ea typeface="+mj-ea"/>
                        <a:cs typeface="Calibri Light" panose="020F0302020204030204" pitchFamily="34" charset="0"/>
                      </a:endParaRPr>
                    </a:p>
                  </a:txBody>
                  <a:tcPr marL="9525" marR="9525" marT="9525" marB="0" anchor="ctr">
                    <a:lnL w="12700" cap="flat" cmpd="sng" algn="ctr">
                      <a:no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12700" cap="flat" cmpd="sng" algn="ctr">
                      <a:no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ctr" fontAlgn="b"/>
                      <a:r>
                        <a:rPr kumimoji="0" lang="cs-CZ" sz="1100" b="1" i="0" u="none" strike="noStrike" kern="1200" cap="none" spc="0" normalizeH="0" baseline="0" noProof="0" dirty="0">
                          <a:ln>
                            <a:noFill/>
                          </a:ln>
                          <a:solidFill>
                            <a:schemeClr val="tx1">
                              <a:lumMod val="75000"/>
                              <a:lumOff val="25000"/>
                            </a:schemeClr>
                          </a:solidFill>
                          <a:effectLst/>
                          <a:uLnTx/>
                          <a:uFillTx/>
                          <a:latin typeface="Calibri Light" panose="020F0302020204030204" pitchFamily="34" charset="0"/>
                          <a:ea typeface="+mj-ea"/>
                          <a:cs typeface="Calibri Light" panose="020F0302020204030204" pitchFamily="34" charset="0"/>
                        </a:rPr>
                        <a:t>Horší vztah</a:t>
                      </a:r>
                      <a:endParaRPr kumimoji="0" lang="en-US" sz="1100" b="1" i="0" u="none" strike="noStrike" kern="1200" cap="none" spc="0" normalizeH="0" baseline="0" noProof="0" dirty="0">
                        <a:ln>
                          <a:noFill/>
                        </a:ln>
                        <a:solidFill>
                          <a:schemeClr val="tx1">
                            <a:lumMod val="75000"/>
                            <a:lumOff val="25000"/>
                          </a:schemeClr>
                        </a:solidFill>
                        <a:effectLst/>
                        <a:uLnTx/>
                        <a:uFillTx/>
                        <a:latin typeface="Calibri Light" panose="020F0302020204030204" pitchFamily="34" charset="0"/>
                        <a:ea typeface="+mj-ea"/>
                        <a:cs typeface="Calibri Light" panose="020F0302020204030204" pitchFamily="34" charset="0"/>
                      </a:endParaRP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12700" cap="flat" cmpd="sng" algn="ctr">
                      <a:no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marL="0" marR="0" lvl="0" indent="0" algn="ctr" defTabSz="914377" rtl="0" eaLnBrk="1" fontAlgn="b" latinLnBrk="0" hangingPunct="1">
                        <a:lnSpc>
                          <a:spcPct val="100000"/>
                        </a:lnSpc>
                        <a:spcBef>
                          <a:spcPts val="0"/>
                        </a:spcBef>
                        <a:spcAft>
                          <a:spcPts val="0"/>
                        </a:spcAft>
                        <a:buClrTx/>
                        <a:buSzTx/>
                        <a:buFontTx/>
                        <a:buNone/>
                        <a:tabLst/>
                        <a:defRPr/>
                      </a:pPr>
                      <a:r>
                        <a:rPr kumimoji="0" lang="cs-CZ" sz="1100" b="1" i="0" u="none" strike="noStrike" kern="1200" cap="none" spc="0" normalizeH="0" baseline="0" noProof="0" dirty="0">
                          <a:ln>
                            <a:noFill/>
                          </a:ln>
                          <a:solidFill>
                            <a:schemeClr val="tx1">
                              <a:lumMod val="75000"/>
                              <a:lumOff val="25000"/>
                            </a:schemeClr>
                          </a:solidFill>
                          <a:effectLst/>
                          <a:uLnTx/>
                          <a:uFillTx/>
                          <a:latin typeface="Calibri Light" panose="020F0302020204030204" pitchFamily="34" charset="0"/>
                          <a:ea typeface="+mn-ea"/>
                          <a:cs typeface="Calibri Light" panose="020F0302020204030204" pitchFamily="34" charset="0"/>
                        </a:rPr>
                        <a:t>Dobrý vztah</a:t>
                      </a:r>
                      <a:endParaRPr kumimoji="0" lang="en-US" sz="1100" b="1" i="0" u="none" strike="noStrike" kern="1200" cap="none" spc="0" normalizeH="0" baseline="0" noProof="0" dirty="0">
                        <a:ln>
                          <a:noFill/>
                        </a:ln>
                        <a:solidFill>
                          <a:schemeClr val="tx1">
                            <a:lumMod val="75000"/>
                            <a:lumOff val="25000"/>
                          </a:schemeClr>
                        </a:solidFill>
                        <a:effectLst/>
                        <a:uLnTx/>
                        <a:uFillTx/>
                        <a:latin typeface="Calibri Light" panose="020F0302020204030204" pitchFamily="34" charset="0"/>
                        <a:ea typeface="+mn-ea"/>
                        <a:cs typeface="Calibri Light" panose="020F0302020204030204" pitchFamily="34" charset="0"/>
                      </a:endParaRP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12700" cap="flat" cmpd="sng" algn="ctr">
                      <a:no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extLst>
                  <a:ext uri="{0D108BD9-81ED-4DB2-BD59-A6C34878D82A}">
                    <a16:rowId xmlns:a16="http://schemas.microsoft.com/office/drawing/2014/main" val="1766418058"/>
                  </a:ext>
                </a:extLst>
              </a:tr>
              <a:tr h="254888">
                <a:tc>
                  <a:txBody>
                    <a:bodyPr/>
                    <a:lstStyle/>
                    <a:p>
                      <a:pPr algn="r" fontAlgn="ctr"/>
                      <a:r>
                        <a:rPr lang="pl-PL" sz="1000" b="0" i="0" u="none" strike="noStrike" dirty="0">
                          <a:effectLst/>
                          <a:latin typeface="Calibri Light" panose="020F0302020204030204" pitchFamily="34" charset="0"/>
                        </a:rPr>
                        <a:t>Linka </a:t>
                      </a:r>
                      <a:r>
                        <a:rPr lang="pl-PL" sz="1000" b="0" i="0" u="none" strike="noStrike" dirty="0" err="1">
                          <a:effectLst/>
                          <a:latin typeface="Calibri Light" panose="020F0302020204030204" pitchFamily="34" charset="0"/>
                        </a:rPr>
                        <a:t>důvěry</a:t>
                      </a:r>
                      <a:r>
                        <a:rPr lang="pl-PL" sz="1000" b="0" i="0" u="none" strike="noStrike" dirty="0">
                          <a:effectLst/>
                          <a:latin typeface="Calibri Light" panose="020F0302020204030204" pitchFamily="34" charset="0"/>
                        </a:rPr>
                        <a:t> / </a:t>
                      </a:r>
                      <a:r>
                        <a:rPr lang="pl-PL" sz="1000" b="0" i="0" u="none" strike="noStrike" dirty="0" err="1">
                          <a:effectLst/>
                          <a:latin typeface="Calibri Light" panose="020F0302020204030204" pitchFamily="34" charset="0"/>
                        </a:rPr>
                        <a:t>bezpečí</a:t>
                      </a:r>
                      <a:r>
                        <a:rPr lang="pl-PL" sz="1000" b="0" i="0" u="none" strike="noStrike" dirty="0">
                          <a:effectLst/>
                          <a:latin typeface="Calibri Light" panose="020F0302020204030204" pitchFamily="34" charset="0"/>
                        </a:rPr>
                        <a:t> / </a:t>
                      </a:r>
                      <a:r>
                        <a:rPr lang="pl-PL" sz="1000" b="0" i="0" u="none" strike="noStrike" dirty="0" err="1">
                          <a:effectLst/>
                          <a:latin typeface="Calibri Light" panose="020F0302020204030204" pitchFamily="34" charset="0"/>
                        </a:rPr>
                        <a:t>psychické</a:t>
                      </a:r>
                      <a:r>
                        <a:rPr lang="pl-PL" sz="1000" b="0" i="0" u="none" strike="noStrike" dirty="0">
                          <a:effectLst/>
                          <a:latin typeface="Calibri Light" panose="020F0302020204030204" pitchFamily="34" charset="0"/>
                        </a:rPr>
                        <a:t> </a:t>
                      </a:r>
                      <a:r>
                        <a:rPr lang="pl-PL" sz="1000" b="0" i="0" u="none" strike="noStrike" dirty="0" err="1">
                          <a:effectLst/>
                          <a:latin typeface="Calibri Light" panose="020F0302020204030204" pitchFamily="34" charset="0"/>
                        </a:rPr>
                        <a:t>pomoci</a:t>
                      </a:r>
                      <a:r>
                        <a:rPr lang="pl-PL" sz="1000" b="0" i="0" u="none" strike="noStrike" dirty="0">
                          <a:effectLst/>
                          <a:latin typeface="Calibri Light" panose="020F0302020204030204" pitchFamily="34" charset="0"/>
                        </a:rPr>
                        <a:t>.</a:t>
                      </a:r>
                    </a:p>
                  </a:txBody>
                  <a:tcPr marL="9525" marR="9525" marT="9525" marB="0" anchor="ctr">
                    <a:lnL w="12700" cap="flat" cmpd="sng" algn="ctr">
                      <a:no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r" fontAlgn="b"/>
                      <a:endParaRPr lang="cs-CZ" sz="1000" b="0" i="0" u="none" strike="noStrike" dirty="0">
                        <a:effectLst/>
                        <a:latin typeface="Calibri Light" panose="020F0302020204030204" pitchFamily="34" charset="0"/>
                      </a:endParaRP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r" fontAlgn="b"/>
                      <a:endParaRPr lang="cs-CZ" sz="1000" b="0" i="0" u="none" strike="noStrike" dirty="0">
                        <a:effectLst/>
                        <a:latin typeface="Calibri Light" panose="020F0302020204030204" pitchFamily="34" charset="0"/>
                      </a:endParaRP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extLst>
                  <a:ext uri="{0D108BD9-81ED-4DB2-BD59-A6C34878D82A}">
                    <a16:rowId xmlns:a16="http://schemas.microsoft.com/office/drawing/2014/main" val="4007082603"/>
                  </a:ext>
                </a:extLst>
              </a:tr>
              <a:tr h="254888">
                <a:tc>
                  <a:txBody>
                    <a:bodyPr/>
                    <a:lstStyle/>
                    <a:p>
                      <a:pPr algn="r" fontAlgn="ctr"/>
                      <a:r>
                        <a:rPr lang="nl-NL" sz="1000" b="0" i="0" u="none" strike="noStrike">
                          <a:effectLst/>
                          <a:latin typeface="Calibri Light" panose="020F0302020204030204" pitchFamily="34" charset="0"/>
                        </a:rPr>
                        <a:t>Učitel nebo učitelka ze školy.</a:t>
                      </a:r>
                    </a:p>
                  </a:txBody>
                  <a:tcPr marL="9525" marR="9525" marT="9525" marB="0" anchor="ctr">
                    <a:lnL w="12700" cap="flat" cmpd="sng" algn="ctr">
                      <a:no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r" fontAlgn="b"/>
                      <a:endParaRPr lang="cs-CZ" sz="1000" b="0" i="0" u="none" strike="noStrike" dirty="0">
                        <a:effectLst/>
                        <a:latin typeface="Calibri Light" panose="020F0302020204030204" pitchFamily="34" charset="0"/>
                      </a:endParaRP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r" fontAlgn="b"/>
                      <a:endParaRPr lang="cs-CZ" sz="1000" b="0" i="0" u="none" strike="noStrike" dirty="0">
                        <a:effectLst/>
                        <a:latin typeface="Calibri Light" panose="020F0302020204030204" pitchFamily="34" charset="0"/>
                      </a:endParaRP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extLst>
                  <a:ext uri="{0D108BD9-81ED-4DB2-BD59-A6C34878D82A}">
                    <a16:rowId xmlns:a16="http://schemas.microsoft.com/office/drawing/2014/main" val="1647054537"/>
                  </a:ext>
                </a:extLst>
              </a:tr>
              <a:tr h="254888">
                <a:tc>
                  <a:txBody>
                    <a:bodyPr/>
                    <a:lstStyle/>
                    <a:p>
                      <a:pPr algn="r" fontAlgn="ctr"/>
                      <a:r>
                        <a:rPr lang="en-GB" sz="1000" b="0" i="0" u="none" strike="noStrike" dirty="0" err="1">
                          <a:effectLst/>
                          <a:latin typeface="Calibri Light" panose="020F0302020204030204" pitchFamily="34" charset="0"/>
                        </a:rPr>
                        <a:t>Psychoterapeut</a:t>
                      </a:r>
                      <a:r>
                        <a:rPr lang="en-GB" sz="1000" b="0" i="0" u="none" strike="noStrike" dirty="0">
                          <a:effectLst/>
                          <a:latin typeface="Calibri Light" panose="020F0302020204030204" pitchFamily="34" charset="0"/>
                        </a:rPr>
                        <a:t>*ka.</a:t>
                      </a:r>
                    </a:p>
                  </a:txBody>
                  <a:tcPr marL="9525" marR="9525" marT="9525" marB="0" anchor="ctr">
                    <a:lnL w="12700" cap="flat" cmpd="sng" algn="ctr">
                      <a:no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r" fontAlgn="b"/>
                      <a:endParaRPr lang="cs-CZ" sz="1000" b="0" i="0" u="none" strike="noStrike" dirty="0">
                        <a:effectLst/>
                        <a:latin typeface="Calibri Light" panose="020F0302020204030204" pitchFamily="34" charset="0"/>
                      </a:endParaRP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r" fontAlgn="b"/>
                      <a:endParaRPr lang="cs-CZ" sz="1000" b="0" i="0" u="none" strike="noStrike" dirty="0">
                        <a:effectLst/>
                        <a:latin typeface="Calibri Light" panose="020F0302020204030204" pitchFamily="34" charset="0"/>
                      </a:endParaRP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extLst>
                  <a:ext uri="{0D108BD9-81ED-4DB2-BD59-A6C34878D82A}">
                    <a16:rowId xmlns:a16="http://schemas.microsoft.com/office/drawing/2014/main" val="2760477879"/>
                  </a:ext>
                </a:extLst>
              </a:tr>
              <a:tr h="254888">
                <a:tc>
                  <a:txBody>
                    <a:bodyPr/>
                    <a:lstStyle/>
                    <a:p>
                      <a:pPr algn="r" fontAlgn="ctr"/>
                      <a:r>
                        <a:rPr lang="en-GB" sz="1000" b="0" i="0" u="none" strike="noStrike">
                          <a:effectLst/>
                          <a:latin typeface="Calibri Light" panose="020F0302020204030204" pitchFamily="34" charset="0"/>
                        </a:rPr>
                        <a:t>Rodiče.</a:t>
                      </a:r>
                    </a:p>
                  </a:txBody>
                  <a:tcPr marL="9525" marR="9525" marT="9525" marB="0" anchor="ctr">
                    <a:lnL w="12700" cap="flat" cmpd="sng" algn="ctr">
                      <a:no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r" fontAlgn="b"/>
                      <a:endParaRPr lang="cs-CZ" sz="1000" b="0" i="0" u="none" strike="noStrike">
                        <a:effectLst/>
                        <a:latin typeface="Calibri Light" panose="020F0302020204030204" pitchFamily="34" charset="0"/>
                      </a:endParaRP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r" fontAlgn="b"/>
                      <a:endParaRPr lang="cs-CZ" sz="1000" b="0" i="0" u="none" strike="noStrike">
                        <a:effectLst/>
                        <a:latin typeface="Calibri Light" panose="020F0302020204030204" pitchFamily="34" charset="0"/>
                      </a:endParaRP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extLst>
                  <a:ext uri="{0D108BD9-81ED-4DB2-BD59-A6C34878D82A}">
                    <a16:rowId xmlns:a16="http://schemas.microsoft.com/office/drawing/2014/main" val="2998147101"/>
                  </a:ext>
                </a:extLst>
              </a:tr>
              <a:tr h="254888">
                <a:tc>
                  <a:txBody>
                    <a:bodyPr/>
                    <a:lstStyle/>
                    <a:p>
                      <a:pPr algn="r" fontAlgn="ctr"/>
                      <a:r>
                        <a:rPr lang="en-GB" sz="1000" b="0" i="0" u="none" strike="noStrike" dirty="0" err="1">
                          <a:effectLst/>
                          <a:latin typeface="Calibri Light" panose="020F0302020204030204" pitchFamily="34" charset="0"/>
                        </a:rPr>
                        <a:t>Někdo</a:t>
                      </a:r>
                      <a:r>
                        <a:rPr lang="en-GB" sz="1000" b="0" i="0" u="none" strike="noStrike" dirty="0">
                          <a:effectLst/>
                          <a:latin typeface="Calibri Light" panose="020F0302020204030204" pitchFamily="34" charset="0"/>
                        </a:rPr>
                        <a:t> </a:t>
                      </a:r>
                      <a:r>
                        <a:rPr lang="en-GB" sz="1000" b="0" i="0" u="none" strike="noStrike" dirty="0" err="1">
                          <a:effectLst/>
                          <a:latin typeface="Calibri Light" panose="020F0302020204030204" pitchFamily="34" charset="0"/>
                        </a:rPr>
                        <a:t>blízký</a:t>
                      </a:r>
                      <a:r>
                        <a:rPr lang="en-GB" sz="1000" b="0" i="0" u="none" strike="noStrike" dirty="0">
                          <a:effectLst/>
                          <a:latin typeface="Calibri Light" panose="020F0302020204030204" pitchFamily="34" charset="0"/>
                        </a:rPr>
                        <a:t> </a:t>
                      </a:r>
                      <a:r>
                        <a:rPr lang="en-GB" sz="1000" b="0" i="0" u="none" strike="noStrike" dirty="0" err="1">
                          <a:effectLst/>
                          <a:latin typeface="Calibri Light" panose="020F0302020204030204" pitchFamily="34" charset="0"/>
                        </a:rPr>
                        <a:t>další</a:t>
                      </a:r>
                      <a:r>
                        <a:rPr lang="en-GB" sz="1000" b="0" i="0" u="none" strike="noStrike" dirty="0">
                          <a:effectLst/>
                          <a:latin typeface="Calibri Light" panose="020F0302020204030204" pitchFamily="34" charset="0"/>
                        </a:rPr>
                        <a:t> z </a:t>
                      </a:r>
                      <a:r>
                        <a:rPr lang="en-GB" sz="1000" b="0" i="0" u="none" strike="noStrike" dirty="0" err="1">
                          <a:effectLst/>
                          <a:latin typeface="Calibri Light" panose="020F0302020204030204" pitchFamily="34" charset="0"/>
                        </a:rPr>
                        <a:t>mého</a:t>
                      </a:r>
                      <a:r>
                        <a:rPr lang="en-GB" sz="1000" b="0" i="0" u="none" strike="noStrike" dirty="0">
                          <a:effectLst/>
                          <a:latin typeface="Calibri Light" panose="020F0302020204030204" pitchFamily="34" charset="0"/>
                        </a:rPr>
                        <a:t> </a:t>
                      </a:r>
                      <a:r>
                        <a:rPr lang="en-GB" sz="1000" b="0" i="0" u="none" strike="noStrike" dirty="0" err="1">
                          <a:effectLst/>
                          <a:latin typeface="Calibri Light" panose="020F0302020204030204" pitchFamily="34" charset="0"/>
                        </a:rPr>
                        <a:t>okolí</a:t>
                      </a:r>
                      <a:endParaRPr lang="en-GB" sz="1000" b="0" i="0" u="none" strike="noStrike" dirty="0">
                        <a:effectLst/>
                        <a:latin typeface="Calibri Light" panose="020F0302020204030204" pitchFamily="34" charset="0"/>
                      </a:endParaRPr>
                    </a:p>
                  </a:txBody>
                  <a:tcPr marL="9525" marR="9525" marT="9525" marB="0" anchor="ctr">
                    <a:lnL w="12700" cap="flat" cmpd="sng" algn="ctr">
                      <a:no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r" fontAlgn="b"/>
                      <a:endParaRPr lang="cs-CZ" sz="1000" b="0" i="0" u="none" strike="noStrike" dirty="0">
                        <a:effectLst/>
                        <a:latin typeface="Calibri Light" panose="020F0302020204030204" pitchFamily="34" charset="0"/>
                      </a:endParaRP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r" fontAlgn="b"/>
                      <a:endParaRPr lang="cs-CZ" sz="1000" b="0" i="0" u="none" strike="noStrike" dirty="0">
                        <a:effectLst/>
                        <a:latin typeface="Calibri Light" panose="020F0302020204030204" pitchFamily="34" charset="0"/>
                      </a:endParaRP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extLst>
                  <a:ext uri="{0D108BD9-81ED-4DB2-BD59-A6C34878D82A}">
                    <a16:rowId xmlns:a16="http://schemas.microsoft.com/office/drawing/2014/main" val="2461081729"/>
                  </a:ext>
                </a:extLst>
              </a:tr>
              <a:tr h="254888">
                <a:tc>
                  <a:txBody>
                    <a:bodyPr/>
                    <a:lstStyle/>
                    <a:p>
                      <a:pPr algn="r" fontAlgn="ctr"/>
                      <a:r>
                        <a:rPr lang="en-GB" sz="1000" b="0" i="0" u="none" strike="noStrike" dirty="0" err="1">
                          <a:effectLst/>
                          <a:latin typeface="Calibri Light" panose="020F0302020204030204" pitchFamily="34" charset="0"/>
                        </a:rPr>
                        <a:t>Bratr</a:t>
                      </a:r>
                      <a:r>
                        <a:rPr lang="en-GB" sz="1000" b="0" i="0" u="none" strike="noStrike" dirty="0">
                          <a:effectLst/>
                          <a:latin typeface="Calibri Light" panose="020F0302020204030204" pitchFamily="34" charset="0"/>
                        </a:rPr>
                        <a:t> </a:t>
                      </a:r>
                      <a:r>
                        <a:rPr lang="en-GB" sz="1000" b="0" i="0" u="none" strike="noStrike" dirty="0" err="1">
                          <a:effectLst/>
                          <a:latin typeface="Calibri Light" panose="020F0302020204030204" pitchFamily="34" charset="0"/>
                        </a:rPr>
                        <a:t>nebo</a:t>
                      </a:r>
                      <a:r>
                        <a:rPr lang="en-GB" sz="1000" b="0" i="0" u="none" strike="noStrike" dirty="0">
                          <a:effectLst/>
                          <a:latin typeface="Calibri Light" panose="020F0302020204030204" pitchFamily="34" charset="0"/>
                        </a:rPr>
                        <a:t> </a:t>
                      </a:r>
                      <a:r>
                        <a:rPr lang="en-GB" sz="1000" b="0" i="0" u="none" strike="noStrike" dirty="0" err="1">
                          <a:effectLst/>
                          <a:latin typeface="Calibri Light" panose="020F0302020204030204" pitchFamily="34" charset="0"/>
                        </a:rPr>
                        <a:t>sestra</a:t>
                      </a:r>
                      <a:r>
                        <a:rPr lang="en-GB" sz="1000" b="0" i="0" u="none" strike="noStrike" dirty="0">
                          <a:effectLst/>
                          <a:latin typeface="Calibri Light" panose="020F0302020204030204" pitchFamily="34" charset="0"/>
                        </a:rPr>
                        <a:t>.</a:t>
                      </a:r>
                    </a:p>
                  </a:txBody>
                  <a:tcPr marL="9525" marR="9525" marT="9525" marB="0" anchor="ctr">
                    <a:lnL w="12700" cap="flat" cmpd="sng" algn="ctr">
                      <a:no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r" fontAlgn="b"/>
                      <a:endParaRPr lang="es-ES" sz="1000" b="0" i="0" u="none" strike="noStrike" dirty="0">
                        <a:effectLst/>
                        <a:latin typeface="Calibri Light" panose="020F0302020204030204" pitchFamily="34" charset="0"/>
                      </a:endParaRP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r" fontAlgn="b"/>
                      <a:endParaRPr lang="es-ES" sz="1000" b="0" i="0" u="none" strike="noStrike" dirty="0">
                        <a:effectLst/>
                        <a:latin typeface="Calibri Light" panose="020F0302020204030204" pitchFamily="34" charset="0"/>
                      </a:endParaRP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extLst>
                  <a:ext uri="{0D108BD9-81ED-4DB2-BD59-A6C34878D82A}">
                    <a16:rowId xmlns:a16="http://schemas.microsoft.com/office/drawing/2014/main" val="2222078642"/>
                  </a:ext>
                </a:extLst>
              </a:tr>
              <a:tr h="254888">
                <a:tc>
                  <a:txBody>
                    <a:bodyPr/>
                    <a:lstStyle/>
                    <a:p>
                      <a:pPr algn="r" fontAlgn="ctr"/>
                      <a:r>
                        <a:rPr lang="en-GB" sz="1000" b="0" i="0" u="none" strike="noStrike">
                          <a:effectLst/>
                          <a:latin typeface="Calibri Light" panose="020F0302020204030204" pitchFamily="34" charset="0"/>
                        </a:rPr>
                        <a:t>Dětské psycholog*žka.</a:t>
                      </a:r>
                    </a:p>
                  </a:txBody>
                  <a:tcPr marL="9525" marR="9525" marT="9525" marB="0" anchor="ctr">
                    <a:lnL w="12700" cap="flat" cmpd="sng" algn="ctr">
                      <a:no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r" fontAlgn="b"/>
                      <a:endParaRPr lang="cs-CZ" sz="1000" b="0" i="0" u="none" strike="noStrike" dirty="0">
                        <a:effectLst/>
                        <a:latin typeface="Calibri Light" panose="020F0302020204030204" pitchFamily="34" charset="0"/>
                      </a:endParaRP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r" fontAlgn="b"/>
                      <a:endParaRPr lang="cs-CZ" sz="1000" b="0" i="0" u="none" strike="noStrike" dirty="0">
                        <a:effectLst/>
                        <a:latin typeface="Calibri Light" panose="020F0302020204030204" pitchFamily="34" charset="0"/>
                      </a:endParaRP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extLst>
                  <a:ext uri="{0D108BD9-81ED-4DB2-BD59-A6C34878D82A}">
                    <a16:rowId xmlns:a16="http://schemas.microsoft.com/office/drawing/2014/main" val="1987560467"/>
                  </a:ext>
                </a:extLst>
              </a:tr>
              <a:tr h="254888">
                <a:tc>
                  <a:txBody>
                    <a:bodyPr/>
                    <a:lstStyle/>
                    <a:p>
                      <a:pPr algn="r" fontAlgn="ctr"/>
                      <a:r>
                        <a:rPr lang="en-GB" sz="1000" b="0" i="0" u="none" strike="noStrike" dirty="0" err="1">
                          <a:effectLst/>
                          <a:latin typeface="Calibri Light" panose="020F0302020204030204" pitchFamily="34" charset="0"/>
                        </a:rPr>
                        <a:t>Někdo</a:t>
                      </a:r>
                      <a:r>
                        <a:rPr lang="en-GB" sz="1000" b="0" i="0" u="none" strike="noStrike" dirty="0">
                          <a:effectLst/>
                          <a:latin typeface="Calibri Light" panose="020F0302020204030204" pitchFamily="34" charset="0"/>
                        </a:rPr>
                        <a:t> ze </a:t>
                      </a:r>
                      <a:r>
                        <a:rPr lang="en-GB" sz="1000" b="0" i="0" u="none" strike="noStrike" dirty="0" err="1">
                          <a:effectLst/>
                          <a:latin typeface="Calibri Light" panose="020F0302020204030204" pitchFamily="34" charset="0"/>
                        </a:rPr>
                        <a:t>školního</a:t>
                      </a:r>
                      <a:r>
                        <a:rPr lang="en-GB" sz="1000" b="0" i="0" u="none" strike="noStrike" dirty="0">
                          <a:effectLst/>
                          <a:latin typeface="Calibri Light" panose="020F0302020204030204" pitchFamily="34" charset="0"/>
                        </a:rPr>
                        <a:t> </a:t>
                      </a:r>
                      <a:r>
                        <a:rPr lang="en-GB" sz="1000" b="0" i="0" u="none" strike="noStrike" dirty="0" err="1">
                          <a:effectLst/>
                          <a:latin typeface="Calibri Light" panose="020F0302020204030204" pitchFamily="34" charset="0"/>
                        </a:rPr>
                        <a:t>poradenského</a:t>
                      </a:r>
                      <a:r>
                        <a:rPr lang="en-GB" sz="1000" b="0" i="0" u="none" strike="noStrike" dirty="0">
                          <a:effectLst/>
                          <a:latin typeface="Calibri Light" panose="020F0302020204030204" pitchFamily="34" charset="0"/>
                        </a:rPr>
                        <a:t> </a:t>
                      </a:r>
                      <a:r>
                        <a:rPr lang="en-GB" sz="1000" b="0" i="0" u="none" strike="noStrike" dirty="0" err="1">
                          <a:effectLst/>
                          <a:latin typeface="Calibri Light" panose="020F0302020204030204" pitchFamily="34" charset="0"/>
                        </a:rPr>
                        <a:t>pracoviště</a:t>
                      </a:r>
                      <a:endParaRPr lang="en-GB" sz="1000" b="0" i="0" u="none" strike="noStrike" dirty="0">
                        <a:effectLst/>
                        <a:latin typeface="Calibri Light" panose="020F0302020204030204" pitchFamily="34" charset="0"/>
                      </a:endParaRPr>
                    </a:p>
                  </a:txBody>
                  <a:tcPr marL="9525" marR="9525" marT="9525" marB="0" anchor="ctr">
                    <a:lnL w="12700" cap="flat" cmpd="sng" algn="ctr">
                      <a:no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r" fontAlgn="b"/>
                      <a:endParaRPr lang="cs-CZ" sz="1000" b="0" i="0" u="none" strike="noStrike" dirty="0">
                        <a:effectLst/>
                        <a:latin typeface="Calibri Light" panose="020F0302020204030204" pitchFamily="34" charset="0"/>
                      </a:endParaRP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r" fontAlgn="b"/>
                      <a:endParaRPr lang="cs-CZ" sz="1000" b="0" i="0" u="none" strike="noStrike" dirty="0">
                        <a:effectLst/>
                        <a:latin typeface="Calibri Light" panose="020F0302020204030204" pitchFamily="34" charset="0"/>
                      </a:endParaRP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extLst>
                  <a:ext uri="{0D108BD9-81ED-4DB2-BD59-A6C34878D82A}">
                    <a16:rowId xmlns:a16="http://schemas.microsoft.com/office/drawing/2014/main" val="2315437707"/>
                  </a:ext>
                </a:extLst>
              </a:tr>
              <a:tr h="254888">
                <a:tc>
                  <a:txBody>
                    <a:bodyPr/>
                    <a:lstStyle/>
                    <a:p>
                      <a:pPr algn="r" fontAlgn="ctr"/>
                      <a:r>
                        <a:rPr lang="en-GB" sz="1000" b="0" i="0" u="none" strike="noStrike" dirty="0" err="1">
                          <a:effectLst/>
                          <a:latin typeface="Calibri Light" panose="020F0302020204030204" pitchFamily="34" charset="0"/>
                        </a:rPr>
                        <a:t>Dětský</a:t>
                      </a:r>
                      <a:r>
                        <a:rPr lang="en-GB" sz="1000" b="0" i="0" u="none" strike="noStrike" dirty="0">
                          <a:effectLst/>
                          <a:latin typeface="Calibri Light" panose="020F0302020204030204" pitchFamily="34" charset="0"/>
                        </a:rPr>
                        <a:t> </a:t>
                      </a:r>
                      <a:r>
                        <a:rPr lang="en-GB" sz="1000" b="0" i="0" u="none" strike="noStrike" dirty="0" err="1">
                          <a:effectLst/>
                          <a:latin typeface="Calibri Light" panose="020F0302020204030204" pitchFamily="34" charset="0"/>
                        </a:rPr>
                        <a:t>psychiatr</a:t>
                      </a:r>
                      <a:r>
                        <a:rPr lang="en-GB" sz="1000" b="0" i="0" u="none" strike="noStrike" dirty="0">
                          <a:effectLst/>
                          <a:latin typeface="Calibri Light" panose="020F0302020204030204" pitchFamily="34" charset="0"/>
                        </a:rPr>
                        <a:t>*</a:t>
                      </a:r>
                      <a:r>
                        <a:rPr lang="en-GB" sz="1000" b="0" i="0" u="none" strike="noStrike" dirty="0" err="1">
                          <a:effectLst/>
                          <a:latin typeface="Calibri Light" panose="020F0302020204030204" pitchFamily="34" charset="0"/>
                        </a:rPr>
                        <a:t>ička</a:t>
                      </a:r>
                      <a:r>
                        <a:rPr lang="en-GB" sz="1000" b="0" i="0" u="none" strike="noStrike" dirty="0">
                          <a:effectLst/>
                          <a:latin typeface="Calibri Light" panose="020F0302020204030204" pitchFamily="34" charset="0"/>
                        </a:rPr>
                        <a:t>.</a:t>
                      </a:r>
                    </a:p>
                  </a:txBody>
                  <a:tcPr marL="9525" marR="9525" marT="9525" marB="0" anchor="ctr">
                    <a:lnL w="12700" cap="flat" cmpd="sng" algn="ctr">
                      <a:no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r" fontAlgn="b"/>
                      <a:endParaRPr lang="pt-BR" sz="1000" b="0" i="0" u="none" strike="noStrike">
                        <a:effectLst/>
                        <a:latin typeface="Calibri Light" panose="020F0302020204030204" pitchFamily="34" charset="0"/>
                      </a:endParaRP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r" fontAlgn="b"/>
                      <a:endParaRPr lang="pt-BR" sz="1000" b="0" i="0" u="none" strike="noStrike">
                        <a:effectLst/>
                        <a:latin typeface="Calibri Light" panose="020F0302020204030204" pitchFamily="34" charset="0"/>
                      </a:endParaRP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extLst>
                  <a:ext uri="{0D108BD9-81ED-4DB2-BD59-A6C34878D82A}">
                    <a16:rowId xmlns:a16="http://schemas.microsoft.com/office/drawing/2014/main" val="3325712784"/>
                  </a:ext>
                </a:extLst>
              </a:tr>
              <a:tr h="254888">
                <a:tc>
                  <a:txBody>
                    <a:bodyPr/>
                    <a:lstStyle/>
                    <a:p>
                      <a:pPr algn="r" fontAlgn="ctr"/>
                      <a:r>
                        <a:rPr lang="en-GB" sz="1000" b="0" i="0" u="none" strike="noStrike">
                          <a:effectLst/>
                          <a:latin typeface="Calibri Light" panose="020F0302020204030204" pitchFamily="34" charset="0"/>
                        </a:rPr>
                        <a:t>Pedagogická nebo pedagogicko-psychologická poradna.</a:t>
                      </a:r>
                    </a:p>
                  </a:txBody>
                  <a:tcPr marL="9525" marR="9525" marT="9525" marB="0" anchor="ctr">
                    <a:lnL w="12700" cap="flat" cmpd="sng" algn="ctr">
                      <a:no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r" fontAlgn="b"/>
                      <a:endParaRPr lang="cs-CZ" sz="1000" b="0" i="0" u="none" strike="noStrike" dirty="0">
                        <a:effectLst/>
                        <a:latin typeface="Calibri Light" panose="020F0302020204030204" pitchFamily="34" charset="0"/>
                      </a:endParaRP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r" fontAlgn="b"/>
                      <a:endParaRPr lang="cs-CZ" sz="1000" b="0" i="0" u="none" strike="noStrike" dirty="0">
                        <a:effectLst/>
                        <a:latin typeface="Calibri Light" panose="020F0302020204030204" pitchFamily="34" charset="0"/>
                      </a:endParaRP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extLst>
                  <a:ext uri="{0D108BD9-81ED-4DB2-BD59-A6C34878D82A}">
                    <a16:rowId xmlns:a16="http://schemas.microsoft.com/office/drawing/2014/main" val="1215042313"/>
                  </a:ext>
                </a:extLst>
              </a:tr>
              <a:tr h="254888">
                <a:tc>
                  <a:txBody>
                    <a:bodyPr/>
                    <a:lstStyle/>
                    <a:p>
                      <a:pPr algn="r" fontAlgn="ctr"/>
                      <a:r>
                        <a:rPr lang="en-GB" sz="1000" b="0" i="0" u="none" strike="noStrike" dirty="0" err="1">
                          <a:effectLst/>
                          <a:latin typeface="Calibri Light" panose="020F0302020204030204" pitchFamily="34" charset="0"/>
                        </a:rPr>
                        <a:t>Asistent</a:t>
                      </a:r>
                      <a:r>
                        <a:rPr lang="en-GB" sz="1000" b="0" i="0" u="none" strike="noStrike" dirty="0">
                          <a:effectLst/>
                          <a:latin typeface="Calibri Light" panose="020F0302020204030204" pitchFamily="34" charset="0"/>
                        </a:rPr>
                        <a:t>*ka </a:t>
                      </a:r>
                      <a:r>
                        <a:rPr lang="en-GB" sz="1000" b="0" i="0" u="none" strike="noStrike" dirty="0" err="1">
                          <a:effectLst/>
                          <a:latin typeface="Calibri Light" panose="020F0302020204030204" pitchFamily="34" charset="0"/>
                        </a:rPr>
                        <a:t>pedagoga</a:t>
                      </a:r>
                      <a:r>
                        <a:rPr lang="en-GB" sz="1000" b="0" i="0" u="none" strike="noStrike" dirty="0">
                          <a:effectLst/>
                          <a:latin typeface="Calibri Light" panose="020F0302020204030204" pitchFamily="34" charset="0"/>
                        </a:rPr>
                        <a:t>.</a:t>
                      </a:r>
                    </a:p>
                  </a:txBody>
                  <a:tcPr marL="9525" marR="9525" marT="9525" marB="0" anchor="ctr">
                    <a:lnL w="12700" cap="flat" cmpd="sng" algn="ctr">
                      <a:no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r" fontAlgn="b"/>
                      <a:endParaRPr lang="cs-CZ" sz="1000" b="0" i="0" u="none" strike="noStrike" dirty="0">
                        <a:effectLst/>
                        <a:latin typeface="Calibri Light" panose="020F0302020204030204" pitchFamily="34" charset="0"/>
                      </a:endParaRP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r" fontAlgn="b"/>
                      <a:endParaRPr lang="cs-CZ" sz="1000" b="0" i="0" u="none" strike="noStrike" dirty="0">
                        <a:effectLst/>
                        <a:latin typeface="Calibri Light" panose="020F0302020204030204" pitchFamily="34" charset="0"/>
                      </a:endParaRP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extLst>
                  <a:ext uri="{0D108BD9-81ED-4DB2-BD59-A6C34878D82A}">
                    <a16:rowId xmlns:a16="http://schemas.microsoft.com/office/drawing/2014/main" val="2640212683"/>
                  </a:ext>
                </a:extLst>
              </a:tr>
              <a:tr h="254888">
                <a:tc>
                  <a:txBody>
                    <a:bodyPr/>
                    <a:lstStyle/>
                    <a:p>
                      <a:pPr algn="r" fontAlgn="ctr"/>
                      <a:r>
                        <a:rPr lang="en-GB" sz="1000" b="0" i="0" u="none" strike="noStrike" dirty="0" err="1">
                          <a:effectLst/>
                          <a:latin typeface="Calibri Light" panose="020F0302020204030204" pitchFamily="34" charset="0"/>
                        </a:rPr>
                        <a:t>Sportovní</a:t>
                      </a:r>
                      <a:r>
                        <a:rPr lang="en-GB" sz="1000" b="0" i="0" u="none" strike="noStrike" dirty="0">
                          <a:effectLst/>
                          <a:latin typeface="Calibri Light" panose="020F0302020204030204" pitchFamily="34" charset="0"/>
                        </a:rPr>
                        <a:t> </a:t>
                      </a:r>
                      <a:r>
                        <a:rPr lang="en-GB" sz="1000" b="0" i="0" u="none" strike="noStrike" dirty="0" err="1">
                          <a:effectLst/>
                          <a:latin typeface="Calibri Light" panose="020F0302020204030204" pitchFamily="34" charset="0"/>
                        </a:rPr>
                        <a:t>trenér</a:t>
                      </a:r>
                      <a:r>
                        <a:rPr lang="en-GB" sz="1000" b="0" i="0" u="none" strike="noStrike" dirty="0">
                          <a:effectLst/>
                          <a:latin typeface="Calibri Light" panose="020F0302020204030204" pitchFamily="34" charset="0"/>
                        </a:rPr>
                        <a:t>*ka </a:t>
                      </a:r>
                      <a:r>
                        <a:rPr lang="en-GB" sz="1000" b="0" i="0" u="none" strike="noStrike" dirty="0" err="1">
                          <a:effectLst/>
                          <a:latin typeface="Calibri Light" panose="020F0302020204030204" pitchFamily="34" charset="0"/>
                        </a:rPr>
                        <a:t>nebo</a:t>
                      </a:r>
                      <a:r>
                        <a:rPr lang="en-GB" sz="1000" b="0" i="0" u="none" strike="noStrike" dirty="0">
                          <a:effectLst/>
                          <a:latin typeface="Calibri Light" panose="020F0302020204030204" pitchFamily="34" charset="0"/>
                        </a:rPr>
                        <a:t> </a:t>
                      </a:r>
                      <a:r>
                        <a:rPr lang="en-GB" sz="1000" b="0" i="0" u="none" strike="noStrike" dirty="0" err="1">
                          <a:effectLst/>
                          <a:latin typeface="Calibri Light" panose="020F0302020204030204" pitchFamily="34" charset="0"/>
                        </a:rPr>
                        <a:t>vedoucí</a:t>
                      </a:r>
                      <a:r>
                        <a:rPr lang="en-GB" sz="1000" b="0" i="0" u="none" strike="noStrike" dirty="0">
                          <a:effectLst/>
                          <a:latin typeface="Calibri Light" panose="020F0302020204030204" pitchFamily="34" charset="0"/>
                        </a:rPr>
                        <a:t> </a:t>
                      </a:r>
                      <a:r>
                        <a:rPr lang="en-GB" sz="1000" b="0" i="0" u="none" strike="noStrike" dirty="0" err="1">
                          <a:effectLst/>
                          <a:latin typeface="Calibri Light" panose="020F0302020204030204" pitchFamily="34" charset="0"/>
                        </a:rPr>
                        <a:t>zájmového</a:t>
                      </a:r>
                      <a:r>
                        <a:rPr lang="en-GB" sz="1000" b="0" i="0" u="none" strike="noStrike" dirty="0">
                          <a:effectLst/>
                          <a:latin typeface="Calibri Light" panose="020F0302020204030204" pitchFamily="34" charset="0"/>
                        </a:rPr>
                        <a:t> </a:t>
                      </a:r>
                      <a:r>
                        <a:rPr lang="en-GB" sz="1000" b="0" i="0" u="none" strike="noStrike" dirty="0" err="1">
                          <a:effectLst/>
                          <a:latin typeface="Calibri Light" panose="020F0302020204030204" pitchFamily="34" charset="0"/>
                        </a:rPr>
                        <a:t>kroužku</a:t>
                      </a:r>
                      <a:r>
                        <a:rPr lang="en-GB" sz="1000" b="0" i="0" u="none" strike="noStrike" dirty="0">
                          <a:effectLst/>
                          <a:latin typeface="Calibri Light" panose="020F0302020204030204" pitchFamily="34" charset="0"/>
                        </a:rPr>
                        <a:t>.</a:t>
                      </a:r>
                    </a:p>
                  </a:txBody>
                  <a:tcPr marL="9525" marR="9525" marT="9525" marB="0" anchor="ctr">
                    <a:lnL w="12700" cap="flat" cmpd="sng" algn="ctr">
                      <a:no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r" fontAlgn="b"/>
                      <a:endParaRPr lang="cs-CZ" sz="1000" b="0" i="0" u="none" strike="noStrike" dirty="0">
                        <a:effectLst/>
                        <a:latin typeface="Calibri Light" panose="020F0302020204030204" pitchFamily="34" charset="0"/>
                      </a:endParaRP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r" fontAlgn="b"/>
                      <a:endParaRPr lang="cs-CZ" sz="1000" b="0" i="0" u="none" strike="noStrike" dirty="0">
                        <a:effectLst/>
                        <a:latin typeface="Calibri Light" panose="020F0302020204030204" pitchFamily="34" charset="0"/>
                      </a:endParaRP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extLst>
                  <a:ext uri="{0D108BD9-81ED-4DB2-BD59-A6C34878D82A}">
                    <a16:rowId xmlns:a16="http://schemas.microsoft.com/office/drawing/2014/main" val="2082074615"/>
                  </a:ext>
                </a:extLst>
              </a:tr>
              <a:tr h="254888">
                <a:tc>
                  <a:txBody>
                    <a:bodyPr/>
                    <a:lstStyle/>
                    <a:p>
                      <a:pPr algn="r" fontAlgn="ctr"/>
                      <a:r>
                        <a:rPr lang="en-GB" sz="1000" b="0" i="0" u="none" strike="noStrike" dirty="0" err="1">
                          <a:effectLst/>
                          <a:latin typeface="Calibri Light" panose="020F0302020204030204" pitchFamily="34" charset="0"/>
                        </a:rPr>
                        <a:t>Dětský</a:t>
                      </a:r>
                      <a:r>
                        <a:rPr lang="en-GB" sz="1000" b="0" i="0" u="none" strike="noStrike" dirty="0">
                          <a:effectLst/>
                          <a:latin typeface="Calibri Light" panose="020F0302020204030204" pitchFamily="34" charset="0"/>
                        </a:rPr>
                        <a:t>/</a:t>
                      </a:r>
                      <a:r>
                        <a:rPr lang="en-GB" sz="1000" b="0" i="0" u="none" strike="noStrike" dirty="0" err="1">
                          <a:effectLst/>
                          <a:latin typeface="Calibri Light" panose="020F0302020204030204" pitchFamily="34" charset="0"/>
                        </a:rPr>
                        <a:t>praktický</a:t>
                      </a:r>
                      <a:r>
                        <a:rPr lang="en-GB" sz="1000" b="0" i="0" u="none" strike="noStrike" dirty="0">
                          <a:effectLst/>
                          <a:latin typeface="Calibri Light" panose="020F0302020204030204" pitchFamily="34" charset="0"/>
                        </a:rPr>
                        <a:t> </a:t>
                      </a:r>
                      <a:r>
                        <a:rPr lang="en-GB" sz="1000" b="0" i="0" u="none" strike="noStrike" dirty="0" err="1">
                          <a:effectLst/>
                          <a:latin typeface="Calibri Light" panose="020F0302020204030204" pitchFamily="34" charset="0"/>
                        </a:rPr>
                        <a:t>lékař</a:t>
                      </a:r>
                      <a:r>
                        <a:rPr lang="en-GB" sz="1000" b="0" i="0" u="none" strike="noStrike" dirty="0">
                          <a:effectLst/>
                          <a:latin typeface="Calibri Light" panose="020F0302020204030204" pitchFamily="34" charset="0"/>
                        </a:rPr>
                        <a:t>*ka.</a:t>
                      </a:r>
                    </a:p>
                  </a:txBody>
                  <a:tcPr marL="9525" marR="9525" marT="9525" marB="0" anchor="ctr">
                    <a:lnL w="12700" cap="flat" cmpd="sng" algn="ctr">
                      <a:no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r" fontAlgn="b"/>
                      <a:endParaRPr lang="cs-CZ" sz="1000" b="0" i="0" u="none" strike="noStrike">
                        <a:effectLst/>
                        <a:latin typeface="Calibri Light" panose="020F0302020204030204" pitchFamily="34" charset="0"/>
                      </a:endParaRP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r" fontAlgn="b"/>
                      <a:endParaRPr lang="cs-CZ" sz="1000" b="0" i="0" u="none" strike="noStrike">
                        <a:effectLst/>
                        <a:latin typeface="Calibri Light" panose="020F0302020204030204" pitchFamily="34" charset="0"/>
                      </a:endParaRP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extLst>
                  <a:ext uri="{0D108BD9-81ED-4DB2-BD59-A6C34878D82A}">
                    <a16:rowId xmlns:a16="http://schemas.microsoft.com/office/drawing/2014/main" val="2360214169"/>
                  </a:ext>
                </a:extLst>
              </a:tr>
              <a:tr h="254888">
                <a:tc>
                  <a:txBody>
                    <a:bodyPr/>
                    <a:lstStyle/>
                    <a:p>
                      <a:pPr algn="r" fontAlgn="ctr"/>
                      <a:r>
                        <a:rPr lang="en-GB" sz="1000" b="0" i="0" u="none" strike="noStrike" dirty="0" err="1">
                          <a:effectLst/>
                          <a:latin typeface="Calibri Light" panose="020F0302020204030204" pitchFamily="34" charset="0"/>
                        </a:rPr>
                        <a:t>Jiné</a:t>
                      </a:r>
                      <a:endParaRPr lang="en-GB" sz="1000" b="0" i="0" u="none" strike="noStrike" dirty="0">
                        <a:effectLst/>
                        <a:latin typeface="Calibri Light" panose="020F0302020204030204" pitchFamily="34" charset="0"/>
                      </a:endParaRPr>
                    </a:p>
                  </a:txBody>
                  <a:tcPr marL="9525" marR="9525" marT="9525" marB="0" anchor="ctr">
                    <a:lnL w="12700" cap="flat" cmpd="sng" algn="ctr">
                      <a:no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r" fontAlgn="b"/>
                      <a:endParaRPr lang="cs-CZ" sz="1000" b="0" i="0" u="none" strike="noStrike">
                        <a:effectLst/>
                        <a:latin typeface="Calibri Light" panose="020F0302020204030204" pitchFamily="34" charset="0"/>
                      </a:endParaRP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tc>
                  <a:txBody>
                    <a:bodyPr/>
                    <a:lstStyle/>
                    <a:p>
                      <a:pPr algn="r" fontAlgn="b"/>
                      <a:endParaRPr lang="cs-CZ" sz="1000" b="0" i="0" u="none" strike="noStrike" dirty="0">
                        <a:effectLst/>
                        <a:latin typeface="Calibri Light" panose="020F0302020204030204" pitchFamily="34" charset="0"/>
                      </a:endParaRPr>
                    </a:p>
                  </a:txBody>
                  <a:tcPr marL="9525" marR="9525" marT="9525"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noFill/>
                  </a:tcPr>
                </a:tc>
                <a:extLst>
                  <a:ext uri="{0D108BD9-81ED-4DB2-BD59-A6C34878D82A}">
                    <a16:rowId xmlns:a16="http://schemas.microsoft.com/office/drawing/2014/main" val="3536283042"/>
                  </a:ext>
                </a:extLst>
              </a:tr>
            </a:tbl>
          </a:graphicData>
        </a:graphic>
      </p:graphicFrame>
      <p:sp>
        <p:nvSpPr>
          <p:cNvPr id="25" name="Obdélník 9">
            <a:extLst>
              <a:ext uri="{FF2B5EF4-FFF2-40B4-BE49-F238E27FC236}">
                <a16:creationId xmlns:a16="http://schemas.microsoft.com/office/drawing/2014/main" id="{E398DC8E-392C-210E-F7AC-87B1AEB8CE6B}"/>
              </a:ext>
            </a:extLst>
          </p:cNvPr>
          <p:cNvSpPr/>
          <p:nvPr/>
        </p:nvSpPr>
        <p:spPr>
          <a:xfrm>
            <a:off x="3186987" y="1980048"/>
            <a:ext cx="2757379" cy="340519"/>
          </a:xfrm>
          <a:prstGeom prst="roundRect">
            <a:avLst/>
          </a:prstGeom>
          <a:solidFill>
            <a:srgbClr val="6C488E"/>
          </a:solidFill>
          <a:ln w="12700" cap="flat" cmpd="sng" algn="ctr">
            <a:noFill/>
            <a:prstDash val="solid"/>
            <a:miter lim="800000"/>
          </a:ln>
          <a:effectLst>
            <a:outerShdw blurRad="50800" dist="38100" dir="2700000" algn="tl" rotWithShape="0">
              <a:prstClr val="black">
                <a:alpha val="40000"/>
              </a:prstClr>
            </a:outerShdw>
          </a:effectLst>
        </p:spPr>
        <p:txBody>
          <a:bodyPr wrap="squar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cs-CZ" sz="1400" b="1" kern="0" dirty="0">
                <a:solidFill>
                  <a:prstClr val="white"/>
                </a:solidFill>
                <a:latin typeface="Calibri Light" panose="020F0302020204030204" pitchFamily="34" charset="0"/>
                <a:cs typeface="Calibri Light" panose="020F0302020204030204" pitchFamily="34" charset="0"/>
              </a:rPr>
              <a:t>Koho by oslovili při řešení</a:t>
            </a:r>
            <a:endParaRPr kumimoji="0" lang="cs-CZ" sz="1400" b="1" i="0" u="none" strike="noStrike" kern="0" cap="none" spc="0" normalizeH="0" baseline="0" noProof="0" dirty="0">
              <a:ln>
                <a:noFill/>
              </a:ln>
              <a:solidFill>
                <a:prstClr val="white"/>
              </a:solidFill>
              <a:effectLst/>
              <a:uLnTx/>
              <a:uFillTx/>
              <a:latin typeface="Calibri Light" panose="020F0302020204030204" pitchFamily="34" charset="0"/>
              <a:ea typeface="+mn-ea"/>
              <a:cs typeface="Calibri Light" panose="020F0302020204030204" pitchFamily="34" charset="0"/>
            </a:endParaRPr>
          </a:p>
        </p:txBody>
      </p:sp>
      <p:graphicFrame>
        <p:nvGraphicFramePr>
          <p:cNvPr id="26" name="Chart 7">
            <a:extLst>
              <a:ext uri="{FF2B5EF4-FFF2-40B4-BE49-F238E27FC236}">
                <a16:creationId xmlns:a16="http://schemas.microsoft.com/office/drawing/2014/main" id="{211DA0EB-6E65-80CA-4EA7-D032BC44B156}"/>
              </a:ext>
            </a:extLst>
          </p:cNvPr>
          <p:cNvGraphicFramePr/>
          <p:nvPr>
            <p:extLst>
              <p:ext uri="{D42A27DB-BD31-4B8C-83A1-F6EECF244321}">
                <p14:modId xmlns:p14="http://schemas.microsoft.com/office/powerpoint/2010/main" val="23141395"/>
              </p:ext>
            </p:extLst>
          </p:nvPr>
        </p:nvGraphicFramePr>
        <p:xfrm>
          <a:off x="5933398" y="2331002"/>
          <a:ext cx="1541816" cy="3581698"/>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27" name="Chart 7">
            <a:extLst>
              <a:ext uri="{FF2B5EF4-FFF2-40B4-BE49-F238E27FC236}">
                <a16:creationId xmlns:a16="http://schemas.microsoft.com/office/drawing/2014/main" id="{65151023-6E86-37C8-57B6-7CD27D197F36}"/>
              </a:ext>
            </a:extLst>
          </p:cNvPr>
          <p:cNvGraphicFramePr/>
          <p:nvPr>
            <p:extLst>
              <p:ext uri="{D42A27DB-BD31-4B8C-83A1-F6EECF244321}">
                <p14:modId xmlns:p14="http://schemas.microsoft.com/office/powerpoint/2010/main" val="1117749444"/>
              </p:ext>
            </p:extLst>
          </p:nvPr>
        </p:nvGraphicFramePr>
        <p:xfrm>
          <a:off x="7222614" y="2331002"/>
          <a:ext cx="1541816" cy="3581698"/>
        </p:xfrm>
        <a:graphic>
          <a:graphicData uri="http://schemas.openxmlformats.org/drawingml/2006/chart">
            <c:chart xmlns:c="http://schemas.openxmlformats.org/drawingml/2006/chart" xmlns:r="http://schemas.openxmlformats.org/officeDocument/2006/relationships" r:id="rId4"/>
          </a:graphicData>
        </a:graphic>
      </p:graphicFrame>
      <p:sp>
        <p:nvSpPr>
          <p:cNvPr id="34" name="clipart_drawncirclegreen">
            <a:extLst>
              <a:ext uri="{FF2B5EF4-FFF2-40B4-BE49-F238E27FC236}">
                <a16:creationId xmlns:a16="http://schemas.microsoft.com/office/drawing/2014/main" id="{612BA4BC-930F-ACEE-8D41-560820BF864C}"/>
              </a:ext>
            </a:extLst>
          </p:cNvPr>
          <p:cNvSpPr>
            <a:spLocks/>
          </p:cNvSpPr>
          <p:nvPr/>
        </p:nvSpPr>
        <p:spPr bwMode="gray">
          <a:xfrm flipH="1" flipV="1">
            <a:off x="6483174" y="2339732"/>
            <a:ext cx="360040" cy="228622"/>
          </a:xfrm>
          <a:custGeom>
            <a:avLst/>
            <a:gdLst>
              <a:gd name="T0" fmla="*/ 2147483647 w 3884"/>
              <a:gd name="T1" fmla="*/ 2147483647 h 1600"/>
              <a:gd name="T2" fmla="*/ 2147483647 w 3884"/>
              <a:gd name="T3" fmla="*/ 2147483647 h 1600"/>
              <a:gd name="T4" fmla="*/ 2147483647 w 3884"/>
              <a:gd name="T5" fmla="*/ 2147483647 h 1600"/>
              <a:gd name="T6" fmla="*/ 2147483647 w 3884"/>
              <a:gd name="T7" fmla="*/ 2147483647 h 1600"/>
              <a:gd name="T8" fmla="*/ 2147483647 w 3884"/>
              <a:gd name="T9" fmla="*/ 2147483647 h 1600"/>
              <a:gd name="T10" fmla="*/ 2147483647 w 3884"/>
              <a:gd name="T11" fmla="*/ 2147483647 h 1600"/>
              <a:gd name="T12" fmla="*/ 0 w 3884"/>
              <a:gd name="T13" fmla="*/ 2147483647 h 1600"/>
              <a:gd name="T14" fmla="*/ 2147483647 w 3884"/>
              <a:gd name="T15" fmla="*/ 2147483647 h 1600"/>
              <a:gd name="T16" fmla="*/ 2147483647 w 3884"/>
              <a:gd name="T17" fmla="*/ 2147483647 h 1600"/>
              <a:gd name="T18" fmla="*/ 2147483647 w 3884"/>
              <a:gd name="T19" fmla="*/ 2147483647 h 1600"/>
              <a:gd name="T20" fmla="*/ 2147483647 w 3884"/>
              <a:gd name="T21" fmla="*/ 2147483647 h 1600"/>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3884"/>
              <a:gd name="T34" fmla="*/ 0 h 1600"/>
              <a:gd name="T35" fmla="*/ 3884 w 3884"/>
              <a:gd name="T36" fmla="*/ 1600 h 1600"/>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3884" h="1600">
                <a:moveTo>
                  <a:pt x="297" y="1346"/>
                </a:moveTo>
                <a:cubicBezTo>
                  <a:pt x="918" y="1523"/>
                  <a:pt x="1726" y="1533"/>
                  <a:pt x="2310" y="1448"/>
                </a:cubicBezTo>
                <a:cubicBezTo>
                  <a:pt x="3125" y="1334"/>
                  <a:pt x="3798" y="1192"/>
                  <a:pt x="3810" y="884"/>
                </a:cubicBezTo>
                <a:cubicBezTo>
                  <a:pt x="3822" y="576"/>
                  <a:pt x="3114" y="204"/>
                  <a:pt x="1945" y="137"/>
                </a:cubicBezTo>
                <a:cubicBezTo>
                  <a:pt x="645" y="63"/>
                  <a:pt x="74" y="564"/>
                  <a:pt x="74" y="724"/>
                </a:cubicBezTo>
                <a:cubicBezTo>
                  <a:pt x="74" y="884"/>
                  <a:pt x="394" y="1032"/>
                  <a:pt x="781" y="1072"/>
                </a:cubicBezTo>
                <a:cubicBezTo>
                  <a:pt x="280" y="1135"/>
                  <a:pt x="0" y="912"/>
                  <a:pt x="0" y="724"/>
                </a:cubicBezTo>
                <a:cubicBezTo>
                  <a:pt x="0" y="536"/>
                  <a:pt x="473" y="0"/>
                  <a:pt x="1951" y="68"/>
                </a:cubicBezTo>
                <a:cubicBezTo>
                  <a:pt x="2863" y="110"/>
                  <a:pt x="3884" y="433"/>
                  <a:pt x="3878" y="884"/>
                </a:cubicBezTo>
                <a:cubicBezTo>
                  <a:pt x="3872" y="1335"/>
                  <a:pt x="2873" y="1446"/>
                  <a:pt x="2276" y="1523"/>
                </a:cubicBezTo>
                <a:cubicBezTo>
                  <a:pt x="1679" y="1600"/>
                  <a:pt x="553" y="1580"/>
                  <a:pt x="297" y="1346"/>
                </a:cubicBezTo>
                <a:close/>
              </a:path>
            </a:pathLst>
          </a:custGeom>
          <a:solidFill>
            <a:srgbClr val="16A085"/>
          </a:solidFill>
          <a:ln w="9525">
            <a:solidFill>
              <a:srgbClr val="16A085"/>
            </a:solidFill>
            <a:round/>
            <a:headEnd/>
            <a:tailEnd/>
          </a:ln>
          <a:effectLst>
            <a:outerShdw blurRad="50800" dist="38100" dir="2700000" algn="tl" rotWithShape="0">
              <a:prstClr val="black">
                <a:alpha val="40000"/>
              </a:prstClr>
            </a:outerShdw>
          </a:effectLst>
        </p:spPr>
        <p:txBody>
          <a:bodyPr tIns="91440" bIns="9144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1" i="0" u="none" strike="noStrike" kern="0" cap="none" spc="0" normalizeH="0" baseline="0" dirty="0">
              <a:ln>
                <a:noFill/>
              </a:ln>
              <a:solidFill>
                <a:srgbClr val="C00000"/>
              </a:solidFill>
              <a:effectLst/>
              <a:uLnTx/>
              <a:uFillTx/>
              <a:latin typeface="Calibri"/>
              <a:ea typeface="+mn-ea"/>
              <a:cs typeface="Arial" pitchFamily="34" charset="0"/>
            </a:endParaRPr>
          </a:p>
        </p:txBody>
      </p:sp>
      <p:sp>
        <p:nvSpPr>
          <p:cNvPr id="13" name="clipart_drawncirclegreen">
            <a:extLst>
              <a:ext uri="{FF2B5EF4-FFF2-40B4-BE49-F238E27FC236}">
                <a16:creationId xmlns:a16="http://schemas.microsoft.com/office/drawing/2014/main" id="{D3D3DFA6-17B2-5424-1A4C-5B116B9C768F}"/>
              </a:ext>
            </a:extLst>
          </p:cNvPr>
          <p:cNvSpPr>
            <a:spLocks/>
          </p:cNvSpPr>
          <p:nvPr/>
        </p:nvSpPr>
        <p:spPr bwMode="gray">
          <a:xfrm flipH="1" flipV="1">
            <a:off x="6391734" y="2842644"/>
            <a:ext cx="360040" cy="228622"/>
          </a:xfrm>
          <a:custGeom>
            <a:avLst/>
            <a:gdLst>
              <a:gd name="T0" fmla="*/ 2147483647 w 3884"/>
              <a:gd name="T1" fmla="*/ 2147483647 h 1600"/>
              <a:gd name="T2" fmla="*/ 2147483647 w 3884"/>
              <a:gd name="T3" fmla="*/ 2147483647 h 1600"/>
              <a:gd name="T4" fmla="*/ 2147483647 w 3884"/>
              <a:gd name="T5" fmla="*/ 2147483647 h 1600"/>
              <a:gd name="T6" fmla="*/ 2147483647 w 3884"/>
              <a:gd name="T7" fmla="*/ 2147483647 h 1600"/>
              <a:gd name="T8" fmla="*/ 2147483647 w 3884"/>
              <a:gd name="T9" fmla="*/ 2147483647 h 1600"/>
              <a:gd name="T10" fmla="*/ 2147483647 w 3884"/>
              <a:gd name="T11" fmla="*/ 2147483647 h 1600"/>
              <a:gd name="T12" fmla="*/ 0 w 3884"/>
              <a:gd name="T13" fmla="*/ 2147483647 h 1600"/>
              <a:gd name="T14" fmla="*/ 2147483647 w 3884"/>
              <a:gd name="T15" fmla="*/ 2147483647 h 1600"/>
              <a:gd name="T16" fmla="*/ 2147483647 w 3884"/>
              <a:gd name="T17" fmla="*/ 2147483647 h 1600"/>
              <a:gd name="T18" fmla="*/ 2147483647 w 3884"/>
              <a:gd name="T19" fmla="*/ 2147483647 h 1600"/>
              <a:gd name="T20" fmla="*/ 2147483647 w 3884"/>
              <a:gd name="T21" fmla="*/ 2147483647 h 1600"/>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3884"/>
              <a:gd name="T34" fmla="*/ 0 h 1600"/>
              <a:gd name="T35" fmla="*/ 3884 w 3884"/>
              <a:gd name="T36" fmla="*/ 1600 h 1600"/>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3884" h="1600">
                <a:moveTo>
                  <a:pt x="297" y="1346"/>
                </a:moveTo>
                <a:cubicBezTo>
                  <a:pt x="918" y="1523"/>
                  <a:pt x="1726" y="1533"/>
                  <a:pt x="2310" y="1448"/>
                </a:cubicBezTo>
                <a:cubicBezTo>
                  <a:pt x="3125" y="1334"/>
                  <a:pt x="3798" y="1192"/>
                  <a:pt x="3810" y="884"/>
                </a:cubicBezTo>
                <a:cubicBezTo>
                  <a:pt x="3822" y="576"/>
                  <a:pt x="3114" y="204"/>
                  <a:pt x="1945" y="137"/>
                </a:cubicBezTo>
                <a:cubicBezTo>
                  <a:pt x="645" y="63"/>
                  <a:pt x="74" y="564"/>
                  <a:pt x="74" y="724"/>
                </a:cubicBezTo>
                <a:cubicBezTo>
                  <a:pt x="74" y="884"/>
                  <a:pt x="394" y="1032"/>
                  <a:pt x="781" y="1072"/>
                </a:cubicBezTo>
                <a:cubicBezTo>
                  <a:pt x="280" y="1135"/>
                  <a:pt x="0" y="912"/>
                  <a:pt x="0" y="724"/>
                </a:cubicBezTo>
                <a:cubicBezTo>
                  <a:pt x="0" y="536"/>
                  <a:pt x="473" y="0"/>
                  <a:pt x="1951" y="68"/>
                </a:cubicBezTo>
                <a:cubicBezTo>
                  <a:pt x="2863" y="110"/>
                  <a:pt x="3884" y="433"/>
                  <a:pt x="3878" y="884"/>
                </a:cubicBezTo>
                <a:cubicBezTo>
                  <a:pt x="3872" y="1335"/>
                  <a:pt x="2873" y="1446"/>
                  <a:pt x="2276" y="1523"/>
                </a:cubicBezTo>
                <a:cubicBezTo>
                  <a:pt x="1679" y="1600"/>
                  <a:pt x="553" y="1580"/>
                  <a:pt x="297" y="1346"/>
                </a:cubicBezTo>
                <a:close/>
              </a:path>
            </a:pathLst>
          </a:custGeom>
          <a:solidFill>
            <a:srgbClr val="16A085"/>
          </a:solidFill>
          <a:ln w="9525">
            <a:solidFill>
              <a:srgbClr val="16A085"/>
            </a:solidFill>
            <a:round/>
            <a:headEnd/>
            <a:tailEnd/>
          </a:ln>
          <a:effectLst>
            <a:outerShdw blurRad="50800" dist="38100" dir="2700000" algn="tl" rotWithShape="0">
              <a:prstClr val="black">
                <a:alpha val="40000"/>
              </a:prstClr>
            </a:outerShdw>
          </a:effectLst>
        </p:spPr>
        <p:txBody>
          <a:bodyPr tIns="91440" bIns="9144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1" i="0" u="none" strike="noStrike" kern="0" cap="none" spc="0" normalizeH="0" baseline="0" dirty="0">
              <a:ln>
                <a:noFill/>
              </a:ln>
              <a:solidFill>
                <a:srgbClr val="C00000"/>
              </a:solidFill>
              <a:effectLst/>
              <a:uLnTx/>
              <a:uFillTx/>
              <a:latin typeface="Calibri"/>
              <a:ea typeface="+mn-ea"/>
              <a:cs typeface="Arial" pitchFamily="34" charset="0"/>
            </a:endParaRPr>
          </a:p>
        </p:txBody>
      </p:sp>
      <p:sp>
        <p:nvSpPr>
          <p:cNvPr id="14" name="clipart_drawncirclegreen">
            <a:extLst>
              <a:ext uri="{FF2B5EF4-FFF2-40B4-BE49-F238E27FC236}">
                <a16:creationId xmlns:a16="http://schemas.microsoft.com/office/drawing/2014/main" id="{B540595B-34E3-9D53-134F-2F2B90CD9483}"/>
              </a:ext>
            </a:extLst>
          </p:cNvPr>
          <p:cNvSpPr>
            <a:spLocks/>
          </p:cNvSpPr>
          <p:nvPr/>
        </p:nvSpPr>
        <p:spPr bwMode="gray">
          <a:xfrm flipH="1" flipV="1">
            <a:off x="6257285" y="3874641"/>
            <a:ext cx="360040" cy="239821"/>
          </a:xfrm>
          <a:custGeom>
            <a:avLst/>
            <a:gdLst>
              <a:gd name="T0" fmla="*/ 2147483647 w 3884"/>
              <a:gd name="T1" fmla="*/ 2147483647 h 1600"/>
              <a:gd name="T2" fmla="*/ 2147483647 w 3884"/>
              <a:gd name="T3" fmla="*/ 2147483647 h 1600"/>
              <a:gd name="T4" fmla="*/ 2147483647 w 3884"/>
              <a:gd name="T5" fmla="*/ 2147483647 h 1600"/>
              <a:gd name="T6" fmla="*/ 2147483647 w 3884"/>
              <a:gd name="T7" fmla="*/ 2147483647 h 1600"/>
              <a:gd name="T8" fmla="*/ 2147483647 w 3884"/>
              <a:gd name="T9" fmla="*/ 2147483647 h 1600"/>
              <a:gd name="T10" fmla="*/ 2147483647 w 3884"/>
              <a:gd name="T11" fmla="*/ 2147483647 h 1600"/>
              <a:gd name="T12" fmla="*/ 0 w 3884"/>
              <a:gd name="T13" fmla="*/ 2147483647 h 1600"/>
              <a:gd name="T14" fmla="*/ 2147483647 w 3884"/>
              <a:gd name="T15" fmla="*/ 2147483647 h 1600"/>
              <a:gd name="T16" fmla="*/ 2147483647 w 3884"/>
              <a:gd name="T17" fmla="*/ 2147483647 h 1600"/>
              <a:gd name="T18" fmla="*/ 2147483647 w 3884"/>
              <a:gd name="T19" fmla="*/ 2147483647 h 1600"/>
              <a:gd name="T20" fmla="*/ 2147483647 w 3884"/>
              <a:gd name="T21" fmla="*/ 2147483647 h 1600"/>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3884"/>
              <a:gd name="T34" fmla="*/ 0 h 1600"/>
              <a:gd name="T35" fmla="*/ 3884 w 3884"/>
              <a:gd name="T36" fmla="*/ 1600 h 1600"/>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3884" h="1600">
                <a:moveTo>
                  <a:pt x="297" y="1346"/>
                </a:moveTo>
                <a:cubicBezTo>
                  <a:pt x="918" y="1523"/>
                  <a:pt x="1726" y="1533"/>
                  <a:pt x="2310" y="1448"/>
                </a:cubicBezTo>
                <a:cubicBezTo>
                  <a:pt x="3125" y="1334"/>
                  <a:pt x="3798" y="1192"/>
                  <a:pt x="3810" y="884"/>
                </a:cubicBezTo>
                <a:cubicBezTo>
                  <a:pt x="3822" y="576"/>
                  <a:pt x="3114" y="204"/>
                  <a:pt x="1945" y="137"/>
                </a:cubicBezTo>
                <a:cubicBezTo>
                  <a:pt x="645" y="63"/>
                  <a:pt x="74" y="564"/>
                  <a:pt x="74" y="724"/>
                </a:cubicBezTo>
                <a:cubicBezTo>
                  <a:pt x="74" y="884"/>
                  <a:pt x="394" y="1032"/>
                  <a:pt x="781" y="1072"/>
                </a:cubicBezTo>
                <a:cubicBezTo>
                  <a:pt x="280" y="1135"/>
                  <a:pt x="0" y="912"/>
                  <a:pt x="0" y="724"/>
                </a:cubicBezTo>
                <a:cubicBezTo>
                  <a:pt x="0" y="536"/>
                  <a:pt x="473" y="0"/>
                  <a:pt x="1951" y="68"/>
                </a:cubicBezTo>
                <a:cubicBezTo>
                  <a:pt x="2863" y="110"/>
                  <a:pt x="3884" y="433"/>
                  <a:pt x="3878" y="884"/>
                </a:cubicBezTo>
                <a:cubicBezTo>
                  <a:pt x="3872" y="1335"/>
                  <a:pt x="2873" y="1446"/>
                  <a:pt x="2276" y="1523"/>
                </a:cubicBezTo>
                <a:cubicBezTo>
                  <a:pt x="1679" y="1600"/>
                  <a:pt x="553" y="1580"/>
                  <a:pt x="297" y="1346"/>
                </a:cubicBezTo>
                <a:close/>
              </a:path>
            </a:pathLst>
          </a:custGeom>
          <a:solidFill>
            <a:srgbClr val="16A085"/>
          </a:solidFill>
          <a:ln w="9525">
            <a:solidFill>
              <a:srgbClr val="16A085"/>
            </a:solidFill>
            <a:round/>
            <a:headEnd/>
            <a:tailEnd/>
          </a:ln>
          <a:effectLst>
            <a:outerShdw blurRad="50800" dist="38100" dir="2700000" algn="tl" rotWithShape="0">
              <a:prstClr val="black">
                <a:alpha val="40000"/>
              </a:prstClr>
            </a:outerShdw>
          </a:effectLst>
        </p:spPr>
        <p:txBody>
          <a:bodyPr tIns="91440" bIns="9144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1" i="0" u="none" strike="noStrike" kern="0" cap="none" spc="0" normalizeH="0" baseline="0" dirty="0">
              <a:ln>
                <a:noFill/>
              </a:ln>
              <a:solidFill>
                <a:srgbClr val="C00000"/>
              </a:solidFill>
              <a:effectLst/>
              <a:uLnTx/>
              <a:uFillTx/>
              <a:latin typeface="Calibri"/>
              <a:ea typeface="+mn-ea"/>
              <a:cs typeface="Arial" pitchFamily="34" charset="0"/>
            </a:endParaRPr>
          </a:p>
        </p:txBody>
      </p:sp>
      <p:sp>
        <p:nvSpPr>
          <p:cNvPr id="15" name="clipart_drawncirclegreen">
            <a:extLst>
              <a:ext uri="{FF2B5EF4-FFF2-40B4-BE49-F238E27FC236}">
                <a16:creationId xmlns:a16="http://schemas.microsoft.com/office/drawing/2014/main" id="{60908BA7-EE4A-9EFF-7EE3-8070C0C71962}"/>
              </a:ext>
            </a:extLst>
          </p:cNvPr>
          <p:cNvSpPr>
            <a:spLocks/>
          </p:cNvSpPr>
          <p:nvPr/>
        </p:nvSpPr>
        <p:spPr bwMode="gray">
          <a:xfrm flipH="1" flipV="1">
            <a:off x="7598726" y="4138605"/>
            <a:ext cx="360040" cy="239821"/>
          </a:xfrm>
          <a:custGeom>
            <a:avLst/>
            <a:gdLst>
              <a:gd name="T0" fmla="*/ 2147483647 w 3884"/>
              <a:gd name="T1" fmla="*/ 2147483647 h 1600"/>
              <a:gd name="T2" fmla="*/ 2147483647 w 3884"/>
              <a:gd name="T3" fmla="*/ 2147483647 h 1600"/>
              <a:gd name="T4" fmla="*/ 2147483647 w 3884"/>
              <a:gd name="T5" fmla="*/ 2147483647 h 1600"/>
              <a:gd name="T6" fmla="*/ 2147483647 w 3884"/>
              <a:gd name="T7" fmla="*/ 2147483647 h 1600"/>
              <a:gd name="T8" fmla="*/ 2147483647 w 3884"/>
              <a:gd name="T9" fmla="*/ 2147483647 h 1600"/>
              <a:gd name="T10" fmla="*/ 2147483647 w 3884"/>
              <a:gd name="T11" fmla="*/ 2147483647 h 1600"/>
              <a:gd name="T12" fmla="*/ 0 w 3884"/>
              <a:gd name="T13" fmla="*/ 2147483647 h 1600"/>
              <a:gd name="T14" fmla="*/ 2147483647 w 3884"/>
              <a:gd name="T15" fmla="*/ 2147483647 h 1600"/>
              <a:gd name="T16" fmla="*/ 2147483647 w 3884"/>
              <a:gd name="T17" fmla="*/ 2147483647 h 1600"/>
              <a:gd name="T18" fmla="*/ 2147483647 w 3884"/>
              <a:gd name="T19" fmla="*/ 2147483647 h 1600"/>
              <a:gd name="T20" fmla="*/ 2147483647 w 3884"/>
              <a:gd name="T21" fmla="*/ 2147483647 h 1600"/>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3884"/>
              <a:gd name="T34" fmla="*/ 0 h 1600"/>
              <a:gd name="T35" fmla="*/ 3884 w 3884"/>
              <a:gd name="T36" fmla="*/ 1600 h 1600"/>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3884" h="1600">
                <a:moveTo>
                  <a:pt x="297" y="1346"/>
                </a:moveTo>
                <a:cubicBezTo>
                  <a:pt x="918" y="1523"/>
                  <a:pt x="1726" y="1533"/>
                  <a:pt x="2310" y="1448"/>
                </a:cubicBezTo>
                <a:cubicBezTo>
                  <a:pt x="3125" y="1334"/>
                  <a:pt x="3798" y="1192"/>
                  <a:pt x="3810" y="884"/>
                </a:cubicBezTo>
                <a:cubicBezTo>
                  <a:pt x="3822" y="576"/>
                  <a:pt x="3114" y="204"/>
                  <a:pt x="1945" y="137"/>
                </a:cubicBezTo>
                <a:cubicBezTo>
                  <a:pt x="645" y="63"/>
                  <a:pt x="74" y="564"/>
                  <a:pt x="74" y="724"/>
                </a:cubicBezTo>
                <a:cubicBezTo>
                  <a:pt x="74" y="884"/>
                  <a:pt x="394" y="1032"/>
                  <a:pt x="781" y="1072"/>
                </a:cubicBezTo>
                <a:cubicBezTo>
                  <a:pt x="280" y="1135"/>
                  <a:pt x="0" y="912"/>
                  <a:pt x="0" y="724"/>
                </a:cubicBezTo>
                <a:cubicBezTo>
                  <a:pt x="0" y="536"/>
                  <a:pt x="473" y="0"/>
                  <a:pt x="1951" y="68"/>
                </a:cubicBezTo>
                <a:cubicBezTo>
                  <a:pt x="2863" y="110"/>
                  <a:pt x="3884" y="433"/>
                  <a:pt x="3878" y="884"/>
                </a:cubicBezTo>
                <a:cubicBezTo>
                  <a:pt x="3872" y="1335"/>
                  <a:pt x="2873" y="1446"/>
                  <a:pt x="2276" y="1523"/>
                </a:cubicBezTo>
                <a:cubicBezTo>
                  <a:pt x="1679" y="1600"/>
                  <a:pt x="553" y="1580"/>
                  <a:pt x="297" y="1346"/>
                </a:cubicBezTo>
                <a:close/>
              </a:path>
            </a:pathLst>
          </a:custGeom>
          <a:solidFill>
            <a:srgbClr val="16A085"/>
          </a:solidFill>
          <a:ln w="9525">
            <a:solidFill>
              <a:srgbClr val="16A085"/>
            </a:solidFill>
            <a:round/>
            <a:headEnd/>
            <a:tailEnd/>
          </a:ln>
          <a:effectLst>
            <a:outerShdw blurRad="50800" dist="38100" dir="2700000" algn="tl" rotWithShape="0">
              <a:prstClr val="black">
                <a:alpha val="40000"/>
              </a:prstClr>
            </a:outerShdw>
          </a:effectLst>
        </p:spPr>
        <p:txBody>
          <a:bodyPr tIns="91440" bIns="9144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1" i="0" u="none" strike="noStrike" kern="0" cap="none" spc="0" normalizeH="0" baseline="0" dirty="0">
              <a:ln>
                <a:noFill/>
              </a:ln>
              <a:solidFill>
                <a:srgbClr val="C00000"/>
              </a:solidFill>
              <a:effectLst/>
              <a:uLnTx/>
              <a:uFillTx/>
              <a:latin typeface="Calibri"/>
              <a:ea typeface="+mn-ea"/>
              <a:cs typeface="Arial" pitchFamily="34" charset="0"/>
            </a:endParaRPr>
          </a:p>
        </p:txBody>
      </p:sp>
      <p:graphicFrame>
        <p:nvGraphicFramePr>
          <p:cNvPr id="24" name="Graf 24">
            <a:extLst>
              <a:ext uri="{FF2B5EF4-FFF2-40B4-BE49-F238E27FC236}">
                <a16:creationId xmlns:a16="http://schemas.microsoft.com/office/drawing/2014/main" id="{551C6736-3AB8-FD94-E07B-36FDF3FB682C}"/>
              </a:ext>
            </a:extLst>
          </p:cNvPr>
          <p:cNvGraphicFramePr/>
          <p:nvPr>
            <p:extLst>
              <p:ext uri="{D42A27DB-BD31-4B8C-83A1-F6EECF244321}">
                <p14:modId xmlns:p14="http://schemas.microsoft.com/office/powerpoint/2010/main" val="2415531876"/>
              </p:ext>
            </p:extLst>
          </p:nvPr>
        </p:nvGraphicFramePr>
        <p:xfrm>
          <a:off x="8341" y="15870"/>
          <a:ext cx="2271340" cy="1158198"/>
        </p:xfrm>
        <a:graphic>
          <a:graphicData uri="http://schemas.openxmlformats.org/drawingml/2006/chart">
            <c:chart xmlns:c="http://schemas.openxmlformats.org/drawingml/2006/chart" xmlns:r="http://schemas.openxmlformats.org/officeDocument/2006/relationships" r:id="rId5"/>
          </a:graphicData>
        </a:graphic>
      </p:graphicFrame>
      <p:sp>
        <p:nvSpPr>
          <p:cNvPr id="31" name="clipart_drawncirclegreen">
            <a:extLst>
              <a:ext uri="{FF2B5EF4-FFF2-40B4-BE49-F238E27FC236}">
                <a16:creationId xmlns:a16="http://schemas.microsoft.com/office/drawing/2014/main" id="{F5E5F6AA-EE7B-374F-A12B-59DBC0C38656}"/>
              </a:ext>
            </a:extLst>
          </p:cNvPr>
          <p:cNvSpPr>
            <a:spLocks/>
          </p:cNvSpPr>
          <p:nvPr/>
        </p:nvSpPr>
        <p:spPr bwMode="gray">
          <a:xfrm flipH="1" flipV="1">
            <a:off x="8265063" y="3102123"/>
            <a:ext cx="360040" cy="228622"/>
          </a:xfrm>
          <a:custGeom>
            <a:avLst/>
            <a:gdLst>
              <a:gd name="T0" fmla="*/ 2147483647 w 3884"/>
              <a:gd name="T1" fmla="*/ 2147483647 h 1600"/>
              <a:gd name="T2" fmla="*/ 2147483647 w 3884"/>
              <a:gd name="T3" fmla="*/ 2147483647 h 1600"/>
              <a:gd name="T4" fmla="*/ 2147483647 w 3884"/>
              <a:gd name="T5" fmla="*/ 2147483647 h 1600"/>
              <a:gd name="T6" fmla="*/ 2147483647 w 3884"/>
              <a:gd name="T7" fmla="*/ 2147483647 h 1600"/>
              <a:gd name="T8" fmla="*/ 2147483647 w 3884"/>
              <a:gd name="T9" fmla="*/ 2147483647 h 1600"/>
              <a:gd name="T10" fmla="*/ 2147483647 w 3884"/>
              <a:gd name="T11" fmla="*/ 2147483647 h 1600"/>
              <a:gd name="T12" fmla="*/ 0 w 3884"/>
              <a:gd name="T13" fmla="*/ 2147483647 h 1600"/>
              <a:gd name="T14" fmla="*/ 2147483647 w 3884"/>
              <a:gd name="T15" fmla="*/ 2147483647 h 1600"/>
              <a:gd name="T16" fmla="*/ 2147483647 w 3884"/>
              <a:gd name="T17" fmla="*/ 2147483647 h 1600"/>
              <a:gd name="T18" fmla="*/ 2147483647 w 3884"/>
              <a:gd name="T19" fmla="*/ 2147483647 h 1600"/>
              <a:gd name="T20" fmla="*/ 2147483647 w 3884"/>
              <a:gd name="T21" fmla="*/ 2147483647 h 1600"/>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3884"/>
              <a:gd name="T34" fmla="*/ 0 h 1600"/>
              <a:gd name="T35" fmla="*/ 3884 w 3884"/>
              <a:gd name="T36" fmla="*/ 1600 h 1600"/>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3884" h="1600">
                <a:moveTo>
                  <a:pt x="297" y="1346"/>
                </a:moveTo>
                <a:cubicBezTo>
                  <a:pt x="918" y="1523"/>
                  <a:pt x="1726" y="1533"/>
                  <a:pt x="2310" y="1448"/>
                </a:cubicBezTo>
                <a:cubicBezTo>
                  <a:pt x="3125" y="1334"/>
                  <a:pt x="3798" y="1192"/>
                  <a:pt x="3810" y="884"/>
                </a:cubicBezTo>
                <a:cubicBezTo>
                  <a:pt x="3822" y="576"/>
                  <a:pt x="3114" y="204"/>
                  <a:pt x="1945" y="137"/>
                </a:cubicBezTo>
                <a:cubicBezTo>
                  <a:pt x="645" y="63"/>
                  <a:pt x="74" y="564"/>
                  <a:pt x="74" y="724"/>
                </a:cubicBezTo>
                <a:cubicBezTo>
                  <a:pt x="74" y="884"/>
                  <a:pt x="394" y="1032"/>
                  <a:pt x="781" y="1072"/>
                </a:cubicBezTo>
                <a:cubicBezTo>
                  <a:pt x="280" y="1135"/>
                  <a:pt x="0" y="912"/>
                  <a:pt x="0" y="724"/>
                </a:cubicBezTo>
                <a:cubicBezTo>
                  <a:pt x="0" y="536"/>
                  <a:pt x="473" y="0"/>
                  <a:pt x="1951" y="68"/>
                </a:cubicBezTo>
                <a:cubicBezTo>
                  <a:pt x="2863" y="110"/>
                  <a:pt x="3884" y="433"/>
                  <a:pt x="3878" y="884"/>
                </a:cubicBezTo>
                <a:cubicBezTo>
                  <a:pt x="3872" y="1335"/>
                  <a:pt x="2873" y="1446"/>
                  <a:pt x="2276" y="1523"/>
                </a:cubicBezTo>
                <a:cubicBezTo>
                  <a:pt x="1679" y="1600"/>
                  <a:pt x="553" y="1580"/>
                  <a:pt x="297" y="1346"/>
                </a:cubicBezTo>
                <a:close/>
              </a:path>
            </a:pathLst>
          </a:custGeom>
          <a:solidFill>
            <a:srgbClr val="16A085"/>
          </a:solidFill>
          <a:ln w="9525">
            <a:solidFill>
              <a:srgbClr val="16A085"/>
            </a:solidFill>
            <a:round/>
            <a:headEnd/>
            <a:tailEnd/>
          </a:ln>
          <a:effectLst>
            <a:outerShdw blurRad="50800" dist="38100" dir="2700000" algn="tl" rotWithShape="0">
              <a:prstClr val="black">
                <a:alpha val="40000"/>
              </a:prstClr>
            </a:outerShdw>
          </a:effectLst>
        </p:spPr>
        <p:txBody>
          <a:bodyPr tIns="91440" bIns="9144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1" i="0" u="none" strike="noStrike" kern="0" cap="none" spc="0" normalizeH="0" baseline="0" dirty="0">
              <a:ln>
                <a:noFill/>
              </a:ln>
              <a:solidFill>
                <a:srgbClr val="C00000"/>
              </a:solidFill>
              <a:effectLst/>
              <a:uLnTx/>
              <a:uFillTx/>
              <a:latin typeface="Calibri"/>
              <a:ea typeface="+mn-ea"/>
              <a:cs typeface="Arial" pitchFamily="34" charset="0"/>
            </a:endParaRPr>
          </a:p>
        </p:txBody>
      </p:sp>
      <p:sp>
        <p:nvSpPr>
          <p:cNvPr id="2" name="Rectangle: Rounded Corners 1">
            <a:extLst>
              <a:ext uri="{FF2B5EF4-FFF2-40B4-BE49-F238E27FC236}">
                <a16:creationId xmlns:a16="http://schemas.microsoft.com/office/drawing/2014/main" id="{0D00A2FE-F038-E29B-D760-705AFF969028}"/>
              </a:ext>
            </a:extLst>
          </p:cNvPr>
          <p:cNvSpPr/>
          <p:nvPr/>
        </p:nvSpPr>
        <p:spPr>
          <a:xfrm>
            <a:off x="4295800" y="3102123"/>
            <a:ext cx="5328592" cy="256510"/>
          </a:xfrm>
          <a:prstGeom prst="roundRect">
            <a:avLst/>
          </a:prstGeom>
          <a:noFill/>
          <a:ln w="28575">
            <a:solidFill>
              <a:schemeClr val="accent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cs-CZ"/>
          </a:p>
        </p:txBody>
      </p:sp>
    </p:spTree>
    <p:extLst>
      <p:ext uri="{BB962C8B-B14F-4D97-AF65-F5344CB8AC3E}">
        <p14:creationId xmlns:p14="http://schemas.microsoft.com/office/powerpoint/2010/main" val="247582465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2C3E50"/>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cs-CZ" dirty="0">
                <a:solidFill>
                  <a:prstClr val="white"/>
                </a:solidFill>
                <a:ea typeface="Open Sans" panose="020B0606030504020204" pitchFamily="34" charset="0"/>
                <a:cs typeface="Open Sans" panose="020B0606030504020204" pitchFamily="34" charset="0"/>
              </a:rPr>
              <a:t>Hlavní závěry</a:t>
            </a:r>
            <a:endParaRPr lang="en-US" dirty="0"/>
          </a:p>
        </p:txBody>
      </p:sp>
      <p:grpSp>
        <p:nvGrpSpPr>
          <p:cNvPr id="15" name="Group 22"/>
          <p:cNvGrpSpPr/>
          <p:nvPr/>
        </p:nvGrpSpPr>
        <p:grpSpPr>
          <a:xfrm>
            <a:off x="1968500" y="5247952"/>
            <a:ext cx="8255000" cy="152400"/>
            <a:chOff x="1968500" y="5247952"/>
            <a:chExt cx="8255000" cy="152400"/>
          </a:xfrm>
        </p:grpSpPr>
        <p:cxnSp>
          <p:nvCxnSpPr>
            <p:cNvPr id="16" name="Straight Connector 23"/>
            <p:cNvCxnSpPr/>
            <p:nvPr/>
          </p:nvCxnSpPr>
          <p:spPr>
            <a:xfrm>
              <a:off x="1968500" y="5324152"/>
              <a:ext cx="8255000" cy="0"/>
            </a:xfrm>
            <a:prstGeom prst="line">
              <a:avLst/>
            </a:prstGeom>
            <a:noFill/>
            <a:ln w="9525" cap="flat" cmpd="sng" algn="ctr">
              <a:solidFill>
                <a:sysClr val="window" lastClr="FFFFFF">
                  <a:lumMod val="65000"/>
                </a:sysClr>
              </a:solidFill>
              <a:prstDash val="solid"/>
            </a:ln>
            <a:effectLst/>
          </p:spPr>
        </p:cxnSp>
        <p:grpSp>
          <p:nvGrpSpPr>
            <p:cNvPr id="17" name="Group 24"/>
            <p:cNvGrpSpPr/>
            <p:nvPr/>
          </p:nvGrpSpPr>
          <p:grpSpPr>
            <a:xfrm>
              <a:off x="5551456" y="5247952"/>
              <a:ext cx="1089089" cy="152400"/>
              <a:chOff x="5551456" y="5552752"/>
              <a:chExt cx="1089089" cy="152400"/>
            </a:xfrm>
          </p:grpSpPr>
          <p:sp>
            <p:nvSpPr>
              <p:cNvPr id="18" name="Rounded Rectangle 25"/>
              <p:cNvSpPr/>
              <p:nvPr/>
            </p:nvSpPr>
            <p:spPr>
              <a:xfrm>
                <a:off x="5551456" y="5552752"/>
                <a:ext cx="152400" cy="152400"/>
              </a:xfrm>
              <a:prstGeom prst="roundRect">
                <a:avLst/>
              </a:prstGeom>
              <a:solidFill>
                <a:schemeClr val="accent1"/>
              </a:solidFill>
              <a:ln w="25400" cap="flat" cmpd="sng" algn="ctr">
                <a:noFill/>
                <a:prstDash val="solid"/>
              </a:ln>
              <a:effectLst/>
            </p:spPr>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lumMod val="65000"/>
                      <a:lumOff val="35000"/>
                    </a:prstClr>
                  </a:solidFill>
                  <a:effectLst/>
                  <a:uLnTx/>
                  <a:uFillTx/>
                  <a:latin typeface="Calibri" panose="020F0502020204030204"/>
                  <a:ea typeface="+mn-ea"/>
                  <a:cs typeface="+mn-cs"/>
                </a:endParaRPr>
              </a:p>
            </p:txBody>
          </p:sp>
          <p:sp>
            <p:nvSpPr>
              <p:cNvPr id="19" name="Rounded Rectangle 26"/>
              <p:cNvSpPr/>
              <p:nvPr/>
            </p:nvSpPr>
            <p:spPr>
              <a:xfrm>
                <a:off x="5740993" y="5552752"/>
                <a:ext cx="152400" cy="152400"/>
              </a:xfrm>
              <a:prstGeom prst="roundRect">
                <a:avLst/>
              </a:prstGeom>
              <a:solidFill>
                <a:schemeClr val="accent2"/>
              </a:solidFill>
              <a:ln w="25400" cap="flat" cmpd="sng" algn="ctr">
                <a:noFill/>
                <a:prstDash val="solid"/>
              </a:ln>
              <a:effectLst/>
            </p:spPr>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lumMod val="65000"/>
                      <a:lumOff val="35000"/>
                    </a:prstClr>
                  </a:solidFill>
                  <a:effectLst/>
                  <a:uLnTx/>
                  <a:uFillTx/>
                  <a:latin typeface="Calibri" panose="020F0502020204030204"/>
                  <a:ea typeface="+mn-ea"/>
                  <a:cs typeface="+mn-cs"/>
                </a:endParaRPr>
              </a:p>
            </p:txBody>
          </p:sp>
          <p:sp>
            <p:nvSpPr>
              <p:cNvPr id="20" name="Rounded Rectangle 27"/>
              <p:cNvSpPr/>
              <p:nvPr/>
            </p:nvSpPr>
            <p:spPr>
              <a:xfrm>
                <a:off x="5926229" y="5552752"/>
                <a:ext cx="152400" cy="152400"/>
              </a:xfrm>
              <a:prstGeom prst="roundRect">
                <a:avLst/>
              </a:prstGeom>
              <a:solidFill>
                <a:schemeClr val="accent3"/>
              </a:solidFill>
              <a:ln w="25400" cap="flat" cmpd="sng" algn="ctr">
                <a:noFill/>
                <a:prstDash val="solid"/>
              </a:ln>
              <a:effectLst/>
            </p:spPr>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lumMod val="65000"/>
                      <a:lumOff val="35000"/>
                    </a:prstClr>
                  </a:solidFill>
                  <a:effectLst/>
                  <a:uLnTx/>
                  <a:uFillTx/>
                  <a:latin typeface="Calibri" panose="020F0502020204030204"/>
                  <a:ea typeface="+mn-ea"/>
                  <a:cs typeface="+mn-cs"/>
                </a:endParaRPr>
              </a:p>
            </p:txBody>
          </p:sp>
          <p:sp>
            <p:nvSpPr>
              <p:cNvPr id="21" name="Rounded Rectangle 28"/>
              <p:cNvSpPr/>
              <p:nvPr/>
            </p:nvSpPr>
            <p:spPr>
              <a:xfrm>
                <a:off x="6113372" y="5552752"/>
                <a:ext cx="152400" cy="152400"/>
              </a:xfrm>
              <a:prstGeom prst="roundRect">
                <a:avLst/>
              </a:prstGeom>
              <a:solidFill>
                <a:schemeClr val="accent4"/>
              </a:solidFill>
              <a:ln w="25400" cap="flat" cmpd="sng" algn="ctr">
                <a:noFill/>
                <a:prstDash val="solid"/>
              </a:ln>
              <a:effectLst/>
            </p:spPr>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lumMod val="65000"/>
                      <a:lumOff val="35000"/>
                    </a:prstClr>
                  </a:solidFill>
                  <a:effectLst/>
                  <a:uLnTx/>
                  <a:uFillTx/>
                  <a:latin typeface="Calibri" panose="020F0502020204030204"/>
                  <a:ea typeface="+mn-ea"/>
                  <a:cs typeface="+mn-cs"/>
                </a:endParaRPr>
              </a:p>
            </p:txBody>
          </p:sp>
          <p:sp>
            <p:nvSpPr>
              <p:cNvPr id="22" name="Rounded Rectangle 29"/>
              <p:cNvSpPr/>
              <p:nvPr/>
            </p:nvSpPr>
            <p:spPr>
              <a:xfrm>
                <a:off x="6302909" y="5552752"/>
                <a:ext cx="152400" cy="152400"/>
              </a:xfrm>
              <a:prstGeom prst="roundRect">
                <a:avLst/>
              </a:prstGeom>
              <a:solidFill>
                <a:schemeClr val="accent5"/>
              </a:solidFill>
              <a:ln w="25400" cap="flat" cmpd="sng" algn="ctr">
                <a:noFill/>
                <a:prstDash val="solid"/>
              </a:ln>
              <a:effectLst/>
            </p:spPr>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lumMod val="65000"/>
                      <a:lumOff val="35000"/>
                    </a:prstClr>
                  </a:solidFill>
                  <a:effectLst/>
                  <a:uLnTx/>
                  <a:uFillTx/>
                  <a:latin typeface="Calibri" panose="020F0502020204030204"/>
                  <a:ea typeface="+mn-ea"/>
                  <a:cs typeface="+mn-cs"/>
                </a:endParaRPr>
              </a:p>
            </p:txBody>
          </p:sp>
          <p:sp>
            <p:nvSpPr>
              <p:cNvPr id="32" name="Rounded Rectangle 30"/>
              <p:cNvSpPr/>
              <p:nvPr/>
            </p:nvSpPr>
            <p:spPr>
              <a:xfrm>
                <a:off x="6488145" y="5552752"/>
                <a:ext cx="152400" cy="152400"/>
              </a:xfrm>
              <a:prstGeom prst="roundRect">
                <a:avLst/>
              </a:prstGeom>
              <a:solidFill>
                <a:schemeClr val="accent6"/>
              </a:solidFill>
              <a:ln w="25400" cap="flat" cmpd="sng" algn="ctr">
                <a:noFill/>
                <a:prstDash val="solid"/>
              </a:ln>
              <a:effectLst/>
            </p:spPr>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lumMod val="65000"/>
                      <a:lumOff val="35000"/>
                    </a:prstClr>
                  </a:solidFill>
                  <a:effectLst/>
                  <a:uLnTx/>
                  <a:uFillTx/>
                  <a:latin typeface="Calibri" panose="020F0502020204030204"/>
                  <a:ea typeface="+mn-ea"/>
                  <a:cs typeface="+mn-cs"/>
                </a:endParaRPr>
              </a:p>
            </p:txBody>
          </p:sp>
        </p:grpSp>
      </p:grpSp>
      <p:pic>
        <p:nvPicPr>
          <p:cNvPr id="3" name="Picture 2">
            <a:extLst>
              <a:ext uri="{FF2B5EF4-FFF2-40B4-BE49-F238E27FC236}">
                <a16:creationId xmlns:a16="http://schemas.microsoft.com/office/drawing/2014/main" id="{40FB534B-D515-1311-2AC7-6A4D3BB07082}"/>
              </a:ext>
            </a:extLst>
          </p:cNvPr>
          <p:cNvPicPr>
            <a:picLocks noChangeAspect="1"/>
          </p:cNvPicPr>
          <p:nvPr/>
        </p:nvPicPr>
        <p:blipFill>
          <a:blip r:embed="rId3"/>
          <a:stretch>
            <a:fillRect/>
          </a:stretch>
        </p:blipFill>
        <p:spPr>
          <a:xfrm>
            <a:off x="133156" y="6093296"/>
            <a:ext cx="2781688" cy="638264"/>
          </a:xfrm>
          <a:prstGeom prst="rect">
            <a:avLst/>
          </a:prstGeom>
        </p:spPr>
      </p:pic>
    </p:spTree>
    <p:extLst>
      <p:ext uri="{BB962C8B-B14F-4D97-AF65-F5344CB8AC3E}">
        <p14:creationId xmlns:p14="http://schemas.microsoft.com/office/powerpoint/2010/main" val="372638493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Nadpis 1">
            <a:extLst>
              <a:ext uri="{FF2B5EF4-FFF2-40B4-BE49-F238E27FC236}">
                <a16:creationId xmlns:a16="http://schemas.microsoft.com/office/drawing/2014/main" id="{184242CB-3F2F-4911-9E5C-FEC86567245C}"/>
              </a:ext>
            </a:extLst>
          </p:cNvPr>
          <p:cNvSpPr txBox="1">
            <a:spLocks/>
          </p:cNvSpPr>
          <p:nvPr/>
        </p:nvSpPr>
        <p:spPr>
          <a:xfrm>
            <a:off x="468000" y="116632"/>
            <a:ext cx="11246141" cy="872331"/>
          </a:xfrm>
          <a:prstGeom prst="rect">
            <a:avLst/>
          </a:prstGeom>
        </p:spPr>
        <p:txBody>
          <a:bodyPr vert="horz" lIns="91438" tIns="45719" rIns="91438" bIns="45719" rtlCol="0" anchor="ctr">
            <a:noAutofit/>
          </a:bodyPr>
          <a:lstStyle>
            <a:lvl1pPr algn="l" defTabSz="914400" rtl="0" eaLnBrk="1" latinLnBrk="0" hangingPunct="1">
              <a:lnSpc>
                <a:spcPct val="100000"/>
              </a:lnSpc>
              <a:spcBef>
                <a:spcPct val="0"/>
              </a:spcBef>
              <a:buNone/>
              <a:defRPr sz="3000" b="1" i="0" kern="1200">
                <a:solidFill>
                  <a:srgbClr val="5C5F63"/>
                </a:solidFill>
                <a:latin typeface="Arial"/>
                <a:ea typeface="+mj-ea"/>
                <a:cs typeface="Arial"/>
              </a:defRPr>
            </a:lvl1p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cs-CZ" sz="4400" b="0" i="0" u="none" strike="noStrike" kern="1200" cap="none" spc="0" normalizeH="0" baseline="0" noProof="0" dirty="0">
                <a:ln>
                  <a:noFill/>
                </a:ln>
                <a:solidFill>
                  <a:srgbClr val="5C5F63"/>
                </a:solidFill>
                <a:effectLst/>
                <a:uLnTx/>
                <a:uFillTx/>
                <a:latin typeface="Calibri Light" panose="020F0302020204030204"/>
                <a:ea typeface="+mj-ea"/>
                <a:cs typeface="Calibri Light" panose="020F0302020204030204" pitchFamily="34" charset="0"/>
              </a:rPr>
              <a:t>5 hlavních zpráv</a:t>
            </a:r>
            <a:endParaRPr kumimoji="0" lang="en-US" sz="4400" b="0" i="0" u="none" strike="noStrike" kern="1200" cap="none" spc="0" normalizeH="0" baseline="0" noProof="0" dirty="0">
              <a:ln>
                <a:noFill/>
              </a:ln>
              <a:solidFill>
                <a:srgbClr val="5C5F63"/>
              </a:solidFill>
              <a:effectLst/>
              <a:uLnTx/>
              <a:uFillTx/>
              <a:latin typeface="Calibri Light" panose="020F0302020204030204"/>
              <a:ea typeface="+mj-ea"/>
              <a:cs typeface="Calibri Light" panose="020F0302020204030204" pitchFamily="34" charset="0"/>
            </a:endParaRPr>
          </a:p>
        </p:txBody>
      </p:sp>
      <p:pic>
        <p:nvPicPr>
          <p:cNvPr id="3" name="Obrázek 3">
            <a:extLst>
              <a:ext uri="{FF2B5EF4-FFF2-40B4-BE49-F238E27FC236}">
                <a16:creationId xmlns:a16="http://schemas.microsoft.com/office/drawing/2014/main" id="{2DC85316-99E3-3F15-ED11-44D65769A429}"/>
              </a:ext>
            </a:extLst>
          </p:cNvPr>
          <p:cNvPicPr>
            <a:picLocks noChangeAspect="1"/>
          </p:cNvPicPr>
          <p:nvPr/>
        </p:nvPicPr>
        <p:blipFill rotWithShape="1">
          <a:blip r:embed="rId3"/>
          <a:srcRect l="25010" t="6509" r="22294" b="7296"/>
          <a:stretch/>
        </p:blipFill>
        <p:spPr>
          <a:xfrm rot="1489488">
            <a:off x="579488" y="1331691"/>
            <a:ext cx="375179" cy="613670"/>
          </a:xfrm>
          <a:prstGeom prst="rect">
            <a:avLst/>
          </a:prstGeom>
        </p:spPr>
      </p:pic>
      <p:sp>
        <p:nvSpPr>
          <p:cNvPr id="4" name="TextBox 5">
            <a:extLst>
              <a:ext uri="{FF2B5EF4-FFF2-40B4-BE49-F238E27FC236}">
                <a16:creationId xmlns:a16="http://schemas.microsoft.com/office/drawing/2014/main" id="{F8762043-E187-C68C-2C3C-6B6285816049}"/>
              </a:ext>
            </a:extLst>
          </p:cNvPr>
          <p:cNvSpPr txBox="1"/>
          <p:nvPr/>
        </p:nvSpPr>
        <p:spPr>
          <a:xfrm>
            <a:off x="1066159" y="1124744"/>
            <a:ext cx="10657842" cy="5401479"/>
          </a:xfrm>
          <a:prstGeom prst="rect">
            <a:avLst/>
          </a:prstGeom>
          <a:noFill/>
        </p:spPr>
        <p:txBody>
          <a:bodyPr wrap="square" rtlCol="0">
            <a:spAutoFit/>
          </a:bodyPr>
          <a:lstStyle/>
          <a:p>
            <a:pPr marL="342900" marR="0" lvl="0" indent="-342900" algn="l" defTabSz="457189" rtl="0" eaLnBrk="1" fontAlgn="auto" latinLnBrk="0" hangingPunct="1">
              <a:lnSpc>
                <a:spcPct val="100000"/>
              </a:lnSpc>
              <a:spcBef>
                <a:spcPts val="1200"/>
              </a:spcBef>
              <a:spcAft>
                <a:spcPts val="0"/>
              </a:spcAft>
              <a:buClrTx/>
              <a:buSzTx/>
              <a:buFont typeface="+mj-lt"/>
              <a:buAutoNum type="arabicPeriod"/>
              <a:tabLst/>
              <a:defRPr/>
            </a:pPr>
            <a:r>
              <a:rPr kumimoji="0" lang="cs-CZ" sz="1500" b="1" i="0" u="none" strike="noStrike" kern="1200" cap="none" spc="0" normalizeH="0" baseline="0" noProof="0" dirty="0">
                <a:ln>
                  <a:noFill/>
                </a:ln>
                <a:solidFill>
                  <a:srgbClr val="7030A0"/>
                </a:solidFill>
                <a:effectLst/>
                <a:uLnTx/>
                <a:uFillTx/>
                <a:latin typeface="Calibri Light" panose="020F0302020204030204"/>
                <a:ea typeface="+mn-ea"/>
                <a:cs typeface="+mn-cs"/>
              </a:rPr>
              <a:t>Tématem duševního zdraví se</a:t>
            </a:r>
            <a:r>
              <a:rPr kumimoji="0" lang="cs-CZ" sz="1500" b="1" i="0" u="none" strike="noStrike" kern="1200" cap="none" spc="0" normalizeH="0" baseline="0" noProof="0" dirty="0">
                <a:ln>
                  <a:noFill/>
                </a:ln>
                <a:solidFill>
                  <a:prstClr val="black">
                    <a:lumMod val="65000"/>
                    <a:lumOff val="35000"/>
                  </a:prstClr>
                </a:solidFill>
                <a:effectLst/>
                <a:uLnTx/>
                <a:uFillTx/>
                <a:latin typeface="Calibri Light" panose="020F0302020204030204"/>
                <a:ea typeface="+mn-ea"/>
                <a:cs typeface="+mn-cs"/>
              </a:rPr>
              <a:t> </a:t>
            </a:r>
            <a:r>
              <a:rPr kumimoji="0" lang="cs-CZ" sz="1500" b="0" i="0" u="none" strike="noStrike" kern="1200" cap="none" spc="0" normalizeH="0" baseline="0" noProof="0" dirty="0">
                <a:ln>
                  <a:noFill/>
                </a:ln>
                <a:solidFill>
                  <a:prstClr val="black">
                    <a:lumMod val="65000"/>
                    <a:lumOff val="35000"/>
                  </a:prstClr>
                </a:solidFill>
                <a:effectLst/>
                <a:uLnTx/>
                <a:uFillTx/>
                <a:latin typeface="Calibri Light" panose="020F0302020204030204"/>
                <a:ea typeface="+mn-ea"/>
                <a:cs typeface="+mn-cs"/>
              </a:rPr>
              <a:t>více či méně </a:t>
            </a:r>
            <a:r>
              <a:rPr kumimoji="0" lang="cs-CZ" sz="1500" b="1" i="0" u="none" strike="noStrike" kern="1200" cap="none" spc="0" normalizeH="0" baseline="0" noProof="0" dirty="0">
                <a:ln>
                  <a:noFill/>
                </a:ln>
                <a:solidFill>
                  <a:srgbClr val="7030A0"/>
                </a:solidFill>
                <a:effectLst/>
                <a:uLnTx/>
                <a:uFillTx/>
                <a:latin typeface="Calibri Light" panose="020F0302020204030204"/>
                <a:ea typeface="+mn-ea"/>
                <a:cs typeface="+mn-cs"/>
              </a:rPr>
              <a:t>zabývá 65% dětí a</a:t>
            </a:r>
            <a:r>
              <a:rPr kumimoji="0" lang="cs-CZ" sz="1500" b="1" i="0" u="none" strike="noStrike" kern="1200" cap="none" spc="0" normalizeH="0" baseline="0" noProof="0" dirty="0">
                <a:ln>
                  <a:noFill/>
                </a:ln>
                <a:solidFill>
                  <a:prstClr val="black">
                    <a:lumMod val="65000"/>
                    <a:lumOff val="35000"/>
                  </a:prstClr>
                </a:solidFill>
                <a:effectLst/>
                <a:uLnTx/>
                <a:uFillTx/>
                <a:latin typeface="Calibri Light" panose="020F0302020204030204"/>
                <a:ea typeface="+mn-ea"/>
                <a:cs typeface="+mn-cs"/>
              </a:rPr>
              <a:t> </a:t>
            </a:r>
            <a:r>
              <a:rPr kumimoji="0" lang="cs-CZ" sz="1500" b="1" i="0" u="none" strike="noStrike" kern="1200" cap="none" spc="0" normalizeH="0" baseline="0" noProof="0" dirty="0">
                <a:ln>
                  <a:noFill/>
                </a:ln>
                <a:solidFill>
                  <a:srgbClr val="7030A0"/>
                </a:solidFill>
                <a:effectLst/>
                <a:uLnTx/>
                <a:uFillTx/>
                <a:latin typeface="Calibri Light" panose="020F0302020204030204"/>
                <a:ea typeface="+mn-ea"/>
                <a:cs typeface="+mn-cs"/>
              </a:rPr>
              <a:t>s</a:t>
            </a:r>
            <a:r>
              <a:rPr kumimoji="0" lang="cs-CZ" sz="1500" b="1" i="0" u="none" strike="noStrike" kern="1200" cap="none" spc="0" normalizeH="0" baseline="0" noProof="0" dirty="0">
                <a:ln>
                  <a:noFill/>
                </a:ln>
                <a:solidFill>
                  <a:prstClr val="black">
                    <a:lumMod val="65000"/>
                    <a:lumOff val="35000"/>
                  </a:prstClr>
                </a:solidFill>
                <a:effectLst/>
                <a:uLnTx/>
                <a:uFillTx/>
                <a:latin typeface="Calibri Light" panose="020F0302020204030204"/>
                <a:ea typeface="+mn-ea"/>
                <a:cs typeface="+mn-cs"/>
              </a:rPr>
              <a:t> </a:t>
            </a:r>
            <a:r>
              <a:rPr kumimoji="0" lang="cs-CZ" sz="1500" b="0" i="0" u="none" strike="noStrike" kern="1200" cap="none" spc="0" normalizeH="0" baseline="0" noProof="0" dirty="0">
                <a:ln>
                  <a:noFill/>
                </a:ln>
                <a:solidFill>
                  <a:prstClr val="black">
                    <a:lumMod val="65000"/>
                    <a:lumOff val="35000"/>
                  </a:prstClr>
                </a:solidFill>
                <a:effectLst/>
                <a:uLnTx/>
                <a:uFillTx/>
                <a:latin typeface="Calibri Light" panose="020F0302020204030204"/>
                <a:ea typeface="+mn-ea"/>
                <a:cs typeface="+mn-cs"/>
              </a:rPr>
              <a:t>rostoucím </a:t>
            </a:r>
            <a:r>
              <a:rPr kumimoji="0" lang="cs-CZ" sz="1500" b="1" i="0" u="none" strike="noStrike" kern="1200" cap="none" spc="0" normalizeH="0" baseline="0" noProof="0" dirty="0">
                <a:ln>
                  <a:noFill/>
                </a:ln>
                <a:solidFill>
                  <a:srgbClr val="7030A0"/>
                </a:solidFill>
                <a:effectLst/>
                <a:uLnTx/>
                <a:uFillTx/>
                <a:latin typeface="Calibri Light" panose="020F0302020204030204"/>
                <a:ea typeface="+mn-ea"/>
                <a:cs typeface="+mn-cs"/>
              </a:rPr>
              <a:t>věkem</a:t>
            </a:r>
            <a:r>
              <a:rPr kumimoji="0" lang="cs-CZ" sz="1500" b="0" i="0" u="none" strike="noStrike" kern="1200" cap="none" spc="0" normalizeH="0" baseline="0" noProof="0" dirty="0">
                <a:ln>
                  <a:noFill/>
                </a:ln>
                <a:solidFill>
                  <a:prstClr val="black">
                    <a:lumMod val="65000"/>
                    <a:lumOff val="35000"/>
                  </a:prstClr>
                </a:solidFill>
                <a:effectLst/>
                <a:uLnTx/>
                <a:uFillTx/>
                <a:latin typeface="Calibri Light" panose="020F0302020204030204"/>
                <a:ea typeface="+mn-ea"/>
                <a:cs typeface="+mn-cs"/>
              </a:rPr>
              <a:t> a problémy, které přináší dospívání, </a:t>
            </a:r>
            <a:r>
              <a:rPr kumimoji="0" lang="cs-CZ" sz="1500" b="1" i="0" u="none" strike="noStrike" kern="1200" cap="none" spc="0" normalizeH="0" baseline="0" noProof="0" dirty="0">
                <a:ln>
                  <a:noFill/>
                </a:ln>
                <a:solidFill>
                  <a:srgbClr val="7030A0"/>
                </a:solidFill>
                <a:effectLst/>
                <a:uLnTx/>
                <a:uFillTx/>
                <a:latin typeface="Calibri Light" panose="020F0302020204030204"/>
                <a:ea typeface="+mn-ea"/>
                <a:cs typeface="+mn-cs"/>
              </a:rPr>
              <a:t>význam</a:t>
            </a:r>
            <a:r>
              <a:rPr kumimoji="0" lang="cs-CZ" sz="1500" b="0" i="0" u="none" strike="noStrike" kern="1200" cap="none" spc="0" normalizeH="0" baseline="0" noProof="0" dirty="0">
                <a:ln>
                  <a:noFill/>
                </a:ln>
                <a:solidFill>
                  <a:prstClr val="black">
                    <a:lumMod val="65000"/>
                    <a:lumOff val="35000"/>
                  </a:prstClr>
                </a:solidFill>
                <a:effectLst/>
                <a:uLnTx/>
                <a:uFillTx/>
                <a:latin typeface="Calibri Light" panose="020F0302020204030204"/>
                <a:ea typeface="+mn-ea"/>
                <a:cs typeface="+mn-cs"/>
              </a:rPr>
              <a:t> tématu ještě více </a:t>
            </a:r>
            <a:r>
              <a:rPr kumimoji="0" lang="cs-CZ" sz="1500" b="1" i="0" u="none" strike="noStrike" kern="1200" cap="none" spc="0" normalizeH="0" baseline="0" noProof="0" dirty="0">
                <a:ln>
                  <a:noFill/>
                </a:ln>
                <a:solidFill>
                  <a:srgbClr val="7030A0"/>
                </a:solidFill>
                <a:effectLst/>
                <a:uLnTx/>
                <a:uFillTx/>
                <a:latin typeface="Calibri Light" panose="020F0302020204030204"/>
                <a:ea typeface="+mn-ea"/>
                <a:cs typeface="+mn-cs"/>
              </a:rPr>
              <a:t>roste</a:t>
            </a:r>
            <a:r>
              <a:rPr kumimoji="0" lang="cs-CZ" sz="1500" b="0" i="0" u="none" strike="noStrike" kern="1200" cap="none" spc="0" normalizeH="0" baseline="0" noProof="0" dirty="0">
                <a:ln>
                  <a:noFill/>
                </a:ln>
                <a:solidFill>
                  <a:prstClr val="black">
                    <a:lumMod val="65000"/>
                    <a:lumOff val="35000"/>
                  </a:prstClr>
                </a:solidFill>
                <a:effectLst/>
                <a:uLnTx/>
                <a:uFillTx/>
                <a:latin typeface="Calibri Light" panose="020F0302020204030204"/>
                <a:ea typeface="+mn-ea"/>
                <a:cs typeface="+mn-cs"/>
              </a:rPr>
              <a:t>. Odlišné emocionální prožívaní a zvládání situací u chlapců a dívek se také odráží v různých postojích. </a:t>
            </a:r>
          </a:p>
          <a:p>
            <a:pPr marL="800089" marR="0" lvl="1" indent="-342900" algn="l" defTabSz="457189" rtl="0" eaLnBrk="1" fontAlgn="auto" latinLnBrk="0" hangingPunct="1">
              <a:lnSpc>
                <a:spcPct val="100000"/>
              </a:lnSpc>
              <a:spcBef>
                <a:spcPts val="1200"/>
              </a:spcBef>
              <a:spcAft>
                <a:spcPts val="0"/>
              </a:spcAft>
              <a:buClrTx/>
              <a:buSzTx/>
              <a:buFont typeface="Arial" panose="020B0604020202020204" pitchFamily="34" charset="0"/>
              <a:buChar char="•"/>
              <a:tabLst/>
              <a:defRPr/>
            </a:pPr>
            <a:r>
              <a:rPr kumimoji="0" lang="cs-CZ" sz="1500" b="1" i="0" u="none" strike="noStrike" kern="1200" cap="none" spc="0" normalizeH="0" baseline="0" noProof="0" dirty="0">
                <a:ln>
                  <a:noFill/>
                </a:ln>
                <a:solidFill>
                  <a:srgbClr val="7030A0"/>
                </a:solidFill>
                <a:effectLst/>
                <a:uLnTx/>
                <a:uFillTx/>
                <a:latin typeface="Calibri Light" panose="020F0302020204030204"/>
                <a:ea typeface="+mn-ea"/>
                <a:cs typeface="+mn-cs"/>
              </a:rPr>
              <a:t>Dívky</a:t>
            </a:r>
            <a:r>
              <a:rPr kumimoji="0" lang="cs-CZ" sz="1500" b="0" i="0" u="none" strike="noStrike" kern="1200" cap="none" spc="0" normalizeH="0" baseline="0" noProof="0" dirty="0">
                <a:ln>
                  <a:noFill/>
                </a:ln>
                <a:solidFill>
                  <a:prstClr val="black">
                    <a:lumMod val="65000"/>
                    <a:lumOff val="35000"/>
                  </a:prstClr>
                </a:solidFill>
                <a:effectLst/>
                <a:uLnTx/>
                <a:uFillTx/>
                <a:latin typeface="Calibri Light" panose="020F0302020204030204"/>
                <a:ea typeface="+mn-ea"/>
                <a:cs typeface="+mn-cs"/>
              </a:rPr>
              <a:t> </a:t>
            </a:r>
            <a:r>
              <a:rPr kumimoji="0" lang="cs-CZ" sz="1500" b="1" i="0" u="none" strike="noStrike" kern="1200" cap="none" spc="0" normalizeH="0" baseline="0" noProof="0" dirty="0">
                <a:ln>
                  <a:noFill/>
                </a:ln>
                <a:solidFill>
                  <a:srgbClr val="7030A0"/>
                </a:solidFill>
                <a:effectLst/>
                <a:uLnTx/>
                <a:uFillTx/>
                <a:latin typeface="Calibri Light" panose="020F0302020204030204"/>
                <a:ea typeface="+mn-ea"/>
                <a:cs typeface="+mn-cs"/>
              </a:rPr>
              <a:t>přikládají tématu větší význam </a:t>
            </a:r>
            <a:r>
              <a:rPr kumimoji="0" lang="cs-CZ" sz="1500" b="0" i="0" u="none" strike="noStrike" kern="1200" cap="none" spc="0" normalizeH="0" baseline="0" noProof="0" dirty="0">
                <a:ln>
                  <a:noFill/>
                </a:ln>
                <a:solidFill>
                  <a:prstClr val="black">
                    <a:lumMod val="65000"/>
                    <a:lumOff val="35000"/>
                  </a:prstClr>
                </a:solidFill>
                <a:effectLst/>
                <a:uLnTx/>
                <a:uFillTx/>
                <a:latin typeface="Calibri Light" panose="020F0302020204030204"/>
                <a:ea typeface="+mn-ea"/>
                <a:cs typeface="+mn-cs"/>
              </a:rPr>
              <a:t>než jejich vrstevníci a jsou vnímavější k situacím duševního nepohodlí. Pro dívky je </a:t>
            </a:r>
            <a:r>
              <a:rPr kumimoji="0" lang="cs-CZ" sz="1500" b="1" i="0" u="none" strike="noStrike" kern="1200" cap="none" spc="0" normalizeH="0" baseline="0" noProof="0" dirty="0">
                <a:ln>
                  <a:noFill/>
                </a:ln>
                <a:solidFill>
                  <a:srgbClr val="7030A0"/>
                </a:solidFill>
                <a:effectLst/>
                <a:uLnTx/>
                <a:uFillTx/>
                <a:latin typeface="Calibri Light" panose="020F0302020204030204"/>
                <a:ea typeface="+mn-ea"/>
                <a:cs typeface="+mn-cs"/>
              </a:rPr>
              <a:t>důležité</a:t>
            </a:r>
            <a:r>
              <a:rPr kumimoji="0" lang="cs-CZ" sz="1500" b="0" i="0" u="none" strike="noStrike" kern="1200" cap="none" spc="0" normalizeH="0" baseline="0" noProof="0" dirty="0">
                <a:ln>
                  <a:noFill/>
                </a:ln>
                <a:solidFill>
                  <a:prstClr val="black">
                    <a:lumMod val="65000"/>
                    <a:lumOff val="35000"/>
                  </a:prstClr>
                </a:solidFill>
                <a:effectLst/>
                <a:uLnTx/>
                <a:uFillTx/>
                <a:latin typeface="Calibri Light" panose="020F0302020204030204"/>
                <a:ea typeface="+mn-ea"/>
                <a:cs typeface="+mn-cs"/>
              </a:rPr>
              <a:t> vědět, </a:t>
            </a:r>
            <a:r>
              <a:rPr kumimoji="0" lang="cs-CZ" sz="1500" b="1" i="0" u="none" strike="noStrike" kern="1200" cap="none" spc="0" normalizeH="0" baseline="0" noProof="0" dirty="0">
                <a:ln>
                  <a:noFill/>
                </a:ln>
                <a:solidFill>
                  <a:srgbClr val="7030A0"/>
                </a:solidFill>
                <a:effectLst/>
                <a:uLnTx/>
                <a:uFillTx/>
                <a:latin typeface="Calibri Light" panose="020F0302020204030204"/>
                <a:ea typeface="+mn-ea"/>
                <a:cs typeface="+mn-cs"/>
              </a:rPr>
              <a:t>že budou vyslyšeny</a:t>
            </a:r>
            <a:r>
              <a:rPr kumimoji="0" lang="cs-CZ" sz="1500" b="0" i="0" u="none" strike="noStrike" kern="1200" cap="none" spc="0" normalizeH="0" baseline="0" noProof="0" dirty="0">
                <a:ln>
                  <a:noFill/>
                </a:ln>
                <a:solidFill>
                  <a:prstClr val="black">
                    <a:lumMod val="65000"/>
                    <a:lumOff val="35000"/>
                  </a:prstClr>
                </a:solidFill>
                <a:effectLst/>
                <a:uLnTx/>
                <a:uFillTx/>
                <a:latin typeface="Calibri Light" panose="020F0302020204030204"/>
                <a:ea typeface="+mn-ea"/>
                <a:cs typeface="+mn-cs"/>
              </a:rPr>
              <a:t>. </a:t>
            </a:r>
          </a:p>
          <a:p>
            <a:pPr marL="800089" marR="0" lvl="1" indent="-342900" algn="l" defTabSz="457189" rtl="0" eaLnBrk="1" fontAlgn="auto" latinLnBrk="0" hangingPunct="1">
              <a:lnSpc>
                <a:spcPct val="100000"/>
              </a:lnSpc>
              <a:spcBef>
                <a:spcPts val="1200"/>
              </a:spcBef>
              <a:spcAft>
                <a:spcPts val="0"/>
              </a:spcAft>
              <a:buClrTx/>
              <a:buSzTx/>
              <a:buFont typeface="Arial" panose="020B0604020202020204" pitchFamily="34" charset="0"/>
              <a:buChar char="•"/>
              <a:tabLst/>
              <a:defRPr/>
            </a:pPr>
            <a:r>
              <a:rPr kumimoji="0" lang="cs-CZ" sz="1500" b="0" i="0" u="none" strike="noStrike" kern="1200" cap="none" spc="0" normalizeH="0" baseline="0" noProof="0" dirty="0">
                <a:ln>
                  <a:noFill/>
                </a:ln>
                <a:solidFill>
                  <a:prstClr val="black">
                    <a:lumMod val="65000"/>
                    <a:lumOff val="35000"/>
                  </a:prstClr>
                </a:solidFill>
                <a:effectLst/>
                <a:uLnTx/>
                <a:uFillTx/>
                <a:latin typeface="Calibri Light" panose="020F0302020204030204"/>
                <a:ea typeface="+mn-ea"/>
                <a:cs typeface="+mn-cs"/>
              </a:rPr>
              <a:t>Aby se </a:t>
            </a:r>
            <a:r>
              <a:rPr kumimoji="0" lang="cs-CZ" sz="1500" b="1" i="0" u="none" strike="noStrike" kern="1200" cap="none" spc="0" normalizeH="0" baseline="0" noProof="0" dirty="0">
                <a:ln>
                  <a:noFill/>
                </a:ln>
                <a:solidFill>
                  <a:srgbClr val="7030A0"/>
                </a:solidFill>
                <a:effectLst/>
                <a:uLnTx/>
                <a:uFillTx/>
                <a:latin typeface="Calibri Light" panose="020F0302020204030204"/>
                <a:ea typeface="+mn-ea"/>
                <a:cs typeface="+mn-cs"/>
              </a:rPr>
              <a:t>chlapci</a:t>
            </a:r>
            <a:r>
              <a:rPr kumimoji="0" lang="cs-CZ" sz="1500" b="0" i="0" u="none" strike="noStrike" kern="1200" cap="none" spc="0" normalizeH="0" baseline="0" noProof="0" dirty="0">
                <a:ln>
                  <a:noFill/>
                </a:ln>
                <a:solidFill>
                  <a:prstClr val="black">
                    <a:lumMod val="65000"/>
                    <a:lumOff val="35000"/>
                  </a:prstClr>
                </a:solidFill>
                <a:effectLst/>
                <a:uLnTx/>
                <a:uFillTx/>
                <a:latin typeface="Calibri Light" panose="020F0302020204030204"/>
                <a:ea typeface="+mn-ea"/>
                <a:cs typeface="+mn-cs"/>
              </a:rPr>
              <a:t> cítili v pohodě a spokojení, </a:t>
            </a:r>
            <a:r>
              <a:rPr kumimoji="0" lang="cs-CZ" sz="1500" b="1" i="0" u="none" strike="noStrike" kern="1200" cap="none" spc="0" normalizeH="0" baseline="0" noProof="0" dirty="0">
                <a:ln>
                  <a:noFill/>
                </a:ln>
                <a:solidFill>
                  <a:srgbClr val="7030A0"/>
                </a:solidFill>
                <a:effectLst/>
                <a:uLnTx/>
                <a:uFillTx/>
                <a:latin typeface="Calibri Light" panose="020F0302020204030204"/>
                <a:ea typeface="+mn-ea"/>
                <a:cs typeface="+mn-cs"/>
              </a:rPr>
              <a:t>potřebují prostor pro seberealizaci </a:t>
            </a:r>
            <a:r>
              <a:rPr kumimoji="0" lang="cs-CZ" sz="1500" b="0" i="0" u="none" strike="noStrike" kern="1200" cap="none" spc="0" normalizeH="0" baseline="0" noProof="0" dirty="0">
                <a:ln>
                  <a:noFill/>
                </a:ln>
                <a:solidFill>
                  <a:prstClr val="black">
                    <a:lumMod val="65000"/>
                    <a:lumOff val="35000"/>
                  </a:prstClr>
                </a:solidFill>
                <a:effectLst/>
                <a:uLnTx/>
                <a:uFillTx/>
                <a:latin typeface="Calibri Light" panose="020F0302020204030204"/>
                <a:ea typeface="+mn-ea"/>
                <a:cs typeface="+mn-cs"/>
              </a:rPr>
              <a:t>a pocit, že jsou v dobré fyzické kondici. </a:t>
            </a:r>
          </a:p>
          <a:p>
            <a:pPr marL="342900" marR="0" lvl="0" indent="-342900" algn="l" defTabSz="457189" rtl="0" eaLnBrk="1" fontAlgn="auto" latinLnBrk="0" hangingPunct="1">
              <a:lnSpc>
                <a:spcPct val="100000"/>
              </a:lnSpc>
              <a:spcBef>
                <a:spcPts val="1200"/>
              </a:spcBef>
              <a:spcAft>
                <a:spcPts val="0"/>
              </a:spcAft>
              <a:buClrTx/>
              <a:buSzTx/>
              <a:buFont typeface="+mj-lt"/>
              <a:buAutoNum type="arabicPeriod"/>
              <a:tabLst/>
              <a:defRPr/>
            </a:pPr>
            <a:r>
              <a:rPr kumimoji="0" lang="cs-CZ" sz="1500" b="0" i="0" u="none" strike="noStrike" kern="1200" cap="none" spc="0" normalizeH="0" baseline="0" noProof="0" dirty="0">
                <a:ln>
                  <a:noFill/>
                </a:ln>
                <a:solidFill>
                  <a:prstClr val="black">
                    <a:lumMod val="65000"/>
                    <a:lumOff val="35000"/>
                  </a:prstClr>
                </a:solidFill>
                <a:effectLst/>
                <a:uLnTx/>
                <a:uFillTx/>
                <a:latin typeface="Calibri Light" panose="020F0302020204030204"/>
                <a:ea typeface="+mn-ea"/>
                <a:cs typeface="+mn-cs"/>
              </a:rPr>
              <a:t>Ve svém okolí se mladí lidé nejčastěji setkávají s neklidem a nesoustředěností, lží či podváděním, podrážděností a nervozitou nebo častými výkyvy nálad. </a:t>
            </a:r>
            <a:r>
              <a:rPr kumimoji="0" lang="cs-CZ" sz="1500" b="1" i="0" u="none" strike="noStrike" kern="1200" cap="none" spc="0" normalizeH="0" baseline="0" noProof="0" dirty="0">
                <a:ln>
                  <a:noFill/>
                </a:ln>
                <a:solidFill>
                  <a:srgbClr val="7030A0"/>
                </a:solidFill>
                <a:effectLst/>
                <a:uLnTx/>
                <a:uFillTx/>
                <a:latin typeface="Calibri Light" panose="020F0302020204030204"/>
                <a:ea typeface="+mn-ea"/>
                <a:cs typeface="+mn-cs"/>
              </a:rPr>
              <a:t>Sami na sobě </a:t>
            </a:r>
            <a:r>
              <a:rPr kumimoji="0" lang="cs-CZ" sz="1500" b="0" i="0" u="none" strike="noStrike" kern="1200" cap="none" spc="0" normalizeH="0" baseline="0" noProof="0" dirty="0">
                <a:ln>
                  <a:noFill/>
                </a:ln>
                <a:solidFill>
                  <a:prstClr val="black">
                    <a:lumMod val="65000"/>
                    <a:lumOff val="35000"/>
                  </a:prstClr>
                </a:solidFill>
                <a:effectLst/>
                <a:uLnTx/>
                <a:uFillTx/>
                <a:latin typeface="Calibri Light" panose="020F0302020204030204"/>
                <a:ea typeface="+mn-ea"/>
                <a:cs typeface="+mn-cs"/>
              </a:rPr>
              <a:t>nejčastěji </a:t>
            </a:r>
            <a:r>
              <a:rPr kumimoji="0" lang="cs-CZ" sz="1500" b="1" i="0" u="none" strike="noStrike" kern="1200" cap="none" spc="0" normalizeH="0" baseline="0" noProof="0" dirty="0">
                <a:ln>
                  <a:noFill/>
                </a:ln>
                <a:solidFill>
                  <a:srgbClr val="7030A0"/>
                </a:solidFill>
                <a:effectLst/>
                <a:uLnTx/>
                <a:uFillTx/>
                <a:latin typeface="Calibri Light" panose="020F0302020204030204"/>
                <a:ea typeface="+mn-ea"/>
                <a:cs typeface="+mn-cs"/>
              </a:rPr>
              <a:t>pozorují nedostatek koncentrace, spánku a obavy o své blízké</a:t>
            </a:r>
            <a:r>
              <a:rPr kumimoji="0" lang="cs-CZ" sz="1500" b="0" i="0" u="none" strike="noStrike" kern="1200" cap="none" spc="0" normalizeH="0" baseline="0" noProof="0" dirty="0">
                <a:ln>
                  <a:noFill/>
                </a:ln>
                <a:solidFill>
                  <a:prstClr val="black">
                    <a:lumMod val="65000"/>
                    <a:lumOff val="35000"/>
                  </a:prstClr>
                </a:solidFill>
                <a:effectLst/>
                <a:uLnTx/>
                <a:uFillTx/>
                <a:latin typeface="Calibri Light" panose="020F0302020204030204"/>
                <a:ea typeface="+mn-ea"/>
                <a:cs typeface="+mn-cs"/>
              </a:rPr>
              <a:t>, následované ztrátou sebedůvěry. Je znepokojivé, že více než </a:t>
            </a:r>
            <a:r>
              <a:rPr kumimoji="0" lang="cs-CZ" sz="1500" b="1" i="0" u="none" strike="noStrike" kern="1200" cap="none" spc="0" normalizeH="0" baseline="0" noProof="0" dirty="0">
                <a:ln>
                  <a:noFill/>
                </a:ln>
                <a:solidFill>
                  <a:srgbClr val="7030A0"/>
                </a:solidFill>
                <a:effectLst/>
                <a:uLnTx/>
                <a:uFillTx/>
                <a:latin typeface="Calibri Light" panose="020F0302020204030204"/>
                <a:ea typeface="+mn-ea"/>
                <a:cs typeface="+mn-cs"/>
              </a:rPr>
              <a:t>třetina dívek a starších</a:t>
            </a:r>
            <a:r>
              <a:rPr kumimoji="0" lang="cs-CZ" sz="1500" b="0" i="0" u="none" strike="noStrike" kern="1200" cap="none" spc="0" normalizeH="0" baseline="0" noProof="0" dirty="0">
                <a:ln>
                  <a:noFill/>
                </a:ln>
                <a:solidFill>
                  <a:prstClr val="black">
                    <a:lumMod val="65000"/>
                    <a:lumOff val="35000"/>
                  </a:prstClr>
                </a:solidFill>
                <a:effectLst/>
                <a:uLnTx/>
                <a:uFillTx/>
                <a:latin typeface="Calibri Light" panose="020F0302020204030204"/>
                <a:ea typeface="+mn-ea"/>
                <a:cs typeface="+mn-cs"/>
              </a:rPr>
              <a:t> dospívajících osobně </a:t>
            </a:r>
            <a:r>
              <a:rPr kumimoji="0" lang="cs-CZ" sz="1500" b="1" i="0" u="none" strike="noStrike" kern="1200" cap="none" spc="0" normalizeH="0" baseline="0" noProof="0" dirty="0">
                <a:ln>
                  <a:noFill/>
                </a:ln>
                <a:solidFill>
                  <a:srgbClr val="7030A0"/>
                </a:solidFill>
                <a:effectLst/>
                <a:uLnTx/>
                <a:uFillTx/>
                <a:latin typeface="Calibri Light" panose="020F0302020204030204"/>
                <a:ea typeface="+mn-ea"/>
                <a:cs typeface="+mn-cs"/>
              </a:rPr>
              <a:t>zažívá sebepoškozování a/nebo sebevražedné myšlenky</a:t>
            </a:r>
            <a:r>
              <a:rPr kumimoji="0" lang="cs-CZ" sz="1500" b="0" i="0" u="none" strike="noStrike" kern="1200" cap="none" spc="0" normalizeH="0" baseline="0" noProof="0" dirty="0">
                <a:ln>
                  <a:noFill/>
                </a:ln>
                <a:solidFill>
                  <a:prstClr val="black">
                    <a:lumMod val="65000"/>
                    <a:lumOff val="35000"/>
                  </a:prstClr>
                </a:solidFill>
                <a:effectLst/>
                <a:uLnTx/>
                <a:uFillTx/>
                <a:latin typeface="Calibri Light" panose="020F0302020204030204"/>
                <a:ea typeface="+mn-ea"/>
                <a:cs typeface="+mn-cs"/>
              </a:rPr>
              <a:t>.</a:t>
            </a:r>
          </a:p>
          <a:p>
            <a:pPr marL="342900" marR="0" lvl="0" indent="-342900" algn="l" defTabSz="457189" rtl="0" eaLnBrk="1" fontAlgn="auto" latinLnBrk="0" hangingPunct="1">
              <a:lnSpc>
                <a:spcPct val="100000"/>
              </a:lnSpc>
              <a:spcBef>
                <a:spcPts val="1200"/>
              </a:spcBef>
              <a:spcAft>
                <a:spcPts val="0"/>
              </a:spcAft>
              <a:buClrTx/>
              <a:buSzTx/>
              <a:buFont typeface="+mj-lt"/>
              <a:buAutoNum type="arabicPeriod"/>
              <a:tabLst/>
              <a:defRPr/>
            </a:pPr>
            <a:r>
              <a:rPr kumimoji="0" lang="cs-CZ" sz="1500" b="0" i="0" u="none" strike="noStrike" kern="1200" cap="none" spc="0" normalizeH="0" baseline="0" noProof="0" dirty="0">
                <a:ln>
                  <a:noFill/>
                </a:ln>
                <a:solidFill>
                  <a:prstClr val="black">
                    <a:lumMod val="65000"/>
                    <a:lumOff val="35000"/>
                  </a:prstClr>
                </a:solidFill>
                <a:effectLst/>
                <a:uLnTx/>
                <a:uFillTx/>
                <a:latin typeface="Calibri Light" panose="020F0302020204030204"/>
                <a:ea typeface="+mn-ea"/>
                <a:cs typeface="+mn-cs"/>
              </a:rPr>
              <a:t>Obecně platí, že děti </a:t>
            </a:r>
            <a:r>
              <a:rPr kumimoji="0" lang="cs-CZ" sz="1500" b="1" i="0" u="none" strike="noStrike" kern="1200" cap="none" spc="0" normalizeH="0" baseline="0" noProof="0" dirty="0">
                <a:ln>
                  <a:noFill/>
                </a:ln>
                <a:solidFill>
                  <a:srgbClr val="7030A0"/>
                </a:solidFill>
                <a:effectLst/>
                <a:uLnTx/>
                <a:uFillTx/>
                <a:latin typeface="Calibri Light" panose="020F0302020204030204"/>
                <a:ea typeface="+mn-ea"/>
                <a:cs typeface="+mn-cs"/>
              </a:rPr>
              <a:t>vyhledávají pomoc ve svém bezprostředním okolí </a:t>
            </a:r>
            <a:r>
              <a:rPr kumimoji="0" lang="cs-CZ" sz="1500" b="0" i="0" u="none" strike="noStrike" kern="1200" cap="none" spc="0" normalizeH="0" baseline="0" noProof="0" dirty="0">
                <a:ln>
                  <a:noFill/>
                </a:ln>
                <a:solidFill>
                  <a:prstClr val="black">
                    <a:lumMod val="65000"/>
                    <a:lumOff val="35000"/>
                  </a:prstClr>
                </a:solidFill>
                <a:effectLst/>
                <a:uLnTx/>
                <a:uFillTx/>
                <a:latin typeface="Calibri Light" panose="020F0302020204030204"/>
                <a:ea typeface="+mn-ea"/>
                <a:cs typeface="+mn-cs"/>
              </a:rPr>
              <a:t>u lidí, kterým důvěřují. Čím jsou mladší, tím více důvěry vkládají do svých rodičů. Naopak </a:t>
            </a:r>
            <a:r>
              <a:rPr kumimoji="0" lang="cs-CZ" sz="1500" b="1" i="0" u="none" strike="noStrike" kern="1200" cap="none" spc="0" normalizeH="0" baseline="0" noProof="0" dirty="0">
                <a:ln>
                  <a:noFill/>
                </a:ln>
                <a:solidFill>
                  <a:srgbClr val="7030A0"/>
                </a:solidFill>
                <a:effectLst/>
                <a:uLnTx/>
                <a:uFillTx/>
                <a:latin typeface="Calibri Light" panose="020F0302020204030204"/>
                <a:ea typeface="+mn-ea"/>
                <a:cs typeface="+mn-cs"/>
              </a:rPr>
              <a:t>u starších </a:t>
            </a:r>
            <a:r>
              <a:rPr kumimoji="0" lang="cs-CZ" sz="1500" b="0" i="0" u="none" strike="noStrike" kern="1200" cap="none" spc="0" normalizeH="0" baseline="0" noProof="0" dirty="0">
                <a:ln>
                  <a:noFill/>
                </a:ln>
                <a:solidFill>
                  <a:prstClr val="black">
                    <a:lumMod val="65000"/>
                    <a:lumOff val="35000"/>
                  </a:prstClr>
                </a:solidFill>
                <a:effectLst/>
                <a:uLnTx/>
                <a:uFillTx/>
                <a:latin typeface="Calibri Light" panose="020F0302020204030204"/>
                <a:ea typeface="+mn-ea"/>
                <a:cs typeface="+mn-cs"/>
              </a:rPr>
              <a:t>pozorujeme </a:t>
            </a:r>
            <a:r>
              <a:rPr kumimoji="0" lang="cs-CZ" sz="1500" b="1" i="0" u="none" strike="noStrike" kern="1200" cap="none" spc="0" normalizeH="0" baseline="0" noProof="0" dirty="0">
                <a:ln>
                  <a:noFill/>
                </a:ln>
                <a:solidFill>
                  <a:srgbClr val="7030A0"/>
                </a:solidFill>
                <a:effectLst/>
                <a:uLnTx/>
                <a:uFillTx/>
                <a:latin typeface="Calibri Light" panose="020F0302020204030204"/>
                <a:ea typeface="+mn-ea"/>
                <a:cs typeface="+mn-cs"/>
              </a:rPr>
              <a:t>větší otevřenost vůči nestranným osobám a odborníkům</a:t>
            </a:r>
            <a:r>
              <a:rPr kumimoji="0" lang="cs-CZ" sz="1500" b="0" i="0" u="none" strike="noStrike" kern="1200" cap="none" spc="0" normalizeH="0" baseline="0" noProof="0" dirty="0">
                <a:ln>
                  <a:noFill/>
                </a:ln>
                <a:solidFill>
                  <a:prstClr val="black">
                    <a:lumMod val="65000"/>
                    <a:lumOff val="35000"/>
                  </a:prstClr>
                </a:solidFill>
                <a:effectLst/>
                <a:uLnTx/>
                <a:uFillTx/>
                <a:latin typeface="Calibri Light" panose="020F0302020204030204"/>
                <a:ea typeface="+mn-ea"/>
                <a:cs typeface="+mn-cs"/>
              </a:rPr>
              <a:t>, což může souviset s napjatějšími vztahy s rodiči, čím starší jsou děti a také s celkově vyzrálejším vnímáním tématu duševního zdraví.</a:t>
            </a:r>
          </a:p>
          <a:p>
            <a:pPr marL="342900" marR="0" lvl="0" indent="-342900" algn="l" defTabSz="457189" rtl="0" eaLnBrk="1" fontAlgn="auto" latinLnBrk="0" hangingPunct="1">
              <a:lnSpc>
                <a:spcPct val="100000"/>
              </a:lnSpc>
              <a:spcBef>
                <a:spcPts val="1200"/>
              </a:spcBef>
              <a:spcAft>
                <a:spcPts val="0"/>
              </a:spcAft>
              <a:buClrTx/>
              <a:buSzTx/>
              <a:buFont typeface="+mj-lt"/>
              <a:buAutoNum type="arabicPeriod"/>
              <a:tabLst/>
              <a:defRPr/>
            </a:pPr>
            <a:r>
              <a:rPr kumimoji="0" lang="cs-CZ" sz="1500" b="0" i="0" u="none" strike="noStrike" kern="1200" cap="none" spc="0" normalizeH="0" baseline="0" noProof="0" dirty="0">
                <a:ln>
                  <a:noFill/>
                </a:ln>
                <a:solidFill>
                  <a:prstClr val="black">
                    <a:lumMod val="65000"/>
                    <a:lumOff val="35000"/>
                  </a:prstClr>
                </a:solidFill>
                <a:effectLst/>
                <a:uLnTx/>
                <a:uFillTx/>
                <a:latin typeface="Calibri Light" panose="020F0302020204030204"/>
                <a:ea typeface="+mn-ea"/>
                <a:cs typeface="+mn-cs"/>
              </a:rPr>
              <a:t>Postoje dětí naznačují, že neberou téma duševního zdraví na lehkou váhu a </a:t>
            </a:r>
            <a:r>
              <a:rPr kumimoji="0" lang="cs-CZ" sz="1500" b="1" i="0" u="none" strike="noStrike" kern="1200" cap="none" spc="0" normalizeH="0" baseline="0" noProof="0" dirty="0">
                <a:ln>
                  <a:noFill/>
                </a:ln>
                <a:solidFill>
                  <a:srgbClr val="7030A0"/>
                </a:solidFill>
                <a:effectLst/>
                <a:uLnTx/>
                <a:uFillTx/>
                <a:latin typeface="Calibri Light" panose="020F0302020204030204"/>
                <a:ea typeface="+mn-ea"/>
                <a:cs typeface="+mn-cs"/>
              </a:rPr>
              <a:t>považují za prospěšné vyhledat pomoc v případě problémů</a:t>
            </a:r>
            <a:r>
              <a:rPr kumimoji="0" lang="cs-CZ" sz="1500" b="0" i="0" u="none" strike="noStrike" kern="1200" cap="none" spc="0" normalizeH="0" baseline="0" noProof="0" dirty="0">
                <a:ln>
                  <a:noFill/>
                </a:ln>
                <a:solidFill>
                  <a:prstClr val="black">
                    <a:lumMod val="65000"/>
                    <a:lumOff val="35000"/>
                  </a:prstClr>
                </a:solidFill>
                <a:effectLst/>
                <a:uLnTx/>
                <a:uFillTx/>
                <a:latin typeface="Calibri Light" panose="020F0302020204030204"/>
                <a:ea typeface="+mn-ea"/>
                <a:cs typeface="+mn-cs"/>
              </a:rPr>
              <a:t>. </a:t>
            </a:r>
            <a:r>
              <a:rPr kumimoji="0" lang="cs-CZ" sz="1500" b="0" i="0" u="none" strike="noStrike" kern="1200" cap="none" spc="0" normalizeH="0" baseline="0" noProof="0" dirty="0">
                <a:ln>
                  <a:noFill/>
                </a:ln>
                <a:solidFill>
                  <a:srgbClr val="E7E6E6">
                    <a:lumMod val="50000"/>
                  </a:srgbClr>
                </a:solidFill>
                <a:effectLst/>
                <a:uLnTx/>
                <a:uFillTx/>
                <a:latin typeface="Calibri Light" panose="020F0302020204030204"/>
                <a:ea typeface="+mn-ea"/>
                <a:cs typeface="+mn-cs"/>
              </a:rPr>
              <a:t>Zároveň při poskytování pomoci považují za </a:t>
            </a:r>
            <a:r>
              <a:rPr kumimoji="0" lang="cs-CZ" sz="1500" b="1" i="0" u="none" strike="noStrike" kern="1200" cap="none" spc="0" normalizeH="0" baseline="0" noProof="0" dirty="0">
                <a:ln>
                  <a:noFill/>
                </a:ln>
                <a:solidFill>
                  <a:srgbClr val="7030A0"/>
                </a:solidFill>
                <a:effectLst/>
                <a:uLnTx/>
                <a:uFillTx/>
                <a:latin typeface="Calibri Light" panose="020F0302020204030204"/>
                <a:ea typeface="+mn-ea"/>
                <a:cs typeface="+mn-cs"/>
              </a:rPr>
              <a:t>důležitý lidský a ohleduplný přístup odborníka</a:t>
            </a:r>
            <a:r>
              <a:rPr kumimoji="0" lang="cs-CZ" sz="1500" b="0" i="0" u="none" strike="noStrike" kern="1200" cap="none" spc="0" normalizeH="0" baseline="0" noProof="0" dirty="0">
                <a:ln>
                  <a:noFill/>
                </a:ln>
                <a:solidFill>
                  <a:srgbClr val="E7E6E6">
                    <a:lumMod val="50000"/>
                  </a:srgbClr>
                </a:solidFill>
                <a:effectLst/>
                <a:uLnTx/>
                <a:uFillTx/>
                <a:latin typeface="Calibri Light" panose="020F0302020204030204"/>
                <a:ea typeface="+mn-ea"/>
                <a:cs typeface="+mn-cs"/>
              </a:rPr>
              <a:t>. Děti a mladí p</a:t>
            </a:r>
            <a:r>
              <a:rPr kumimoji="0" lang="cs-CZ" sz="1500" b="0" i="0" u="none" strike="noStrike" kern="1200" cap="none" spc="0" normalizeH="0" baseline="0" noProof="0" dirty="0">
                <a:ln>
                  <a:noFill/>
                </a:ln>
                <a:solidFill>
                  <a:prstClr val="black">
                    <a:lumMod val="65000"/>
                    <a:lumOff val="35000"/>
                  </a:prstClr>
                </a:solidFill>
                <a:effectLst/>
                <a:uLnTx/>
                <a:uFillTx/>
                <a:latin typeface="Calibri Light" panose="020F0302020204030204"/>
                <a:ea typeface="+mn-ea"/>
                <a:cs typeface="+mn-cs"/>
              </a:rPr>
              <a:t>rokázaly empatický postoj a </a:t>
            </a:r>
            <a:r>
              <a:rPr kumimoji="0" lang="cs-CZ" sz="1500" b="1" i="0" u="none" strike="noStrike" kern="1200" cap="none" spc="0" normalizeH="0" baseline="0" noProof="0" dirty="0">
                <a:ln>
                  <a:noFill/>
                </a:ln>
                <a:solidFill>
                  <a:srgbClr val="7030A0"/>
                </a:solidFill>
                <a:effectLst/>
                <a:uLnTx/>
                <a:uFillTx/>
                <a:latin typeface="Calibri Light" panose="020F0302020204030204"/>
                <a:ea typeface="+mn-ea"/>
                <a:cs typeface="+mn-cs"/>
              </a:rPr>
              <a:t>identifikují se s chápavými výroky </a:t>
            </a:r>
            <a:r>
              <a:rPr kumimoji="0" lang="cs-CZ" sz="1500" b="0" i="0" u="none" strike="noStrike" kern="1200" cap="none" spc="0" normalizeH="0" baseline="0" noProof="0" dirty="0">
                <a:ln>
                  <a:noFill/>
                </a:ln>
                <a:solidFill>
                  <a:prstClr val="black">
                    <a:lumMod val="65000"/>
                    <a:lumOff val="35000"/>
                  </a:prstClr>
                </a:solidFill>
                <a:effectLst/>
                <a:uLnTx/>
                <a:uFillTx/>
                <a:latin typeface="Calibri Light" panose="020F0302020204030204"/>
                <a:ea typeface="+mn-ea"/>
                <a:cs typeface="+mn-cs"/>
              </a:rPr>
              <a:t>vůči osobám s duševními obtížemi jako i skutečností, že podobný problém muže postihnout kohokoliv z nás. </a:t>
            </a:r>
          </a:p>
          <a:p>
            <a:pPr marL="342900" marR="0" lvl="0" indent="-342900" algn="l" defTabSz="457189" rtl="0" eaLnBrk="1" fontAlgn="auto" latinLnBrk="0" hangingPunct="1">
              <a:lnSpc>
                <a:spcPct val="100000"/>
              </a:lnSpc>
              <a:spcBef>
                <a:spcPts val="1200"/>
              </a:spcBef>
              <a:spcAft>
                <a:spcPts val="0"/>
              </a:spcAft>
              <a:buClrTx/>
              <a:buSzTx/>
              <a:buFont typeface="+mj-lt"/>
              <a:buAutoNum type="arabicPeriod"/>
              <a:tabLst/>
              <a:defRPr/>
            </a:pPr>
            <a:r>
              <a:rPr kumimoji="0" lang="cs-CZ" sz="1500" b="1" i="0" u="none" strike="noStrike" kern="1200" cap="none" spc="0" normalizeH="0" baseline="0" noProof="0" dirty="0">
                <a:ln>
                  <a:noFill/>
                </a:ln>
                <a:solidFill>
                  <a:srgbClr val="7030A0"/>
                </a:solidFill>
                <a:effectLst/>
                <a:uLnTx/>
                <a:uFillTx/>
                <a:latin typeface="Calibri Light" panose="020F0302020204030204"/>
                <a:ea typeface="+mn-ea"/>
                <a:cs typeface="+mn-cs"/>
              </a:rPr>
              <a:t>Pokud jde o dostupnost </a:t>
            </a:r>
            <a:r>
              <a:rPr kumimoji="0" lang="cs-CZ" sz="1500" b="0" i="0" u="none" strike="noStrike" kern="1200" cap="none" spc="0" normalizeH="0" baseline="0" noProof="0" dirty="0">
                <a:ln>
                  <a:noFill/>
                </a:ln>
                <a:solidFill>
                  <a:prstClr val="black">
                    <a:lumMod val="65000"/>
                    <a:lumOff val="35000"/>
                  </a:prstClr>
                </a:solidFill>
                <a:effectLst/>
                <a:uLnTx/>
                <a:uFillTx/>
                <a:latin typeface="Calibri Light" panose="020F0302020204030204"/>
                <a:ea typeface="+mn-ea"/>
                <a:cs typeface="+mn-cs"/>
              </a:rPr>
              <a:t>služeb, </a:t>
            </a:r>
            <a:r>
              <a:rPr kumimoji="0" lang="cs-CZ" sz="1500" b="1" i="0" u="none" strike="noStrike" kern="1200" cap="none" spc="0" normalizeH="0" baseline="0" noProof="0" dirty="0">
                <a:ln>
                  <a:noFill/>
                </a:ln>
                <a:solidFill>
                  <a:srgbClr val="7030A0"/>
                </a:solidFill>
                <a:effectLst/>
                <a:uLnTx/>
                <a:uFillTx/>
                <a:latin typeface="Calibri Light" panose="020F0302020204030204"/>
                <a:ea typeface="+mn-ea"/>
                <a:cs typeface="+mn-cs"/>
              </a:rPr>
              <a:t>jsou</a:t>
            </a:r>
            <a:r>
              <a:rPr kumimoji="0" lang="cs-CZ" sz="1500" b="0" i="0" u="none" strike="noStrike" kern="1200" cap="none" spc="0" normalizeH="0" baseline="0" noProof="0" dirty="0">
                <a:ln>
                  <a:noFill/>
                </a:ln>
                <a:solidFill>
                  <a:prstClr val="black">
                    <a:lumMod val="65000"/>
                    <a:lumOff val="35000"/>
                  </a:prstClr>
                </a:solidFill>
                <a:effectLst/>
                <a:uLnTx/>
                <a:uFillTx/>
                <a:latin typeface="Calibri Light" panose="020F0302020204030204"/>
                <a:ea typeface="+mn-ea"/>
                <a:cs typeface="+mn-cs"/>
              </a:rPr>
              <a:t> děti </a:t>
            </a:r>
            <a:r>
              <a:rPr kumimoji="0" lang="cs-CZ" sz="1500" b="1" i="0" u="none" strike="noStrike" kern="1200" cap="none" spc="0" normalizeH="0" baseline="0" noProof="0" dirty="0">
                <a:ln>
                  <a:noFill/>
                </a:ln>
                <a:solidFill>
                  <a:srgbClr val="7030A0"/>
                </a:solidFill>
                <a:effectLst/>
                <a:uLnTx/>
                <a:uFillTx/>
                <a:latin typeface="Calibri Light" panose="020F0302020204030204"/>
                <a:ea typeface="+mn-ea"/>
                <a:cs typeface="+mn-cs"/>
              </a:rPr>
              <a:t>v názorech kritičtější </a:t>
            </a:r>
            <a:r>
              <a:rPr kumimoji="0" lang="cs-CZ" sz="1500" b="0" i="0" u="none" strike="noStrike" kern="1200" cap="none" spc="0" normalizeH="0" baseline="0" noProof="0" dirty="0">
                <a:ln>
                  <a:noFill/>
                </a:ln>
                <a:solidFill>
                  <a:prstClr val="black">
                    <a:lumMod val="65000"/>
                    <a:lumOff val="35000"/>
                  </a:prstClr>
                </a:solidFill>
                <a:effectLst/>
                <a:uLnTx/>
                <a:uFillTx/>
                <a:latin typeface="Calibri Light" panose="020F0302020204030204"/>
                <a:ea typeface="+mn-ea"/>
                <a:cs typeface="+mn-cs"/>
              </a:rPr>
              <a:t>a mají tendenci si myslet, že dostupnost služeb je nedostatečná, přičemž největší překážky vidí v nevyhovujících časech, potřebě čekat na objednání, v zpoplatnění služeb nebo v jejich nedostupnosti blízko domova.</a:t>
            </a:r>
          </a:p>
        </p:txBody>
      </p:sp>
      <p:pic>
        <p:nvPicPr>
          <p:cNvPr id="5" name="Obrázek 3">
            <a:extLst>
              <a:ext uri="{FF2B5EF4-FFF2-40B4-BE49-F238E27FC236}">
                <a16:creationId xmlns:a16="http://schemas.microsoft.com/office/drawing/2014/main" id="{50700522-F7A5-84C3-A63D-02410676C244}"/>
              </a:ext>
            </a:extLst>
          </p:cNvPr>
          <p:cNvPicPr>
            <a:picLocks noChangeAspect="1"/>
          </p:cNvPicPr>
          <p:nvPr/>
        </p:nvPicPr>
        <p:blipFill rotWithShape="1">
          <a:blip r:embed="rId3"/>
          <a:srcRect l="25010" t="6509" r="22294" b="7296"/>
          <a:stretch/>
        </p:blipFill>
        <p:spPr>
          <a:xfrm rot="1489488">
            <a:off x="575852" y="2836932"/>
            <a:ext cx="375179" cy="613670"/>
          </a:xfrm>
          <a:prstGeom prst="rect">
            <a:avLst/>
          </a:prstGeom>
        </p:spPr>
      </p:pic>
      <p:pic>
        <p:nvPicPr>
          <p:cNvPr id="6" name="Obrázek 3">
            <a:extLst>
              <a:ext uri="{FF2B5EF4-FFF2-40B4-BE49-F238E27FC236}">
                <a16:creationId xmlns:a16="http://schemas.microsoft.com/office/drawing/2014/main" id="{A411F68D-F954-36E7-AD0C-ADA73F9FC3B8}"/>
              </a:ext>
            </a:extLst>
          </p:cNvPr>
          <p:cNvPicPr>
            <a:picLocks noChangeAspect="1"/>
          </p:cNvPicPr>
          <p:nvPr/>
        </p:nvPicPr>
        <p:blipFill rotWithShape="1">
          <a:blip r:embed="rId3"/>
          <a:srcRect l="25010" t="6509" r="22294" b="7296"/>
          <a:stretch/>
        </p:blipFill>
        <p:spPr>
          <a:xfrm rot="1489488">
            <a:off x="590865" y="3917052"/>
            <a:ext cx="375179" cy="613670"/>
          </a:xfrm>
          <a:prstGeom prst="rect">
            <a:avLst/>
          </a:prstGeom>
        </p:spPr>
      </p:pic>
      <p:pic>
        <p:nvPicPr>
          <p:cNvPr id="7" name="Obrázek 3">
            <a:extLst>
              <a:ext uri="{FF2B5EF4-FFF2-40B4-BE49-F238E27FC236}">
                <a16:creationId xmlns:a16="http://schemas.microsoft.com/office/drawing/2014/main" id="{DA8E4583-4CC2-B4FA-CF35-42A7B18175EE}"/>
              </a:ext>
            </a:extLst>
          </p:cNvPr>
          <p:cNvPicPr>
            <a:picLocks noChangeAspect="1"/>
          </p:cNvPicPr>
          <p:nvPr/>
        </p:nvPicPr>
        <p:blipFill rotWithShape="1">
          <a:blip r:embed="rId3"/>
          <a:srcRect l="25010" t="6509" r="22294" b="7296"/>
          <a:stretch/>
        </p:blipFill>
        <p:spPr>
          <a:xfrm rot="1489488">
            <a:off x="551397" y="4693195"/>
            <a:ext cx="375179" cy="613670"/>
          </a:xfrm>
          <a:prstGeom prst="rect">
            <a:avLst/>
          </a:prstGeom>
        </p:spPr>
      </p:pic>
      <p:pic>
        <p:nvPicPr>
          <p:cNvPr id="8" name="Obrázek 3">
            <a:extLst>
              <a:ext uri="{FF2B5EF4-FFF2-40B4-BE49-F238E27FC236}">
                <a16:creationId xmlns:a16="http://schemas.microsoft.com/office/drawing/2014/main" id="{FBC00091-70A9-5CC1-5E4E-99147AD07FB0}"/>
              </a:ext>
            </a:extLst>
          </p:cNvPr>
          <p:cNvPicPr>
            <a:picLocks noChangeAspect="1"/>
          </p:cNvPicPr>
          <p:nvPr/>
        </p:nvPicPr>
        <p:blipFill rotWithShape="1">
          <a:blip r:embed="rId3"/>
          <a:srcRect l="25010" t="6509" r="22294" b="7296"/>
          <a:stretch/>
        </p:blipFill>
        <p:spPr>
          <a:xfrm rot="1489488">
            <a:off x="614016" y="5735493"/>
            <a:ext cx="375179" cy="613670"/>
          </a:xfrm>
          <a:prstGeom prst="rect">
            <a:avLst/>
          </a:prstGeom>
        </p:spPr>
      </p:pic>
    </p:spTree>
    <p:extLst>
      <p:ext uri="{BB962C8B-B14F-4D97-AF65-F5344CB8AC3E}">
        <p14:creationId xmlns:p14="http://schemas.microsoft.com/office/powerpoint/2010/main" val="394731858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2C3E50"/>
        </a:solidFill>
        <a:effectLst/>
      </p:bgPr>
    </p:bg>
    <p:spTree>
      <p:nvGrpSpPr>
        <p:cNvPr id="1" name=""/>
        <p:cNvGrpSpPr/>
        <p:nvPr/>
      </p:nvGrpSpPr>
      <p:grpSpPr>
        <a:xfrm>
          <a:off x="0" y="0"/>
          <a:ext cx="0" cy="0"/>
          <a:chOff x="0" y="0"/>
          <a:chExt cx="0" cy="0"/>
        </a:xfrm>
      </p:grpSpPr>
      <p:sp>
        <p:nvSpPr>
          <p:cNvPr id="6" name="Rectangle: Rounded Corners 5">
            <a:extLst>
              <a:ext uri="{FF2B5EF4-FFF2-40B4-BE49-F238E27FC236}">
                <a16:creationId xmlns:a16="http://schemas.microsoft.com/office/drawing/2014/main" id="{FAAF6874-2759-E188-FB01-CD80E066D937}"/>
              </a:ext>
            </a:extLst>
          </p:cNvPr>
          <p:cNvSpPr/>
          <p:nvPr/>
        </p:nvSpPr>
        <p:spPr bwMode="auto">
          <a:xfrm>
            <a:off x="2063552" y="3937221"/>
            <a:ext cx="7992888" cy="1940071"/>
          </a:xfrm>
          <a:prstGeom prst="roundRect">
            <a:avLst/>
          </a:prstGeom>
          <a:solidFill>
            <a:schemeClr val="bg1"/>
          </a:solidFill>
          <a:ln>
            <a:noFill/>
          </a:ln>
        </p:spPr>
        <p:txBody>
          <a:bodyPr vert="horz" wrap="square" lIns="68580" tIns="34290" rIns="68580" bIns="34290" numCol="1" rtlCol="0" anchor="t" anchorCtr="0" compatLnSpc="1">
            <a:prstTxWarp prst="textNoShape">
              <a:avLst/>
            </a:prstTxWarp>
          </a:bodyPr>
          <a:lstStyle/>
          <a:p>
            <a:pPr algn="ctr"/>
            <a:endParaRPr lang="cs-CZ" sz="1350"/>
          </a:p>
        </p:txBody>
      </p:sp>
      <p:sp>
        <p:nvSpPr>
          <p:cNvPr id="4" name="Rectangle 3"/>
          <p:cNvSpPr/>
          <p:nvPr/>
        </p:nvSpPr>
        <p:spPr>
          <a:xfrm>
            <a:off x="2927648" y="2920453"/>
            <a:ext cx="6228692" cy="584775"/>
          </a:xfrm>
          <a:prstGeom prst="rect">
            <a:avLst/>
          </a:prstGeom>
          <a:noFill/>
          <a:ln>
            <a:noFill/>
          </a:ln>
        </p:spPr>
        <p:txBody>
          <a:bodyPr wrap="square">
            <a:spAutoFit/>
          </a:bodyPr>
          <a:lstStyle/>
          <a:p>
            <a:pPr algn="ctr" defTabSz="1450904"/>
            <a:r>
              <a:rPr lang="cs-CZ" sz="3200" dirty="0">
                <a:solidFill>
                  <a:schemeClr val="bg1"/>
                </a:solidFill>
                <a:latin typeface="Calibri Light" panose="020F0302020204030204" pitchFamily="34" charset="0"/>
                <a:ea typeface="Open Sans" pitchFamily="34" charset="0"/>
                <a:cs typeface="Calibri Light" panose="020F0302020204030204" pitchFamily="34" charset="0"/>
              </a:rPr>
              <a:t>Děkujeme za pozornost!</a:t>
            </a:r>
            <a:endParaRPr lang="en-US" sz="3200" dirty="0">
              <a:solidFill>
                <a:schemeClr val="bg1"/>
              </a:solidFill>
              <a:latin typeface="Calibri Light" panose="020F0302020204030204" pitchFamily="34" charset="0"/>
              <a:ea typeface="Open Sans" pitchFamily="34" charset="0"/>
              <a:cs typeface="Calibri Light" panose="020F0302020204030204" pitchFamily="34" charset="0"/>
            </a:endParaRPr>
          </a:p>
        </p:txBody>
      </p:sp>
      <p:grpSp>
        <p:nvGrpSpPr>
          <p:cNvPr id="32" name="Group 22"/>
          <p:cNvGrpSpPr/>
          <p:nvPr/>
        </p:nvGrpSpPr>
        <p:grpSpPr>
          <a:xfrm>
            <a:off x="1968500" y="3645024"/>
            <a:ext cx="8255000" cy="152400"/>
            <a:chOff x="1968500" y="5247952"/>
            <a:chExt cx="8255000" cy="152400"/>
          </a:xfrm>
        </p:grpSpPr>
        <p:cxnSp>
          <p:nvCxnSpPr>
            <p:cNvPr id="33" name="Straight Connector 23"/>
            <p:cNvCxnSpPr/>
            <p:nvPr/>
          </p:nvCxnSpPr>
          <p:spPr>
            <a:xfrm>
              <a:off x="1968500" y="5324152"/>
              <a:ext cx="8255000" cy="0"/>
            </a:xfrm>
            <a:prstGeom prst="line">
              <a:avLst/>
            </a:prstGeom>
            <a:noFill/>
            <a:ln w="9525" cap="flat" cmpd="sng" algn="ctr">
              <a:solidFill>
                <a:sysClr val="window" lastClr="FFFFFF">
                  <a:lumMod val="65000"/>
                </a:sysClr>
              </a:solidFill>
              <a:prstDash val="solid"/>
            </a:ln>
            <a:effectLst/>
          </p:spPr>
        </p:cxnSp>
        <p:grpSp>
          <p:nvGrpSpPr>
            <p:cNvPr id="34" name="Group 24"/>
            <p:cNvGrpSpPr/>
            <p:nvPr/>
          </p:nvGrpSpPr>
          <p:grpSpPr>
            <a:xfrm>
              <a:off x="5551456" y="5247952"/>
              <a:ext cx="1089089" cy="152400"/>
              <a:chOff x="5551456" y="5552752"/>
              <a:chExt cx="1089089" cy="152400"/>
            </a:xfrm>
          </p:grpSpPr>
          <p:sp>
            <p:nvSpPr>
              <p:cNvPr id="35" name="Rounded Rectangle 25"/>
              <p:cNvSpPr/>
              <p:nvPr/>
            </p:nvSpPr>
            <p:spPr>
              <a:xfrm>
                <a:off x="5551456" y="5552752"/>
                <a:ext cx="152400" cy="152400"/>
              </a:xfrm>
              <a:prstGeom prst="roundRect">
                <a:avLst/>
              </a:prstGeom>
              <a:solidFill>
                <a:srgbClr val="2980B9"/>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dirty="0">
                  <a:ln>
                    <a:noFill/>
                  </a:ln>
                  <a:solidFill>
                    <a:prstClr val="black">
                      <a:lumMod val="65000"/>
                      <a:lumOff val="35000"/>
                    </a:prstClr>
                  </a:solidFill>
                  <a:effectLst/>
                  <a:uLnTx/>
                  <a:uFillTx/>
                </a:endParaRPr>
              </a:p>
            </p:txBody>
          </p:sp>
          <p:sp>
            <p:nvSpPr>
              <p:cNvPr id="36" name="Rounded Rectangle 26"/>
              <p:cNvSpPr/>
              <p:nvPr/>
            </p:nvSpPr>
            <p:spPr>
              <a:xfrm>
                <a:off x="5740993" y="5552752"/>
                <a:ext cx="152400" cy="152400"/>
              </a:xfrm>
              <a:prstGeom prst="roundRect">
                <a:avLst/>
              </a:prstGeom>
              <a:solidFill>
                <a:srgbClr val="16A085"/>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dirty="0">
                  <a:ln>
                    <a:noFill/>
                  </a:ln>
                  <a:solidFill>
                    <a:prstClr val="black">
                      <a:lumMod val="65000"/>
                      <a:lumOff val="35000"/>
                    </a:prstClr>
                  </a:solidFill>
                  <a:effectLst/>
                  <a:uLnTx/>
                  <a:uFillTx/>
                </a:endParaRPr>
              </a:p>
            </p:txBody>
          </p:sp>
          <p:sp>
            <p:nvSpPr>
              <p:cNvPr id="37" name="Rounded Rectangle 27"/>
              <p:cNvSpPr/>
              <p:nvPr/>
            </p:nvSpPr>
            <p:spPr>
              <a:xfrm>
                <a:off x="5926229" y="5552752"/>
                <a:ext cx="152400" cy="152400"/>
              </a:xfrm>
              <a:prstGeom prst="roundRect">
                <a:avLst/>
              </a:prstGeom>
              <a:solidFill>
                <a:srgbClr val="9BBB59"/>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dirty="0">
                  <a:ln>
                    <a:noFill/>
                  </a:ln>
                  <a:solidFill>
                    <a:prstClr val="black">
                      <a:lumMod val="65000"/>
                      <a:lumOff val="35000"/>
                    </a:prstClr>
                  </a:solidFill>
                  <a:effectLst/>
                  <a:uLnTx/>
                  <a:uFillTx/>
                </a:endParaRPr>
              </a:p>
            </p:txBody>
          </p:sp>
          <p:sp>
            <p:nvSpPr>
              <p:cNvPr id="38" name="Rounded Rectangle 28"/>
              <p:cNvSpPr/>
              <p:nvPr/>
            </p:nvSpPr>
            <p:spPr>
              <a:xfrm>
                <a:off x="6113372" y="5552752"/>
                <a:ext cx="152400" cy="152400"/>
              </a:xfrm>
              <a:prstGeom prst="roundRect">
                <a:avLst/>
              </a:prstGeom>
              <a:solidFill>
                <a:srgbClr val="F39C12"/>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dirty="0">
                  <a:ln>
                    <a:noFill/>
                  </a:ln>
                  <a:solidFill>
                    <a:prstClr val="black">
                      <a:lumMod val="65000"/>
                      <a:lumOff val="35000"/>
                    </a:prstClr>
                  </a:solidFill>
                  <a:effectLst/>
                  <a:uLnTx/>
                  <a:uFillTx/>
                </a:endParaRPr>
              </a:p>
            </p:txBody>
          </p:sp>
          <p:sp>
            <p:nvSpPr>
              <p:cNvPr id="39" name="Rounded Rectangle 29"/>
              <p:cNvSpPr/>
              <p:nvPr/>
            </p:nvSpPr>
            <p:spPr>
              <a:xfrm>
                <a:off x="6302909" y="5552752"/>
                <a:ext cx="152400" cy="152400"/>
              </a:xfrm>
              <a:prstGeom prst="roundRect">
                <a:avLst/>
              </a:prstGeom>
              <a:solidFill>
                <a:srgbClr val="C0392B"/>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dirty="0">
                  <a:ln>
                    <a:noFill/>
                  </a:ln>
                  <a:solidFill>
                    <a:prstClr val="black">
                      <a:lumMod val="65000"/>
                      <a:lumOff val="35000"/>
                    </a:prstClr>
                  </a:solidFill>
                  <a:effectLst/>
                  <a:uLnTx/>
                  <a:uFillTx/>
                </a:endParaRPr>
              </a:p>
            </p:txBody>
          </p:sp>
          <p:sp>
            <p:nvSpPr>
              <p:cNvPr id="40" name="Rounded Rectangle 30"/>
              <p:cNvSpPr/>
              <p:nvPr/>
            </p:nvSpPr>
            <p:spPr>
              <a:xfrm>
                <a:off x="6488145" y="5552752"/>
                <a:ext cx="152400" cy="152400"/>
              </a:xfrm>
              <a:prstGeom prst="roundRect">
                <a:avLst/>
              </a:prstGeom>
              <a:solidFill>
                <a:srgbClr val="4B2C50"/>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dirty="0">
                  <a:ln>
                    <a:noFill/>
                  </a:ln>
                  <a:solidFill>
                    <a:prstClr val="black">
                      <a:lumMod val="65000"/>
                      <a:lumOff val="35000"/>
                    </a:prstClr>
                  </a:solidFill>
                  <a:effectLst/>
                  <a:uLnTx/>
                  <a:uFillTx/>
                </a:endParaRPr>
              </a:p>
            </p:txBody>
          </p:sp>
        </p:grpSp>
      </p:grpSp>
      <p:pic>
        <p:nvPicPr>
          <p:cNvPr id="12" name="Obrázek 11">
            <a:extLst>
              <a:ext uri="{FF2B5EF4-FFF2-40B4-BE49-F238E27FC236}">
                <a16:creationId xmlns:a16="http://schemas.microsoft.com/office/drawing/2014/main" id="{7DA4E1F5-E054-4159-B2AC-12E04F29E5E6}"/>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4223792" y="4325146"/>
            <a:ext cx="1085071" cy="1085071"/>
          </a:xfrm>
          <a:prstGeom prst="rect">
            <a:avLst/>
          </a:prstGeom>
        </p:spPr>
      </p:pic>
      <p:pic>
        <p:nvPicPr>
          <p:cNvPr id="2" name="Picture 1">
            <a:extLst>
              <a:ext uri="{FF2B5EF4-FFF2-40B4-BE49-F238E27FC236}">
                <a16:creationId xmlns:a16="http://schemas.microsoft.com/office/drawing/2014/main" id="{E3778CB7-62A6-5638-96AE-F156037F542D}"/>
              </a:ext>
            </a:extLst>
          </p:cNvPr>
          <p:cNvPicPr>
            <a:picLocks noChangeAspect="1"/>
          </p:cNvPicPr>
          <p:nvPr/>
        </p:nvPicPr>
        <p:blipFill>
          <a:blip r:embed="rId3"/>
          <a:stretch>
            <a:fillRect/>
          </a:stretch>
        </p:blipFill>
        <p:spPr>
          <a:xfrm>
            <a:off x="133156" y="6093296"/>
            <a:ext cx="2781688" cy="638264"/>
          </a:xfrm>
          <a:prstGeom prst="rect">
            <a:avLst/>
          </a:prstGeom>
        </p:spPr>
      </p:pic>
      <p:pic>
        <p:nvPicPr>
          <p:cNvPr id="3" name="Obrázek 2">
            <a:extLst>
              <a:ext uri="{FF2B5EF4-FFF2-40B4-BE49-F238E27FC236}">
                <a16:creationId xmlns:a16="http://schemas.microsoft.com/office/drawing/2014/main" id="{C0FE1988-310F-A536-5C3D-04D2D632A40B}"/>
              </a:ext>
            </a:extLst>
          </p:cNvPr>
          <p:cNvPicPr>
            <a:picLocks noChangeAspect="1"/>
          </p:cNvPicPr>
          <p:nvPr/>
        </p:nvPicPr>
        <p:blipFill rotWithShape="1">
          <a:blip r:embed="rId4"/>
          <a:srcRect r="22294" b="6570"/>
          <a:stretch/>
        </p:blipFill>
        <p:spPr>
          <a:xfrm>
            <a:off x="6488145" y="4173076"/>
            <a:ext cx="1192031" cy="1433230"/>
          </a:xfrm>
          <a:prstGeom prst="rect">
            <a:avLst/>
          </a:prstGeom>
        </p:spPr>
      </p:pic>
      <p:pic>
        <p:nvPicPr>
          <p:cNvPr id="5" name="Picture 4" descr="A white and pink logo&#10;&#10;Description automatically generated with low confidence">
            <a:extLst>
              <a:ext uri="{FF2B5EF4-FFF2-40B4-BE49-F238E27FC236}">
                <a16:creationId xmlns:a16="http://schemas.microsoft.com/office/drawing/2014/main" id="{72F74D25-1407-216E-45D1-AC9C589A796F}"/>
              </a:ext>
            </a:extLst>
          </p:cNvPr>
          <p:cNvPicPr>
            <a:picLocks noChangeAspect="1"/>
          </p:cNvPicPr>
          <p:nvPr/>
        </p:nvPicPr>
        <p:blipFill>
          <a:blip r:embed="rId5"/>
          <a:stretch>
            <a:fillRect/>
          </a:stretch>
        </p:blipFill>
        <p:spPr>
          <a:xfrm>
            <a:off x="5770594" y="4511531"/>
            <a:ext cx="651990" cy="776178"/>
          </a:xfrm>
          <a:prstGeom prst="rect">
            <a:avLst/>
          </a:prstGeom>
        </p:spPr>
      </p:pic>
    </p:spTree>
    <p:extLst>
      <p:ext uri="{BB962C8B-B14F-4D97-AF65-F5344CB8AC3E}">
        <p14:creationId xmlns:p14="http://schemas.microsoft.com/office/powerpoint/2010/main" val="3700526823"/>
      </p:ext>
    </p:extLst>
  </p:cSld>
  <p:clrMapOvr>
    <a:masterClrMapping/>
  </p:clrMapOvr>
</p:sld>
</file>

<file path=ppt/theme/theme1.xml><?xml version="1.0" encoding="utf-8"?>
<a:theme xmlns:a="http://schemas.openxmlformats.org/drawingml/2006/main" name="Office Theme">
  <a:themeElements>
    <a:clrScheme name="Akuntansi1">
      <a:dk1>
        <a:sysClr val="windowText" lastClr="000000"/>
      </a:dk1>
      <a:lt1>
        <a:sysClr val="window" lastClr="FFFFFF"/>
      </a:lt1>
      <a:dk2>
        <a:srgbClr val="44546A"/>
      </a:dk2>
      <a:lt2>
        <a:srgbClr val="E7E6E6"/>
      </a:lt2>
      <a:accent1>
        <a:srgbClr val="2980B9"/>
      </a:accent1>
      <a:accent2>
        <a:srgbClr val="16A085"/>
      </a:accent2>
      <a:accent3>
        <a:srgbClr val="9BBB59"/>
      </a:accent3>
      <a:accent4>
        <a:srgbClr val="F39C12"/>
      </a:accent4>
      <a:accent5>
        <a:srgbClr val="C0392B"/>
      </a:accent5>
      <a:accent6>
        <a:srgbClr val="4B2C50"/>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auto">
        <a:solidFill>
          <a:schemeClr val="bg1">
            <a:lumMod val="75000"/>
          </a:schemeClr>
        </a:solidFill>
        <a:ln>
          <a:noFill/>
        </a:ln>
      </a:spPr>
      <a:bodyPr vert="horz" wrap="square" lIns="68580" tIns="34290" rIns="68580" bIns="34290" numCol="1" anchor="t" anchorCtr="0" compatLnSpc="1">
        <a:prstTxWarp prst="textNoShape">
          <a:avLst/>
        </a:prstTxWarp>
      </a:bodyPr>
      <a:lstStyle>
        <a:defPPr>
          <a:defRPr sz="1350"/>
        </a:defPPr>
      </a:lstStyle>
    </a:sp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Theme">
  <a:themeElements>
    <a:clrScheme name="Akuntansi1">
      <a:dk1>
        <a:sysClr val="windowText" lastClr="000000"/>
      </a:dk1>
      <a:lt1>
        <a:sysClr val="window" lastClr="FFFFFF"/>
      </a:lt1>
      <a:dk2>
        <a:srgbClr val="44546A"/>
      </a:dk2>
      <a:lt2>
        <a:srgbClr val="E7E6E6"/>
      </a:lt2>
      <a:accent1>
        <a:srgbClr val="2980B9"/>
      </a:accent1>
      <a:accent2>
        <a:srgbClr val="16A085"/>
      </a:accent2>
      <a:accent3>
        <a:srgbClr val="9BBB59"/>
      </a:accent3>
      <a:accent4>
        <a:srgbClr val="F39C12"/>
      </a:accent4>
      <a:accent5>
        <a:srgbClr val="C0392B"/>
      </a:accent5>
      <a:accent6>
        <a:srgbClr val="4B2C50"/>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Override1.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2.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3.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4.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5.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6.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7.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8.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docMetadata/LabelInfo.xml><?xml version="1.0" encoding="utf-8"?>
<clbl:labelList xmlns:clbl="http://schemas.microsoft.com/office/2020/mipLabelMetadata">
  <clbl:label id="{e3e41b38-373c-4b3a-9137-5c0b023d0bef}" enabled="1" method="Standard" siteId="{b213b057-1008-4204-8c53-8147bc602a29}" contentBits="0" removed="0"/>
</clbl:labelList>
</file>

<file path=docProps/app.xml><?xml version="1.0" encoding="utf-8"?>
<Properties xmlns="http://schemas.openxmlformats.org/officeDocument/2006/extended-properties" xmlns:vt="http://schemas.openxmlformats.org/officeDocument/2006/docPropsVTypes">
  <Template>G82_PPT_mustr_v2</Template>
  <TotalTime>39254</TotalTime>
  <Words>4171</Words>
  <Application>Microsoft Office PowerPoint</Application>
  <PresentationFormat>Širokoúhlá obrazovka</PresentationFormat>
  <Paragraphs>929</Paragraphs>
  <Slides>21</Slides>
  <Notes>16</Notes>
  <HiddenSlides>0</HiddenSlides>
  <MMClips>0</MMClips>
  <ScaleCrop>false</ScaleCrop>
  <HeadingPairs>
    <vt:vector size="6" baseType="variant">
      <vt:variant>
        <vt:lpstr>Použitá písma</vt:lpstr>
      </vt:variant>
      <vt:variant>
        <vt:i4>4</vt:i4>
      </vt:variant>
      <vt:variant>
        <vt:lpstr>Motiv</vt:lpstr>
      </vt:variant>
      <vt:variant>
        <vt:i4>2</vt:i4>
      </vt:variant>
      <vt:variant>
        <vt:lpstr>Nadpisy snímků</vt:lpstr>
      </vt:variant>
      <vt:variant>
        <vt:i4>21</vt:i4>
      </vt:variant>
    </vt:vector>
  </HeadingPairs>
  <TitlesOfParts>
    <vt:vector size="27" baseType="lpstr">
      <vt:lpstr>Segoe UI Web (East European)</vt:lpstr>
      <vt:lpstr>Arial</vt:lpstr>
      <vt:lpstr>Calibri</vt:lpstr>
      <vt:lpstr>Calibri Light</vt:lpstr>
      <vt:lpstr>Office Theme</vt:lpstr>
      <vt:lpstr>1_Office Theme</vt:lpstr>
      <vt:lpstr>Prezentace aplikace PowerPoint</vt:lpstr>
      <vt:lpstr>O projektu</vt:lpstr>
      <vt:lpstr>Prezentace aplikace PowerPoint</vt:lpstr>
      <vt:lpstr>Duševní zdraví obecně</vt:lpstr>
      <vt:lpstr>Prezentace aplikace PowerPoint</vt:lpstr>
      <vt:lpstr>Prezentace aplikace PowerPoint</vt:lpstr>
      <vt:lpstr>Prezentace aplikace PowerPoint</vt:lpstr>
      <vt:lpstr>Prezentace aplikace PowerPoint</vt:lpstr>
      <vt:lpstr>Prezentace aplikace PowerPoint</vt:lpstr>
      <vt:lpstr>Hlavní část</vt:lpstr>
      <vt:lpstr>Prezentace aplikace PowerPoint</vt:lpstr>
      <vt:lpstr>Prezentace aplikace PowerPoint</vt:lpstr>
      <vt:lpstr>Prezentace aplikace PowerPoint</vt:lpstr>
      <vt:lpstr>Prezentace aplikace PowerPoint</vt:lpstr>
      <vt:lpstr>Důležitost vztahu s rodiči</vt:lpstr>
      <vt:lpstr>Prezentace aplikace PowerPoint</vt:lpstr>
      <vt:lpstr>Prezentace aplikace PowerPoint</vt:lpstr>
      <vt:lpstr>Prezentace aplikace PowerPoint</vt:lpstr>
      <vt:lpstr>Hlavní závěry</vt:lpstr>
      <vt:lpstr>Prezentace aplikace PowerPoint</vt:lpstr>
      <vt:lpstr>Prezentace aplikace PowerPoint</vt:lpstr>
    </vt:vector>
  </TitlesOfParts>
  <Company>HMS DESIGN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Tracking značek  nealko nápojů na českém  a evropském trhu</dc:title>
  <dc:creator>Kateřina Hospodská</dc:creator>
  <cp:lastModifiedBy>Svetozár Plesník</cp:lastModifiedBy>
  <cp:revision>3034</cp:revision>
  <cp:lastPrinted>2023-05-04T08:23:22Z</cp:lastPrinted>
  <dcterms:created xsi:type="dcterms:W3CDTF">2015-09-09T13:31:41Z</dcterms:created>
  <dcterms:modified xsi:type="dcterms:W3CDTF">2023-10-20T07:55:25Z</dcterms:modified>
</cp:coreProperties>
</file>