
<file path=[Content_Types].xml><?xml version="1.0" encoding="utf-8"?>
<Types xmlns="http://schemas.openxmlformats.org/package/2006/content-types">
  <Default Extension="jfif" ContentType="image/jpeg"/>
  <Default Extension="jpeg" ContentType="image/jpeg"/>
  <Default Extension="jpg" ContentType="image/jpeg"/>
  <Default Extension="png" ContentType="image/png"/>
  <Default Extension="rels" ContentType="application/vnd.openxmlformats-package.relationships+xml"/>
  <Default Extension="svg" ContentType="image/svg+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theme/themeOverride1.xml" ContentType="application/vnd.openxmlformats-officedocument.themeOverride+xml"/>
  <Override PartName="/ppt/charts/chart2.xml" ContentType="application/vnd.openxmlformats-officedocument.drawingml.chart+xml"/>
  <Override PartName="/ppt/theme/themeOverride2.xml" ContentType="application/vnd.openxmlformats-officedocument.themeOverride+xml"/>
  <Override PartName="/ppt/charts/chart3.xml" ContentType="application/vnd.openxmlformats-officedocument.drawingml.chart+xml"/>
  <Override PartName="/ppt/theme/themeOverride3.xml" ContentType="application/vnd.openxmlformats-officedocument.themeOverride+xml"/>
  <Override PartName="/ppt/charts/chart4.xml" ContentType="application/vnd.openxmlformats-officedocument.drawingml.chart+xml"/>
  <Override PartName="/ppt/charts/style1.xml" ContentType="application/vnd.ms-office.chartstyle+xml"/>
  <Override PartName="/ppt/charts/colors1.xml" ContentType="application/vnd.ms-office.chartcolorstyle+xml"/>
  <Override PartName="/ppt/theme/themeOverride4.xml" ContentType="application/vnd.openxmlformats-officedocument.themeOverr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040" r:id="rId1"/>
  </p:sldMasterIdLst>
  <p:notesMasterIdLst>
    <p:notesMasterId r:id="rId12"/>
  </p:notesMasterIdLst>
  <p:handoutMasterIdLst>
    <p:handoutMasterId r:id="rId13"/>
  </p:handoutMasterIdLst>
  <p:sldIdLst>
    <p:sldId id="727" r:id="rId2"/>
    <p:sldId id="1521" r:id="rId3"/>
    <p:sldId id="1514" r:id="rId4"/>
    <p:sldId id="1505" r:id="rId5"/>
    <p:sldId id="1515" r:id="rId6"/>
    <p:sldId id="1517" r:id="rId7"/>
    <p:sldId id="1508" r:id="rId8"/>
    <p:sldId id="1518" r:id="rId9"/>
    <p:sldId id="1519" r:id="rId10"/>
    <p:sldId id="1520" r:id="rId11"/>
  </p:sldIdLst>
  <p:sldSz cx="12192000" cy="6858000"/>
  <p:notesSz cx="6797675" cy="9926638"/>
  <p:defaultTextStyle>
    <a:defPPr>
      <a:defRPr lang="cs-CZ"/>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defaultTextStyle>
  <p:extLst>
    <p:ext uri="{521415D9-36F7-43E2-AB2F-B90AF26B5E84}">
      <p14:sectionLst xmlns:p14="http://schemas.microsoft.com/office/powerpoint/2010/main">
        <p14:section name="Introductory Slide" id="{2D6BC5CF-368F-4FDA-A057-038FAC52B979}">
          <p14:sldIdLst>
            <p14:sldId id="727"/>
            <p14:sldId id="1521"/>
          </p14:sldIdLst>
        </p14:section>
        <p14:section name="Chapter" id="{014A6726-840F-4E18-BF13-0048E88A41E4}">
          <p14:sldIdLst/>
        </p14:section>
        <p14:section name="Divider" id="{AADD48DF-4073-4AAA-91C0-E522D987DC39}">
          <p14:sldIdLst>
            <p14:sldId id="1514"/>
          </p14:sldIdLst>
        </p14:section>
        <p14:section name="Layout" id="{3A1A2CF3-5E43-4938-8E5A-0CB7A61225BC}">
          <p14:sldIdLst>
            <p14:sldId id="1505"/>
            <p14:sldId id="1515"/>
            <p14:sldId id="1517"/>
            <p14:sldId id="1508"/>
            <p14:sldId id="1518"/>
            <p14:sldId id="1519"/>
            <p14:sldId id="1520"/>
          </p14:sldIdLst>
        </p14:section>
        <p14:section name="Contacts ENG" id="{6F7E7287-968B-4CCF-B62B-7DC9771733DE}">
          <p14:sldIdLst/>
        </p14:section>
        <p14:section name="Contacts CZ" id="{66E76C08-40E2-4E3A-B381-4667EEE488E5}">
          <p14:sldIdLst/>
        </p14:section>
      </p14:sectionLst>
    </p:ext>
    <p:ext uri="{EFAFB233-063F-42B5-8137-9DF3F51BA10A}">
      <p15:sldGuideLst xmlns:p15="http://schemas.microsoft.com/office/powerpoint/2012/main">
        <p15:guide id="1" pos="302" userDrawn="1">
          <p15:clr>
            <a:srgbClr val="A4A3A4"/>
          </p15:clr>
        </p15:guide>
        <p15:guide id="2" pos="4770" userDrawn="1">
          <p15:clr>
            <a:srgbClr val="A4A3A4"/>
          </p15:clr>
        </p15:guide>
        <p15:guide id="3" pos="6675" userDrawn="1">
          <p15:clr>
            <a:srgbClr val="A4A3A4"/>
          </p15:clr>
        </p15:guide>
        <p15:guide id="4" orient="horz" pos="3929" userDrawn="1">
          <p15:clr>
            <a:srgbClr val="A4A3A4"/>
          </p15:clr>
        </p15:guide>
      </p15:sldGuideLst>
    </p:ext>
    <p:ext uri="{2D200454-40CA-4A62-9FC3-DE9A4176ACB9}">
      <p15:notesGuideLst xmlns:p15="http://schemas.microsoft.com/office/powerpoint/2012/main">
        <p15:guide id="1" orient="horz" pos="3126">
          <p15:clr>
            <a:srgbClr val="A4A3A4"/>
          </p15:clr>
        </p15:guide>
        <p15:guide id="2" pos="214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externista.ipsos" initials="e" lastIdx="18" clrIdx="0"/>
  <p:cmAuthor id="2" name="Tereza Horáková - Ipsos" initials="TH-I" lastIdx="7" clrIdx="1"/>
  <p:cmAuthor id="3" name="Magdalena Benova" initials="MB" lastIdx="17" clrIdx="2"/>
  <p:cmAuthor id="4" name="Zora Vasulinova" initials="ZV" lastIdx="8" clrIdx="3"/>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2554"/>
    <a:srgbClr val="424270"/>
    <a:srgbClr val="439E9C"/>
    <a:srgbClr val="FCEFE5"/>
    <a:srgbClr val="ED6737"/>
    <a:srgbClr val="FBB040"/>
    <a:srgbClr val="BABABA"/>
    <a:srgbClr val="404040"/>
    <a:srgbClr val="FF9800"/>
    <a:srgbClr val="008BC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Střední styl 2 – zvýraznění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Bez stylu, bez mřížky">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301" autoAdjust="0"/>
    <p:restoredTop sz="93655" autoAdjust="0"/>
  </p:normalViewPr>
  <p:slideViewPr>
    <p:cSldViewPr showGuides="1">
      <p:cViewPr varScale="1">
        <p:scale>
          <a:sx n="51" d="100"/>
          <a:sy n="51" d="100"/>
        </p:scale>
        <p:origin x="878" y="48"/>
      </p:cViewPr>
      <p:guideLst>
        <p:guide pos="302"/>
        <p:guide pos="4770"/>
        <p:guide pos="6675"/>
        <p:guide orient="horz" pos="3929"/>
      </p:guideLst>
    </p:cSldViewPr>
  </p:slideViewPr>
  <p:outlineViewPr>
    <p:cViewPr>
      <p:scale>
        <a:sx n="33" d="100"/>
        <a:sy n="33" d="100"/>
      </p:scale>
      <p:origin x="0" y="0"/>
    </p:cViewPr>
  </p:outlineViewPr>
  <p:notesTextViewPr>
    <p:cViewPr>
      <p:scale>
        <a:sx n="1" d="1"/>
        <a:sy n="1" d="1"/>
      </p:scale>
      <p:origin x="0" y="0"/>
    </p:cViewPr>
  </p:notesTextViewPr>
  <p:sorterViewPr>
    <p:cViewPr varScale="1">
      <p:scale>
        <a:sx n="1" d="1"/>
        <a:sy n="1" d="1"/>
      </p:scale>
      <p:origin x="0" y="0"/>
    </p:cViewPr>
  </p:sorterViewPr>
  <p:notesViewPr>
    <p:cSldViewPr showGuides="1">
      <p:cViewPr varScale="1">
        <p:scale>
          <a:sx n="77" d="100"/>
          <a:sy n="77" d="100"/>
        </p:scale>
        <p:origin x="4002" y="114"/>
      </p:cViewPr>
      <p:guideLst>
        <p:guide orient="horz" pos="3126"/>
        <p:guide pos="2141"/>
      </p:guideLst>
    </p:cSldViewPr>
  </p:notesViewPr>
  <p:gridSpacing cx="36004" cy="36004"/>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handoutMaster" Target="handoutMasters/handoutMaster1.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commentAuthors" Target="commentAuthors.xml"/></Relationships>
</file>

<file path=ppt/charts/_rels/chart1.xml.rels><?xml version="1.0" encoding="UTF-8" standalone="yes"?>
<Relationships xmlns="http://schemas.openxmlformats.org/package/2006/relationships"><Relationship Id="rId2" Type="http://schemas.openxmlformats.org/officeDocument/2006/relationships/package" Target="../embeddings/Microsoft_Excel_Worksheet.xlsx"/><Relationship Id="rId1" Type="http://schemas.openxmlformats.org/officeDocument/2006/relationships/themeOverride" Target="../theme/themeOverride1.xml"/></Relationships>
</file>

<file path=ppt/charts/_rels/chart2.xml.rels><?xml version="1.0" encoding="UTF-8" standalone="yes"?>
<Relationships xmlns="http://schemas.openxmlformats.org/package/2006/relationships"><Relationship Id="rId2" Type="http://schemas.openxmlformats.org/officeDocument/2006/relationships/package" Target="../embeddings/Microsoft_Excel_Worksheet1.xlsx"/><Relationship Id="rId1" Type="http://schemas.openxmlformats.org/officeDocument/2006/relationships/themeOverride" Target="../theme/themeOverride2.xml"/></Relationships>
</file>

<file path=ppt/charts/_rels/chart3.xml.rels><?xml version="1.0" encoding="UTF-8" standalone="yes"?>
<Relationships xmlns="http://schemas.openxmlformats.org/package/2006/relationships"><Relationship Id="rId2" Type="http://schemas.openxmlformats.org/officeDocument/2006/relationships/package" Target="../embeddings/Microsoft_Excel_Worksheet2.xlsx"/><Relationship Id="rId1" Type="http://schemas.openxmlformats.org/officeDocument/2006/relationships/themeOverride" Target="../theme/themeOverride3.xml"/></Relationships>
</file>

<file path=ppt/charts/_rels/chart4.xml.rels><?xml version="1.0" encoding="UTF-8" standalone="yes"?>
<Relationships xmlns="http://schemas.openxmlformats.org/package/2006/relationships"><Relationship Id="rId3" Type="http://schemas.openxmlformats.org/officeDocument/2006/relationships/themeOverride" Target="../theme/themeOverride4.xml"/><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package" Target="../embeddings/Microsoft_Excel_Worksheet3.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cs-CZ"/>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16495858676834033"/>
          <c:y val="9.2235643501750855E-2"/>
          <c:w val="0.42312800684186236"/>
          <c:h val="0.83321595873053811"/>
        </c:manualLayout>
      </c:layout>
      <c:barChart>
        <c:barDir val="col"/>
        <c:grouping val="stacked"/>
        <c:varyColors val="0"/>
        <c:ser>
          <c:idx val="6"/>
          <c:order val="0"/>
          <c:tx>
            <c:strRef>
              <c:f>Sheet1!$A$1</c:f>
              <c:strCache>
                <c:ptCount val="1"/>
                <c:pt idx="0">
                  <c:v>Nastal výrazný úbytek</c:v>
                </c:pt>
              </c:strCache>
            </c:strRef>
          </c:tx>
          <c:spPr>
            <a:solidFill>
              <a:srgbClr val="ED6737"/>
            </a:solidFill>
            <a:ln w="22355">
              <a:noFill/>
            </a:ln>
          </c:spPr>
          <c:invertIfNegative val="0"/>
          <c:dLbls>
            <c:numFmt formatCode="#,##0&quot;%&quot;;\-#,##0" sourceLinked="0"/>
            <c:spPr>
              <a:noFill/>
              <a:ln>
                <a:noFill/>
              </a:ln>
              <a:effectLst/>
            </c:spPr>
            <c:txPr>
              <a:bodyPr wrap="square" lIns="38100" tIns="19050" rIns="38100" bIns="19050" anchor="ctr">
                <a:spAutoFit/>
              </a:bodyPr>
              <a:lstStyle/>
              <a:p>
                <a:pPr algn="ctr">
                  <a:defRPr lang="en-US" sz="1800" b="0" i="0" u="none" strike="noStrike" kern="1200" baseline="0">
                    <a:solidFill>
                      <a:srgbClr val="FFFFFF"/>
                    </a:solidFill>
                    <a:latin typeface="+mn-lt"/>
                    <a:ea typeface="Arial"/>
                    <a:cs typeface="Arial"/>
                  </a:defRPr>
                </a:pPr>
                <a:endParaRPr lang="cs-CZ"/>
              </a:p>
            </c:tx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val>
            <c:numRef>
              <c:f>Sheet1!$B$1</c:f>
              <c:numCache>
                <c:formatCode>General</c:formatCode>
                <c:ptCount val="1"/>
                <c:pt idx="0">
                  <c:v>10.417</c:v>
                </c:pt>
              </c:numCache>
            </c:numRef>
          </c:val>
          <c:extLst>
            <c:ext xmlns:c16="http://schemas.microsoft.com/office/drawing/2014/chart" uri="{C3380CC4-5D6E-409C-BE32-E72D297353CC}">
              <c16:uniqueId val="{00000001-7064-4EC3-ABD5-5F66DC4493EC}"/>
            </c:ext>
          </c:extLst>
        </c:ser>
        <c:ser>
          <c:idx val="2"/>
          <c:order val="1"/>
          <c:tx>
            <c:strRef>
              <c:f>Sheet1!$A$2</c:f>
              <c:strCache>
                <c:ptCount val="1"/>
                <c:pt idx="0">
                  <c:v>Nastal mírný úbytek</c:v>
                </c:pt>
              </c:strCache>
            </c:strRef>
          </c:tx>
          <c:spPr>
            <a:solidFill>
              <a:srgbClr val="FBB040"/>
            </a:solidFill>
            <a:ln w="22355">
              <a:noFill/>
            </a:ln>
          </c:spPr>
          <c:invertIfNegative val="0"/>
          <c:dLbls>
            <c:numFmt formatCode="#,##0&quot;%&quot;;\-#,##0" sourceLinked="0"/>
            <c:spPr>
              <a:noFill/>
              <a:ln>
                <a:noFill/>
              </a:ln>
              <a:effectLst/>
            </c:spPr>
            <c:txPr>
              <a:bodyPr wrap="square" lIns="38100" tIns="19050" rIns="38100" bIns="19050" anchor="ctr">
                <a:spAutoFit/>
              </a:bodyPr>
              <a:lstStyle/>
              <a:p>
                <a:pPr algn="ctr">
                  <a:defRPr lang="en-US" sz="1800" b="0" i="0" u="none" strike="noStrike" kern="1200" baseline="0">
                    <a:solidFill>
                      <a:srgbClr val="FFFFFF"/>
                    </a:solidFill>
                    <a:latin typeface="+mn-lt"/>
                    <a:ea typeface="Arial"/>
                    <a:cs typeface="Arial"/>
                  </a:defRPr>
                </a:pPr>
                <a:endParaRPr lang="cs-CZ"/>
              </a:p>
            </c:tx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val>
            <c:numRef>
              <c:f>Sheet1!$B$2</c:f>
              <c:numCache>
                <c:formatCode>General</c:formatCode>
                <c:ptCount val="1"/>
                <c:pt idx="0">
                  <c:v>39.582999999999998</c:v>
                </c:pt>
              </c:numCache>
            </c:numRef>
          </c:val>
          <c:extLst>
            <c:ext xmlns:c16="http://schemas.microsoft.com/office/drawing/2014/chart" uri="{C3380CC4-5D6E-409C-BE32-E72D297353CC}">
              <c16:uniqueId val="{00000003-7064-4EC3-ABD5-5F66DC4493EC}"/>
            </c:ext>
          </c:extLst>
        </c:ser>
        <c:ser>
          <c:idx val="1"/>
          <c:order val="2"/>
          <c:tx>
            <c:strRef>
              <c:f>Sheet1!$A$3</c:f>
              <c:strCache>
                <c:ptCount val="1"/>
                <c:pt idx="0">
                  <c:v>Trenérů je stále stejně</c:v>
                </c:pt>
              </c:strCache>
            </c:strRef>
          </c:tx>
          <c:spPr>
            <a:solidFill>
              <a:srgbClr val="BABABA"/>
            </a:solidFill>
            <a:ln w="22355">
              <a:noFill/>
            </a:ln>
          </c:spPr>
          <c:invertIfNegative val="0"/>
          <c:dLbls>
            <c:numFmt formatCode="#,##0&quot;%&quot;;\-#,##0" sourceLinked="0"/>
            <c:spPr>
              <a:noFill/>
              <a:ln>
                <a:noFill/>
              </a:ln>
              <a:effectLst/>
            </c:spPr>
            <c:txPr>
              <a:bodyPr wrap="square" lIns="38100" tIns="19050" rIns="38100" bIns="19050" anchor="ctr">
                <a:spAutoFit/>
              </a:bodyPr>
              <a:lstStyle/>
              <a:p>
                <a:pPr algn="ctr">
                  <a:defRPr lang="en-US" sz="1800" b="0" i="0" u="none" strike="noStrike" kern="1200" baseline="0">
                    <a:solidFill>
                      <a:srgbClr val="FFFFFF"/>
                    </a:solidFill>
                    <a:latin typeface="+mn-lt"/>
                    <a:ea typeface="Arial"/>
                    <a:cs typeface="Arial"/>
                  </a:defRPr>
                </a:pPr>
                <a:endParaRPr lang="cs-CZ"/>
              </a:p>
            </c:tx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val>
            <c:numRef>
              <c:f>Sheet1!$B$3</c:f>
              <c:numCache>
                <c:formatCode>General</c:formatCode>
                <c:ptCount val="1"/>
                <c:pt idx="0">
                  <c:v>16.667000000000002</c:v>
                </c:pt>
              </c:numCache>
            </c:numRef>
          </c:val>
          <c:extLst>
            <c:ext xmlns:c16="http://schemas.microsoft.com/office/drawing/2014/chart" uri="{C3380CC4-5D6E-409C-BE32-E72D297353CC}">
              <c16:uniqueId val="{00000005-7064-4EC3-ABD5-5F66DC4493EC}"/>
            </c:ext>
          </c:extLst>
        </c:ser>
        <c:ser>
          <c:idx val="7"/>
          <c:order val="3"/>
          <c:tx>
            <c:strRef>
              <c:f>Sheet1!$A$4</c:f>
              <c:strCache>
                <c:ptCount val="1"/>
                <c:pt idx="0">
                  <c:v>Nastal mírný nárůst</c:v>
                </c:pt>
              </c:strCache>
            </c:strRef>
          </c:tx>
          <c:spPr>
            <a:solidFill>
              <a:srgbClr val="008BCA"/>
            </a:solidFill>
            <a:ln w="22355">
              <a:noFill/>
            </a:ln>
          </c:spPr>
          <c:invertIfNegative val="0"/>
          <c:dLbls>
            <c:numFmt formatCode="#,##0&quot;%&quot;;\-#,##0" sourceLinked="0"/>
            <c:spPr>
              <a:noFill/>
              <a:ln>
                <a:noFill/>
              </a:ln>
              <a:effectLst/>
            </c:spPr>
            <c:txPr>
              <a:bodyPr wrap="square" lIns="38100" tIns="19050" rIns="38100" bIns="19050" anchor="ctr">
                <a:spAutoFit/>
              </a:bodyPr>
              <a:lstStyle/>
              <a:p>
                <a:pPr algn="ctr">
                  <a:defRPr lang="en-US" sz="1800" b="0" i="0" u="none" strike="noStrike" kern="1200" baseline="0">
                    <a:solidFill>
                      <a:srgbClr val="FFFFFF"/>
                    </a:solidFill>
                    <a:latin typeface="+mn-lt"/>
                    <a:ea typeface="Arial"/>
                    <a:cs typeface="Arial"/>
                  </a:defRPr>
                </a:pPr>
                <a:endParaRPr lang="cs-CZ"/>
              </a:p>
            </c:tx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val>
            <c:numRef>
              <c:f>Sheet1!$B$4</c:f>
              <c:numCache>
                <c:formatCode>General</c:formatCode>
                <c:ptCount val="1"/>
                <c:pt idx="0">
                  <c:v>31.25</c:v>
                </c:pt>
              </c:numCache>
            </c:numRef>
          </c:val>
          <c:extLst>
            <c:ext xmlns:c16="http://schemas.microsoft.com/office/drawing/2014/chart" uri="{C3380CC4-5D6E-409C-BE32-E72D297353CC}">
              <c16:uniqueId val="{00000007-7064-4EC3-ABD5-5F66DC4493EC}"/>
            </c:ext>
          </c:extLst>
        </c:ser>
        <c:ser>
          <c:idx val="8"/>
          <c:order val="4"/>
          <c:tx>
            <c:strRef>
              <c:f>Sheet1!$A$5</c:f>
              <c:strCache>
                <c:ptCount val="1"/>
                <c:pt idx="0">
                  <c:v>Nastal výrazný nárůst</c:v>
                </c:pt>
              </c:strCache>
            </c:strRef>
          </c:tx>
          <c:spPr>
            <a:solidFill>
              <a:srgbClr val="002554"/>
            </a:solidFill>
            <a:ln w="22355">
              <a:noFill/>
            </a:ln>
          </c:spPr>
          <c:invertIfNegative val="0"/>
          <c:dLbls>
            <c:numFmt formatCode="#,##0&quot;%&quot;;\-#,##0" sourceLinked="0"/>
            <c:spPr>
              <a:noFill/>
              <a:ln>
                <a:noFill/>
              </a:ln>
              <a:effectLst/>
            </c:spPr>
            <c:txPr>
              <a:bodyPr wrap="square" lIns="38100" tIns="19050" rIns="38100" bIns="19050" anchor="ctr">
                <a:spAutoFit/>
              </a:bodyPr>
              <a:lstStyle/>
              <a:p>
                <a:pPr>
                  <a:defRPr sz="1800">
                    <a:solidFill>
                      <a:schemeClr val="bg1"/>
                    </a:solidFill>
                  </a:defRPr>
                </a:pPr>
                <a:endParaRPr lang="cs-CZ"/>
              </a:p>
            </c:tx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val>
            <c:numRef>
              <c:f>Sheet1!$B$5</c:f>
              <c:numCache>
                <c:formatCode>General</c:formatCode>
                <c:ptCount val="1"/>
                <c:pt idx="0">
                  <c:v>2.0830000000000002</c:v>
                </c:pt>
              </c:numCache>
            </c:numRef>
          </c:val>
          <c:extLst>
            <c:ext xmlns:c16="http://schemas.microsoft.com/office/drawing/2014/chart" uri="{C3380CC4-5D6E-409C-BE32-E72D297353CC}">
              <c16:uniqueId val="{00000009-7064-4EC3-ABD5-5F66DC4493EC}"/>
            </c:ext>
          </c:extLst>
        </c:ser>
        <c:dLbls>
          <c:showLegendKey val="0"/>
          <c:showVal val="1"/>
          <c:showCatName val="0"/>
          <c:showSerName val="0"/>
          <c:showPercent val="0"/>
          <c:showBubbleSize val="0"/>
        </c:dLbls>
        <c:gapWidth val="70"/>
        <c:overlap val="100"/>
        <c:axId val="120512512"/>
        <c:axId val="120516608"/>
      </c:barChart>
      <c:catAx>
        <c:axId val="120512512"/>
        <c:scaling>
          <c:orientation val="minMax"/>
        </c:scaling>
        <c:delete val="0"/>
        <c:axPos val="b"/>
        <c:numFmt formatCode="General" sourceLinked="1"/>
        <c:majorTickMark val="none"/>
        <c:minorTickMark val="none"/>
        <c:tickLblPos val="none"/>
        <c:spPr>
          <a:ln w="11177">
            <a:noFill/>
            <a:prstDash val="solid"/>
          </a:ln>
        </c:spPr>
        <c:txPr>
          <a:bodyPr rot="0" vert="horz"/>
          <a:lstStyle/>
          <a:p>
            <a:pPr>
              <a:defRPr/>
            </a:pPr>
            <a:endParaRPr lang="cs-CZ"/>
          </a:p>
        </c:txPr>
        <c:crossAx val="120516608"/>
        <c:crosses val="autoZero"/>
        <c:auto val="0"/>
        <c:lblAlgn val="ctr"/>
        <c:lblOffset val="100"/>
        <c:tickLblSkip val="1"/>
        <c:tickMarkSkip val="1"/>
        <c:noMultiLvlLbl val="0"/>
      </c:catAx>
      <c:valAx>
        <c:axId val="120516608"/>
        <c:scaling>
          <c:orientation val="minMax"/>
          <c:max val="100"/>
          <c:min val="0"/>
        </c:scaling>
        <c:delete val="1"/>
        <c:axPos val="l"/>
        <c:numFmt formatCode="#,##0&quot;%&quot;;\-#,##0" sourceLinked="0"/>
        <c:majorTickMark val="out"/>
        <c:minorTickMark val="none"/>
        <c:tickLblPos val="nextTo"/>
        <c:crossAx val="120512512"/>
        <c:crosses val="autoZero"/>
        <c:crossBetween val="between"/>
        <c:majorUnit val="20"/>
      </c:valAx>
      <c:spPr>
        <a:noFill/>
        <a:ln w="22355">
          <a:noFill/>
        </a:ln>
      </c:spPr>
    </c:plotArea>
    <c:legend>
      <c:legendPos val="r"/>
      <c:layout>
        <c:manualLayout>
          <c:xMode val="edge"/>
          <c:yMode val="edge"/>
          <c:x val="0.66194941594416024"/>
          <c:y val="0.10786849772461606"/>
          <c:w val="0.32497723350073965"/>
          <c:h val="0.87049546228158825"/>
        </c:manualLayout>
      </c:layout>
      <c:overlay val="0"/>
    </c:legend>
    <c:plotVisOnly val="1"/>
    <c:dispBlanksAs val="gap"/>
    <c:showDLblsOverMax val="0"/>
  </c:chart>
  <c:spPr>
    <a:noFill/>
    <a:ln>
      <a:noFill/>
    </a:ln>
  </c:spPr>
  <c:txPr>
    <a:bodyPr/>
    <a:lstStyle/>
    <a:p>
      <a:pPr>
        <a:defRPr sz="1100" b="0" i="0" u="none" strike="noStrike" baseline="0">
          <a:solidFill>
            <a:srgbClr val="000000"/>
          </a:solidFill>
          <a:latin typeface="+mn-lt"/>
          <a:ea typeface="Arial"/>
          <a:cs typeface="Arial"/>
        </a:defRPr>
      </a:pPr>
      <a:endParaRPr lang="cs-CZ"/>
    </a:p>
  </c:txPr>
  <c:externalData r:id="rId2">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cs-CZ"/>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2.0679784852293908E-3"/>
          <c:y val="0.10840426911128363"/>
          <c:w val="0.29778439393877698"/>
          <c:h val="0.87902712198473376"/>
        </c:manualLayout>
      </c:layout>
      <c:barChart>
        <c:barDir val="col"/>
        <c:grouping val="stacked"/>
        <c:varyColors val="0"/>
        <c:ser>
          <c:idx val="6"/>
          <c:order val="0"/>
          <c:tx>
            <c:strRef>
              <c:f>Sheet1!$A$1</c:f>
              <c:strCache>
                <c:ptCount val="1"/>
                <c:pt idx="0">
                  <c:v>Nepřichází téměř žádní mladí trenéři, trenéři jsou většinou lidé, kteří se tomu věnují dlouhá léta</c:v>
                </c:pt>
              </c:strCache>
            </c:strRef>
          </c:tx>
          <c:spPr>
            <a:solidFill>
              <a:srgbClr val="ED6737"/>
            </a:solidFill>
            <a:ln w="22355">
              <a:noFill/>
            </a:ln>
          </c:spPr>
          <c:invertIfNegative val="0"/>
          <c:dLbls>
            <c:dLbl>
              <c:idx val="0"/>
              <c:tx>
                <c:rich>
                  <a:bodyPr/>
                  <a:lstStyle/>
                  <a:p>
                    <a:r>
                      <a:rPr lang="en-US" sz="1800" dirty="0"/>
                      <a:t>15 %</a:t>
                    </a:r>
                    <a:endParaRPr lang="en-US" dirty="0"/>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0-E3AC-447B-9575-205924D2ED7F}"/>
                </c:ext>
              </c:extLst>
            </c:dLbl>
            <c:numFmt formatCode="#,##0" sourceLinked="0"/>
            <c:spPr>
              <a:noFill/>
              <a:ln>
                <a:noFill/>
              </a:ln>
              <a:effectLst/>
            </c:spPr>
            <c:txPr>
              <a:bodyPr/>
              <a:lstStyle/>
              <a:p>
                <a:pPr algn="ctr">
                  <a:defRPr lang="en-US" sz="1800" b="0" i="0" u="none" strike="noStrike" kern="1200" baseline="0">
                    <a:solidFill>
                      <a:srgbClr val="FFFFFF"/>
                    </a:solidFill>
                    <a:latin typeface="+mn-lt"/>
                    <a:ea typeface="Arial"/>
                    <a:cs typeface="Arial"/>
                  </a:defRPr>
                </a:pPr>
                <a:endParaRPr lang="cs-CZ"/>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val>
            <c:numRef>
              <c:f>Sheet1!$B$1</c:f>
              <c:numCache>
                <c:formatCode>General</c:formatCode>
                <c:ptCount val="1"/>
                <c:pt idx="0">
                  <c:v>14.583</c:v>
                </c:pt>
              </c:numCache>
            </c:numRef>
          </c:val>
          <c:extLst>
            <c:ext xmlns:c16="http://schemas.microsoft.com/office/drawing/2014/chart" uri="{C3380CC4-5D6E-409C-BE32-E72D297353CC}">
              <c16:uniqueId val="{00000001-E3AC-447B-9575-205924D2ED7F}"/>
            </c:ext>
          </c:extLst>
        </c:ser>
        <c:ser>
          <c:idx val="2"/>
          <c:order val="1"/>
          <c:tx>
            <c:strRef>
              <c:f>Sheet1!$A$2</c:f>
              <c:strCache>
                <c:ptCount val="1"/>
                <c:pt idx="0">
                  <c:v>Přichází jenom minimum mladých trenérů, těch, kteří se tomu věnují již dlouhá léta, je více</c:v>
                </c:pt>
              </c:strCache>
            </c:strRef>
          </c:tx>
          <c:spPr>
            <a:solidFill>
              <a:srgbClr val="FBB040"/>
            </a:solidFill>
            <a:ln w="22355">
              <a:noFill/>
            </a:ln>
          </c:spPr>
          <c:invertIfNegative val="0"/>
          <c:dLbls>
            <c:dLbl>
              <c:idx val="0"/>
              <c:tx>
                <c:rich>
                  <a:bodyPr/>
                  <a:lstStyle/>
                  <a:p>
                    <a:r>
                      <a:rPr lang="en-US" sz="1800" dirty="0"/>
                      <a:t>42 %</a:t>
                    </a:r>
                    <a:endParaRPr lang="en-US" dirty="0"/>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2-E3AC-447B-9575-205924D2ED7F}"/>
                </c:ext>
              </c:extLst>
            </c:dLbl>
            <c:numFmt formatCode="#,##0" sourceLinked="0"/>
            <c:spPr>
              <a:noFill/>
              <a:ln>
                <a:noFill/>
              </a:ln>
              <a:effectLst/>
            </c:spPr>
            <c:txPr>
              <a:bodyPr/>
              <a:lstStyle/>
              <a:p>
                <a:pPr algn="ctr">
                  <a:defRPr lang="en-US" sz="1800" b="0" i="0" u="none" strike="noStrike" kern="1200" baseline="0">
                    <a:solidFill>
                      <a:srgbClr val="FFFFFF"/>
                    </a:solidFill>
                    <a:latin typeface="+mn-lt"/>
                    <a:ea typeface="Arial"/>
                    <a:cs typeface="Arial"/>
                  </a:defRPr>
                </a:pPr>
                <a:endParaRPr lang="cs-CZ"/>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val>
            <c:numRef>
              <c:f>Sheet1!$B$2</c:f>
              <c:numCache>
                <c:formatCode>General</c:formatCode>
                <c:ptCount val="1"/>
                <c:pt idx="0">
                  <c:v>41.667000000000002</c:v>
                </c:pt>
              </c:numCache>
            </c:numRef>
          </c:val>
          <c:extLst>
            <c:ext xmlns:c16="http://schemas.microsoft.com/office/drawing/2014/chart" uri="{C3380CC4-5D6E-409C-BE32-E72D297353CC}">
              <c16:uniqueId val="{00000003-E3AC-447B-9575-205924D2ED7F}"/>
            </c:ext>
          </c:extLst>
        </c:ser>
        <c:ser>
          <c:idx val="1"/>
          <c:order val="2"/>
          <c:tx>
            <c:strRef>
              <c:f>Sheet1!$A$3</c:f>
              <c:strCache>
                <c:ptCount val="1"/>
                <c:pt idx="0">
                  <c:v>Přichází několik mladých trenérů, je jich asi stejně jako těch, kteří se tomu věnují dlouhá léta</c:v>
                </c:pt>
              </c:strCache>
            </c:strRef>
          </c:tx>
          <c:spPr>
            <a:solidFill>
              <a:srgbClr val="BABABA"/>
            </a:solidFill>
            <a:ln w="22355">
              <a:noFill/>
            </a:ln>
          </c:spPr>
          <c:invertIfNegative val="0"/>
          <c:dLbls>
            <c:dLbl>
              <c:idx val="0"/>
              <c:tx>
                <c:rich>
                  <a:bodyPr/>
                  <a:lstStyle/>
                  <a:p>
                    <a:r>
                      <a:rPr lang="en-US" sz="1800" dirty="0"/>
                      <a:t>25 %</a:t>
                    </a:r>
                    <a:endParaRPr lang="en-US" dirty="0"/>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4-E3AC-447B-9575-205924D2ED7F}"/>
                </c:ext>
              </c:extLst>
            </c:dLbl>
            <c:numFmt formatCode="#,##0" sourceLinked="0"/>
            <c:spPr>
              <a:noFill/>
              <a:ln>
                <a:noFill/>
              </a:ln>
              <a:effectLst/>
            </c:spPr>
            <c:txPr>
              <a:bodyPr/>
              <a:lstStyle/>
              <a:p>
                <a:pPr algn="ctr">
                  <a:defRPr lang="en-US" sz="1800" b="0" i="0" u="none" strike="noStrike" kern="1200" baseline="0">
                    <a:solidFill>
                      <a:srgbClr val="FFFFFF"/>
                    </a:solidFill>
                    <a:latin typeface="+mn-lt"/>
                    <a:ea typeface="Arial"/>
                    <a:cs typeface="Arial"/>
                  </a:defRPr>
                </a:pPr>
                <a:endParaRPr lang="cs-CZ"/>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val>
            <c:numRef>
              <c:f>Sheet1!$B$3</c:f>
              <c:numCache>
                <c:formatCode>General</c:formatCode>
                <c:ptCount val="1"/>
                <c:pt idx="0">
                  <c:v>25</c:v>
                </c:pt>
              </c:numCache>
            </c:numRef>
          </c:val>
          <c:extLst>
            <c:ext xmlns:c16="http://schemas.microsoft.com/office/drawing/2014/chart" uri="{C3380CC4-5D6E-409C-BE32-E72D297353CC}">
              <c16:uniqueId val="{00000005-E3AC-447B-9575-205924D2ED7F}"/>
            </c:ext>
          </c:extLst>
        </c:ser>
        <c:ser>
          <c:idx val="7"/>
          <c:order val="3"/>
          <c:tx>
            <c:strRef>
              <c:f>Sheet1!$A$4</c:f>
              <c:strCache>
                <c:ptCount val="1"/>
                <c:pt idx="0">
                  <c:v>V poslední době přichází stále více mladých trenérů, je jich více jako těch, co se tomu věnují dlouhá léta</c:v>
                </c:pt>
              </c:strCache>
            </c:strRef>
          </c:tx>
          <c:spPr>
            <a:solidFill>
              <a:srgbClr val="A1C46B"/>
            </a:solidFill>
            <a:ln w="22355">
              <a:noFill/>
            </a:ln>
          </c:spPr>
          <c:invertIfNegative val="0"/>
          <c:dLbls>
            <c:dLbl>
              <c:idx val="0"/>
              <c:tx>
                <c:rich>
                  <a:bodyPr/>
                  <a:lstStyle/>
                  <a:p>
                    <a:r>
                      <a:rPr lang="en-US" sz="1800" dirty="0"/>
                      <a:t>19 %</a:t>
                    </a:r>
                    <a:endParaRPr lang="en-US" dirty="0"/>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6-E3AC-447B-9575-205924D2ED7F}"/>
                </c:ext>
              </c:extLst>
            </c:dLbl>
            <c:numFmt formatCode="#,##0" sourceLinked="0"/>
            <c:spPr>
              <a:noFill/>
              <a:ln>
                <a:noFill/>
              </a:ln>
              <a:effectLst/>
            </c:spPr>
            <c:txPr>
              <a:bodyPr/>
              <a:lstStyle/>
              <a:p>
                <a:pPr algn="ctr">
                  <a:defRPr lang="en-US" sz="1800" b="0" i="0" u="none" strike="noStrike" kern="1200" baseline="0">
                    <a:solidFill>
                      <a:srgbClr val="FFFFFF"/>
                    </a:solidFill>
                    <a:latin typeface="+mn-lt"/>
                    <a:ea typeface="Arial"/>
                    <a:cs typeface="Arial"/>
                  </a:defRPr>
                </a:pPr>
                <a:endParaRPr lang="cs-CZ"/>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val>
            <c:numRef>
              <c:f>Sheet1!$B$4</c:f>
              <c:numCache>
                <c:formatCode>General</c:formatCode>
                <c:ptCount val="1"/>
                <c:pt idx="0">
                  <c:v>18.75</c:v>
                </c:pt>
              </c:numCache>
            </c:numRef>
          </c:val>
          <c:extLst>
            <c:ext xmlns:c16="http://schemas.microsoft.com/office/drawing/2014/chart" uri="{C3380CC4-5D6E-409C-BE32-E72D297353CC}">
              <c16:uniqueId val="{00000007-E3AC-447B-9575-205924D2ED7F}"/>
            </c:ext>
          </c:extLst>
        </c:ser>
        <c:dLbls>
          <c:showLegendKey val="0"/>
          <c:showVal val="1"/>
          <c:showCatName val="0"/>
          <c:showSerName val="0"/>
          <c:showPercent val="0"/>
          <c:showBubbleSize val="0"/>
        </c:dLbls>
        <c:gapWidth val="70"/>
        <c:overlap val="100"/>
        <c:axId val="120512512"/>
        <c:axId val="120516608"/>
      </c:barChart>
      <c:catAx>
        <c:axId val="120512512"/>
        <c:scaling>
          <c:orientation val="minMax"/>
        </c:scaling>
        <c:delete val="0"/>
        <c:axPos val="b"/>
        <c:numFmt formatCode="General" sourceLinked="1"/>
        <c:majorTickMark val="none"/>
        <c:minorTickMark val="none"/>
        <c:tickLblPos val="none"/>
        <c:spPr>
          <a:ln w="11177">
            <a:noFill/>
            <a:prstDash val="solid"/>
          </a:ln>
        </c:spPr>
        <c:txPr>
          <a:bodyPr rot="0" vert="horz"/>
          <a:lstStyle/>
          <a:p>
            <a:pPr>
              <a:defRPr/>
            </a:pPr>
            <a:endParaRPr lang="cs-CZ"/>
          </a:p>
        </c:txPr>
        <c:crossAx val="120516608"/>
        <c:crosses val="autoZero"/>
        <c:auto val="0"/>
        <c:lblAlgn val="ctr"/>
        <c:lblOffset val="100"/>
        <c:tickLblSkip val="1"/>
        <c:tickMarkSkip val="1"/>
        <c:noMultiLvlLbl val="0"/>
      </c:catAx>
      <c:valAx>
        <c:axId val="120516608"/>
        <c:scaling>
          <c:orientation val="minMax"/>
          <c:max val="100"/>
          <c:min val="0"/>
        </c:scaling>
        <c:delete val="1"/>
        <c:axPos val="l"/>
        <c:numFmt formatCode="#,##0&quot;%&quot;;\-#,##0" sourceLinked="0"/>
        <c:majorTickMark val="in"/>
        <c:minorTickMark val="none"/>
        <c:tickLblPos val="nextTo"/>
        <c:crossAx val="120512512"/>
        <c:crosses val="autoZero"/>
        <c:crossBetween val="between"/>
        <c:majorUnit val="20"/>
      </c:valAx>
      <c:spPr>
        <a:noFill/>
        <a:ln w="22355">
          <a:noFill/>
        </a:ln>
      </c:spPr>
    </c:plotArea>
    <c:legend>
      <c:legendPos val="r"/>
      <c:layout>
        <c:manualLayout>
          <c:xMode val="edge"/>
          <c:yMode val="edge"/>
          <c:x val="0.33268627511428339"/>
          <c:y val="0.1294266652039931"/>
          <c:w val="0.59455464808738523"/>
          <c:h val="0.74923077021009243"/>
        </c:manualLayout>
      </c:layout>
      <c:overlay val="0"/>
    </c:legend>
    <c:plotVisOnly val="1"/>
    <c:dispBlanksAs val="gap"/>
    <c:showDLblsOverMax val="0"/>
  </c:chart>
  <c:spPr>
    <a:noFill/>
    <a:ln>
      <a:noFill/>
    </a:ln>
  </c:spPr>
  <c:txPr>
    <a:bodyPr/>
    <a:lstStyle/>
    <a:p>
      <a:pPr>
        <a:defRPr sz="1100" b="0" i="0" u="none" strike="noStrike" baseline="0">
          <a:solidFill>
            <a:srgbClr val="000000"/>
          </a:solidFill>
          <a:latin typeface="+mn-lt"/>
          <a:ea typeface="Arial"/>
          <a:cs typeface="Arial"/>
        </a:defRPr>
      </a:pPr>
      <a:endParaRPr lang="cs-CZ"/>
    </a:p>
  </c:txPr>
  <c:externalData r:id="rId2">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cs-CZ"/>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16495858676834033"/>
          <c:y val="9.2235643501750855E-2"/>
          <c:w val="0.42312800684186236"/>
          <c:h val="0.83321595873053811"/>
        </c:manualLayout>
      </c:layout>
      <c:barChart>
        <c:barDir val="col"/>
        <c:grouping val="stacked"/>
        <c:varyColors val="0"/>
        <c:ser>
          <c:idx val="6"/>
          <c:order val="0"/>
          <c:tx>
            <c:strRef>
              <c:f>Sheet1!$A$1</c:f>
              <c:strCache>
                <c:ptCount val="1"/>
                <c:pt idx="0">
                  <c:v>Nastal výrazný úbytek</c:v>
                </c:pt>
              </c:strCache>
            </c:strRef>
          </c:tx>
          <c:spPr>
            <a:solidFill>
              <a:srgbClr val="ED6737"/>
            </a:solidFill>
            <a:ln w="22355">
              <a:noFill/>
            </a:ln>
          </c:spPr>
          <c:invertIfNegative val="0"/>
          <c:dLbls>
            <c:numFmt formatCode="#,##0&quot;%&quot;;\-#,##0" sourceLinked="0"/>
            <c:spPr>
              <a:noFill/>
              <a:ln>
                <a:noFill/>
              </a:ln>
              <a:effectLst/>
            </c:spPr>
            <c:txPr>
              <a:bodyPr wrap="square" lIns="38100" tIns="19050" rIns="38100" bIns="19050" anchor="ctr">
                <a:spAutoFit/>
              </a:bodyPr>
              <a:lstStyle/>
              <a:p>
                <a:pPr algn="ctr">
                  <a:defRPr lang="en-US" sz="1800" b="0" i="0" u="none" strike="noStrike" kern="1200" baseline="0">
                    <a:solidFill>
                      <a:srgbClr val="FFFFFF"/>
                    </a:solidFill>
                    <a:latin typeface="+mn-lt"/>
                    <a:ea typeface="Arial"/>
                    <a:cs typeface="Arial"/>
                  </a:defRPr>
                </a:pPr>
                <a:endParaRPr lang="cs-CZ"/>
              </a:p>
            </c:tx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val>
            <c:numRef>
              <c:f>Sheet1!$B$1</c:f>
              <c:numCache>
                <c:formatCode>General</c:formatCode>
                <c:ptCount val="1"/>
                <c:pt idx="0">
                  <c:v>8.3330000000000002</c:v>
                </c:pt>
              </c:numCache>
            </c:numRef>
          </c:val>
          <c:extLst>
            <c:ext xmlns:c16="http://schemas.microsoft.com/office/drawing/2014/chart" uri="{C3380CC4-5D6E-409C-BE32-E72D297353CC}">
              <c16:uniqueId val="{00000000-C20E-4488-B6CA-7E9EB93F496F}"/>
            </c:ext>
          </c:extLst>
        </c:ser>
        <c:ser>
          <c:idx val="2"/>
          <c:order val="1"/>
          <c:tx>
            <c:strRef>
              <c:f>Sheet1!$A$2</c:f>
              <c:strCache>
                <c:ptCount val="1"/>
                <c:pt idx="0">
                  <c:v>Nastal mírný úbytek</c:v>
                </c:pt>
              </c:strCache>
            </c:strRef>
          </c:tx>
          <c:spPr>
            <a:solidFill>
              <a:srgbClr val="FBB040"/>
            </a:solidFill>
            <a:ln w="22355">
              <a:noFill/>
            </a:ln>
          </c:spPr>
          <c:invertIfNegative val="0"/>
          <c:dLbls>
            <c:numFmt formatCode="#,##0&quot;%&quot;;\-#,##0" sourceLinked="0"/>
            <c:spPr>
              <a:noFill/>
              <a:ln>
                <a:noFill/>
              </a:ln>
              <a:effectLst/>
            </c:spPr>
            <c:txPr>
              <a:bodyPr wrap="square" lIns="38100" tIns="19050" rIns="38100" bIns="19050" anchor="ctr">
                <a:spAutoFit/>
              </a:bodyPr>
              <a:lstStyle/>
              <a:p>
                <a:pPr algn="ctr">
                  <a:defRPr lang="en-US" sz="1800" b="0" i="0" u="none" strike="noStrike" kern="1200" baseline="0">
                    <a:solidFill>
                      <a:srgbClr val="FFFFFF"/>
                    </a:solidFill>
                    <a:latin typeface="+mn-lt"/>
                    <a:ea typeface="Arial"/>
                    <a:cs typeface="Arial"/>
                  </a:defRPr>
                </a:pPr>
                <a:endParaRPr lang="cs-CZ"/>
              </a:p>
            </c:tx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val>
            <c:numRef>
              <c:f>Sheet1!$B$2</c:f>
              <c:numCache>
                <c:formatCode>General</c:formatCode>
                <c:ptCount val="1"/>
                <c:pt idx="0">
                  <c:v>37.5</c:v>
                </c:pt>
              </c:numCache>
            </c:numRef>
          </c:val>
          <c:extLst>
            <c:ext xmlns:c16="http://schemas.microsoft.com/office/drawing/2014/chart" uri="{C3380CC4-5D6E-409C-BE32-E72D297353CC}">
              <c16:uniqueId val="{00000001-C20E-4488-B6CA-7E9EB93F496F}"/>
            </c:ext>
          </c:extLst>
        </c:ser>
        <c:ser>
          <c:idx val="1"/>
          <c:order val="2"/>
          <c:tx>
            <c:strRef>
              <c:f>Sheet1!$A$3</c:f>
              <c:strCache>
                <c:ptCount val="1"/>
                <c:pt idx="0">
                  <c:v>Dětí je stále stejně</c:v>
                </c:pt>
              </c:strCache>
            </c:strRef>
          </c:tx>
          <c:spPr>
            <a:solidFill>
              <a:srgbClr val="BABABA"/>
            </a:solidFill>
            <a:ln w="22355">
              <a:noFill/>
            </a:ln>
          </c:spPr>
          <c:invertIfNegative val="0"/>
          <c:dLbls>
            <c:numFmt formatCode="#,##0&quot;%&quot;;\-#,##0" sourceLinked="0"/>
            <c:spPr>
              <a:noFill/>
              <a:ln>
                <a:noFill/>
              </a:ln>
              <a:effectLst/>
            </c:spPr>
            <c:txPr>
              <a:bodyPr wrap="square" lIns="38100" tIns="19050" rIns="38100" bIns="19050" anchor="ctr">
                <a:spAutoFit/>
              </a:bodyPr>
              <a:lstStyle/>
              <a:p>
                <a:pPr algn="ctr">
                  <a:defRPr lang="en-US" sz="1800" b="0" i="0" u="none" strike="noStrike" kern="1200" baseline="0">
                    <a:solidFill>
                      <a:srgbClr val="FFFFFF"/>
                    </a:solidFill>
                    <a:latin typeface="+mn-lt"/>
                    <a:ea typeface="Arial"/>
                    <a:cs typeface="Arial"/>
                  </a:defRPr>
                </a:pPr>
                <a:endParaRPr lang="cs-CZ"/>
              </a:p>
            </c:tx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val>
            <c:numRef>
              <c:f>Sheet1!$B$3</c:f>
              <c:numCache>
                <c:formatCode>General</c:formatCode>
                <c:ptCount val="1"/>
                <c:pt idx="0">
                  <c:v>20.832999999999998</c:v>
                </c:pt>
              </c:numCache>
            </c:numRef>
          </c:val>
          <c:extLst>
            <c:ext xmlns:c16="http://schemas.microsoft.com/office/drawing/2014/chart" uri="{C3380CC4-5D6E-409C-BE32-E72D297353CC}">
              <c16:uniqueId val="{00000002-C20E-4488-B6CA-7E9EB93F496F}"/>
            </c:ext>
          </c:extLst>
        </c:ser>
        <c:ser>
          <c:idx val="7"/>
          <c:order val="3"/>
          <c:tx>
            <c:strRef>
              <c:f>Sheet1!$A$4</c:f>
              <c:strCache>
                <c:ptCount val="1"/>
                <c:pt idx="0">
                  <c:v>Nastal mírný nárůst</c:v>
                </c:pt>
              </c:strCache>
            </c:strRef>
          </c:tx>
          <c:spPr>
            <a:solidFill>
              <a:srgbClr val="008BCA"/>
            </a:solidFill>
            <a:ln w="22355">
              <a:noFill/>
            </a:ln>
          </c:spPr>
          <c:invertIfNegative val="0"/>
          <c:dLbls>
            <c:numFmt formatCode="#,##0&quot;%&quot;;\-#,##0" sourceLinked="0"/>
            <c:spPr>
              <a:noFill/>
              <a:ln>
                <a:noFill/>
              </a:ln>
              <a:effectLst/>
            </c:spPr>
            <c:txPr>
              <a:bodyPr wrap="square" lIns="38100" tIns="19050" rIns="38100" bIns="19050" anchor="ctr">
                <a:spAutoFit/>
              </a:bodyPr>
              <a:lstStyle/>
              <a:p>
                <a:pPr algn="ctr">
                  <a:defRPr lang="en-US" sz="1800" b="0" i="0" u="none" strike="noStrike" kern="1200" baseline="0">
                    <a:solidFill>
                      <a:srgbClr val="FFFFFF"/>
                    </a:solidFill>
                    <a:latin typeface="+mn-lt"/>
                    <a:ea typeface="Arial"/>
                    <a:cs typeface="Arial"/>
                  </a:defRPr>
                </a:pPr>
                <a:endParaRPr lang="cs-CZ"/>
              </a:p>
            </c:tx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val>
            <c:numRef>
              <c:f>Sheet1!$B$4</c:f>
              <c:numCache>
                <c:formatCode>General</c:formatCode>
                <c:ptCount val="1"/>
                <c:pt idx="0">
                  <c:v>31.25</c:v>
                </c:pt>
              </c:numCache>
            </c:numRef>
          </c:val>
          <c:extLst>
            <c:ext xmlns:c16="http://schemas.microsoft.com/office/drawing/2014/chart" uri="{C3380CC4-5D6E-409C-BE32-E72D297353CC}">
              <c16:uniqueId val="{00000003-C20E-4488-B6CA-7E9EB93F496F}"/>
            </c:ext>
          </c:extLst>
        </c:ser>
        <c:ser>
          <c:idx val="8"/>
          <c:order val="4"/>
          <c:tx>
            <c:strRef>
              <c:f>Sheet1!$A$5</c:f>
              <c:strCache>
                <c:ptCount val="1"/>
                <c:pt idx="0">
                  <c:v>Nastal výrazný nárůst</c:v>
                </c:pt>
              </c:strCache>
            </c:strRef>
          </c:tx>
          <c:spPr>
            <a:solidFill>
              <a:srgbClr val="002554"/>
            </a:solidFill>
            <a:ln w="22355">
              <a:noFill/>
            </a:ln>
          </c:spPr>
          <c:invertIfNegative val="0"/>
          <c:dLbls>
            <c:numFmt formatCode="#,##0&quot;%&quot;;\-#,##0" sourceLinked="0"/>
            <c:spPr>
              <a:noFill/>
              <a:ln>
                <a:noFill/>
              </a:ln>
              <a:effectLst/>
            </c:spPr>
            <c:txPr>
              <a:bodyPr wrap="square" lIns="38100" tIns="19050" rIns="38100" bIns="19050" anchor="ctr">
                <a:spAutoFit/>
              </a:bodyPr>
              <a:lstStyle/>
              <a:p>
                <a:pPr>
                  <a:defRPr sz="1800">
                    <a:solidFill>
                      <a:schemeClr val="bg1"/>
                    </a:solidFill>
                  </a:defRPr>
                </a:pPr>
                <a:endParaRPr lang="cs-CZ"/>
              </a:p>
            </c:tx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val>
            <c:numRef>
              <c:f>Sheet1!$B$5</c:f>
              <c:numCache>
                <c:formatCode>General</c:formatCode>
                <c:ptCount val="1"/>
                <c:pt idx="0">
                  <c:v>2.0830000000000002</c:v>
                </c:pt>
              </c:numCache>
            </c:numRef>
          </c:val>
          <c:extLst>
            <c:ext xmlns:c16="http://schemas.microsoft.com/office/drawing/2014/chart" uri="{C3380CC4-5D6E-409C-BE32-E72D297353CC}">
              <c16:uniqueId val="{00000004-C20E-4488-B6CA-7E9EB93F496F}"/>
            </c:ext>
          </c:extLst>
        </c:ser>
        <c:dLbls>
          <c:showLegendKey val="0"/>
          <c:showVal val="1"/>
          <c:showCatName val="0"/>
          <c:showSerName val="0"/>
          <c:showPercent val="0"/>
          <c:showBubbleSize val="0"/>
        </c:dLbls>
        <c:gapWidth val="70"/>
        <c:overlap val="100"/>
        <c:axId val="120512512"/>
        <c:axId val="120516608"/>
      </c:barChart>
      <c:catAx>
        <c:axId val="120512512"/>
        <c:scaling>
          <c:orientation val="minMax"/>
        </c:scaling>
        <c:delete val="0"/>
        <c:axPos val="b"/>
        <c:numFmt formatCode="General" sourceLinked="1"/>
        <c:majorTickMark val="none"/>
        <c:minorTickMark val="none"/>
        <c:tickLblPos val="none"/>
        <c:spPr>
          <a:ln w="11177">
            <a:noFill/>
            <a:prstDash val="solid"/>
          </a:ln>
        </c:spPr>
        <c:txPr>
          <a:bodyPr rot="0" vert="horz"/>
          <a:lstStyle/>
          <a:p>
            <a:pPr>
              <a:defRPr/>
            </a:pPr>
            <a:endParaRPr lang="cs-CZ"/>
          </a:p>
        </c:txPr>
        <c:crossAx val="120516608"/>
        <c:crosses val="autoZero"/>
        <c:auto val="0"/>
        <c:lblAlgn val="ctr"/>
        <c:lblOffset val="100"/>
        <c:tickLblSkip val="1"/>
        <c:tickMarkSkip val="1"/>
        <c:noMultiLvlLbl val="0"/>
      </c:catAx>
      <c:valAx>
        <c:axId val="120516608"/>
        <c:scaling>
          <c:orientation val="minMax"/>
          <c:max val="100"/>
          <c:min val="0"/>
        </c:scaling>
        <c:delete val="1"/>
        <c:axPos val="l"/>
        <c:numFmt formatCode="#,##0&quot;%&quot;;\-#,##0" sourceLinked="0"/>
        <c:majorTickMark val="out"/>
        <c:minorTickMark val="none"/>
        <c:tickLblPos val="nextTo"/>
        <c:crossAx val="120512512"/>
        <c:crosses val="autoZero"/>
        <c:crossBetween val="between"/>
        <c:majorUnit val="20"/>
      </c:valAx>
      <c:spPr>
        <a:noFill/>
        <a:ln w="22355">
          <a:noFill/>
        </a:ln>
      </c:spPr>
    </c:plotArea>
    <c:legend>
      <c:legendPos val="r"/>
      <c:layout>
        <c:manualLayout>
          <c:xMode val="edge"/>
          <c:yMode val="edge"/>
          <c:x val="0.66194941594416024"/>
          <c:y val="0.10786849772461606"/>
          <c:w val="0.32497723350073965"/>
          <c:h val="0.87049546228158825"/>
        </c:manualLayout>
      </c:layout>
      <c:overlay val="0"/>
    </c:legend>
    <c:plotVisOnly val="1"/>
    <c:dispBlanksAs val="gap"/>
    <c:showDLblsOverMax val="0"/>
  </c:chart>
  <c:spPr>
    <a:noFill/>
    <a:ln>
      <a:noFill/>
    </a:ln>
  </c:spPr>
  <c:txPr>
    <a:bodyPr/>
    <a:lstStyle/>
    <a:p>
      <a:pPr>
        <a:defRPr sz="1100" b="0" i="0" u="none" strike="noStrike" baseline="0">
          <a:solidFill>
            <a:srgbClr val="000000"/>
          </a:solidFill>
          <a:latin typeface="+mn-lt"/>
          <a:ea typeface="Arial"/>
          <a:cs typeface="Arial"/>
        </a:defRPr>
      </a:pPr>
      <a:endParaRPr lang="cs-CZ"/>
    </a:p>
  </c:txPr>
  <c:externalData r:id="rId2">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cs-CZ"/>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1.5582039942222644E-2"/>
          <c:y val="4.9326866582301364E-2"/>
          <c:w val="0.96020418319162049"/>
          <c:h val="0.90134626683539731"/>
        </c:manualLayout>
      </c:layout>
      <c:barChart>
        <c:barDir val="col"/>
        <c:grouping val="clustered"/>
        <c:varyColors val="0"/>
        <c:ser>
          <c:idx val="0"/>
          <c:order val="0"/>
          <c:tx>
            <c:strRef>
              <c:f>List1!$B$1</c:f>
              <c:strCache>
                <c:ptCount val="1"/>
                <c:pt idx="0">
                  <c:v>Řada 1</c:v>
                </c:pt>
              </c:strCache>
            </c:strRef>
          </c:tx>
          <c:spPr>
            <a:solidFill>
              <a:srgbClr val="536C2B">
                <a:alpha val="43000"/>
              </a:srgbClr>
            </a:solidFill>
            <a:ln>
              <a:noFill/>
            </a:ln>
            <a:effectLst/>
          </c:spPr>
          <c:invertIfNegative val="0"/>
          <c:dLbls>
            <c:dLbl>
              <c:idx val="0"/>
              <c:layout>
                <c:manualLayout>
                  <c:x val="0"/>
                  <c:y val="2.2421302991955164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0026-4160-B75B-5E05FD0568E7}"/>
                </c:ext>
              </c:extLst>
            </c:dLbl>
            <c:dLbl>
              <c:idx val="2"/>
              <c:layout>
                <c:manualLayout>
                  <c:x val="-5.763462245192569E-3"/>
                  <c:y val="-4.4842605983911156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0026-4160-B75B-5E05FD0568E7}"/>
                </c:ext>
              </c:extLst>
            </c:dLbl>
            <c:dLbl>
              <c:idx val="8"/>
              <c:layout>
                <c:manualLayout>
                  <c:x val="3.1942287684261746E-3"/>
                  <c:y val="-4.5901880141010576E-5"/>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0026-4160-B75B-5E05FD0568E7}"/>
                </c:ext>
              </c:extLst>
            </c:dLbl>
            <c:numFmt formatCode="#,##0&quot; &quot;&quot;%&quot;" sourceLinked="0"/>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rgbClr val="58595B"/>
                    </a:solidFill>
                    <a:latin typeface="+mn-lt"/>
                    <a:ea typeface="+mn-ea"/>
                    <a:cs typeface="+mn-cs"/>
                  </a:defRPr>
                </a:pPr>
                <a:endParaRPr lang="cs-CZ"/>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List1!$A$2:$A$6</c:f>
              <c:strCache>
                <c:ptCount val="5"/>
                <c:pt idx="0">
                  <c:v>Děti do 7 let</c:v>
                </c:pt>
                <c:pt idx="1">
                  <c:v>Děti od 7 do 10 let</c:v>
                </c:pt>
                <c:pt idx="2">
                  <c:v>Od 11 do 13 let</c:v>
                </c:pt>
                <c:pt idx="3">
                  <c:v>Od 14 do 16 let</c:v>
                </c:pt>
                <c:pt idx="4">
                  <c:v>Mládež nad 16 let</c:v>
                </c:pt>
              </c:strCache>
            </c:strRef>
          </c:cat>
          <c:val>
            <c:numRef>
              <c:f>List1!$B$2:$B$6</c:f>
              <c:numCache>
                <c:formatCode>General</c:formatCode>
                <c:ptCount val="5"/>
                <c:pt idx="0">
                  <c:v>0</c:v>
                </c:pt>
                <c:pt idx="1">
                  <c:v>36.363999999999997</c:v>
                </c:pt>
                <c:pt idx="2">
                  <c:v>13.635999999999999</c:v>
                </c:pt>
                <c:pt idx="3">
                  <c:v>31.818000000000001</c:v>
                </c:pt>
                <c:pt idx="4">
                  <c:v>18.181999999999999</c:v>
                </c:pt>
              </c:numCache>
            </c:numRef>
          </c:val>
          <c:extLst>
            <c:ext xmlns:c16="http://schemas.microsoft.com/office/drawing/2014/chart" uri="{C3380CC4-5D6E-409C-BE32-E72D297353CC}">
              <c16:uniqueId val="{00000003-0026-4160-B75B-5E05FD0568E7}"/>
            </c:ext>
          </c:extLst>
        </c:ser>
        <c:dLbls>
          <c:showLegendKey val="0"/>
          <c:showVal val="1"/>
          <c:showCatName val="0"/>
          <c:showSerName val="0"/>
          <c:showPercent val="0"/>
          <c:showBubbleSize val="0"/>
        </c:dLbls>
        <c:gapWidth val="15"/>
        <c:axId val="721626216"/>
        <c:axId val="721626544"/>
        <c:extLst/>
      </c:barChart>
      <c:catAx>
        <c:axId val="721626216"/>
        <c:scaling>
          <c:orientation val="minMax"/>
        </c:scaling>
        <c:delete val="0"/>
        <c:axPos val="b"/>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50" b="0" i="0" u="none" strike="noStrike" kern="1200" baseline="0">
                <a:solidFill>
                  <a:schemeClr val="tx1">
                    <a:lumMod val="65000"/>
                    <a:lumOff val="35000"/>
                  </a:schemeClr>
                </a:solidFill>
                <a:latin typeface="+mn-lt"/>
                <a:ea typeface="+mn-ea"/>
                <a:cs typeface="+mn-cs"/>
              </a:defRPr>
            </a:pPr>
            <a:endParaRPr lang="cs-CZ"/>
          </a:p>
        </c:txPr>
        <c:crossAx val="721626544"/>
        <c:crosses val="autoZero"/>
        <c:auto val="1"/>
        <c:lblAlgn val="ctr"/>
        <c:lblOffset val="100"/>
        <c:noMultiLvlLbl val="0"/>
      </c:catAx>
      <c:valAx>
        <c:axId val="721626544"/>
        <c:scaling>
          <c:orientation val="minMax"/>
          <c:max val="50"/>
        </c:scaling>
        <c:delete val="1"/>
        <c:axPos val="l"/>
        <c:numFmt formatCode="General" sourceLinked="1"/>
        <c:majorTickMark val="out"/>
        <c:minorTickMark val="none"/>
        <c:tickLblPos val="nextTo"/>
        <c:crossAx val="721626216"/>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cs-CZ"/>
    </a:p>
  </c:txPr>
  <c:externalData r:id="rId4">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Zástupný symbol pro záhlaví 1"/>
          <p:cNvSpPr>
            <a:spLocks noGrp="1"/>
          </p:cNvSpPr>
          <p:nvPr>
            <p:ph type="hdr" sz="quarter"/>
          </p:nvPr>
        </p:nvSpPr>
        <p:spPr>
          <a:xfrm>
            <a:off x="0" y="0"/>
            <a:ext cx="2946400" cy="496888"/>
          </a:xfrm>
          <a:prstGeom prst="rect">
            <a:avLst/>
          </a:prstGeom>
        </p:spPr>
        <p:txBody>
          <a:bodyPr vert="horz" lIns="91440" tIns="45720" rIns="91440" bIns="45720" rtlCol="0"/>
          <a:lstStyle>
            <a:lvl1pPr algn="l">
              <a:defRPr sz="1200"/>
            </a:lvl1pPr>
          </a:lstStyle>
          <a:p>
            <a:endParaRPr lang="cs-CZ" dirty="0"/>
          </a:p>
        </p:txBody>
      </p:sp>
      <p:sp>
        <p:nvSpPr>
          <p:cNvPr id="3" name="Zástupný symbol pro datum 2"/>
          <p:cNvSpPr>
            <a:spLocks noGrp="1"/>
          </p:cNvSpPr>
          <p:nvPr>
            <p:ph type="dt" sz="quarter" idx="1"/>
          </p:nvPr>
        </p:nvSpPr>
        <p:spPr>
          <a:xfrm>
            <a:off x="3849688" y="0"/>
            <a:ext cx="2946400" cy="496888"/>
          </a:xfrm>
          <a:prstGeom prst="rect">
            <a:avLst/>
          </a:prstGeom>
        </p:spPr>
        <p:txBody>
          <a:bodyPr vert="horz" lIns="91440" tIns="45720" rIns="91440" bIns="45720" rtlCol="0"/>
          <a:lstStyle>
            <a:lvl1pPr algn="r">
              <a:defRPr sz="1200"/>
            </a:lvl1pPr>
          </a:lstStyle>
          <a:p>
            <a:fld id="{A192D534-B974-4760-86F4-F05073FAA40C}" type="datetimeFigureOut">
              <a:rPr lang="cs-CZ" smtClean="0"/>
              <a:pPr/>
              <a:t>08.03.2022</a:t>
            </a:fld>
            <a:endParaRPr lang="cs-CZ" dirty="0"/>
          </a:p>
        </p:txBody>
      </p:sp>
      <p:sp>
        <p:nvSpPr>
          <p:cNvPr id="4" name="Zástupný symbol pro zápatí 3"/>
          <p:cNvSpPr>
            <a:spLocks noGrp="1"/>
          </p:cNvSpPr>
          <p:nvPr>
            <p:ph type="ftr" sz="quarter" idx="2"/>
          </p:nvPr>
        </p:nvSpPr>
        <p:spPr>
          <a:xfrm>
            <a:off x="0" y="9428163"/>
            <a:ext cx="2946400" cy="496887"/>
          </a:xfrm>
          <a:prstGeom prst="rect">
            <a:avLst/>
          </a:prstGeom>
        </p:spPr>
        <p:txBody>
          <a:bodyPr vert="horz" lIns="91440" tIns="45720" rIns="91440" bIns="45720" rtlCol="0" anchor="b"/>
          <a:lstStyle>
            <a:lvl1pPr algn="l">
              <a:defRPr sz="1200"/>
            </a:lvl1pPr>
          </a:lstStyle>
          <a:p>
            <a:endParaRPr lang="cs-CZ" dirty="0"/>
          </a:p>
        </p:txBody>
      </p:sp>
      <p:sp>
        <p:nvSpPr>
          <p:cNvPr id="5" name="Zástupný symbol pro číslo snímku 4"/>
          <p:cNvSpPr>
            <a:spLocks noGrp="1"/>
          </p:cNvSpPr>
          <p:nvPr>
            <p:ph type="sldNum" sz="quarter" idx="3"/>
          </p:nvPr>
        </p:nvSpPr>
        <p:spPr>
          <a:xfrm>
            <a:off x="3849688" y="9428163"/>
            <a:ext cx="2946400" cy="496887"/>
          </a:xfrm>
          <a:prstGeom prst="rect">
            <a:avLst/>
          </a:prstGeom>
        </p:spPr>
        <p:txBody>
          <a:bodyPr vert="horz" lIns="91440" tIns="45720" rIns="91440" bIns="45720" rtlCol="0" anchor="b"/>
          <a:lstStyle>
            <a:lvl1pPr algn="r">
              <a:defRPr sz="1200"/>
            </a:lvl1pPr>
          </a:lstStyle>
          <a:p>
            <a:fld id="{941254B1-55D3-406F-BCAA-9CD0B79F27E7}" type="slidenum">
              <a:rPr lang="cs-CZ" smtClean="0"/>
              <a:pPr/>
              <a:t>‹#›</a:t>
            </a:fld>
            <a:endParaRPr lang="cs-CZ" dirty="0"/>
          </a:p>
        </p:txBody>
      </p:sp>
    </p:spTree>
    <p:extLst>
      <p:ext uri="{BB962C8B-B14F-4D97-AF65-F5344CB8AC3E}">
        <p14:creationId xmlns:p14="http://schemas.microsoft.com/office/powerpoint/2010/main" val="198570822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Zástupný symbol pro záhlaví 1"/>
          <p:cNvSpPr>
            <a:spLocks noGrp="1"/>
          </p:cNvSpPr>
          <p:nvPr>
            <p:ph type="hdr" sz="quarter"/>
          </p:nvPr>
        </p:nvSpPr>
        <p:spPr>
          <a:xfrm>
            <a:off x="0" y="0"/>
            <a:ext cx="2945659" cy="496332"/>
          </a:xfrm>
          <a:prstGeom prst="rect">
            <a:avLst/>
          </a:prstGeom>
        </p:spPr>
        <p:txBody>
          <a:bodyPr vert="horz" lIns="91440" tIns="45720" rIns="91440" bIns="45720" rtlCol="0"/>
          <a:lstStyle>
            <a:lvl1pPr algn="l">
              <a:defRPr sz="1200"/>
            </a:lvl1pPr>
          </a:lstStyle>
          <a:p>
            <a:endParaRPr lang="cs-CZ" dirty="0"/>
          </a:p>
        </p:txBody>
      </p:sp>
      <p:sp>
        <p:nvSpPr>
          <p:cNvPr id="3" name="Zástupný symbol pro datum 2"/>
          <p:cNvSpPr>
            <a:spLocks noGrp="1"/>
          </p:cNvSpPr>
          <p:nvPr>
            <p:ph type="dt" idx="1"/>
          </p:nvPr>
        </p:nvSpPr>
        <p:spPr>
          <a:xfrm>
            <a:off x="3850443" y="0"/>
            <a:ext cx="2945659" cy="496332"/>
          </a:xfrm>
          <a:prstGeom prst="rect">
            <a:avLst/>
          </a:prstGeom>
        </p:spPr>
        <p:txBody>
          <a:bodyPr vert="horz" lIns="91440" tIns="45720" rIns="91440" bIns="45720" rtlCol="0"/>
          <a:lstStyle>
            <a:lvl1pPr algn="r">
              <a:defRPr sz="1200"/>
            </a:lvl1pPr>
          </a:lstStyle>
          <a:p>
            <a:fld id="{A0E51E23-EB4A-440C-969E-EE9D6D626A15}" type="datetimeFigureOut">
              <a:rPr lang="cs-CZ" smtClean="0"/>
              <a:pPr/>
              <a:t>08.03.2022</a:t>
            </a:fld>
            <a:endParaRPr lang="cs-CZ" dirty="0"/>
          </a:p>
        </p:txBody>
      </p:sp>
      <p:sp>
        <p:nvSpPr>
          <p:cNvPr id="4" name="Zástupný symbol pro obrázek snímku 3"/>
          <p:cNvSpPr>
            <a:spLocks noGrp="1" noRot="1" noChangeAspect="1"/>
          </p:cNvSpPr>
          <p:nvPr>
            <p:ph type="sldImg" idx="2"/>
          </p:nvPr>
        </p:nvSpPr>
        <p:spPr>
          <a:xfrm>
            <a:off x="90488" y="744538"/>
            <a:ext cx="6616700" cy="3722687"/>
          </a:xfrm>
          <a:prstGeom prst="rect">
            <a:avLst/>
          </a:prstGeom>
          <a:noFill/>
          <a:ln w="12700">
            <a:solidFill>
              <a:prstClr val="black"/>
            </a:solidFill>
          </a:ln>
        </p:spPr>
        <p:txBody>
          <a:bodyPr vert="horz" lIns="91440" tIns="45720" rIns="91440" bIns="45720" rtlCol="0" anchor="ctr"/>
          <a:lstStyle/>
          <a:p>
            <a:endParaRPr lang="cs-CZ" dirty="0"/>
          </a:p>
        </p:txBody>
      </p:sp>
      <p:sp>
        <p:nvSpPr>
          <p:cNvPr id="5" name="Zástupný symbol pro poznámky 4"/>
          <p:cNvSpPr>
            <a:spLocks noGrp="1"/>
          </p:cNvSpPr>
          <p:nvPr>
            <p:ph type="body" sz="quarter" idx="3"/>
          </p:nvPr>
        </p:nvSpPr>
        <p:spPr>
          <a:xfrm>
            <a:off x="679768" y="4715153"/>
            <a:ext cx="5438140" cy="4466987"/>
          </a:xfrm>
          <a:prstGeom prst="rect">
            <a:avLst/>
          </a:prstGeom>
        </p:spPr>
        <p:txBody>
          <a:bodyPr vert="horz" lIns="91440" tIns="45720" rIns="91440" bIns="45720" rtlCol="0"/>
          <a:lstStyle/>
          <a:p>
            <a:pPr lvl="0"/>
            <a:r>
              <a:rPr lang="cs-CZ"/>
              <a:t>Kliknutím lze upravit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6" name="Zástupný symbol pro zápatí 5"/>
          <p:cNvSpPr>
            <a:spLocks noGrp="1"/>
          </p:cNvSpPr>
          <p:nvPr>
            <p:ph type="ftr" sz="quarter" idx="4"/>
          </p:nvPr>
        </p:nvSpPr>
        <p:spPr>
          <a:xfrm>
            <a:off x="0" y="9428583"/>
            <a:ext cx="2945659" cy="496332"/>
          </a:xfrm>
          <a:prstGeom prst="rect">
            <a:avLst/>
          </a:prstGeom>
        </p:spPr>
        <p:txBody>
          <a:bodyPr vert="horz" lIns="91440" tIns="45720" rIns="91440" bIns="45720" rtlCol="0" anchor="b"/>
          <a:lstStyle>
            <a:lvl1pPr algn="l">
              <a:defRPr sz="1200"/>
            </a:lvl1pPr>
          </a:lstStyle>
          <a:p>
            <a:endParaRPr lang="cs-CZ" dirty="0"/>
          </a:p>
        </p:txBody>
      </p:sp>
      <p:sp>
        <p:nvSpPr>
          <p:cNvPr id="7" name="Zástupný symbol pro číslo snímku 6"/>
          <p:cNvSpPr>
            <a:spLocks noGrp="1"/>
          </p:cNvSpPr>
          <p:nvPr>
            <p:ph type="sldNum" sz="quarter" idx="5"/>
          </p:nvPr>
        </p:nvSpPr>
        <p:spPr>
          <a:xfrm>
            <a:off x="3850443" y="9428583"/>
            <a:ext cx="2945659" cy="496332"/>
          </a:xfrm>
          <a:prstGeom prst="rect">
            <a:avLst/>
          </a:prstGeom>
        </p:spPr>
        <p:txBody>
          <a:bodyPr vert="horz" lIns="91440" tIns="45720" rIns="91440" bIns="45720" rtlCol="0" anchor="b"/>
          <a:lstStyle>
            <a:lvl1pPr algn="r">
              <a:defRPr sz="1200"/>
            </a:lvl1pPr>
          </a:lstStyle>
          <a:p>
            <a:fld id="{FFD91549-E5CD-497E-ABAA-6CECD864B536}" type="slidenum">
              <a:rPr lang="cs-CZ" smtClean="0"/>
              <a:pPr/>
              <a:t>‹#›</a:t>
            </a:fld>
            <a:endParaRPr lang="cs-CZ" dirty="0"/>
          </a:p>
        </p:txBody>
      </p:sp>
    </p:spTree>
    <p:extLst>
      <p:ext uri="{BB962C8B-B14F-4D97-AF65-F5344CB8AC3E}">
        <p14:creationId xmlns:p14="http://schemas.microsoft.com/office/powerpoint/2010/main" val="919869491"/>
      </p:ext>
    </p:extLst>
  </p:cSld>
  <p:clrMap bg1="lt1" tx1="dk1" bg2="lt2" tx2="dk2" accent1="accent1" accent2="accent2" accent3="accent3" accent4="accent4" accent5="accent5" accent6="accent6" hlink="hlink" folHlink="folHlink"/>
  <p:notesStyle>
    <a:lvl1pPr marL="0" algn="l" defTabSz="1219170" rtl="0" eaLnBrk="1" latinLnBrk="0" hangingPunct="1">
      <a:defRPr sz="1600" kern="1200">
        <a:solidFill>
          <a:schemeClr val="tx1"/>
        </a:solidFill>
        <a:latin typeface="+mn-lt"/>
        <a:ea typeface="+mn-ea"/>
        <a:cs typeface="+mn-cs"/>
      </a:defRPr>
    </a:lvl1pPr>
    <a:lvl2pPr marL="609585" algn="l" defTabSz="1219170" rtl="0" eaLnBrk="1" latinLnBrk="0" hangingPunct="1">
      <a:defRPr sz="1600" kern="1200">
        <a:solidFill>
          <a:schemeClr val="tx1"/>
        </a:solidFill>
        <a:latin typeface="+mn-lt"/>
        <a:ea typeface="+mn-ea"/>
        <a:cs typeface="+mn-cs"/>
      </a:defRPr>
    </a:lvl2pPr>
    <a:lvl3pPr marL="1219170" algn="l" defTabSz="1219170" rtl="0" eaLnBrk="1" latinLnBrk="0" hangingPunct="1">
      <a:defRPr sz="1600" kern="1200">
        <a:solidFill>
          <a:schemeClr val="tx1"/>
        </a:solidFill>
        <a:latin typeface="+mn-lt"/>
        <a:ea typeface="+mn-ea"/>
        <a:cs typeface="+mn-cs"/>
      </a:defRPr>
    </a:lvl3pPr>
    <a:lvl4pPr marL="1828754" algn="l" defTabSz="1219170" rtl="0" eaLnBrk="1" latinLnBrk="0" hangingPunct="1">
      <a:defRPr sz="1600" kern="1200">
        <a:solidFill>
          <a:schemeClr val="tx1"/>
        </a:solidFill>
        <a:latin typeface="+mn-lt"/>
        <a:ea typeface="+mn-ea"/>
        <a:cs typeface="+mn-cs"/>
      </a:defRPr>
    </a:lvl4pPr>
    <a:lvl5pPr marL="2438339" algn="l" defTabSz="1219170" rtl="0" eaLnBrk="1" latinLnBrk="0" hangingPunct="1">
      <a:defRPr sz="1600" kern="1200">
        <a:solidFill>
          <a:schemeClr val="tx1"/>
        </a:solidFill>
        <a:latin typeface="+mn-lt"/>
        <a:ea typeface="+mn-ea"/>
        <a:cs typeface="+mn-cs"/>
      </a:defRPr>
    </a:lvl5pPr>
    <a:lvl6pPr marL="3047924" algn="l" defTabSz="1219170" rtl="0" eaLnBrk="1" latinLnBrk="0" hangingPunct="1">
      <a:defRPr sz="1600" kern="1200">
        <a:solidFill>
          <a:schemeClr val="tx1"/>
        </a:solidFill>
        <a:latin typeface="+mn-lt"/>
        <a:ea typeface="+mn-ea"/>
        <a:cs typeface="+mn-cs"/>
      </a:defRPr>
    </a:lvl6pPr>
    <a:lvl7pPr marL="3657509" algn="l" defTabSz="1219170" rtl="0" eaLnBrk="1" latinLnBrk="0" hangingPunct="1">
      <a:defRPr sz="1600" kern="1200">
        <a:solidFill>
          <a:schemeClr val="tx1"/>
        </a:solidFill>
        <a:latin typeface="+mn-lt"/>
        <a:ea typeface="+mn-ea"/>
        <a:cs typeface="+mn-cs"/>
      </a:defRPr>
    </a:lvl7pPr>
    <a:lvl8pPr marL="4267093" algn="l" defTabSz="1219170" rtl="0" eaLnBrk="1" latinLnBrk="0" hangingPunct="1">
      <a:defRPr sz="1600" kern="1200">
        <a:solidFill>
          <a:schemeClr val="tx1"/>
        </a:solidFill>
        <a:latin typeface="+mn-lt"/>
        <a:ea typeface="+mn-ea"/>
        <a:cs typeface="+mn-cs"/>
      </a:defRPr>
    </a:lvl8pPr>
    <a:lvl9pPr marL="4876678" algn="l" defTabSz="1219170" rtl="0" eaLnBrk="1" latinLnBrk="0" hangingPunct="1">
      <a:defRPr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endParaRPr lang="cs-CZ" dirty="0"/>
          </a:p>
        </p:txBody>
      </p:sp>
      <p:sp>
        <p:nvSpPr>
          <p:cNvPr id="4" name="Zástupný symbol pro číslo snímku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CCC4EBF-9A35-4D09-9416-862FC724BB93}" type="slidenum">
              <a:rPr kumimoji="0" lang="cs-CZ"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cs-CZ"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16006317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jpg"/><Relationship Id="rId1" Type="http://schemas.openxmlformats.org/officeDocument/2006/relationships/slideMaster" Target="../slideMasters/slideMaster1.xml"/><Relationship Id="rId5" Type="http://schemas.openxmlformats.org/officeDocument/2006/relationships/image" Target="../media/image3.png"/><Relationship Id="rId4" Type="http://schemas.openxmlformats.org/officeDocument/2006/relationships/image" Target="../media/image2.sv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Front page">
    <p:bg>
      <p:bgPr>
        <a:solidFill>
          <a:srgbClr val="002552"/>
        </a:solidFill>
        <a:effectLst/>
      </p:bgPr>
    </p:bg>
    <p:spTree>
      <p:nvGrpSpPr>
        <p:cNvPr id="1" name=""/>
        <p:cNvGrpSpPr/>
        <p:nvPr/>
      </p:nvGrpSpPr>
      <p:grpSpPr>
        <a:xfrm>
          <a:off x="0" y="0"/>
          <a:ext cx="0" cy="0"/>
          <a:chOff x="0" y="0"/>
          <a:chExt cx="0" cy="0"/>
        </a:xfrm>
      </p:grpSpPr>
      <p:sp>
        <p:nvSpPr>
          <p:cNvPr id="37" name="Forme libre : forme 22">
            <a:extLst>
              <a:ext uri="{FF2B5EF4-FFF2-40B4-BE49-F238E27FC236}">
                <a16:creationId xmlns:a16="http://schemas.microsoft.com/office/drawing/2014/main" id="{3FE04B15-7014-4913-BFC9-8C72F19F2705}"/>
              </a:ext>
            </a:extLst>
          </p:cNvPr>
          <p:cNvSpPr/>
          <p:nvPr userDrawn="1"/>
        </p:nvSpPr>
        <p:spPr>
          <a:xfrm rot="18932423">
            <a:off x="-954765" y="1427043"/>
            <a:ext cx="5372804" cy="530454"/>
          </a:xfrm>
          <a:custGeom>
            <a:avLst/>
            <a:gdLst>
              <a:gd name="connsiteX0" fmla="*/ 4832249 w 5372804"/>
              <a:gd name="connsiteY0" fmla="*/ 0 h 530454"/>
              <a:gd name="connsiteX1" fmla="*/ 5372804 w 5372804"/>
              <a:gd name="connsiteY1" fmla="*/ 530454 h 530454"/>
              <a:gd name="connsiteX2" fmla="*/ 0 w 5372804"/>
              <a:gd name="connsiteY2" fmla="*/ 530454 h 530454"/>
              <a:gd name="connsiteX3" fmla="*/ 520541 w 5372804"/>
              <a:gd name="connsiteY3" fmla="*/ 0 h 530454"/>
            </a:gdLst>
            <a:ahLst/>
            <a:cxnLst>
              <a:cxn ang="0">
                <a:pos x="connsiteX0" y="connsiteY0"/>
              </a:cxn>
              <a:cxn ang="0">
                <a:pos x="connsiteX1" y="connsiteY1"/>
              </a:cxn>
              <a:cxn ang="0">
                <a:pos x="connsiteX2" y="connsiteY2"/>
              </a:cxn>
              <a:cxn ang="0">
                <a:pos x="connsiteX3" y="connsiteY3"/>
              </a:cxn>
            </a:cxnLst>
            <a:rect l="l" t="t" r="r" b="b"/>
            <a:pathLst>
              <a:path w="5372804" h="530454">
                <a:moveTo>
                  <a:pt x="4832249" y="0"/>
                </a:moveTo>
                <a:lnTo>
                  <a:pt x="5372804" y="530454"/>
                </a:lnTo>
                <a:lnTo>
                  <a:pt x="0" y="530454"/>
                </a:lnTo>
                <a:lnTo>
                  <a:pt x="520541" y="0"/>
                </a:lnTo>
                <a:close/>
              </a:path>
            </a:pathLst>
          </a:custGeom>
          <a:solidFill>
            <a:srgbClr val="405A9C"/>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dirty="0"/>
          </a:p>
        </p:txBody>
      </p:sp>
      <p:sp>
        <p:nvSpPr>
          <p:cNvPr id="38" name="Forme libre : forme 20">
            <a:extLst>
              <a:ext uri="{FF2B5EF4-FFF2-40B4-BE49-F238E27FC236}">
                <a16:creationId xmlns:a16="http://schemas.microsoft.com/office/drawing/2014/main" id="{456100B8-4A4C-4868-9D90-6769E8D2AA33}"/>
              </a:ext>
            </a:extLst>
          </p:cNvPr>
          <p:cNvSpPr/>
          <p:nvPr userDrawn="1"/>
        </p:nvSpPr>
        <p:spPr>
          <a:xfrm rot="18932423">
            <a:off x="-735098" y="889565"/>
            <a:ext cx="3838044" cy="530454"/>
          </a:xfrm>
          <a:custGeom>
            <a:avLst/>
            <a:gdLst>
              <a:gd name="connsiteX0" fmla="*/ 3297489 w 3838044"/>
              <a:gd name="connsiteY0" fmla="*/ 0 h 530454"/>
              <a:gd name="connsiteX1" fmla="*/ 3838044 w 3838044"/>
              <a:gd name="connsiteY1" fmla="*/ 530454 h 530454"/>
              <a:gd name="connsiteX2" fmla="*/ 0 w 3838044"/>
              <a:gd name="connsiteY2" fmla="*/ 530454 h 530454"/>
              <a:gd name="connsiteX3" fmla="*/ 520541 w 3838044"/>
              <a:gd name="connsiteY3" fmla="*/ 0 h 530454"/>
            </a:gdLst>
            <a:ahLst/>
            <a:cxnLst>
              <a:cxn ang="0">
                <a:pos x="connsiteX0" y="connsiteY0"/>
              </a:cxn>
              <a:cxn ang="0">
                <a:pos x="connsiteX1" y="connsiteY1"/>
              </a:cxn>
              <a:cxn ang="0">
                <a:pos x="connsiteX2" y="connsiteY2"/>
              </a:cxn>
              <a:cxn ang="0">
                <a:pos x="connsiteX3" y="connsiteY3"/>
              </a:cxn>
            </a:cxnLst>
            <a:rect l="l" t="t" r="r" b="b"/>
            <a:pathLst>
              <a:path w="3838044" h="530454">
                <a:moveTo>
                  <a:pt x="3297489" y="0"/>
                </a:moveTo>
                <a:lnTo>
                  <a:pt x="3838044" y="530454"/>
                </a:lnTo>
                <a:lnTo>
                  <a:pt x="0" y="530454"/>
                </a:lnTo>
                <a:lnTo>
                  <a:pt x="520541" y="0"/>
                </a:lnTo>
                <a:close/>
              </a:path>
            </a:pathLst>
          </a:custGeom>
          <a:solidFill>
            <a:srgbClr val="009D9C"/>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dirty="0"/>
          </a:p>
        </p:txBody>
      </p:sp>
      <p:pic>
        <p:nvPicPr>
          <p:cNvPr id="39" name="Graphique 14">
            <a:extLst>
              <a:ext uri="{FF2B5EF4-FFF2-40B4-BE49-F238E27FC236}">
                <a16:creationId xmlns:a16="http://schemas.microsoft.com/office/drawing/2014/main" id="{0002BE8A-F806-4834-B56C-FEA5F8924DF6}"/>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983372" y="5821836"/>
            <a:ext cx="939784" cy="847524"/>
          </a:xfrm>
          <a:prstGeom prst="rect">
            <a:avLst/>
          </a:prstGeom>
        </p:spPr>
      </p:pic>
      <p:pic>
        <p:nvPicPr>
          <p:cNvPr id="40" name="Image 15" descr="Une image contenant objet&#10;&#10;Description générée automatiquement">
            <a:extLst>
              <a:ext uri="{FF2B5EF4-FFF2-40B4-BE49-F238E27FC236}">
                <a16:creationId xmlns:a16="http://schemas.microsoft.com/office/drawing/2014/main" id="{BB2F81E7-8E1B-4224-8D83-9C6A7FEF5537}"/>
              </a:ext>
            </a:extLst>
          </p:cNvPr>
          <p:cNvPicPr>
            <a:picLocks noChangeAspect="1"/>
          </p:cNvPicPr>
          <p:nvPr userDrawn="1"/>
        </p:nvPicPr>
        <p:blipFill rotWithShape="1">
          <a:blip r:embed="rId4" cstate="print">
            <a:biLevel thresh="25000"/>
            <a:extLst>
              <a:ext uri="{28A0092B-C50C-407E-A947-70E740481C1C}">
                <a14:useLocalDpi xmlns:a14="http://schemas.microsoft.com/office/drawing/2010/main" val="0"/>
              </a:ext>
            </a:extLst>
          </a:blip>
          <a:srcRect r="23242"/>
          <a:stretch/>
        </p:blipFill>
        <p:spPr>
          <a:xfrm>
            <a:off x="8003071" y="5986848"/>
            <a:ext cx="2802864" cy="649976"/>
          </a:xfrm>
          <a:prstGeom prst="rect">
            <a:avLst/>
          </a:prstGeom>
        </p:spPr>
      </p:pic>
      <p:sp>
        <p:nvSpPr>
          <p:cNvPr id="41" name="Sous-titre 2">
            <a:extLst>
              <a:ext uri="{FF2B5EF4-FFF2-40B4-BE49-F238E27FC236}">
                <a16:creationId xmlns:a16="http://schemas.microsoft.com/office/drawing/2014/main" id="{ED09B6BE-6198-44B1-9142-0B28613D2987}"/>
              </a:ext>
            </a:extLst>
          </p:cNvPr>
          <p:cNvSpPr>
            <a:spLocks noGrp="1"/>
          </p:cNvSpPr>
          <p:nvPr>
            <p:ph type="subTitle" idx="1" hasCustomPrompt="1"/>
          </p:nvPr>
        </p:nvSpPr>
        <p:spPr>
          <a:xfrm>
            <a:off x="459131" y="3001503"/>
            <a:ext cx="7551997" cy="461665"/>
          </a:xfrm>
          <a:prstGeom prst="rect">
            <a:avLst/>
          </a:prstGeom>
        </p:spPr>
        <p:txBody>
          <a:bodyPr wrap="square" lIns="108000" rIns="180000">
            <a:spAutoFit/>
          </a:bodyPr>
          <a:lstStyle>
            <a:lvl1pPr marL="0" indent="0" algn="l">
              <a:lnSpc>
                <a:spcPct val="100000"/>
              </a:lnSpc>
              <a:spcBef>
                <a:spcPts val="576"/>
              </a:spcBef>
              <a:buNone/>
              <a:defRPr sz="2400" b="1">
                <a:solidFill>
                  <a:schemeClr val="bg1"/>
                </a:solidFill>
                <a:latin typeface="Arial Black" panose="020B0A040201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lvl="0"/>
            <a:r>
              <a:rPr lang="en-GB" noProof="0" dirty="0"/>
              <a:t>Additional subtitle</a:t>
            </a:r>
          </a:p>
        </p:txBody>
      </p:sp>
      <p:sp>
        <p:nvSpPr>
          <p:cNvPr id="44" name="Espace réservé pour une image  9">
            <a:extLst>
              <a:ext uri="{FF2B5EF4-FFF2-40B4-BE49-F238E27FC236}">
                <a16:creationId xmlns:a16="http://schemas.microsoft.com/office/drawing/2014/main" id="{E256B8E8-F68E-497E-A6CF-14C787B136C7}"/>
              </a:ext>
            </a:extLst>
          </p:cNvPr>
          <p:cNvSpPr>
            <a:spLocks noGrp="1"/>
          </p:cNvSpPr>
          <p:nvPr>
            <p:ph type="pic" sz="quarter" idx="11" hasCustomPrompt="1"/>
          </p:nvPr>
        </p:nvSpPr>
        <p:spPr>
          <a:xfrm>
            <a:off x="574342" y="5302567"/>
            <a:ext cx="1814925" cy="914400"/>
          </a:xfrm>
          <a:prstGeom prst="rect">
            <a:avLst/>
          </a:prstGeom>
          <a:solidFill>
            <a:schemeClr val="bg1">
              <a:lumMod val="95000"/>
            </a:schemeClr>
          </a:solidFill>
        </p:spPr>
        <p:txBody>
          <a:bodyPr tIns="72000">
            <a:normAutofit/>
          </a:bodyPr>
          <a:lstStyle>
            <a:lvl1pPr marL="0" indent="0" algn="ctr">
              <a:lnSpc>
                <a:spcPct val="100000"/>
              </a:lnSpc>
              <a:spcBef>
                <a:spcPts val="264"/>
              </a:spcBef>
              <a:buNone/>
              <a:defRPr sz="1100">
                <a:solidFill>
                  <a:schemeClr val="tx1"/>
                </a:solidFill>
                <a:latin typeface="Arial" panose="020B0604020202020204" pitchFamily="34" charset="0"/>
                <a:cs typeface="Arial" panose="020B0604020202020204" pitchFamily="34" charset="0"/>
              </a:defRPr>
            </a:lvl1pPr>
          </a:lstStyle>
          <a:p>
            <a:r>
              <a:rPr lang="en-GB" dirty="0"/>
              <a:t>CUSTOMER'S LOGO</a:t>
            </a:r>
          </a:p>
        </p:txBody>
      </p:sp>
      <p:sp>
        <p:nvSpPr>
          <p:cNvPr id="45" name="Espace réservé du texte 8">
            <a:extLst>
              <a:ext uri="{FF2B5EF4-FFF2-40B4-BE49-F238E27FC236}">
                <a16:creationId xmlns:a16="http://schemas.microsoft.com/office/drawing/2014/main" id="{34D87F5E-86BE-4F94-AC25-DBBC59675543}"/>
              </a:ext>
            </a:extLst>
          </p:cNvPr>
          <p:cNvSpPr>
            <a:spLocks noGrp="1"/>
          </p:cNvSpPr>
          <p:nvPr>
            <p:ph type="body" sz="quarter" idx="12" hasCustomPrompt="1"/>
          </p:nvPr>
        </p:nvSpPr>
        <p:spPr>
          <a:xfrm>
            <a:off x="459131" y="4014515"/>
            <a:ext cx="7551997" cy="400110"/>
          </a:xfrm>
          <a:prstGeom prst="rect">
            <a:avLst/>
          </a:prstGeom>
        </p:spPr>
        <p:txBody>
          <a:bodyPr wrap="square" lIns="108000">
            <a:spAutoFit/>
          </a:bodyPr>
          <a:lstStyle>
            <a:lvl1pPr marL="0" indent="0">
              <a:lnSpc>
                <a:spcPct val="100000"/>
              </a:lnSpc>
              <a:spcBef>
                <a:spcPts val="480"/>
              </a:spcBef>
              <a:buNone/>
              <a:defRPr sz="2000">
                <a:solidFill>
                  <a:schemeClr val="bg1"/>
                </a:solidFill>
                <a:latin typeface="Arial" panose="020B0604020202020204" pitchFamily="34" charset="0"/>
                <a:cs typeface="Arial" panose="020B0604020202020204" pitchFamily="34"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dirty="0"/>
              <a:t>Name of the speaker</a:t>
            </a:r>
          </a:p>
        </p:txBody>
      </p:sp>
      <p:cxnSp>
        <p:nvCxnSpPr>
          <p:cNvPr id="46" name="Connecteur droit 26">
            <a:extLst>
              <a:ext uri="{FF2B5EF4-FFF2-40B4-BE49-F238E27FC236}">
                <a16:creationId xmlns:a16="http://schemas.microsoft.com/office/drawing/2014/main" id="{D919C3F5-58B8-482D-BEAA-A218DE89B9C2}"/>
              </a:ext>
            </a:extLst>
          </p:cNvPr>
          <p:cNvCxnSpPr>
            <a:cxnSpLocks/>
          </p:cNvCxnSpPr>
          <p:nvPr userDrawn="1"/>
        </p:nvCxnSpPr>
        <p:spPr>
          <a:xfrm>
            <a:off x="571500" y="3933056"/>
            <a:ext cx="66396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42" name="Titre 1">
            <a:extLst>
              <a:ext uri="{FF2B5EF4-FFF2-40B4-BE49-F238E27FC236}">
                <a16:creationId xmlns:a16="http://schemas.microsoft.com/office/drawing/2014/main" id="{A4F0AD09-6A63-48F7-AAAE-03F1B970289E}"/>
              </a:ext>
            </a:extLst>
          </p:cNvPr>
          <p:cNvSpPr>
            <a:spLocks noGrp="1"/>
          </p:cNvSpPr>
          <p:nvPr>
            <p:ph type="ctrTitle" hasCustomPrompt="1"/>
          </p:nvPr>
        </p:nvSpPr>
        <p:spPr>
          <a:xfrm>
            <a:off x="459207" y="521852"/>
            <a:ext cx="7551997" cy="2475348"/>
          </a:xfrm>
          <a:prstGeom prst="rect">
            <a:avLst/>
          </a:prstGeom>
        </p:spPr>
        <p:txBody>
          <a:bodyPr lIns="72000" anchor="t">
            <a:normAutofit/>
          </a:bodyPr>
          <a:lstStyle>
            <a:lvl1pPr algn="l">
              <a:lnSpc>
                <a:spcPct val="80000"/>
              </a:lnSpc>
              <a:defRPr sz="6000" b="1" cap="all" spc="-200" baseline="0">
                <a:solidFill>
                  <a:schemeClr val="bg1"/>
                </a:solidFill>
                <a:latin typeface="Arial Black" panose="020B0A04020102020204" pitchFamily="34" charset="0"/>
              </a:defRPr>
            </a:lvl1pPr>
          </a:lstStyle>
          <a:p>
            <a:pPr lvl="0"/>
            <a:r>
              <a:rPr lang="en-GB" noProof="0" dirty="0"/>
              <a:t>Presentation title</a:t>
            </a:r>
          </a:p>
        </p:txBody>
      </p:sp>
      <p:sp>
        <p:nvSpPr>
          <p:cNvPr id="13" name="Espace réservé du texte 8">
            <a:extLst>
              <a:ext uri="{FF2B5EF4-FFF2-40B4-BE49-F238E27FC236}">
                <a16:creationId xmlns:a16="http://schemas.microsoft.com/office/drawing/2014/main" id="{D957F4FB-9556-4942-8182-7B7F45D32BEE}"/>
              </a:ext>
            </a:extLst>
          </p:cNvPr>
          <p:cNvSpPr>
            <a:spLocks noGrp="1"/>
          </p:cNvSpPr>
          <p:nvPr>
            <p:ph type="body" sz="quarter" idx="13" hasCustomPrompt="1"/>
          </p:nvPr>
        </p:nvSpPr>
        <p:spPr>
          <a:xfrm>
            <a:off x="459131" y="4458258"/>
            <a:ext cx="7551997" cy="307777"/>
          </a:xfrm>
          <a:prstGeom prst="rect">
            <a:avLst/>
          </a:prstGeom>
        </p:spPr>
        <p:txBody>
          <a:bodyPr wrap="square" lIns="108000">
            <a:spAutoFit/>
          </a:bodyPr>
          <a:lstStyle>
            <a:lvl1pPr>
              <a:lnSpc>
                <a:spcPct val="100000"/>
              </a:lnSpc>
              <a:spcBef>
                <a:spcPts val="336"/>
              </a:spcBef>
              <a:defRPr lang="en-GB" sz="1400" dirty="0">
                <a:solidFill>
                  <a:schemeClr val="bg1"/>
                </a:solidFill>
                <a:latin typeface="Arial" panose="020B0604020202020204" pitchFamily="34" charset="0"/>
              </a:defRPr>
            </a:lvl1pPr>
          </a:lstStyle>
          <a:p>
            <a:pPr marL="0" lvl="0" indent="0">
              <a:buNone/>
            </a:pPr>
            <a:r>
              <a:rPr lang="en-GB" noProof="0" dirty="0"/>
              <a:t>Date</a:t>
            </a:r>
          </a:p>
        </p:txBody>
      </p:sp>
      <p:sp>
        <p:nvSpPr>
          <p:cNvPr id="15" name="Cadre 7">
            <a:extLst>
              <a:ext uri="{FF2B5EF4-FFF2-40B4-BE49-F238E27FC236}">
                <a16:creationId xmlns:a16="http://schemas.microsoft.com/office/drawing/2014/main" id="{A6078041-4AB4-ED4C-876C-764ACD6FF22A}"/>
              </a:ext>
            </a:extLst>
          </p:cNvPr>
          <p:cNvSpPr/>
          <p:nvPr userDrawn="1"/>
        </p:nvSpPr>
        <p:spPr>
          <a:xfrm>
            <a:off x="0" y="0"/>
            <a:ext cx="12192000" cy="6858000"/>
          </a:xfrm>
          <a:prstGeom prst="frame">
            <a:avLst>
              <a:gd name="adj1" fmla="val 165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tx1"/>
              </a:solidFill>
            </a:endParaRPr>
          </a:p>
        </p:txBody>
      </p:sp>
    </p:spTree>
    <p:extLst>
      <p:ext uri="{BB962C8B-B14F-4D97-AF65-F5344CB8AC3E}">
        <p14:creationId xmlns:p14="http://schemas.microsoft.com/office/powerpoint/2010/main" val="15832632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_Front page">
    <p:bg>
      <p:bgPr>
        <a:blipFill dpi="0" rotWithShape="1">
          <a:blip r:embed="rId2">
            <a:lum/>
          </a:blip>
          <a:srcRect/>
          <a:stretch>
            <a:fillRect t="-14000" b="-14000"/>
          </a:stretch>
        </a:blipFill>
        <a:effectLst/>
      </p:bgPr>
    </p:bg>
    <p:spTree>
      <p:nvGrpSpPr>
        <p:cNvPr id="1" name=""/>
        <p:cNvGrpSpPr/>
        <p:nvPr/>
      </p:nvGrpSpPr>
      <p:grpSpPr>
        <a:xfrm>
          <a:off x="0" y="0"/>
          <a:ext cx="0" cy="0"/>
          <a:chOff x="0" y="0"/>
          <a:chExt cx="0" cy="0"/>
        </a:xfrm>
      </p:grpSpPr>
      <p:sp>
        <p:nvSpPr>
          <p:cNvPr id="37" name="Forme libre : forme 22">
            <a:extLst>
              <a:ext uri="{FF2B5EF4-FFF2-40B4-BE49-F238E27FC236}">
                <a16:creationId xmlns:a16="http://schemas.microsoft.com/office/drawing/2014/main" id="{3FE04B15-7014-4913-BFC9-8C72F19F2705}"/>
              </a:ext>
            </a:extLst>
          </p:cNvPr>
          <p:cNvSpPr/>
          <p:nvPr userDrawn="1"/>
        </p:nvSpPr>
        <p:spPr>
          <a:xfrm rot="18932423">
            <a:off x="-954765" y="1427043"/>
            <a:ext cx="5372804" cy="530454"/>
          </a:xfrm>
          <a:custGeom>
            <a:avLst/>
            <a:gdLst>
              <a:gd name="connsiteX0" fmla="*/ 4832249 w 5372804"/>
              <a:gd name="connsiteY0" fmla="*/ 0 h 530454"/>
              <a:gd name="connsiteX1" fmla="*/ 5372804 w 5372804"/>
              <a:gd name="connsiteY1" fmla="*/ 530454 h 530454"/>
              <a:gd name="connsiteX2" fmla="*/ 0 w 5372804"/>
              <a:gd name="connsiteY2" fmla="*/ 530454 h 530454"/>
              <a:gd name="connsiteX3" fmla="*/ 520541 w 5372804"/>
              <a:gd name="connsiteY3" fmla="*/ 0 h 530454"/>
            </a:gdLst>
            <a:ahLst/>
            <a:cxnLst>
              <a:cxn ang="0">
                <a:pos x="connsiteX0" y="connsiteY0"/>
              </a:cxn>
              <a:cxn ang="0">
                <a:pos x="connsiteX1" y="connsiteY1"/>
              </a:cxn>
              <a:cxn ang="0">
                <a:pos x="connsiteX2" y="connsiteY2"/>
              </a:cxn>
              <a:cxn ang="0">
                <a:pos x="connsiteX3" y="connsiteY3"/>
              </a:cxn>
            </a:cxnLst>
            <a:rect l="l" t="t" r="r" b="b"/>
            <a:pathLst>
              <a:path w="5372804" h="530454">
                <a:moveTo>
                  <a:pt x="4832249" y="0"/>
                </a:moveTo>
                <a:lnTo>
                  <a:pt x="5372804" y="530454"/>
                </a:lnTo>
                <a:lnTo>
                  <a:pt x="0" y="530454"/>
                </a:lnTo>
                <a:lnTo>
                  <a:pt x="520541" y="0"/>
                </a:lnTo>
                <a:close/>
              </a:path>
            </a:pathLst>
          </a:custGeom>
          <a:solidFill>
            <a:srgbClr val="405A9C"/>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dirty="0"/>
          </a:p>
        </p:txBody>
      </p:sp>
      <p:sp>
        <p:nvSpPr>
          <p:cNvPr id="38" name="Forme libre : forme 20">
            <a:extLst>
              <a:ext uri="{FF2B5EF4-FFF2-40B4-BE49-F238E27FC236}">
                <a16:creationId xmlns:a16="http://schemas.microsoft.com/office/drawing/2014/main" id="{456100B8-4A4C-4868-9D90-6769E8D2AA33}"/>
              </a:ext>
            </a:extLst>
          </p:cNvPr>
          <p:cNvSpPr/>
          <p:nvPr userDrawn="1"/>
        </p:nvSpPr>
        <p:spPr>
          <a:xfrm rot="18932423">
            <a:off x="-735098" y="889565"/>
            <a:ext cx="3838044" cy="530454"/>
          </a:xfrm>
          <a:custGeom>
            <a:avLst/>
            <a:gdLst>
              <a:gd name="connsiteX0" fmla="*/ 3297489 w 3838044"/>
              <a:gd name="connsiteY0" fmla="*/ 0 h 530454"/>
              <a:gd name="connsiteX1" fmla="*/ 3838044 w 3838044"/>
              <a:gd name="connsiteY1" fmla="*/ 530454 h 530454"/>
              <a:gd name="connsiteX2" fmla="*/ 0 w 3838044"/>
              <a:gd name="connsiteY2" fmla="*/ 530454 h 530454"/>
              <a:gd name="connsiteX3" fmla="*/ 520541 w 3838044"/>
              <a:gd name="connsiteY3" fmla="*/ 0 h 530454"/>
            </a:gdLst>
            <a:ahLst/>
            <a:cxnLst>
              <a:cxn ang="0">
                <a:pos x="connsiteX0" y="connsiteY0"/>
              </a:cxn>
              <a:cxn ang="0">
                <a:pos x="connsiteX1" y="connsiteY1"/>
              </a:cxn>
              <a:cxn ang="0">
                <a:pos x="connsiteX2" y="connsiteY2"/>
              </a:cxn>
              <a:cxn ang="0">
                <a:pos x="connsiteX3" y="connsiteY3"/>
              </a:cxn>
            </a:cxnLst>
            <a:rect l="l" t="t" r="r" b="b"/>
            <a:pathLst>
              <a:path w="3838044" h="530454">
                <a:moveTo>
                  <a:pt x="3297489" y="0"/>
                </a:moveTo>
                <a:lnTo>
                  <a:pt x="3838044" y="530454"/>
                </a:lnTo>
                <a:lnTo>
                  <a:pt x="0" y="530454"/>
                </a:lnTo>
                <a:lnTo>
                  <a:pt x="520541" y="0"/>
                </a:lnTo>
                <a:close/>
              </a:path>
            </a:pathLst>
          </a:custGeom>
          <a:solidFill>
            <a:srgbClr val="009D9C"/>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dirty="0"/>
          </a:p>
        </p:txBody>
      </p:sp>
      <p:pic>
        <p:nvPicPr>
          <p:cNvPr id="39" name="Graphique 14">
            <a:extLst>
              <a:ext uri="{FF2B5EF4-FFF2-40B4-BE49-F238E27FC236}">
                <a16:creationId xmlns:a16="http://schemas.microsoft.com/office/drawing/2014/main" id="{0002BE8A-F806-4834-B56C-FEA5F8924DF6}"/>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10983372" y="5821836"/>
            <a:ext cx="939784" cy="847524"/>
          </a:xfrm>
          <a:prstGeom prst="rect">
            <a:avLst/>
          </a:prstGeom>
        </p:spPr>
      </p:pic>
      <p:pic>
        <p:nvPicPr>
          <p:cNvPr id="40" name="Image 15" descr="Une image contenant objet&#10;&#10;Description générée automatiquement">
            <a:extLst>
              <a:ext uri="{FF2B5EF4-FFF2-40B4-BE49-F238E27FC236}">
                <a16:creationId xmlns:a16="http://schemas.microsoft.com/office/drawing/2014/main" id="{BB2F81E7-8E1B-4224-8D83-9C6A7FEF5537}"/>
              </a:ext>
            </a:extLst>
          </p:cNvPr>
          <p:cNvPicPr>
            <a:picLocks noChangeAspect="1"/>
          </p:cNvPicPr>
          <p:nvPr userDrawn="1"/>
        </p:nvPicPr>
        <p:blipFill rotWithShape="1">
          <a:blip r:embed="rId5" cstate="print">
            <a:biLevel thresh="25000"/>
            <a:extLst>
              <a:ext uri="{28A0092B-C50C-407E-A947-70E740481C1C}">
                <a14:useLocalDpi xmlns:a14="http://schemas.microsoft.com/office/drawing/2010/main" val="0"/>
              </a:ext>
            </a:extLst>
          </a:blip>
          <a:srcRect r="23242"/>
          <a:stretch/>
        </p:blipFill>
        <p:spPr>
          <a:xfrm>
            <a:off x="8003071" y="5986848"/>
            <a:ext cx="2802864" cy="649976"/>
          </a:xfrm>
          <a:prstGeom prst="rect">
            <a:avLst/>
          </a:prstGeom>
        </p:spPr>
      </p:pic>
      <p:sp>
        <p:nvSpPr>
          <p:cNvPr id="41" name="Sous-titre 2">
            <a:extLst>
              <a:ext uri="{FF2B5EF4-FFF2-40B4-BE49-F238E27FC236}">
                <a16:creationId xmlns:a16="http://schemas.microsoft.com/office/drawing/2014/main" id="{ED09B6BE-6198-44B1-9142-0B28613D2987}"/>
              </a:ext>
            </a:extLst>
          </p:cNvPr>
          <p:cNvSpPr>
            <a:spLocks noGrp="1"/>
          </p:cNvSpPr>
          <p:nvPr>
            <p:ph type="subTitle" idx="1" hasCustomPrompt="1"/>
          </p:nvPr>
        </p:nvSpPr>
        <p:spPr>
          <a:xfrm>
            <a:off x="459131" y="3001503"/>
            <a:ext cx="7551997" cy="461665"/>
          </a:xfrm>
          <a:prstGeom prst="rect">
            <a:avLst/>
          </a:prstGeom>
        </p:spPr>
        <p:txBody>
          <a:bodyPr wrap="square" lIns="108000" rIns="180000">
            <a:spAutoFit/>
          </a:bodyPr>
          <a:lstStyle>
            <a:lvl1pPr marL="0" indent="0" algn="l">
              <a:lnSpc>
                <a:spcPct val="100000"/>
              </a:lnSpc>
              <a:spcBef>
                <a:spcPts val="576"/>
              </a:spcBef>
              <a:buNone/>
              <a:defRPr sz="2400" b="1">
                <a:solidFill>
                  <a:schemeClr val="bg1"/>
                </a:solidFill>
                <a:latin typeface="Arial Black" panose="020B0A040201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lvl="0"/>
            <a:r>
              <a:rPr lang="en-GB" noProof="0"/>
              <a:t>Additional subtitle</a:t>
            </a:r>
          </a:p>
        </p:txBody>
      </p:sp>
      <p:sp>
        <p:nvSpPr>
          <p:cNvPr id="44" name="Espace réservé pour une image  9">
            <a:extLst>
              <a:ext uri="{FF2B5EF4-FFF2-40B4-BE49-F238E27FC236}">
                <a16:creationId xmlns:a16="http://schemas.microsoft.com/office/drawing/2014/main" id="{E256B8E8-F68E-497E-A6CF-14C787B136C7}"/>
              </a:ext>
            </a:extLst>
          </p:cNvPr>
          <p:cNvSpPr>
            <a:spLocks noGrp="1"/>
          </p:cNvSpPr>
          <p:nvPr>
            <p:ph type="pic" sz="quarter" idx="11" hasCustomPrompt="1"/>
          </p:nvPr>
        </p:nvSpPr>
        <p:spPr>
          <a:xfrm>
            <a:off x="574342" y="5302567"/>
            <a:ext cx="1814925" cy="914400"/>
          </a:xfrm>
          <a:prstGeom prst="rect">
            <a:avLst/>
          </a:prstGeom>
          <a:solidFill>
            <a:schemeClr val="bg1">
              <a:lumMod val="95000"/>
            </a:schemeClr>
          </a:solidFill>
        </p:spPr>
        <p:txBody>
          <a:bodyPr tIns="72000">
            <a:normAutofit/>
          </a:bodyPr>
          <a:lstStyle>
            <a:lvl1pPr marL="0" indent="0" algn="ctr">
              <a:lnSpc>
                <a:spcPct val="100000"/>
              </a:lnSpc>
              <a:spcBef>
                <a:spcPts val="264"/>
              </a:spcBef>
              <a:buNone/>
              <a:defRPr sz="1100">
                <a:solidFill>
                  <a:schemeClr val="tx1"/>
                </a:solidFill>
                <a:latin typeface="Arial" panose="020B0604020202020204" pitchFamily="34" charset="0"/>
                <a:cs typeface="Arial" panose="020B0604020202020204" pitchFamily="34" charset="0"/>
              </a:defRPr>
            </a:lvl1pPr>
          </a:lstStyle>
          <a:p>
            <a:r>
              <a:rPr lang="en-GB" dirty="0"/>
              <a:t>CUSTOMER'S LOGO</a:t>
            </a:r>
          </a:p>
        </p:txBody>
      </p:sp>
      <p:sp>
        <p:nvSpPr>
          <p:cNvPr id="45" name="Espace réservé du texte 8">
            <a:extLst>
              <a:ext uri="{FF2B5EF4-FFF2-40B4-BE49-F238E27FC236}">
                <a16:creationId xmlns:a16="http://schemas.microsoft.com/office/drawing/2014/main" id="{34D87F5E-86BE-4F94-AC25-DBBC59675543}"/>
              </a:ext>
            </a:extLst>
          </p:cNvPr>
          <p:cNvSpPr>
            <a:spLocks noGrp="1"/>
          </p:cNvSpPr>
          <p:nvPr>
            <p:ph type="body" sz="quarter" idx="12" hasCustomPrompt="1"/>
          </p:nvPr>
        </p:nvSpPr>
        <p:spPr>
          <a:xfrm>
            <a:off x="459131" y="4014515"/>
            <a:ext cx="7551997" cy="400110"/>
          </a:xfrm>
          <a:prstGeom prst="rect">
            <a:avLst/>
          </a:prstGeom>
        </p:spPr>
        <p:txBody>
          <a:bodyPr wrap="square" lIns="108000">
            <a:spAutoFit/>
          </a:bodyPr>
          <a:lstStyle>
            <a:lvl1pPr marL="0" indent="0">
              <a:lnSpc>
                <a:spcPct val="100000"/>
              </a:lnSpc>
              <a:spcBef>
                <a:spcPts val="480"/>
              </a:spcBef>
              <a:buNone/>
              <a:defRPr sz="2000">
                <a:solidFill>
                  <a:schemeClr val="bg1"/>
                </a:solidFill>
                <a:latin typeface="Arial" panose="020B0604020202020204" pitchFamily="34" charset="0"/>
                <a:cs typeface="Arial" panose="020B0604020202020204" pitchFamily="34"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noProof="0"/>
              <a:t>Name of the speaker</a:t>
            </a:r>
          </a:p>
        </p:txBody>
      </p:sp>
      <p:cxnSp>
        <p:nvCxnSpPr>
          <p:cNvPr id="46" name="Connecteur droit 26">
            <a:extLst>
              <a:ext uri="{FF2B5EF4-FFF2-40B4-BE49-F238E27FC236}">
                <a16:creationId xmlns:a16="http://schemas.microsoft.com/office/drawing/2014/main" id="{D919C3F5-58B8-482D-BEAA-A218DE89B9C2}"/>
              </a:ext>
            </a:extLst>
          </p:cNvPr>
          <p:cNvCxnSpPr>
            <a:cxnSpLocks/>
          </p:cNvCxnSpPr>
          <p:nvPr userDrawn="1"/>
        </p:nvCxnSpPr>
        <p:spPr>
          <a:xfrm>
            <a:off x="571500" y="3933056"/>
            <a:ext cx="66396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42" name="Titre 1">
            <a:extLst>
              <a:ext uri="{FF2B5EF4-FFF2-40B4-BE49-F238E27FC236}">
                <a16:creationId xmlns:a16="http://schemas.microsoft.com/office/drawing/2014/main" id="{A4F0AD09-6A63-48F7-AAAE-03F1B970289E}"/>
              </a:ext>
            </a:extLst>
          </p:cNvPr>
          <p:cNvSpPr>
            <a:spLocks noGrp="1"/>
          </p:cNvSpPr>
          <p:nvPr>
            <p:ph type="ctrTitle" hasCustomPrompt="1"/>
          </p:nvPr>
        </p:nvSpPr>
        <p:spPr>
          <a:xfrm>
            <a:off x="459207" y="521852"/>
            <a:ext cx="7551997" cy="2475348"/>
          </a:xfrm>
          <a:prstGeom prst="rect">
            <a:avLst/>
          </a:prstGeom>
        </p:spPr>
        <p:txBody>
          <a:bodyPr lIns="72000" anchor="t">
            <a:normAutofit/>
          </a:bodyPr>
          <a:lstStyle>
            <a:lvl1pPr algn="l">
              <a:lnSpc>
                <a:spcPct val="80000"/>
              </a:lnSpc>
              <a:defRPr sz="6000" b="1" cap="all" spc="-200" baseline="0">
                <a:solidFill>
                  <a:schemeClr val="bg1"/>
                </a:solidFill>
                <a:latin typeface="Arial Black" panose="020B0A04020102020204" pitchFamily="34" charset="0"/>
              </a:defRPr>
            </a:lvl1pPr>
          </a:lstStyle>
          <a:p>
            <a:pPr lvl="0"/>
            <a:r>
              <a:rPr lang="en-GB" noProof="0"/>
              <a:t>Presentation title</a:t>
            </a:r>
          </a:p>
        </p:txBody>
      </p:sp>
      <p:sp>
        <p:nvSpPr>
          <p:cNvPr id="13" name="Espace réservé du texte 8">
            <a:extLst>
              <a:ext uri="{FF2B5EF4-FFF2-40B4-BE49-F238E27FC236}">
                <a16:creationId xmlns:a16="http://schemas.microsoft.com/office/drawing/2014/main" id="{D957F4FB-9556-4942-8182-7B7F45D32BEE}"/>
              </a:ext>
            </a:extLst>
          </p:cNvPr>
          <p:cNvSpPr>
            <a:spLocks noGrp="1"/>
          </p:cNvSpPr>
          <p:nvPr>
            <p:ph type="body" sz="quarter" idx="13" hasCustomPrompt="1"/>
          </p:nvPr>
        </p:nvSpPr>
        <p:spPr>
          <a:xfrm>
            <a:off x="459131" y="4458258"/>
            <a:ext cx="7551997" cy="307777"/>
          </a:xfrm>
          <a:prstGeom prst="rect">
            <a:avLst/>
          </a:prstGeom>
        </p:spPr>
        <p:txBody>
          <a:bodyPr wrap="square" lIns="108000">
            <a:spAutoFit/>
          </a:bodyPr>
          <a:lstStyle>
            <a:lvl1pPr>
              <a:lnSpc>
                <a:spcPct val="100000"/>
              </a:lnSpc>
              <a:spcBef>
                <a:spcPts val="336"/>
              </a:spcBef>
              <a:buFontTx/>
              <a:buNone/>
              <a:defRPr lang="en-GB" sz="1400" dirty="0">
                <a:solidFill>
                  <a:schemeClr val="bg1"/>
                </a:solidFill>
                <a:latin typeface="Arial" panose="020B0604020202020204" pitchFamily="34" charset="0"/>
              </a:defRPr>
            </a:lvl1pPr>
          </a:lstStyle>
          <a:p>
            <a:pPr marL="0" lvl="0" indent="0">
              <a:buNone/>
            </a:pPr>
            <a:r>
              <a:rPr lang="en-GB" noProof="0"/>
              <a:t>Date</a:t>
            </a:r>
          </a:p>
        </p:txBody>
      </p:sp>
      <p:sp>
        <p:nvSpPr>
          <p:cNvPr id="15" name="Cadre 7">
            <a:extLst>
              <a:ext uri="{FF2B5EF4-FFF2-40B4-BE49-F238E27FC236}">
                <a16:creationId xmlns:a16="http://schemas.microsoft.com/office/drawing/2014/main" id="{A6078041-4AB4-ED4C-876C-764ACD6FF22A}"/>
              </a:ext>
            </a:extLst>
          </p:cNvPr>
          <p:cNvSpPr/>
          <p:nvPr userDrawn="1"/>
        </p:nvSpPr>
        <p:spPr>
          <a:xfrm>
            <a:off x="0" y="0"/>
            <a:ext cx="12192000" cy="6858000"/>
          </a:xfrm>
          <a:prstGeom prst="frame">
            <a:avLst>
              <a:gd name="adj1" fmla="val 165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Tree>
    <p:extLst>
      <p:ext uri="{BB962C8B-B14F-4D97-AF65-F5344CB8AC3E}">
        <p14:creationId xmlns:p14="http://schemas.microsoft.com/office/powerpoint/2010/main" val="58270685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_white">
    <p:spTree>
      <p:nvGrpSpPr>
        <p:cNvPr id="1" name=""/>
        <p:cNvGrpSpPr/>
        <p:nvPr/>
      </p:nvGrpSpPr>
      <p:grpSpPr>
        <a:xfrm>
          <a:off x="0" y="0"/>
          <a:ext cx="0" cy="0"/>
          <a:chOff x="0" y="0"/>
          <a:chExt cx="0" cy="0"/>
        </a:xfrm>
      </p:grpSpPr>
      <p:sp>
        <p:nvSpPr>
          <p:cNvPr id="7" name="Zástupný symbol pro číslo snímku 5">
            <a:extLst>
              <a:ext uri="{FF2B5EF4-FFF2-40B4-BE49-F238E27FC236}">
                <a16:creationId xmlns:a16="http://schemas.microsoft.com/office/drawing/2014/main" id="{FD5E860C-4B49-49F8-BDBA-E5820723608D}"/>
              </a:ext>
            </a:extLst>
          </p:cNvPr>
          <p:cNvSpPr txBox="1">
            <a:spLocks/>
          </p:cNvSpPr>
          <p:nvPr userDrawn="1"/>
        </p:nvSpPr>
        <p:spPr>
          <a:xfrm>
            <a:off x="47328" y="6417332"/>
            <a:ext cx="2844800" cy="365125"/>
          </a:xfrm>
          <a:prstGeom prst="rect">
            <a:avLst/>
          </a:prstGeom>
        </p:spPr>
        <p:txBody>
          <a:bodyPr vert="horz" lIns="121920" tIns="60960" rIns="121920" bIns="60960" rtlCol="0" anchor="ctr"/>
          <a:lstStyle>
            <a:defPPr>
              <a:defRPr lang="cs-CZ"/>
            </a:defPPr>
            <a:lvl1pPr marL="0" algn="l" defTabSz="914400" rtl="0" eaLnBrk="1" latinLnBrk="0" hangingPunct="1">
              <a:defRPr sz="1200" kern="1200">
                <a:solidFill>
                  <a:srgbClr val="5F5F5F"/>
                </a:solidFill>
                <a:latin typeface="Calibri"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A2DB900-4F27-419C-B2D8-AAC4EB8D73BD}" type="slidenum">
              <a:rPr lang="cs-CZ" sz="1200" smtClean="0">
                <a:solidFill>
                  <a:schemeClr val="bg1">
                    <a:lumMod val="50000"/>
                  </a:schemeClr>
                </a:solidFill>
                <a:latin typeface="+mn-lt"/>
              </a:rPr>
              <a:pPr/>
              <a:t>‹#›</a:t>
            </a:fld>
            <a:endParaRPr lang="cs-CZ" sz="1200" dirty="0">
              <a:solidFill>
                <a:schemeClr val="bg1">
                  <a:lumMod val="50000"/>
                </a:schemeClr>
              </a:solidFill>
              <a:latin typeface="+mn-lt"/>
            </a:endParaRPr>
          </a:p>
        </p:txBody>
      </p:sp>
      <p:sp>
        <p:nvSpPr>
          <p:cNvPr id="8" name="Zástupný nadpis 1">
            <a:extLst>
              <a:ext uri="{FF2B5EF4-FFF2-40B4-BE49-F238E27FC236}">
                <a16:creationId xmlns:a16="http://schemas.microsoft.com/office/drawing/2014/main" id="{9D4E53DC-BE8D-443A-A135-866C3F945121}"/>
              </a:ext>
            </a:extLst>
          </p:cNvPr>
          <p:cNvSpPr>
            <a:spLocks noGrp="1"/>
          </p:cNvSpPr>
          <p:nvPr>
            <p:ph type="title"/>
          </p:nvPr>
        </p:nvSpPr>
        <p:spPr>
          <a:xfrm>
            <a:off x="127590" y="123841"/>
            <a:ext cx="11934000" cy="486000"/>
          </a:xfrm>
          <a:prstGeom prst="rect">
            <a:avLst/>
          </a:prstGeom>
        </p:spPr>
        <p:txBody>
          <a:bodyPr vert="horz" lIns="91440" tIns="45720" rIns="91440" bIns="45720" rtlCol="0" anchor="ctr">
            <a:normAutofit/>
          </a:bodyPr>
          <a:lstStyle/>
          <a:p>
            <a:r>
              <a:rPr lang="cs-CZ" dirty="0"/>
              <a:t>SLIDE TITLE</a:t>
            </a:r>
          </a:p>
        </p:txBody>
      </p:sp>
    </p:spTree>
    <p:extLst>
      <p:ext uri="{BB962C8B-B14F-4D97-AF65-F5344CB8AC3E}">
        <p14:creationId xmlns:p14="http://schemas.microsoft.com/office/powerpoint/2010/main" val="1777280751"/>
      </p:ext>
    </p:extLst>
  </p:cSld>
  <p:clrMapOvr>
    <a:masterClrMapping/>
  </p:clrMapOvr>
  <p:extLst>
    <p:ext uri="{DCECCB84-F9BA-43D5-87BE-67443E8EF086}">
      <p15:sldGuideLst xmlns:p15="http://schemas.microsoft.com/office/powerpoint/2012/main"/>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_text_white">
    <p:spTree>
      <p:nvGrpSpPr>
        <p:cNvPr id="1" name=""/>
        <p:cNvGrpSpPr/>
        <p:nvPr/>
      </p:nvGrpSpPr>
      <p:grpSpPr>
        <a:xfrm>
          <a:off x="0" y="0"/>
          <a:ext cx="0" cy="0"/>
          <a:chOff x="0" y="0"/>
          <a:chExt cx="0" cy="0"/>
        </a:xfrm>
      </p:grpSpPr>
      <p:sp>
        <p:nvSpPr>
          <p:cNvPr id="8" name="Zástupný symbol pro obsah 10">
            <a:extLst>
              <a:ext uri="{FF2B5EF4-FFF2-40B4-BE49-F238E27FC236}">
                <a16:creationId xmlns:a16="http://schemas.microsoft.com/office/drawing/2014/main" id="{CA6A2266-BF2A-4C84-80B0-AC22D7203215}"/>
              </a:ext>
            </a:extLst>
          </p:cNvPr>
          <p:cNvSpPr>
            <a:spLocks noGrp="1"/>
          </p:cNvSpPr>
          <p:nvPr>
            <p:ph sz="quarter" idx="19" hasCustomPrompt="1"/>
          </p:nvPr>
        </p:nvSpPr>
        <p:spPr>
          <a:xfrm>
            <a:off x="127591" y="764705"/>
            <a:ext cx="11934000" cy="5580533"/>
          </a:xfrm>
          <a:prstGeom prst="rect">
            <a:avLst/>
          </a:prstGeom>
        </p:spPr>
        <p:txBody>
          <a:bodyPr lIns="0" tIns="0" rIns="0" bIns="0"/>
          <a:lstStyle>
            <a:lvl1pPr marL="374650" indent="-285750">
              <a:lnSpc>
                <a:spcPct val="100000"/>
              </a:lnSpc>
              <a:spcBef>
                <a:spcPts val="432"/>
              </a:spcBef>
              <a:buFont typeface="Wingdings" panose="05000000000000000000" pitchFamily="2" charset="2"/>
              <a:buChar char="§"/>
              <a:tabLst/>
              <a:defRPr sz="1800">
                <a:solidFill>
                  <a:schemeClr val="tx1"/>
                </a:solidFill>
                <a:latin typeface="Arial" panose="020B0604020202020204" pitchFamily="34" charset="0"/>
                <a:cs typeface="Arial" panose="020B0604020202020204" pitchFamily="34" charset="0"/>
              </a:defRPr>
            </a:lvl1pPr>
            <a:lvl2pPr marL="642937" indent="-285750">
              <a:lnSpc>
                <a:spcPct val="100000"/>
              </a:lnSpc>
              <a:spcBef>
                <a:spcPts val="432"/>
              </a:spcBef>
              <a:buFont typeface="Arial" panose="020B0604020202020204" pitchFamily="34" charset="0"/>
              <a:buChar char="–"/>
              <a:tabLst>
                <a:tab pos="1343025" algn="l"/>
              </a:tabLst>
              <a:defRPr sz="1800">
                <a:solidFill>
                  <a:schemeClr val="tx1"/>
                </a:solidFill>
                <a:latin typeface="Arial" panose="020B0604020202020204" pitchFamily="34" charset="0"/>
                <a:cs typeface="Arial" panose="020B0604020202020204" pitchFamily="34" charset="0"/>
              </a:defRPr>
            </a:lvl2pPr>
            <a:lvl3pPr marL="1202207" indent="-239173">
              <a:buSzPct val="80000"/>
              <a:buFont typeface="Courier New" panose="02070309020205020404" pitchFamily="49" charset="0"/>
              <a:buChar char="o"/>
              <a:defRPr sz="1867">
                <a:solidFill>
                  <a:srgbClr val="404040"/>
                </a:solidFill>
                <a:latin typeface="Arial" panose="020B0604020202020204" pitchFamily="34" charset="0"/>
                <a:cs typeface="Arial" panose="020B0604020202020204" pitchFamily="34" charset="0"/>
              </a:defRPr>
            </a:lvl3pPr>
            <a:lvl4pPr marL="1667850" indent="-239173">
              <a:buSzPct val="90000"/>
              <a:defRPr sz="1600">
                <a:solidFill>
                  <a:srgbClr val="404040"/>
                </a:solidFill>
                <a:latin typeface="Arial" panose="020B0604020202020204" pitchFamily="34" charset="0"/>
                <a:cs typeface="Arial" panose="020B0604020202020204" pitchFamily="34" charset="0"/>
              </a:defRPr>
            </a:lvl4pPr>
            <a:lvl5pPr>
              <a:defRPr>
                <a:solidFill>
                  <a:srgbClr val="404040"/>
                </a:solidFill>
              </a:defRPr>
            </a:lvl5pPr>
          </a:lstStyle>
          <a:p>
            <a:pPr lvl="0"/>
            <a:r>
              <a:rPr lang="cs-CZ" dirty="0"/>
              <a:t>Klepnutím lze upravit styly předlohy textu.</a:t>
            </a:r>
          </a:p>
          <a:p>
            <a:pPr lvl="1"/>
            <a:r>
              <a:rPr lang="cs-CZ" dirty="0"/>
              <a:t>Druhá úroveň</a:t>
            </a:r>
          </a:p>
        </p:txBody>
      </p:sp>
      <p:sp>
        <p:nvSpPr>
          <p:cNvPr id="9" name="Zástupný symbol pro číslo snímku 5">
            <a:extLst>
              <a:ext uri="{FF2B5EF4-FFF2-40B4-BE49-F238E27FC236}">
                <a16:creationId xmlns:a16="http://schemas.microsoft.com/office/drawing/2014/main" id="{32C3F233-6D86-44EA-88A6-7C0DF09152CC}"/>
              </a:ext>
            </a:extLst>
          </p:cNvPr>
          <p:cNvSpPr txBox="1">
            <a:spLocks/>
          </p:cNvSpPr>
          <p:nvPr userDrawn="1"/>
        </p:nvSpPr>
        <p:spPr>
          <a:xfrm>
            <a:off x="47328" y="6417332"/>
            <a:ext cx="2844800" cy="365125"/>
          </a:xfrm>
          <a:prstGeom prst="rect">
            <a:avLst/>
          </a:prstGeom>
        </p:spPr>
        <p:txBody>
          <a:bodyPr vert="horz" lIns="121920" tIns="60960" rIns="121920" bIns="60960" rtlCol="0" anchor="ctr"/>
          <a:lstStyle>
            <a:defPPr>
              <a:defRPr lang="cs-CZ"/>
            </a:defPPr>
            <a:lvl1pPr marL="0" algn="l" defTabSz="914400" rtl="0" eaLnBrk="1" latinLnBrk="0" hangingPunct="1">
              <a:defRPr sz="1200" kern="1200">
                <a:solidFill>
                  <a:srgbClr val="5F5F5F"/>
                </a:solidFill>
                <a:latin typeface="Calibri"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A2DB900-4F27-419C-B2D8-AAC4EB8D73BD}" type="slidenum">
              <a:rPr lang="cs-CZ" sz="1200" smtClean="0">
                <a:solidFill>
                  <a:schemeClr val="bg1">
                    <a:lumMod val="50000"/>
                  </a:schemeClr>
                </a:solidFill>
                <a:latin typeface="+mn-lt"/>
              </a:rPr>
              <a:pPr/>
              <a:t>‹#›</a:t>
            </a:fld>
            <a:endParaRPr lang="cs-CZ" sz="1200" dirty="0">
              <a:solidFill>
                <a:schemeClr val="bg1">
                  <a:lumMod val="50000"/>
                </a:schemeClr>
              </a:solidFill>
              <a:latin typeface="+mn-lt"/>
            </a:endParaRPr>
          </a:p>
        </p:txBody>
      </p:sp>
      <p:sp>
        <p:nvSpPr>
          <p:cNvPr id="10" name="Zástupný nadpis 1">
            <a:extLst>
              <a:ext uri="{FF2B5EF4-FFF2-40B4-BE49-F238E27FC236}">
                <a16:creationId xmlns:a16="http://schemas.microsoft.com/office/drawing/2014/main" id="{5A572D27-0EFE-4DA2-A740-E68865D3ABD5}"/>
              </a:ext>
            </a:extLst>
          </p:cNvPr>
          <p:cNvSpPr>
            <a:spLocks noGrp="1"/>
          </p:cNvSpPr>
          <p:nvPr>
            <p:ph type="title"/>
          </p:nvPr>
        </p:nvSpPr>
        <p:spPr>
          <a:xfrm>
            <a:off x="127590" y="123841"/>
            <a:ext cx="11934000" cy="486000"/>
          </a:xfrm>
          <a:prstGeom prst="rect">
            <a:avLst/>
          </a:prstGeom>
        </p:spPr>
        <p:txBody>
          <a:bodyPr vert="horz" lIns="91440" tIns="45720" rIns="91440" bIns="45720" rtlCol="0" anchor="ctr">
            <a:normAutofit/>
          </a:bodyPr>
          <a:lstStyle/>
          <a:p>
            <a:r>
              <a:rPr lang="cs-CZ" dirty="0"/>
              <a:t>SLIDE TITLE</a:t>
            </a:r>
          </a:p>
        </p:txBody>
      </p:sp>
    </p:spTree>
    <p:extLst>
      <p:ext uri="{BB962C8B-B14F-4D97-AF65-F5344CB8AC3E}">
        <p14:creationId xmlns:p14="http://schemas.microsoft.com/office/powerpoint/2010/main" val="3577116297"/>
      </p:ext>
    </p:extLst>
  </p:cSld>
  <p:clrMapOvr>
    <a:masterClrMapping/>
  </p:clrMapOvr>
  <p:extLst>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_headline_white">
    <p:spTree>
      <p:nvGrpSpPr>
        <p:cNvPr id="1" name=""/>
        <p:cNvGrpSpPr/>
        <p:nvPr/>
      </p:nvGrpSpPr>
      <p:grpSpPr>
        <a:xfrm>
          <a:off x="0" y="0"/>
          <a:ext cx="0" cy="0"/>
          <a:chOff x="0" y="0"/>
          <a:chExt cx="0" cy="0"/>
        </a:xfrm>
      </p:grpSpPr>
      <p:sp>
        <p:nvSpPr>
          <p:cNvPr id="8" name="Zástupný text 11">
            <a:extLst>
              <a:ext uri="{FF2B5EF4-FFF2-40B4-BE49-F238E27FC236}">
                <a16:creationId xmlns:a16="http://schemas.microsoft.com/office/drawing/2014/main" id="{D75B9138-CC83-4560-8013-7172DC0AD3F9}"/>
              </a:ext>
            </a:extLst>
          </p:cNvPr>
          <p:cNvSpPr>
            <a:spLocks noGrp="1"/>
          </p:cNvSpPr>
          <p:nvPr>
            <p:ph type="body" sz="quarter" idx="10" hasCustomPrompt="1"/>
          </p:nvPr>
        </p:nvSpPr>
        <p:spPr>
          <a:xfrm>
            <a:off x="127591" y="626028"/>
            <a:ext cx="11934000" cy="642385"/>
          </a:xfrm>
          <a:prstGeom prst="rect">
            <a:avLst/>
          </a:prstGeom>
        </p:spPr>
        <p:txBody>
          <a:bodyPr vert="horz" lIns="90000" tIns="46800" rIns="90000" bIns="46800" rtlCol="0" anchor="t" anchorCtr="0">
            <a:noAutofit/>
          </a:bodyPr>
          <a:lstStyle>
            <a:lvl1pPr marL="0" marR="0" indent="-232828" algn="l" defTabSz="1219140" rtl="0" eaLnBrk="1" fontAlgn="auto" latinLnBrk="0" hangingPunct="1">
              <a:lnSpc>
                <a:spcPct val="100000"/>
              </a:lnSpc>
              <a:spcBef>
                <a:spcPct val="20000"/>
              </a:spcBef>
              <a:spcAft>
                <a:spcPts val="0"/>
              </a:spcAft>
              <a:buClrTx/>
              <a:buSzTx/>
              <a:buFont typeface="Arial" pitchFamily="34" charset="0"/>
              <a:buNone/>
              <a:tabLst/>
              <a:defRPr lang="cs-CZ" sz="1600" b="1" dirty="0" smtClean="0">
                <a:solidFill>
                  <a:schemeClr val="bg2"/>
                </a:solidFill>
                <a:latin typeface="Arial" panose="020B0604020202020204" pitchFamily="34" charset="0"/>
              </a:defRPr>
            </a:lvl1pPr>
            <a:lvl2pPr>
              <a:defRPr lang="cs-CZ" dirty="0" smtClean="0">
                <a:solidFill>
                  <a:schemeClr val="tx1"/>
                </a:solidFill>
                <a:latin typeface="+mn-lt"/>
                <a:cs typeface="+mn-cs"/>
              </a:defRPr>
            </a:lvl2pPr>
            <a:lvl3pPr>
              <a:defRPr lang="cs-CZ" dirty="0" smtClean="0">
                <a:solidFill>
                  <a:schemeClr val="tx1"/>
                </a:solidFill>
                <a:latin typeface="+mn-lt"/>
                <a:cs typeface="+mn-cs"/>
              </a:defRPr>
            </a:lvl3pPr>
            <a:lvl4pPr>
              <a:defRPr lang="cs-CZ" sz="2400" dirty="0" smtClean="0">
                <a:solidFill>
                  <a:schemeClr val="tx1"/>
                </a:solidFill>
                <a:latin typeface="+mn-lt"/>
                <a:cs typeface="+mn-cs"/>
              </a:defRPr>
            </a:lvl4pPr>
            <a:lvl5pPr>
              <a:defRPr lang="cs-CZ" sz="2400" dirty="0">
                <a:solidFill>
                  <a:schemeClr val="tx1"/>
                </a:solidFill>
                <a:latin typeface="+mn-lt"/>
                <a:cs typeface="+mn-cs"/>
              </a:defRPr>
            </a:lvl5pPr>
          </a:lstStyle>
          <a:p>
            <a:pPr marL="0" marR="0" lvl="0" indent="-232828" algn="l" defTabSz="1219140" rtl="0" eaLnBrk="1" fontAlgn="auto" latinLnBrk="0" hangingPunct="1">
              <a:lnSpc>
                <a:spcPct val="100000"/>
              </a:lnSpc>
              <a:spcBef>
                <a:spcPct val="20000"/>
              </a:spcBef>
              <a:spcAft>
                <a:spcPts val="0"/>
              </a:spcAft>
              <a:buClrTx/>
              <a:buSzTx/>
              <a:buFont typeface="Arial" pitchFamily="34" charset="0"/>
              <a:buNone/>
              <a:tabLst/>
              <a:defRPr/>
            </a:pPr>
            <a:r>
              <a:rPr lang="en-GB" noProof="0" dirty="0"/>
              <a:t>Headline</a:t>
            </a:r>
          </a:p>
        </p:txBody>
      </p:sp>
      <p:sp>
        <p:nvSpPr>
          <p:cNvPr id="9" name="Zástupný symbol pro číslo snímku 5">
            <a:extLst>
              <a:ext uri="{FF2B5EF4-FFF2-40B4-BE49-F238E27FC236}">
                <a16:creationId xmlns:a16="http://schemas.microsoft.com/office/drawing/2014/main" id="{FDBD8B65-002E-457B-81D4-568AF849A79C}"/>
              </a:ext>
            </a:extLst>
          </p:cNvPr>
          <p:cNvSpPr txBox="1">
            <a:spLocks/>
          </p:cNvSpPr>
          <p:nvPr userDrawn="1"/>
        </p:nvSpPr>
        <p:spPr>
          <a:xfrm>
            <a:off x="47328" y="6417332"/>
            <a:ext cx="2844800" cy="365125"/>
          </a:xfrm>
          <a:prstGeom prst="rect">
            <a:avLst/>
          </a:prstGeom>
        </p:spPr>
        <p:txBody>
          <a:bodyPr vert="horz" lIns="121920" tIns="60960" rIns="121920" bIns="60960" rtlCol="0" anchor="ctr"/>
          <a:lstStyle>
            <a:defPPr>
              <a:defRPr lang="cs-CZ"/>
            </a:defPPr>
            <a:lvl1pPr marL="0" algn="l" defTabSz="914400" rtl="0" eaLnBrk="1" latinLnBrk="0" hangingPunct="1">
              <a:defRPr sz="1200" kern="1200">
                <a:solidFill>
                  <a:srgbClr val="5F5F5F"/>
                </a:solidFill>
                <a:latin typeface="Calibri"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A2DB900-4F27-419C-B2D8-AAC4EB8D73BD}" type="slidenum">
              <a:rPr lang="cs-CZ" sz="1200" smtClean="0">
                <a:solidFill>
                  <a:schemeClr val="bg1">
                    <a:lumMod val="50000"/>
                  </a:schemeClr>
                </a:solidFill>
                <a:latin typeface="+mn-lt"/>
              </a:rPr>
              <a:pPr/>
              <a:t>‹#›</a:t>
            </a:fld>
            <a:endParaRPr lang="cs-CZ" sz="1200" dirty="0">
              <a:solidFill>
                <a:schemeClr val="bg1">
                  <a:lumMod val="50000"/>
                </a:schemeClr>
              </a:solidFill>
              <a:latin typeface="+mn-lt"/>
            </a:endParaRPr>
          </a:p>
        </p:txBody>
      </p:sp>
      <p:sp>
        <p:nvSpPr>
          <p:cNvPr id="11" name="Zástupný nadpis 1">
            <a:extLst>
              <a:ext uri="{FF2B5EF4-FFF2-40B4-BE49-F238E27FC236}">
                <a16:creationId xmlns:a16="http://schemas.microsoft.com/office/drawing/2014/main" id="{FB7DCFB9-985E-43F8-BAC9-BD2F23ADF11A}"/>
              </a:ext>
            </a:extLst>
          </p:cNvPr>
          <p:cNvSpPr>
            <a:spLocks noGrp="1"/>
          </p:cNvSpPr>
          <p:nvPr>
            <p:ph type="title"/>
          </p:nvPr>
        </p:nvSpPr>
        <p:spPr>
          <a:xfrm>
            <a:off x="127590" y="123841"/>
            <a:ext cx="11934000" cy="486000"/>
          </a:xfrm>
          <a:prstGeom prst="rect">
            <a:avLst/>
          </a:prstGeom>
        </p:spPr>
        <p:txBody>
          <a:bodyPr vert="horz" lIns="91440" tIns="45720" rIns="91440" bIns="45720" rtlCol="0" anchor="ctr">
            <a:normAutofit/>
          </a:bodyPr>
          <a:lstStyle/>
          <a:p>
            <a:r>
              <a:rPr lang="cs-CZ" dirty="0"/>
              <a:t>SLIDE TITLE</a:t>
            </a:r>
          </a:p>
        </p:txBody>
      </p:sp>
    </p:spTree>
    <p:extLst>
      <p:ext uri="{BB962C8B-B14F-4D97-AF65-F5344CB8AC3E}">
        <p14:creationId xmlns:p14="http://schemas.microsoft.com/office/powerpoint/2010/main" val="292656143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_headling_text_white">
    <p:spTree>
      <p:nvGrpSpPr>
        <p:cNvPr id="1" name=""/>
        <p:cNvGrpSpPr/>
        <p:nvPr/>
      </p:nvGrpSpPr>
      <p:grpSpPr>
        <a:xfrm>
          <a:off x="0" y="0"/>
          <a:ext cx="0" cy="0"/>
          <a:chOff x="0" y="0"/>
          <a:chExt cx="0" cy="0"/>
        </a:xfrm>
      </p:grpSpPr>
      <p:sp>
        <p:nvSpPr>
          <p:cNvPr id="4" name="Zástupný symbol pro obsah 10">
            <a:extLst>
              <a:ext uri="{FF2B5EF4-FFF2-40B4-BE49-F238E27FC236}">
                <a16:creationId xmlns:a16="http://schemas.microsoft.com/office/drawing/2014/main" id="{EDF33C54-350E-0D47-9B72-9C08487EAC1B}"/>
              </a:ext>
            </a:extLst>
          </p:cNvPr>
          <p:cNvSpPr>
            <a:spLocks noGrp="1"/>
          </p:cNvSpPr>
          <p:nvPr>
            <p:ph sz="quarter" idx="18" hasCustomPrompt="1"/>
          </p:nvPr>
        </p:nvSpPr>
        <p:spPr>
          <a:xfrm>
            <a:off x="127591" y="1355271"/>
            <a:ext cx="11934000" cy="4989967"/>
          </a:xfrm>
          <a:prstGeom prst="rect">
            <a:avLst/>
          </a:prstGeom>
        </p:spPr>
        <p:txBody>
          <a:bodyPr lIns="0" tIns="0" rIns="0" bIns="0"/>
          <a:lstStyle>
            <a:lvl1pPr marL="374650" indent="-285750">
              <a:lnSpc>
                <a:spcPct val="100000"/>
              </a:lnSpc>
              <a:spcBef>
                <a:spcPts val="432"/>
              </a:spcBef>
              <a:buFont typeface="Wingdings" panose="05000000000000000000" pitchFamily="2" charset="2"/>
              <a:buChar char="§"/>
              <a:tabLst/>
              <a:defRPr sz="1800">
                <a:solidFill>
                  <a:schemeClr val="tx1"/>
                </a:solidFill>
                <a:latin typeface="Arial" panose="020B0604020202020204" pitchFamily="34" charset="0"/>
                <a:cs typeface="Arial" panose="020B0604020202020204" pitchFamily="34" charset="0"/>
              </a:defRPr>
            </a:lvl1pPr>
            <a:lvl2pPr marL="642937" indent="-285750">
              <a:lnSpc>
                <a:spcPct val="100000"/>
              </a:lnSpc>
              <a:spcBef>
                <a:spcPts val="432"/>
              </a:spcBef>
              <a:buFont typeface="Arial" panose="020B0604020202020204" pitchFamily="34" charset="0"/>
              <a:buChar char="–"/>
              <a:tabLst>
                <a:tab pos="1343025" algn="l"/>
              </a:tabLst>
              <a:defRPr sz="1800">
                <a:solidFill>
                  <a:schemeClr val="tx1"/>
                </a:solidFill>
                <a:latin typeface="Arial" panose="020B0604020202020204" pitchFamily="34" charset="0"/>
                <a:cs typeface="Arial" panose="020B0604020202020204" pitchFamily="34" charset="0"/>
              </a:defRPr>
            </a:lvl2pPr>
            <a:lvl3pPr marL="1202207" indent="-239173">
              <a:buSzPct val="80000"/>
              <a:buFont typeface="Courier New" panose="02070309020205020404" pitchFamily="49" charset="0"/>
              <a:buChar char="o"/>
              <a:defRPr sz="1867">
                <a:solidFill>
                  <a:srgbClr val="404040"/>
                </a:solidFill>
                <a:latin typeface="Arial" panose="020B0604020202020204" pitchFamily="34" charset="0"/>
                <a:cs typeface="Arial" panose="020B0604020202020204" pitchFamily="34" charset="0"/>
              </a:defRPr>
            </a:lvl3pPr>
            <a:lvl4pPr marL="1667850" indent="-239173">
              <a:buSzPct val="90000"/>
              <a:defRPr sz="1600">
                <a:solidFill>
                  <a:srgbClr val="404040"/>
                </a:solidFill>
                <a:latin typeface="Arial" panose="020B0604020202020204" pitchFamily="34" charset="0"/>
                <a:cs typeface="Arial" panose="020B0604020202020204" pitchFamily="34" charset="0"/>
              </a:defRPr>
            </a:lvl4pPr>
            <a:lvl5pPr>
              <a:defRPr>
                <a:solidFill>
                  <a:srgbClr val="404040"/>
                </a:solidFill>
              </a:defRPr>
            </a:lvl5pPr>
          </a:lstStyle>
          <a:p>
            <a:pPr lvl="0"/>
            <a:r>
              <a:rPr lang="cs-CZ" dirty="0"/>
              <a:t>Klepnutím lze upravit styly předlohy textu.</a:t>
            </a:r>
          </a:p>
          <a:p>
            <a:pPr lvl="1"/>
            <a:r>
              <a:rPr lang="cs-CZ" dirty="0"/>
              <a:t>Druhá úroveň</a:t>
            </a:r>
          </a:p>
        </p:txBody>
      </p:sp>
      <p:sp>
        <p:nvSpPr>
          <p:cNvPr id="11" name="Zástupný symbol pro číslo snímku 5">
            <a:extLst>
              <a:ext uri="{FF2B5EF4-FFF2-40B4-BE49-F238E27FC236}">
                <a16:creationId xmlns:a16="http://schemas.microsoft.com/office/drawing/2014/main" id="{48B9EBD2-4EB8-4902-A465-C065CF478335}"/>
              </a:ext>
            </a:extLst>
          </p:cNvPr>
          <p:cNvSpPr txBox="1">
            <a:spLocks/>
          </p:cNvSpPr>
          <p:nvPr userDrawn="1"/>
        </p:nvSpPr>
        <p:spPr>
          <a:xfrm>
            <a:off x="47328" y="6417332"/>
            <a:ext cx="2844800" cy="365125"/>
          </a:xfrm>
          <a:prstGeom prst="rect">
            <a:avLst/>
          </a:prstGeom>
        </p:spPr>
        <p:txBody>
          <a:bodyPr vert="horz" lIns="121920" tIns="60960" rIns="121920" bIns="60960" rtlCol="0" anchor="ctr"/>
          <a:lstStyle>
            <a:defPPr>
              <a:defRPr lang="cs-CZ"/>
            </a:defPPr>
            <a:lvl1pPr marL="0" algn="l" defTabSz="914400" rtl="0" eaLnBrk="1" latinLnBrk="0" hangingPunct="1">
              <a:defRPr sz="1200" kern="1200">
                <a:solidFill>
                  <a:srgbClr val="5F5F5F"/>
                </a:solidFill>
                <a:latin typeface="Calibri"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A2DB900-4F27-419C-B2D8-AAC4EB8D73BD}" type="slidenum">
              <a:rPr lang="cs-CZ" sz="1200" smtClean="0">
                <a:solidFill>
                  <a:schemeClr val="bg1">
                    <a:lumMod val="50000"/>
                  </a:schemeClr>
                </a:solidFill>
                <a:latin typeface="+mn-lt"/>
              </a:rPr>
              <a:pPr/>
              <a:t>‹#›</a:t>
            </a:fld>
            <a:endParaRPr lang="cs-CZ" sz="1200" dirty="0">
              <a:solidFill>
                <a:schemeClr val="bg1">
                  <a:lumMod val="50000"/>
                </a:schemeClr>
              </a:solidFill>
              <a:latin typeface="+mn-lt"/>
            </a:endParaRPr>
          </a:p>
        </p:txBody>
      </p:sp>
      <p:sp>
        <p:nvSpPr>
          <p:cNvPr id="12" name="Zástupný nadpis 1">
            <a:extLst>
              <a:ext uri="{FF2B5EF4-FFF2-40B4-BE49-F238E27FC236}">
                <a16:creationId xmlns:a16="http://schemas.microsoft.com/office/drawing/2014/main" id="{19F35C4A-73BC-408E-B5BD-D4506E1BA439}"/>
              </a:ext>
            </a:extLst>
          </p:cNvPr>
          <p:cNvSpPr>
            <a:spLocks noGrp="1"/>
          </p:cNvSpPr>
          <p:nvPr>
            <p:ph type="title"/>
          </p:nvPr>
        </p:nvSpPr>
        <p:spPr>
          <a:xfrm>
            <a:off x="127590" y="123841"/>
            <a:ext cx="11934000" cy="486000"/>
          </a:xfrm>
          <a:prstGeom prst="rect">
            <a:avLst/>
          </a:prstGeom>
        </p:spPr>
        <p:txBody>
          <a:bodyPr vert="horz" lIns="91440" tIns="45720" rIns="91440" bIns="45720" rtlCol="0" anchor="ctr">
            <a:normAutofit/>
          </a:bodyPr>
          <a:lstStyle/>
          <a:p>
            <a:r>
              <a:rPr lang="cs-CZ" dirty="0"/>
              <a:t>SLIDE TITLE</a:t>
            </a:r>
          </a:p>
        </p:txBody>
      </p:sp>
      <p:sp>
        <p:nvSpPr>
          <p:cNvPr id="13" name="Zástupný text 11">
            <a:extLst>
              <a:ext uri="{FF2B5EF4-FFF2-40B4-BE49-F238E27FC236}">
                <a16:creationId xmlns:a16="http://schemas.microsoft.com/office/drawing/2014/main" id="{EF09560A-B2DA-46D7-A56B-3D06EECF1B74}"/>
              </a:ext>
            </a:extLst>
          </p:cNvPr>
          <p:cNvSpPr>
            <a:spLocks noGrp="1"/>
          </p:cNvSpPr>
          <p:nvPr>
            <p:ph type="body" sz="quarter" idx="10" hasCustomPrompt="1"/>
          </p:nvPr>
        </p:nvSpPr>
        <p:spPr>
          <a:xfrm>
            <a:off x="127591" y="626028"/>
            <a:ext cx="11934000" cy="642385"/>
          </a:xfrm>
          <a:prstGeom prst="rect">
            <a:avLst/>
          </a:prstGeom>
        </p:spPr>
        <p:txBody>
          <a:bodyPr vert="horz" lIns="90000" tIns="46800" rIns="90000" bIns="46800" rtlCol="0" anchor="t" anchorCtr="0">
            <a:noAutofit/>
          </a:bodyPr>
          <a:lstStyle>
            <a:lvl1pPr marL="0" marR="0" indent="-232828" algn="l" defTabSz="1219140" rtl="0" eaLnBrk="1" fontAlgn="auto" latinLnBrk="0" hangingPunct="1">
              <a:lnSpc>
                <a:spcPct val="100000"/>
              </a:lnSpc>
              <a:spcBef>
                <a:spcPct val="20000"/>
              </a:spcBef>
              <a:spcAft>
                <a:spcPts val="0"/>
              </a:spcAft>
              <a:buClrTx/>
              <a:buSzTx/>
              <a:buFont typeface="Arial" pitchFamily="34" charset="0"/>
              <a:buNone/>
              <a:tabLst/>
              <a:defRPr lang="cs-CZ" sz="1600" b="1" dirty="0" smtClean="0">
                <a:solidFill>
                  <a:schemeClr val="bg2"/>
                </a:solidFill>
                <a:latin typeface="Arial" panose="020B0604020202020204" pitchFamily="34" charset="0"/>
              </a:defRPr>
            </a:lvl1pPr>
            <a:lvl2pPr>
              <a:defRPr lang="cs-CZ" dirty="0" smtClean="0">
                <a:solidFill>
                  <a:schemeClr val="tx1"/>
                </a:solidFill>
                <a:latin typeface="+mn-lt"/>
                <a:cs typeface="+mn-cs"/>
              </a:defRPr>
            </a:lvl2pPr>
            <a:lvl3pPr>
              <a:defRPr lang="cs-CZ" dirty="0" smtClean="0">
                <a:solidFill>
                  <a:schemeClr val="tx1"/>
                </a:solidFill>
                <a:latin typeface="+mn-lt"/>
                <a:cs typeface="+mn-cs"/>
              </a:defRPr>
            </a:lvl3pPr>
            <a:lvl4pPr>
              <a:defRPr lang="cs-CZ" sz="2400" dirty="0" smtClean="0">
                <a:solidFill>
                  <a:schemeClr val="tx1"/>
                </a:solidFill>
                <a:latin typeface="+mn-lt"/>
                <a:cs typeface="+mn-cs"/>
              </a:defRPr>
            </a:lvl4pPr>
            <a:lvl5pPr>
              <a:defRPr lang="cs-CZ" sz="2400" dirty="0">
                <a:solidFill>
                  <a:schemeClr val="tx1"/>
                </a:solidFill>
                <a:latin typeface="+mn-lt"/>
                <a:cs typeface="+mn-cs"/>
              </a:defRPr>
            </a:lvl5pPr>
          </a:lstStyle>
          <a:p>
            <a:pPr marL="0" marR="0" lvl="0" indent="-232828" algn="l" defTabSz="1219140" rtl="0" eaLnBrk="1" fontAlgn="auto" latinLnBrk="0" hangingPunct="1">
              <a:lnSpc>
                <a:spcPct val="100000"/>
              </a:lnSpc>
              <a:spcBef>
                <a:spcPct val="20000"/>
              </a:spcBef>
              <a:spcAft>
                <a:spcPts val="0"/>
              </a:spcAft>
              <a:buClrTx/>
              <a:buSzTx/>
              <a:buFont typeface="Arial" pitchFamily="34" charset="0"/>
              <a:buNone/>
              <a:tabLst/>
              <a:defRPr/>
            </a:pPr>
            <a:r>
              <a:rPr lang="en-GB" noProof="0" dirty="0"/>
              <a:t>Headline</a:t>
            </a:r>
          </a:p>
        </p:txBody>
      </p:sp>
    </p:spTree>
    <p:extLst>
      <p:ext uri="{BB962C8B-B14F-4D97-AF65-F5344CB8AC3E}">
        <p14:creationId xmlns:p14="http://schemas.microsoft.com/office/powerpoint/2010/main" val="190048793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_navy">
    <p:bg>
      <p:bgPr>
        <a:solidFill>
          <a:srgbClr val="002553"/>
        </a:solidFill>
        <a:effectLst/>
      </p:bgPr>
    </p:bg>
    <p:spTree>
      <p:nvGrpSpPr>
        <p:cNvPr id="1" name=""/>
        <p:cNvGrpSpPr/>
        <p:nvPr/>
      </p:nvGrpSpPr>
      <p:grpSpPr>
        <a:xfrm>
          <a:off x="0" y="0"/>
          <a:ext cx="0" cy="0"/>
          <a:chOff x="0" y="0"/>
          <a:chExt cx="0" cy="0"/>
        </a:xfrm>
      </p:grpSpPr>
      <p:sp>
        <p:nvSpPr>
          <p:cNvPr id="4" name="Cadre 7">
            <a:extLst>
              <a:ext uri="{FF2B5EF4-FFF2-40B4-BE49-F238E27FC236}">
                <a16:creationId xmlns:a16="http://schemas.microsoft.com/office/drawing/2014/main" id="{1F1D126F-25A9-9A48-9E2B-60AEA4CE039E}"/>
              </a:ext>
            </a:extLst>
          </p:cNvPr>
          <p:cNvSpPr/>
          <p:nvPr userDrawn="1"/>
        </p:nvSpPr>
        <p:spPr>
          <a:xfrm>
            <a:off x="0" y="0"/>
            <a:ext cx="12192000" cy="6858000"/>
          </a:xfrm>
          <a:prstGeom prst="frame">
            <a:avLst>
              <a:gd name="adj1" fmla="val 165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8" name="Zástupný symbol pro číslo snímku 5">
            <a:extLst>
              <a:ext uri="{FF2B5EF4-FFF2-40B4-BE49-F238E27FC236}">
                <a16:creationId xmlns:a16="http://schemas.microsoft.com/office/drawing/2014/main" id="{DE067373-992F-4DC6-BB5A-4CA5D60592E1}"/>
              </a:ext>
            </a:extLst>
          </p:cNvPr>
          <p:cNvSpPr txBox="1">
            <a:spLocks/>
          </p:cNvSpPr>
          <p:nvPr userDrawn="1"/>
        </p:nvSpPr>
        <p:spPr>
          <a:xfrm>
            <a:off x="47328" y="6417332"/>
            <a:ext cx="2844800" cy="365125"/>
          </a:xfrm>
          <a:prstGeom prst="rect">
            <a:avLst/>
          </a:prstGeom>
        </p:spPr>
        <p:txBody>
          <a:bodyPr vert="horz" lIns="121920" tIns="60960" rIns="121920" bIns="60960" rtlCol="0" anchor="ctr"/>
          <a:lstStyle>
            <a:defPPr>
              <a:defRPr lang="cs-CZ"/>
            </a:defPPr>
            <a:lvl1pPr marL="0" algn="l" defTabSz="914400" rtl="0" eaLnBrk="1" latinLnBrk="0" hangingPunct="1">
              <a:defRPr sz="1200" kern="1200">
                <a:solidFill>
                  <a:srgbClr val="5F5F5F"/>
                </a:solidFill>
                <a:latin typeface="Calibri"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A2DB900-4F27-419C-B2D8-AAC4EB8D73BD}" type="slidenum">
              <a:rPr lang="cs-CZ" sz="1200" smtClean="0">
                <a:solidFill>
                  <a:schemeClr val="bg1"/>
                </a:solidFill>
                <a:latin typeface="+mn-lt"/>
              </a:rPr>
              <a:pPr/>
              <a:t>‹#›</a:t>
            </a:fld>
            <a:endParaRPr lang="cs-CZ" sz="1200" dirty="0">
              <a:solidFill>
                <a:schemeClr val="bg1"/>
              </a:solidFill>
              <a:latin typeface="+mn-lt"/>
            </a:endParaRPr>
          </a:p>
        </p:txBody>
      </p:sp>
      <p:sp>
        <p:nvSpPr>
          <p:cNvPr id="9" name="Zástupný nadpis 1">
            <a:extLst>
              <a:ext uri="{FF2B5EF4-FFF2-40B4-BE49-F238E27FC236}">
                <a16:creationId xmlns:a16="http://schemas.microsoft.com/office/drawing/2014/main" id="{909DE12B-B592-403A-8243-2E494B9E75BD}"/>
              </a:ext>
            </a:extLst>
          </p:cNvPr>
          <p:cNvSpPr>
            <a:spLocks noGrp="1"/>
          </p:cNvSpPr>
          <p:nvPr>
            <p:ph type="title"/>
          </p:nvPr>
        </p:nvSpPr>
        <p:spPr>
          <a:xfrm>
            <a:off x="127590" y="123841"/>
            <a:ext cx="11934000" cy="486000"/>
          </a:xfrm>
          <a:prstGeom prst="rect">
            <a:avLst/>
          </a:prstGeom>
        </p:spPr>
        <p:txBody>
          <a:bodyPr vert="horz" lIns="91440" tIns="45720" rIns="91440" bIns="45720" rtlCol="0" anchor="ctr">
            <a:normAutofit/>
          </a:bodyPr>
          <a:lstStyle>
            <a:lvl1pPr>
              <a:defRPr>
                <a:solidFill>
                  <a:schemeClr val="bg1"/>
                </a:solidFill>
              </a:defRPr>
            </a:lvl1pPr>
          </a:lstStyle>
          <a:p>
            <a:r>
              <a:rPr lang="cs-CZ" dirty="0"/>
              <a:t>SLIDE TITLE</a:t>
            </a:r>
          </a:p>
        </p:txBody>
      </p:sp>
    </p:spTree>
    <p:extLst>
      <p:ext uri="{BB962C8B-B14F-4D97-AF65-F5344CB8AC3E}">
        <p14:creationId xmlns:p14="http://schemas.microsoft.com/office/powerpoint/2010/main" val="495209669"/>
      </p:ext>
    </p:extLst>
  </p:cSld>
  <p:clrMapOvr>
    <a:masterClrMapping/>
  </p:clrMapOvr>
  <p:extLst>
    <p:ext uri="{DCECCB84-F9BA-43D5-87BE-67443E8EF086}">
      <p15:sldGuideLst xmlns:p15="http://schemas.microsoft.com/office/powerpoint/2012/main"/>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_text_navy">
    <p:bg>
      <p:bgPr>
        <a:solidFill>
          <a:srgbClr val="002553"/>
        </a:solidFill>
        <a:effectLst/>
      </p:bgPr>
    </p:bg>
    <p:spTree>
      <p:nvGrpSpPr>
        <p:cNvPr id="1" name=""/>
        <p:cNvGrpSpPr/>
        <p:nvPr/>
      </p:nvGrpSpPr>
      <p:grpSpPr>
        <a:xfrm>
          <a:off x="0" y="0"/>
          <a:ext cx="0" cy="0"/>
          <a:chOff x="0" y="0"/>
          <a:chExt cx="0" cy="0"/>
        </a:xfrm>
      </p:grpSpPr>
      <p:sp>
        <p:nvSpPr>
          <p:cNvPr id="11" name="Zástupný symbol pro obsah 10">
            <a:extLst>
              <a:ext uri="{FF2B5EF4-FFF2-40B4-BE49-F238E27FC236}">
                <a16:creationId xmlns:a16="http://schemas.microsoft.com/office/drawing/2014/main" id="{3AAA38DB-6D26-43F5-948F-5A3E7269C1C7}"/>
              </a:ext>
            </a:extLst>
          </p:cNvPr>
          <p:cNvSpPr>
            <a:spLocks noGrp="1"/>
          </p:cNvSpPr>
          <p:nvPr>
            <p:ph sz="quarter" idx="19" hasCustomPrompt="1"/>
          </p:nvPr>
        </p:nvSpPr>
        <p:spPr>
          <a:xfrm>
            <a:off x="127591" y="764705"/>
            <a:ext cx="11934000" cy="5580533"/>
          </a:xfrm>
          <a:prstGeom prst="rect">
            <a:avLst/>
          </a:prstGeom>
        </p:spPr>
        <p:txBody>
          <a:bodyPr lIns="0" tIns="0" rIns="0" bIns="0"/>
          <a:lstStyle>
            <a:lvl1pPr marL="374650" indent="-285750">
              <a:lnSpc>
                <a:spcPct val="100000"/>
              </a:lnSpc>
              <a:spcBef>
                <a:spcPts val="432"/>
              </a:spcBef>
              <a:buFont typeface="Wingdings" panose="05000000000000000000" pitchFamily="2" charset="2"/>
              <a:buChar char="§"/>
              <a:tabLst/>
              <a:defRPr sz="1800">
                <a:solidFill>
                  <a:schemeClr val="bg1"/>
                </a:solidFill>
                <a:latin typeface="Arial" panose="020B0604020202020204" pitchFamily="34" charset="0"/>
                <a:cs typeface="Arial" panose="020B0604020202020204" pitchFamily="34" charset="0"/>
              </a:defRPr>
            </a:lvl1pPr>
            <a:lvl2pPr marL="642937" indent="-285750">
              <a:lnSpc>
                <a:spcPct val="100000"/>
              </a:lnSpc>
              <a:spcBef>
                <a:spcPts val="432"/>
              </a:spcBef>
              <a:buFont typeface="Arial" panose="020B0604020202020204" pitchFamily="34" charset="0"/>
              <a:buChar char="–"/>
              <a:tabLst>
                <a:tab pos="1343025" algn="l"/>
              </a:tabLst>
              <a:defRPr sz="1800">
                <a:solidFill>
                  <a:schemeClr val="bg1"/>
                </a:solidFill>
                <a:latin typeface="Arial" panose="020B0604020202020204" pitchFamily="34" charset="0"/>
                <a:cs typeface="Arial" panose="020B0604020202020204" pitchFamily="34" charset="0"/>
              </a:defRPr>
            </a:lvl2pPr>
            <a:lvl3pPr marL="1202207" indent="-239173">
              <a:buSzPct val="80000"/>
              <a:buFont typeface="Courier New" panose="02070309020205020404" pitchFamily="49" charset="0"/>
              <a:buChar char="o"/>
              <a:defRPr sz="1867">
                <a:solidFill>
                  <a:srgbClr val="404040"/>
                </a:solidFill>
                <a:latin typeface="Arial" panose="020B0604020202020204" pitchFamily="34" charset="0"/>
                <a:cs typeface="Arial" panose="020B0604020202020204" pitchFamily="34" charset="0"/>
              </a:defRPr>
            </a:lvl3pPr>
            <a:lvl4pPr marL="1667850" indent="-239173">
              <a:buSzPct val="90000"/>
              <a:defRPr sz="1600">
                <a:solidFill>
                  <a:srgbClr val="404040"/>
                </a:solidFill>
                <a:latin typeface="Arial" panose="020B0604020202020204" pitchFamily="34" charset="0"/>
                <a:cs typeface="Arial" panose="020B0604020202020204" pitchFamily="34" charset="0"/>
              </a:defRPr>
            </a:lvl4pPr>
            <a:lvl5pPr>
              <a:defRPr>
                <a:solidFill>
                  <a:srgbClr val="404040"/>
                </a:solidFill>
              </a:defRPr>
            </a:lvl5pPr>
          </a:lstStyle>
          <a:p>
            <a:pPr lvl="0"/>
            <a:r>
              <a:rPr lang="cs-CZ" dirty="0"/>
              <a:t>Klepnutím lze upravit styly předlohy textu.</a:t>
            </a:r>
          </a:p>
          <a:p>
            <a:pPr lvl="1"/>
            <a:r>
              <a:rPr lang="cs-CZ" dirty="0"/>
              <a:t>Druhá úroveň</a:t>
            </a:r>
          </a:p>
        </p:txBody>
      </p:sp>
      <p:sp>
        <p:nvSpPr>
          <p:cNvPr id="14" name="Cadre 7">
            <a:extLst>
              <a:ext uri="{FF2B5EF4-FFF2-40B4-BE49-F238E27FC236}">
                <a16:creationId xmlns:a16="http://schemas.microsoft.com/office/drawing/2014/main" id="{048241AB-3104-4748-A476-1E2517C8C19A}"/>
              </a:ext>
            </a:extLst>
          </p:cNvPr>
          <p:cNvSpPr/>
          <p:nvPr userDrawn="1"/>
        </p:nvSpPr>
        <p:spPr>
          <a:xfrm>
            <a:off x="0" y="0"/>
            <a:ext cx="12192000" cy="6858000"/>
          </a:xfrm>
          <a:prstGeom prst="frame">
            <a:avLst>
              <a:gd name="adj1" fmla="val 165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9" name="Zástupný symbol pro číslo snímku 5">
            <a:extLst>
              <a:ext uri="{FF2B5EF4-FFF2-40B4-BE49-F238E27FC236}">
                <a16:creationId xmlns:a16="http://schemas.microsoft.com/office/drawing/2014/main" id="{21043B53-B1DE-41AB-B42E-89E061A17C86}"/>
              </a:ext>
            </a:extLst>
          </p:cNvPr>
          <p:cNvSpPr txBox="1">
            <a:spLocks/>
          </p:cNvSpPr>
          <p:nvPr userDrawn="1"/>
        </p:nvSpPr>
        <p:spPr>
          <a:xfrm>
            <a:off x="47328" y="6417332"/>
            <a:ext cx="2844800" cy="365125"/>
          </a:xfrm>
          <a:prstGeom prst="rect">
            <a:avLst/>
          </a:prstGeom>
        </p:spPr>
        <p:txBody>
          <a:bodyPr vert="horz" lIns="121920" tIns="60960" rIns="121920" bIns="60960" rtlCol="0" anchor="ctr"/>
          <a:lstStyle>
            <a:defPPr>
              <a:defRPr lang="cs-CZ"/>
            </a:defPPr>
            <a:lvl1pPr marL="0" algn="l" defTabSz="914400" rtl="0" eaLnBrk="1" latinLnBrk="0" hangingPunct="1">
              <a:defRPr sz="1200" kern="1200">
                <a:solidFill>
                  <a:srgbClr val="5F5F5F"/>
                </a:solidFill>
                <a:latin typeface="Calibri"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A2DB900-4F27-419C-B2D8-AAC4EB8D73BD}" type="slidenum">
              <a:rPr lang="cs-CZ" sz="1200" smtClean="0">
                <a:solidFill>
                  <a:schemeClr val="bg1"/>
                </a:solidFill>
                <a:latin typeface="+mn-lt"/>
              </a:rPr>
              <a:pPr/>
              <a:t>‹#›</a:t>
            </a:fld>
            <a:endParaRPr lang="cs-CZ" sz="1200" dirty="0">
              <a:solidFill>
                <a:schemeClr val="bg1"/>
              </a:solidFill>
              <a:latin typeface="+mn-lt"/>
            </a:endParaRPr>
          </a:p>
        </p:txBody>
      </p:sp>
      <p:sp>
        <p:nvSpPr>
          <p:cNvPr id="10" name="Zástupný nadpis 1">
            <a:extLst>
              <a:ext uri="{FF2B5EF4-FFF2-40B4-BE49-F238E27FC236}">
                <a16:creationId xmlns:a16="http://schemas.microsoft.com/office/drawing/2014/main" id="{CDDFDD2A-4869-43E4-85C9-513A9BE48EBF}"/>
              </a:ext>
            </a:extLst>
          </p:cNvPr>
          <p:cNvSpPr>
            <a:spLocks noGrp="1"/>
          </p:cNvSpPr>
          <p:nvPr>
            <p:ph type="title"/>
          </p:nvPr>
        </p:nvSpPr>
        <p:spPr>
          <a:xfrm>
            <a:off x="127590" y="123841"/>
            <a:ext cx="11934000" cy="486000"/>
          </a:xfrm>
          <a:prstGeom prst="rect">
            <a:avLst/>
          </a:prstGeom>
        </p:spPr>
        <p:txBody>
          <a:bodyPr vert="horz" lIns="91440" tIns="45720" rIns="91440" bIns="45720" rtlCol="0" anchor="ctr">
            <a:normAutofit/>
          </a:bodyPr>
          <a:lstStyle>
            <a:lvl1pPr>
              <a:defRPr>
                <a:solidFill>
                  <a:schemeClr val="bg1"/>
                </a:solidFill>
              </a:defRPr>
            </a:lvl1pPr>
          </a:lstStyle>
          <a:p>
            <a:r>
              <a:rPr lang="cs-CZ" dirty="0"/>
              <a:t>SLIDE TITLE</a:t>
            </a:r>
          </a:p>
        </p:txBody>
      </p:sp>
    </p:spTree>
    <p:extLst>
      <p:ext uri="{BB962C8B-B14F-4D97-AF65-F5344CB8AC3E}">
        <p14:creationId xmlns:p14="http://schemas.microsoft.com/office/powerpoint/2010/main" val="2542505726"/>
      </p:ext>
    </p:extLst>
  </p:cSld>
  <p:clrMapOvr>
    <a:masterClrMapping/>
  </p:clrMapOvr>
  <p:extLst>
    <p:ext uri="{DCECCB84-F9BA-43D5-87BE-67443E8EF086}">
      <p15:sldGuideLst xmlns:p15="http://schemas.microsoft.com/office/powerpoint/2012/main"/>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_headline_navy">
    <p:bg>
      <p:bgPr>
        <a:solidFill>
          <a:srgbClr val="002553"/>
        </a:solidFill>
        <a:effectLst/>
      </p:bgPr>
    </p:bg>
    <p:spTree>
      <p:nvGrpSpPr>
        <p:cNvPr id="1" name=""/>
        <p:cNvGrpSpPr/>
        <p:nvPr/>
      </p:nvGrpSpPr>
      <p:grpSpPr>
        <a:xfrm>
          <a:off x="0" y="0"/>
          <a:ext cx="0" cy="0"/>
          <a:chOff x="0" y="0"/>
          <a:chExt cx="0" cy="0"/>
        </a:xfrm>
      </p:grpSpPr>
      <p:sp>
        <p:nvSpPr>
          <p:cNvPr id="4" name="Cadre 7">
            <a:extLst>
              <a:ext uri="{FF2B5EF4-FFF2-40B4-BE49-F238E27FC236}">
                <a16:creationId xmlns:a16="http://schemas.microsoft.com/office/drawing/2014/main" id="{1F1D126F-25A9-9A48-9E2B-60AEA4CE039E}"/>
              </a:ext>
            </a:extLst>
          </p:cNvPr>
          <p:cNvSpPr/>
          <p:nvPr userDrawn="1"/>
        </p:nvSpPr>
        <p:spPr>
          <a:xfrm>
            <a:off x="0" y="0"/>
            <a:ext cx="12192000" cy="6858000"/>
          </a:xfrm>
          <a:prstGeom prst="frame">
            <a:avLst>
              <a:gd name="adj1" fmla="val 165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11" name="Zástupný symbol pro číslo snímku 5">
            <a:extLst>
              <a:ext uri="{FF2B5EF4-FFF2-40B4-BE49-F238E27FC236}">
                <a16:creationId xmlns:a16="http://schemas.microsoft.com/office/drawing/2014/main" id="{C300C43C-3D53-4B44-AA6D-BF6CA8E53D49}"/>
              </a:ext>
            </a:extLst>
          </p:cNvPr>
          <p:cNvSpPr txBox="1">
            <a:spLocks/>
          </p:cNvSpPr>
          <p:nvPr userDrawn="1"/>
        </p:nvSpPr>
        <p:spPr>
          <a:xfrm>
            <a:off x="47328" y="6417332"/>
            <a:ext cx="2844800" cy="365125"/>
          </a:xfrm>
          <a:prstGeom prst="rect">
            <a:avLst/>
          </a:prstGeom>
        </p:spPr>
        <p:txBody>
          <a:bodyPr vert="horz" lIns="121920" tIns="60960" rIns="121920" bIns="60960" rtlCol="0" anchor="ctr"/>
          <a:lstStyle>
            <a:defPPr>
              <a:defRPr lang="cs-CZ"/>
            </a:defPPr>
            <a:lvl1pPr marL="0" algn="l" defTabSz="914400" rtl="0" eaLnBrk="1" latinLnBrk="0" hangingPunct="1">
              <a:defRPr sz="1200" kern="1200">
                <a:solidFill>
                  <a:srgbClr val="5F5F5F"/>
                </a:solidFill>
                <a:latin typeface="Calibri"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A2DB900-4F27-419C-B2D8-AAC4EB8D73BD}" type="slidenum">
              <a:rPr lang="cs-CZ" sz="1200" smtClean="0">
                <a:solidFill>
                  <a:schemeClr val="bg1"/>
                </a:solidFill>
                <a:latin typeface="+mn-lt"/>
              </a:rPr>
              <a:pPr/>
              <a:t>‹#›</a:t>
            </a:fld>
            <a:endParaRPr lang="cs-CZ" sz="1200" dirty="0">
              <a:solidFill>
                <a:schemeClr val="bg1"/>
              </a:solidFill>
              <a:latin typeface="+mn-lt"/>
            </a:endParaRPr>
          </a:p>
        </p:txBody>
      </p:sp>
      <p:sp>
        <p:nvSpPr>
          <p:cNvPr id="12" name="Zástupný nadpis 1">
            <a:extLst>
              <a:ext uri="{FF2B5EF4-FFF2-40B4-BE49-F238E27FC236}">
                <a16:creationId xmlns:a16="http://schemas.microsoft.com/office/drawing/2014/main" id="{9955F9D6-7445-4E5B-AAAA-4AF90180619D}"/>
              </a:ext>
            </a:extLst>
          </p:cNvPr>
          <p:cNvSpPr>
            <a:spLocks noGrp="1"/>
          </p:cNvSpPr>
          <p:nvPr>
            <p:ph type="title"/>
          </p:nvPr>
        </p:nvSpPr>
        <p:spPr>
          <a:xfrm>
            <a:off x="127590" y="123841"/>
            <a:ext cx="11934000" cy="486000"/>
          </a:xfrm>
          <a:prstGeom prst="rect">
            <a:avLst/>
          </a:prstGeom>
        </p:spPr>
        <p:txBody>
          <a:bodyPr vert="horz" lIns="91440" tIns="45720" rIns="91440" bIns="45720" rtlCol="0" anchor="ctr">
            <a:normAutofit/>
          </a:bodyPr>
          <a:lstStyle>
            <a:lvl1pPr>
              <a:defRPr>
                <a:solidFill>
                  <a:schemeClr val="bg1"/>
                </a:solidFill>
              </a:defRPr>
            </a:lvl1pPr>
          </a:lstStyle>
          <a:p>
            <a:r>
              <a:rPr lang="cs-CZ" dirty="0"/>
              <a:t>SLIDE TITLE</a:t>
            </a:r>
          </a:p>
        </p:txBody>
      </p:sp>
      <p:sp>
        <p:nvSpPr>
          <p:cNvPr id="13" name="Zástupný text 11">
            <a:extLst>
              <a:ext uri="{FF2B5EF4-FFF2-40B4-BE49-F238E27FC236}">
                <a16:creationId xmlns:a16="http://schemas.microsoft.com/office/drawing/2014/main" id="{50E3508E-9631-4CCB-896C-19A94526847A}"/>
              </a:ext>
            </a:extLst>
          </p:cNvPr>
          <p:cNvSpPr>
            <a:spLocks noGrp="1"/>
          </p:cNvSpPr>
          <p:nvPr>
            <p:ph type="body" sz="quarter" idx="10" hasCustomPrompt="1"/>
          </p:nvPr>
        </p:nvSpPr>
        <p:spPr>
          <a:xfrm>
            <a:off x="127591" y="626028"/>
            <a:ext cx="11934000" cy="642385"/>
          </a:xfrm>
          <a:prstGeom prst="rect">
            <a:avLst/>
          </a:prstGeom>
        </p:spPr>
        <p:txBody>
          <a:bodyPr vert="horz" lIns="90000" tIns="46800" rIns="90000" bIns="46800" rtlCol="0" anchor="t" anchorCtr="0">
            <a:noAutofit/>
          </a:bodyPr>
          <a:lstStyle>
            <a:lvl1pPr marL="0" marR="0" indent="-232828" algn="l" defTabSz="1219140" rtl="0" eaLnBrk="1" fontAlgn="auto" latinLnBrk="0" hangingPunct="1">
              <a:lnSpc>
                <a:spcPct val="100000"/>
              </a:lnSpc>
              <a:spcBef>
                <a:spcPct val="20000"/>
              </a:spcBef>
              <a:spcAft>
                <a:spcPts val="0"/>
              </a:spcAft>
              <a:buClrTx/>
              <a:buSzTx/>
              <a:buFont typeface="Arial" pitchFamily="34" charset="0"/>
              <a:buNone/>
              <a:tabLst/>
              <a:defRPr lang="cs-CZ" sz="1600" b="1" dirty="0" smtClean="0">
                <a:solidFill>
                  <a:schemeClr val="bg2"/>
                </a:solidFill>
                <a:latin typeface="Arial" panose="020B0604020202020204" pitchFamily="34" charset="0"/>
              </a:defRPr>
            </a:lvl1pPr>
            <a:lvl2pPr>
              <a:defRPr lang="cs-CZ" dirty="0" smtClean="0">
                <a:solidFill>
                  <a:schemeClr val="tx1"/>
                </a:solidFill>
                <a:latin typeface="+mn-lt"/>
                <a:cs typeface="+mn-cs"/>
              </a:defRPr>
            </a:lvl2pPr>
            <a:lvl3pPr>
              <a:defRPr lang="cs-CZ" dirty="0" smtClean="0">
                <a:solidFill>
                  <a:schemeClr val="tx1"/>
                </a:solidFill>
                <a:latin typeface="+mn-lt"/>
                <a:cs typeface="+mn-cs"/>
              </a:defRPr>
            </a:lvl3pPr>
            <a:lvl4pPr>
              <a:defRPr lang="cs-CZ" sz="2400" dirty="0" smtClean="0">
                <a:solidFill>
                  <a:schemeClr val="tx1"/>
                </a:solidFill>
                <a:latin typeface="+mn-lt"/>
                <a:cs typeface="+mn-cs"/>
              </a:defRPr>
            </a:lvl4pPr>
            <a:lvl5pPr>
              <a:defRPr lang="cs-CZ" sz="2400" dirty="0">
                <a:solidFill>
                  <a:schemeClr val="tx1"/>
                </a:solidFill>
                <a:latin typeface="+mn-lt"/>
                <a:cs typeface="+mn-cs"/>
              </a:defRPr>
            </a:lvl5pPr>
          </a:lstStyle>
          <a:p>
            <a:pPr marL="0" marR="0" lvl="0" indent="-232828" algn="l" defTabSz="1219140" rtl="0" eaLnBrk="1" fontAlgn="auto" latinLnBrk="0" hangingPunct="1">
              <a:lnSpc>
                <a:spcPct val="100000"/>
              </a:lnSpc>
              <a:spcBef>
                <a:spcPct val="20000"/>
              </a:spcBef>
              <a:spcAft>
                <a:spcPts val="0"/>
              </a:spcAft>
              <a:buClrTx/>
              <a:buSzTx/>
              <a:buFont typeface="Arial" pitchFamily="34" charset="0"/>
              <a:buNone/>
              <a:tabLst/>
              <a:defRPr/>
            </a:pPr>
            <a:r>
              <a:rPr lang="en-GB" noProof="0" dirty="0"/>
              <a:t>Headline</a:t>
            </a:r>
          </a:p>
        </p:txBody>
      </p:sp>
    </p:spTree>
    <p:extLst>
      <p:ext uri="{BB962C8B-B14F-4D97-AF65-F5344CB8AC3E}">
        <p14:creationId xmlns:p14="http://schemas.microsoft.com/office/powerpoint/2010/main" val="110505149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_headling_text_navy">
    <p:bg>
      <p:bgPr>
        <a:solidFill>
          <a:srgbClr val="002553"/>
        </a:solidFill>
        <a:effectLst/>
      </p:bgPr>
    </p:bg>
    <p:spTree>
      <p:nvGrpSpPr>
        <p:cNvPr id="1" name=""/>
        <p:cNvGrpSpPr/>
        <p:nvPr/>
      </p:nvGrpSpPr>
      <p:grpSpPr>
        <a:xfrm>
          <a:off x="0" y="0"/>
          <a:ext cx="0" cy="0"/>
          <a:chOff x="0" y="0"/>
          <a:chExt cx="0" cy="0"/>
        </a:xfrm>
      </p:grpSpPr>
      <p:sp>
        <p:nvSpPr>
          <p:cNvPr id="4" name="Cadre 7">
            <a:extLst>
              <a:ext uri="{FF2B5EF4-FFF2-40B4-BE49-F238E27FC236}">
                <a16:creationId xmlns:a16="http://schemas.microsoft.com/office/drawing/2014/main" id="{1F1D126F-25A9-9A48-9E2B-60AEA4CE039E}"/>
              </a:ext>
            </a:extLst>
          </p:cNvPr>
          <p:cNvSpPr/>
          <p:nvPr userDrawn="1"/>
        </p:nvSpPr>
        <p:spPr>
          <a:xfrm>
            <a:off x="0" y="0"/>
            <a:ext cx="12192000" cy="6858000"/>
          </a:xfrm>
          <a:prstGeom prst="frame">
            <a:avLst>
              <a:gd name="adj1" fmla="val 165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bg1"/>
              </a:solidFill>
            </a:endParaRPr>
          </a:p>
        </p:txBody>
      </p:sp>
      <p:sp>
        <p:nvSpPr>
          <p:cNvPr id="10" name="Zástupný symbol pro obsah 10">
            <a:extLst>
              <a:ext uri="{FF2B5EF4-FFF2-40B4-BE49-F238E27FC236}">
                <a16:creationId xmlns:a16="http://schemas.microsoft.com/office/drawing/2014/main" id="{DDC4E762-56D8-4B3B-9A49-64654B96E335}"/>
              </a:ext>
            </a:extLst>
          </p:cNvPr>
          <p:cNvSpPr>
            <a:spLocks noGrp="1"/>
          </p:cNvSpPr>
          <p:nvPr>
            <p:ph sz="quarter" idx="18" hasCustomPrompt="1"/>
          </p:nvPr>
        </p:nvSpPr>
        <p:spPr>
          <a:xfrm>
            <a:off x="127591" y="1355271"/>
            <a:ext cx="11934000" cy="4989967"/>
          </a:xfrm>
          <a:prstGeom prst="rect">
            <a:avLst/>
          </a:prstGeom>
        </p:spPr>
        <p:txBody>
          <a:bodyPr lIns="0" tIns="0" rIns="0" bIns="0"/>
          <a:lstStyle>
            <a:lvl1pPr marL="374650" indent="-285750">
              <a:lnSpc>
                <a:spcPct val="100000"/>
              </a:lnSpc>
              <a:spcBef>
                <a:spcPts val="432"/>
              </a:spcBef>
              <a:buFont typeface="Wingdings" panose="05000000000000000000" pitchFamily="2" charset="2"/>
              <a:buChar char="§"/>
              <a:tabLst/>
              <a:defRPr sz="1800">
                <a:solidFill>
                  <a:schemeClr val="bg1"/>
                </a:solidFill>
                <a:latin typeface="Arial" panose="020B0604020202020204" pitchFamily="34" charset="0"/>
                <a:cs typeface="Arial" panose="020B0604020202020204" pitchFamily="34" charset="0"/>
              </a:defRPr>
            </a:lvl1pPr>
            <a:lvl2pPr marL="642937" indent="-285750">
              <a:lnSpc>
                <a:spcPct val="100000"/>
              </a:lnSpc>
              <a:spcBef>
                <a:spcPts val="432"/>
              </a:spcBef>
              <a:buFont typeface="Arial" panose="020B0604020202020204" pitchFamily="34" charset="0"/>
              <a:buChar char="–"/>
              <a:tabLst>
                <a:tab pos="1343025" algn="l"/>
              </a:tabLst>
              <a:defRPr sz="1800">
                <a:solidFill>
                  <a:schemeClr val="bg1"/>
                </a:solidFill>
                <a:latin typeface="Arial" panose="020B0604020202020204" pitchFamily="34" charset="0"/>
                <a:cs typeface="Arial" panose="020B0604020202020204" pitchFamily="34" charset="0"/>
              </a:defRPr>
            </a:lvl2pPr>
            <a:lvl3pPr marL="1202207" indent="-239173">
              <a:buSzPct val="80000"/>
              <a:buFont typeface="Courier New" panose="02070309020205020404" pitchFamily="49" charset="0"/>
              <a:buChar char="o"/>
              <a:defRPr sz="1867">
                <a:solidFill>
                  <a:srgbClr val="404040"/>
                </a:solidFill>
                <a:latin typeface="Arial" panose="020B0604020202020204" pitchFamily="34" charset="0"/>
                <a:cs typeface="Arial" panose="020B0604020202020204" pitchFamily="34" charset="0"/>
              </a:defRPr>
            </a:lvl3pPr>
            <a:lvl4pPr marL="1667850" indent="-239173">
              <a:buSzPct val="90000"/>
              <a:defRPr sz="1600">
                <a:solidFill>
                  <a:srgbClr val="404040"/>
                </a:solidFill>
                <a:latin typeface="Arial" panose="020B0604020202020204" pitchFamily="34" charset="0"/>
                <a:cs typeface="Arial" panose="020B0604020202020204" pitchFamily="34" charset="0"/>
              </a:defRPr>
            </a:lvl4pPr>
            <a:lvl5pPr>
              <a:defRPr>
                <a:solidFill>
                  <a:srgbClr val="404040"/>
                </a:solidFill>
              </a:defRPr>
            </a:lvl5pPr>
          </a:lstStyle>
          <a:p>
            <a:pPr lvl="0"/>
            <a:r>
              <a:rPr lang="cs-CZ" dirty="0"/>
              <a:t>Klepnutím lze upravit styly předlohy textu.</a:t>
            </a:r>
          </a:p>
          <a:p>
            <a:pPr lvl="1"/>
            <a:r>
              <a:rPr lang="cs-CZ" dirty="0"/>
              <a:t>Druhá úroveň</a:t>
            </a:r>
          </a:p>
        </p:txBody>
      </p:sp>
      <p:sp>
        <p:nvSpPr>
          <p:cNvPr id="13" name="Zástupný symbol pro číslo snímku 5">
            <a:extLst>
              <a:ext uri="{FF2B5EF4-FFF2-40B4-BE49-F238E27FC236}">
                <a16:creationId xmlns:a16="http://schemas.microsoft.com/office/drawing/2014/main" id="{CBE7C74D-C588-4E20-B5A3-EB628CAEE028}"/>
              </a:ext>
            </a:extLst>
          </p:cNvPr>
          <p:cNvSpPr txBox="1">
            <a:spLocks/>
          </p:cNvSpPr>
          <p:nvPr userDrawn="1"/>
        </p:nvSpPr>
        <p:spPr>
          <a:xfrm>
            <a:off x="47328" y="6417332"/>
            <a:ext cx="2844800" cy="365125"/>
          </a:xfrm>
          <a:prstGeom prst="rect">
            <a:avLst/>
          </a:prstGeom>
        </p:spPr>
        <p:txBody>
          <a:bodyPr vert="horz" lIns="121920" tIns="60960" rIns="121920" bIns="60960" rtlCol="0" anchor="ctr"/>
          <a:lstStyle>
            <a:defPPr>
              <a:defRPr lang="cs-CZ"/>
            </a:defPPr>
            <a:lvl1pPr marL="0" algn="l" defTabSz="914400" rtl="0" eaLnBrk="1" latinLnBrk="0" hangingPunct="1">
              <a:defRPr sz="1200" kern="1200">
                <a:solidFill>
                  <a:srgbClr val="5F5F5F"/>
                </a:solidFill>
                <a:latin typeface="Calibri"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A2DB900-4F27-419C-B2D8-AAC4EB8D73BD}" type="slidenum">
              <a:rPr lang="cs-CZ" sz="1200" smtClean="0">
                <a:solidFill>
                  <a:schemeClr val="bg1"/>
                </a:solidFill>
                <a:latin typeface="+mn-lt"/>
              </a:rPr>
              <a:pPr/>
              <a:t>‹#›</a:t>
            </a:fld>
            <a:endParaRPr lang="cs-CZ" sz="1200" dirty="0">
              <a:solidFill>
                <a:schemeClr val="bg1"/>
              </a:solidFill>
              <a:latin typeface="+mn-lt"/>
            </a:endParaRPr>
          </a:p>
        </p:txBody>
      </p:sp>
      <p:sp>
        <p:nvSpPr>
          <p:cNvPr id="14" name="Zástupný nadpis 1">
            <a:extLst>
              <a:ext uri="{FF2B5EF4-FFF2-40B4-BE49-F238E27FC236}">
                <a16:creationId xmlns:a16="http://schemas.microsoft.com/office/drawing/2014/main" id="{8092B74C-9F23-438F-92F8-7351E6922635}"/>
              </a:ext>
            </a:extLst>
          </p:cNvPr>
          <p:cNvSpPr>
            <a:spLocks noGrp="1"/>
          </p:cNvSpPr>
          <p:nvPr>
            <p:ph type="title"/>
          </p:nvPr>
        </p:nvSpPr>
        <p:spPr>
          <a:xfrm>
            <a:off x="127590" y="123841"/>
            <a:ext cx="11934000" cy="486000"/>
          </a:xfrm>
          <a:prstGeom prst="rect">
            <a:avLst/>
          </a:prstGeom>
        </p:spPr>
        <p:txBody>
          <a:bodyPr vert="horz" lIns="91440" tIns="45720" rIns="91440" bIns="45720" rtlCol="0" anchor="ctr">
            <a:normAutofit/>
          </a:bodyPr>
          <a:lstStyle>
            <a:lvl1pPr>
              <a:defRPr>
                <a:solidFill>
                  <a:schemeClr val="bg1"/>
                </a:solidFill>
              </a:defRPr>
            </a:lvl1pPr>
          </a:lstStyle>
          <a:p>
            <a:r>
              <a:rPr lang="cs-CZ" dirty="0"/>
              <a:t>SLIDE TITLE</a:t>
            </a:r>
          </a:p>
        </p:txBody>
      </p:sp>
      <p:sp>
        <p:nvSpPr>
          <p:cNvPr id="15" name="Zástupný text 11">
            <a:extLst>
              <a:ext uri="{FF2B5EF4-FFF2-40B4-BE49-F238E27FC236}">
                <a16:creationId xmlns:a16="http://schemas.microsoft.com/office/drawing/2014/main" id="{4A2D4B60-D5DB-4E59-B9C5-BDED2AFBAEAD}"/>
              </a:ext>
            </a:extLst>
          </p:cNvPr>
          <p:cNvSpPr>
            <a:spLocks noGrp="1"/>
          </p:cNvSpPr>
          <p:nvPr>
            <p:ph type="body" sz="quarter" idx="10" hasCustomPrompt="1"/>
          </p:nvPr>
        </p:nvSpPr>
        <p:spPr>
          <a:xfrm>
            <a:off x="127591" y="626028"/>
            <a:ext cx="11934000" cy="642385"/>
          </a:xfrm>
          <a:prstGeom prst="rect">
            <a:avLst/>
          </a:prstGeom>
        </p:spPr>
        <p:txBody>
          <a:bodyPr vert="horz" lIns="90000" tIns="46800" rIns="90000" bIns="46800" rtlCol="0" anchor="t" anchorCtr="0">
            <a:noAutofit/>
          </a:bodyPr>
          <a:lstStyle>
            <a:lvl1pPr marL="0" marR="0" indent="-232828" algn="l" defTabSz="1219140" rtl="0" eaLnBrk="1" fontAlgn="auto" latinLnBrk="0" hangingPunct="1">
              <a:lnSpc>
                <a:spcPct val="100000"/>
              </a:lnSpc>
              <a:spcBef>
                <a:spcPct val="20000"/>
              </a:spcBef>
              <a:spcAft>
                <a:spcPts val="0"/>
              </a:spcAft>
              <a:buClrTx/>
              <a:buSzTx/>
              <a:buFont typeface="Arial" pitchFamily="34" charset="0"/>
              <a:buNone/>
              <a:tabLst/>
              <a:defRPr lang="cs-CZ" sz="1600" b="1" dirty="0" smtClean="0">
                <a:solidFill>
                  <a:schemeClr val="bg2"/>
                </a:solidFill>
                <a:latin typeface="Arial" panose="020B0604020202020204" pitchFamily="34" charset="0"/>
              </a:defRPr>
            </a:lvl1pPr>
            <a:lvl2pPr>
              <a:defRPr lang="cs-CZ" dirty="0" smtClean="0">
                <a:solidFill>
                  <a:schemeClr val="tx1"/>
                </a:solidFill>
                <a:latin typeface="+mn-lt"/>
                <a:cs typeface="+mn-cs"/>
              </a:defRPr>
            </a:lvl2pPr>
            <a:lvl3pPr>
              <a:defRPr lang="cs-CZ" dirty="0" smtClean="0">
                <a:solidFill>
                  <a:schemeClr val="tx1"/>
                </a:solidFill>
                <a:latin typeface="+mn-lt"/>
                <a:cs typeface="+mn-cs"/>
              </a:defRPr>
            </a:lvl3pPr>
            <a:lvl4pPr>
              <a:defRPr lang="cs-CZ" sz="2400" dirty="0" smtClean="0">
                <a:solidFill>
                  <a:schemeClr val="tx1"/>
                </a:solidFill>
                <a:latin typeface="+mn-lt"/>
                <a:cs typeface="+mn-cs"/>
              </a:defRPr>
            </a:lvl4pPr>
            <a:lvl5pPr>
              <a:defRPr lang="cs-CZ" sz="2400" dirty="0">
                <a:solidFill>
                  <a:schemeClr val="tx1"/>
                </a:solidFill>
                <a:latin typeface="+mn-lt"/>
                <a:cs typeface="+mn-cs"/>
              </a:defRPr>
            </a:lvl5pPr>
          </a:lstStyle>
          <a:p>
            <a:pPr marL="0" marR="0" lvl="0" indent="-232828" algn="l" defTabSz="1219140" rtl="0" eaLnBrk="1" fontAlgn="auto" latinLnBrk="0" hangingPunct="1">
              <a:lnSpc>
                <a:spcPct val="100000"/>
              </a:lnSpc>
              <a:spcBef>
                <a:spcPct val="20000"/>
              </a:spcBef>
              <a:spcAft>
                <a:spcPts val="0"/>
              </a:spcAft>
              <a:buClrTx/>
              <a:buSzTx/>
              <a:buFont typeface="Arial" pitchFamily="34" charset="0"/>
              <a:buNone/>
              <a:tabLst/>
              <a:defRPr/>
            </a:pPr>
            <a:r>
              <a:rPr lang="en-GB" noProof="0" dirty="0"/>
              <a:t>Headline</a:t>
            </a:r>
          </a:p>
        </p:txBody>
      </p:sp>
    </p:spTree>
    <p:extLst>
      <p:ext uri="{BB962C8B-B14F-4D97-AF65-F5344CB8AC3E}">
        <p14:creationId xmlns:p14="http://schemas.microsoft.com/office/powerpoint/2010/main" val="146719097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For_charts_title">
    <p:spTree>
      <p:nvGrpSpPr>
        <p:cNvPr id="1" name=""/>
        <p:cNvGrpSpPr/>
        <p:nvPr/>
      </p:nvGrpSpPr>
      <p:grpSpPr>
        <a:xfrm>
          <a:off x="0" y="0"/>
          <a:ext cx="0" cy="0"/>
          <a:chOff x="0" y="0"/>
          <a:chExt cx="0" cy="0"/>
        </a:xfrm>
      </p:grpSpPr>
      <p:sp>
        <p:nvSpPr>
          <p:cNvPr id="9" name="Zástupný symbol pro číslo snímku 5">
            <a:extLst>
              <a:ext uri="{FF2B5EF4-FFF2-40B4-BE49-F238E27FC236}">
                <a16:creationId xmlns:a16="http://schemas.microsoft.com/office/drawing/2014/main" id="{A46B841C-B512-4D08-AAEB-09BFAE8326D9}"/>
              </a:ext>
            </a:extLst>
          </p:cNvPr>
          <p:cNvSpPr txBox="1">
            <a:spLocks/>
          </p:cNvSpPr>
          <p:nvPr userDrawn="1"/>
        </p:nvSpPr>
        <p:spPr>
          <a:xfrm>
            <a:off x="47328" y="6417332"/>
            <a:ext cx="2844800" cy="365125"/>
          </a:xfrm>
          <a:prstGeom prst="rect">
            <a:avLst/>
          </a:prstGeom>
        </p:spPr>
        <p:txBody>
          <a:bodyPr vert="horz" lIns="121920" tIns="60960" rIns="121920" bIns="60960" rtlCol="0" anchor="ctr"/>
          <a:lstStyle>
            <a:defPPr>
              <a:defRPr lang="cs-CZ"/>
            </a:defPPr>
            <a:lvl1pPr marL="0" algn="l" defTabSz="914400" rtl="0" eaLnBrk="1" latinLnBrk="0" hangingPunct="1">
              <a:defRPr sz="1200" kern="1200">
                <a:solidFill>
                  <a:srgbClr val="5F5F5F"/>
                </a:solidFill>
                <a:latin typeface="Calibri"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A2DB900-4F27-419C-B2D8-AAC4EB8D73BD}" type="slidenum">
              <a:rPr lang="cs-CZ" sz="1200" smtClean="0">
                <a:solidFill>
                  <a:schemeClr val="bg1">
                    <a:lumMod val="50000"/>
                  </a:schemeClr>
                </a:solidFill>
                <a:latin typeface="+mn-lt"/>
              </a:rPr>
              <a:pPr/>
              <a:t>‹#›</a:t>
            </a:fld>
            <a:endParaRPr lang="cs-CZ" sz="1200" dirty="0">
              <a:solidFill>
                <a:schemeClr val="bg1">
                  <a:lumMod val="50000"/>
                </a:schemeClr>
              </a:solidFill>
              <a:latin typeface="+mn-lt"/>
            </a:endParaRPr>
          </a:p>
        </p:txBody>
      </p:sp>
      <p:sp>
        <p:nvSpPr>
          <p:cNvPr id="10" name="Zástupný nadpis 1">
            <a:extLst>
              <a:ext uri="{FF2B5EF4-FFF2-40B4-BE49-F238E27FC236}">
                <a16:creationId xmlns:a16="http://schemas.microsoft.com/office/drawing/2014/main" id="{33799258-4236-4658-815F-E7080FA87980}"/>
              </a:ext>
            </a:extLst>
          </p:cNvPr>
          <p:cNvSpPr>
            <a:spLocks noGrp="1"/>
          </p:cNvSpPr>
          <p:nvPr>
            <p:ph type="title"/>
          </p:nvPr>
        </p:nvSpPr>
        <p:spPr>
          <a:xfrm>
            <a:off x="127590" y="123841"/>
            <a:ext cx="11934000" cy="486000"/>
          </a:xfrm>
          <a:prstGeom prst="rect">
            <a:avLst/>
          </a:prstGeom>
        </p:spPr>
        <p:txBody>
          <a:bodyPr vert="horz" lIns="91440" tIns="45720" rIns="91440" bIns="45720" rtlCol="0" anchor="ctr">
            <a:normAutofit/>
          </a:bodyPr>
          <a:lstStyle/>
          <a:p>
            <a:r>
              <a:rPr lang="cs-CZ" dirty="0"/>
              <a:t>SLIDE TITLE</a:t>
            </a:r>
          </a:p>
        </p:txBody>
      </p:sp>
      <p:sp>
        <p:nvSpPr>
          <p:cNvPr id="12" name="Text Placeholder 6">
            <a:extLst>
              <a:ext uri="{FF2B5EF4-FFF2-40B4-BE49-F238E27FC236}">
                <a16:creationId xmlns:a16="http://schemas.microsoft.com/office/drawing/2014/main" id="{5C6B3171-7812-4680-876B-115FFA49D08F}"/>
              </a:ext>
            </a:extLst>
          </p:cNvPr>
          <p:cNvSpPr>
            <a:spLocks noGrp="1"/>
          </p:cNvSpPr>
          <p:nvPr>
            <p:ph type="body" sz="quarter" idx="16" hasCustomPrompt="1"/>
          </p:nvPr>
        </p:nvSpPr>
        <p:spPr>
          <a:xfrm>
            <a:off x="517289" y="6025232"/>
            <a:ext cx="10692049" cy="153888"/>
          </a:xfrm>
          <a:prstGeom prst="rect">
            <a:avLst/>
          </a:prstGeom>
        </p:spPr>
        <p:txBody>
          <a:bodyPr wrap="square" lIns="0" tIns="0" rIns="0" bIns="0" anchor="t" anchorCtr="0">
            <a:spAutoFit/>
          </a:bodyPr>
          <a:lstStyle>
            <a:lvl1pPr marL="0" indent="0">
              <a:lnSpc>
                <a:spcPct val="100000"/>
              </a:lnSpc>
              <a:spcBef>
                <a:spcPts val="0"/>
              </a:spcBef>
              <a:buNone/>
              <a:defRPr sz="1000" i="1">
                <a:solidFill>
                  <a:schemeClr val="bg1">
                    <a:lumMod val="50000"/>
                  </a:schemeClr>
                </a:solidFill>
                <a:latin typeface="Arial" panose="020B0604020202020204" pitchFamily="34" charset="0"/>
                <a:cs typeface="Arial" pitchFamily="34" charset="0"/>
              </a:defRPr>
            </a:lvl1pPr>
            <a:lvl2pPr marL="457189" indent="0">
              <a:buNone/>
              <a:defRPr sz="1200" i="1">
                <a:solidFill>
                  <a:schemeClr val="bg1">
                    <a:lumMod val="65000"/>
                  </a:schemeClr>
                </a:solidFill>
              </a:defRPr>
            </a:lvl2pPr>
            <a:lvl3pPr>
              <a:defRPr sz="1200" i="1">
                <a:solidFill>
                  <a:schemeClr val="bg1">
                    <a:lumMod val="65000"/>
                  </a:schemeClr>
                </a:solidFill>
              </a:defRPr>
            </a:lvl3pPr>
            <a:lvl4pPr>
              <a:defRPr sz="1200" i="1">
                <a:solidFill>
                  <a:schemeClr val="bg1">
                    <a:lumMod val="65000"/>
                  </a:schemeClr>
                </a:solidFill>
              </a:defRPr>
            </a:lvl4pPr>
            <a:lvl5pPr>
              <a:defRPr sz="1200" i="1">
                <a:solidFill>
                  <a:schemeClr val="bg1">
                    <a:lumMod val="65000"/>
                  </a:schemeClr>
                </a:solidFill>
              </a:defRPr>
            </a:lvl5pPr>
          </a:lstStyle>
          <a:p>
            <a:pPr lvl="0"/>
            <a:r>
              <a:rPr lang="en-US" dirty="0"/>
              <a:t>Click to edit Master text styles</a:t>
            </a:r>
          </a:p>
        </p:txBody>
      </p:sp>
    </p:spTree>
    <p:extLst>
      <p:ext uri="{BB962C8B-B14F-4D97-AF65-F5344CB8AC3E}">
        <p14:creationId xmlns:p14="http://schemas.microsoft.com/office/powerpoint/2010/main" val="374879552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For_charts_title_headline">
    <p:spTree>
      <p:nvGrpSpPr>
        <p:cNvPr id="1" name=""/>
        <p:cNvGrpSpPr/>
        <p:nvPr/>
      </p:nvGrpSpPr>
      <p:grpSpPr>
        <a:xfrm>
          <a:off x="0" y="0"/>
          <a:ext cx="0" cy="0"/>
          <a:chOff x="0" y="0"/>
          <a:chExt cx="0" cy="0"/>
        </a:xfrm>
      </p:grpSpPr>
      <p:sp>
        <p:nvSpPr>
          <p:cNvPr id="10" name="Zástupný symbol pro číslo snímku 5">
            <a:extLst>
              <a:ext uri="{FF2B5EF4-FFF2-40B4-BE49-F238E27FC236}">
                <a16:creationId xmlns:a16="http://schemas.microsoft.com/office/drawing/2014/main" id="{64E8F316-F2EE-49A3-8438-91B59E3E2B5E}"/>
              </a:ext>
            </a:extLst>
          </p:cNvPr>
          <p:cNvSpPr txBox="1">
            <a:spLocks/>
          </p:cNvSpPr>
          <p:nvPr userDrawn="1"/>
        </p:nvSpPr>
        <p:spPr>
          <a:xfrm>
            <a:off x="47328" y="6417332"/>
            <a:ext cx="2844800" cy="365125"/>
          </a:xfrm>
          <a:prstGeom prst="rect">
            <a:avLst/>
          </a:prstGeom>
        </p:spPr>
        <p:txBody>
          <a:bodyPr vert="horz" lIns="121920" tIns="60960" rIns="121920" bIns="60960" rtlCol="0" anchor="ctr"/>
          <a:lstStyle>
            <a:defPPr>
              <a:defRPr lang="cs-CZ"/>
            </a:defPPr>
            <a:lvl1pPr marL="0" algn="l" defTabSz="914400" rtl="0" eaLnBrk="1" latinLnBrk="0" hangingPunct="1">
              <a:defRPr sz="1200" kern="1200">
                <a:solidFill>
                  <a:srgbClr val="5F5F5F"/>
                </a:solidFill>
                <a:latin typeface="Calibri"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A2DB900-4F27-419C-B2D8-AAC4EB8D73BD}" type="slidenum">
              <a:rPr lang="cs-CZ" sz="1200" smtClean="0">
                <a:solidFill>
                  <a:schemeClr val="bg1">
                    <a:lumMod val="50000"/>
                  </a:schemeClr>
                </a:solidFill>
                <a:latin typeface="+mn-lt"/>
              </a:rPr>
              <a:pPr/>
              <a:t>‹#›</a:t>
            </a:fld>
            <a:endParaRPr lang="cs-CZ" sz="1200" dirty="0">
              <a:solidFill>
                <a:schemeClr val="bg1">
                  <a:lumMod val="50000"/>
                </a:schemeClr>
              </a:solidFill>
              <a:latin typeface="+mn-lt"/>
            </a:endParaRPr>
          </a:p>
        </p:txBody>
      </p:sp>
      <p:sp>
        <p:nvSpPr>
          <p:cNvPr id="11" name="Zástupný nadpis 1">
            <a:extLst>
              <a:ext uri="{FF2B5EF4-FFF2-40B4-BE49-F238E27FC236}">
                <a16:creationId xmlns:a16="http://schemas.microsoft.com/office/drawing/2014/main" id="{1304360A-A1E8-449E-A7C8-198584CC33E4}"/>
              </a:ext>
            </a:extLst>
          </p:cNvPr>
          <p:cNvSpPr>
            <a:spLocks noGrp="1"/>
          </p:cNvSpPr>
          <p:nvPr>
            <p:ph type="title"/>
          </p:nvPr>
        </p:nvSpPr>
        <p:spPr>
          <a:xfrm>
            <a:off x="127590" y="123841"/>
            <a:ext cx="11934000" cy="486000"/>
          </a:xfrm>
          <a:prstGeom prst="rect">
            <a:avLst/>
          </a:prstGeom>
        </p:spPr>
        <p:txBody>
          <a:bodyPr vert="horz" lIns="91440" tIns="45720" rIns="91440" bIns="45720" rtlCol="0" anchor="ctr">
            <a:normAutofit/>
          </a:bodyPr>
          <a:lstStyle/>
          <a:p>
            <a:r>
              <a:rPr lang="cs-CZ" dirty="0"/>
              <a:t>SLIDE TITLE</a:t>
            </a:r>
          </a:p>
        </p:txBody>
      </p:sp>
      <p:sp>
        <p:nvSpPr>
          <p:cNvPr id="16" name="Text Placeholder 6">
            <a:extLst>
              <a:ext uri="{FF2B5EF4-FFF2-40B4-BE49-F238E27FC236}">
                <a16:creationId xmlns:a16="http://schemas.microsoft.com/office/drawing/2014/main" id="{8F4A47D0-AA52-4488-BD10-1A3F4CB02B04}"/>
              </a:ext>
            </a:extLst>
          </p:cNvPr>
          <p:cNvSpPr>
            <a:spLocks noGrp="1"/>
          </p:cNvSpPr>
          <p:nvPr>
            <p:ph type="body" sz="quarter" idx="16" hasCustomPrompt="1"/>
          </p:nvPr>
        </p:nvSpPr>
        <p:spPr>
          <a:xfrm>
            <a:off x="517289" y="6025232"/>
            <a:ext cx="10692049" cy="153888"/>
          </a:xfrm>
          <a:prstGeom prst="rect">
            <a:avLst/>
          </a:prstGeom>
        </p:spPr>
        <p:txBody>
          <a:bodyPr wrap="square" lIns="0" tIns="0" rIns="0" bIns="0" anchor="t" anchorCtr="0">
            <a:spAutoFit/>
          </a:bodyPr>
          <a:lstStyle>
            <a:lvl1pPr marL="0" indent="0">
              <a:lnSpc>
                <a:spcPct val="100000"/>
              </a:lnSpc>
              <a:spcBef>
                <a:spcPts val="0"/>
              </a:spcBef>
              <a:buNone/>
              <a:defRPr sz="1000" i="1">
                <a:solidFill>
                  <a:schemeClr val="bg1">
                    <a:lumMod val="50000"/>
                  </a:schemeClr>
                </a:solidFill>
                <a:latin typeface="Arial" panose="020B0604020202020204" pitchFamily="34" charset="0"/>
                <a:cs typeface="Arial" pitchFamily="34" charset="0"/>
              </a:defRPr>
            </a:lvl1pPr>
            <a:lvl2pPr marL="457189" indent="0">
              <a:buNone/>
              <a:defRPr sz="1200" i="1">
                <a:solidFill>
                  <a:schemeClr val="bg1">
                    <a:lumMod val="65000"/>
                  </a:schemeClr>
                </a:solidFill>
              </a:defRPr>
            </a:lvl2pPr>
            <a:lvl3pPr>
              <a:defRPr sz="1200" i="1">
                <a:solidFill>
                  <a:schemeClr val="bg1">
                    <a:lumMod val="65000"/>
                  </a:schemeClr>
                </a:solidFill>
              </a:defRPr>
            </a:lvl3pPr>
            <a:lvl4pPr>
              <a:defRPr sz="1200" i="1">
                <a:solidFill>
                  <a:schemeClr val="bg1">
                    <a:lumMod val="65000"/>
                  </a:schemeClr>
                </a:solidFill>
              </a:defRPr>
            </a:lvl4pPr>
            <a:lvl5pPr>
              <a:defRPr sz="1200" i="1">
                <a:solidFill>
                  <a:schemeClr val="bg1">
                    <a:lumMod val="65000"/>
                  </a:schemeClr>
                </a:solidFill>
              </a:defRPr>
            </a:lvl5pPr>
          </a:lstStyle>
          <a:p>
            <a:pPr lvl="0"/>
            <a:r>
              <a:rPr lang="en-US" dirty="0"/>
              <a:t>Click to edit Master text styles</a:t>
            </a:r>
          </a:p>
        </p:txBody>
      </p:sp>
      <p:sp>
        <p:nvSpPr>
          <p:cNvPr id="17" name="Zástupný text 11">
            <a:extLst>
              <a:ext uri="{FF2B5EF4-FFF2-40B4-BE49-F238E27FC236}">
                <a16:creationId xmlns:a16="http://schemas.microsoft.com/office/drawing/2014/main" id="{A1B5BF6E-DF2C-4C30-A85A-D728340BB368}"/>
              </a:ext>
            </a:extLst>
          </p:cNvPr>
          <p:cNvSpPr>
            <a:spLocks noGrp="1"/>
          </p:cNvSpPr>
          <p:nvPr>
            <p:ph type="body" sz="quarter" idx="10" hasCustomPrompt="1"/>
          </p:nvPr>
        </p:nvSpPr>
        <p:spPr>
          <a:xfrm>
            <a:off x="127591" y="626028"/>
            <a:ext cx="11934000" cy="642385"/>
          </a:xfrm>
          <a:prstGeom prst="rect">
            <a:avLst/>
          </a:prstGeom>
        </p:spPr>
        <p:txBody>
          <a:bodyPr vert="horz" lIns="90000" tIns="46800" rIns="90000" bIns="46800" rtlCol="0" anchor="t" anchorCtr="0">
            <a:noAutofit/>
          </a:bodyPr>
          <a:lstStyle>
            <a:lvl1pPr marL="0" marR="0" indent="-232828" algn="l" defTabSz="1219140" rtl="0" eaLnBrk="1" fontAlgn="auto" latinLnBrk="0" hangingPunct="1">
              <a:lnSpc>
                <a:spcPct val="100000"/>
              </a:lnSpc>
              <a:spcBef>
                <a:spcPct val="20000"/>
              </a:spcBef>
              <a:spcAft>
                <a:spcPts val="0"/>
              </a:spcAft>
              <a:buClrTx/>
              <a:buSzTx/>
              <a:buFont typeface="Arial" pitchFamily="34" charset="0"/>
              <a:buNone/>
              <a:tabLst/>
              <a:defRPr lang="cs-CZ" sz="1600" b="1" dirty="0" smtClean="0">
                <a:solidFill>
                  <a:schemeClr val="bg2"/>
                </a:solidFill>
                <a:latin typeface="Arial" panose="020B0604020202020204" pitchFamily="34" charset="0"/>
              </a:defRPr>
            </a:lvl1pPr>
            <a:lvl2pPr>
              <a:defRPr lang="cs-CZ" dirty="0" smtClean="0">
                <a:solidFill>
                  <a:schemeClr val="tx1"/>
                </a:solidFill>
                <a:latin typeface="+mn-lt"/>
                <a:cs typeface="+mn-cs"/>
              </a:defRPr>
            </a:lvl2pPr>
            <a:lvl3pPr>
              <a:defRPr lang="cs-CZ" dirty="0" smtClean="0">
                <a:solidFill>
                  <a:schemeClr val="tx1"/>
                </a:solidFill>
                <a:latin typeface="+mn-lt"/>
                <a:cs typeface="+mn-cs"/>
              </a:defRPr>
            </a:lvl3pPr>
            <a:lvl4pPr>
              <a:defRPr lang="cs-CZ" sz="2400" dirty="0" smtClean="0">
                <a:solidFill>
                  <a:schemeClr val="tx1"/>
                </a:solidFill>
                <a:latin typeface="+mn-lt"/>
                <a:cs typeface="+mn-cs"/>
              </a:defRPr>
            </a:lvl4pPr>
            <a:lvl5pPr>
              <a:defRPr lang="cs-CZ" sz="2400" dirty="0">
                <a:solidFill>
                  <a:schemeClr val="tx1"/>
                </a:solidFill>
                <a:latin typeface="+mn-lt"/>
                <a:cs typeface="+mn-cs"/>
              </a:defRPr>
            </a:lvl5pPr>
          </a:lstStyle>
          <a:p>
            <a:pPr marL="0" marR="0" lvl="0" indent="-232828" algn="l" defTabSz="1219140" rtl="0" eaLnBrk="1" fontAlgn="auto" latinLnBrk="0" hangingPunct="1">
              <a:lnSpc>
                <a:spcPct val="100000"/>
              </a:lnSpc>
              <a:spcBef>
                <a:spcPct val="20000"/>
              </a:spcBef>
              <a:spcAft>
                <a:spcPts val="0"/>
              </a:spcAft>
              <a:buClrTx/>
              <a:buSzTx/>
              <a:buFont typeface="Arial" pitchFamily="34" charset="0"/>
              <a:buNone/>
              <a:tabLst/>
              <a:defRPr/>
            </a:pPr>
            <a:r>
              <a:rPr lang="en-GB" noProof="0" dirty="0"/>
              <a:t>Headline</a:t>
            </a:r>
          </a:p>
        </p:txBody>
      </p:sp>
    </p:spTree>
    <p:extLst>
      <p:ext uri="{BB962C8B-B14F-4D97-AF65-F5344CB8AC3E}">
        <p14:creationId xmlns:p14="http://schemas.microsoft.com/office/powerpoint/2010/main" val="41227113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Divider">
    <p:bg>
      <p:bgPr>
        <a:solidFill>
          <a:schemeClr val="accent1"/>
        </a:solidFill>
        <a:effectLst/>
      </p:bgPr>
    </p:bg>
    <p:spTree>
      <p:nvGrpSpPr>
        <p:cNvPr id="1" name=""/>
        <p:cNvGrpSpPr/>
        <p:nvPr/>
      </p:nvGrpSpPr>
      <p:grpSpPr>
        <a:xfrm>
          <a:off x="0" y="0"/>
          <a:ext cx="0" cy="0"/>
          <a:chOff x="0" y="0"/>
          <a:chExt cx="0" cy="0"/>
        </a:xfrm>
      </p:grpSpPr>
      <p:sp>
        <p:nvSpPr>
          <p:cNvPr id="8" name="Title 1"/>
          <p:cNvSpPr>
            <a:spLocks noGrp="1"/>
          </p:cNvSpPr>
          <p:nvPr>
            <p:ph type="title" hasCustomPrompt="1"/>
          </p:nvPr>
        </p:nvSpPr>
        <p:spPr>
          <a:xfrm>
            <a:off x="1366507" y="3344014"/>
            <a:ext cx="9457547" cy="1083375"/>
          </a:xfrm>
          <a:prstGeom prst="rect">
            <a:avLst/>
          </a:prstGeom>
        </p:spPr>
        <p:txBody>
          <a:bodyPr lIns="36000" tIns="0" rIns="36000" bIns="0" anchor="b">
            <a:noAutofit/>
          </a:bodyPr>
          <a:lstStyle>
            <a:lvl1pPr>
              <a:lnSpc>
                <a:spcPct val="80000"/>
              </a:lnSpc>
              <a:spcBef>
                <a:spcPts val="1219"/>
              </a:spcBef>
              <a:defRPr sz="6000" cap="all" baseline="0">
                <a:solidFill>
                  <a:schemeClr val="bg1"/>
                </a:solidFill>
                <a:latin typeface="Arial Black" panose="020B0A04020102020204" pitchFamily="34" charset="0"/>
                <a:cs typeface="Arial" panose="020B0604020202020204" pitchFamily="34" charset="0"/>
              </a:defRPr>
            </a:lvl1pPr>
          </a:lstStyle>
          <a:p>
            <a:r>
              <a:rPr lang="en-US" dirty="0"/>
              <a:t>Something</a:t>
            </a:r>
            <a:endParaRPr lang="en-GB" dirty="0"/>
          </a:p>
        </p:txBody>
      </p:sp>
      <p:sp>
        <p:nvSpPr>
          <p:cNvPr id="10" name="Text Placeholder 6"/>
          <p:cNvSpPr>
            <a:spLocks noGrp="1"/>
          </p:cNvSpPr>
          <p:nvPr>
            <p:ph type="body" sz="quarter" idx="13" hasCustomPrompt="1"/>
          </p:nvPr>
        </p:nvSpPr>
        <p:spPr>
          <a:xfrm>
            <a:off x="1366507" y="2476736"/>
            <a:ext cx="9457547" cy="829179"/>
          </a:xfrm>
          <a:prstGeom prst="rect">
            <a:avLst/>
          </a:prstGeom>
        </p:spPr>
        <p:txBody>
          <a:bodyPr lIns="36000" tIns="0" rIns="36000" bIns="0" anchor="b">
            <a:normAutofit/>
          </a:bodyPr>
          <a:lstStyle>
            <a:lvl1pPr marL="0" indent="0">
              <a:spcBef>
                <a:spcPts val="1828"/>
              </a:spcBef>
              <a:buNone/>
              <a:defRPr sz="2400" b="1" cap="none" baseline="0">
                <a:solidFill>
                  <a:schemeClr val="bg2"/>
                </a:solidFill>
                <a:latin typeface="Arial" panose="020B0604020202020204" pitchFamily="34" charset="0"/>
                <a:cs typeface="Arial" panose="020B0604020202020204" pitchFamily="34" charset="0"/>
              </a:defRPr>
            </a:lvl1pPr>
          </a:lstStyle>
          <a:p>
            <a:pPr lvl="0"/>
            <a:r>
              <a:rPr lang="en-GB" noProof="0" dirty="0"/>
              <a:t>Something</a:t>
            </a:r>
          </a:p>
        </p:txBody>
      </p:sp>
      <p:sp>
        <p:nvSpPr>
          <p:cNvPr id="5" name="Zástupný symbol pro číslo snímku 5">
            <a:extLst>
              <a:ext uri="{FF2B5EF4-FFF2-40B4-BE49-F238E27FC236}">
                <a16:creationId xmlns:a16="http://schemas.microsoft.com/office/drawing/2014/main" id="{B0D94F78-BC14-4930-BD5B-7E1E3C564CBC}"/>
              </a:ext>
            </a:extLst>
          </p:cNvPr>
          <p:cNvSpPr txBox="1">
            <a:spLocks/>
          </p:cNvSpPr>
          <p:nvPr userDrawn="1"/>
        </p:nvSpPr>
        <p:spPr>
          <a:xfrm>
            <a:off x="47328" y="6417332"/>
            <a:ext cx="2844800" cy="365125"/>
          </a:xfrm>
          <a:prstGeom prst="rect">
            <a:avLst/>
          </a:prstGeom>
        </p:spPr>
        <p:txBody>
          <a:bodyPr vert="horz" lIns="121920" tIns="60960" rIns="121920" bIns="60960" rtlCol="0" anchor="ctr"/>
          <a:lstStyle>
            <a:defPPr>
              <a:defRPr lang="cs-CZ"/>
            </a:defPPr>
            <a:lvl1pPr marL="0" algn="l" defTabSz="914400" rtl="0" eaLnBrk="1" latinLnBrk="0" hangingPunct="1">
              <a:defRPr sz="1200" kern="1200">
                <a:solidFill>
                  <a:srgbClr val="5F5F5F"/>
                </a:solidFill>
                <a:latin typeface="Calibri"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A2DB900-4F27-419C-B2D8-AAC4EB8D73BD}" type="slidenum">
              <a:rPr lang="cs-CZ" sz="1200" smtClean="0">
                <a:solidFill>
                  <a:schemeClr val="bg1"/>
                </a:solidFill>
                <a:latin typeface="+mn-lt"/>
              </a:rPr>
              <a:pPr/>
              <a:t>‹#›</a:t>
            </a:fld>
            <a:endParaRPr lang="cs-CZ" sz="1200" dirty="0">
              <a:solidFill>
                <a:schemeClr val="bg1"/>
              </a:solidFill>
              <a:latin typeface="+mn-lt"/>
            </a:endParaRPr>
          </a:p>
        </p:txBody>
      </p:sp>
    </p:spTree>
    <p:extLst>
      <p:ext uri="{BB962C8B-B14F-4D97-AF65-F5344CB8AC3E}">
        <p14:creationId xmlns:p14="http://schemas.microsoft.com/office/powerpoint/2010/main" val="386339484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4_Chapter">
    <p:bg>
      <p:bgPr>
        <a:solidFill>
          <a:schemeClr val="accent1"/>
        </a:solidFill>
        <a:effectLst/>
      </p:bgPr>
    </p:bg>
    <p:spTree>
      <p:nvGrpSpPr>
        <p:cNvPr id="1" name=""/>
        <p:cNvGrpSpPr/>
        <p:nvPr/>
      </p:nvGrpSpPr>
      <p:grpSpPr>
        <a:xfrm>
          <a:off x="0" y="0"/>
          <a:ext cx="0" cy="0"/>
          <a:chOff x="0" y="0"/>
          <a:chExt cx="0" cy="0"/>
        </a:xfrm>
      </p:grpSpPr>
      <p:sp>
        <p:nvSpPr>
          <p:cNvPr id="10" name="Espace réservé du texte 2">
            <a:extLst>
              <a:ext uri="{FF2B5EF4-FFF2-40B4-BE49-F238E27FC236}">
                <a16:creationId xmlns:a16="http://schemas.microsoft.com/office/drawing/2014/main" id="{EBD9ECF6-37B6-477F-B746-54CAAD9AF96E}"/>
              </a:ext>
            </a:extLst>
          </p:cNvPr>
          <p:cNvSpPr>
            <a:spLocks noGrp="1"/>
          </p:cNvSpPr>
          <p:nvPr>
            <p:ph type="body" idx="1"/>
          </p:nvPr>
        </p:nvSpPr>
        <p:spPr>
          <a:xfrm>
            <a:off x="452214" y="2816932"/>
            <a:ext cx="8402757" cy="461665"/>
          </a:xfrm>
          <a:prstGeom prst="rect">
            <a:avLst/>
          </a:prstGeom>
        </p:spPr>
        <p:txBody>
          <a:bodyPr wrap="square" lIns="108000" rIns="180000">
            <a:spAutoFit/>
          </a:bodyPr>
          <a:lstStyle>
            <a:lvl1pPr marL="0" indent="0">
              <a:lnSpc>
                <a:spcPct val="100000"/>
              </a:lnSpc>
              <a:spcBef>
                <a:spcPts val="576"/>
              </a:spcBef>
              <a:buNone/>
              <a:defRPr sz="2400" b="1">
                <a:solidFill>
                  <a:schemeClr val="bg1"/>
                </a:solidFill>
                <a:latin typeface="Arial" panose="020B0604020202020204" pitchFamily="34" charset="0"/>
                <a:cs typeface="Arial" panose="020B060402020202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endParaRPr lang="en-GB" dirty="0"/>
          </a:p>
        </p:txBody>
      </p:sp>
      <p:sp>
        <p:nvSpPr>
          <p:cNvPr id="11" name="Espace réservé du texte 11">
            <a:extLst>
              <a:ext uri="{FF2B5EF4-FFF2-40B4-BE49-F238E27FC236}">
                <a16:creationId xmlns:a16="http://schemas.microsoft.com/office/drawing/2014/main" id="{0C4D3036-8ECE-4179-A12A-C026ACF3BC5E}"/>
              </a:ext>
            </a:extLst>
          </p:cNvPr>
          <p:cNvSpPr>
            <a:spLocks noGrp="1"/>
          </p:cNvSpPr>
          <p:nvPr>
            <p:ph type="body" sz="quarter" idx="13" hasCustomPrompt="1"/>
          </p:nvPr>
        </p:nvSpPr>
        <p:spPr>
          <a:xfrm>
            <a:off x="9828892" y="3287"/>
            <a:ext cx="2231701" cy="4508927"/>
          </a:xfrm>
          <a:prstGeom prst="rect">
            <a:avLst/>
          </a:prstGeom>
        </p:spPr>
        <p:txBody>
          <a:bodyPr wrap="none">
            <a:spAutoFit/>
          </a:bodyPr>
          <a:lstStyle>
            <a:lvl1pPr marL="0" indent="0">
              <a:lnSpc>
                <a:spcPct val="100000"/>
              </a:lnSpc>
              <a:spcBef>
                <a:spcPts val="6888"/>
              </a:spcBef>
              <a:buNone/>
              <a:defRPr sz="28700" b="1">
                <a:solidFill>
                  <a:schemeClr val="bg1"/>
                </a:solidFill>
                <a:latin typeface="Arial" panose="020B0604020202020204" pitchFamily="34" charset="0"/>
                <a:cs typeface="Arial" panose="020B0604020202020204" pitchFamily="34" charset="0"/>
              </a:defRPr>
            </a:lvl1pPr>
          </a:lstStyle>
          <a:p>
            <a:pPr lvl="0"/>
            <a:r>
              <a:rPr lang="en-GB" dirty="0"/>
              <a:t>0</a:t>
            </a:r>
          </a:p>
        </p:txBody>
      </p:sp>
      <p:sp>
        <p:nvSpPr>
          <p:cNvPr id="6" name="Forme libre : forme 12">
            <a:extLst>
              <a:ext uri="{FF2B5EF4-FFF2-40B4-BE49-F238E27FC236}">
                <a16:creationId xmlns:a16="http://schemas.microsoft.com/office/drawing/2014/main" id="{205BD723-D061-4616-984C-0CD7519FCDB8}"/>
              </a:ext>
            </a:extLst>
          </p:cNvPr>
          <p:cNvSpPr/>
          <p:nvPr userDrawn="1"/>
        </p:nvSpPr>
        <p:spPr>
          <a:xfrm rot="18932423">
            <a:off x="2101012" y="2821242"/>
            <a:ext cx="11030122" cy="1215516"/>
          </a:xfrm>
          <a:custGeom>
            <a:avLst/>
            <a:gdLst>
              <a:gd name="connsiteX0" fmla="*/ 9791459 w 11030122"/>
              <a:gd name="connsiteY0" fmla="*/ 0 h 1215516"/>
              <a:gd name="connsiteX1" fmla="*/ 11030122 w 11030122"/>
              <a:gd name="connsiteY1" fmla="*/ 1215516 h 1215516"/>
              <a:gd name="connsiteX2" fmla="*/ 1238664 w 11030122"/>
              <a:gd name="connsiteY2" fmla="*/ 1215516 h 1215516"/>
              <a:gd name="connsiteX3" fmla="*/ 0 w 11030122"/>
              <a:gd name="connsiteY3" fmla="*/ 0 h 1215516"/>
            </a:gdLst>
            <a:ahLst/>
            <a:cxnLst>
              <a:cxn ang="0">
                <a:pos x="connsiteX0" y="connsiteY0"/>
              </a:cxn>
              <a:cxn ang="0">
                <a:pos x="connsiteX1" y="connsiteY1"/>
              </a:cxn>
              <a:cxn ang="0">
                <a:pos x="connsiteX2" y="connsiteY2"/>
              </a:cxn>
              <a:cxn ang="0">
                <a:pos x="connsiteX3" y="connsiteY3"/>
              </a:cxn>
            </a:cxnLst>
            <a:rect l="l" t="t" r="r" b="b"/>
            <a:pathLst>
              <a:path w="11030122" h="1215516">
                <a:moveTo>
                  <a:pt x="9791459" y="0"/>
                </a:moveTo>
                <a:lnTo>
                  <a:pt x="11030122" y="1215516"/>
                </a:lnTo>
                <a:lnTo>
                  <a:pt x="1238664" y="1215516"/>
                </a:lnTo>
                <a:lnTo>
                  <a:pt x="0" y="0"/>
                </a:lnTo>
                <a:close/>
              </a:path>
            </a:pathLst>
          </a:custGeom>
          <a:solidFill>
            <a:srgbClr val="FFFFFF">
              <a:alpha val="1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GB" dirty="0"/>
          </a:p>
        </p:txBody>
      </p:sp>
      <p:sp>
        <p:nvSpPr>
          <p:cNvPr id="8" name="Forme libre : forme 13">
            <a:extLst>
              <a:ext uri="{FF2B5EF4-FFF2-40B4-BE49-F238E27FC236}">
                <a16:creationId xmlns:a16="http://schemas.microsoft.com/office/drawing/2014/main" id="{4190C1DC-A51F-478B-968C-050C62D5E9F7}"/>
              </a:ext>
            </a:extLst>
          </p:cNvPr>
          <p:cNvSpPr/>
          <p:nvPr userDrawn="1"/>
        </p:nvSpPr>
        <p:spPr>
          <a:xfrm rot="18932423">
            <a:off x="4731456" y="3460932"/>
            <a:ext cx="9203499" cy="1215516"/>
          </a:xfrm>
          <a:custGeom>
            <a:avLst/>
            <a:gdLst>
              <a:gd name="connsiteX0" fmla="*/ 9203499 w 9203499"/>
              <a:gd name="connsiteY0" fmla="*/ 0 h 1215516"/>
              <a:gd name="connsiteX1" fmla="*/ 8010698 w 9203499"/>
              <a:gd name="connsiteY1" fmla="*/ 1215516 h 1215516"/>
              <a:gd name="connsiteX2" fmla="*/ 1238664 w 9203499"/>
              <a:gd name="connsiteY2" fmla="*/ 1215516 h 1215516"/>
              <a:gd name="connsiteX3" fmla="*/ 0 w 9203499"/>
              <a:gd name="connsiteY3" fmla="*/ 0 h 1215516"/>
            </a:gdLst>
            <a:ahLst/>
            <a:cxnLst>
              <a:cxn ang="0">
                <a:pos x="connsiteX0" y="connsiteY0"/>
              </a:cxn>
              <a:cxn ang="0">
                <a:pos x="connsiteX1" y="connsiteY1"/>
              </a:cxn>
              <a:cxn ang="0">
                <a:pos x="connsiteX2" y="connsiteY2"/>
              </a:cxn>
              <a:cxn ang="0">
                <a:pos x="connsiteX3" y="connsiteY3"/>
              </a:cxn>
            </a:cxnLst>
            <a:rect l="l" t="t" r="r" b="b"/>
            <a:pathLst>
              <a:path w="9203499" h="1215516">
                <a:moveTo>
                  <a:pt x="9203499" y="0"/>
                </a:moveTo>
                <a:lnTo>
                  <a:pt x="8010698" y="1215516"/>
                </a:lnTo>
                <a:lnTo>
                  <a:pt x="1238664" y="1215516"/>
                </a:lnTo>
                <a:lnTo>
                  <a:pt x="0" y="0"/>
                </a:lnTo>
                <a:close/>
              </a:path>
            </a:pathLst>
          </a:custGeom>
          <a:solidFill>
            <a:srgbClr val="FFFFFF">
              <a:alpha val="1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GB" dirty="0"/>
          </a:p>
        </p:txBody>
      </p:sp>
      <p:sp>
        <p:nvSpPr>
          <p:cNvPr id="12" name="Espace réservé du texte 2">
            <a:extLst>
              <a:ext uri="{FF2B5EF4-FFF2-40B4-BE49-F238E27FC236}">
                <a16:creationId xmlns:a16="http://schemas.microsoft.com/office/drawing/2014/main" id="{2D1A3439-75DD-48EB-A441-C113E87CB0B8}"/>
              </a:ext>
            </a:extLst>
          </p:cNvPr>
          <p:cNvSpPr>
            <a:spLocks noGrp="1"/>
          </p:cNvSpPr>
          <p:nvPr>
            <p:ph type="body" idx="14" hasCustomPrompt="1"/>
          </p:nvPr>
        </p:nvSpPr>
        <p:spPr>
          <a:xfrm>
            <a:off x="443371" y="459718"/>
            <a:ext cx="8402757" cy="707886"/>
          </a:xfrm>
          <a:prstGeom prst="rect">
            <a:avLst/>
          </a:prstGeom>
        </p:spPr>
        <p:txBody>
          <a:bodyPr wrap="square" lIns="108000" rIns="180000">
            <a:spAutoFit/>
          </a:bodyPr>
          <a:lstStyle>
            <a:lvl1pPr marL="0" indent="0">
              <a:lnSpc>
                <a:spcPct val="100000"/>
              </a:lnSpc>
              <a:spcBef>
                <a:spcPts val="960"/>
              </a:spcBef>
              <a:buNone/>
              <a:defRPr sz="4000" b="1">
                <a:solidFill>
                  <a:schemeClr val="bg1"/>
                </a:solidFill>
                <a:latin typeface="Arial Black" panose="020B0A04020102020204" pitchFamily="34" charset="0"/>
                <a:cs typeface="Arial" panose="020B060402020202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cs-CZ" dirty="0"/>
              <a:t>SLIDE TITLE</a:t>
            </a:r>
            <a:endParaRPr lang="en-GB" dirty="0"/>
          </a:p>
        </p:txBody>
      </p:sp>
      <p:sp>
        <p:nvSpPr>
          <p:cNvPr id="9" name="Zástupný symbol pro číslo snímku 5">
            <a:extLst>
              <a:ext uri="{FF2B5EF4-FFF2-40B4-BE49-F238E27FC236}">
                <a16:creationId xmlns:a16="http://schemas.microsoft.com/office/drawing/2014/main" id="{B55BBE8C-D3A5-4128-985D-382E03F9B7A8}"/>
              </a:ext>
            </a:extLst>
          </p:cNvPr>
          <p:cNvSpPr txBox="1">
            <a:spLocks/>
          </p:cNvSpPr>
          <p:nvPr userDrawn="1"/>
        </p:nvSpPr>
        <p:spPr>
          <a:xfrm>
            <a:off x="47328" y="6417332"/>
            <a:ext cx="2844800" cy="365125"/>
          </a:xfrm>
          <a:prstGeom prst="rect">
            <a:avLst/>
          </a:prstGeom>
        </p:spPr>
        <p:txBody>
          <a:bodyPr vert="horz" lIns="121920" tIns="60960" rIns="121920" bIns="60960" rtlCol="0" anchor="ctr"/>
          <a:lstStyle>
            <a:defPPr>
              <a:defRPr lang="cs-CZ"/>
            </a:defPPr>
            <a:lvl1pPr marL="0" algn="l" defTabSz="914400" rtl="0" eaLnBrk="1" latinLnBrk="0" hangingPunct="1">
              <a:defRPr sz="1200" kern="1200">
                <a:solidFill>
                  <a:srgbClr val="5F5F5F"/>
                </a:solidFill>
                <a:latin typeface="Calibri"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A2DB900-4F27-419C-B2D8-AAC4EB8D73BD}" type="slidenum">
              <a:rPr lang="cs-CZ" sz="1200" smtClean="0">
                <a:solidFill>
                  <a:schemeClr val="bg1"/>
                </a:solidFill>
                <a:latin typeface="+mn-lt"/>
              </a:rPr>
              <a:pPr/>
              <a:t>‹#›</a:t>
            </a:fld>
            <a:endParaRPr lang="cs-CZ" sz="1200" dirty="0">
              <a:solidFill>
                <a:schemeClr val="bg1"/>
              </a:solidFill>
              <a:latin typeface="+mn-lt"/>
            </a:endParaRPr>
          </a:p>
        </p:txBody>
      </p:sp>
    </p:spTree>
    <p:extLst>
      <p:ext uri="{BB962C8B-B14F-4D97-AF65-F5344CB8AC3E}">
        <p14:creationId xmlns:p14="http://schemas.microsoft.com/office/powerpoint/2010/main" val="204014774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Contacts">
    <p:spTree>
      <p:nvGrpSpPr>
        <p:cNvPr id="1" name=""/>
        <p:cNvGrpSpPr/>
        <p:nvPr/>
      </p:nvGrpSpPr>
      <p:grpSpPr>
        <a:xfrm>
          <a:off x="0" y="0"/>
          <a:ext cx="0" cy="0"/>
          <a:chOff x="0" y="0"/>
          <a:chExt cx="0" cy="0"/>
        </a:xfrm>
      </p:grpSpPr>
      <p:sp>
        <p:nvSpPr>
          <p:cNvPr id="4" name="Zástupný symbol obrázku 2">
            <a:extLst>
              <a:ext uri="{FF2B5EF4-FFF2-40B4-BE49-F238E27FC236}">
                <a16:creationId xmlns:a16="http://schemas.microsoft.com/office/drawing/2014/main" id="{E19D5A77-3F17-40D6-9208-CADFA9BB7E57}"/>
              </a:ext>
            </a:extLst>
          </p:cNvPr>
          <p:cNvSpPr>
            <a:spLocks noGrp="1"/>
          </p:cNvSpPr>
          <p:nvPr>
            <p:ph type="pic" sz="quarter" idx="10" hasCustomPrompt="1"/>
          </p:nvPr>
        </p:nvSpPr>
        <p:spPr>
          <a:xfrm>
            <a:off x="2387768" y="1756954"/>
            <a:ext cx="1620000" cy="1620000"/>
          </a:xfrm>
          <a:prstGeom prst="ellipse">
            <a:avLst/>
          </a:prstGeom>
        </p:spPr>
        <p:txBody>
          <a:bodyPr/>
          <a:lstStyle>
            <a:lvl1pPr marL="228600" indent="-228600">
              <a:buFont typeface="Wingdings" panose="05000000000000000000" pitchFamily="2" charset="2"/>
              <a:buChar char="§"/>
              <a:defRPr sz="2000">
                <a:solidFill>
                  <a:schemeClr val="tx1"/>
                </a:solidFill>
              </a:defRPr>
            </a:lvl1pPr>
          </a:lstStyle>
          <a:p>
            <a:r>
              <a:rPr lang="en-GB" noProof="0"/>
              <a:t>Add photo</a:t>
            </a:r>
          </a:p>
        </p:txBody>
      </p:sp>
      <p:sp>
        <p:nvSpPr>
          <p:cNvPr id="10" name="Zástupný symbol pro číslo snímku 5">
            <a:extLst>
              <a:ext uri="{FF2B5EF4-FFF2-40B4-BE49-F238E27FC236}">
                <a16:creationId xmlns:a16="http://schemas.microsoft.com/office/drawing/2014/main" id="{8DB7CF4E-A978-4373-B314-E5D811A794F0}"/>
              </a:ext>
            </a:extLst>
          </p:cNvPr>
          <p:cNvSpPr txBox="1">
            <a:spLocks/>
          </p:cNvSpPr>
          <p:nvPr userDrawn="1"/>
        </p:nvSpPr>
        <p:spPr>
          <a:xfrm>
            <a:off x="47328" y="6417332"/>
            <a:ext cx="2844800" cy="365125"/>
          </a:xfrm>
          <a:prstGeom prst="rect">
            <a:avLst/>
          </a:prstGeom>
        </p:spPr>
        <p:txBody>
          <a:bodyPr vert="horz" lIns="121920" tIns="60960" rIns="121920" bIns="60960" rtlCol="0" anchor="ctr"/>
          <a:lstStyle>
            <a:defPPr>
              <a:defRPr lang="cs-CZ"/>
            </a:defPPr>
            <a:lvl1pPr marL="0" algn="l" defTabSz="914400" rtl="0" eaLnBrk="1" latinLnBrk="0" hangingPunct="1">
              <a:defRPr sz="1200" kern="1200">
                <a:solidFill>
                  <a:srgbClr val="5F5F5F"/>
                </a:solidFill>
                <a:latin typeface="Calibri"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A2DB900-4F27-419C-B2D8-AAC4EB8D73BD}" type="slidenum">
              <a:rPr lang="cs-CZ" sz="1200" smtClean="0">
                <a:solidFill>
                  <a:schemeClr val="bg1">
                    <a:lumMod val="50000"/>
                  </a:schemeClr>
                </a:solidFill>
                <a:latin typeface="+mn-lt"/>
              </a:rPr>
              <a:pPr/>
              <a:t>‹#›</a:t>
            </a:fld>
            <a:endParaRPr lang="cs-CZ" sz="1200" dirty="0">
              <a:solidFill>
                <a:schemeClr val="bg1">
                  <a:lumMod val="50000"/>
                </a:schemeClr>
              </a:solidFill>
              <a:latin typeface="+mn-lt"/>
            </a:endParaRPr>
          </a:p>
        </p:txBody>
      </p:sp>
      <p:sp>
        <p:nvSpPr>
          <p:cNvPr id="11" name="Zástupný nadpis 1">
            <a:extLst>
              <a:ext uri="{FF2B5EF4-FFF2-40B4-BE49-F238E27FC236}">
                <a16:creationId xmlns:a16="http://schemas.microsoft.com/office/drawing/2014/main" id="{A4369984-AE3E-4E92-B72D-2F9B05A921F0}"/>
              </a:ext>
            </a:extLst>
          </p:cNvPr>
          <p:cNvSpPr>
            <a:spLocks noGrp="1"/>
          </p:cNvSpPr>
          <p:nvPr>
            <p:ph type="title"/>
          </p:nvPr>
        </p:nvSpPr>
        <p:spPr>
          <a:xfrm>
            <a:off x="127590" y="123841"/>
            <a:ext cx="11934000" cy="486000"/>
          </a:xfrm>
          <a:prstGeom prst="rect">
            <a:avLst/>
          </a:prstGeom>
        </p:spPr>
        <p:txBody>
          <a:bodyPr vert="horz" lIns="91440" tIns="45720" rIns="91440" bIns="45720" rtlCol="0" anchor="ctr">
            <a:normAutofit/>
          </a:bodyPr>
          <a:lstStyle/>
          <a:p>
            <a:r>
              <a:rPr lang="cs-CZ" dirty="0"/>
              <a:t>SLIDE TITLE</a:t>
            </a:r>
          </a:p>
        </p:txBody>
      </p:sp>
      <p:sp>
        <p:nvSpPr>
          <p:cNvPr id="12" name="Zástupný text 11">
            <a:extLst>
              <a:ext uri="{FF2B5EF4-FFF2-40B4-BE49-F238E27FC236}">
                <a16:creationId xmlns:a16="http://schemas.microsoft.com/office/drawing/2014/main" id="{E6C4F9C8-493D-45A4-A325-E777EF2F74C3}"/>
              </a:ext>
            </a:extLst>
          </p:cNvPr>
          <p:cNvSpPr>
            <a:spLocks noGrp="1"/>
          </p:cNvSpPr>
          <p:nvPr>
            <p:ph type="body" sz="quarter" idx="11" hasCustomPrompt="1"/>
          </p:nvPr>
        </p:nvSpPr>
        <p:spPr>
          <a:xfrm>
            <a:off x="127591" y="626028"/>
            <a:ext cx="11934000" cy="642385"/>
          </a:xfrm>
          <a:prstGeom prst="rect">
            <a:avLst/>
          </a:prstGeom>
        </p:spPr>
        <p:txBody>
          <a:bodyPr vert="horz" lIns="90000" tIns="46800" rIns="90000" bIns="46800" rtlCol="0" anchor="t" anchorCtr="0">
            <a:noAutofit/>
          </a:bodyPr>
          <a:lstStyle>
            <a:lvl1pPr marL="0" marR="0" indent="-232828" algn="l" defTabSz="1219140" rtl="0" eaLnBrk="1" fontAlgn="auto" latinLnBrk="0" hangingPunct="1">
              <a:lnSpc>
                <a:spcPct val="100000"/>
              </a:lnSpc>
              <a:spcBef>
                <a:spcPct val="20000"/>
              </a:spcBef>
              <a:spcAft>
                <a:spcPts val="0"/>
              </a:spcAft>
              <a:buClrTx/>
              <a:buSzTx/>
              <a:buFont typeface="Arial" pitchFamily="34" charset="0"/>
              <a:buNone/>
              <a:tabLst/>
              <a:defRPr lang="cs-CZ" sz="1600" b="1" dirty="0" smtClean="0">
                <a:solidFill>
                  <a:schemeClr val="bg2"/>
                </a:solidFill>
                <a:latin typeface="Arial" panose="020B0604020202020204" pitchFamily="34" charset="0"/>
              </a:defRPr>
            </a:lvl1pPr>
            <a:lvl2pPr>
              <a:defRPr lang="cs-CZ" dirty="0" smtClean="0">
                <a:solidFill>
                  <a:schemeClr val="tx1"/>
                </a:solidFill>
                <a:latin typeface="+mn-lt"/>
                <a:cs typeface="+mn-cs"/>
              </a:defRPr>
            </a:lvl2pPr>
            <a:lvl3pPr>
              <a:defRPr lang="cs-CZ" dirty="0" smtClean="0">
                <a:solidFill>
                  <a:schemeClr val="tx1"/>
                </a:solidFill>
                <a:latin typeface="+mn-lt"/>
                <a:cs typeface="+mn-cs"/>
              </a:defRPr>
            </a:lvl3pPr>
            <a:lvl4pPr>
              <a:defRPr lang="cs-CZ" sz="2400" dirty="0" smtClean="0">
                <a:solidFill>
                  <a:schemeClr val="tx1"/>
                </a:solidFill>
                <a:latin typeface="+mn-lt"/>
                <a:cs typeface="+mn-cs"/>
              </a:defRPr>
            </a:lvl4pPr>
            <a:lvl5pPr>
              <a:defRPr lang="cs-CZ" sz="2400" dirty="0">
                <a:solidFill>
                  <a:schemeClr val="tx1"/>
                </a:solidFill>
                <a:latin typeface="+mn-lt"/>
                <a:cs typeface="+mn-cs"/>
              </a:defRPr>
            </a:lvl5pPr>
          </a:lstStyle>
          <a:p>
            <a:pPr marL="0" marR="0" lvl="0" indent="-232828" algn="l" defTabSz="1219140" rtl="0" eaLnBrk="1" fontAlgn="auto" latinLnBrk="0" hangingPunct="1">
              <a:lnSpc>
                <a:spcPct val="100000"/>
              </a:lnSpc>
              <a:spcBef>
                <a:spcPct val="20000"/>
              </a:spcBef>
              <a:spcAft>
                <a:spcPts val="0"/>
              </a:spcAft>
              <a:buClrTx/>
              <a:buSzTx/>
              <a:buFont typeface="Arial" pitchFamily="34" charset="0"/>
              <a:buNone/>
              <a:tabLst/>
              <a:defRPr/>
            </a:pPr>
            <a:r>
              <a:rPr lang="en-GB" noProof="0" dirty="0"/>
              <a:t>Headline</a:t>
            </a:r>
          </a:p>
        </p:txBody>
      </p:sp>
    </p:spTree>
    <p:extLst>
      <p:ext uri="{BB962C8B-B14F-4D97-AF65-F5344CB8AC3E}">
        <p14:creationId xmlns:p14="http://schemas.microsoft.com/office/powerpoint/2010/main" val="111751997"/>
      </p:ext>
    </p:extLst>
  </p:cSld>
  <p:clrMapOvr>
    <a:masterClrMapping/>
  </p:clrMapOvr>
  <p:extLst>
    <p:ext uri="{DCECCB84-F9BA-43D5-87BE-67443E8EF086}">
      <p15:sldGuideLst xmlns:p15="http://schemas.microsoft.com/office/powerpoint/2012/main"/>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2.sv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1.png"/><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8" name="Graphique 17">
            <a:extLst>
              <a:ext uri="{FF2B5EF4-FFF2-40B4-BE49-F238E27FC236}">
                <a16:creationId xmlns:a16="http://schemas.microsoft.com/office/drawing/2014/main" id="{139C8811-E04B-4857-A1BC-1936CB229700}"/>
              </a:ext>
            </a:extLst>
          </p:cNvPr>
          <p:cNvPicPr>
            <a:picLocks noChangeAspect="1"/>
          </p:cNvPicPr>
          <p:nvPr userDrawn="1"/>
        </p:nvPicPr>
        <p:blipFill>
          <a:blip r:embed="rId17">
            <a:extLst>
              <a:ext uri="{96DAC541-7B7A-43D3-8B79-37D633B846F1}">
                <asvg:svgBlip xmlns:asvg="http://schemas.microsoft.com/office/drawing/2016/SVG/main" r:embed="rId18"/>
              </a:ext>
            </a:extLst>
          </a:blip>
          <a:stretch>
            <a:fillRect/>
          </a:stretch>
        </p:blipFill>
        <p:spPr>
          <a:xfrm>
            <a:off x="11255164" y="6135730"/>
            <a:ext cx="549900" cy="495918"/>
          </a:xfrm>
          <a:prstGeom prst="rect">
            <a:avLst/>
          </a:prstGeom>
        </p:spPr>
      </p:pic>
      <p:sp>
        <p:nvSpPr>
          <p:cNvPr id="5" name="Zástupný nadpis 1">
            <a:extLst>
              <a:ext uri="{FF2B5EF4-FFF2-40B4-BE49-F238E27FC236}">
                <a16:creationId xmlns:a16="http://schemas.microsoft.com/office/drawing/2014/main" id="{BD18B298-9C00-4CA8-9F35-39EB6D6E27CC}"/>
              </a:ext>
            </a:extLst>
          </p:cNvPr>
          <p:cNvSpPr>
            <a:spLocks noGrp="1"/>
          </p:cNvSpPr>
          <p:nvPr>
            <p:ph type="title"/>
          </p:nvPr>
        </p:nvSpPr>
        <p:spPr>
          <a:xfrm>
            <a:off x="127590" y="123841"/>
            <a:ext cx="11934000" cy="486000"/>
          </a:xfrm>
          <a:prstGeom prst="rect">
            <a:avLst/>
          </a:prstGeom>
        </p:spPr>
        <p:txBody>
          <a:bodyPr vert="horz" lIns="91440" tIns="45720" rIns="91440" bIns="45720" rtlCol="0" anchor="ctr">
            <a:normAutofit/>
          </a:bodyPr>
          <a:lstStyle/>
          <a:p>
            <a:r>
              <a:rPr lang="cs-CZ" dirty="0"/>
              <a:t>SLIDE TITLE</a:t>
            </a:r>
          </a:p>
        </p:txBody>
      </p:sp>
    </p:spTree>
    <p:extLst>
      <p:ext uri="{BB962C8B-B14F-4D97-AF65-F5344CB8AC3E}">
        <p14:creationId xmlns:p14="http://schemas.microsoft.com/office/powerpoint/2010/main" val="3718026566"/>
      </p:ext>
    </p:extLst>
  </p:cSld>
  <p:clrMap bg1="lt1" tx1="dk1" bg2="lt2" tx2="dk2" accent1="accent1" accent2="accent2" accent3="accent3" accent4="accent4" accent5="accent5" accent6="accent6" hlink="hlink" folHlink="folHlink"/>
  <p:sldLayoutIdLst>
    <p:sldLayoutId id="2147484041" r:id="rId1"/>
    <p:sldLayoutId id="2147484042" r:id="rId2"/>
    <p:sldLayoutId id="2147484043" r:id="rId3"/>
    <p:sldLayoutId id="2147484044" r:id="rId4"/>
    <p:sldLayoutId id="2147484045" r:id="rId5"/>
    <p:sldLayoutId id="2147484046" r:id="rId6"/>
    <p:sldLayoutId id="2147484047" r:id="rId7"/>
    <p:sldLayoutId id="2147484048" r:id="rId8"/>
    <p:sldLayoutId id="2147484049" r:id="rId9"/>
    <p:sldLayoutId id="2147484050" r:id="rId10"/>
    <p:sldLayoutId id="2147484051" r:id="rId11"/>
    <p:sldLayoutId id="2147484052" r:id="rId12"/>
    <p:sldLayoutId id="2147484053" r:id="rId13"/>
    <p:sldLayoutId id="2147484054" r:id="rId14"/>
    <p:sldLayoutId id="2147484055" r:id="rId15"/>
  </p:sldLayoutIdLst>
  <p:hf sldNum="0" hdr="0" ftr="0" dt="0"/>
  <p:txStyles>
    <p:titleStyle>
      <a:lvl1pPr algn="l" defTabSz="914400" rtl="0" eaLnBrk="1" latinLnBrk="0" hangingPunct="1">
        <a:lnSpc>
          <a:spcPct val="100000"/>
        </a:lnSpc>
        <a:spcBef>
          <a:spcPct val="0"/>
        </a:spcBef>
        <a:buNone/>
        <a:defRPr sz="2000" kern="1200">
          <a:solidFill>
            <a:schemeClr val="tx2"/>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cs-CZ"/>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3" pos="75" userDrawn="1">
          <p15:clr>
            <a:srgbClr val="F26B43"/>
          </p15:clr>
        </p15:guide>
        <p15:guide id="4" pos="7605" userDrawn="1">
          <p15:clr>
            <a:srgbClr val="F26B43"/>
          </p15:clr>
        </p15:guide>
        <p15:guide id="5" orient="horz" pos="73" userDrawn="1">
          <p15:clr>
            <a:srgbClr val="F26B43"/>
          </p15:clr>
        </p15:guide>
        <p15:guide id="6" orient="horz" pos="4247" userDrawn="1">
          <p15:clr>
            <a:srgbClr val="F26B43"/>
          </p15:clr>
        </p15:guide>
        <p15:guide id="7" pos="325" userDrawn="1">
          <p15:clr>
            <a:srgbClr val="F26B43"/>
          </p15:clr>
        </p15:guide>
        <p15:guide id="8" pos="7333" userDrawn="1">
          <p15:clr>
            <a:srgbClr val="F26B43"/>
          </p15:clr>
        </p15:guide>
        <p15:guide id="10" orient="horz" pos="3793" userDrawn="1">
          <p15:clr>
            <a:srgbClr val="F26B43"/>
          </p15:clr>
        </p15:guide>
        <p15:guide id="11" orient="horz" pos="391" userDrawn="1">
          <p15:clr>
            <a:srgbClr val="F26B43"/>
          </p15:clr>
        </p15:guide>
        <p15:guide id="12" orient="horz" pos="799"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image" Target="../media/image8.jfif"/><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chart" Target="../charts/chart1.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image" Target="../media/image10.png"/><Relationship Id="rId1" Type="http://schemas.openxmlformats.org/officeDocument/2006/relationships/slideLayout" Target="../slideLayouts/slideLayout3.xml"/><Relationship Id="rId5" Type="http://schemas.openxmlformats.org/officeDocument/2006/relationships/image" Target="../media/image13.svg"/><Relationship Id="rId4" Type="http://schemas.openxmlformats.org/officeDocument/2006/relationships/image" Target="../media/image12.png"/></Relationships>
</file>

<file path=ppt/slides/_rels/slide7.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image" Target="../media/image14.jfif"/><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chart" Target="../charts/chart3.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44000"/>
            <a:lum/>
          </a:blip>
          <a:srcRect/>
          <a:stretch>
            <a:fillRect t="-8000" b="-8000"/>
          </a:stretch>
        </a:blipFill>
        <a:effectLst/>
      </p:bgPr>
    </p:bg>
    <p:spTree>
      <p:nvGrpSpPr>
        <p:cNvPr id="1" name=""/>
        <p:cNvGrpSpPr/>
        <p:nvPr/>
      </p:nvGrpSpPr>
      <p:grpSpPr>
        <a:xfrm>
          <a:off x="0" y="0"/>
          <a:ext cx="0" cy="0"/>
          <a:chOff x="0" y="0"/>
          <a:chExt cx="0" cy="0"/>
        </a:xfrm>
      </p:grpSpPr>
      <p:sp>
        <p:nvSpPr>
          <p:cNvPr id="3" name="Podnadpis 2">
            <a:extLst>
              <a:ext uri="{FF2B5EF4-FFF2-40B4-BE49-F238E27FC236}">
                <a16:creationId xmlns:a16="http://schemas.microsoft.com/office/drawing/2014/main" id="{5AACC097-902E-4558-82CF-DEB8015113A9}"/>
              </a:ext>
            </a:extLst>
          </p:cNvPr>
          <p:cNvSpPr>
            <a:spLocks noGrp="1"/>
          </p:cNvSpPr>
          <p:nvPr>
            <p:ph type="subTitle" idx="1"/>
          </p:nvPr>
        </p:nvSpPr>
        <p:spPr/>
        <p:txBody>
          <a:bodyPr/>
          <a:lstStyle/>
          <a:p>
            <a:r>
              <a:rPr lang="da-DK" dirty="0">
                <a:solidFill>
                  <a:schemeClr val="tx1"/>
                </a:solidFill>
              </a:rPr>
              <a:t>Tisková konference </a:t>
            </a:r>
            <a:r>
              <a:rPr lang="cs-CZ" dirty="0">
                <a:solidFill>
                  <a:schemeClr val="tx1"/>
                </a:solidFill>
              </a:rPr>
              <a:t>„</a:t>
            </a:r>
            <a:r>
              <a:rPr lang="da-DK" dirty="0">
                <a:solidFill>
                  <a:schemeClr val="tx1"/>
                </a:solidFill>
              </a:rPr>
              <a:t>Díky</a:t>
            </a:r>
            <a:r>
              <a:rPr lang="cs-CZ" dirty="0">
                <a:solidFill>
                  <a:schemeClr val="tx1"/>
                </a:solidFill>
              </a:rPr>
              <a:t>,</a:t>
            </a:r>
            <a:r>
              <a:rPr lang="da-DK" dirty="0">
                <a:solidFill>
                  <a:schemeClr val="tx1"/>
                </a:solidFill>
              </a:rPr>
              <a:t> trenére</a:t>
            </a:r>
            <a:r>
              <a:rPr lang="cs-CZ" dirty="0">
                <a:solidFill>
                  <a:schemeClr val="tx1"/>
                </a:solidFill>
              </a:rPr>
              <a:t>“</a:t>
            </a:r>
            <a:endParaRPr lang="en-GB" dirty="0">
              <a:solidFill>
                <a:schemeClr val="tx1"/>
              </a:solidFill>
            </a:endParaRPr>
          </a:p>
        </p:txBody>
      </p:sp>
      <p:pic>
        <p:nvPicPr>
          <p:cNvPr id="8" name="Zástupný symbol obrázku 7">
            <a:extLst>
              <a:ext uri="{FF2B5EF4-FFF2-40B4-BE49-F238E27FC236}">
                <a16:creationId xmlns:a16="http://schemas.microsoft.com/office/drawing/2014/main" id="{E7F3E15A-CE3E-4CD0-A1D5-9A2C4654FCC7}"/>
              </a:ext>
            </a:extLst>
          </p:cNvPr>
          <p:cNvPicPr>
            <a:picLocks noGrp="1" noChangeAspect="1"/>
          </p:cNvPicPr>
          <p:nvPr>
            <p:ph type="pic" sz="quarter" idx="11"/>
          </p:nvPr>
        </p:nvPicPr>
        <p:blipFill>
          <a:blip r:embed="rId4" cstate="print">
            <a:extLst>
              <a:ext uri="{28A0092B-C50C-407E-A947-70E740481C1C}">
                <a14:useLocalDpi xmlns:a14="http://schemas.microsoft.com/office/drawing/2010/main" val="0"/>
              </a:ext>
            </a:extLst>
          </a:blip>
          <a:srcRect t="24803" b="24803"/>
          <a:stretch>
            <a:fillRect/>
          </a:stretch>
        </p:blipFill>
        <p:spPr/>
      </p:pic>
      <p:sp>
        <p:nvSpPr>
          <p:cNvPr id="2" name="Nadpis 1">
            <a:extLst>
              <a:ext uri="{FF2B5EF4-FFF2-40B4-BE49-F238E27FC236}">
                <a16:creationId xmlns:a16="http://schemas.microsoft.com/office/drawing/2014/main" id="{639BC137-7C9D-4CB1-B9C5-E3138735E958}"/>
              </a:ext>
            </a:extLst>
          </p:cNvPr>
          <p:cNvSpPr>
            <a:spLocks noGrp="1"/>
          </p:cNvSpPr>
          <p:nvPr>
            <p:ph type="ctrTitle"/>
          </p:nvPr>
        </p:nvSpPr>
        <p:spPr/>
        <p:txBody>
          <a:bodyPr/>
          <a:lstStyle/>
          <a:p>
            <a:r>
              <a:rPr lang="cs-CZ" dirty="0">
                <a:solidFill>
                  <a:schemeClr val="tx1"/>
                </a:solidFill>
              </a:rPr>
              <a:t>DÍKY, TRENÉRE</a:t>
            </a:r>
          </a:p>
        </p:txBody>
      </p:sp>
      <p:sp>
        <p:nvSpPr>
          <p:cNvPr id="12" name="Espace réservé du texte 8">
            <a:extLst>
              <a:ext uri="{FF2B5EF4-FFF2-40B4-BE49-F238E27FC236}">
                <a16:creationId xmlns:a16="http://schemas.microsoft.com/office/drawing/2014/main" id="{8E96CA2C-57F9-4A37-95DF-7B126A7FE74F}"/>
              </a:ext>
            </a:extLst>
          </p:cNvPr>
          <p:cNvSpPr>
            <a:spLocks noGrp="1"/>
          </p:cNvSpPr>
          <p:nvPr>
            <p:ph type="body" sz="quarter" idx="13"/>
          </p:nvPr>
        </p:nvSpPr>
        <p:spPr/>
        <p:txBody>
          <a:bodyPr/>
          <a:lstStyle>
            <a:lvl1pPr>
              <a:defRPr lang="en-GB" sz="1400" dirty="0">
                <a:solidFill>
                  <a:schemeClr val="bg1"/>
                </a:solidFill>
                <a:latin typeface="Arial" panose="020B0604020202020204" pitchFamily="34" charset="0"/>
              </a:defRPr>
            </a:lvl1pPr>
          </a:lstStyle>
          <a:p>
            <a:pPr marL="0" lvl="0" indent="0">
              <a:buNone/>
            </a:pPr>
            <a:r>
              <a:rPr lang="cs-CZ" dirty="0">
                <a:solidFill>
                  <a:schemeClr val="tx1"/>
                </a:solidFill>
              </a:rPr>
              <a:t>8.3. 2022</a:t>
            </a:r>
            <a:endParaRPr lang="en-GB" dirty="0">
              <a:solidFill>
                <a:schemeClr val="tx1"/>
              </a:solidFill>
            </a:endParaRPr>
          </a:p>
        </p:txBody>
      </p:sp>
    </p:spTree>
    <p:extLst>
      <p:ext uri="{BB962C8B-B14F-4D97-AF65-F5344CB8AC3E}">
        <p14:creationId xmlns:p14="http://schemas.microsoft.com/office/powerpoint/2010/main" val="155433612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Obdélník 11">
            <a:extLst>
              <a:ext uri="{FF2B5EF4-FFF2-40B4-BE49-F238E27FC236}">
                <a16:creationId xmlns:a16="http://schemas.microsoft.com/office/drawing/2014/main" id="{5689E1C5-4A78-40E7-B1F6-CC0856CDB06A}"/>
              </a:ext>
            </a:extLst>
          </p:cNvPr>
          <p:cNvSpPr/>
          <p:nvPr/>
        </p:nvSpPr>
        <p:spPr>
          <a:xfrm>
            <a:off x="172415" y="1350484"/>
            <a:ext cx="11847170" cy="4121030"/>
          </a:xfrm>
          <a:prstGeom prst="rect">
            <a:avLst/>
          </a:prstGeom>
          <a:solidFill>
            <a:srgbClr val="002554"/>
          </a:solidFill>
          <a:ln>
            <a:solidFill>
              <a:srgbClr val="42427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dirty="0"/>
          </a:p>
        </p:txBody>
      </p:sp>
      <p:sp>
        <p:nvSpPr>
          <p:cNvPr id="5" name="Nadpis 4">
            <a:extLst>
              <a:ext uri="{FF2B5EF4-FFF2-40B4-BE49-F238E27FC236}">
                <a16:creationId xmlns:a16="http://schemas.microsoft.com/office/drawing/2014/main" id="{81E674A6-F08F-43F6-BDBD-D5145B8B5DEA}"/>
              </a:ext>
            </a:extLst>
          </p:cNvPr>
          <p:cNvSpPr>
            <a:spLocks noGrp="1"/>
          </p:cNvSpPr>
          <p:nvPr>
            <p:ph type="title"/>
          </p:nvPr>
        </p:nvSpPr>
        <p:spPr/>
        <p:txBody>
          <a:bodyPr/>
          <a:lstStyle/>
          <a:p>
            <a:r>
              <a:rPr lang="cs-CZ" dirty="0"/>
              <a:t>DÍKY, TRENÉRE</a:t>
            </a:r>
          </a:p>
        </p:txBody>
      </p:sp>
      <p:sp>
        <p:nvSpPr>
          <p:cNvPr id="2" name="Obdélník 1">
            <a:extLst>
              <a:ext uri="{FF2B5EF4-FFF2-40B4-BE49-F238E27FC236}">
                <a16:creationId xmlns:a16="http://schemas.microsoft.com/office/drawing/2014/main" id="{2F120DFF-1CB3-4F7E-8FDA-6979438F30E5}"/>
              </a:ext>
            </a:extLst>
          </p:cNvPr>
          <p:cNvSpPr/>
          <p:nvPr/>
        </p:nvSpPr>
        <p:spPr>
          <a:xfrm flipV="1">
            <a:off x="172415" y="564122"/>
            <a:ext cx="7867801" cy="45719"/>
          </a:xfrm>
          <a:prstGeom prst="rect">
            <a:avLst/>
          </a:prstGeom>
          <a:solidFill>
            <a:srgbClr val="FF9800"/>
          </a:solidFill>
          <a:ln>
            <a:solidFill>
              <a:srgbClr val="FF98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cs-CZ" sz="24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14" name="TextovéPole 13">
            <a:extLst>
              <a:ext uri="{FF2B5EF4-FFF2-40B4-BE49-F238E27FC236}">
                <a16:creationId xmlns:a16="http://schemas.microsoft.com/office/drawing/2014/main" id="{D0889C6F-D60D-4834-83C9-7933E2AA4BA1}"/>
              </a:ext>
            </a:extLst>
          </p:cNvPr>
          <p:cNvSpPr txBox="1"/>
          <p:nvPr/>
        </p:nvSpPr>
        <p:spPr>
          <a:xfrm>
            <a:off x="443372" y="1628800"/>
            <a:ext cx="10981220" cy="3416320"/>
          </a:xfrm>
          <a:prstGeom prst="rect">
            <a:avLst/>
          </a:prstGeom>
          <a:noFill/>
        </p:spPr>
        <p:txBody>
          <a:bodyPr wrap="square" rtlCol="0">
            <a:spAutoFit/>
          </a:bodyPr>
          <a:lstStyle/>
          <a:p>
            <a:r>
              <a:rPr lang="cs-CZ" sz="1800" dirty="0">
                <a:solidFill>
                  <a:schemeClr val="bg1"/>
                </a:solidFill>
              </a:rPr>
              <a:t>Soutěž „DÍKY, TRENÉRE“ má za cíl ocenit práci trenérů, kteří soustavně připravují mládež ve všech sportovních odvětví. Ocenění získávají trenéři, kteří vedou pravidelně alespoň jednoho svěřence, jemuž je maximálně 15 let a daný sport spadá do sportovního svazu.</a:t>
            </a:r>
          </a:p>
          <a:p>
            <a:endParaRPr lang="cs-CZ" sz="1800" dirty="0">
              <a:solidFill>
                <a:schemeClr val="bg1"/>
              </a:solidFill>
            </a:endParaRPr>
          </a:p>
          <a:p>
            <a:r>
              <a:rPr lang="cs-CZ" sz="1800" dirty="0">
                <a:solidFill>
                  <a:schemeClr val="bg1"/>
                </a:solidFill>
              </a:rPr>
              <a:t>V nedávné době organizace Díky, trenére realizovala spolu s výzkumnou agenturou Ipsos anketu, která se zaměřila na sportování dětí a činnost trenérů v posledních 3-5 letech. Odpovídali trenéři, kteří se soutěže Díky, trenére účastní. Trenérští respondenti byli rekrutováni ze všech možných sportovních odvětví </a:t>
            </a:r>
            <a:br>
              <a:rPr lang="cs-CZ" sz="1800" dirty="0">
                <a:solidFill>
                  <a:schemeClr val="bg1"/>
                </a:solidFill>
              </a:rPr>
            </a:br>
            <a:r>
              <a:rPr lang="cs-CZ" sz="1800" dirty="0">
                <a:solidFill>
                  <a:schemeClr val="bg1"/>
                </a:solidFill>
              </a:rPr>
              <a:t>(jak individuálních, tak kolektivních sportů), a to jak z menších, tak i větších měst celé České Republiky.</a:t>
            </a:r>
          </a:p>
          <a:p>
            <a:endParaRPr lang="cs-CZ" sz="1800" dirty="0">
              <a:solidFill>
                <a:schemeClr val="bg1"/>
              </a:solidFill>
            </a:endParaRPr>
          </a:p>
          <a:p>
            <a:r>
              <a:rPr lang="cs-CZ" sz="1800" dirty="0">
                <a:solidFill>
                  <a:schemeClr val="bg1"/>
                </a:solidFill>
              </a:rPr>
              <a:t>Výzkum zjišťoval nárůst či úbytek jak trenérů, tak jejich svěřenců. Zjistil důvody, proč je práce trenéra stále méně atraktivní, co je naopak motivuje a zda převládají mladí či starší trenéři. Upřesnil také důvody, proč děti nejčastěji končí se sportem a v jakém věku je to nejvíce kritické. </a:t>
            </a:r>
          </a:p>
        </p:txBody>
      </p:sp>
      <p:pic>
        <p:nvPicPr>
          <p:cNvPr id="16" name="Obrázek 15">
            <a:extLst>
              <a:ext uri="{FF2B5EF4-FFF2-40B4-BE49-F238E27FC236}">
                <a16:creationId xmlns:a16="http://schemas.microsoft.com/office/drawing/2014/main" id="{A3F64A02-E602-43B8-89D5-595F81BE7654}"/>
              </a:ext>
            </a:extLst>
          </p:cNvPr>
          <p:cNvPicPr>
            <a:picLocks noChangeAspect="1"/>
          </p:cNvPicPr>
          <p:nvPr/>
        </p:nvPicPr>
        <p:blipFill rotWithShape="1">
          <a:blip r:embed="rId2"/>
          <a:srcRect t="-1" r="6000" b="6094"/>
          <a:stretch/>
        </p:blipFill>
        <p:spPr>
          <a:xfrm>
            <a:off x="9192344" y="29578"/>
            <a:ext cx="2567633" cy="1235025"/>
          </a:xfrm>
          <a:prstGeom prst="rect">
            <a:avLst/>
          </a:prstGeom>
        </p:spPr>
      </p:pic>
    </p:spTree>
    <p:extLst>
      <p:ext uri="{BB962C8B-B14F-4D97-AF65-F5344CB8AC3E}">
        <p14:creationId xmlns:p14="http://schemas.microsoft.com/office/powerpoint/2010/main" val="110413266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28000"/>
            <a:lum/>
          </a:blip>
          <a:srcRect/>
          <a:stretch>
            <a:fillRect/>
          </a:stretch>
        </a:blipFill>
        <a:effectLst/>
      </p:bgPr>
    </p:bg>
    <p:spTree>
      <p:nvGrpSpPr>
        <p:cNvPr id="1" name=""/>
        <p:cNvGrpSpPr/>
        <p:nvPr/>
      </p:nvGrpSpPr>
      <p:grpSpPr>
        <a:xfrm>
          <a:off x="0" y="0"/>
          <a:ext cx="0" cy="0"/>
          <a:chOff x="0" y="0"/>
          <a:chExt cx="0" cy="0"/>
        </a:xfrm>
      </p:grpSpPr>
      <p:sp>
        <p:nvSpPr>
          <p:cNvPr id="3" name="Nadpis 2">
            <a:extLst>
              <a:ext uri="{FF2B5EF4-FFF2-40B4-BE49-F238E27FC236}">
                <a16:creationId xmlns:a16="http://schemas.microsoft.com/office/drawing/2014/main" id="{20A774A8-0901-40AA-B62A-B87358CDC74F}"/>
              </a:ext>
            </a:extLst>
          </p:cNvPr>
          <p:cNvSpPr>
            <a:spLocks noGrp="1"/>
          </p:cNvSpPr>
          <p:nvPr>
            <p:ph type="title"/>
          </p:nvPr>
        </p:nvSpPr>
        <p:spPr>
          <a:xfrm>
            <a:off x="695401" y="296652"/>
            <a:ext cx="5976664" cy="2124236"/>
          </a:xfrm>
        </p:spPr>
        <p:txBody>
          <a:bodyPr/>
          <a:lstStyle/>
          <a:p>
            <a:r>
              <a:rPr lang="cs-CZ" dirty="0">
                <a:solidFill>
                  <a:schemeClr val="tx1"/>
                </a:solidFill>
              </a:rPr>
              <a:t>SITUACE </a:t>
            </a:r>
            <a:br>
              <a:rPr lang="cs-CZ" dirty="0">
                <a:solidFill>
                  <a:schemeClr val="tx1"/>
                </a:solidFill>
              </a:rPr>
            </a:br>
            <a:r>
              <a:rPr lang="cs-CZ" dirty="0">
                <a:solidFill>
                  <a:schemeClr val="tx1"/>
                </a:solidFill>
              </a:rPr>
              <a:t>U TRENÉRŮ</a:t>
            </a:r>
          </a:p>
        </p:txBody>
      </p:sp>
    </p:spTree>
    <p:extLst>
      <p:ext uri="{BB962C8B-B14F-4D97-AF65-F5344CB8AC3E}">
        <p14:creationId xmlns:p14="http://schemas.microsoft.com/office/powerpoint/2010/main" val="319814591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Nadpis 4">
            <a:extLst>
              <a:ext uri="{FF2B5EF4-FFF2-40B4-BE49-F238E27FC236}">
                <a16:creationId xmlns:a16="http://schemas.microsoft.com/office/drawing/2014/main" id="{81E674A6-F08F-43F6-BDBD-D5145B8B5DEA}"/>
              </a:ext>
            </a:extLst>
          </p:cNvPr>
          <p:cNvSpPr>
            <a:spLocks noGrp="1"/>
          </p:cNvSpPr>
          <p:nvPr>
            <p:ph type="title"/>
          </p:nvPr>
        </p:nvSpPr>
        <p:spPr/>
        <p:txBody>
          <a:bodyPr/>
          <a:lstStyle/>
          <a:p>
            <a:r>
              <a:rPr lang="cs-CZ" dirty="0"/>
              <a:t>NÁRŮST NEBO ÚBYTEK TRENÉRŮ ZA POSLEDNÍCH 3 AŽ 5 LET?</a:t>
            </a:r>
          </a:p>
        </p:txBody>
      </p:sp>
      <p:sp>
        <p:nvSpPr>
          <p:cNvPr id="3" name="Zástupný text 1">
            <a:extLst>
              <a:ext uri="{FF2B5EF4-FFF2-40B4-BE49-F238E27FC236}">
                <a16:creationId xmlns:a16="http://schemas.microsoft.com/office/drawing/2014/main" id="{A3EB8E42-B8E0-4AC1-92C6-E858F027B646}"/>
              </a:ext>
            </a:extLst>
          </p:cNvPr>
          <p:cNvSpPr txBox="1">
            <a:spLocks/>
          </p:cNvSpPr>
          <p:nvPr/>
        </p:nvSpPr>
        <p:spPr>
          <a:xfrm>
            <a:off x="404786" y="6147357"/>
            <a:ext cx="11382428" cy="485999"/>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355" rtl="0" eaLnBrk="1" fontAlgn="auto" latinLnBrk="0" hangingPunct="1">
              <a:lnSpc>
                <a:spcPts val="1400"/>
              </a:lnSpc>
              <a:spcBef>
                <a:spcPts val="0"/>
              </a:spcBef>
              <a:spcAft>
                <a:spcPts val="0"/>
              </a:spcAft>
              <a:buClrTx/>
              <a:buSzTx/>
              <a:buFont typeface="Arial" panose="020B0604020202020204" pitchFamily="34" charset="0"/>
              <a:buNone/>
              <a:tabLst/>
              <a:defRPr/>
            </a:pPr>
            <a:r>
              <a:rPr kumimoji="0" lang="cs-CZ" sz="1000" b="0" i="1" u="none" strike="noStrike" kern="1200" cap="none" spc="0" normalizeH="0" baseline="0" noProof="0" dirty="0">
                <a:ln>
                  <a:noFill/>
                </a:ln>
                <a:solidFill>
                  <a:srgbClr val="FFFFFF">
                    <a:lumMod val="50000"/>
                  </a:srgbClr>
                </a:solidFill>
                <a:effectLst/>
                <a:uLnTx/>
                <a:uFillTx/>
                <a:latin typeface="Arial" panose="020B0604020202020204" pitchFamily="34" charset="0"/>
                <a:ea typeface="+mn-ea"/>
                <a:cs typeface="Arial" pitchFamily="34" charset="0"/>
              </a:rPr>
              <a:t>Q1. Řekli byste, že za posledních 3 až 5 let nastal úbytek nebo nárůst počtu trenéru? (či už obecně, nebo v rámci vašeho sportu/organizace)? N=48</a:t>
            </a:r>
          </a:p>
          <a:p>
            <a:pPr marL="0" marR="0" lvl="0" indent="0" algn="l" defTabSz="914355" rtl="0" eaLnBrk="1" fontAlgn="auto" latinLnBrk="0" hangingPunct="1">
              <a:lnSpc>
                <a:spcPts val="1400"/>
              </a:lnSpc>
              <a:spcBef>
                <a:spcPts val="0"/>
              </a:spcBef>
              <a:spcAft>
                <a:spcPts val="0"/>
              </a:spcAft>
              <a:buClrTx/>
              <a:buSzTx/>
              <a:buFont typeface="Arial" panose="020B0604020202020204" pitchFamily="34" charset="0"/>
              <a:buNone/>
              <a:tabLst/>
              <a:defRPr/>
            </a:pPr>
            <a:r>
              <a:rPr kumimoji="0" lang="cs-CZ" sz="1000" b="0" i="1" u="none" strike="noStrike" kern="1200" cap="none" spc="0" normalizeH="0" baseline="0" noProof="0" dirty="0">
                <a:ln>
                  <a:noFill/>
                </a:ln>
                <a:solidFill>
                  <a:srgbClr val="FFFFFF">
                    <a:lumMod val="50000"/>
                  </a:srgbClr>
                </a:solidFill>
                <a:effectLst/>
                <a:uLnTx/>
                <a:uFillTx/>
                <a:latin typeface="Arial" panose="020B0604020202020204" pitchFamily="34" charset="0"/>
                <a:ea typeface="+mn-ea"/>
                <a:cs typeface="Arial" pitchFamily="34" charset="0"/>
              </a:rPr>
              <a:t>Q2. O kolik byste řekli, že ubylo trenérů za poslední 3 léta? N=24</a:t>
            </a:r>
            <a:endParaRPr kumimoji="0" lang="cs-CZ" sz="11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graphicFrame>
        <p:nvGraphicFramePr>
          <p:cNvPr id="4" name="Zástupný symbol pro obsah 6">
            <a:extLst>
              <a:ext uri="{FF2B5EF4-FFF2-40B4-BE49-F238E27FC236}">
                <a16:creationId xmlns:a16="http://schemas.microsoft.com/office/drawing/2014/main" id="{80C23E99-4162-425D-8918-2E38CCB33833}"/>
              </a:ext>
            </a:extLst>
          </p:cNvPr>
          <p:cNvGraphicFramePr>
            <a:graphicFrameLocks noChangeAspect="1"/>
          </p:cNvGraphicFramePr>
          <p:nvPr>
            <p:extLst>
              <p:ext uri="{D42A27DB-BD31-4B8C-83A1-F6EECF244321}">
                <p14:modId xmlns:p14="http://schemas.microsoft.com/office/powerpoint/2010/main" val="1417161337"/>
              </p:ext>
            </p:extLst>
          </p:nvPr>
        </p:nvGraphicFramePr>
        <p:xfrm>
          <a:off x="172415" y="895625"/>
          <a:ext cx="5239509" cy="4712831"/>
        </p:xfrm>
        <a:graphic>
          <a:graphicData uri="http://schemas.openxmlformats.org/drawingml/2006/chart">
            <c:chart xmlns:c="http://schemas.openxmlformats.org/drawingml/2006/chart" xmlns:r="http://schemas.openxmlformats.org/officeDocument/2006/relationships" r:id="rId2"/>
          </a:graphicData>
        </a:graphic>
      </p:graphicFrame>
      <p:sp>
        <p:nvSpPr>
          <p:cNvPr id="2" name="Obdélník 1">
            <a:extLst>
              <a:ext uri="{FF2B5EF4-FFF2-40B4-BE49-F238E27FC236}">
                <a16:creationId xmlns:a16="http://schemas.microsoft.com/office/drawing/2014/main" id="{2F120DFF-1CB3-4F7E-8FDA-6979438F30E5}"/>
              </a:ext>
            </a:extLst>
          </p:cNvPr>
          <p:cNvSpPr/>
          <p:nvPr/>
        </p:nvSpPr>
        <p:spPr>
          <a:xfrm flipV="1">
            <a:off x="172415" y="564122"/>
            <a:ext cx="7867801" cy="45719"/>
          </a:xfrm>
          <a:prstGeom prst="rect">
            <a:avLst/>
          </a:prstGeom>
          <a:solidFill>
            <a:srgbClr val="FF9800"/>
          </a:solidFill>
          <a:ln>
            <a:solidFill>
              <a:srgbClr val="FF98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6" name="Šipka: doprava 5">
            <a:extLst>
              <a:ext uri="{FF2B5EF4-FFF2-40B4-BE49-F238E27FC236}">
                <a16:creationId xmlns:a16="http://schemas.microsoft.com/office/drawing/2014/main" id="{BB310387-158C-40DD-AA36-57251DC92F6A}"/>
              </a:ext>
            </a:extLst>
          </p:cNvPr>
          <p:cNvSpPr/>
          <p:nvPr/>
        </p:nvSpPr>
        <p:spPr>
          <a:xfrm rot="5400000">
            <a:off x="1004998" y="5291840"/>
            <a:ext cx="415951" cy="260978"/>
          </a:xfrm>
          <a:prstGeom prst="rightArrow">
            <a:avLst/>
          </a:prstGeom>
          <a:noFill/>
          <a:ln>
            <a:solidFill>
              <a:srgbClr val="FF98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7" name="TextovéPole 6">
            <a:extLst>
              <a:ext uri="{FF2B5EF4-FFF2-40B4-BE49-F238E27FC236}">
                <a16:creationId xmlns:a16="http://schemas.microsoft.com/office/drawing/2014/main" id="{2FC0D6AA-361E-41E1-962C-6EFB7AF66A31}"/>
              </a:ext>
            </a:extLst>
          </p:cNvPr>
          <p:cNvSpPr txBox="1"/>
          <p:nvPr/>
        </p:nvSpPr>
        <p:spPr>
          <a:xfrm>
            <a:off x="6995778" y="878224"/>
            <a:ext cx="3858749" cy="400110"/>
          </a:xfrm>
          <a:prstGeom prst="rect">
            <a:avLst/>
          </a:prstGeom>
          <a:noFill/>
        </p:spPr>
        <p:txBody>
          <a:bodyPr wrap="none" rtlCol="0">
            <a:spAutoFit/>
          </a:bodyPr>
          <a:lstStyle/>
          <a:p>
            <a:r>
              <a:rPr lang="cs-CZ" sz="2000" u="sng" dirty="0">
                <a:solidFill>
                  <a:srgbClr val="FF9800"/>
                </a:solidFill>
              </a:rPr>
              <a:t>O kolik % poklesl počet trenérů?</a:t>
            </a:r>
          </a:p>
        </p:txBody>
      </p:sp>
      <p:sp>
        <p:nvSpPr>
          <p:cNvPr id="9" name="TextovéPole 8">
            <a:extLst>
              <a:ext uri="{FF2B5EF4-FFF2-40B4-BE49-F238E27FC236}">
                <a16:creationId xmlns:a16="http://schemas.microsoft.com/office/drawing/2014/main" id="{1937F706-9FC0-4CF1-9EAF-44585E72C309}"/>
              </a:ext>
            </a:extLst>
          </p:cNvPr>
          <p:cNvSpPr txBox="1"/>
          <p:nvPr/>
        </p:nvSpPr>
        <p:spPr>
          <a:xfrm>
            <a:off x="1418209" y="865008"/>
            <a:ext cx="1713674" cy="461665"/>
          </a:xfrm>
          <a:prstGeom prst="rect">
            <a:avLst/>
          </a:prstGeom>
          <a:noFill/>
        </p:spPr>
        <p:txBody>
          <a:bodyPr wrap="none" rtlCol="0">
            <a:spAutoFit/>
          </a:bodyPr>
          <a:lstStyle/>
          <a:p>
            <a:pPr defTabSz="914400"/>
            <a:r>
              <a:rPr lang="cs-CZ" b="1" dirty="0">
                <a:solidFill>
                  <a:schemeClr val="tx1">
                    <a:lumMod val="50000"/>
                    <a:lumOff val="50000"/>
                  </a:schemeClr>
                </a:solidFill>
                <a:latin typeface="Calibri"/>
              </a:rPr>
              <a:t>Nárůst 33 %</a:t>
            </a:r>
          </a:p>
        </p:txBody>
      </p:sp>
      <p:sp>
        <p:nvSpPr>
          <p:cNvPr id="11" name="TextovéPole 10">
            <a:extLst>
              <a:ext uri="{FF2B5EF4-FFF2-40B4-BE49-F238E27FC236}">
                <a16:creationId xmlns:a16="http://schemas.microsoft.com/office/drawing/2014/main" id="{E7F4044A-BC5C-4603-AED1-ECBA19282F2A}"/>
              </a:ext>
            </a:extLst>
          </p:cNvPr>
          <p:cNvSpPr txBox="1"/>
          <p:nvPr/>
        </p:nvSpPr>
        <p:spPr>
          <a:xfrm>
            <a:off x="1343472" y="5285260"/>
            <a:ext cx="1775679" cy="461665"/>
          </a:xfrm>
          <a:prstGeom prst="rect">
            <a:avLst/>
          </a:prstGeom>
          <a:noFill/>
        </p:spPr>
        <p:txBody>
          <a:bodyPr wrap="none" rtlCol="0">
            <a:spAutoFit/>
          </a:bodyPr>
          <a:lstStyle/>
          <a:p>
            <a:pPr defTabSz="914400"/>
            <a:r>
              <a:rPr lang="cs-CZ" b="1" dirty="0">
                <a:solidFill>
                  <a:schemeClr val="tx1">
                    <a:lumMod val="50000"/>
                    <a:lumOff val="50000"/>
                  </a:schemeClr>
                </a:solidFill>
                <a:latin typeface="Calibri"/>
              </a:rPr>
              <a:t>Úbytek 50 %</a:t>
            </a:r>
          </a:p>
        </p:txBody>
      </p:sp>
      <p:sp>
        <p:nvSpPr>
          <p:cNvPr id="21" name="TextovéPole 20">
            <a:extLst>
              <a:ext uri="{FF2B5EF4-FFF2-40B4-BE49-F238E27FC236}">
                <a16:creationId xmlns:a16="http://schemas.microsoft.com/office/drawing/2014/main" id="{E9F00FC7-0F2C-4223-B697-5909B2BC70AE}"/>
              </a:ext>
            </a:extLst>
          </p:cNvPr>
          <p:cNvSpPr txBox="1"/>
          <p:nvPr/>
        </p:nvSpPr>
        <p:spPr>
          <a:xfrm>
            <a:off x="7488331" y="3933056"/>
            <a:ext cx="2148537" cy="461665"/>
          </a:xfrm>
          <a:prstGeom prst="rect">
            <a:avLst/>
          </a:prstGeom>
          <a:noFill/>
        </p:spPr>
        <p:txBody>
          <a:bodyPr wrap="none" rtlCol="0">
            <a:spAutoFit/>
          </a:bodyPr>
          <a:lstStyle/>
          <a:p>
            <a:pPr defTabSz="914400"/>
            <a:r>
              <a:rPr lang="cs-CZ" b="1" dirty="0">
                <a:solidFill>
                  <a:schemeClr val="tx1">
                    <a:lumMod val="50000"/>
                    <a:lumOff val="50000"/>
                  </a:schemeClr>
                </a:solidFill>
                <a:latin typeface="Calibri"/>
              </a:rPr>
              <a:t>O více než 40 %</a:t>
            </a:r>
          </a:p>
        </p:txBody>
      </p:sp>
      <p:sp>
        <p:nvSpPr>
          <p:cNvPr id="25" name="TextovéPole 24">
            <a:extLst>
              <a:ext uri="{FF2B5EF4-FFF2-40B4-BE49-F238E27FC236}">
                <a16:creationId xmlns:a16="http://schemas.microsoft.com/office/drawing/2014/main" id="{34A29746-A628-4CBC-82B1-20843F76A521}"/>
              </a:ext>
            </a:extLst>
          </p:cNvPr>
          <p:cNvSpPr txBox="1"/>
          <p:nvPr/>
        </p:nvSpPr>
        <p:spPr>
          <a:xfrm>
            <a:off x="6995778" y="880773"/>
            <a:ext cx="3858749" cy="400110"/>
          </a:xfrm>
          <a:prstGeom prst="rect">
            <a:avLst/>
          </a:prstGeom>
          <a:noFill/>
        </p:spPr>
        <p:txBody>
          <a:bodyPr wrap="none" rtlCol="0">
            <a:spAutoFit/>
          </a:bodyPr>
          <a:lstStyle/>
          <a:p>
            <a:r>
              <a:rPr lang="cs-CZ" sz="2000" u="sng" dirty="0">
                <a:solidFill>
                  <a:srgbClr val="FF9800"/>
                </a:solidFill>
              </a:rPr>
              <a:t>O kolik % poklesl počet trenérů?</a:t>
            </a:r>
          </a:p>
        </p:txBody>
      </p:sp>
      <p:sp>
        <p:nvSpPr>
          <p:cNvPr id="26" name="Obdélník 25">
            <a:extLst>
              <a:ext uri="{FF2B5EF4-FFF2-40B4-BE49-F238E27FC236}">
                <a16:creationId xmlns:a16="http://schemas.microsoft.com/office/drawing/2014/main" id="{365CFB38-BB43-46F5-8900-483ADBFD65E3}"/>
              </a:ext>
            </a:extLst>
          </p:cNvPr>
          <p:cNvSpPr/>
          <p:nvPr/>
        </p:nvSpPr>
        <p:spPr>
          <a:xfrm>
            <a:off x="9842121" y="1542882"/>
            <a:ext cx="756084" cy="41594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cs-CZ" dirty="0"/>
              <a:t>38 </a:t>
            </a:r>
            <a:r>
              <a:rPr lang="cs-CZ" sz="1200" dirty="0"/>
              <a:t>%</a:t>
            </a:r>
            <a:r>
              <a:rPr lang="cs-CZ" dirty="0"/>
              <a:t> </a:t>
            </a:r>
          </a:p>
        </p:txBody>
      </p:sp>
      <p:sp>
        <p:nvSpPr>
          <p:cNvPr id="27" name="TextovéPole 26">
            <a:extLst>
              <a:ext uri="{FF2B5EF4-FFF2-40B4-BE49-F238E27FC236}">
                <a16:creationId xmlns:a16="http://schemas.microsoft.com/office/drawing/2014/main" id="{C88631D2-7CC6-4AFD-A00E-BD530691E090}"/>
              </a:ext>
            </a:extLst>
          </p:cNvPr>
          <p:cNvSpPr txBox="1"/>
          <p:nvPr/>
        </p:nvSpPr>
        <p:spPr>
          <a:xfrm>
            <a:off x="7488331" y="1526858"/>
            <a:ext cx="1534203" cy="461665"/>
          </a:xfrm>
          <a:prstGeom prst="rect">
            <a:avLst/>
          </a:prstGeom>
          <a:noFill/>
        </p:spPr>
        <p:txBody>
          <a:bodyPr wrap="none" rtlCol="0">
            <a:spAutoFit/>
          </a:bodyPr>
          <a:lstStyle/>
          <a:p>
            <a:pPr defTabSz="914400"/>
            <a:r>
              <a:rPr lang="cs-CZ" b="1" dirty="0">
                <a:solidFill>
                  <a:schemeClr val="tx1">
                    <a:lumMod val="50000"/>
                    <a:lumOff val="50000"/>
                  </a:schemeClr>
                </a:solidFill>
                <a:latin typeface="Calibri"/>
              </a:rPr>
              <a:t>Cca o 10 %</a:t>
            </a:r>
          </a:p>
        </p:txBody>
      </p:sp>
      <p:sp>
        <p:nvSpPr>
          <p:cNvPr id="28" name="Obdélník 27">
            <a:extLst>
              <a:ext uri="{FF2B5EF4-FFF2-40B4-BE49-F238E27FC236}">
                <a16:creationId xmlns:a16="http://schemas.microsoft.com/office/drawing/2014/main" id="{2EE38FCD-423A-44EC-89F4-A26320F40AD0}"/>
              </a:ext>
            </a:extLst>
          </p:cNvPr>
          <p:cNvSpPr/>
          <p:nvPr/>
        </p:nvSpPr>
        <p:spPr>
          <a:xfrm>
            <a:off x="9842121" y="2148247"/>
            <a:ext cx="756084" cy="41594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cs-CZ" dirty="0"/>
              <a:t>33 </a:t>
            </a:r>
            <a:r>
              <a:rPr lang="cs-CZ" sz="1200" dirty="0"/>
              <a:t>%</a:t>
            </a:r>
            <a:endParaRPr lang="cs-CZ" dirty="0"/>
          </a:p>
        </p:txBody>
      </p:sp>
      <p:sp>
        <p:nvSpPr>
          <p:cNvPr id="29" name="TextovéPole 28">
            <a:extLst>
              <a:ext uri="{FF2B5EF4-FFF2-40B4-BE49-F238E27FC236}">
                <a16:creationId xmlns:a16="http://schemas.microsoft.com/office/drawing/2014/main" id="{7EC6981C-B2EE-4593-A88F-2513B6DDF060}"/>
              </a:ext>
            </a:extLst>
          </p:cNvPr>
          <p:cNvSpPr txBox="1"/>
          <p:nvPr/>
        </p:nvSpPr>
        <p:spPr>
          <a:xfrm>
            <a:off x="7488331" y="2132223"/>
            <a:ext cx="1534203" cy="461665"/>
          </a:xfrm>
          <a:prstGeom prst="rect">
            <a:avLst/>
          </a:prstGeom>
          <a:noFill/>
        </p:spPr>
        <p:txBody>
          <a:bodyPr wrap="none" rtlCol="0">
            <a:spAutoFit/>
          </a:bodyPr>
          <a:lstStyle/>
          <a:p>
            <a:pPr defTabSz="914400"/>
            <a:r>
              <a:rPr lang="cs-CZ" b="1" dirty="0">
                <a:solidFill>
                  <a:schemeClr val="tx1">
                    <a:lumMod val="50000"/>
                    <a:lumOff val="50000"/>
                  </a:schemeClr>
                </a:solidFill>
                <a:latin typeface="Calibri"/>
              </a:rPr>
              <a:t>Cca o 20 %</a:t>
            </a:r>
          </a:p>
        </p:txBody>
      </p:sp>
      <p:sp>
        <p:nvSpPr>
          <p:cNvPr id="30" name="Obdélník 29">
            <a:extLst>
              <a:ext uri="{FF2B5EF4-FFF2-40B4-BE49-F238E27FC236}">
                <a16:creationId xmlns:a16="http://schemas.microsoft.com/office/drawing/2014/main" id="{98D3CC4F-1FA1-499A-A735-037179210A46}"/>
              </a:ext>
            </a:extLst>
          </p:cNvPr>
          <p:cNvSpPr/>
          <p:nvPr/>
        </p:nvSpPr>
        <p:spPr>
          <a:xfrm>
            <a:off x="9842121" y="2767650"/>
            <a:ext cx="756084" cy="41594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cs-CZ" dirty="0"/>
              <a:t>25 </a:t>
            </a:r>
            <a:r>
              <a:rPr lang="cs-CZ" sz="1200" dirty="0"/>
              <a:t>%</a:t>
            </a:r>
            <a:endParaRPr lang="cs-CZ" dirty="0"/>
          </a:p>
        </p:txBody>
      </p:sp>
      <p:sp>
        <p:nvSpPr>
          <p:cNvPr id="31" name="TextovéPole 30">
            <a:extLst>
              <a:ext uri="{FF2B5EF4-FFF2-40B4-BE49-F238E27FC236}">
                <a16:creationId xmlns:a16="http://schemas.microsoft.com/office/drawing/2014/main" id="{65B2064F-7908-450D-A72E-64253CEB653E}"/>
              </a:ext>
            </a:extLst>
          </p:cNvPr>
          <p:cNvSpPr txBox="1"/>
          <p:nvPr/>
        </p:nvSpPr>
        <p:spPr>
          <a:xfrm>
            <a:off x="7488331" y="2751626"/>
            <a:ext cx="1534203" cy="461665"/>
          </a:xfrm>
          <a:prstGeom prst="rect">
            <a:avLst/>
          </a:prstGeom>
          <a:noFill/>
        </p:spPr>
        <p:txBody>
          <a:bodyPr wrap="none" rtlCol="0">
            <a:spAutoFit/>
          </a:bodyPr>
          <a:lstStyle/>
          <a:p>
            <a:pPr defTabSz="914400"/>
            <a:r>
              <a:rPr lang="cs-CZ" b="1" dirty="0">
                <a:solidFill>
                  <a:schemeClr val="tx1">
                    <a:lumMod val="50000"/>
                    <a:lumOff val="50000"/>
                  </a:schemeClr>
                </a:solidFill>
                <a:latin typeface="Calibri"/>
              </a:rPr>
              <a:t>Cca o 30 %</a:t>
            </a:r>
          </a:p>
        </p:txBody>
      </p:sp>
      <p:sp>
        <p:nvSpPr>
          <p:cNvPr id="32" name="Obdélník 31">
            <a:extLst>
              <a:ext uri="{FF2B5EF4-FFF2-40B4-BE49-F238E27FC236}">
                <a16:creationId xmlns:a16="http://schemas.microsoft.com/office/drawing/2014/main" id="{FEC3A5C1-F0A7-430B-86D3-020829B3A5C8}"/>
              </a:ext>
            </a:extLst>
          </p:cNvPr>
          <p:cNvSpPr/>
          <p:nvPr/>
        </p:nvSpPr>
        <p:spPr>
          <a:xfrm>
            <a:off x="9842121" y="3373015"/>
            <a:ext cx="756084" cy="41594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cs-CZ" dirty="0"/>
              <a:t>4 </a:t>
            </a:r>
            <a:r>
              <a:rPr lang="cs-CZ" sz="1200" dirty="0"/>
              <a:t>%</a:t>
            </a:r>
            <a:endParaRPr lang="cs-CZ" dirty="0"/>
          </a:p>
        </p:txBody>
      </p:sp>
      <p:sp>
        <p:nvSpPr>
          <p:cNvPr id="33" name="TextovéPole 32">
            <a:extLst>
              <a:ext uri="{FF2B5EF4-FFF2-40B4-BE49-F238E27FC236}">
                <a16:creationId xmlns:a16="http://schemas.microsoft.com/office/drawing/2014/main" id="{955C8973-F587-4794-A0A7-E6E4E9922420}"/>
              </a:ext>
            </a:extLst>
          </p:cNvPr>
          <p:cNvSpPr txBox="1"/>
          <p:nvPr/>
        </p:nvSpPr>
        <p:spPr>
          <a:xfrm>
            <a:off x="7488331" y="3356991"/>
            <a:ext cx="1534203" cy="461665"/>
          </a:xfrm>
          <a:prstGeom prst="rect">
            <a:avLst/>
          </a:prstGeom>
          <a:noFill/>
        </p:spPr>
        <p:txBody>
          <a:bodyPr wrap="none" rtlCol="0">
            <a:spAutoFit/>
          </a:bodyPr>
          <a:lstStyle/>
          <a:p>
            <a:pPr defTabSz="914400"/>
            <a:r>
              <a:rPr lang="cs-CZ" b="1" dirty="0">
                <a:solidFill>
                  <a:schemeClr val="tx1">
                    <a:lumMod val="50000"/>
                    <a:lumOff val="50000"/>
                  </a:schemeClr>
                </a:solidFill>
                <a:latin typeface="Calibri"/>
              </a:rPr>
              <a:t>Cca o 40 %</a:t>
            </a:r>
          </a:p>
        </p:txBody>
      </p:sp>
      <p:sp>
        <p:nvSpPr>
          <p:cNvPr id="35" name="Obdélník 34">
            <a:extLst>
              <a:ext uri="{FF2B5EF4-FFF2-40B4-BE49-F238E27FC236}">
                <a16:creationId xmlns:a16="http://schemas.microsoft.com/office/drawing/2014/main" id="{3C10673A-B1C4-42B8-A145-7AF96FCA2F8B}"/>
              </a:ext>
            </a:extLst>
          </p:cNvPr>
          <p:cNvSpPr/>
          <p:nvPr/>
        </p:nvSpPr>
        <p:spPr>
          <a:xfrm>
            <a:off x="9842121" y="3978773"/>
            <a:ext cx="756084" cy="41594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cs-CZ" dirty="0"/>
              <a:t>0 </a:t>
            </a:r>
            <a:r>
              <a:rPr lang="cs-CZ" sz="1200" dirty="0"/>
              <a:t>%</a:t>
            </a:r>
            <a:endParaRPr lang="cs-CZ" dirty="0"/>
          </a:p>
        </p:txBody>
      </p:sp>
      <p:sp>
        <p:nvSpPr>
          <p:cNvPr id="37" name="Šipka: doprava 36">
            <a:extLst>
              <a:ext uri="{FF2B5EF4-FFF2-40B4-BE49-F238E27FC236}">
                <a16:creationId xmlns:a16="http://schemas.microsoft.com/office/drawing/2014/main" id="{1D95310B-B6AD-4C87-928D-A78F8BAFBAE7}"/>
              </a:ext>
            </a:extLst>
          </p:cNvPr>
          <p:cNvSpPr/>
          <p:nvPr/>
        </p:nvSpPr>
        <p:spPr>
          <a:xfrm rot="16200000">
            <a:off x="999009" y="919632"/>
            <a:ext cx="415949" cy="260979"/>
          </a:xfrm>
          <a:prstGeom prst="rightArrow">
            <a:avLst/>
          </a:prstGeom>
          <a:noFill/>
          <a:ln>
            <a:solidFill>
              <a:srgbClr val="439E9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pic>
        <p:nvPicPr>
          <p:cNvPr id="38" name="Obrázek 37">
            <a:extLst>
              <a:ext uri="{FF2B5EF4-FFF2-40B4-BE49-F238E27FC236}">
                <a16:creationId xmlns:a16="http://schemas.microsoft.com/office/drawing/2014/main" id="{6EA2D20E-10BA-4785-865E-51F70CA2C8D7}"/>
              </a:ext>
            </a:extLst>
          </p:cNvPr>
          <p:cNvPicPr>
            <a:picLocks noChangeAspect="1"/>
          </p:cNvPicPr>
          <p:nvPr/>
        </p:nvPicPr>
        <p:blipFill rotWithShape="1">
          <a:blip r:embed="rId3"/>
          <a:srcRect r="23512"/>
          <a:stretch/>
        </p:blipFill>
        <p:spPr>
          <a:xfrm>
            <a:off x="7581908" y="5264262"/>
            <a:ext cx="1871886" cy="574866"/>
          </a:xfrm>
          <a:prstGeom prst="rect">
            <a:avLst/>
          </a:prstGeom>
        </p:spPr>
      </p:pic>
    </p:spTree>
    <p:extLst>
      <p:ext uri="{BB962C8B-B14F-4D97-AF65-F5344CB8AC3E}">
        <p14:creationId xmlns:p14="http://schemas.microsoft.com/office/powerpoint/2010/main" val="9146375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Obdélník 29">
            <a:extLst>
              <a:ext uri="{FF2B5EF4-FFF2-40B4-BE49-F238E27FC236}">
                <a16:creationId xmlns:a16="http://schemas.microsoft.com/office/drawing/2014/main" id="{2AEA9250-BB72-43EC-B526-2A1DA21F4132}"/>
              </a:ext>
            </a:extLst>
          </p:cNvPr>
          <p:cNvSpPr/>
          <p:nvPr/>
        </p:nvSpPr>
        <p:spPr>
          <a:xfrm>
            <a:off x="470004" y="915041"/>
            <a:ext cx="4670702" cy="4970354"/>
          </a:xfrm>
          <a:prstGeom prst="rect">
            <a:avLst/>
          </a:prstGeom>
          <a:solidFill>
            <a:schemeClr val="accent5">
              <a:lumMod val="20000"/>
              <a:lumOff val="80000"/>
              <a:alpha val="58000"/>
            </a:schemeClr>
          </a:solidFill>
          <a:ln>
            <a:solidFill>
              <a:srgbClr val="FCEFE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5" name="Nadpis 4">
            <a:extLst>
              <a:ext uri="{FF2B5EF4-FFF2-40B4-BE49-F238E27FC236}">
                <a16:creationId xmlns:a16="http://schemas.microsoft.com/office/drawing/2014/main" id="{81E674A6-F08F-43F6-BDBD-D5145B8B5DEA}"/>
              </a:ext>
            </a:extLst>
          </p:cNvPr>
          <p:cNvSpPr>
            <a:spLocks noGrp="1"/>
          </p:cNvSpPr>
          <p:nvPr>
            <p:ph type="title"/>
          </p:nvPr>
        </p:nvSpPr>
        <p:spPr>
          <a:xfrm>
            <a:off x="1760573" y="117959"/>
            <a:ext cx="2223994" cy="486000"/>
          </a:xfrm>
        </p:spPr>
        <p:txBody>
          <a:bodyPr>
            <a:normAutofit fontScale="90000"/>
          </a:bodyPr>
          <a:lstStyle/>
          <a:p>
            <a:r>
              <a:rPr lang="cs-CZ" dirty="0"/>
              <a:t>DŮVODY ÚBYTKU</a:t>
            </a:r>
          </a:p>
        </p:txBody>
      </p:sp>
      <p:sp>
        <p:nvSpPr>
          <p:cNvPr id="3" name="Zástupný text 1">
            <a:extLst>
              <a:ext uri="{FF2B5EF4-FFF2-40B4-BE49-F238E27FC236}">
                <a16:creationId xmlns:a16="http://schemas.microsoft.com/office/drawing/2014/main" id="{A3EB8E42-B8E0-4AC1-92C6-E858F027B646}"/>
              </a:ext>
            </a:extLst>
          </p:cNvPr>
          <p:cNvSpPr txBox="1">
            <a:spLocks/>
          </p:cNvSpPr>
          <p:nvPr/>
        </p:nvSpPr>
        <p:spPr>
          <a:xfrm>
            <a:off x="404786" y="6180661"/>
            <a:ext cx="11382428" cy="244682"/>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355" rtl="0" eaLnBrk="1" fontAlgn="auto" latinLnBrk="0" hangingPunct="1">
              <a:lnSpc>
                <a:spcPts val="1400"/>
              </a:lnSpc>
              <a:spcBef>
                <a:spcPts val="0"/>
              </a:spcBef>
              <a:spcAft>
                <a:spcPts val="0"/>
              </a:spcAft>
              <a:buClrTx/>
              <a:buSzTx/>
              <a:buFont typeface="Arial" panose="020B0604020202020204" pitchFamily="34" charset="0"/>
              <a:buNone/>
              <a:tabLst/>
              <a:defRPr/>
            </a:pPr>
            <a:r>
              <a:rPr kumimoji="0" lang="cs-CZ" sz="1000" b="0" i="1" u="none" strike="noStrike" kern="1200" cap="none" spc="0" normalizeH="0" baseline="0" noProof="0" dirty="0">
                <a:ln>
                  <a:noFill/>
                </a:ln>
                <a:solidFill>
                  <a:srgbClr val="FFFFFF">
                    <a:lumMod val="50000"/>
                  </a:srgbClr>
                </a:solidFill>
                <a:effectLst/>
                <a:uLnTx/>
                <a:uFillTx/>
                <a:latin typeface="Arial" panose="020B0604020202020204" pitchFamily="34" charset="0"/>
                <a:ea typeface="+mn-ea"/>
                <a:cs typeface="Arial" pitchFamily="34" charset="0"/>
              </a:rPr>
              <a:t>Q3. Co myslíte, že je důvodem tohoto úbytku? Q4. Kdo myslíte, že primárně opouští trenérství? N=24 </a:t>
            </a:r>
            <a:endParaRPr kumimoji="0" lang="cs-CZ" sz="11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2" name="Obdélník 1">
            <a:extLst>
              <a:ext uri="{FF2B5EF4-FFF2-40B4-BE49-F238E27FC236}">
                <a16:creationId xmlns:a16="http://schemas.microsoft.com/office/drawing/2014/main" id="{2F120DFF-1CB3-4F7E-8FDA-6979438F30E5}"/>
              </a:ext>
            </a:extLst>
          </p:cNvPr>
          <p:cNvSpPr/>
          <p:nvPr/>
        </p:nvSpPr>
        <p:spPr>
          <a:xfrm>
            <a:off x="701334" y="609841"/>
            <a:ext cx="4087381" cy="100637"/>
          </a:xfrm>
          <a:prstGeom prst="rect">
            <a:avLst/>
          </a:prstGeom>
          <a:solidFill>
            <a:srgbClr val="FF9800"/>
          </a:solidFill>
          <a:ln>
            <a:solidFill>
              <a:srgbClr val="FF98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9" name="Nadpis 4">
            <a:extLst>
              <a:ext uri="{FF2B5EF4-FFF2-40B4-BE49-F238E27FC236}">
                <a16:creationId xmlns:a16="http://schemas.microsoft.com/office/drawing/2014/main" id="{B00CE112-4338-4CC3-9F6B-3824C15BB3CB}"/>
              </a:ext>
            </a:extLst>
          </p:cNvPr>
          <p:cNvSpPr txBox="1">
            <a:spLocks/>
          </p:cNvSpPr>
          <p:nvPr/>
        </p:nvSpPr>
        <p:spPr>
          <a:xfrm>
            <a:off x="7489015" y="117959"/>
            <a:ext cx="3409064" cy="486000"/>
          </a:xfrm>
          <a:prstGeom prst="rect">
            <a:avLst/>
          </a:prstGeom>
        </p:spPr>
        <p:txBody>
          <a:bodyPr vert="horz" lIns="91440" tIns="45720" rIns="91440" bIns="45720" rtlCol="0" anchor="ctr">
            <a:noAutofit/>
          </a:bodyPr>
          <a:lstStyle>
            <a:lvl1pPr algn="l" defTabSz="914400" rtl="0" eaLnBrk="1" latinLnBrk="0" hangingPunct="1">
              <a:lnSpc>
                <a:spcPct val="100000"/>
              </a:lnSpc>
              <a:spcBef>
                <a:spcPct val="0"/>
              </a:spcBef>
              <a:buNone/>
              <a:defRPr sz="2000" kern="1200">
                <a:solidFill>
                  <a:schemeClr val="tx2"/>
                </a:solidFill>
                <a:latin typeface="Arial" panose="020B0604020202020204" pitchFamily="34" charset="0"/>
                <a:ea typeface="+mj-ea"/>
                <a:cs typeface="Arial" panose="020B0604020202020204" pitchFamily="34" charset="0"/>
              </a:defRPr>
            </a:lvl1pPr>
          </a:lstStyle>
          <a:p>
            <a:r>
              <a:rPr lang="cs-CZ" sz="1800" dirty="0"/>
              <a:t>KDO NEJČASTĚJI ODCHÁZÍ</a:t>
            </a:r>
          </a:p>
        </p:txBody>
      </p:sp>
      <p:sp>
        <p:nvSpPr>
          <p:cNvPr id="10" name="Obdélník 9">
            <a:extLst>
              <a:ext uri="{FF2B5EF4-FFF2-40B4-BE49-F238E27FC236}">
                <a16:creationId xmlns:a16="http://schemas.microsoft.com/office/drawing/2014/main" id="{EB5D32B6-E584-49C4-9B95-D24D57BF7955}"/>
              </a:ext>
            </a:extLst>
          </p:cNvPr>
          <p:cNvSpPr/>
          <p:nvPr/>
        </p:nvSpPr>
        <p:spPr>
          <a:xfrm>
            <a:off x="7020963" y="609841"/>
            <a:ext cx="4087381" cy="100637"/>
          </a:xfrm>
          <a:prstGeom prst="rect">
            <a:avLst/>
          </a:prstGeom>
          <a:solidFill>
            <a:srgbClr val="FF9800"/>
          </a:solidFill>
          <a:ln>
            <a:solidFill>
              <a:srgbClr val="FF98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11" name="Ovál 10">
            <a:extLst>
              <a:ext uri="{FF2B5EF4-FFF2-40B4-BE49-F238E27FC236}">
                <a16:creationId xmlns:a16="http://schemas.microsoft.com/office/drawing/2014/main" id="{EE5BEF9F-959B-4C9B-818C-C5AE7DD74C30}"/>
              </a:ext>
            </a:extLst>
          </p:cNvPr>
          <p:cNvSpPr/>
          <p:nvPr/>
        </p:nvSpPr>
        <p:spPr>
          <a:xfrm>
            <a:off x="1164036" y="1269959"/>
            <a:ext cx="1056574" cy="1056574"/>
          </a:xfrm>
          <a:prstGeom prst="ellipse">
            <a:avLst/>
          </a:prstGeom>
          <a:solidFill>
            <a:srgbClr val="002554"/>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cs-CZ" sz="1800" b="0" i="0" u="none" strike="noStrike" kern="0" cap="none" spc="0" normalizeH="0" baseline="0" noProof="0" dirty="0">
                <a:ln>
                  <a:noFill/>
                </a:ln>
                <a:solidFill>
                  <a:srgbClr val="FFFFFF"/>
                </a:solidFill>
                <a:effectLst/>
                <a:uLnTx/>
                <a:uFillTx/>
                <a:ea typeface="+mn-ea"/>
                <a:cs typeface="+mn-cs"/>
              </a:rPr>
              <a:t>33 %</a:t>
            </a:r>
          </a:p>
        </p:txBody>
      </p:sp>
      <p:sp>
        <p:nvSpPr>
          <p:cNvPr id="12" name="Ovál 11">
            <a:extLst>
              <a:ext uri="{FF2B5EF4-FFF2-40B4-BE49-F238E27FC236}">
                <a16:creationId xmlns:a16="http://schemas.microsoft.com/office/drawing/2014/main" id="{B6C72EBC-63D4-4554-B32A-2EFDE2A7F8CB}"/>
              </a:ext>
            </a:extLst>
          </p:cNvPr>
          <p:cNvSpPr>
            <a:spLocks noChangeAspect="1"/>
          </p:cNvSpPr>
          <p:nvPr/>
        </p:nvSpPr>
        <p:spPr>
          <a:xfrm>
            <a:off x="1197323" y="2450832"/>
            <a:ext cx="990000" cy="990000"/>
          </a:xfrm>
          <a:prstGeom prst="ellipse">
            <a:avLst/>
          </a:prstGeom>
          <a:solidFill>
            <a:srgbClr val="002554"/>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cs-CZ" sz="1600" b="0" i="0" u="none" strike="noStrike" kern="0" cap="none" spc="0" normalizeH="0" baseline="0" noProof="0" dirty="0">
                <a:ln>
                  <a:noFill/>
                </a:ln>
                <a:solidFill>
                  <a:srgbClr val="FFFFFF"/>
                </a:solidFill>
                <a:effectLst/>
                <a:uLnTx/>
                <a:uFillTx/>
                <a:ea typeface="+mn-ea"/>
                <a:cs typeface="+mn-cs"/>
              </a:rPr>
              <a:t>25 %</a:t>
            </a:r>
          </a:p>
        </p:txBody>
      </p:sp>
      <p:sp>
        <p:nvSpPr>
          <p:cNvPr id="13" name="Ovál 12">
            <a:extLst>
              <a:ext uri="{FF2B5EF4-FFF2-40B4-BE49-F238E27FC236}">
                <a16:creationId xmlns:a16="http://schemas.microsoft.com/office/drawing/2014/main" id="{FCF74D78-4CED-4D90-8A5E-12E7821170AB}"/>
              </a:ext>
            </a:extLst>
          </p:cNvPr>
          <p:cNvSpPr>
            <a:spLocks noChangeAspect="1"/>
          </p:cNvSpPr>
          <p:nvPr/>
        </p:nvSpPr>
        <p:spPr>
          <a:xfrm>
            <a:off x="1260323" y="3565131"/>
            <a:ext cx="864000" cy="864000"/>
          </a:xfrm>
          <a:prstGeom prst="ellipse">
            <a:avLst/>
          </a:prstGeom>
          <a:solidFill>
            <a:srgbClr val="002554"/>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cs-CZ" sz="1400" b="0" i="0" u="none" strike="noStrike" kern="0" cap="none" spc="0" normalizeH="0" baseline="0" noProof="0" dirty="0">
                <a:ln>
                  <a:noFill/>
                </a:ln>
                <a:solidFill>
                  <a:srgbClr val="FFFFFF"/>
                </a:solidFill>
                <a:effectLst/>
                <a:uLnTx/>
                <a:uFillTx/>
                <a:ea typeface="+mn-ea"/>
                <a:cs typeface="+mn-cs"/>
              </a:rPr>
              <a:t>21 %</a:t>
            </a:r>
          </a:p>
        </p:txBody>
      </p:sp>
      <p:sp>
        <p:nvSpPr>
          <p:cNvPr id="14" name="Ovál 13">
            <a:extLst>
              <a:ext uri="{FF2B5EF4-FFF2-40B4-BE49-F238E27FC236}">
                <a16:creationId xmlns:a16="http://schemas.microsoft.com/office/drawing/2014/main" id="{1F6B8354-1F1D-4347-B19D-B239A3873F1E}"/>
              </a:ext>
            </a:extLst>
          </p:cNvPr>
          <p:cNvSpPr>
            <a:spLocks noChangeAspect="1"/>
          </p:cNvSpPr>
          <p:nvPr/>
        </p:nvSpPr>
        <p:spPr>
          <a:xfrm>
            <a:off x="1260323" y="4553430"/>
            <a:ext cx="864000" cy="864000"/>
          </a:xfrm>
          <a:prstGeom prst="ellipse">
            <a:avLst/>
          </a:prstGeom>
          <a:solidFill>
            <a:srgbClr val="002554"/>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cs-CZ" sz="1800" b="0" i="0" u="none" strike="noStrike" kern="0" cap="none" spc="0" normalizeH="0" baseline="0" noProof="0" dirty="0">
                <a:ln>
                  <a:noFill/>
                </a:ln>
                <a:solidFill>
                  <a:srgbClr val="FFFFFF"/>
                </a:solidFill>
                <a:effectLst/>
                <a:uLnTx/>
                <a:uFillTx/>
                <a:ea typeface="+mn-ea"/>
                <a:cs typeface="+mn-cs"/>
              </a:rPr>
              <a:t>4 %</a:t>
            </a:r>
          </a:p>
        </p:txBody>
      </p:sp>
      <p:sp>
        <p:nvSpPr>
          <p:cNvPr id="15" name="TextovéPole 14">
            <a:extLst>
              <a:ext uri="{FF2B5EF4-FFF2-40B4-BE49-F238E27FC236}">
                <a16:creationId xmlns:a16="http://schemas.microsoft.com/office/drawing/2014/main" id="{B365C51A-5139-40AE-98C9-BE2D22400CF3}"/>
              </a:ext>
            </a:extLst>
          </p:cNvPr>
          <p:cNvSpPr txBox="1"/>
          <p:nvPr/>
        </p:nvSpPr>
        <p:spPr>
          <a:xfrm>
            <a:off x="2318432" y="1481927"/>
            <a:ext cx="2470283" cy="584775"/>
          </a:xfrm>
          <a:prstGeom prst="rect">
            <a:avLst/>
          </a:prstGeom>
          <a:noFill/>
        </p:spPr>
        <p:txBody>
          <a:bodyPr wrap="square" rtlCol="0">
            <a:spAutoFit/>
          </a:bodyPr>
          <a:lstStyle/>
          <a:p>
            <a:pPr defTabSz="914400"/>
            <a:r>
              <a:rPr lang="cs-CZ" sz="1600" dirty="0">
                <a:solidFill>
                  <a:srgbClr val="002554"/>
                </a:solidFill>
              </a:rPr>
              <a:t>Mladí lidé se nechtějí věnovat práci trenéra</a:t>
            </a:r>
          </a:p>
        </p:txBody>
      </p:sp>
      <p:sp>
        <p:nvSpPr>
          <p:cNvPr id="19" name="Freeform 26">
            <a:extLst>
              <a:ext uri="{FF2B5EF4-FFF2-40B4-BE49-F238E27FC236}">
                <a16:creationId xmlns:a16="http://schemas.microsoft.com/office/drawing/2014/main" id="{0D11B392-A118-43C1-9C8F-F1A6221BC0CC}"/>
              </a:ext>
            </a:extLst>
          </p:cNvPr>
          <p:cNvSpPr>
            <a:spLocks noChangeAspect="1" noEditPoints="1"/>
          </p:cNvSpPr>
          <p:nvPr/>
        </p:nvSpPr>
        <p:spPr bwMode="auto">
          <a:xfrm>
            <a:off x="6841645" y="1606533"/>
            <a:ext cx="647370" cy="720000"/>
          </a:xfrm>
          <a:custGeom>
            <a:avLst/>
            <a:gdLst/>
            <a:ahLst/>
            <a:cxnLst>
              <a:cxn ang="0">
                <a:pos x="240" y="275"/>
              </a:cxn>
              <a:cxn ang="0">
                <a:pos x="341" y="131"/>
              </a:cxn>
              <a:cxn ang="0">
                <a:pos x="135" y="135"/>
              </a:cxn>
              <a:cxn ang="0">
                <a:pos x="273" y="89"/>
              </a:cxn>
              <a:cxn ang="0">
                <a:pos x="240" y="254"/>
              </a:cxn>
              <a:cxn ang="0">
                <a:pos x="273" y="89"/>
              </a:cxn>
              <a:cxn ang="0">
                <a:pos x="311" y="259"/>
              </a:cxn>
              <a:cxn ang="0">
                <a:pos x="253" y="292"/>
              </a:cxn>
              <a:cxn ang="0">
                <a:pos x="196" y="328"/>
              </a:cxn>
              <a:cxn ang="0">
                <a:pos x="104" y="282"/>
              </a:cxn>
              <a:cxn ang="0">
                <a:pos x="7" y="456"/>
              </a:cxn>
              <a:cxn ang="0">
                <a:pos x="8" y="459"/>
              </a:cxn>
              <a:cxn ang="0">
                <a:pos x="238" y="533"/>
              </a:cxn>
              <a:cxn ang="0">
                <a:pos x="390" y="493"/>
              </a:cxn>
              <a:cxn ang="0">
                <a:pos x="471" y="459"/>
              </a:cxn>
              <a:cxn ang="0">
                <a:pos x="472" y="456"/>
              </a:cxn>
              <a:cxn ang="0">
                <a:pos x="239" y="355"/>
              </a:cxn>
              <a:cxn ang="0">
                <a:pos x="239" y="369"/>
              </a:cxn>
              <a:cxn ang="0">
                <a:pos x="239" y="355"/>
              </a:cxn>
              <a:cxn ang="0">
                <a:pos x="246" y="401"/>
              </a:cxn>
              <a:cxn ang="0">
                <a:pos x="232" y="401"/>
              </a:cxn>
              <a:cxn ang="0">
                <a:pos x="450" y="452"/>
              </a:cxn>
              <a:cxn ang="0">
                <a:pos x="398" y="367"/>
              </a:cxn>
              <a:cxn ang="0">
                <a:pos x="376" y="476"/>
              </a:cxn>
              <a:cxn ang="0">
                <a:pos x="103" y="476"/>
              </a:cxn>
              <a:cxn ang="0">
                <a:pos x="80" y="368"/>
              </a:cxn>
              <a:cxn ang="0">
                <a:pos x="28" y="453"/>
              </a:cxn>
              <a:cxn ang="0">
                <a:pos x="155" y="286"/>
              </a:cxn>
              <a:cxn ang="0">
                <a:pos x="226" y="325"/>
              </a:cxn>
              <a:cxn ang="0">
                <a:pos x="253" y="433"/>
              </a:cxn>
              <a:cxn ang="0">
                <a:pos x="289" y="369"/>
              </a:cxn>
              <a:cxn ang="0">
                <a:pos x="367" y="302"/>
              </a:cxn>
            </a:cxnLst>
            <a:rect l="0" t="0" r="r" b="b"/>
            <a:pathLst>
              <a:path w="479" h="533">
                <a:moveTo>
                  <a:pt x="156" y="198"/>
                </a:moveTo>
                <a:cubicBezTo>
                  <a:pt x="171" y="242"/>
                  <a:pt x="200" y="275"/>
                  <a:pt x="240" y="275"/>
                </a:cubicBezTo>
                <a:cubicBezTo>
                  <a:pt x="280" y="275"/>
                  <a:pt x="309" y="241"/>
                  <a:pt x="325" y="196"/>
                </a:cubicBezTo>
                <a:cubicBezTo>
                  <a:pt x="354" y="165"/>
                  <a:pt x="348" y="142"/>
                  <a:pt x="341" y="131"/>
                </a:cubicBezTo>
                <a:cubicBezTo>
                  <a:pt x="359" y="47"/>
                  <a:pt x="306" y="0"/>
                  <a:pt x="237" y="0"/>
                </a:cubicBezTo>
                <a:cubicBezTo>
                  <a:pt x="119" y="0"/>
                  <a:pt x="134" y="125"/>
                  <a:pt x="135" y="135"/>
                </a:cubicBezTo>
                <a:cubicBezTo>
                  <a:pt x="129" y="147"/>
                  <a:pt x="127" y="169"/>
                  <a:pt x="156" y="198"/>
                </a:cubicBezTo>
                <a:close/>
                <a:moveTo>
                  <a:pt x="273" y="89"/>
                </a:moveTo>
                <a:cubicBezTo>
                  <a:pt x="282" y="105"/>
                  <a:pt x="300" y="116"/>
                  <a:pt x="316" y="122"/>
                </a:cubicBezTo>
                <a:cubicBezTo>
                  <a:pt x="314" y="187"/>
                  <a:pt x="286" y="254"/>
                  <a:pt x="240" y="254"/>
                </a:cubicBezTo>
                <a:cubicBezTo>
                  <a:pt x="198" y="254"/>
                  <a:pt x="170" y="195"/>
                  <a:pt x="165" y="136"/>
                </a:cubicBezTo>
                <a:cubicBezTo>
                  <a:pt x="218" y="133"/>
                  <a:pt x="254" y="107"/>
                  <a:pt x="273" y="89"/>
                </a:cubicBezTo>
                <a:close/>
                <a:moveTo>
                  <a:pt x="376" y="282"/>
                </a:moveTo>
                <a:cubicBezTo>
                  <a:pt x="311" y="259"/>
                  <a:pt x="311" y="259"/>
                  <a:pt x="311" y="259"/>
                </a:cubicBezTo>
                <a:cubicBezTo>
                  <a:pt x="282" y="328"/>
                  <a:pt x="282" y="328"/>
                  <a:pt x="282" y="328"/>
                </a:cubicBezTo>
                <a:cubicBezTo>
                  <a:pt x="253" y="292"/>
                  <a:pt x="253" y="292"/>
                  <a:pt x="253" y="292"/>
                </a:cubicBezTo>
                <a:cubicBezTo>
                  <a:pt x="225" y="292"/>
                  <a:pt x="225" y="292"/>
                  <a:pt x="225" y="292"/>
                </a:cubicBezTo>
                <a:cubicBezTo>
                  <a:pt x="196" y="328"/>
                  <a:pt x="196" y="328"/>
                  <a:pt x="196" y="328"/>
                </a:cubicBezTo>
                <a:cubicBezTo>
                  <a:pt x="167" y="259"/>
                  <a:pt x="167" y="259"/>
                  <a:pt x="167" y="259"/>
                </a:cubicBezTo>
                <a:cubicBezTo>
                  <a:pt x="104" y="282"/>
                  <a:pt x="104" y="282"/>
                  <a:pt x="104" y="282"/>
                </a:cubicBezTo>
                <a:cubicBezTo>
                  <a:pt x="103" y="282"/>
                  <a:pt x="103" y="282"/>
                  <a:pt x="103" y="282"/>
                </a:cubicBezTo>
                <a:cubicBezTo>
                  <a:pt x="102" y="283"/>
                  <a:pt x="0" y="331"/>
                  <a:pt x="7" y="456"/>
                </a:cubicBezTo>
                <a:cubicBezTo>
                  <a:pt x="7" y="458"/>
                  <a:pt x="7" y="458"/>
                  <a:pt x="7" y="458"/>
                </a:cubicBezTo>
                <a:cubicBezTo>
                  <a:pt x="8" y="459"/>
                  <a:pt x="8" y="459"/>
                  <a:pt x="8" y="459"/>
                </a:cubicBezTo>
                <a:cubicBezTo>
                  <a:pt x="8" y="461"/>
                  <a:pt x="22" y="496"/>
                  <a:pt x="89" y="493"/>
                </a:cubicBezTo>
                <a:cubicBezTo>
                  <a:pt x="118" y="518"/>
                  <a:pt x="173" y="533"/>
                  <a:pt x="238" y="533"/>
                </a:cubicBezTo>
                <a:cubicBezTo>
                  <a:pt x="239" y="533"/>
                  <a:pt x="240" y="533"/>
                  <a:pt x="241" y="533"/>
                </a:cubicBezTo>
                <a:cubicBezTo>
                  <a:pt x="292" y="533"/>
                  <a:pt x="356" y="522"/>
                  <a:pt x="390" y="493"/>
                </a:cubicBezTo>
                <a:cubicBezTo>
                  <a:pt x="392" y="493"/>
                  <a:pt x="394" y="493"/>
                  <a:pt x="397" y="493"/>
                </a:cubicBezTo>
                <a:cubicBezTo>
                  <a:pt x="458" y="493"/>
                  <a:pt x="470" y="461"/>
                  <a:pt x="471" y="459"/>
                </a:cubicBezTo>
                <a:cubicBezTo>
                  <a:pt x="472" y="458"/>
                  <a:pt x="472" y="458"/>
                  <a:pt x="472" y="458"/>
                </a:cubicBezTo>
                <a:cubicBezTo>
                  <a:pt x="472" y="456"/>
                  <a:pt x="472" y="456"/>
                  <a:pt x="472" y="456"/>
                </a:cubicBezTo>
                <a:cubicBezTo>
                  <a:pt x="479" y="331"/>
                  <a:pt x="377" y="283"/>
                  <a:pt x="376" y="282"/>
                </a:cubicBezTo>
                <a:close/>
                <a:moveTo>
                  <a:pt x="239" y="355"/>
                </a:moveTo>
                <a:cubicBezTo>
                  <a:pt x="243" y="355"/>
                  <a:pt x="246" y="358"/>
                  <a:pt x="246" y="362"/>
                </a:cubicBezTo>
                <a:cubicBezTo>
                  <a:pt x="246" y="366"/>
                  <a:pt x="243" y="369"/>
                  <a:pt x="239" y="369"/>
                </a:cubicBezTo>
                <a:cubicBezTo>
                  <a:pt x="235" y="369"/>
                  <a:pt x="232" y="366"/>
                  <a:pt x="232" y="362"/>
                </a:cubicBezTo>
                <a:cubicBezTo>
                  <a:pt x="232" y="358"/>
                  <a:pt x="235" y="355"/>
                  <a:pt x="239" y="355"/>
                </a:cubicBezTo>
                <a:close/>
                <a:moveTo>
                  <a:pt x="239" y="394"/>
                </a:moveTo>
                <a:cubicBezTo>
                  <a:pt x="243" y="394"/>
                  <a:pt x="246" y="397"/>
                  <a:pt x="246" y="401"/>
                </a:cubicBezTo>
                <a:cubicBezTo>
                  <a:pt x="246" y="405"/>
                  <a:pt x="243" y="408"/>
                  <a:pt x="239" y="408"/>
                </a:cubicBezTo>
                <a:cubicBezTo>
                  <a:pt x="235" y="408"/>
                  <a:pt x="232" y="405"/>
                  <a:pt x="232" y="401"/>
                </a:cubicBezTo>
                <a:cubicBezTo>
                  <a:pt x="232" y="397"/>
                  <a:pt x="235" y="394"/>
                  <a:pt x="239" y="394"/>
                </a:cubicBezTo>
                <a:close/>
                <a:moveTo>
                  <a:pt x="450" y="452"/>
                </a:moveTo>
                <a:cubicBezTo>
                  <a:pt x="448" y="457"/>
                  <a:pt x="436" y="471"/>
                  <a:pt x="398" y="472"/>
                </a:cubicBezTo>
                <a:cubicBezTo>
                  <a:pt x="399" y="451"/>
                  <a:pt x="401" y="406"/>
                  <a:pt x="398" y="367"/>
                </a:cubicBezTo>
                <a:cubicBezTo>
                  <a:pt x="377" y="368"/>
                  <a:pt x="377" y="368"/>
                  <a:pt x="377" y="368"/>
                </a:cubicBezTo>
                <a:cubicBezTo>
                  <a:pt x="380" y="410"/>
                  <a:pt x="377" y="461"/>
                  <a:pt x="376" y="476"/>
                </a:cubicBezTo>
                <a:cubicBezTo>
                  <a:pt x="352" y="497"/>
                  <a:pt x="300" y="511"/>
                  <a:pt x="241" y="511"/>
                </a:cubicBezTo>
                <a:cubicBezTo>
                  <a:pt x="180" y="512"/>
                  <a:pt x="128" y="499"/>
                  <a:pt x="103" y="476"/>
                </a:cubicBezTo>
                <a:cubicBezTo>
                  <a:pt x="102" y="462"/>
                  <a:pt x="99" y="411"/>
                  <a:pt x="102" y="369"/>
                </a:cubicBezTo>
                <a:cubicBezTo>
                  <a:pt x="80" y="368"/>
                  <a:pt x="80" y="368"/>
                  <a:pt x="80" y="368"/>
                </a:cubicBezTo>
                <a:cubicBezTo>
                  <a:pt x="78" y="407"/>
                  <a:pt x="80" y="452"/>
                  <a:pt x="81" y="472"/>
                </a:cubicBezTo>
                <a:cubicBezTo>
                  <a:pt x="43" y="471"/>
                  <a:pt x="31" y="456"/>
                  <a:pt x="28" y="453"/>
                </a:cubicBezTo>
                <a:cubicBezTo>
                  <a:pt x="24" y="347"/>
                  <a:pt x="105" y="305"/>
                  <a:pt x="112" y="302"/>
                </a:cubicBezTo>
                <a:cubicBezTo>
                  <a:pt x="155" y="286"/>
                  <a:pt x="155" y="286"/>
                  <a:pt x="155" y="286"/>
                </a:cubicBezTo>
                <a:cubicBezTo>
                  <a:pt x="190" y="369"/>
                  <a:pt x="190" y="369"/>
                  <a:pt x="190" y="369"/>
                </a:cubicBezTo>
                <a:cubicBezTo>
                  <a:pt x="226" y="325"/>
                  <a:pt x="226" y="325"/>
                  <a:pt x="226" y="325"/>
                </a:cubicBezTo>
                <a:cubicBezTo>
                  <a:pt x="226" y="433"/>
                  <a:pt x="226" y="433"/>
                  <a:pt x="226" y="433"/>
                </a:cubicBezTo>
                <a:cubicBezTo>
                  <a:pt x="253" y="433"/>
                  <a:pt x="253" y="433"/>
                  <a:pt x="253" y="433"/>
                </a:cubicBezTo>
                <a:cubicBezTo>
                  <a:pt x="253" y="326"/>
                  <a:pt x="253" y="326"/>
                  <a:pt x="253" y="326"/>
                </a:cubicBezTo>
                <a:cubicBezTo>
                  <a:pt x="289" y="369"/>
                  <a:pt x="289" y="369"/>
                  <a:pt x="289" y="369"/>
                </a:cubicBezTo>
                <a:cubicBezTo>
                  <a:pt x="323" y="286"/>
                  <a:pt x="323" y="286"/>
                  <a:pt x="323" y="286"/>
                </a:cubicBezTo>
                <a:cubicBezTo>
                  <a:pt x="367" y="302"/>
                  <a:pt x="367" y="302"/>
                  <a:pt x="367" y="302"/>
                </a:cubicBezTo>
                <a:cubicBezTo>
                  <a:pt x="374" y="305"/>
                  <a:pt x="455" y="347"/>
                  <a:pt x="450" y="452"/>
                </a:cubicBezTo>
                <a:close/>
              </a:path>
            </a:pathLst>
          </a:custGeom>
          <a:solidFill>
            <a:srgbClr val="53534C">
              <a:lumMod val="75000"/>
            </a:srgbClr>
          </a:solidFill>
          <a:ln w="9525">
            <a:noFill/>
            <a:round/>
            <a:headEnd/>
            <a:tailEnd/>
          </a:ln>
        </p:spPr>
        <p:txBody>
          <a:bodyPr vert="horz" wrap="square" lIns="91440" tIns="45720" rIns="91440" bIns="45720" numCol="1" anchor="t" anchorCtr="0" compatLnSpc="1">
            <a:prstTxWarp prst="textNoShape">
              <a:avLst/>
            </a:prstTxWarp>
          </a:bodyPr>
          <a:lstStyle/>
          <a:p>
            <a:pPr marL="0" marR="0" lvl="0" indent="0" algn="r" defTabSz="914400" eaLnBrk="0" fontAlgn="base" latinLnBrk="0" hangingPunct="0">
              <a:lnSpc>
                <a:spcPct val="100000"/>
              </a:lnSpc>
              <a:spcBef>
                <a:spcPct val="20000"/>
              </a:spcBef>
              <a:spcAft>
                <a:spcPct val="0"/>
              </a:spcAft>
              <a:buClrTx/>
              <a:buSzTx/>
              <a:buFontTx/>
              <a:buNone/>
              <a:tabLst/>
              <a:defRPr/>
            </a:pPr>
            <a:endParaRPr kumimoji="0" lang="en-GB" sz="1200" b="0" i="0" u="none" strike="noStrike" kern="0" cap="none" spc="0" normalizeH="0" baseline="0" noProof="0">
              <a:ln>
                <a:noFill/>
              </a:ln>
              <a:solidFill>
                <a:srgbClr val="292926"/>
              </a:solidFill>
              <a:effectLst/>
              <a:uLnTx/>
              <a:uFillTx/>
            </a:endParaRPr>
          </a:p>
        </p:txBody>
      </p:sp>
      <p:sp>
        <p:nvSpPr>
          <p:cNvPr id="20" name="Freeform 26">
            <a:extLst>
              <a:ext uri="{FF2B5EF4-FFF2-40B4-BE49-F238E27FC236}">
                <a16:creationId xmlns:a16="http://schemas.microsoft.com/office/drawing/2014/main" id="{172029FF-D287-470A-8139-C0408319655F}"/>
              </a:ext>
            </a:extLst>
          </p:cNvPr>
          <p:cNvSpPr>
            <a:spLocks noChangeAspect="1" noEditPoints="1"/>
          </p:cNvSpPr>
          <p:nvPr/>
        </p:nvSpPr>
        <p:spPr bwMode="auto">
          <a:xfrm>
            <a:off x="6841645" y="2739988"/>
            <a:ext cx="647370" cy="720000"/>
          </a:xfrm>
          <a:custGeom>
            <a:avLst/>
            <a:gdLst/>
            <a:ahLst/>
            <a:cxnLst>
              <a:cxn ang="0">
                <a:pos x="240" y="275"/>
              </a:cxn>
              <a:cxn ang="0">
                <a:pos x="341" y="131"/>
              </a:cxn>
              <a:cxn ang="0">
                <a:pos x="135" y="135"/>
              </a:cxn>
              <a:cxn ang="0">
                <a:pos x="273" y="89"/>
              </a:cxn>
              <a:cxn ang="0">
                <a:pos x="240" y="254"/>
              </a:cxn>
              <a:cxn ang="0">
                <a:pos x="273" y="89"/>
              </a:cxn>
              <a:cxn ang="0">
                <a:pos x="311" y="259"/>
              </a:cxn>
              <a:cxn ang="0">
                <a:pos x="253" y="292"/>
              </a:cxn>
              <a:cxn ang="0">
                <a:pos x="196" y="328"/>
              </a:cxn>
              <a:cxn ang="0">
                <a:pos x="104" y="282"/>
              </a:cxn>
              <a:cxn ang="0">
                <a:pos x="7" y="456"/>
              </a:cxn>
              <a:cxn ang="0">
                <a:pos x="8" y="459"/>
              </a:cxn>
              <a:cxn ang="0">
                <a:pos x="238" y="533"/>
              </a:cxn>
              <a:cxn ang="0">
                <a:pos x="390" y="493"/>
              </a:cxn>
              <a:cxn ang="0">
                <a:pos x="471" y="459"/>
              </a:cxn>
              <a:cxn ang="0">
                <a:pos x="472" y="456"/>
              </a:cxn>
              <a:cxn ang="0">
                <a:pos x="239" y="355"/>
              </a:cxn>
              <a:cxn ang="0">
                <a:pos x="239" y="369"/>
              </a:cxn>
              <a:cxn ang="0">
                <a:pos x="239" y="355"/>
              </a:cxn>
              <a:cxn ang="0">
                <a:pos x="246" y="401"/>
              </a:cxn>
              <a:cxn ang="0">
                <a:pos x="232" y="401"/>
              </a:cxn>
              <a:cxn ang="0">
                <a:pos x="450" y="452"/>
              </a:cxn>
              <a:cxn ang="0">
                <a:pos x="398" y="367"/>
              </a:cxn>
              <a:cxn ang="0">
                <a:pos x="376" y="476"/>
              </a:cxn>
              <a:cxn ang="0">
                <a:pos x="103" y="476"/>
              </a:cxn>
              <a:cxn ang="0">
                <a:pos x="80" y="368"/>
              </a:cxn>
              <a:cxn ang="0">
                <a:pos x="28" y="453"/>
              </a:cxn>
              <a:cxn ang="0">
                <a:pos x="155" y="286"/>
              </a:cxn>
              <a:cxn ang="0">
                <a:pos x="226" y="325"/>
              </a:cxn>
              <a:cxn ang="0">
                <a:pos x="253" y="433"/>
              </a:cxn>
              <a:cxn ang="0">
                <a:pos x="289" y="369"/>
              </a:cxn>
              <a:cxn ang="0">
                <a:pos x="367" y="302"/>
              </a:cxn>
            </a:cxnLst>
            <a:rect l="0" t="0" r="r" b="b"/>
            <a:pathLst>
              <a:path w="479" h="533">
                <a:moveTo>
                  <a:pt x="156" y="198"/>
                </a:moveTo>
                <a:cubicBezTo>
                  <a:pt x="171" y="242"/>
                  <a:pt x="200" y="275"/>
                  <a:pt x="240" y="275"/>
                </a:cubicBezTo>
                <a:cubicBezTo>
                  <a:pt x="280" y="275"/>
                  <a:pt x="309" y="241"/>
                  <a:pt x="325" y="196"/>
                </a:cubicBezTo>
                <a:cubicBezTo>
                  <a:pt x="354" y="165"/>
                  <a:pt x="348" y="142"/>
                  <a:pt x="341" y="131"/>
                </a:cubicBezTo>
                <a:cubicBezTo>
                  <a:pt x="359" y="47"/>
                  <a:pt x="306" y="0"/>
                  <a:pt x="237" y="0"/>
                </a:cubicBezTo>
                <a:cubicBezTo>
                  <a:pt x="119" y="0"/>
                  <a:pt x="134" y="125"/>
                  <a:pt x="135" y="135"/>
                </a:cubicBezTo>
                <a:cubicBezTo>
                  <a:pt x="129" y="147"/>
                  <a:pt x="127" y="169"/>
                  <a:pt x="156" y="198"/>
                </a:cubicBezTo>
                <a:close/>
                <a:moveTo>
                  <a:pt x="273" y="89"/>
                </a:moveTo>
                <a:cubicBezTo>
                  <a:pt x="282" y="105"/>
                  <a:pt x="300" y="116"/>
                  <a:pt x="316" y="122"/>
                </a:cubicBezTo>
                <a:cubicBezTo>
                  <a:pt x="314" y="187"/>
                  <a:pt x="286" y="254"/>
                  <a:pt x="240" y="254"/>
                </a:cubicBezTo>
                <a:cubicBezTo>
                  <a:pt x="198" y="254"/>
                  <a:pt x="170" y="195"/>
                  <a:pt x="165" y="136"/>
                </a:cubicBezTo>
                <a:cubicBezTo>
                  <a:pt x="218" y="133"/>
                  <a:pt x="254" y="107"/>
                  <a:pt x="273" y="89"/>
                </a:cubicBezTo>
                <a:close/>
                <a:moveTo>
                  <a:pt x="376" y="282"/>
                </a:moveTo>
                <a:cubicBezTo>
                  <a:pt x="311" y="259"/>
                  <a:pt x="311" y="259"/>
                  <a:pt x="311" y="259"/>
                </a:cubicBezTo>
                <a:cubicBezTo>
                  <a:pt x="282" y="328"/>
                  <a:pt x="282" y="328"/>
                  <a:pt x="282" y="328"/>
                </a:cubicBezTo>
                <a:cubicBezTo>
                  <a:pt x="253" y="292"/>
                  <a:pt x="253" y="292"/>
                  <a:pt x="253" y="292"/>
                </a:cubicBezTo>
                <a:cubicBezTo>
                  <a:pt x="225" y="292"/>
                  <a:pt x="225" y="292"/>
                  <a:pt x="225" y="292"/>
                </a:cubicBezTo>
                <a:cubicBezTo>
                  <a:pt x="196" y="328"/>
                  <a:pt x="196" y="328"/>
                  <a:pt x="196" y="328"/>
                </a:cubicBezTo>
                <a:cubicBezTo>
                  <a:pt x="167" y="259"/>
                  <a:pt x="167" y="259"/>
                  <a:pt x="167" y="259"/>
                </a:cubicBezTo>
                <a:cubicBezTo>
                  <a:pt x="104" y="282"/>
                  <a:pt x="104" y="282"/>
                  <a:pt x="104" y="282"/>
                </a:cubicBezTo>
                <a:cubicBezTo>
                  <a:pt x="103" y="282"/>
                  <a:pt x="103" y="282"/>
                  <a:pt x="103" y="282"/>
                </a:cubicBezTo>
                <a:cubicBezTo>
                  <a:pt x="102" y="283"/>
                  <a:pt x="0" y="331"/>
                  <a:pt x="7" y="456"/>
                </a:cubicBezTo>
                <a:cubicBezTo>
                  <a:pt x="7" y="458"/>
                  <a:pt x="7" y="458"/>
                  <a:pt x="7" y="458"/>
                </a:cubicBezTo>
                <a:cubicBezTo>
                  <a:pt x="8" y="459"/>
                  <a:pt x="8" y="459"/>
                  <a:pt x="8" y="459"/>
                </a:cubicBezTo>
                <a:cubicBezTo>
                  <a:pt x="8" y="461"/>
                  <a:pt x="22" y="496"/>
                  <a:pt x="89" y="493"/>
                </a:cubicBezTo>
                <a:cubicBezTo>
                  <a:pt x="118" y="518"/>
                  <a:pt x="173" y="533"/>
                  <a:pt x="238" y="533"/>
                </a:cubicBezTo>
                <a:cubicBezTo>
                  <a:pt x="239" y="533"/>
                  <a:pt x="240" y="533"/>
                  <a:pt x="241" y="533"/>
                </a:cubicBezTo>
                <a:cubicBezTo>
                  <a:pt x="292" y="533"/>
                  <a:pt x="356" y="522"/>
                  <a:pt x="390" y="493"/>
                </a:cubicBezTo>
                <a:cubicBezTo>
                  <a:pt x="392" y="493"/>
                  <a:pt x="394" y="493"/>
                  <a:pt x="397" y="493"/>
                </a:cubicBezTo>
                <a:cubicBezTo>
                  <a:pt x="458" y="493"/>
                  <a:pt x="470" y="461"/>
                  <a:pt x="471" y="459"/>
                </a:cubicBezTo>
                <a:cubicBezTo>
                  <a:pt x="472" y="458"/>
                  <a:pt x="472" y="458"/>
                  <a:pt x="472" y="458"/>
                </a:cubicBezTo>
                <a:cubicBezTo>
                  <a:pt x="472" y="456"/>
                  <a:pt x="472" y="456"/>
                  <a:pt x="472" y="456"/>
                </a:cubicBezTo>
                <a:cubicBezTo>
                  <a:pt x="479" y="331"/>
                  <a:pt x="377" y="283"/>
                  <a:pt x="376" y="282"/>
                </a:cubicBezTo>
                <a:close/>
                <a:moveTo>
                  <a:pt x="239" y="355"/>
                </a:moveTo>
                <a:cubicBezTo>
                  <a:pt x="243" y="355"/>
                  <a:pt x="246" y="358"/>
                  <a:pt x="246" y="362"/>
                </a:cubicBezTo>
                <a:cubicBezTo>
                  <a:pt x="246" y="366"/>
                  <a:pt x="243" y="369"/>
                  <a:pt x="239" y="369"/>
                </a:cubicBezTo>
                <a:cubicBezTo>
                  <a:pt x="235" y="369"/>
                  <a:pt x="232" y="366"/>
                  <a:pt x="232" y="362"/>
                </a:cubicBezTo>
                <a:cubicBezTo>
                  <a:pt x="232" y="358"/>
                  <a:pt x="235" y="355"/>
                  <a:pt x="239" y="355"/>
                </a:cubicBezTo>
                <a:close/>
                <a:moveTo>
                  <a:pt x="239" y="394"/>
                </a:moveTo>
                <a:cubicBezTo>
                  <a:pt x="243" y="394"/>
                  <a:pt x="246" y="397"/>
                  <a:pt x="246" y="401"/>
                </a:cubicBezTo>
                <a:cubicBezTo>
                  <a:pt x="246" y="405"/>
                  <a:pt x="243" y="408"/>
                  <a:pt x="239" y="408"/>
                </a:cubicBezTo>
                <a:cubicBezTo>
                  <a:pt x="235" y="408"/>
                  <a:pt x="232" y="405"/>
                  <a:pt x="232" y="401"/>
                </a:cubicBezTo>
                <a:cubicBezTo>
                  <a:pt x="232" y="397"/>
                  <a:pt x="235" y="394"/>
                  <a:pt x="239" y="394"/>
                </a:cubicBezTo>
                <a:close/>
                <a:moveTo>
                  <a:pt x="450" y="452"/>
                </a:moveTo>
                <a:cubicBezTo>
                  <a:pt x="448" y="457"/>
                  <a:pt x="436" y="471"/>
                  <a:pt x="398" y="472"/>
                </a:cubicBezTo>
                <a:cubicBezTo>
                  <a:pt x="399" y="451"/>
                  <a:pt x="401" y="406"/>
                  <a:pt x="398" y="367"/>
                </a:cubicBezTo>
                <a:cubicBezTo>
                  <a:pt x="377" y="368"/>
                  <a:pt x="377" y="368"/>
                  <a:pt x="377" y="368"/>
                </a:cubicBezTo>
                <a:cubicBezTo>
                  <a:pt x="380" y="410"/>
                  <a:pt x="377" y="461"/>
                  <a:pt x="376" y="476"/>
                </a:cubicBezTo>
                <a:cubicBezTo>
                  <a:pt x="352" y="497"/>
                  <a:pt x="300" y="511"/>
                  <a:pt x="241" y="511"/>
                </a:cubicBezTo>
                <a:cubicBezTo>
                  <a:pt x="180" y="512"/>
                  <a:pt x="128" y="499"/>
                  <a:pt x="103" y="476"/>
                </a:cubicBezTo>
                <a:cubicBezTo>
                  <a:pt x="102" y="462"/>
                  <a:pt x="99" y="411"/>
                  <a:pt x="102" y="369"/>
                </a:cubicBezTo>
                <a:cubicBezTo>
                  <a:pt x="80" y="368"/>
                  <a:pt x="80" y="368"/>
                  <a:pt x="80" y="368"/>
                </a:cubicBezTo>
                <a:cubicBezTo>
                  <a:pt x="78" y="407"/>
                  <a:pt x="80" y="452"/>
                  <a:pt x="81" y="472"/>
                </a:cubicBezTo>
                <a:cubicBezTo>
                  <a:pt x="43" y="471"/>
                  <a:pt x="31" y="456"/>
                  <a:pt x="28" y="453"/>
                </a:cubicBezTo>
                <a:cubicBezTo>
                  <a:pt x="24" y="347"/>
                  <a:pt x="105" y="305"/>
                  <a:pt x="112" y="302"/>
                </a:cubicBezTo>
                <a:cubicBezTo>
                  <a:pt x="155" y="286"/>
                  <a:pt x="155" y="286"/>
                  <a:pt x="155" y="286"/>
                </a:cubicBezTo>
                <a:cubicBezTo>
                  <a:pt x="190" y="369"/>
                  <a:pt x="190" y="369"/>
                  <a:pt x="190" y="369"/>
                </a:cubicBezTo>
                <a:cubicBezTo>
                  <a:pt x="226" y="325"/>
                  <a:pt x="226" y="325"/>
                  <a:pt x="226" y="325"/>
                </a:cubicBezTo>
                <a:cubicBezTo>
                  <a:pt x="226" y="433"/>
                  <a:pt x="226" y="433"/>
                  <a:pt x="226" y="433"/>
                </a:cubicBezTo>
                <a:cubicBezTo>
                  <a:pt x="253" y="433"/>
                  <a:pt x="253" y="433"/>
                  <a:pt x="253" y="433"/>
                </a:cubicBezTo>
                <a:cubicBezTo>
                  <a:pt x="253" y="326"/>
                  <a:pt x="253" y="326"/>
                  <a:pt x="253" y="326"/>
                </a:cubicBezTo>
                <a:cubicBezTo>
                  <a:pt x="289" y="369"/>
                  <a:pt x="289" y="369"/>
                  <a:pt x="289" y="369"/>
                </a:cubicBezTo>
                <a:cubicBezTo>
                  <a:pt x="323" y="286"/>
                  <a:pt x="323" y="286"/>
                  <a:pt x="323" y="286"/>
                </a:cubicBezTo>
                <a:cubicBezTo>
                  <a:pt x="367" y="302"/>
                  <a:pt x="367" y="302"/>
                  <a:pt x="367" y="302"/>
                </a:cubicBezTo>
                <a:cubicBezTo>
                  <a:pt x="374" y="305"/>
                  <a:pt x="455" y="347"/>
                  <a:pt x="450" y="452"/>
                </a:cubicBezTo>
                <a:close/>
              </a:path>
            </a:pathLst>
          </a:custGeom>
          <a:solidFill>
            <a:schemeClr val="accent4">
              <a:lumMod val="75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22" name="Freeform 26">
            <a:extLst>
              <a:ext uri="{FF2B5EF4-FFF2-40B4-BE49-F238E27FC236}">
                <a16:creationId xmlns:a16="http://schemas.microsoft.com/office/drawing/2014/main" id="{4CCC156F-335A-4DEB-88E6-C2971DEF3147}"/>
              </a:ext>
            </a:extLst>
          </p:cNvPr>
          <p:cNvSpPr>
            <a:spLocks noChangeAspect="1" noEditPoints="1"/>
          </p:cNvSpPr>
          <p:nvPr/>
        </p:nvSpPr>
        <p:spPr bwMode="auto">
          <a:xfrm>
            <a:off x="6841645" y="3873443"/>
            <a:ext cx="647370" cy="720000"/>
          </a:xfrm>
          <a:custGeom>
            <a:avLst/>
            <a:gdLst/>
            <a:ahLst/>
            <a:cxnLst>
              <a:cxn ang="0">
                <a:pos x="240" y="275"/>
              </a:cxn>
              <a:cxn ang="0">
                <a:pos x="341" y="131"/>
              </a:cxn>
              <a:cxn ang="0">
                <a:pos x="135" y="135"/>
              </a:cxn>
              <a:cxn ang="0">
                <a:pos x="273" y="89"/>
              </a:cxn>
              <a:cxn ang="0">
                <a:pos x="240" y="254"/>
              </a:cxn>
              <a:cxn ang="0">
                <a:pos x="273" y="89"/>
              </a:cxn>
              <a:cxn ang="0">
                <a:pos x="311" y="259"/>
              </a:cxn>
              <a:cxn ang="0">
                <a:pos x="253" y="292"/>
              </a:cxn>
              <a:cxn ang="0">
                <a:pos x="196" y="328"/>
              </a:cxn>
              <a:cxn ang="0">
                <a:pos x="104" y="282"/>
              </a:cxn>
              <a:cxn ang="0">
                <a:pos x="7" y="456"/>
              </a:cxn>
              <a:cxn ang="0">
                <a:pos x="8" y="459"/>
              </a:cxn>
              <a:cxn ang="0">
                <a:pos x="238" y="533"/>
              </a:cxn>
              <a:cxn ang="0">
                <a:pos x="390" y="493"/>
              </a:cxn>
              <a:cxn ang="0">
                <a:pos x="471" y="459"/>
              </a:cxn>
              <a:cxn ang="0">
                <a:pos x="472" y="456"/>
              </a:cxn>
              <a:cxn ang="0">
                <a:pos x="239" y="355"/>
              </a:cxn>
              <a:cxn ang="0">
                <a:pos x="239" y="369"/>
              </a:cxn>
              <a:cxn ang="0">
                <a:pos x="239" y="355"/>
              </a:cxn>
              <a:cxn ang="0">
                <a:pos x="246" y="401"/>
              </a:cxn>
              <a:cxn ang="0">
                <a:pos x="232" y="401"/>
              </a:cxn>
              <a:cxn ang="0">
                <a:pos x="450" y="452"/>
              </a:cxn>
              <a:cxn ang="0">
                <a:pos x="398" y="367"/>
              </a:cxn>
              <a:cxn ang="0">
                <a:pos x="376" y="476"/>
              </a:cxn>
              <a:cxn ang="0">
                <a:pos x="103" y="476"/>
              </a:cxn>
              <a:cxn ang="0">
                <a:pos x="80" y="368"/>
              </a:cxn>
              <a:cxn ang="0">
                <a:pos x="28" y="453"/>
              </a:cxn>
              <a:cxn ang="0">
                <a:pos x="155" y="286"/>
              </a:cxn>
              <a:cxn ang="0">
                <a:pos x="226" y="325"/>
              </a:cxn>
              <a:cxn ang="0">
                <a:pos x="253" y="433"/>
              </a:cxn>
              <a:cxn ang="0">
                <a:pos x="289" y="369"/>
              </a:cxn>
              <a:cxn ang="0">
                <a:pos x="367" y="302"/>
              </a:cxn>
            </a:cxnLst>
            <a:rect l="0" t="0" r="r" b="b"/>
            <a:pathLst>
              <a:path w="479" h="533">
                <a:moveTo>
                  <a:pt x="156" y="198"/>
                </a:moveTo>
                <a:cubicBezTo>
                  <a:pt x="171" y="242"/>
                  <a:pt x="200" y="275"/>
                  <a:pt x="240" y="275"/>
                </a:cubicBezTo>
                <a:cubicBezTo>
                  <a:pt x="280" y="275"/>
                  <a:pt x="309" y="241"/>
                  <a:pt x="325" y="196"/>
                </a:cubicBezTo>
                <a:cubicBezTo>
                  <a:pt x="354" y="165"/>
                  <a:pt x="348" y="142"/>
                  <a:pt x="341" y="131"/>
                </a:cubicBezTo>
                <a:cubicBezTo>
                  <a:pt x="359" y="47"/>
                  <a:pt x="306" y="0"/>
                  <a:pt x="237" y="0"/>
                </a:cubicBezTo>
                <a:cubicBezTo>
                  <a:pt x="119" y="0"/>
                  <a:pt x="134" y="125"/>
                  <a:pt x="135" y="135"/>
                </a:cubicBezTo>
                <a:cubicBezTo>
                  <a:pt x="129" y="147"/>
                  <a:pt x="127" y="169"/>
                  <a:pt x="156" y="198"/>
                </a:cubicBezTo>
                <a:close/>
                <a:moveTo>
                  <a:pt x="273" y="89"/>
                </a:moveTo>
                <a:cubicBezTo>
                  <a:pt x="282" y="105"/>
                  <a:pt x="300" y="116"/>
                  <a:pt x="316" y="122"/>
                </a:cubicBezTo>
                <a:cubicBezTo>
                  <a:pt x="314" y="187"/>
                  <a:pt x="286" y="254"/>
                  <a:pt x="240" y="254"/>
                </a:cubicBezTo>
                <a:cubicBezTo>
                  <a:pt x="198" y="254"/>
                  <a:pt x="170" y="195"/>
                  <a:pt x="165" y="136"/>
                </a:cubicBezTo>
                <a:cubicBezTo>
                  <a:pt x="218" y="133"/>
                  <a:pt x="254" y="107"/>
                  <a:pt x="273" y="89"/>
                </a:cubicBezTo>
                <a:close/>
                <a:moveTo>
                  <a:pt x="376" y="282"/>
                </a:moveTo>
                <a:cubicBezTo>
                  <a:pt x="311" y="259"/>
                  <a:pt x="311" y="259"/>
                  <a:pt x="311" y="259"/>
                </a:cubicBezTo>
                <a:cubicBezTo>
                  <a:pt x="282" y="328"/>
                  <a:pt x="282" y="328"/>
                  <a:pt x="282" y="328"/>
                </a:cubicBezTo>
                <a:cubicBezTo>
                  <a:pt x="253" y="292"/>
                  <a:pt x="253" y="292"/>
                  <a:pt x="253" y="292"/>
                </a:cubicBezTo>
                <a:cubicBezTo>
                  <a:pt x="225" y="292"/>
                  <a:pt x="225" y="292"/>
                  <a:pt x="225" y="292"/>
                </a:cubicBezTo>
                <a:cubicBezTo>
                  <a:pt x="196" y="328"/>
                  <a:pt x="196" y="328"/>
                  <a:pt x="196" y="328"/>
                </a:cubicBezTo>
                <a:cubicBezTo>
                  <a:pt x="167" y="259"/>
                  <a:pt x="167" y="259"/>
                  <a:pt x="167" y="259"/>
                </a:cubicBezTo>
                <a:cubicBezTo>
                  <a:pt x="104" y="282"/>
                  <a:pt x="104" y="282"/>
                  <a:pt x="104" y="282"/>
                </a:cubicBezTo>
                <a:cubicBezTo>
                  <a:pt x="103" y="282"/>
                  <a:pt x="103" y="282"/>
                  <a:pt x="103" y="282"/>
                </a:cubicBezTo>
                <a:cubicBezTo>
                  <a:pt x="102" y="283"/>
                  <a:pt x="0" y="331"/>
                  <a:pt x="7" y="456"/>
                </a:cubicBezTo>
                <a:cubicBezTo>
                  <a:pt x="7" y="458"/>
                  <a:pt x="7" y="458"/>
                  <a:pt x="7" y="458"/>
                </a:cubicBezTo>
                <a:cubicBezTo>
                  <a:pt x="8" y="459"/>
                  <a:pt x="8" y="459"/>
                  <a:pt x="8" y="459"/>
                </a:cubicBezTo>
                <a:cubicBezTo>
                  <a:pt x="8" y="461"/>
                  <a:pt x="22" y="496"/>
                  <a:pt x="89" y="493"/>
                </a:cubicBezTo>
                <a:cubicBezTo>
                  <a:pt x="118" y="518"/>
                  <a:pt x="173" y="533"/>
                  <a:pt x="238" y="533"/>
                </a:cubicBezTo>
                <a:cubicBezTo>
                  <a:pt x="239" y="533"/>
                  <a:pt x="240" y="533"/>
                  <a:pt x="241" y="533"/>
                </a:cubicBezTo>
                <a:cubicBezTo>
                  <a:pt x="292" y="533"/>
                  <a:pt x="356" y="522"/>
                  <a:pt x="390" y="493"/>
                </a:cubicBezTo>
                <a:cubicBezTo>
                  <a:pt x="392" y="493"/>
                  <a:pt x="394" y="493"/>
                  <a:pt x="397" y="493"/>
                </a:cubicBezTo>
                <a:cubicBezTo>
                  <a:pt x="458" y="493"/>
                  <a:pt x="470" y="461"/>
                  <a:pt x="471" y="459"/>
                </a:cubicBezTo>
                <a:cubicBezTo>
                  <a:pt x="472" y="458"/>
                  <a:pt x="472" y="458"/>
                  <a:pt x="472" y="458"/>
                </a:cubicBezTo>
                <a:cubicBezTo>
                  <a:pt x="472" y="456"/>
                  <a:pt x="472" y="456"/>
                  <a:pt x="472" y="456"/>
                </a:cubicBezTo>
                <a:cubicBezTo>
                  <a:pt x="479" y="331"/>
                  <a:pt x="377" y="283"/>
                  <a:pt x="376" y="282"/>
                </a:cubicBezTo>
                <a:close/>
                <a:moveTo>
                  <a:pt x="239" y="355"/>
                </a:moveTo>
                <a:cubicBezTo>
                  <a:pt x="243" y="355"/>
                  <a:pt x="246" y="358"/>
                  <a:pt x="246" y="362"/>
                </a:cubicBezTo>
                <a:cubicBezTo>
                  <a:pt x="246" y="366"/>
                  <a:pt x="243" y="369"/>
                  <a:pt x="239" y="369"/>
                </a:cubicBezTo>
                <a:cubicBezTo>
                  <a:pt x="235" y="369"/>
                  <a:pt x="232" y="366"/>
                  <a:pt x="232" y="362"/>
                </a:cubicBezTo>
                <a:cubicBezTo>
                  <a:pt x="232" y="358"/>
                  <a:pt x="235" y="355"/>
                  <a:pt x="239" y="355"/>
                </a:cubicBezTo>
                <a:close/>
                <a:moveTo>
                  <a:pt x="239" y="394"/>
                </a:moveTo>
                <a:cubicBezTo>
                  <a:pt x="243" y="394"/>
                  <a:pt x="246" y="397"/>
                  <a:pt x="246" y="401"/>
                </a:cubicBezTo>
                <a:cubicBezTo>
                  <a:pt x="246" y="405"/>
                  <a:pt x="243" y="408"/>
                  <a:pt x="239" y="408"/>
                </a:cubicBezTo>
                <a:cubicBezTo>
                  <a:pt x="235" y="408"/>
                  <a:pt x="232" y="405"/>
                  <a:pt x="232" y="401"/>
                </a:cubicBezTo>
                <a:cubicBezTo>
                  <a:pt x="232" y="397"/>
                  <a:pt x="235" y="394"/>
                  <a:pt x="239" y="394"/>
                </a:cubicBezTo>
                <a:close/>
                <a:moveTo>
                  <a:pt x="450" y="452"/>
                </a:moveTo>
                <a:cubicBezTo>
                  <a:pt x="448" y="457"/>
                  <a:pt x="436" y="471"/>
                  <a:pt x="398" y="472"/>
                </a:cubicBezTo>
                <a:cubicBezTo>
                  <a:pt x="399" y="451"/>
                  <a:pt x="401" y="406"/>
                  <a:pt x="398" y="367"/>
                </a:cubicBezTo>
                <a:cubicBezTo>
                  <a:pt x="377" y="368"/>
                  <a:pt x="377" y="368"/>
                  <a:pt x="377" y="368"/>
                </a:cubicBezTo>
                <a:cubicBezTo>
                  <a:pt x="380" y="410"/>
                  <a:pt x="377" y="461"/>
                  <a:pt x="376" y="476"/>
                </a:cubicBezTo>
                <a:cubicBezTo>
                  <a:pt x="352" y="497"/>
                  <a:pt x="300" y="511"/>
                  <a:pt x="241" y="511"/>
                </a:cubicBezTo>
                <a:cubicBezTo>
                  <a:pt x="180" y="512"/>
                  <a:pt x="128" y="499"/>
                  <a:pt x="103" y="476"/>
                </a:cubicBezTo>
                <a:cubicBezTo>
                  <a:pt x="102" y="462"/>
                  <a:pt x="99" y="411"/>
                  <a:pt x="102" y="369"/>
                </a:cubicBezTo>
                <a:cubicBezTo>
                  <a:pt x="80" y="368"/>
                  <a:pt x="80" y="368"/>
                  <a:pt x="80" y="368"/>
                </a:cubicBezTo>
                <a:cubicBezTo>
                  <a:pt x="78" y="407"/>
                  <a:pt x="80" y="452"/>
                  <a:pt x="81" y="472"/>
                </a:cubicBezTo>
                <a:cubicBezTo>
                  <a:pt x="43" y="471"/>
                  <a:pt x="31" y="456"/>
                  <a:pt x="28" y="453"/>
                </a:cubicBezTo>
                <a:cubicBezTo>
                  <a:pt x="24" y="347"/>
                  <a:pt x="105" y="305"/>
                  <a:pt x="112" y="302"/>
                </a:cubicBezTo>
                <a:cubicBezTo>
                  <a:pt x="155" y="286"/>
                  <a:pt x="155" y="286"/>
                  <a:pt x="155" y="286"/>
                </a:cubicBezTo>
                <a:cubicBezTo>
                  <a:pt x="190" y="369"/>
                  <a:pt x="190" y="369"/>
                  <a:pt x="190" y="369"/>
                </a:cubicBezTo>
                <a:cubicBezTo>
                  <a:pt x="226" y="325"/>
                  <a:pt x="226" y="325"/>
                  <a:pt x="226" y="325"/>
                </a:cubicBezTo>
                <a:cubicBezTo>
                  <a:pt x="226" y="433"/>
                  <a:pt x="226" y="433"/>
                  <a:pt x="226" y="433"/>
                </a:cubicBezTo>
                <a:cubicBezTo>
                  <a:pt x="253" y="433"/>
                  <a:pt x="253" y="433"/>
                  <a:pt x="253" y="433"/>
                </a:cubicBezTo>
                <a:cubicBezTo>
                  <a:pt x="253" y="326"/>
                  <a:pt x="253" y="326"/>
                  <a:pt x="253" y="326"/>
                </a:cubicBezTo>
                <a:cubicBezTo>
                  <a:pt x="289" y="369"/>
                  <a:pt x="289" y="369"/>
                  <a:pt x="289" y="369"/>
                </a:cubicBezTo>
                <a:cubicBezTo>
                  <a:pt x="323" y="286"/>
                  <a:pt x="323" y="286"/>
                  <a:pt x="323" y="286"/>
                </a:cubicBezTo>
                <a:cubicBezTo>
                  <a:pt x="367" y="302"/>
                  <a:pt x="367" y="302"/>
                  <a:pt x="367" y="302"/>
                </a:cubicBezTo>
                <a:cubicBezTo>
                  <a:pt x="374" y="305"/>
                  <a:pt x="455" y="347"/>
                  <a:pt x="450" y="452"/>
                </a:cubicBezTo>
                <a:close/>
              </a:path>
            </a:pathLst>
          </a:custGeom>
          <a:solidFill>
            <a:schemeClr val="bg1">
              <a:lumMod val="85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23" name="TextovéPole 22">
            <a:extLst>
              <a:ext uri="{FF2B5EF4-FFF2-40B4-BE49-F238E27FC236}">
                <a16:creationId xmlns:a16="http://schemas.microsoft.com/office/drawing/2014/main" id="{EFFE312F-1BA8-43FC-B9C8-8EE7EB1DE8C2}"/>
              </a:ext>
            </a:extLst>
          </p:cNvPr>
          <p:cNvSpPr txBox="1"/>
          <p:nvPr/>
        </p:nvSpPr>
        <p:spPr>
          <a:xfrm>
            <a:off x="7800071" y="1558620"/>
            <a:ext cx="3545202" cy="1015663"/>
          </a:xfrm>
          <a:prstGeom prst="rect">
            <a:avLst/>
          </a:prstGeom>
          <a:noFill/>
        </p:spPr>
        <p:txBody>
          <a:bodyPr wrap="square" rtlCol="0">
            <a:spAutoFit/>
          </a:bodyPr>
          <a:lstStyle/>
          <a:p>
            <a:pPr defTabSz="914400"/>
            <a:r>
              <a:rPr lang="cs-CZ" b="1" dirty="0">
                <a:solidFill>
                  <a:schemeClr val="tx1">
                    <a:lumMod val="75000"/>
                    <a:lumOff val="25000"/>
                  </a:schemeClr>
                </a:solidFill>
              </a:rPr>
              <a:t>4 %</a:t>
            </a:r>
            <a:r>
              <a:rPr lang="cs-CZ" sz="1800" b="1" dirty="0">
                <a:solidFill>
                  <a:srgbClr val="FF6600"/>
                </a:solidFill>
              </a:rPr>
              <a:t> </a:t>
            </a:r>
            <a:r>
              <a:rPr lang="cs-CZ" sz="1800" dirty="0">
                <a:solidFill>
                  <a:srgbClr val="FF6600"/>
                </a:solidFill>
              </a:rPr>
              <a:t>trenérů, kteří měli trenérství jako </a:t>
            </a:r>
            <a:r>
              <a:rPr lang="cs-CZ" sz="1800" b="1" dirty="0">
                <a:solidFill>
                  <a:srgbClr val="FF6600"/>
                </a:solidFill>
              </a:rPr>
              <a:t>hlavní zdroj příjmů</a:t>
            </a:r>
          </a:p>
        </p:txBody>
      </p:sp>
      <p:sp>
        <p:nvSpPr>
          <p:cNvPr id="24" name="TextovéPole 23">
            <a:extLst>
              <a:ext uri="{FF2B5EF4-FFF2-40B4-BE49-F238E27FC236}">
                <a16:creationId xmlns:a16="http://schemas.microsoft.com/office/drawing/2014/main" id="{3FAC4762-73AB-4D44-8BB1-C20D79CA81DD}"/>
              </a:ext>
            </a:extLst>
          </p:cNvPr>
          <p:cNvSpPr txBox="1"/>
          <p:nvPr/>
        </p:nvSpPr>
        <p:spPr>
          <a:xfrm>
            <a:off x="7790699" y="2777529"/>
            <a:ext cx="4005816" cy="738664"/>
          </a:xfrm>
          <a:prstGeom prst="rect">
            <a:avLst/>
          </a:prstGeom>
          <a:noFill/>
        </p:spPr>
        <p:txBody>
          <a:bodyPr wrap="square" rtlCol="0">
            <a:spAutoFit/>
          </a:bodyPr>
          <a:lstStyle/>
          <a:p>
            <a:pPr defTabSz="914400"/>
            <a:r>
              <a:rPr lang="cs-CZ" b="1" dirty="0">
                <a:solidFill>
                  <a:schemeClr val="tx1">
                    <a:lumMod val="75000"/>
                    <a:lumOff val="25000"/>
                  </a:schemeClr>
                </a:solidFill>
              </a:rPr>
              <a:t>21 %</a:t>
            </a:r>
            <a:r>
              <a:rPr lang="cs-CZ" sz="1800" b="1" dirty="0">
                <a:solidFill>
                  <a:srgbClr val="FF6600"/>
                </a:solidFill>
              </a:rPr>
              <a:t> </a:t>
            </a:r>
            <a:r>
              <a:rPr lang="cs-CZ" sz="1800" dirty="0">
                <a:solidFill>
                  <a:srgbClr val="FF6600"/>
                </a:solidFill>
              </a:rPr>
              <a:t>trenérů, kteří měli trenérství </a:t>
            </a:r>
            <a:r>
              <a:rPr lang="pl-PL" sz="1800" dirty="0">
                <a:solidFill>
                  <a:srgbClr val="FF6600"/>
                </a:solidFill>
              </a:rPr>
              <a:t>jako práci na </a:t>
            </a:r>
            <a:r>
              <a:rPr lang="pl-PL" sz="1800" b="1" dirty="0">
                <a:solidFill>
                  <a:srgbClr val="FF6600"/>
                </a:solidFill>
              </a:rPr>
              <a:t>poloviční úvazek</a:t>
            </a:r>
            <a:endParaRPr lang="cs-CZ" sz="1800" b="1" dirty="0">
              <a:solidFill>
                <a:srgbClr val="FF6600"/>
              </a:solidFill>
            </a:endParaRPr>
          </a:p>
        </p:txBody>
      </p:sp>
      <p:sp>
        <p:nvSpPr>
          <p:cNvPr id="25" name="TextovéPole 24">
            <a:extLst>
              <a:ext uri="{FF2B5EF4-FFF2-40B4-BE49-F238E27FC236}">
                <a16:creationId xmlns:a16="http://schemas.microsoft.com/office/drawing/2014/main" id="{CDF66F20-43B3-43B2-A162-0FBD45330A15}"/>
              </a:ext>
            </a:extLst>
          </p:cNvPr>
          <p:cNvSpPr txBox="1"/>
          <p:nvPr/>
        </p:nvSpPr>
        <p:spPr>
          <a:xfrm>
            <a:off x="7716180" y="3891825"/>
            <a:ext cx="4005816" cy="584775"/>
          </a:xfrm>
          <a:prstGeom prst="rect">
            <a:avLst/>
          </a:prstGeom>
          <a:noFill/>
        </p:spPr>
        <p:txBody>
          <a:bodyPr wrap="square" rtlCol="0">
            <a:spAutoFit/>
          </a:bodyPr>
          <a:lstStyle/>
          <a:p>
            <a:pPr defTabSz="914400"/>
            <a:r>
              <a:rPr lang="cs-CZ" sz="3200" b="1" dirty="0">
                <a:solidFill>
                  <a:schemeClr val="tx1">
                    <a:lumMod val="75000"/>
                    <a:lumOff val="25000"/>
                  </a:schemeClr>
                </a:solidFill>
              </a:rPr>
              <a:t>75 %</a:t>
            </a:r>
            <a:r>
              <a:rPr lang="cs-CZ" sz="1800" b="1" dirty="0">
                <a:solidFill>
                  <a:srgbClr val="FF6600"/>
                </a:solidFill>
              </a:rPr>
              <a:t> amatérských trenérů</a:t>
            </a:r>
          </a:p>
        </p:txBody>
      </p:sp>
      <p:sp>
        <p:nvSpPr>
          <p:cNvPr id="26" name="Freeform 12">
            <a:extLst>
              <a:ext uri="{FF2B5EF4-FFF2-40B4-BE49-F238E27FC236}">
                <a16:creationId xmlns:a16="http://schemas.microsoft.com/office/drawing/2014/main" id="{FC4F9094-BE9E-49D4-9CDA-24BA4C683B63}"/>
              </a:ext>
            </a:extLst>
          </p:cNvPr>
          <p:cNvSpPr>
            <a:spLocks noChangeAspect="1" noEditPoints="1"/>
          </p:cNvSpPr>
          <p:nvPr/>
        </p:nvSpPr>
        <p:spPr bwMode="auto">
          <a:xfrm rot="611993">
            <a:off x="5354701" y="80938"/>
            <a:ext cx="986507" cy="1297615"/>
          </a:xfrm>
          <a:custGeom>
            <a:avLst/>
            <a:gdLst/>
            <a:ahLst/>
            <a:cxnLst>
              <a:cxn ang="0">
                <a:pos x="237" y="34"/>
              </a:cxn>
              <a:cxn ang="0">
                <a:pos x="120" y="0"/>
              </a:cxn>
              <a:cxn ang="0">
                <a:pos x="3" y="34"/>
              </a:cxn>
              <a:cxn ang="0">
                <a:pos x="0" y="39"/>
              </a:cxn>
              <a:cxn ang="0">
                <a:pos x="13" y="216"/>
              </a:cxn>
              <a:cxn ang="0">
                <a:pos x="120" y="314"/>
              </a:cxn>
              <a:cxn ang="0">
                <a:pos x="226" y="216"/>
              </a:cxn>
              <a:cxn ang="0">
                <a:pos x="239" y="39"/>
              </a:cxn>
              <a:cxn ang="0">
                <a:pos x="237" y="34"/>
              </a:cxn>
              <a:cxn ang="0">
                <a:pos x="131" y="179"/>
              </a:cxn>
              <a:cxn ang="0">
                <a:pos x="120" y="187"/>
              </a:cxn>
              <a:cxn ang="0">
                <a:pos x="109" y="179"/>
              </a:cxn>
              <a:cxn ang="0">
                <a:pos x="120" y="183"/>
              </a:cxn>
              <a:cxn ang="0">
                <a:pos x="131" y="179"/>
              </a:cxn>
              <a:cxn ang="0">
                <a:pos x="74" y="64"/>
              </a:cxn>
              <a:cxn ang="0">
                <a:pos x="109" y="90"/>
              </a:cxn>
              <a:cxn ang="0">
                <a:pos x="73" y="73"/>
              </a:cxn>
              <a:cxn ang="0">
                <a:pos x="24" y="93"/>
              </a:cxn>
              <a:cxn ang="0">
                <a:pos x="74" y="64"/>
              </a:cxn>
              <a:cxn ang="0">
                <a:pos x="42" y="144"/>
              </a:cxn>
              <a:cxn ang="0">
                <a:pos x="71" y="111"/>
              </a:cxn>
              <a:cxn ang="0">
                <a:pos x="96" y="137"/>
              </a:cxn>
              <a:cxn ang="0">
                <a:pos x="42" y="144"/>
              </a:cxn>
              <a:cxn ang="0">
                <a:pos x="164" y="247"/>
              </a:cxn>
              <a:cxn ang="0">
                <a:pos x="163" y="248"/>
              </a:cxn>
              <a:cxn ang="0">
                <a:pos x="71" y="265"/>
              </a:cxn>
              <a:cxn ang="0">
                <a:pos x="70" y="265"/>
              </a:cxn>
              <a:cxn ang="0">
                <a:pos x="123" y="208"/>
              </a:cxn>
              <a:cxn ang="0">
                <a:pos x="164" y="247"/>
              </a:cxn>
              <a:cxn ang="0">
                <a:pos x="144" y="137"/>
              </a:cxn>
              <a:cxn ang="0">
                <a:pos x="168" y="111"/>
              </a:cxn>
              <a:cxn ang="0">
                <a:pos x="197" y="144"/>
              </a:cxn>
              <a:cxn ang="0">
                <a:pos x="144" y="137"/>
              </a:cxn>
              <a:cxn ang="0">
                <a:pos x="166" y="73"/>
              </a:cxn>
              <a:cxn ang="0">
                <a:pos x="130" y="90"/>
              </a:cxn>
              <a:cxn ang="0">
                <a:pos x="166" y="64"/>
              </a:cxn>
              <a:cxn ang="0">
                <a:pos x="216" y="93"/>
              </a:cxn>
              <a:cxn ang="0">
                <a:pos x="166" y="73"/>
              </a:cxn>
            </a:cxnLst>
            <a:rect l="0" t="0" r="r" b="b"/>
            <a:pathLst>
              <a:path w="239" h="314">
                <a:moveTo>
                  <a:pt x="237" y="34"/>
                </a:moveTo>
                <a:cubicBezTo>
                  <a:pt x="227" y="26"/>
                  <a:pt x="188" y="0"/>
                  <a:pt x="120" y="0"/>
                </a:cubicBezTo>
                <a:cubicBezTo>
                  <a:pt x="52" y="0"/>
                  <a:pt x="13" y="26"/>
                  <a:pt x="3" y="34"/>
                </a:cubicBezTo>
                <a:cubicBezTo>
                  <a:pt x="1" y="35"/>
                  <a:pt x="0" y="37"/>
                  <a:pt x="0" y="39"/>
                </a:cubicBezTo>
                <a:cubicBezTo>
                  <a:pt x="1" y="61"/>
                  <a:pt x="3" y="176"/>
                  <a:pt x="13" y="216"/>
                </a:cubicBezTo>
                <a:cubicBezTo>
                  <a:pt x="25" y="260"/>
                  <a:pt x="80" y="314"/>
                  <a:pt x="120" y="314"/>
                </a:cubicBezTo>
                <a:cubicBezTo>
                  <a:pt x="159" y="314"/>
                  <a:pt x="215" y="260"/>
                  <a:pt x="226" y="216"/>
                </a:cubicBezTo>
                <a:cubicBezTo>
                  <a:pt x="236" y="176"/>
                  <a:pt x="239" y="61"/>
                  <a:pt x="239" y="39"/>
                </a:cubicBezTo>
                <a:cubicBezTo>
                  <a:pt x="239" y="37"/>
                  <a:pt x="238" y="35"/>
                  <a:pt x="237" y="34"/>
                </a:cubicBezTo>
                <a:close/>
                <a:moveTo>
                  <a:pt x="131" y="179"/>
                </a:moveTo>
                <a:cubicBezTo>
                  <a:pt x="131" y="181"/>
                  <a:pt x="127" y="187"/>
                  <a:pt x="120" y="187"/>
                </a:cubicBezTo>
                <a:cubicBezTo>
                  <a:pt x="112" y="187"/>
                  <a:pt x="109" y="181"/>
                  <a:pt x="109" y="179"/>
                </a:cubicBezTo>
                <a:cubicBezTo>
                  <a:pt x="109" y="178"/>
                  <a:pt x="112" y="183"/>
                  <a:pt x="120" y="183"/>
                </a:cubicBezTo>
                <a:cubicBezTo>
                  <a:pt x="127" y="183"/>
                  <a:pt x="131" y="178"/>
                  <a:pt x="131" y="179"/>
                </a:cubicBezTo>
                <a:close/>
                <a:moveTo>
                  <a:pt x="74" y="64"/>
                </a:moveTo>
                <a:cubicBezTo>
                  <a:pt x="87" y="64"/>
                  <a:pt x="109" y="90"/>
                  <a:pt x="109" y="90"/>
                </a:cubicBezTo>
                <a:cubicBezTo>
                  <a:pt x="109" y="90"/>
                  <a:pt x="87" y="73"/>
                  <a:pt x="73" y="73"/>
                </a:cubicBezTo>
                <a:cubicBezTo>
                  <a:pt x="59" y="73"/>
                  <a:pt x="24" y="93"/>
                  <a:pt x="24" y="93"/>
                </a:cubicBezTo>
                <a:cubicBezTo>
                  <a:pt x="24" y="93"/>
                  <a:pt x="61" y="64"/>
                  <a:pt x="74" y="64"/>
                </a:cubicBezTo>
                <a:close/>
                <a:moveTo>
                  <a:pt x="42" y="144"/>
                </a:moveTo>
                <a:cubicBezTo>
                  <a:pt x="42" y="132"/>
                  <a:pt x="57" y="111"/>
                  <a:pt x="71" y="111"/>
                </a:cubicBezTo>
                <a:cubicBezTo>
                  <a:pt x="86" y="111"/>
                  <a:pt x="96" y="126"/>
                  <a:pt x="96" y="137"/>
                </a:cubicBezTo>
                <a:cubicBezTo>
                  <a:pt x="87" y="152"/>
                  <a:pt x="61" y="145"/>
                  <a:pt x="42" y="144"/>
                </a:cubicBezTo>
                <a:close/>
                <a:moveTo>
                  <a:pt x="164" y="247"/>
                </a:moveTo>
                <a:cubicBezTo>
                  <a:pt x="164" y="248"/>
                  <a:pt x="163" y="249"/>
                  <a:pt x="163" y="248"/>
                </a:cubicBezTo>
                <a:cubicBezTo>
                  <a:pt x="144" y="245"/>
                  <a:pt x="104" y="228"/>
                  <a:pt x="71" y="265"/>
                </a:cubicBezTo>
                <a:cubicBezTo>
                  <a:pt x="70" y="265"/>
                  <a:pt x="70" y="265"/>
                  <a:pt x="70" y="265"/>
                </a:cubicBezTo>
                <a:cubicBezTo>
                  <a:pt x="74" y="253"/>
                  <a:pt x="89" y="209"/>
                  <a:pt x="123" y="208"/>
                </a:cubicBezTo>
                <a:cubicBezTo>
                  <a:pt x="137" y="207"/>
                  <a:pt x="159" y="225"/>
                  <a:pt x="164" y="247"/>
                </a:cubicBezTo>
                <a:close/>
                <a:moveTo>
                  <a:pt x="144" y="137"/>
                </a:moveTo>
                <a:cubicBezTo>
                  <a:pt x="144" y="126"/>
                  <a:pt x="154" y="111"/>
                  <a:pt x="168" y="111"/>
                </a:cubicBezTo>
                <a:cubicBezTo>
                  <a:pt x="183" y="111"/>
                  <a:pt x="197" y="132"/>
                  <a:pt x="197" y="144"/>
                </a:cubicBezTo>
                <a:cubicBezTo>
                  <a:pt x="178" y="145"/>
                  <a:pt x="152" y="152"/>
                  <a:pt x="144" y="137"/>
                </a:cubicBezTo>
                <a:close/>
                <a:moveTo>
                  <a:pt x="166" y="73"/>
                </a:moveTo>
                <a:cubicBezTo>
                  <a:pt x="152" y="73"/>
                  <a:pt x="130" y="90"/>
                  <a:pt x="130" y="90"/>
                </a:cubicBezTo>
                <a:cubicBezTo>
                  <a:pt x="130" y="90"/>
                  <a:pt x="153" y="64"/>
                  <a:pt x="166" y="64"/>
                </a:cubicBezTo>
                <a:cubicBezTo>
                  <a:pt x="179" y="64"/>
                  <a:pt x="216" y="93"/>
                  <a:pt x="216" y="93"/>
                </a:cubicBezTo>
                <a:cubicBezTo>
                  <a:pt x="216" y="93"/>
                  <a:pt x="181" y="73"/>
                  <a:pt x="166" y="73"/>
                </a:cubicBezTo>
                <a:close/>
              </a:path>
            </a:pathLst>
          </a:custGeom>
          <a:solidFill>
            <a:srgbClr val="FF9800">
              <a:alpha val="29000"/>
            </a:srgbClr>
          </a:solidFill>
          <a:ln w="9525">
            <a:noFill/>
            <a:round/>
            <a:headEnd/>
            <a:tailEnd/>
          </a:ln>
        </p:spPr>
        <p:txBody>
          <a:bodyPr vert="horz" wrap="square" lIns="91440" tIns="45720" rIns="91440" bIns="45720" numCol="1" anchor="t" anchorCtr="0" compatLnSpc="1">
            <a:prstTxWarp prst="textNoShape">
              <a:avLst/>
            </a:prstTxWarp>
          </a:bodyPr>
          <a:lstStyle/>
          <a:p>
            <a:pPr marL="0" marR="0" lvl="0" indent="0" algn="r" defTabSz="914400" eaLnBrk="0" fontAlgn="base" latinLnBrk="0" hangingPunct="0">
              <a:lnSpc>
                <a:spcPct val="100000"/>
              </a:lnSpc>
              <a:spcBef>
                <a:spcPct val="20000"/>
              </a:spcBef>
              <a:spcAft>
                <a:spcPct val="0"/>
              </a:spcAft>
              <a:buClrTx/>
              <a:buSzTx/>
              <a:buFontTx/>
              <a:buNone/>
              <a:tabLst/>
              <a:defRPr/>
            </a:pPr>
            <a:endParaRPr kumimoji="0" lang="en-GB" sz="1200" b="0" i="0" u="none" strike="noStrike" kern="0" cap="none" spc="0" normalizeH="0" baseline="0" noProof="0">
              <a:ln>
                <a:noFill/>
              </a:ln>
              <a:solidFill>
                <a:srgbClr val="292926"/>
              </a:solidFill>
              <a:effectLst/>
              <a:uLnTx/>
              <a:uFillTx/>
            </a:endParaRPr>
          </a:p>
        </p:txBody>
      </p:sp>
      <p:sp>
        <p:nvSpPr>
          <p:cNvPr id="27" name="TextovéPole 26">
            <a:extLst>
              <a:ext uri="{FF2B5EF4-FFF2-40B4-BE49-F238E27FC236}">
                <a16:creationId xmlns:a16="http://schemas.microsoft.com/office/drawing/2014/main" id="{621A704A-7E83-431C-9BC3-2BE4CE84EC51}"/>
              </a:ext>
            </a:extLst>
          </p:cNvPr>
          <p:cNvSpPr txBox="1"/>
          <p:nvPr/>
        </p:nvSpPr>
        <p:spPr>
          <a:xfrm>
            <a:off x="2318432" y="2606642"/>
            <a:ext cx="2470283" cy="584775"/>
          </a:xfrm>
          <a:prstGeom prst="rect">
            <a:avLst/>
          </a:prstGeom>
          <a:noFill/>
        </p:spPr>
        <p:txBody>
          <a:bodyPr wrap="square" rtlCol="0">
            <a:spAutoFit/>
          </a:bodyPr>
          <a:lstStyle/>
          <a:p>
            <a:pPr defTabSz="914400"/>
            <a:r>
              <a:rPr lang="cs-CZ" sz="1600" dirty="0">
                <a:solidFill>
                  <a:srgbClr val="002554"/>
                </a:solidFill>
              </a:rPr>
              <a:t>Negativní vliv </a:t>
            </a:r>
            <a:r>
              <a:rPr lang="cs-CZ" sz="1600" dirty="0" err="1">
                <a:solidFill>
                  <a:srgbClr val="002554"/>
                </a:solidFill>
              </a:rPr>
              <a:t>lockdownu</a:t>
            </a:r>
            <a:r>
              <a:rPr lang="cs-CZ" sz="1600" dirty="0">
                <a:solidFill>
                  <a:srgbClr val="002554"/>
                </a:solidFill>
              </a:rPr>
              <a:t>, restrikcí ohledně </a:t>
            </a:r>
            <a:r>
              <a:rPr lang="cs-CZ" sz="1600" dirty="0" err="1">
                <a:solidFill>
                  <a:srgbClr val="002554"/>
                </a:solidFill>
              </a:rPr>
              <a:t>Covidu</a:t>
            </a:r>
            <a:endParaRPr lang="cs-CZ" sz="1600" dirty="0">
              <a:solidFill>
                <a:srgbClr val="002554"/>
              </a:solidFill>
            </a:endParaRPr>
          </a:p>
        </p:txBody>
      </p:sp>
      <p:sp>
        <p:nvSpPr>
          <p:cNvPr id="28" name="TextovéPole 27">
            <a:extLst>
              <a:ext uri="{FF2B5EF4-FFF2-40B4-BE49-F238E27FC236}">
                <a16:creationId xmlns:a16="http://schemas.microsoft.com/office/drawing/2014/main" id="{22757180-B3D8-4FB7-88F7-3735B2F8A018}"/>
              </a:ext>
            </a:extLst>
          </p:cNvPr>
          <p:cNvSpPr txBox="1"/>
          <p:nvPr/>
        </p:nvSpPr>
        <p:spPr>
          <a:xfrm>
            <a:off x="2318432" y="3731357"/>
            <a:ext cx="2470283" cy="584775"/>
          </a:xfrm>
          <a:prstGeom prst="rect">
            <a:avLst/>
          </a:prstGeom>
          <a:noFill/>
        </p:spPr>
        <p:txBody>
          <a:bodyPr wrap="square" rtlCol="0">
            <a:spAutoFit/>
          </a:bodyPr>
          <a:lstStyle/>
          <a:p>
            <a:pPr defTabSz="914400"/>
            <a:r>
              <a:rPr lang="cs-CZ" sz="1600" dirty="0">
                <a:solidFill>
                  <a:srgbClr val="002554"/>
                </a:solidFill>
              </a:rPr>
              <a:t>Nedostatečná finanční kompenzace</a:t>
            </a:r>
          </a:p>
        </p:txBody>
      </p:sp>
      <p:sp>
        <p:nvSpPr>
          <p:cNvPr id="29" name="TextovéPole 28">
            <a:extLst>
              <a:ext uri="{FF2B5EF4-FFF2-40B4-BE49-F238E27FC236}">
                <a16:creationId xmlns:a16="http://schemas.microsoft.com/office/drawing/2014/main" id="{E9A04786-F807-41ED-812D-357DB1F1A1C3}"/>
              </a:ext>
            </a:extLst>
          </p:cNvPr>
          <p:cNvSpPr txBox="1"/>
          <p:nvPr/>
        </p:nvSpPr>
        <p:spPr>
          <a:xfrm>
            <a:off x="2318432" y="4693042"/>
            <a:ext cx="2470283" cy="584775"/>
          </a:xfrm>
          <a:prstGeom prst="rect">
            <a:avLst/>
          </a:prstGeom>
          <a:noFill/>
        </p:spPr>
        <p:txBody>
          <a:bodyPr wrap="square" rtlCol="0">
            <a:spAutoFit/>
          </a:bodyPr>
          <a:lstStyle/>
          <a:p>
            <a:pPr defTabSz="914400"/>
            <a:r>
              <a:rPr lang="cs-CZ" sz="1600" dirty="0">
                <a:solidFill>
                  <a:srgbClr val="002554"/>
                </a:solidFill>
              </a:rPr>
              <a:t>Nedostatek zájmu/ málo dětí</a:t>
            </a:r>
          </a:p>
        </p:txBody>
      </p:sp>
    </p:spTree>
    <p:extLst>
      <p:ext uri="{BB962C8B-B14F-4D97-AF65-F5344CB8AC3E}">
        <p14:creationId xmlns:p14="http://schemas.microsoft.com/office/powerpoint/2010/main" val="363749373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bdélník 5">
            <a:extLst>
              <a:ext uri="{FF2B5EF4-FFF2-40B4-BE49-F238E27FC236}">
                <a16:creationId xmlns:a16="http://schemas.microsoft.com/office/drawing/2014/main" id="{BB7E7FE3-3B5F-48EA-82F7-1BE2BD0F02CB}"/>
              </a:ext>
            </a:extLst>
          </p:cNvPr>
          <p:cNvSpPr/>
          <p:nvPr/>
        </p:nvSpPr>
        <p:spPr>
          <a:xfrm>
            <a:off x="472964" y="915041"/>
            <a:ext cx="4667742" cy="4970354"/>
          </a:xfrm>
          <a:prstGeom prst="rect">
            <a:avLst/>
          </a:prstGeom>
          <a:solidFill>
            <a:schemeClr val="accent5">
              <a:lumMod val="20000"/>
              <a:lumOff val="80000"/>
              <a:alpha val="58000"/>
            </a:schemeClr>
          </a:solidFill>
          <a:ln>
            <a:solidFill>
              <a:srgbClr val="FCEFE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5" name="Nadpis 4">
            <a:extLst>
              <a:ext uri="{FF2B5EF4-FFF2-40B4-BE49-F238E27FC236}">
                <a16:creationId xmlns:a16="http://schemas.microsoft.com/office/drawing/2014/main" id="{81E674A6-F08F-43F6-BDBD-D5145B8B5DEA}"/>
              </a:ext>
            </a:extLst>
          </p:cNvPr>
          <p:cNvSpPr>
            <a:spLocks noGrp="1"/>
          </p:cNvSpPr>
          <p:nvPr>
            <p:ph type="title"/>
          </p:nvPr>
        </p:nvSpPr>
        <p:spPr>
          <a:xfrm>
            <a:off x="704783" y="136183"/>
            <a:ext cx="4191411" cy="486000"/>
          </a:xfrm>
        </p:spPr>
        <p:txBody>
          <a:bodyPr>
            <a:normAutofit/>
          </a:bodyPr>
          <a:lstStyle/>
          <a:p>
            <a:r>
              <a:rPr lang="cs-CZ" dirty="0"/>
              <a:t>PROČ SE STÁT TRENÉREM</a:t>
            </a:r>
          </a:p>
        </p:txBody>
      </p:sp>
      <p:sp>
        <p:nvSpPr>
          <p:cNvPr id="3" name="Zástupný text 1">
            <a:extLst>
              <a:ext uri="{FF2B5EF4-FFF2-40B4-BE49-F238E27FC236}">
                <a16:creationId xmlns:a16="http://schemas.microsoft.com/office/drawing/2014/main" id="{A3EB8E42-B8E0-4AC1-92C6-E858F027B646}"/>
              </a:ext>
            </a:extLst>
          </p:cNvPr>
          <p:cNvSpPr txBox="1">
            <a:spLocks/>
          </p:cNvSpPr>
          <p:nvPr/>
        </p:nvSpPr>
        <p:spPr>
          <a:xfrm>
            <a:off x="404786" y="6165304"/>
            <a:ext cx="11382428" cy="48930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355" rtl="0" eaLnBrk="1" fontAlgn="auto" latinLnBrk="0" hangingPunct="1">
              <a:lnSpc>
                <a:spcPts val="1400"/>
              </a:lnSpc>
              <a:spcBef>
                <a:spcPts val="0"/>
              </a:spcBef>
              <a:spcAft>
                <a:spcPts val="0"/>
              </a:spcAft>
              <a:buClrTx/>
              <a:buSzTx/>
              <a:buFont typeface="Arial" panose="020B0604020202020204" pitchFamily="34" charset="0"/>
              <a:buNone/>
              <a:tabLst/>
              <a:defRPr/>
            </a:pPr>
            <a:r>
              <a:rPr kumimoji="0" lang="cs-CZ" sz="1000" b="0" i="1" u="none" strike="noStrike" kern="1200" cap="none" spc="0" normalizeH="0" baseline="0" noProof="0" dirty="0">
                <a:ln>
                  <a:noFill/>
                </a:ln>
                <a:solidFill>
                  <a:srgbClr val="FFFFFF">
                    <a:lumMod val="50000"/>
                  </a:srgbClr>
                </a:solidFill>
                <a:effectLst/>
                <a:uLnTx/>
                <a:uFillTx/>
                <a:latin typeface="Arial" panose="020B0604020202020204" pitchFamily="34" charset="0"/>
                <a:ea typeface="+mn-ea"/>
                <a:cs typeface="Arial" pitchFamily="34" charset="0"/>
              </a:rPr>
              <a:t>Q5. Co podle Vás motivuje lidi stát se trenérem? N=48 </a:t>
            </a:r>
            <a:br>
              <a:rPr kumimoji="0" lang="cs-CZ" sz="1000" b="0" i="1" u="none" strike="noStrike" kern="1200" cap="none" spc="0" normalizeH="0" baseline="0" noProof="0" dirty="0">
                <a:ln>
                  <a:noFill/>
                </a:ln>
                <a:solidFill>
                  <a:srgbClr val="FFFFFF">
                    <a:lumMod val="50000"/>
                  </a:srgbClr>
                </a:solidFill>
                <a:effectLst/>
                <a:uLnTx/>
                <a:uFillTx/>
                <a:latin typeface="Arial" panose="020B0604020202020204" pitchFamily="34" charset="0"/>
                <a:ea typeface="+mn-ea"/>
                <a:cs typeface="Arial" pitchFamily="34" charset="0"/>
              </a:rPr>
            </a:br>
            <a:r>
              <a:rPr kumimoji="0" lang="cs-CZ" sz="1000" b="0" i="1" u="none" strike="noStrike" kern="1200" cap="none" spc="0" normalizeH="0" baseline="0" noProof="0" dirty="0">
                <a:ln>
                  <a:noFill/>
                </a:ln>
                <a:solidFill>
                  <a:srgbClr val="FFFFFF">
                    <a:lumMod val="50000"/>
                  </a:srgbClr>
                </a:solidFill>
                <a:effectLst/>
                <a:uLnTx/>
                <a:uFillTx/>
                <a:latin typeface="Arial" panose="020B0604020202020204" pitchFamily="34" charset="0"/>
                <a:ea typeface="+mn-ea"/>
                <a:cs typeface="Arial" pitchFamily="34" charset="0"/>
              </a:rPr>
              <a:t>Q6. Co Vás osobně motivuje pokračovat v trenérství? N=48  </a:t>
            </a:r>
            <a:endParaRPr kumimoji="0" lang="cs-CZ" sz="11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2" name="Obdélník 1">
            <a:extLst>
              <a:ext uri="{FF2B5EF4-FFF2-40B4-BE49-F238E27FC236}">
                <a16:creationId xmlns:a16="http://schemas.microsoft.com/office/drawing/2014/main" id="{2F120DFF-1CB3-4F7E-8FDA-6979438F30E5}"/>
              </a:ext>
            </a:extLst>
          </p:cNvPr>
          <p:cNvSpPr/>
          <p:nvPr/>
        </p:nvSpPr>
        <p:spPr>
          <a:xfrm>
            <a:off x="701334" y="609841"/>
            <a:ext cx="4087381" cy="100637"/>
          </a:xfrm>
          <a:prstGeom prst="rect">
            <a:avLst/>
          </a:prstGeom>
          <a:solidFill>
            <a:srgbClr val="439E9C"/>
          </a:solidFill>
          <a:ln>
            <a:solidFill>
              <a:srgbClr val="439E9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9" name="Nadpis 4">
            <a:extLst>
              <a:ext uri="{FF2B5EF4-FFF2-40B4-BE49-F238E27FC236}">
                <a16:creationId xmlns:a16="http://schemas.microsoft.com/office/drawing/2014/main" id="{B00CE112-4338-4CC3-9F6B-3824C15BB3CB}"/>
              </a:ext>
            </a:extLst>
          </p:cNvPr>
          <p:cNvSpPr txBox="1">
            <a:spLocks/>
          </p:cNvSpPr>
          <p:nvPr/>
        </p:nvSpPr>
        <p:spPr>
          <a:xfrm>
            <a:off x="7489015" y="117959"/>
            <a:ext cx="3409064" cy="486000"/>
          </a:xfrm>
          <a:prstGeom prst="rect">
            <a:avLst/>
          </a:prstGeom>
        </p:spPr>
        <p:txBody>
          <a:bodyPr vert="horz" lIns="91440" tIns="45720" rIns="91440" bIns="45720" rtlCol="0" anchor="ctr">
            <a:noAutofit/>
          </a:bodyPr>
          <a:lstStyle>
            <a:lvl1pPr algn="l" defTabSz="914400" rtl="0" eaLnBrk="1" latinLnBrk="0" hangingPunct="1">
              <a:lnSpc>
                <a:spcPct val="100000"/>
              </a:lnSpc>
              <a:spcBef>
                <a:spcPct val="0"/>
              </a:spcBef>
              <a:buNone/>
              <a:defRPr sz="2000" kern="1200">
                <a:solidFill>
                  <a:schemeClr val="tx2"/>
                </a:solidFill>
                <a:latin typeface="Arial" panose="020B0604020202020204" pitchFamily="34" charset="0"/>
                <a:ea typeface="+mj-ea"/>
                <a:cs typeface="Arial" panose="020B0604020202020204" pitchFamily="34" charset="0"/>
              </a:defRPr>
            </a:lvl1pPr>
          </a:lstStyle>
          <a:p>
            <a:r>
              <a:rPr lang="cs-CZ" sz="1800" dirty="0"/>
              <a:t>PROČ BÝT TRENÉREM</a:t>
            </a:r>
          </a:p>
        </p:txBody>
      </p:sp>
      <p:sp>
        <p:nvSpPr>
          <p:cNvPr id="10" name="Obdélník 9">
            <a:extLst>
              <a:ext uri="{FF2B5EF4-FFF2-40B4-BE49-F238E27FC236}">
                <a16:creationId xmlns:a16="http://schemas.microsoft.com/office/drawing/2014/main" id="{EB5D32B6-E584-49C4-9B95-D24D57BF7955}"/>
              </a:ext>
            </a:extLst>
          </p:cNvPr>
          <p:cNvSpPr/>
          <p:nvPr/>
        </p:nvSpPr>
        <p:spPr>
          <a:xfrm>
            <a:off x="7020963" y="609841"/>
            <a:ext cx="4087381" cy="100637"/>
          </a:xfrm>
          <a:prstGeom prst="rect">
            <a:avLst/>
          </a:prstGeom>
          <a:solidFill>
            <a:srgbClr val="439E9C"/>
          </a:solidFill>
          <a:ln>
            <a:solidFill>
              <a:srgbClr val="439E9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12" name="Ovál 11">
            <a:extLst>
              <a:ext uri="{FF2B5EF4-FFF2-40B4-BE49-F238E27FC236}">
                <a16:creationId xmlns:a16="http://schemas.microsoft.com/office/drawing/2014/main" id="{B6C72EBC-63D4-4554-B32A-2EFDE2A7F8CB}"/>
              </a:ext>
            </a:extLst>
          </p:cNvPr>
          <p:cNvSpPr>
            <a:spLocks noChangeAspect="1"/>
          </p:cNvSpPr>
          <p:nvPr/>
        </p:nvSpPr>
        <p:spPr>
          <a:xfrm>
            <a:off x="757854" y="1445156"/>
            <a:ext cx="824846" cy="824846"/>
          </a:xfrm>
          <a:prstGeom prst="ellipse">
            <a:avLst/>
          </a:prstGeom>
          <a:solidFill>
            <a:srgbClr val="002554"/>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cs-CZ" sz="1600" b="0" i="0" u="none" strike="noStrike" kern="0" cap="none" spc="0" normalizeH="0" baseline="0" noProof="0" dirty="0">
              <a:ln>
                <a:noFill/>
              </a:ln>
              <a:solidFill>
                <a:srgbClr val="FFFFFF"/>
              </a:solidFill>
              <a:effectLst/>
              <a:uLnTx/>
              <a:uFillTx/>
              <a:ea typeface="+mn-ea"/>
              <a:cs typeface="+mn-cs"/>
            </a:endParaRPr>
          </a:p>
        </p:txBody>
      </p:sp>
      <p:sp>
        <p:nvSpPr>
          <p:cNvPr id="15" name="TextovéPole 14">
            <a:extLst>
              <a:ext uri="{FF2B5EF4-FFF2-40B4-BE49-F238E27FC236}">
                <a16:creationId xmlns:a16="http://schemas.microsoft.com/office/drawing/2014/main" id="{B365C51A-5139-40AE-98C9-BE2D22400CF3}"/>
              </a:ext>
            </a:extLst>
          </p:cNvPr>
          <p:cNvSpPr txBox="1"/>
          <p:nvPr/>
        </p:nvSpPr>
        <p:spPr>
          <a:xfrm>
            <a:off x="1708828" y="1716612"/>
            <a:ext cx="3315331" cy="461665"/>
          </a:xfrm>
          <a:prstGeom prst="rect">
            <a:avLst/>
          </a:prstGeom>
          <a:noFill/>
        </p:spPr>
        <p:txBody>
          <a:bodyPr wrap="none" rtlCol="0">
            <a:spAutoFit/>
          </a:bodyPr>
          <a:lstStyle/>
          <a:p>
            <a:pPr defTabSz="914400"/>
            <a:r>
              <a:rPr lang="cs-CZ" b="1" dirty="0">
                <a:solidFill>
                  <a:srgbClr val="002554"/>
                </a:solidFill>
              </a:rPr>
              <a:t>75 % </a:t>
            </a:r>
            <a:r>
              <a:rPr lang="cs-CZ" b="1" dirty="0">
                <a:solidFill>
                  <a:srgbClr val="FF6600"/>
                </a:solidFill>
              </a:rPr>
              <a:t>Láska ke sportu</a:t>
            </a:r>
          </a:p>
        </p:txBody>
      </p:sp>
      <p:sp>
        <p:nvSpPr>
          <p:cNvPr id="16" name="TextovéPole 15">
            <a:extLst>
              <a:ext uri="{FF2B5EF4-FFF2-40B4-BE49-F238E27FC236}">
                <a16:creationId xmlns:a16="http://schemas.microsoft.com/office/drawing/2014/main" id="{57020346-C0E0-4233-8BCF-7F7DE8D9E1C0}"/>
              </a:ext>
            </a:extLst>
          </p:cNvPr>
          <p:cNvSpPr txBox="1"/>
          <p:nvPr/>
        </p:nvSpPr>
        <p:spPr>
          <a:xfrm>
            <a:off x="1708828" y="2727034"/>
            <a:ext cx="3092513" cy="461665"/>
          </a:xfrm>
          <a:prstGeom prst="rect">
            <a:avLst/>
          </a:prstGeom>
          <a:noFill/>
        </p:spPr>
        <p:txBody>
          <a:bodyPr wrap="none" rtlCol="0">
            <a:spAutoFit/>
          </a:bodyPr>
          <a:lstStyle/>
          <a:p>
            <a:pPr defTabSz="914400"/>
            <a:r>
              <a:rPr lang="cs-CZ" b="1" dirty="0">
                <a:solidFill>
                  <a:srgbClr val="002554"/>
                </a:solidFill>
              </a:rPr>
              <a:t>42 %</a:t>
            </a:r>
            <a:r>
              <a:rPr lang="cs-CZ" b="1" dirty="0">
                <a:solidFill>
                  <a:srgbClr val="FF6600"/>
                </a:solidFill>
              </a:rPr>
              <a:t> Pomoc dětem </a:t>
            </a:r>
          </a:p>
        </p:txBody>
      </p:sp>
      <p:sp>
        <p:nvSpPr>
          <p:cNvPr id="17" name="TextovéPole 16">
            <a:extLst>
              <a:ext uri="{FF2B5EF4-FFF2-40B4-BE49-F238E27FC236}">
                <a16:creationId xmlns:a16="http://schemas.microsoft.com/office/drawing/2014/main" id="{B4AD227A-7645-4FB7-987B-DD0031F7D6E9}"/>
              </a:ext>
            </a:extLst>
          </p:cNvPr>
          <p:cNvSpPr txBox="1"/>
          <p:nvPr/>
        </p:nvSpPr>
        <p:spPr>
          <a:xfrm>
            <a:off x="1708828" y="3814730"/>
            <a:ext cx="3449983" cy="461665"/>
          </a:xfrm>
          <a:prstGeom prst="rect">
            <a:avLst/>
          </a:prstGeom>
          <a:noFill/>
        </p:spPr>
        <p:txBody>
          <a:bodyPr wrap="none" rtlCol="0">
            <a:spAutoFit/>
          </a:bodyPr>
          <a:lstStyle/>
          <a:p>
            <a:pPr defTabSz="914400"/>
            <a:r>
              <a:rPr lang="cs-CZ" b="1" dirty="0">
                <a:solidFill>
                  <a:srgbClr val="002554"/>
                </a:solidFill>
              </a:rPr>
              <a:t>21 %</a:t>
            </a:r>
            <a:r>
              <a:rPr lang="cs-CZ" b="1" dirty="0">
                <a:solidFill>
                  <a:srgbClr val="FF6600"/>
                </a:solidFill>
              </a:rPr>
              <a:t> Finanční výdělek</a:t>
            </a:r>
          </a:p>
        </p:txBody>
      </p:sp>
      <p:sp>
        <p:nvSpPr>
          <p:cNvPr id="18" name="TextovéPole 17">
            <a:extLst>
              <a:ext uri="{FF2B5EF4-FFF2-40B4-BE49-F238E27FC236}">
                <a16:creationId xmlns:a16="http://schemas.microsoft.com/office/drawing/2014/main" id="{D6D7254A-E26F-45D8-8CF1-B50381B1D3C1}"/>
              </a:ext>
            </a:extLst>
          </p:cNvPr>
          <p:cNvSpPr txBox="1"/>
          <p:nvPr/>
        </p:nvSpPr>
        <p:spPr>
          <a:xfrm>
            <a:off x="1708828" y="4706683"/>
            <a:ext cx="3021981" cy="461665"/>
          </a:xfrm>
          <a:prstGeom prst="rect">
            <a:avLst/>
          </a:prstGeom>
          <a:noFill/>
        </p:spPr>
        <p:txBody>
          <a:bodyPr wrap="none" rtlCol="0">
            <a:spAutoFit/>
          </a:bodyPr>
          <a:lstStyle/>
          <a:p>
            <a:pPr defTabSz="914400"/>
            <a:r>
              <a:rPr lang="cs-CZ" b="1" dirty="0">
                <a:solidFill>
                  <a:srgbClr val="002554"/>
                </a:solidFill>
              </a:rPr>
              <a:t>19 %</a:t>
            </a:r>
            <a:r>
              <a:rPr lang="cs-CZ" b="1" dirty="0">
                <a:solidFill>
                  <a:srgbClr val="FF6600"/>
                </a:solidFill>
              </a:rPr>
              <a:t> Věrnost klubu</a:t>
            </a:r>
          </a:p>
        </p:txBody>
      </p:sp>
      <p:sp>
        <p:nvSpPr>
          <p:cNvPr id="23" name="TextovéPole 22">
            <a:extLst>
              <a:ext uri="{FF2B5EF4-FFF2-40B4-BE49-F238E27FC236}">
                <a16:creationId xmlns:a16="http://schemas.microsoft.com/office/drawing/2014/main" id="{EFFE312F-1BA8-43FC-B9C8-8EE7EB1DE8C2}"/>
              </a:ext>
            </a:extLst>
          </p:cNvPr>
          <p:cNvSpPr txBox="1"/>
          <p:nvPr/>
        </p:nvSpPr>
        <p:spPr>
          <a:xfrm>
            <a:off x="6292694" y="915041"/>
            <a:ext cx="5732424" cy="738664"/>
          </a:xfrm>
          <a:prstGeom prst="rect">
            <a:avLst/>
          </a:prstGeom>
          <a:noFill/>
        </p:spPr>
        <p:txBody>
          <a:bodyPr wrap="square" rtlCol="0">
            <a:spAutoFit/>
          </a:bodyPr>
          <a:lstStyle/>
          <a:p>
            <a:pPr defTabSz="914400"/>
            <a:r>
              <a:rPr lang="cs-CZ" sz="1400" b="1" dirty="0">
                <a:solidFill>
                  <a:schemeClr val="tx1">
                    <a:lumMod val="75000"/>
                    <a:lumOff val="25000"/>
                  </a:schemeClr>
                </a:solidFill>
              </a:rPr>
              <a:t>23 %</a:t>
            </a:r>
            <a:r>
              <a:rPr lang="cs-CZ" sz="1100" b="1" dirty="0">
                <a:solidFill>
                  <a:srgbClr val="FF6600"/>
                </a:solidFill>
              </a:rPr>
              <a:t>  </a:t>
            </a:r>
            <a:r>
              <a:rPr lang="cs-CZ" sz="1100" dirty="0">
                <a:solidFill>
                  <a:srgbClr val="FF6600"/>
                </a:solidFill>
              </a:rPr>
              <a:t>lidí pokračuje v trenérství, protože je baví práce s dětmi, rádi jim předávají svoje dosavadní zkušenosti, pomáhají jim s motivací. </a:t>
            </a:r>
            <a:r>
              <a:rPr lang="cs-CZ" sz="1400" b="1" dirty="0">
                <a:solidFill>
                  <a:schemeClr val="tx1">
                    <a:lumMod val="75000"/>
                    <a:lumOff val="25000"/>
                  </a:schemeClr>
                </a:solidFill>
              </a:rPr>
              <a:t>14 % </a:t>
            </a:r>
            <a:r>
              <a:rPr lang="cs-CZ" sz="1100" dirty="0">
                <a:solidFill>
                  <a:srgbClr val="FF6600"/>
                </a:solidFill>
              </a:rPr>
              <a:t>trenérů má rádo svůj sport a chce být jeho součástí v pozici trenéra. </a:t>
            </a:r>
            <a:r>
              <a:rPr lang="cs-CZ" sz="1400" b="1" dirty="0">
                <a:solidFill>
                  <a:schemeClr val="tx1">
                    <a:lumMod val="75000"/>
                    <a:lumOff val="25000"/>
                  </a:schemeClr>
                </a:solidFill>
              </a:rPr>
              <a:t>7 %</a:t>
            </a:r>
            <a:r>
              <a:rPr lang="cs-CZ" sz="1100" dirty="0">
                <a:solidFill>
                  <a:srgbClr val="FF6600"/>
                </a:solidFill>
              </a:rPr>
              <a:t> je oddáno svému klubu, podporuje svůj tým.</a:t>
            </a:r>
          </a:p>
        </p:txBody>
      </p:sp>
      <p:sp>
        <p:nvSpPr>
          <p:cNvPr id="27" name="Freeform 7">
            <a:extLst>
              <a:ext uri="{FF2B5EF4-FFF2-40B4-BE49-F238E27FC236}">
                <a16:creationId xmlns:a16="http://schemas.microsoft.com/office/drawing/2014/main" id="{4597A448-375A-469C-AC88-34A6A29712FF}"/>
              </a:ext>
            </a:extLst>
          </p:cNvPr>
          <p:cNvSpPr>
            <a:spLocks noChangeAspect="1" noEditPoints="1"/>
          </p:cNvSpPr>
          <p:nvPr/>
        </p:nvSpPr>
        <p:spPr bwMode="auto">
          <a:xfrm rot="517312">
            <a:off x="5186617" y="90146"/>
            <a:ext cx="1060167" cy="1394505"/>
          </a:xfrm>
          <a:custGeom>
            <a:avLst/>
            <a:gdLst/>
            <a:ahLst/>
            <a:cxnLst>
              <a:cxn ang="0">
                <a:pos x="236" y="34"/>
              </a:cxn>
              <a:cxn ang="0">
                <a:pos x="119" y="0"/>
              </a:cxn>
              <a:cxn ang="0">
                <a:pos x="3" y="34"/>
              </a:cxn>
              <a:cxn ang="0">
                <a:pos x="0" y="39"/>
              </a:cxn>
              <a:cxn ang="0">
                <a:pos x="13" y="216"/>
              </a:cxn>
              <a:cxn ang="0">
                <a:pos x="119" y="314"/>
              </a:cxn>
              <a:cxn ang="0">
                <a:pos x="226" y="216"/>
              </a:cxn>
              <a:cxn ang="0">
                <a:pos x="239" y="39"/>
              </a:cxn>
              <a:cxn ang="0">
                <a:pos x="236" y="34"/>
              </a:cxn>
              <a:cxn ang="0">
                <a:pos x="130" y="179"/>
              </a:cxn>
              <a:cxn ang="0">
                <a:pos x="119" y="187"/>
              </a:cxn>
              <a:cxn ang="0">
                <a:pos x="108" y="179"/>
              </a:cxn>
              <a:cxn ang="0">
                <a:pos x="119" y="183"/>
              </a:cxn>
              <a:cxn ang="0">
                <a:pos x="130" y="179"/>
              </a:cxn>
              <a:cxn ang="0">
                <a:pos x="74" y="67"/>
              </a:cxn>
              <a:cxn ang="0">
                <a:pos x="109" y="93"/>
              </a:cxn>
              <a:cxn ang="0">
                <a:pos x="73" y="77"/>
              </a:cxn>
              <a:cxn ang="0">
                <a:pos x="23" y="96"/>
              </a:cxn>
              <a:cxn ang="0">
                <a:pos x="74" y="67"/>
              </a:cxn>
              <a:cxn ang="0">
                <a:pos x="42" y="133"/>
              </a:cxn>
              <a:cxn ang="0">
                <a:pos x="71" y="115"/>
              </a:cxn>
              <a:cxn ang="0">
                <a:pos x="95" y="129"/>
              </a:cxn>
              <a:cxn ang="0">
                <a:pos x="42" y="133"/>
              </a:cxn>
              <a:cxn ang="0">
                <a:pos x="119" y="252"/>
              </a:cxn>
              <a:cxn ang="0">
                <a:pos x="53" y="189"/>
              </a:cxn>
              <a:cxn ang="0">
                <a:pos x="170" y="210"/>
              </a:cxn>
              <a:cxn ang="0">
                <a:pos x="119" y="252"/>
              </a:cxn>
              <a:cxn ang="0">
                <a:pos x="143" y="129"/>
              </a:cxn>
              <a:cxn ang="0">
                <a:pos x="168" y="115"/>
              </a:cxn>
              <a:cxn ang="0">
                <a:pos x="197" y="133"/>
              </a:cxn>
              <a:cxn ang="0">
                <a:pos x="143" y="129"/>
              </a:cxn>
              <a:cxn ang="0">
                <a:pos x="166" y="77"/>
              </a:cxn>
              <a:cxn ang="0">
                <a:pos x="130" y="93"/>
              </a:cxn>
              <a:cxn ang="0">
                <a:pos x="165" y="67"/>
              </a:cxn>
              <a:cxn ang="0">
                <a:pos x="216" y="96"/>
              </a:cxn>
              <a:cxn ang="0">
                <a:pos x="166" y="77"/>
              </a:cxn>
            </a:cxnLst>
            <a:rect l="0" t="0" r="r" b="b"/>
            <a:pathLst>
              <a:path w="239" h="314">
                <a:moveTo>
                  <a:pt x="236" y="34"/>
                </a:moveTo>
                <a:cubicBezTo>
                  <a:pt x="226" y="26"/>
                  <a:pt x="188" y="0"/>
                  <a:pt x="119" y="0"/>
                </a:cubicBezTo>
                <a:cubicBezTo>
                  <a:pt x="51" y="0"/>
                  <a:pt x="13" y="26"/>
                  <a:pt x="3" y="34"/>
                </a:cubicBezTo>
                <a:cubicBezTo>
                  <a:pt x="1" y="35"/>
                  <a:pt x="0" y="37"/>
                  <a:pt x="0" y="39"/>
                </a:cubicBezTo>
                <a:cubicBezTo>
                  <a:pt x="1" y="61"/>
                  <a:pt x="3" y="176"/>
                  <a:pt x="13" y="216"/>
                </a:cubicBezTo>
                <a:cubicBezTo>
                  <a:pt x="24" y="260"/>
                  <a:pt x="80" y="314"/>
                  <a:pt x="119" y="314"/>
                </a:cubicBezTo>
                <a:cubicBezTo>
                  <a:pt x="159" y="314"/>
                  <a:pt x="215" y="260"/>
                  <a:pt x="226" y="216"/>
                </a:cubicBezTo>
                <a:cubicBezTo>
                  <a:pt x="236" y="176"/>
                  <a:pt x="238" y="61"/>
                  <a:pt x="239" y="39"/>
                </a:cubicBezTo>
                <a:cubicBezTo>
                  <a:pt x="239" y="37"/>
                  <a:pt x="238" y="35"/>
                  <a:pt x="236" y="34"/>
                </a:cubicBezTo>
                <a:close/>
                <a:moveTo>
                  <a:pt x="130" y="179"/>
                </a:moveTo>
                <a:cubicBezTo>
                  <a:pt x="130" y="181"/>
                  <a:pt x="127" y="187"/>
                  <a:pt x="119" y="187"/>
                </a:cubicBezTo>
                <a:cubicBezTo>
                  <a:pt x="112" y="187"/>
                  <a:pt x="108" y="181"/>
                  <a:pt x="108" y="179"/>
                </a:cubicBezTo>
                <a:cubicBezTo>
                  <a:pt x="108" y="178"/>
                  <a:pt x="112" y="183"/>
                  <a:pt x="119" y="183"/>
                </a:cubicBezTo>
                <a:cubicBezTo>
                  <a:pt x="127" y="183"/>
                  <a:pt x="130" y="178"/>
                  <a:pt x="130" y="179"/>
                </a:cubicBezTo>
                <a:close/>
                <a:moveTo>
                  <a:pt x="74" y="67"/>
                </a:moveTo>
                <a:cubicBezTo>
                  <a:pt x="87" y="67"/>
                  <a:pt x="109" y="93"/>
                  <a:pt x="109" y="93"/>
                </a:cubicBezTo>
                <a:cubicBezTo>
                  <a:pt x="109" y="93"/>
                  <a:pt x="87" y="77"/>
                  <a:pt x="73" y="77"/>
                </a:cubicBezTo>
                <a:cubicBezTo>
                  <a:pt x="59" y="77"/>
                  <a:pt x="23" y="96"/>
                  <a:pt x="23" y="96"/>
                </a:cubicBezTo>
                <a:cubicBezTo>
                  <a:pt x="23" y="96"/>
                  <a:pt x="61" y="67"/>
                  <a:pt x="74" y="67"/>
                </a:cubicBezTo>
                <a:close/>
                <a:moveTo>
                  <a:pt x="42" y="133"/>
                </a:moveTo>
                <a:cubicBezTo>
                  <a:pt x="42" y="126"/>
                  <a:pt x="57" y="115"/>
                  <a:pt x="71" y="115"/>
                </a:cubicBezTo>
                <a:cubicBezTo>
                  <a:pt x="85" y="115"/>
                  <a:pt x="95" y="123"/>
                  <a:pt x="95" y="129"/>
                </a:cubicBezTo>
                <a:cubicBezTo>
                  <a:pt x="87" y="138"/>
                  <a:pt x="61" y="134"/>
                  <a:pt x="42" y="133"/>
                </a:cubicBezTo>
                <a:close/>
                <a:moveTo>
                  <a:pt x="119" y="252"/>
                </a:moveTo>
                <a:cubicBezTo>
                  <a:pt x="75" y="250"/>
                  <a:pt x="57" y="199"/>
                  <a:pt x="53" y="189"/>
                </a:cubicBezTo>
                <a:cubicBezTo>
                  <a:pt x="97" y="237"/>
                  <a:pt x="148" y="215"/>
                  <a:pt x="170" y="210"/>
                </a:cubicBezTo>
                <a:cubicBezTo>
                  <a:pt x="164" y="236"/>
                  <a:pt x="137" y="253"/>
                  <a:pt x="119" y="252"/>
                </a:cubicBezTo>
                <a:close/>
                <a:moveTo>
                  <a:pt x="143" y="129"/>
                </a:moveTo>
                <a:cubicBezTo>
                  <a:pt x="143" y="123"/>
                  <a:pt x="154" y="115"/>
                  <a:pt x="168" y="115"/>
                </a:cubicBezTo>
                <a:cubicBezTo>
                  <a:pt x="182" y="115"/>
                  <a:pt x="197" y="126"/>
                  <a:pt x="197" y="133"/>
                </a:cubicBezTo>
                <a:cubicBezTo>
                  <a:pt x="178" y="134"/>
                  <a:pt x="152" y="138"/>
                  <a:pt x="143" y="129"/>
                </a:cubicBezTo>
                <a:close/>
                <a:moveTo>
                  <a:pt x="166" y="77"/>
                </a:moveTo>
                <a:cubicBezTo>
                  <a:pt x="152" y="77"/>
                  <a:pt x="130" y="93"/>
                  <a:pt x="130" y="93"/>
                </a:cubicBezTo>
                <a:cubicBezTo>
                  <a:pt x="130" y="93"/>
                  <a:pt x="152" y="67"/>
                  <a:pt x="165" y="67"/>
                </a:cubicBezTo>
                <a:cubicBezTo>
                  <a:pt x="178" y="67"/>
                  <a:pt x="216" y="96"/>
                  <a:pt x="216" y="96"/>
                </a:cubicBezTo>
                <a:cubicBezTo>
                  <a:pt x="216" y="96"/>
                  <a:pt x="180" y="77"/>
                  <a:pt x="166" y="77"/>
                </a:cubicBezTo>
                <a:close/>
              </a:path>
            </a:pathLst>
          </a:custGeom>
          <a:solidFill>
            <a:srgbClr val="002554">
              <a:alpha val="32000"/>
            </a:srgbClr>
          </a:solidFill>
          <a:ln w="9525">
            <a:noFill/>
            <a:round/>
            <a:headEnd/>
            <a:tailEnd/>
          </a:ln>
        </p:spPr>
        <p:txBody>
          <a:bodyPr vert="horz" wrap="square" lIns="91440" tIns="45720" rIns="91440" bIns="45720" numCol="1" anchor="t" anchorCtr="0" compatLnSpc="1">
            <a:prstTxWarp prst="textNoShape">
              <a:avLst/>
            </a:prstTxWarp>
          </a:bodyPr>
          <a:lstStyle/>
          <a:p>
            <a:pPr marL="0" marR="0" lvl="0" indent="0" algn="r" defTabSz="914400" eaLnBrk="0" fontAlgn="base" latinLnBrk="0" hangingPunct="0">
              <a:lnSpc>
                <a:spcPct val="100000"/>
              </a:lnSpc>
              <a:spcBef>
                <a:spcPct val="20000"/>
              </a:spcBef>
              <a:spcAft>
                <a:spcPct val="0"/>
              </a:spcAft>
              <a:buClrTx/>
              <a:buSzTx/>
              <a:buFontTx/>
              <a:buNone/>
              <a:tabLst/>
              <a:defRPr/>
            </a:pPr>
            <a:endParaRPr kumimoji="0" lang="en-GB" sz="1200" b="0" i="0" u="none" strike="noStrike" kern="0" cap="none" spc="0" normalizeH="0" baseline="0" noProof="0">
              <a:ln>
                <a:noFill/>
              </a:ln>
              <a:solidFill>
                <a:srgbClr val="292926"/>
              </a:solidFill>
              <a:effectLst/>
              <a:uLnTx/>
              <a:uFillTx/>
            </a:endParaRPr>
          </a:p>
        </p:txBody>
      </p:sp>
      <p:sp>
        <p:nvSpPr>
          <p:cNvPr id="4" name="Řečová bublina: obdélníkový bublinový popisek se zakulacenými rohy 3">
            <a:extLst>
              <a:ext uri="{FF2B5EF4-FFF2-40B4-BE49-F238E27FC236}">
                <a16:creationId xmlns:a16="http://schemas.microsoft.com/office/drawing/2014/main" id="{660FF389-FD14-45D3-A95E-1CB7FF322C5A}"/>
              </a:ext>
            </a:extLst>
          </p:cNvPr>
          <p:cNvSpPr/>
          <p:nvPr/>
        </p:nvSpPr>
        <p:spPr>
          <a:xfrm>
            <a:off x="5664438" y="2958070"/>
            <a:ext cx="3204356" cy="781515"/>
          </a:xfrm>
          <a:prstGeom prst="wedgeRoundRectCallout">
            <a:avLst>
              <a:gd name="adj1" fmla="val -28666"/>
              <a:gd name="adj2" fmla="val 63647"/>
              <a:gd name="adj3" fmla="val 16667"/>
            </a:avLst>
          </a:prstGeom>
          <a:noFill/>
          <a:ln>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cs-CZ" sz="1000" b="0" i="0" u="none" strike="noStrike" dirty="0">
                <a:solidFill>
                  <a:srgbClr val="000000"/>
                </a:solidFill>
                <a:effectLst/>
              </a:rPr>
              <a:t>Trenérkou jsem již 25 let a to mě zavazuje pokračovat dál i když situace není příznivá. Hledám stále metody jak vše zvládnout a hlavně motivovat děti ke sportu za všech možných situací.</a:t>
            </a:r>
            <a:r>
              <a:rPr lang="cs-CZ" sz="600" dirty="0"/>
              <a:t> </a:t>
            </a:r>
            <a:endParaRPr lang="cs-CZ" sz="800" dirty="0"/>
          </a:p>
        </p:txBody>
      </p:sp>
      <p:sp>
        <p:nvSpPr>
          <p:cNvPr id="28" name="Řečová bublina: obdélníkový bublinový popisek se zakulacenými rohy 27">
            <a:extLst>
              <a:ext uri="{FF2B5EF4-FFF2-40B4-BE49-F238E27FC236}">
                <a16:creationId xmlns:a16="http://schemas.microsoft.com/office/drawing/2014/main" id="{F5502037-5A67-465A-A2B5-D85308E9AAB7}"/>
              </a:ext>
            </a:extLst>
          </p:cNvPr>
          <p:cNvSpPr/>
          <p:nvPr/>
        </p:nvSpPr>
        <p:spPr>
          <a:xfrm>
            <a:off x="5976655" y="1873252"/>
            <a:ext cx="1737465" cy="679414"/>
          </a:xfrm>
          <a:prstGeom prst="wedgeRoundRectCallout">
            <a:avLst/>
          </a:prstGeom>
          <a:noFill/>
          <a:ln>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cs-CZ" sz="1000" b="0" i="0" u="none" strike="noStrike" dirty="0">
                <a:solidFill>
                  <a:srgbClr val="000000"/>
                </a:solidFill>
                <a:effectLst/>
              </a:rPr>
              <a:t>Kolegové trenéři a lidé v klubu, práce s mládeži, láska ke sportu.</a:t>
            </a:r>
            <a:r>
              <a:rPr lang="cs-CZ" sz="1000" dirty="0"/>
              <a:t> </a:t>
            </a:r>
          </a:p>
        </p:txBody>
      </p:sp>
      <p:sp>
        <p:nvSpPr>
          <p:cNvPr id="30" name="Řečová bublina: obdélníkový bublinový popisek se zakulacenými rohy 29">
            <a:extLst>
              <a:ext uri="{FF2B5EF4-FFF2-40B4-BE49-F238E27FC236}">
                <a16:creationId xmlns:a16="http://schemas.microsoft.com/office/drawing/2014/main" id="{4045E494-7B5B-48BE-976A-D9A41B26DCC4}"/>
              </a:ext>
            </a:extLst>
          </p:cNvPr>
          <p:cNvSpPr/>
          <p:nvPr/>
        </p:nvSpPr>
        <p:spPr>
          <a:xfrm>
            <a:off x="8078631" y="1867536"/>
            <a:ext cx="1804489" cy="598411"/>
          </a:xfrm>
          <a:prstGeom prst="wedgeRoundRectCallout">
            <a:avLst/>
          </a:prstGeom>
          <a:noFill/>
          <a:ln>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cs-CZ" sz="1000" dirty="0">
                <a:solidFill>
                  <a:schemeClr val="tx1">
                    <a:lumMod val="75000"/>
                    <a:lumOff val="25000"/>
                  </a:schemeClr>
                </a:solidFill>
              </a:rPr>
              <a:t>"Rodinné" zázemí v klubu, nadšení a radost dětí, chvála a vděčnost rodičů.</a:t>
            </a:r>
          </a:p>
        </p:txBody>
      </p:sp>
      <p:sp>
        <p:nvSpPr>
          <p:cNvPr id="32" name="Řečová bublina: obdélníkový bublinový popisek se zakulacenými rohy 31">
            <a:extLst>
              <a:ext uri="{FF2B5EF4-FFF2-40B4-BE49-F238E27FC236}">
                <a16:creationId xmlns:a16="http://schemas.microsoft.com/office/drawing/2014/main" id="{16A7AB4B-FE7E-4675-8926-26A60C3FBD3D}"/>
              </a:ext>
            </a:extLst>
          </p:cNvPr>
          <p:cNvSpPr/>
          <p:nvPr/>
        </p:nvSpPr>
        <p:spPr>
          <a:xfrm>
            <a:off x="9199342" y="2926429"/>
            <a:ext cx="2042576" cy="608415"/>
          </a:xfrm>
          <a:prstGeom prst="wedgeRoundRectCallout">
            <a:avLst>
              <a:gd name="adj1" fmla="val -28666"/>
              <a:gd name="adj2" fmla="val 63647"/>
              <a:gd name="adj3" fmla="val 16667"/>
            </a:avLst>
          </a:prstGeom>
          <a:noFill/>
          <a:ln>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cs-CZ" sz="1000" b="0" i="0" u="none" strike="noStrike" dirty="0">
                <a:solidFill>
                  <a:srgbClr val="000000"/>
                </a:solidFill>
                <a:effectLst/>
              </a:rPr>
              <a:t>Práce s dětmi a jejich nadšení a radost z pohybu. Přivést co nejvíce dětí ke sportu.</a:t>
            </a:r>
          </a:p>
        </p:txBody>
      </p:sp>
      <p:sp>
        <p:nvSpPr>
          <p:cNvPr id="33" name="Řečová bublina: obdélníkový bublinový popisek se zakulacenými rohy 32">
            <a:extLst>
              <a:ext uri="{FF2B5EF4-FFF2-40B4-BE49-F238E27FC236}">
                <a16:creationId xmlns:a16="http://schemas.microsoft.com/office/drawing/2014/main" id="{80D485E0-04DB-4EF1-A74F-E099FF3A4FEB}"/>
              </a:ext>
            </a:extLst>
          </p:cNvPr>
          <p:cNvSpPr/>
          <p:nvPr/>
        </p:nvSpPr>
        <p:spPr>
          <a:xfrm>
            <a:off x="10220630" y="1862583"/>
            <a:ext cx="1804488" cy="560703"/>
          </a:xfrm>
          <a:prstGeom prst="wedgeRoundRectCallout">
            <a:avLst>
              <a:gd name="adj1" fmla="val -28666"/>
              <a:gd name="adj2" fmla="val 63647"/>
              <a:gd name="adj3" fmla="val 16667"/>
            </a:avLst>
          </a:prstGeom>
          <a:noFill/>
          <a:ln>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cs-CZ" sz="1000" b="0" i="0" u="none" strike="noStrike" dirty="0">
                <a:solidFill>
                  <a:srgbClr val="000000"/>
                </a:solidFill>
                <a:effectLst/>
              </a:rPr>
              <a:t>Láska ke sportu je z 50% a druhých 50% je hlavně práce s malými hokejisty.</a:t>
            </a:r>
          </a:p>
        </p:txBody>
      </p:sp>
      <p:sp>
        <p:nvSpPr>
          <p:cNvPr id="34" name="Řečová bublina: obdélníkový bublinový popisek se zakulacenými rohy 33">
            <a:extLst>
              <a:ext uri="{FF2B5EF4-FFF2-40B4-BE49-F238E27FC236}">
                <a16:creationId xmlns:a16="http://schemas.microsoft.com/office/drawing/2014/main" id="{51A5C2E9-36FD-4F35-B7C2-395B3D446D1F}"/>
              </a:ext>
            </a:extLst>
          </p:cNvPr>
          <p:cNvSpPr/>
          <p:nvPr/>
        </p:nvSpPr>
        <p:spPr>
          <a:xfrm>
            <a:off x="5633052" y="4222240"/>
            <a:ext cx="3039748" cy="602515"/>
          </a:xfrm>
          <a:prstGeom prst="wedgeRoundRectCallout">
            <a:avLst>
              <a:gd name="adj1" fmla="val -28666"/>
              <a:gd name="adj2" fmla="val 63647"/>
              <a:gd name="adj3" fmla="val 16667"/>
            </a:avLst>
          </a:prstGeom>
          <a:noFill/>
          <a:ln>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cs-CZ" sz="1000" b="0" i="0" u="none" strike="noStrike" dirty="0">
                <a:solidFill>
                  <a:srgbClr val="000000"/>
                </a:solidFill>
                <a:effectLst/>
              </a:rPr>
              <a:t>Láska ke sportu a předávat ji dále. Vychovávat mladé lidi k životnímu postoji fair play.</a:t>
            </a:r>
          </a:p>
        </p:txBody>
      </p:sp>
      <p:sp>
        <p:nvSpPr>
          <p:cNvPr id="35" name="Řečová bublina: obdélníkový bublinový popisek se zakulacenými rohy 34">
            <a:extLst>
              <a:ext uri="{FF2B5EF4-FFF2-40B4-BE49-F238E27FC236}">
                <a16:creationId xmlns:a16="http://schemas.microsoft.com/office/drawing/2014/main" id="{27FD32B1-16B2-4777-A28A-1653431C1EE1}"/>
              </a:ext>
            </a:extLst>
          </p:cNvPr>
          <p:cNvSpPr/>
          <p:nvPr/>
        </p:nvSpPr>
        <p:spPr>
          <a:xfrm>
            <a:off x="9052567" y="3919559"/>
            <a:ext cx="2666469" cy="781515"/>
          </a:xfrm>
          <a:prstGeom prst="wedgeRoundRectCallout">
            <a:avLst>
              <a:gd name="adj1" fmla="val -28666"/>
              <a:gd name="adj2" fmla="val 63647"/>
              <a:gd name="adj3" fmla="val 16667"/>
            </a:avLst>
          </a:prstGeom>
          <a:noFill/>
          <a:ln>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cs-CZ" sz="1000" b="0" i="0" u="none" strike="noStrike" dirty="0">
                <a:solidFill>
                  <a:srgbClr val="000000"/>
                </a:solidFill>
                <a:effectLst/>
              </a:rPr>
              <a:t>Nárůst členské základny a postupné zlepšování (profesionalizace) činnosti klubu. V neposlední řadě mne motivují i sportovní a osobnostní růst svěřenců.</a:t>
            </a:r>
          </a:p>
        </p:txBody>
      </p:sp>
      <p:sp>
        <p:nvSpPr>
          <p:cNvPr id="36" name="Řečová bublina: obdélníkový bublinový popisek se zakulacenými rohy 35">
            <a:extLst>
              <a:ext uri="{FF2B5EF4-FFF2-40B4-BE49-F238E27FC236}">
                <a16:creationId xmlns:a16="http://schemas.microsoft.com/office/drawing/2014/main" id="{6458F285-B59D-462D-A19F-4C1FEFA7636C}"/>
              </a:ext>
            </a:extLst>
          </p:cNvPr>
          <p:cNvSpPr/>
          <p:nvPr/>
        </p:nvSpPr>
        <p:spPr>
          <a:xfrm>
            <a:off x="5749866" y="5141417"/>
            <a:ext cx="1711256" cy="532118"/>
          </a:xfrm>
          <a:prstGeom prst="wedgeRoundRectCallout">
            <a:avLst>
              <a:gd name="adj1" fmla="val -28666"/>
              <a:gd name="adj2" fmla="val 63647"/>
              <a:gd name="adj3" fmla="val 16667"/>
            </a:avLst>
          </a:prstGeom>
          <a:noFill/>
          <a:ln>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cs-CZ" sz="1000" b="0" i="0" u="none" strike="noStrike" dirty="0">
                <a:solidFill>
                  <a:srgbClr val="000000"/>
                </a:solidFill>
                <a:effectLst/>
              </a:rPr>
              <a:t>Ještě pořád touha předat nějaké zkušenosti a lásku ke sportu.</a:t>
            </a:r>
          </a:p>
        </p:txBody>
      </p:sp>
      <p:sp>
        <p:nvSpPr>
          <p:cNvPr id="37" name="Řečová bublina: obdélníkový bublinový popisek se zakulacenými rohy 36">
            <a:extLst>
              <a:ext uri="{FF2B5EF4-FFF2-40B4-BE49-F238E27FC236}">
                <a16:creationId xmlns:a16="http://schemas.microsoft.com/office/drawing/2014/main" id="{22F5B5CE-9056-46C7-88E5-BA6BF14A91BD}"/>
              </a:ext>
            </a:extLst>
          </p:cNvPr>
          <p:cNvSpPr/>
          <p:nvPr/>
        </p:nvSpPr>
        <p:spPr>
          <a:xfrm>
            <a:off x="7701163" y="5011469"/>
            <a:ext cx="3593705" cy="1185878"/>
          </a:xfrm>
          <a:prstGeom prst="wedgeRoundRectCallout">
            <a:avLst>
              <a:gd name="adj1" fmla="val -28666"/>
              <a:gd name="adj2" fmla="val 63647"/>
              <a:gd name="adj3" fmla="val 16667"/>
            </a:avLst>
          </a:prstGeom>
          <a:noFill/>
          <a:ln>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cs-CZ" sz="1000" b="0" i="0" u="none" strike="noStrike" dirty="0">
                <a:solidFill>
                  <a:srgbClr val="000000"/>
                </a:solidFill>
                <a:effectLst/>
              </a:rPr>
              <a:t>Chtěl bych, aby děti sportovali, měli své vzory, cíle a neseděli u PC her, PS4 apod. Zároveň mě trenérská práce baví a pro mě osobně má význam, že dělám něco co má význam, baví mě a další motivací je být úspěšný trenér... Bohužel náš stát či FAČR trenéry, kteří jsou ochotni svůj čas věnovat výchově dětí, vůbec nedoceňuje, ať už finančně, tak i další podporou jako je vzdělávání.</a:t>
            </a:r>
          </a:p>
        </p:txBody>
      </p:sp>
      <p:sp>
        <p:nvSpPr>
          <p:cNvPr id="38" name="Ovál 37">
            <a:extLst>
              <a:ext uri="{FF2B5EF4-FFF2-40B4-BE49-F238E27FC236}">
                <a16:creationId xmlns:a16="http://schemas.microsoft.com/office/drawing/2014/main" id="{06802516-289E-418C-B7F8-70799C276059}"/>
              </a:ext>
            </a:extLst>
          </p:cNvPr>
          <p:cNvSpPr>
            <a:spLocks noChangeAspect="1"/>
          </p:cNvSpPr>
          <p:nvPr/>
        </p:nvSpPr>
        <p:spPr>
          <a:xfrm>
            <a:off x="757854" y="2474565"/>
            <a:ext cx="824846" cy="824846"/>
          </a:xfrm>
          <a:prstGeom prst="ellipse">
            <a:avLst/>
          </a:prstGeom>
          <a:solidFill>
            <a:srgbClr val="002554"/>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cs-CZ" sz="1600" b="0" i="0" u="none" strike="noStrike" kern="0" cap="none" spc="0" normalizeH="0" baseline="0" noProof="0" dirty="0">
              <a:ln>
                <a:noFill/>
              </a:ln>
              <a:solidFill>
                <a:srgbClr val="FFFFFF"/>
              </a:solidFill>
              <a:effectLst/>
              <a:uLnTx/>
              <a:uFillTx/>
              <a:ea typeface="+mn-ea"/>
              <a:cs typeface="+mn-cs"/>
            </a:endParaRPr>
          </a:p>
        </p:txBody>
      </p:sp>
      <p:sp>
        <p:nvSpPr>
          <p:cNvPr id="39" name="Ovál 38">
            <a:extLst>
              <a:ext uri="{FF2B5EF4-FFF2-40B4-BE49-F238E27FC236}">
                <a16:creationId xmlns:a16="http://schemas.microsoft.com/office/drawing/2014/main" id="{804ED87F-AF69-4387-A3F8-CA0DC5EC72DB}"/>
              </a:ext>
            </a:extLst>
          </p:cNvPr>
          <p:cNvSpPr>
            <a:spLocks noChangeAspect="1"/>
          </p:cNvSpPr>
          <p:nvPr/>
        </p:nvSpPr>
        <p:spPr>
          <a:xfrm>
            <a:off x="757854" y="3501260"/>
            <a:ext cx="824846" cy="824846"/>
          </a:xfrm>
          <a:prstGeom prst="ellipse">
            <a:avLst/>
          </a:prstGeom>
          <a:solidFill>
            <a:srgbClr val="002554"/>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cs-CZ" sz="1600" b="0" i="0" u="none" strike="noStrike" kern="0" cap="none" spc="0" normalizeH="0" baseline="0" noProof="0" dirty="0">
              <a:ln>
                <a:noFill/>
              </a:ln>
              <a:solidFill>
                <a:srgbClr val="FFFFFF"/>
              </a:solidFill>
              <a:effectLst/>
              <a:uLnTx/>
              <a:uFillTx/>
              <a:ea typeface="+mn-ea"/>
              <a:cs typeface="+mn-cs"/>
            </a:endParaRPr>
          </a:p>
        </p:txBody>
      </p:sp>
      <p:sp>
        <p:nvSpPr>
          <p:cNvPr id="40" name="Ovál 39">
            <a:extLst>
              <a:ext uri="{FF2B5EF4-FFF2-40B4-BE49-F238E27FC236}">
                <a16:creationId xmlns:a16="http://schemas.microsoft.com/office/drawing/2014/main" id="{D3789770-3E98-4FA9-BD8E-5E868AAB004B}"/>
              </a:ext>
            </a:extLst>
          </p:cNvPr>
          <p:cNvSpPr>
            <a:spLocks noChangeAspect="1"/>
          </p:cNvSpPr>
          <p:nvPr/>
        </p:nvSpPr>
        <p:spPr>
          <a:xfrm>
            <a:off x="757854" y="4527955"/>
            <a:ext cx="824846" cy="824846"/>
          </a:xfrm>
          <a:prstGeom prst="ellipse">
            <a:avLst/>
          </a:prstGeom>
          <a:solidFill>
            <a:srgbClr val="002554"/>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cs-CZ" sz="1600" b="0" i="0" u="none" strike="noStrike" kern="0" cap="none" spc="0" normalizeH="0" baseline="0" noProof="0" dirty="0">
              <a:ln>
                <a:noFill/>
              </a:ln>
              <a:solidFill>
                <a:srgbClr val="FFFFFF"/>
              </a:solidFill>
              <a:effectLst/>
              <a:uLnTx/>
              <a:uFillTx/>
              <a:ea typeface="+mn-ea"/>
              <a:cs typeface="+mn-cs"/>
            </a:endParaRPr>
          </a:p>
        </p:txBody>
      </p:sp>
      <p:sp>
        <p:nvSpPr>
          <p:cNvPr id="41" name="Freeform 148">
            <a:extLst>
              <a:ext uri="{FF2B5EF4-FFF2-40B4-BE49-F238E27FC236}">
                <a16:creationId xmlns:a16="http://schemas.microsoft.com/office/drawing/2014/main" id="{B21F7E1A-C7D4-4A60-99A2-74DD3DCD051A}"/>
              </a:ext>
            </a:extLst>
          </p:cNvPr>
          <p:cNvSpPr>
            <a:spLocks/>
          </p:cNvSpPr>
          <p:nvPr/>
        </p:nvSpPr>
        <p:spPr bwMode="auto">
          <a:xfrm>
            <a:off x="904257" y="1653705"/>
            <a:ext cx="532039" cy="478286"/>
          </a:xfrm>
          <a:custGeom>
            <a:avLst/>
            <a:gdLst/>
            <a:ahLst/>
            <a:cxnLst>
              <a:cxn ang="0">
                <a:pos x="528" y="212"/>
              </a:cxn>
              <a:cxn ang="0">
                <a:pos x="276" y="486"/>
              </a:cxn>
              <a:cxn ang="0">
                <a:pos x="26" y="212"/>
              </a:cxn>
              <a:cxn ang="0">
                <a:pos x="102" y="32"/>
              </a:cxn>
              <a:cxn ang="0">
                <a:pos x="276" y="171"/>
              </a:cxn>
              <a:cxn ang="0">
                <a:pos x="437" y="29"/>
              </a:cxn>
              <a:cxn ang="0">
                <a:pos x="528" y="212"/>
              </a:cxn>
            </a:cxnLst>
            <a:rect l="0" t="0" r="r" b="b"/>
            <a:pathLst>
              <a:path w="551" h="486">
                <a:moveTo>
                  <a:pt x="528" y="212"/>
                </a:moveTo>
                <a:cubicBezTo>
                  <a:pt x="484" y="343"/>
                  <a:pt x="276" y="486"/>
                  <a:pt x="276" y="486"/>
                </a:cubicBezTo>
                <a:cubicBezTo>
                  <a:pt x="276" y="486"/>
                  <a:pt x="73" y="342"/>
                  <a:pt x="26" y="212"/>
                </a:cubicBezTo>
                <a:cubicBezTo>
                  <a:pt x="0" y="140"/>
                  <a:pt x="39" y="48"/>
                  <a:pt x="102" y="32"/>
                </a:cubicBezTo>
                <a:cubicBezTo>
                  <a:pt x="227" y="0"/>
                  <a:pt x="276" y="171"/>
                  <a:pt x="276" y="171"/>
                </a:cubicBezTo>
                <a:cubicBezTo>
                  <a:pt x="276" y="171"/>
                  <a:pt x="306" y="9"/>
                  <a:pt x="437" y="29"/>
                </a:cubicBezTo>
                <a:cubicBezTo>
                  <a:pt x="513" y="40"/>
                  <a:pt x="551" y="140"/>
                  <a:pt x="528" y="212"/>
                </a:cubicBez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pPr marL="0" marR="0" lvl="0" indent="0" algn="r" defTabSz="914400" eaLnBrk="0" fontAlgn="base" latinLnBrk="0" hangingPunct="0">
              <a:lnSpc>
                <a:spcPct val="100000"/>
              </a:lnSpc>
              <a:spcBef>
                <a:spcPct val="20000"/>
              </a:spcBef>
              <a:spcAft>
                <a:spcPct val="0"/>
              </a:spcAft>
              <a:buClrTx/>
              <a:buSzTx/>
              <a:buFontTx/>
              <a:buNone/>
              <a:tabLst/>
              <a:defRPr/>
            </a:pPr>
            <a:endParaRPr kumimoji="0" lang="en-GB" sz="1200" b="0" i="0" u="none" strike="noStrike" kern="0" cap="none" spc="0" normalizeH="0" baseline="0" noProof="0">
              <a:ln>
                <a:noFill/>
              </a:ln>
              <a:solidFill>
                <a:srgbClr val="292926"/>
              </a:solidFill>
              <a:effectLst/>
              <a:uLnTx/>
              <a:uFillTx/>
            </a:endParaRPr>
          </a:p>
        </p:txBody>
      </p:sp>
      <p:grpSp>
        <p:nvGrpSpPr>
          <p:cNvPr id="42" name="Group 216">
            <a:extLst>
              <a:ext uri="{FF2B5EF4-FFF2-40B4-BE49-F238E27FC236}">
                <a16:creationId xmlns:a16="http://schemas.microsoft.com/office/drawing/2014/main" id="{F5F9BF99-4334-4A1D-89B6-833639630D08}"/>
              </a:ext>
            </a:extLst>
          </p:cNvPr>
          <p:cNvGrpSpPr>
            <a:grpSpLocks noChangeAspect="1"/>
          </p:cNvGrpSpPr>
          <p:nvPr/>
        </p:nvGrpSpPr>
        <p:grpSpPr>
          <a:xfrm>
            <a:off x="910585" y="3648825"/>
            <a:ext cx="528889" cy="529716"/>
            <a:chOff x="3656856" y="2455505"/>
            <a:chExt cx="1055409" cy="1057060"/>
          </a:xfrm>
          <a:solidFill>
            <a:schemeClr val="bg1"/>
          </a:solidFill>
        </p:grpSpPr>
        <p:sp>
          <p:nvSpPr>
            <p:cNvPr id="43" name="Freeform 43">
              <a:extLst>
                <a:ext uri="{FF2B5EF4-FFF2-40B4-BE49-F238E27FC236}">
                  <a16:creationId xmlns:a16="http://schemas.microsoft.com/office/drawing/2014/main" id="{40FA2386-B6BA-4C3F-9865-8241D50BA432}"/>
                </a:ext>
              </a:extLst>
            </p:cNvPr>
            <p:cNvSpPr>
              <a:spLocks/>
            </p:cNvSpPr>
            <p:nvPr/>
          </p:nvSpPr>
          <p:spPr bwMode="auto">
            <a:xfrm>
              <a:off x="3949352" y="3202443"/>
              <a:ext cx="169659" cy="67753"/>
            </a:xfrm>
            <a:custGeom>
              <a:avLst/>
              <a:gdLst/>
              <a:ahLst/>
              <a:cxnLst>
                <a:cxn ang="0">
                  <a:pos x="129" y="0"/>
                </a:cxn>
                <a:cxn ang="0">
                  <a:pos x="116" y="9"/>
                </a:cxn>
                <a:cxn ang="0">
                  <a:pos x="77" y="17"/>
                </a:cxn>
                <a:cxn ang="0">
                  <a:pos x="51" y="19"/>
                </a:cxn>
                <a:cxn ang="0">
                  <a:pos x="27" y="20"/>
                </a:cxn>
                <a:cxn ang="0">
                  <a:pos x="4" y="19"/>
                </a:cxn>
                <a:cxn ang="0">
                  <a:pos x="0" y="19"/>
                </a:cxn>
                <a:cxn ang="0">
                  <a:pos x="0" y="51"/>
                </a:cxn>
                <a:cxn ang="0">
                  <a:pos x="28" y="52"/>
                </a:cxn>
                <a:cxn ang="0">
                  <a:pos x="77" y="49"/>
                </a:cxn>
                <a:cxn ang="0">
                  <a:pos x="116" y="41"/>
                </a:cxn>
                <a:cxn ang="0">
                  <a:pos x="129" y="30"/>
                </a:cxn>
                <a:cxn ang="0">
                  <a:pos x="129" y="1"/>
                </a:cxn>
                <a:cxn ang="0">
                  <a:pos x="129" y="0"/>
                </a:cxn>
              </a:cxnLst>
              <a:rect l="0" t="0" r="r" b="b"/>
              <a:pathLst>
                <a:path w="130" h="52">
                  <a:moveTo>
                    <a:pt x="129" y="0"/>
                  </a:moveTo>
                  <a:cubicBezTo>
                    <a:pt x="127" y="5"/>
                    <a:pt x="120" y="7"/>
                    <a:pt x="116" y="9"/>
                  </a:cubicBezTo>
                  <a:cubicBezTo>
                    <a:pt x="103" y="14"/>
                    <a:pt x="90" y="16"/>
                    <a:pt x="77" y="17"/>
                  </a:cubicBezTo>
                  <a:cubicBezTo>
                    <a:pt x="68" y="18"/>
                    <a:pt x="59" y="19"/>
                    <a:pt x="51" y="19"/>
                  </a:cubicBezTo>
                  <a:cubicBezTo>
                    <a:pt x="43" y="20"/>
                    <a:pt x="35" y="20"/>
                    <a:pt x="27" y="20"/>
                  </a:cubicBezTo>
                  <a:cubicBezTo>
                    <a:pt x="19" y="20"/>
                    <a:pt x="11" y="20"/>
                    <a:pt x="4" y="19"/>
                  </a:cubicBezTo>
                  <a:cubicBezTo>
                    <a:pt x="3" y="19"/>
                    <a:pt x="2" y="19"/>
                    <a:pt x="0" y="19"/>
                  </a:cubicBezTo>
                  <a:cubicBezTo>
                    <a:pt x="0" y="51"/>
                    <a:pt x="0" y="51"/>
                    <a:pt x="0" y="51"/>
                  </a:cubicBezTo>
                  <a:cubicBezTo>
                    <a:pt x="10" y="51"/>
                    <a:pt x="19" y="52"/>
                    <a:pt x="28" y="52"/>
                  </a:cubicBezTo>
                  <a:cubicBezTo>
                    <a:pt x="44" y="52"/>
                    <a:pt x="61" y="51"/>
                    <a:pt x="77" y="49"/>
                  </a:cubicBezTo>
                  <a:cubicBezTo>
                    <a:pt x="90" y="48"/>
                    <a:pt x="103" y="46"/>
                    <a:pt x="116" y="41"/>
                  </a:cubicBezTo>
                  <a:cubicBezTo>
                    <a:pt x="121" y="39"/>
                    <a:pt x="129" y="36"/>
                    <a:pt x="129" y="30"/>
                  </a:cubicBezTo>
                  <a:cubicBezTo>
                    <a:pt x="129" y="24"/>
                    <a:pt x="130" y="5"/>
                    <a:pt x="129" y="1"/>
                  </a:cubicBezTo>
                  <a:cubicBezTo>
                    <a:pt x="129" y="0"/>
                    <a:pt x="129" y="0"/>
                    <a:pt x="129" y="0"/>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algn="r" defTabSz="914400" eaLnBrk="0" fontAlgn="base" latinLnBrk="0" hangingPunct="0">
                <a:lnSpc>
                  <a:spcPct val="100000"/>
                </a:lnSpc>
                <a:spcBef>
                  <a:spcPct val="20000"/>
                </a:spcBef>
                <a:spcAft>
                  <a:spcPct val="0"/>
                </a:spcAft>
                <a:buClrTx/>
                <a:buSzTx/>
                <a:buFontTx/>
                <a:buNone/>
                <a:tabLst/>
                <a:defRPr/>
              </a:pPr>
              <a:endParaRPr kumimoji="0" lang="en-GB" sz="1200" b="0" i="0" u="none" strike="noStrike" kern="0" cap="none" spc="0" normalizeH="0" baseline="0" noProof="0">
                <a:ln>
                  <a:noFill/>
                </a:ln>
                <a:solidFill>
                  <a:srgbClr val="292926"/>
                </a:solidFill>
                <a:effectLst/>
                <a:uLnTx/>
                <a:uFillTx/>
              </a:endParaRPr>
            </a:p>
          </p:txBody>
        </p:sp>
        <p:sp>
          <p:nvSpPr>
            <p:cNvPr id="44" name="Freeform 44">
              <a:extLst>
                <a:ext uri="{FF2B5EF4-FFF2-40B4-BE49-F238E27FC236}">
                  <a16:creationId xmlns:a16="http://schemas.microsoft.com/office/drawing/2014/main" id="{BE4D78A3-1454-4421-999F-5EA0B2876619}"/>
                </a:ext>
              </a:extLst>
            </p:cNvPr>
            <p:cNvSpPr>
              <a:spLocks/>
            </p:cNvSpPr>
            <p:nvPr/>
          </p:nvSpPr>
          <p:spPr bwMode="auto">
            <a:xfrm>
              <a:off x="3949352" y="3269095"/>
              <a:ext cx="169659" cy="67753"/>
            </a:xfrm>
            <a:custGeom>
              <a:avLst/>
              <a:gdLst/>
              <a:ahLst/>
              <a:cxnLst>
                <a:cxn ang="0">
                  <a:pos x="129" y="0"/>
                </a:cxn>
                <a:cxn ang="0">
                  <a:pos x="116" y="9"/>
                </a:cxn>
                <a:cxn ang="0">
                  <a:pos x="77" y="17"/>
                </a:cxn>
                <a:cxn ang="0">
                  <a:pos x="51" y="19"/>
                </a:cxn>
                <a:cxn ang="0">
                  <a:pos x="27" y="20"/>
                </a:cxn>
                <a:cxn ang="0">
                  <a:pos x="4" y="19"/>
                </a:cxn>
                <a:cxn ang="0">
                  <a:pos x="0" y="19"/>
                </a:cxn>
                <a:cxn ang="0">
                  <a:pos x="0" y="51"/>
                </a:cxn>
                <a:cxn ang="0">
                  <a:pos x="28" y="52"/>
                </a:cxn>
                <a:cxn ang="0">
                  <a:pos x="77" y="49"/>
                </a:cxn>
                <a:cxn ang="0">
                  <a:pos x="116" y="41"/>
                </a:cxn>
                <a:cxn ang="0">
                  <a:pos x="129" y="30"/>
                </a:cxn>
                <a:cxn ang="0">
                  <a:pos x="129" y="0"/>
                </a:cxn>
                <a:cxn ang="0">
                  <a:pos x="129" y="0"/>
                </a:cxn>
              </a:cxnLst>
              <a:rect l="0" t="0" r="r" b="b"/>
              <a:pathLst>
                <a:path w="130" h="52">
                  <a:moveTo>
                    <a:pt x="129" y="0"/>
                  </a:moveTo>
                  <a:cubicBezTo>
                    <a:pt x="127" y="5"/>
                    <a:pt x="120" y="7"/>
                    <a:pt x="116" y="9"/>
                  </a:cubicBezTo>
                  <a:cubicBezTo>
                    <a:pt x="103" y="14"/>
                    <a:pt x="90" y="16"/>
                    <a:pt x="77" y="17"/>
                  </a:cubicBezTo>
                  <a:cubicBezTo>
                    <a:pt x="68" y="18"/>
                    <a:pt x="59" y="19"/>
                    <a:pt x="51" y="19"/>
                  </a:cubicBezTo>
                  <a:cubicBezTo>
                    <a:pt x="43" y="20"/>
                    <a:pt x="35" y="20"/>
                    <a:pt x="27" y="20"/>
                  </a:cubicBezTo>
                  <a:cubicBezTo>
                    <a:pt x="19" y="20"/>
                    <a:pt x="11" y="20"/>
                    <a:pt x="4" y="19"/>
                  </a:cubicBezTo>
                  <a:cubicBezTo>
                    <a:pt x="3" y="19"/>
                    <a:pt x="2" y="19"/>
                    <a:pt x="0" y="19"/>
                  </a:cubicBezTo>
                  <a:cubicBezTo>
                    <a:pt x="0" y="51"/>
                    <a:pt x="0" y="51"/>
                    <a:pt x="0" y="51"/>
                  </a:cubicBezTo>
                  <a:cubicBezTo>
                    <a:pt x="10" y="51"/>
                    <a:pt x="19" y="52"/>
                    <a:pt x="28" y="52"/>
                  </a:cubicBezTo>
                  <a:cubicBezTo>
                    <a:pt x="44" y="52"/>
                    <a:pt x="61" y="51"/>
                    <a:pt x="77" y="49"/>
                  </a:cubicBezTo>
                  <a:cubicBezTo>
                    <a:pt x="90" y="47"/>
                    <a:pt x="103" y="46"/>
                    <a:pt x="116" y="41"/>
                  </a:cubicBezTo>
                  <a:cubicBezTo>
                    <a:pt x="121" y="39"/>
                    <a:pt x="129" y="36"/>
                    <a:pt x="129" y="30"/>
                  </a:cubicBezTo>
                  <a:cubicBezTo>
                    <a:pt x="129" y="24"/>
                    <a:pt x="130" y="4"/>
                    <a:pt x="129" y="0"/>
                  </a:cubicBezTo>
                  <a:cubicBezTo>
                    <a:pt x="129" y="0"/>
                    <a:pt x="129" y="0"/>
                    <a:pt x="129" y="0"/>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algn="r" defTabSz="914400" eaLnBrk="0" fontAlgn="base" latinLnBrk="0" hangingPunct="0">
                <a:lnSpc>
                  <a:spcPct val="100000"/>
                </a:lnSpc>
                <a:spcBef>
                  <a:spcPct val="20000"/>
                </a:spcBef>
                <a:spcAft>
                  <a:spcPct val="0"/>
                </a:spcAft>
                <a:buClrTx/>
                <a:buSzTx/>
                <a:buFontTx/>
                <a:buNone/>
                <a:tabLst/>
                <a:defRPr/>
              </a:pPr>
              <a:endParaRPr kumimoji="0" lang="en-GB" sz="1200" b="0" i="0" u="none" strike="noStrike" kern="0" cap="none" spc="0" normalizeH="0" baseline="0" noProof="0">
                <a:ln>
                  <a:noFill/>
                </a:ln>
                <a:solidFill>
                  <a:srgbClr val="292926"/>
                </a:solidFill>
                <a:effectLst/>
                <a:uLnTx/>
                <a:uFillTx/>
              </a:endParaRPr>
            </a:p>
          </p:txBody>
        </p:sp>
        <p:sp>
          <p:nvSpPr>
            <p:cNvPr id="45" name="Freeform 45">
              <a:extLst>
                <a:ext uri="{FF2B5EF4-FFF2-40B4-BE49-F238E27FC236}">
                  <a16:creationId xmlns:a16="http://schemas.microsoft.com/office/drawing/2014/main" id="{3CC33E54-2B5F-4D6F-86F9-15D84199FD41}"/>
                </a:ext>
              </a:extLst>
            </p:cNvPr>
            <p:cNvSpPr>
              <a:spLocks/>
            </p:cNvSpPr>
            <p:nvPr/>
          </p:nvSpPr>
          <p:spPr bwMode="auto">
            <a:xfrm>
              <a:off x="4242398" y="2455505"/>
              <a:ext cx="210972" cy="173515"/>
            </a:xfrm>
            <a:custGeom>
              <a:avLst/>
              <a:gdLst/>
              <a:ahLst/>
              <a:cxnLst>
                <a:cxn ang="0">
                  <a:pos x="48" y="130"/>
                </a:cxn>
                <a:cxn ang="0">
                  <a:pos x="113" y="130"/>
                </a:cxn>
                <a:cxn ang="0">
                  <a:pos x="132" y="133"/>
                </a:cxn>
                <a:cxn ang="0">
                  <a:pos x="162" y="7"/>
                </a:cxn>
                <a:cxn ang="0">
                  <a:pos x="0" y="7"/>
                </a:cxn>
                <a:cxn ang="0">
                  <a:pos x="30" y="133"/>
                </a:cxn>
                <a:cxn ang="0">
                  <a:pos x="48" y="130"/>
                </a:cxn>
              </a:cxnLst>
              <a:rect l="0" t="0" r="r" b="b"/>
              <a:pathLst>
                <a:path w="162" h="133">
                  <a:moveTo>
                    <a:pt x="48" y="130"/>
                  </a:moveTo>
                  <a:cubicBezTo>
                    <a:pt x="113" y="130"/>
                    <a:pt x="113" y="130"/>
                    <a:pt x="113" y="130"/>
                  </a:cubicBezTo>
                  <a:cubicBezTo>
                    <a:pt x="120" y="130"/>
                    <a:pt x="127" y="131"/>
                    <a:pt x="132" y="133"/>
                  </a:cubicBezTo>
                  <a:cubicBezTo>
                    <a:pt x="142" y="91"/>
                    <a:pt x="152" y="49"/>
                    <a:pt x="162" y="7"/>
                  </a:cubicBezTo>
                  <a:cubicBezTo>
                    <a:pt x="107" y="0"/>
                    <a:pt x="54" y="0"/>
                    <a:pt x="0" y="7"/>
                  </a:cubicBezTo>
                  <a:cubicBezTo>
                    <a:pt x="10" y="49"/>
                    <a:pt x="20" y="91"/>
                    <a:pt x="30" y="133"/>
                  </a:cubicBezTo>
                  <a:cubicBezTo>
                    <a:pt x="35" y="131"/>
                    <a:pt x="41" y="130"/>
                    <a:pt x="48" y="130"/>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algn="r" defTabSz="914400" eaLnBrk="0" fontAlgn="base" latinLnBrk="0" hangingPunct="0">
                <a:lnSpc>
                  <a:spcPct val="100000"/>
                </a:lnSpc>
                <a:spcBef>
                  <a:spcPct val="20000"/>
                </a:spcBef>
                <a:spcAft>
                  <a:spcPct val="0"/>
                </a:spcAft>
                <a:buClrTx/>
                <a:buSzTx/>
                <a:buFontTx/>
                <a:buNone/>
                <a:tabLst/>
                <a:defRPr/>
              </a:pPr>
              <a:endParaRPr kumimoji="0" lang="en-GB" sz="1200" b="0" i="0" u="none" strike="noStrike" kern="0" cap="none" spc="0" normalizeH="0" baseline="0" noProof="0">
                <a:ln>
                  <a:noFill/>
                </a:ln>
                <a:solidFill>
                  <a:srgbClr val="292926"/>
                </a:solidFill>
                <a:effectLst/>
                <a:uLnTx/>
                <a:uFillTx/>
              </a:endParaRPr>
            </a:p>
          </p:txBody>
        </p:sp>
        <p:sp>
          <p:nvSpPr>
            <p:cNvPr id="46" name="Freeform 46">
              <a:extLst>
                <a:ext uri="{FF2B5EF4-FFF2-40B4-BE49-F238E27FC236}">
                  <a16:creationId xmlns:a16="http://schemas.microsoft.com/office/drawing/2014/main" id="{480232F0-6BBC-4C4C-9627-85D6B0AD8781}"/>
                </a:ext>
              </a:extLst>
            </p:cNvPr>
            <p:cNvSpPr>
              <a:spLocks/>
            </p:cNvSpPr>
            <p:nvPr/>
          </p:nvSpPr>
          <p:spPr bwMode="auto">
            <a:xfrm>
              <a:off x="4184009" y="2591011"/>
              <a:ext cx="249530" cy="113473"/>
            </a:xfrm>
            <a:custGeom>
              <a:avLst/>
              <a:gdLst/>
              <a:ahLst/>
              <a:cxnLst>
                <a:cxn ang="0">
                  <a:pos x="13" y="87"/>
                </a:cxn>
                <a:cxn ang="0">
                  <a:pos x="46" y="61"/>
                </a:cxn>
                <a:cxn ang="0">
                  <a:pos x="51" y="61"/>
                </a:cxn>
                <a:cxn ang="0">
                  <a:pos x="67" y="57"/>
                </a:cxn>
                <a:cxn ang="0">
                  <a:pos x="68" y="58"/>
                </a:cxn>
                <a:cxn ang="0">
                  <a:pos x="93" y="63"/>
                </a:cxn>
                <a:cxn ang="0">
                  <a:pos x="158" y="63"/>
                </a:cxn>
                <a:cxn ang="0">
                  <a:pos x="184" y="58"/>
                </a:cxn>
                <a:cxn ang="0">
                  <a:pos x="192" y="49"/>
                </a:cxn>
                <a:cxn ang="0">
                  <a:pos x="177" y="37"/>
                </a:cxn>
                <a:cxn ang="0">
                  <a:pos x="158" y="35"/>
                </a:cxn>
                <a:cxn ang="0">
                  <a:pos x="93" y="35"/>
                </a:cxn>
                <a:cxn ang="0">
                  <a:pos x="75" y="37"/>
                </a:cxn>
                <a:cxn ang="0">
                  <a:pos x="67" y="40"/>
                </a:cxn>
                <a:cxn ang="0">
                  <a:pos x="51" y="36"/>
                </a:cxn>
                <a:cxn ang="0">
                  <a:pos x="41" y="38"/>
                </a:cxn>
                <a:cxn ang="0">
                  <a:pos x="20" y="0"/>
                </a:cxn>
                <a:cxn ang="0">
                  <a:pos x="0" y="15"/>
                </a:cxn>
                <a:cxn ang="0">
                  <a:pos x="30" y="46"/>
                </a:cxn>
                <a:cxn ang="0">
                  <a:pos x="30" y="49"/>
                </a:cxn>
                <a:cxn ang="0">
                  <a:pos x="30" y="52"/>
                </a:cxn>
                <a:cxn ang="0">
                  <a:pos x="0" y="65"/>
                </a:cxn>
                <a:cxn ang="0">
                  <a:pos x="13" y="87"/>
                </a:cxn>
              </a:cxnLst>
              <a:rect l="0" t="0" r="r" b="b"/>
              <a:pathLst>
                <a:path w="192" h="87">
                  <a:moveTo>
                    <a:pt x="13" y="87"/>
                  </a:moveTo>
                  <a:cubicBezTo>
                    <a:pt x="24" y="78"/>
                    <a:pt x="35" y="70"/>
                    <a:pt x="46" y="61"/>
                  </a:cubicBezTo>
                  <a:cubicBezTo>
                    <a:pt x="48" y="61"/>
                    <a:pt x="50" y="61"/>
                    <a:pt x="51" y="61"/>
                  </a:cubicBezTo>
                  <a:cubicBezTo>
                    <a:pt x="58" y="61"/>
                    <a:pt x="63" y="60"/>
                    <a:pt x="67" y="57"/>
                  </a:cubicBezTo>
                  <a:cubicBezTo>
                    <a:pt x="67" y="58"/>
                    <a:pt x="67" y="58"/>
                    <a:pt x="68" y="58"/>
                  </a:cubicBezTo>
                  <a:cubicBezTo>
                    <a:pt x="74" y="61"/>
                    <a:pt x="83" y="63"/>
                    <a:pt x="93" y="63"/>
                  </a:cubicBezTo>
                  <a:cubicBezTo>
                    <a:pt x="158" y="63"/>
                    <a:pt x="158" y="63"/>
                    <a:pt x="158" y="63"/>
                  </a:cubicBezTo>
                  <a:cubicBezTo>
                    <a:pt x="168" y="63"/>
                    <a:pt x="178" y="61"/>
                    <a:pt x="184" y="58"/>
                  </a:cubicBezTo>
                  <a:cubicBezTo>
                    <a:pt x="189" y="55"/>
                    <a:pt x="192" y="52"/>
                    <a:pt x="192" y="49"/>
                  </a:cubicBezTo>
                  <a:cubicBezTo>
                    <a:pt x="192" y="44"/>
                    <a:pt x="186" y="40"/>
                    <a:pt x="177" y="37"/>
                  </a:cubicBezTo>
                  <a:cubicBezTo>
                    <a:pt x="172" y="36"/>
                    <a:pt x="165" y="35"/>
                    <a:pt x="158" y="35"/>
                  </a:cubicBezTo>
                  <a:cubicBezTo>
                    <a:pt x="93" y="35"/>
                    <a:pt x="93" y="35"/>
                    <a:pt x="93" y="35"/>
                  </a:cubicBezTo>
                  <a:cubicBezTo>
                    <a:pt x="86" y="35"/>
                    <a:pt x="80" y="36"/>
                    <a:pt x="75" y="37"/>
                  </a:cubicBezTo>
                  <a:cubicBezTo>
                    <a:pt x="72" y="38"/>
                    <a:pt x="69" y="39"/>
                    <a:pt x="67" y="40"/>
                  </a:cubicBezTo>
                  <a:cubicBezTo>
                    <a:pt x="63" y="38"/>
                    <a:pt x="57" y="36"/>
                    <a:pt x="51" y="36"/>
                  </a:cubicBezTo>
                  <a:cubicBezTo>
                    <a:pt x="48" y="36"/>
                    <a:pt x="44" y="37"/>
                    <a:pt x="41" y="38"/>
                  </a:cubicBezTo>
                  <a:cubicBezTo>
                    <a:pt x="34" y="25"/>
                    <a:pt x="27" y="12"/>
                    <a:pt x="20" y="0"/>
                  </a:cubicBezTo>
                  <a:cubicBezTo>
                    <a:pt x="10" y="4"/>
                    <a:pt x="6" y="7"/>
                    <a:pt x="0" y="15"/>
                  </a:cubicBezTo>
                  <a:cubicBezTo>
                    <a:pt x="10" y="25"/>
                    <a:pt x="20" y="36"/>
                    <a:pt x="30" y="46"/>
                  </a:cubicBezTo>
                  <a:cubicBezTo>
                    <a:pt x="30" y="47"/>
                    <a:pt x="30" y="48"/>
                    <a:pt x="30" y="49"/>
                  </a:cubicBezTo>
                  <a:cubicBezTo>
                    <a:pt x="30" y="50"/>
                    <a:pt x="30" y="51"/>
                    <a:pt x="30" y="52"/>
                  </a:cubicBezTo>
                  <a:cubicBezTo>
                    <a:pt x="20" y="57"/>
                    <a:pt x="10" y="61"/>
                    <a:pt x="0" y="65"/>
                  </a:cubicBezTo>
                  <a:cubicBezTo>
                    <a:pt x="2" y="76"/>
                    <a:pt x="5" y="80"/>
                    <a:pt x="13" y="87"/>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algn="r" defTabSz="914400" eaLnBrk="0" fontAlgn="base" latinLnBrk="0" hangingPunct="0">
                <a:lnSpc>
                  <a:spcPct val="100000"/>
                </a:lnSpc>
                <a:spcBef>
                  <a:spcPct val="20000"/>
                </a:spcBef>
                <a:spcAft>
                  <a:spcPct val="0"/>
                </a:spcAft>
                <a:buClrTx/>
                <a:buSzTx/>
                <a:buFontTx/>
                <a:buNone/>
                <a:tabLst/>
                <a:defRPr/>
              </a:pPr>
              <a:endParaRPr kumimoji="0" lang="en-GB" sz="1200" b="0" i="0" u="none" strike="noStrike" kern="0" cap="none" spc="0" normalizeH="0" baseline="0" noProof="0">
                <a:ln>
                  <a:noFill/>
                </a:ln>
                <a:solidFill>
                  <a:srgbClr val="292926"/>
                </a:solidFill>
                <a:effectLst/>
                <a:uLnTx/>
                <a:uFillTx/>
              </a:endParaRPr>
            </a:p>
          </p:txBody>
        </p:sp>
        <p:sp>
          <p:nvSpPr>
            <p:cNvPr id="47" name="Freeform 47">
              <a:extLst>
                <a:ext uri="{FF2B5EF4-FFF2-40B4-BE49-F238E27FC236}">
                  <a16:creationId xmlns:a16="http://schemas.microsoft.com/office/drawing/2014/main" id="{C7232DC7-6674-4FAA-B431-C122F68D683B}"/>
                </a:ext>
              </a:extLst>
            </p:cNvPr>
            <p:cNvSpPr>
              <a:spLocks/>
            </p:cNvSpPr>
            <p:nvPr/>
          </p:nvSpPr>
          <p:spPr bwMode="auto">
            <a:xfrm>
              <a:off x="4365787" y="3029479"/>
              <a:ext cx="38008" cy="72711"/>
            </a:xfrm>
            <a:custGeom>
              <a:avLst/>
              <a:gdLst/>
              <a:ahLst/>
              <a:cxnLst>
                <a:cxn ang="0">
                  <a:pos x="29" y="28"/>
                </a:cxn>
                <a:cxn ang="0">
                  <a:pos x="23" y="13"/>
                </a:cxn>
                <a:cxn ang="0">
                  <a:pos x="0" y="0"/>
                </a:cxn>
                <a:cxn ang="0">
                  <a:pos x="0" y="56"/>
                </a:cxn>
                <a:cxn ang="0">
                  <a:pos x="22" y="45"/>
                </a:cxn>
                <a:cxn ang="0">
                  <a:pos x="29" y="28"/>
                </a:cxn>
              </a:cxnLst>
              <a:rect l="0" t="0" r="r" b="b"/>
              <a:pathLst>
                <a:path w="29" h="56">
                  <a:moveTo>
                    <a:pt x="29" y="28"/>
                  </a:moveTo>
                  <a:cubicBezTo>
                    <a:pt x="29" y="22"/>
                    <a:pt x="27" y="17"/>
                    <a:pt x="23" y="13"/>
                  </a:cubicBezTo>
                  <a:cubicBezTo>
                    <a:pt x="19" y="8"/>
                    <a:pt x="11" y="4"/>
                    <a:pt x="0" y="0"/>
                  </a:cubicBezTo>
                  <a:cubicBezTo>
                    <a:pt x="0" y="56"/>
                    <a:pt x="0" y="56"/>
                    <a:pt x="0" y="56"/>
                  </a:cubicBezTo>
                  <a:cubicBezTo>
                    <a:pt x="10" y="54"/>
                    <a:pt x="17" y="50"/>
                    <a:pt x="22" y="45"/>
                  </a:cubicBezTo>
                  <a:cubicBezTo>
                    <a:pt x="26" y="40"/>
                    <a:pt x="29" y="34"/>
                    <a:pt x="29" y="28"/>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algn="r" defTabSz="914400" eaLnBrk="0" fontAlgn="base" latinLnBrk="0" hangingPunct="0">
                <a:lnSpc>
                  <a:spcPct val="100000"/>
                </a:lnSpc>
                <a:spcBef>
                  <a:spcPct val="20000"/>
                </a:spcBef>
                <a:spcAft>
                  <a:spcPct val="0"/>
                </a:spcAft>
                <a:buClrTx/>
                <a:buSzTx/>
                <a:buFontTx/>
                <a:buNone/>
                <a:tabLst/>
                <a:defRPr/>
              </a:pPr>
              <a:endParaRPr kumimoji="0" lang="en-GB" sz="1200" b="0" i="0" u="none" strike="noStrike" kern="0" cap="none" spc="0" normalizeH="0" baseline="0" noProof="0">
                <a:ln>
                  <a:noFill/>
                </a:ln>
                <a:solidFill>
                  <a:srgbClr val="292926"/>
                </a:solidFill>
                <a:effectLst/>
                <a:uLnTx/>
                <a:uFillTx/>
              </a:endParaRPr>
            </a:p>
          </p:txBody>
        </p:sp>
        <p:sp>
          <p:nvSpPr>
            <p:cNvPr id="48" name="Freeform 48">
              <a:extLst>
                <a:ext uri="{FF2B5EF4-FFF2-40B4-BE49-F238E27FC236}">
                  <a16:creationId xmlns:a16="http://schemas.microsoft.com/office/drawing/2014/main" id="{E1206F10-FD96-49F4-B055-C9DCE055D33F}"/>
                </a:ext>
              </a:extLst>
            </p:cNvPr>
            <p:cNvSpPr>
              <a:spLocks/>
            </p:cNvSpPr>
            <p:nvPr/>
          </p:nvSpPr>
          <p:spPr bwMode="auto">
            <a:xfrm>
              <a:off x="4306296" y="2877448"/>
              <a:ext cx="25890" cy="58389"/>
            </a:xfrm>
            <a:custGeom>
              <a:avLst/>
              <a:gdLst/>
              <a:ahLst/>
              <a:cxnLst>
                <a:cxn ang="0">
                  <a:pos x="20" y="0"/>
                </a:cxn>
                <a:cxn ang="0">
                  <a:pos x="4" y="9"/>
                </a:cxn>
                <a:cxn ang="0">
                  <a:pos x="0" y="22"/>
                </a:cxn>
                <a:cxn ang="0">
                  <a:pos x="4" y="36"/>
                </a:cxn>
                <a:cxn ang="0">
                  <a:pos x="20" y="45"/>
                </a:cxn>
                <a:cxn ang="0">
                  <a:pos x="20" y="0"/>
                </a:cxn>
              </a:cxnLst>
              <a:rect l="0" t="0" r="r" b="b"/>
              <a:pathLst>
                <a:path w="20" h="45">
                  <a:moveTo>
                    <a:pt x="20" y="0"/>
                  </a:moveTo>
                  <a:cubicBezTo>
                    <a:pt x="13" y="2"/>
                    <a:pt x="7" y="5"/>
                    <a:pt x="4" y="9"/>
                  </a:cubicBezTo>
                  <a:cubicBezTo>
                    <a:pt x="1" y="13"/>
                    <a:pt x="0" y="17"/>
                    <a:pt x="0" y="22"/>
                  </a:cubicBezTo>
                  <a:cubicBezTo>
                    <a:pt x="0" y="27"/>
                    <a:pt x="1" y="32"/>
                    <a:pt x="4" y="36"/>
                  </a:cubicBezTo>
                  <a:cubicBezTo>
                    <a:pt x="7" y="39"/>
                    <a:pt x="13" y="43"/>
                    <a:pt x="20" y="45"/>
                  </a:cubicBezTo>
                  <a:lnTo>
                    <a:pt x="20"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algn="r" defTabSz="914400" eaLnBrk="0" fontAlgn="base" latinLnBrk="0" hangingPunct="0">
                <a:lnSpc>
                  <a:spcPct val="100000"/>
                </a:lnSpc>
                <a:spcBef>
                  <a:spcPct val="20000"/>
                </a:spcBef>
                <a:spcAft>
                  <a:spcPct val="0"/>
                </a:spcAft>
                <a:buClrTx/>
                <a:buSzTx/>
                <a:buFontTx/>
                <a:buNone/>
                <a:tabLst/>
                <a:defRPr/>
              </a:pPr>
              <a:endParaRPr kumimoji="0" lang="en-GB" sz="1200" b="0" i="0" u="none" strike="noStrike" kern="0" cap="none" spc="0" normalizeH="0" baseline="0" noProof="0">
                <a:ln>
                  <a:noFill/>
                </a:ln>
                <a:solidFill>
                  <a:srgbClr val="292926"/>
                </a:solidFill>
                <a:effectLst/>
                <a:uLnTx/>
                <a:uFillTx/>
              </a:endParaRPr>
            </a:p>
          </p:txBody>
        </p:sp>
        <p:sp>
          <p:nvSpPr>
            <p:cNvPr id="49" name="Freeform 49">
              <a:extLst>
                <a:ext uri="{FF2B5EF4-FFF2-40B4-BE49-F238E27FC236}">
                  <a16:creationId xmlns:a16="http://schemas.microsoft.com/office/drawing/2014/main" id="{D74939CB-AA7B-4629-B324-E741290AC591}"/>
                </a:ext>
              </a:extLst>
            </p:cNvPr>
            <p:cNvSpPr>
              <a:spLocks noEditPoints="1"/>
            </p:cNvSpPr>
            <p:nvPr/>
          </p:nvSpPr>
          <p:spPr bwMode="auto">
            <a:xfrm>
              <a:off x="3851853" y="2717154"/>
              <a:ext cx="267157" cy="92541"/>
            </a:xfrm>
            <a:custGeom>
              <a:avLst/>
              <a:gdLst/>
              <a:ahLst/>
              <a:cxnLst>
                <a:cxn ang="0">
                  <a:pos x="195" y="12"/>
                </a:cxn>
                <a:cxn ang="0">
                  <a:pos x="174" y="6"/>
                </a:cxn>
                <a:cxn ang="0">
                  <a:pos x="104" y="0"/>
                </a:cxn>
                <a:cxn ang="0">
                  <a:pos x="102" y="0"/>
                </a:cxn>
                <a:cxn ang="0">
                  <a:pos x="32" y="5"/>
                </a:cxn>
                <a:cxn ang="0">
                  <a:pos x="10" y="12"/>
                </a:cxn>
                <a:cxn ang="0">
                  <a:pos x="1" y="20"/>
                </a:cxn>
                <a:cxn ang="0">
                  <a:pos x="1" y="49"/>
                </a:cxn>
                <a:cxn ang="0">
                  <a:pos x="16" y="61"/>
                </a:cxn>
                <a:cxn ang="0">
                  <a:pos x="54" y="69"/>
                </a:cxn>
                <a:cxn ang="0">
                  <a:pos x="103" y="71"/>
                </a:cxn>
                <a:cxn ang="0">
                  <a:pos x="152" y="69"/>
                </a:cxn>
                <a:cxn ang="0">
                  <a:pos x="191" y="60"/>
                </a:cxn>
                <a:cxn ang="0">
                  <a:pos x="204" y="49"/>
                </a:cxn>
                <a:cxn ang="0">
                  <a:pos x="204" y="20"/>
                </a:cxn>
                <a:cxn ang="0">
                  <a:pos x="195" y="12"/>
                </a:cxn>
                <a:cxn ang="0">
                  <a:pos x="102" y="40"/>
                </a:cxn>
                <a:cxn ang="0">
                  <a:pos x="22" y="22"/>
                </a:cxn>
                <a:cxn ang="0">
                  <a:pos x="102" y="4"/>
                </a:cxn>
                <a:cxn ang="0">
                  <a:pos x="183" y="22"/>
                </a:cxn>
                <a:cxn ang="0">
                  <a:pos x="102" y="40"/>
                </a:cxn>
              </a:cxnLst>
              <a:rect l="0" t="0" r="r" b="b"/>
              <a:pathLst>
                <a:path w="205" h="71">
                  <a:moveTo>
                    <a:pt x="195" y="12"/>
                  </a:moveTo>
                  <a:cubicBezTo>
                    <a:pt x="189" y="9"/>
                    <a:pt x="181" y="7"/>
                    <a:pt x="174" y="6"/>
                  </a:cubicBezTo>
                  <a:cubicBezTo>
                    <a:pt x="151" y="1"/>
                    <a:pt x="127" y="0"/>
                    <a:pt x="104" y="0"/>
                  </a:cubicBezTo>
                  <a:cubicBezTo>
                    <a:pt x="103" y="0"/>
                    <a:pt x="103" y="0"/>
                    <a:pt x="102" y="0"/>
                  </a:cubicBezTo>
                  <a:cubicBezTo>
                    <a:pt x="79" y="0"/>
                    <a:pt x="55" y="1"/>
                    <a:pt x="32" y="5"/>
                  </a:cubicBezTo>
                  <a:cubicBezTo>
                    <a:pt x="25" y="7"/>
                    <a:pt x="17" y="9"/>
                    <a:pt x="10" y="12"/>
                  </a:cubicBezTo>
                  <a:cubicBezTo>
                    <a:pt x="7" y="13"/>
                    <a:pt x="2" y="16"/>
                    <a:pt x="1" y="20"/>
                  </a:cubicBezTo>
                  <a:cubicBezTo>
                    <a:pt x="0" y="23"/>
                    <a:pt x="1" y="43"/>
                    <a:pt x="1" y="49"/>
                  </a:cubicBezTo>
                  <a:cubicBezTo>
                    <a:pt x="1" y="56"/>
                    <a:pt x="10" y="59"/>
                    <a:pt x="16" y="61"/>
                  </a:cubicBezTo>
                  <a:cubicBezTo>
                    <a:pt x="28" y="65"/>
                    <a:pt x="41" y="67"/>
                    <a:pt x="54" y="69"/>
                  </a:cubicBezTo>
                  <a:cubicBezTo>
                    <a:pt x="70" y="70"/>
                    <a:pt x="87" y="71"/>
                    <a:pt x="103" y="71"/>
                  </a:cubicBezTo>
                  <a:cubicBezTo>
                    <a:pt x="119" y="71"/>
                    <a:pt x="136" y="70"/>
                    <a:pt x="152" y="69"/>
                  </a:cubicBezTo>
                  <a:cubicBezTo>
                    <a:pt x="165" y="67"/>
                    <a:pt x="179" y="65"/>
                    <a:pt x="191" y="60"/>
                  </a:cubicBezTo>
                  <a:cubicBezTo>
                    <a:pt x="196" y="59"/>
                    <a:pt x="204" y="56"/>
                    <a:pt x="204" y="49"/>
                  </a:cubicBezTo>
                  <a:cubicBezTo>
                    <a:pt x="204" y="44"/>
                    <a:pt x="205" y="24"/>
                    <a:pt x="204" y="20"/>
                  </a:cubicBezTo>
                  <a:cubicBezTo>
                    <a:pt x="204" y="16"/>
                    <a:pt x="199" y="14"/>
                    <a:pt x="195" y="12"/>
                  </a:cubicBezTo>
                  <a:close/>
                  <a:moveTo>
                    <a:pt x="102" y="40"/>
                  </a:moveTo>
                  <a:cubicBezTo>
                    <a:pt x="58" y="40"/>
                    <a:pt x="22" y="32"/>
                    <a:pt x="22" y="22"/>
                  </a:cubicBezTo>
                  <a:cubicBezTo>
                    <a:pt x="22" y="12"/>
                    <a:pt x="58" y="4"/>
                    <a:pt x="102" y="4"/>
                  </a:cubicBezTo>
                  <a:cubicBezTo>
                    <a:pt x="147" y="4"/>
                    <a:pt x="183" y="12"/>
                    <a:pt x="183" y="22"/>
                  </a:cubicBezTo>
                  <a:cubicBezTo>
                    <a:pt x="183" y="32"/>
                    <a:pt x="147" y="40"/>
                    <a:pt x="102" y="40"/>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algn="r" defTabSz="914400" eaLnBrk="0" fontAlgn="base" latinLnBrk="0" hangingPunct="0">
                <a:lnSpc>
                  <a:spcPct val="100000"/>
                </a:lnSpc>
                <a:spcBef>
                  <a:spcPct val="20000"/>
                </a:spcBef>
                <a:spcAft>
                  <a:spcPct val="0"/>
                </a:spcAft>
                <a:buClrTx/>
                <a:buSzTx/>
                <a:buFontTx/>
                <a:buNone/>
                <a:tabLst/>
                <a:defRPr/>
              </a:pPr>
              <a:endParaRPr kumimoji="0" lang="en-GB" sz="1200" b="0" i="0" u="none" strike="noStrike" kern="0" cap="none" spc="0" normalizeH="0" baseline="0" noProof="0">
                <a:ln>
                  <a:noFill/>
                </a:ln>
                <a:solidFill>
                  <a:srgbClr val="292926"/>
                </a:solidFill>
                <a:effectLst/>
                <a:uLnTx/>
                <a:uFillTx/>
              </a:endParaRPr>
            </a:p>
          </p:txBody>
        </p:sp>
        <p:sp>
          <p:nvSpPr>
            <p:cNvPr id="50" name="Freeform 50">
              <a:extLst>
                <a:ext uri="{FF2B5EF4-FFF2-40B4-BE49-F238E27FC236}">
                  <a16:creationId xmlns:a16="http://schemas.microsoft.com/office/drawing/2014/main" id="{E4515EF7-D759-4B26-94B2-C6BFDD5AEC69}"/>
                </a:ext>
              </a:extLst>
            </p:cNvPr>
            <p:cNvSpPr>
              <a:spLocks/>
            </p:cNvSpPr>
            <p:nvPr/>
          </p:nvSpPr>
          <p:spPr bwMode="auto">
            <a:xfrm>
              <a:off x="3851853" y="2806940"/>
              <a:ext cx="267157" cy="67753"/>
            </a:xfrm>
            <a:custGeom>
              <a:avLst/>
              <a:gdLst/>
              <a:ahLst/>
              <a:cxnLst>
                <a:cxn ang="0">
                  <a:pos x="204" y="0"/>
                </a:cxn>
                <a:cxn ang="0">
                  <a:pos x="191" y="9"/>
                </a:cxn>
                <a:cxn ang="0">
                  <a:pos x="152" y="17"/>
                </a:cxn>
                <a:cxn ang="0">
                  <a:pos x="126" y="19"/>
                </a:cxn>
                <a:cxn ang="0">
                  <a:pos x="102" y="20"/>
                </a:cxn>
                <a:cxn ang="0">
                  <a:pos x="79" y="19"/>
                </a:cxn>
                <a:cxn ang="0">
                  <a:pos x="54" y="17"/>
                </a:cxn>
                <a:cxn ang="0">
                  <a:pos x="16" y="10"/>
                </a:cxn>
                <a:cxn ang="0">
                  <a:pos x="1" y="0"/>
                </a:cxn>
                <a:cxn ang="0">
                  <a:pos x="1" y="0"/>
                </a:cxn>
                <a:cxn ang="0">
                  <a:pos x="1" y="29"/>
                </a:cxn>
                <a:cxn ang="0">
                  <a:pos x="16" y="41"/>
                </a:cxn>
                <a:cxn ang="0">
                  <a:pos x="54" y="49"/>
                </a:cxn>
                <a:cxn ang="0">
                  <a:pos x="103" y="52"/>
                </a:cxn>
                <a:cxn ang="0">
                  <a:pos x="152" y="49"/>
                </a:cxn>
                <a:cxn ang="0">
                  <a:pos x="191" y="41"/>
                </a:cxn>
                <a:cxn ang="0">
                  <a:pos x="204" y="30"/>
                </a:cxn>
                <a:cxn ang="0">
                  <a:pos x="204" y="0"/>
                </a:cxn>
                <a:cxn ang="0">
                  <a:pos x="204" y="0"/>
                </a:cxn>
              </a:cxnLst>
              <a:rect l="0" t="0" r="r" b="b"/>
              <a:pathLst>
                <a:path w="205" h="52">
                  <a:moveTo>
                    <a:pt x="204" y="0"/>
                  </a:moveTo>
                  <a:cubicBezTo>
                    <a:pt x="203" y="5"/>
                    <a:pt x="195" y="7"/>
                    <a:pt x="191" y="9"/>
                  </a:cubicBezTo>
                  <a:cubicBezTo>
                    <a:pt x="179" y="14"/>
                    <a:pt x="165" y="16"/>
                    <a:pt x="152" y="17"/>
                  </a:cubicBezTo>
                  <a:cubicBezTo>
                    <a:pt x="143" y="18"/>
                    <a:pt x="135" y="19"/>
                    <a:pt x="126" y="19"/>
                  </a:cubicBezTo>
                  <a:cubicBezTo>
                    <a:pt x="118" y="20"/>
                    <a:pt x="110" y="20"/>
                    <a:pt x="102" y="20"/>
                  </a:cubicBezTo>
                  <a:cubicBezTo>
                    <a:pt x="94" y="20"/>
                    <a:pt x="86" y="20"/>
                    <a:pt x="79" y="19"/>
                  </a:cubicBezTo>
                  <a:cubicBezTo>
                    <a:pt x="71" y="19"/>
                    <a:pt x="62" y="18"/>
                    <a:pt x="54" y="17"/>
                  </a:cubicBezTo>
                  <a:cubicBezTo>
                    <a:pt x="41" y="16"/>
                    <a:pt x="28" y="14"/>
                    <a:pt x="16" y="10"/>
                  </a:cubicBezTo>
                  <a:cubicBezTo>
                    <a:pt x="10" y="8"/>
                    <a:pt x="2" y="5"/>
                    <a:pt x="1" y="0"/>
                  </a:cubicBezTo>
                  <a:cubicBezTo>
                    <a:pt x="1" y="0"/>
                    <a:pt x="1" y="0"/>
                    <a:pt x="1" y="0"/>
                  </a:cubicBezTo>
                  <a:cubicBezTo>
                    <a:pt x="0" y="4"/>
                    <a:pt x="1" y="24"/>
                    <a:pt x="1" y="29"/>
                  </a:cubicBezTo>
                  <a:cubicBezTo>
                    <a:pt x="1" y="37"/>
                    <a:pt x="10" y="40"/>
                    <a:pt x="16" y="41"/>
                  </a:cubicBezTo>
                  <a:cubicBezTo>
                    <a:pt x="28" y="46"/>
                    <a:pt x="41" y="48"/>
                    <a:pt x="54" y="49"/>
                  </a:cubicBezTo>
                  <a:cubicBezTo>
                    <a:pt x="70" y="51"/>
                    <a:pt x="87" y="52"/>
                    <a:pt x="103" y="52"/>
                  </a:cubicBezTo>
                  <a:cubicBezTo>
                    <a:pt x="119" y="51"/>
                    <a:pt x="136" y="51"/>
                    <a:pt x="152" y="49"/>
                  </a:cubicBezTo>
                  <a:cubicBezTo>
                    <a:pt x="165" y="47"/>
                    <a:pt x="179" y="45"/>
                    <a:pt x="191" y="41"/>
                  </a:cubicBezTo>
                  <a:cubicBezTo>
                    <a:pt x="196" y="39"/>
                    <a:pt x="204" y="36"/>
                    <a:pt x="204" y="30"/>
                  </a:cubicBezTo>
                  <a:cubicBezTo>
                    <a:pt x="204" y="24"/>
                    <a:pt x="205" y="4"/>
                    <a:pt x="204" y="0"/>
                  </a:cubicBezTo>
                  <a:cubicBezTo>
                    <a:pt x="204" y="0"/>
                    <a:pt x="204" y="0"/>
                    <a:pt x="204" y="0"/>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algn="r" defTabSz="914400" eaLnBrk="0" fontAlgn="base" latinLnBrk="0" hangingPunct="0">
                <a:lnSpc>
                  <a:spcPct val="100000"/>
                </a:lnSpc>
                <a:spcBef>
                  <a:spcPct val="20000"/>
                </a:spcBef>
                <a:spcAft>
                  <a:spcPct val="0"/>
                </a:spcAft>
                <a:buClrTx/>
                <a:buSzTx/>
                <a:buFontTx/>
                <a:buNone/>
                <a:tabLst/>
                <a:defRPr/>
              </a:pPr>
              <a:endParaRPr kumimoji="0" lang="en-GB" sz="1200" b="0" i="0" u="none" strike="noStrike" kern="0" cap="none" spc="0" normalizeH="0" baseline="0" noProof="0">
                <a:ln>
                  <a:noFill/>
                </a:ln>
                <a:solidFill>
                  <a:srgbClr val="292926"/>
                </a:solidFill>
                <a:effectLst/>
                <a:uLnTx/>
                <a:uFillTx/>
              </a:endParaRPr>
            </a:p>
          </p:txBody>
        </p:sp>
        <p:sp>
          <p:nvSpPr>
            <p:cNvPr id="51" name="Freeform 51">
              <a:extLst>
                <a:ext uri="{FF2B5EF4-FFF2-40B4-BE49-F238E27FC236}">
                  <a16:creationId xmlns:a16="http://schemas.microsoft.com/office/drawing/2014/main" id="{0BF7FB5D-27D1-4796-8503-25F021F56ACD}"/>
                </a:ext>
              </a:extLst>
            </p:cNvPr>
            <p:cNvSpPr>
              <a:spLocks/>
            </p:cNvSpPr>
            <p:nvPr/>
          </p:nvSpPr>
          <p:spPr bwMode="auto">
            <a:xfrm>
              <a:off x="3851853" y="2871939"/>
              <a:ext cx="267157" cy="67753"/>
            </a:xfrm>
            <a:custGeom>
              <a:avLst/>
              <a:gdLst/>
              <a:ahLst/>
              <a:cxnLst>
                <a:cxn ang="0">
                  <a:pos x="204" y="0"/>
                </a:cxn>
                <a:cxn ang="0">
                  <a:pos x="191" y="10"/>
                </a:cxn>
                <a:cxn ang="0">
                  <a:pos x="152" y="18"/>
                </a:cxn>
                <a:cxn ang="0">
                  <a:pos x="126" y="20"/>
                </a:cxn>
                <a:cxn ang="0">
                  <a:pos x="102" y="21"/>
                </a:cxn>
                <a:cxn ang="0">
                  <a:pos x="79" y="20"/>
                </a:cxn>
                <a:cxn ang="0">
                  <a:pos x="54" y="18"/>
                </a:cxn>
                <a:cxn ang="0">
                  <a:pos x="16" y="10"/>
                </a:cxn>
                <a:cxn ang="0">
                  <a:pos x="1" y="0"/>
                </a:cxn>
                <a:cxn ang="0">
                  <a:pos x="1" y="1"/>
                </a:cxn>
                <a:cxn ang="0">
                  <a:pos x="1" y="30"/>
                </a:cxn>
                <a:cxn ang="0">
                  <a:pos x="16" y="42"/>
                </a:cxn>
                <a:cxn ang="0">
                  <a:pos x="54" y="50"/>
                </a:cxn>
                <a:cxn ang="0">
                  <a:pos x="103" y="52"/>
                </a:cxn>
                <a:cxn ang="0">
                  <a:pos x="152" y="50"/>
                </a:cxn>
                <a:cxn ang="0">
                  <a:pos x="191" y="42"/>
                </a:cxn>
                <a:cxn ang="0">
                  <a:pos x="204" y="31"/>
                </a:cxn>
                <a:cxn ang="0">
                  <a:pos x="204" y="1"/>
                </a:cxn>
                <a:cxn ang="0">
                  <a:pos x="204" y="0"/>
                </a:cxn>
              </a:cxnLst>
              <a:rect l="0" t="0" r="r" b="b"/>
              <a:pathLst>
                <a:path w="205" h="52">
                  <a:moveTo>
                    <a:pt x="204" y="0"/>
                  </a:moveTo>
                  <a:cubicBezTo>
                    <a:pt x="203" y="6"/>
                    <a:pt x="195" y="8"/>
                    <a:pt x="191" y="10"/>
                  </a:cubicBezTo>
                  <a:cubicBezTo>
                    <a:pt x="179" y="15"/>
                    <a:pt x="165" y="16"/>
                    <a:pt x="152" y="18"/>
                  </a:cubicBezTo>
                  <a:cubicBezTo>
                    <a:pt x="143" y="19"/>
                    <a:pt x="135" y="20"/>
                    <a:pt x="126" y="20"/>
                  </a:cubicBezTo>
                  <a:cubicBezTo>
                    <a:pt x="118" y="21"/>
                    <a:pt x="110" y="21"/>
                    <a:pt x="102" y="21"/>
                  </a:cubicBezTo>
                  <a:cubicBezTo>
                    <a:pt x="94" y="21"/>
                    <a:pt x="86" y="21"/>
                    <a:pt x="79" y="20"/>
                  </a:cubicBezTo>
                  <a:cubicBezTo>
                    <a:pt x="71" y="20"/>
                    <a:pt x="62" y="19"/>
                    <a:pt x="54" y="18"/>
                  </a:cubicBezTo>
                  <a:cubicBezTo>
                    <a:pt x="41" y="17"/>
                    <a:pt x="28" y="15"/>
                    <a:pt x="16" y="10"/>
                  </a:cubicBezTo>
                  <a:cubicBezTo>
                    <a:pt x="10" y="9"/>
                    <a:pt x="2" y="6"/>
                    <a:pt x="1" y="0"/>
                  </a:cubicBezTo>
                  <a:cubicBezTo>
                    <a:pt x="1" y="1"/>
                    <a:pt x="1" y="1"/>
                    <a:pt x="1" y="1"/>
                  </a:cubicBezTo>
                  <a:cubicBezTo>
                    <a:pt x="0" y="5"/>
                    <a:pt x="1" y="24"/>
                    <a:pt x="1" y="30"/>
                  </a:cubicBezTo>
                  <a:cubicBezTo>
                    <a:pt x="1" y="37"/>
                    <a:pt x="10" y="40"/>
                    <a:pt x="16" y="42"/>
                  </a:cubicBezTo>
                  <a:cubicBezTo>
                    <a:pt x="28" y="47"/>
                    <a:pt x="41" y="49"/>
                    <a:pt x="54" y="50"/>
                  </a:cubicBezTo>
                  <a:cubicBezTo>
                    <a:pt x="70" y="52"/>
                    <a:pt x="87" y="52"/>
                    <a:pt x="103" y="52"/>
                  </a:cubicBezTo>
                  <a:cubicBezTo>
                    <a:pt x="119" y="52"/>
                    <a:pt x="136" y="52"/>
                    <a:pt x="152" y="50"/>
                  </a:cubicBezTo>
                  <a:cubicBezTo>
                    <a:pt x="165" y="48"/>
                    <a:pt x="179" y="46"/>
                    <a:pt x="191" y="42"/>
                  </a:cubicBezTo>
                  <a:cubicBezTo>
                    <a:pt x="196" y="40"/>
                    <a:pt x="204" y="37"/>
                    <a:pt x="204" y="31"/>
                  </a:cubicBezTo>
                  <a:cubicBezTo>
                    <a:pt x="204" y="25"/>
                    <a:pt x="205" y="5"/>
                    <a:pt x="204" y="1"/>
                  </a:cubicBezTo>
                  <a:cubicBezTo>
                    <a:pt x="204" y="1"/>
                    <a:pt x="204" y="1"/>
                    <a:pt x="204" y="0"/>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algn="r" defTabSz="914400" eaLnBrk="0" fontAlgn="base" latinLnBrk="0" hangingPunct="0">
                <a:lnSpc>
                  <a:spcPct val="100000"/>
                </a:lnSpc>
                <a:spcBef>
                  <a:spcPct val="20000"/>
                </a:spcBef>
                <a:spcAft>
                  <a:spcPct val="0"/>
                </a:spcAft>
                <a:buClrTx/>
                <a:buSzTx/>
                <a:buFontTx/>
                <a:buNone/>
                <a:tabLst/>
                <a:defRPr/>
              </a:pPr>
              <a:endParaRPr kumimoji="0" lang="en-GB" sz="1200" b="0" i="0" u="none" strike="noStrike" kern="0" cap="none" spc="0" normalizeH="0" baseline="0" noProof="0">
                <a:ln>
                  <a:noFill/>
                </a:ln>
                <a:solidFill>
                  <a:srgbClr val="292926"/>
                </a:solidFill>
                <a:effectLst/>
                <a:uLnTx/>
                <a:uFillTx/>
              </a:endParaRPr>
            </a:p>
          </p:txBody>
        </p:sp>
        <p:sp>
          <p:nvSpPr>
            <p:cNvPr id="52" name="Freeform 52">
              <a:extLst>
                <a:ext uri="{FF2B5EF4-FFF2-40B4-BE49-F238E27FC236}">
                  <a16:creationId xmlns:a16="http://schemas.microsoft.com/office/drawing/2014/main" id="{D7FE4622-655E-4DE7-B542-9FF0E93926C9}"/>
                </a:ext>
              </a:extLst>
            </p:cNvPr>
            <p:cNvSpPr>
              <a:spLocks/>
            </p:cNvSpPr>
            <p:nvPr/>
          </p:nvSpPr>
          <p:spPr bwMode="auto">
            <a:xfrm>
              <a:off x="3851853" y="2938591"/>
              <a:ext cx="267157" cy="67753"/>
            </a:xfrm>
            <a:custGeom>
              <a:avLst/>
              <a:gdLst/>
              <a:ahLst/>
              <a:cxnLst>
                <a:cxn ang="0">
                  <a:pos x="204" y="0"/>
                </a:cxn>
                <a:cxn ang="0">
                  <a:pos x="191" y="10"/>
                </a:cxn>
                <a:cxn ang="0">
                  <a:pos x="152" y="18"/>
                </a:cxn>
                <a:cxn ang="0">
                  <a:pos x="126" y="20"/>
                </a:cxn>
                <a:cxn ang="0">
                  <a:pos x="102" y="21"/>
                </a:cxn>
                <a:cxn ang="0">
                  <a:pos x="79" y="20"/>
                </a:cxn>
                <a:cxn ang="0">
                  <a:pos x="54" y="18"/>
                </a:cxn>
                <a:cxn ang="0">
                  <a:pos x="16" y="10"/>
                </a:cxn>
                <a:cxn ang="0">
                  <a:pos x="1" y="0"/>
                </a:cxn>
                <a:cxn ang="0">
                  <a:pos x="1" y="1"/>
                </a:cxn>
                <a:cxn ang="0">
                  <a:pos x="1" y="30"/>
                </a:cxn>
                <a:cxn ang="0">
                  <a:pos x="16" y="42"/>
                </a:cxn>
                <a:cxn ang="0">
                  <a:pos x="54" y="50"/>
                </a:cxn>
                <a:cxn ang="0">
                  <a:pos x="103" y="52"/>
                </a:cxn>
                <a:cxn ang="0">
                  <a:pos x="152" y="50"/>
                </a:cxn>
                <a:cxn ang="0">
                  <a:pos x="191" y="42"/>
                </a:cxn>
                <a:cxn ang="0">
                  <a:pos x="204" y="30"/>
                </a:cxn>
                <a:cxn ang="0">
                  <a:pos x="204" y="1"/>
                </a:cxn>
                <a:cxn ang="0">
                  <a:pos x="204" y="0"/>
                </a:cxn>
              </a:cxnLst>
              <a:rect l="0" t="0" r="r" b="b"/>
              <a:pathLst>
                <a:path w="205" h="52">
                  <a:moveTo>
                    <a:pt x="204" y="0"/>
                  </a:moveTo>
                  <a:cubicBezTo>
                    <a:pt x="203" y="6"/>
                    <a:pt x="195" y="8"/>
                    <a:pt x="191" y="10"/>
                  </a:cubicBezTo>
                  <a:cubicBezTo>
                    <a:pt x="179" y="14"/>
                    <a:pt x="165" y="16"/>
                    <a:pt x="152" y="18"/>
                  </a:cubicBezTo>
                  <a:cubicBezTo>
                    <a:pt x="143" y="19"/>
                    <a:pt x="135" y="20"/>
                    <a:pt x="126" y="20"/>
                  </a:cubicBezTo>
                  <a:cubicBezTo>
                    <a:pt x="118" y="20"/>
                    <a:pt x="110" y="21"/>
                    <a:pt x="102" y="21"/>
                  </a:cubicBezTo>
                  <a:cubicBezTo>
                    <a:pt x="94" y="21"/>
                    <a:pt x="86" y="20"/>
                    <a:pt x="79" y="20"/>
                  </a:cubicBezTo>
                  <a:cubicBezTo>
                    <a:pt x="71" y="20"/>
                    <a:pt x="62" y="19"/>
                    <a:pt x="54" y="18"/>
                  </a:cubicBezTo>
                  <a:cubicBezTo>
                    <a:pt x="41" y="17"/>
                    <a:pt x="28" y="15"/>
                    <a:pt x="16" y="10"/>
                  </a:cubicBezTo>
                  <a:cubicBezTo>
                    <a:pt x="10" y="9"/>
                    <a:pt x="2" y="6"/>
                    <a:pt x="1" y="0"/>
                  </a:cubicBezTo>
                  <a:cubicBezTo>
                    <a:pt x="1" y="0"/>
                    <a:pt x="1" y="1"/>
                    <a:pt x="1" y="1"/>
                  </a:cubicBezTo>
                  <a:cubicBezTo>
                    <a:pt x="0" y="5"/>
                    <a:pt x="1" y="24"/>
                    <a:pt x="1" y="30"/>
                  </a:cubicBezTo>
                  <a:cubicBezTo>
                    <a:pt x="1" y="37"/>
                    <a:pt x="10" y="40"/>
                    <a:pt x="16" y="42"/>
                  </a:cubicBezTo>
                  <a:cubicBezTo>
                    <a:pt x="28" y="46"/>
                    <a:pt x="41" y="48"/>
                    <a:pt x="54" y="50"/>
                  </a:cubicBezTo>
                  <a:cubicBezTo>
                    <a:pt x="70" y="52"/>
                    <a:pt x="87" y="52"/>
                    <a:pt x="103" y="52"/>
                  </a:cubicBezTo>
                  <a:cubicBezTo>
                    <a:pt x="119" y="52"/>
                    <a:pt x="136" y="52"/>
                    <a:pt x="152" y="50"/>
                  </a:cubicBezTo>
                  <a:cubicBezTo>
                    <a:pt x="165" y="48"/>
                    <a:pt x="179" y="46"/>
                    <a:pt x="191" y="42"/>
                  </a:cubicBezTo>
                  <a:cubicBezTo>
                    <a:pt x="196" y="40"/>
                    <a:pt x="204" y="37"/>
                    <a:pt x="204" y="30"/>
                  </a:cubicBezTo>
                  <a:cubicBezTo>
                    <a:pt x="204" y="25"/>
                    <a:pt x="205" y="5"/>
                    <a:pt x="204" y="1"/>
                  </a:cubicBezTo>
                  <a:cubicBezTo>
                    <a:pt x="204" y="1"/>
                    <a:pt x="204" y="1"/>
                    <a:pt x="204" y="0"/>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algn="r" defTabSz="914400" eaLnBrk="0" fontAlgn="base" latinLnBrk="0" hangingPunct="0">
                <a:lnSpc>
                  <a:spcPct val="100000"/>
                </a:lnSpc>
                <a:spcBef>
                  <a:spcPct val="20000"/>
                </a:spcBef>
                <a:spcAft>
                  <a:spcPct val="0"/>
                </a:spcAft>
                <a:buClrTx/>
                <a:buSzTx/>
                <a:buFontTx/>
                <a:buNone/>
                <a:tabLst/>
                <a:defRPr/>
              </a:pPr>
              <a:endParaRPr kumimoji="0" lang="en-GB" sz="1200" b="0" i="0" u="none" strike="noStrike" kern="0" cap="none" spc="0" normalizeH="0" baseline="0" noProof="0">
                <a:ln>
                  <a:noFill/>
                </a:ln>
                <a:solidFill>
                  <a:srgbClr val="292926"/>
                </a:solidFill>
                <a:effectLst/>
                <a:uLnTx/>
                <a:uFillTx/>
              </a:endParaRPr>
            </a:p>
          </p:txBody>
        </p:sp>
        <p:sp>
          <p:nvSpPr>
            <p:cNvPr id="53" name="Freeform 53">
              <a:extLst>
                <a:ext uri="{FF2B5EF4-FFF2-40B4-BE49-F238E27FC236}">
                  <a16:creationId xmlns:a16="http://schemas.microsoft.com/office/drawing/2014/main" id="{291B8CB2-1760-4DF5-BF28-D2F7F47ABD39}"/>
                </a:ext>
              </a:extLst>
            </p:cNvPr>
            <p:cNvSpPr>
              <a:spLocks/>
            </p:cNvSpPr>
            <p:nvPr/>
          </p:nvSpPr>
          <p:spPr bwMode="auto">
            <a:xfrm>
              <a:off x="3851853" y="3004692"/>
              <a:ext cx="267157" cy="67753"/>
            </a:xfrm>
            <a:custGeom>
              <a:avLst/>
              <a:gdLst/>
              <a:ahLst/>
              <a:cxnLst>
                <a:cxn ang="0">
                  <a:pos x="204" y="0"/>
                </a:cxn>
                <a:cxn ang="0">
                  <a:pos x="191" y="10"/>
                </a:cxn>
                <a:cxn ang="0">
                  <a:pos x="152" y="18"/>
                </a:cxn>
                <a:cxn ang="0">
                  <a:pos x="126" y="20"/>
                </a:cxn>
                <a:cxn ang="0">
                  <a:pos x="102" y="21"/>
                </a:cxn>
                <a:cxn ang="0">
                  <a:pos x="79" y="20"/>
                </a:cxn>
                <a:cxn ang="0">
                  <a:pos x="54" y="18"/>
                </a:cxn>
                <a:cxn ang="0">
                  <a:pos x="16" y="10"/>
                </a:cxn>
                <a:cxn ang="0">
                  <a:pos x="1" y="0"/>
                </a:cxn>
                <a:cxn ang="0">
                  <a:pos x="1" y="1"/>
                </a:cxn>
                <a:cxn ang="0">
                  <a:pos x="1" y="30"/>
                </a:cxn>
                <a:cxn ang="0">
                  <a:pos x="16" y="42"/>
                </a:cxn>
                <a:cxn ang="0">
                  <a:pos x="54" y="50"/>
                </a:cxn>
                <a:cxn ang="0">
                  <a:pos x="103" y="52"/>
                </a:cxn>
                <a:cxn ang="0">
                  <a:pos x="152" y="50"/>
                </a:cxn>
                <a:cxn ang="0">
                  <a:pos x="191" y="41"/>
                </a:cxn>
                <a:cxn ang="0">
                  <a:pos x="204" y="30"/>
                </a:cxn>
                <a:cxn ang="0">
                  <a:pos x="204" y="1"/>
                </a:cxn>
                <a:cxn ang="0">
                  <a:pos x="204" y="0"/>
                </a:cxn>
              </a:cxnLst>
              <a:rect l="0" t="0" r="r" b="b"/>
              <a:pathLst>
                <a:path w="205" h="52">
                  <a:moveTo>
                    <a:pt x="204" y="0"/>
                  </a:moveTo>
                  <a:cubicBezTo>
                    <a:pt x="203" y="5"/>
                    <a:pt x="195" y="8"/>
                    <a:pt x="191" y="10"/>
                  </a:cubicBezTo>
                  <a:cubicBezTo>
                    <a:pt x="179" y="14"/>
                    <a:pt x="165" y="16"/>
                    <a:pt x="152" y="18"/>
                  </a:cubicBezTo>
                  <a:cubicBezTo>
                    <a:pt x="143" y="19"/>
                    <a:pt x="135" y="19"/>
                    <a:pt x="126" y="20"/>
                  </a:cubicBezTo>
                  <a:cubicBezTo>
                    <a:pt x="118" y="20"/>
                    <a:pt x="110" y="21"/>
                    <a:pt x="102" y="21"/>
                  </a:cubicBezTo>
                  <a:cubicBezTo>
                    <a:pt x="94" y="21"/>
                    <a:pt x="86" y="20"/>
                    <a:pt x="79" y="20"/>
                  </a:cubicBezTo>
                  <a:cubicBezTo>
                    <a:pt x="71" y="19"/>
                    <a:pt x="62" y="19"/>
                    <a:pt x="54" y="18"/>
                  </a:cubicBezTo>
                  <a:cubicBezTo>
                    <a:pt x="41" y="17"/>
                    <a:pt x="28" y="14"/>
                    <a:pt x="16" y="10"/>
                  </a:cubicBezTo>
                  <a:cubicBezTo>
                    <a:pt x="10" y="9"/>
                    <a:pt x="2" y="6"/>
                    <a:pt x="1" y="0"/>
                  </a:cubicBezTo>
                  <a:cubicBezTo>
                    <a:pt x="1" y="0"/>
                    <a:pt x="1" y="1"/>
                    <a:pt x="1" y="1"/>
                  </a:cubicBezTo>
                  <a:cubicBezTo>
                    <a:pt x="0" y="4"/>
                    <a:pt x="1" y="24"/>
                    <a:pt x="1" y="30"/>
                  </a:cubicBezTo>
                  <a:cubicBezTo>
                    <a:pt x="1" y="37"/>
                    <a:pt x="10" y="40"/>
                    <a:pt x="16" y="42"/>
                  </a:cubicBezTo>
                  <a:cubicBezTo>
                    <a:pt x="28" y="46"/>
                    <a:pt x="41" y="48"/>
                    <a:pt x="54" y="50"/>
                  </a:cubicBezTo>
                  <a:cubicBezTo>
                    <a:pt x="70" y="52"/>
                    <a:pt x="87" y="52"/>
                    <a:pt x="103" y="52"/>
                  </a:cubicBezTo>
                  <a:cubicBezTo>
                    <a:pt x="119" y="52"/>
                    <a:pt x="136" y="51"/>
                    <a:pt x="152" y="50"/>
                  </a:cubicBezTo>
                  <a:cubicBezTo>
                    <a:pt x="165" y="48"/>
                    <a:pt x="179" y="46"/>
                    <a:pt x="191" y="41"/>
                  </a:cubicBezTo>
                  <a:cubicBezTo>
                    <a:pt x="196" y="40"/>
                    <a:pt x="204" y="37"/>
                    <a:pt x="204" y="30"/>
                  </a:cubicBezTo>
                  <a:cubicBezTo>
                    <a:pt x="204" y="25"/>
                    <a:pt x="205" y="5"/>
                    <a:pt x="204" y="1"/>
                  </a:cubicBezTo>
                  <a:cubicBezTo>
                    <a:pt x="204" y="1"/>
                    <a:pt x="204" y="1"/>
                    <a:pt x="204" y="0"/>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algn="r" defTabSz="914400" eaLnBrk="0" fontAlgn="base" latinLnBrk="0" hangingPunct="0">
                <a:lnSpc>
                  <a:spcPct val="100000"/>
                </a:lnSpc>
                <a:spcBef>
                  <a:spcPct val="20000"/>
                </a:spcBef>
                <a:spcAft>
                  <a:spcPct val="0"/>
                </a:spcAft>
                <a:buClrTx/>
                <a:buSzTx/>
                <a:buFontTx/>
                <a:buNone/>
                <a:tabLst/>
                <a:defRPr/>
              </a:pPr>
              <a:endParaRPr kumimoji="0" lang="en-GB" sz="1200" b="0" i="0" u="none" strike="noStrike" kern="0" cap="none" spc="0" normalizeH="0" baseline="0" noProof="0">
                <a:ln>
                  <a:noFill/>
                </a:ln>
                <a:solidFill>
                  <a:srgbClr val="292926"/>
                </a:solidFill>
                <a:effectLst/>
                <a:uLnTx/>
                <a:uFillTx/>
              </a:endParaRPr>
            </a:p>
          </p:txBody>
        </p:sp>
        <p:sp>
          <p:nvSpPr>
            <p:cNvPr id="54" name="Freeform 54">
              <a:extLst>
                <a:ext uri="{FF2B5EF4-FFF2-40B4-BE49-F238E27FC236}">
                  <a16:creationId xmlns:a16="http://schemas.microsoft.com/office/drawing/2014/main" id="{47BCC06C-43CF-4C16-A33F-74D88DA5BC46}"/>
                </a:ext>
              </a:extLst>
            </p:cNvPr>
            <p:cNvSpPr>
              <a:spLocks/>
            </p:cNvSpPr>
            <p:nvPr/>
          </p:nvSpPr>
          <p:spPr bwMode="auto">
            <a:xfrm>
              <a:off x="3851853" y="3071343"/>
              <a:ext cx="267157" cy="67753"/>
            </a:xfrm>
            <a:custGeom>
              <a:avLst/>
              <a:gdLst/>
              <a:ahLst/>
              <a:cxnLst>
                <a:cxn ang="0">
                  <a:pos x="204" y="0"/>
                </a:cxn>
                <a:cxn ang="0">
                  <a:pos x="191" y="10"/>
                </a:cxn>
                <a:cxn ang="0">
                  <a:pos x="152" y="18"/>
                </a:cxn>
                <a:cxn ang="0">
                  <a:pos x="126" y="20"/>
                </a:cxn>
                <a:cxn ang="0">
                  <a:pos x="102" y="21"/>
                </a:cxn>
                <a:cxn ang="0">
                  <a:pos x="79" y="20"/>
                </a:cxn>
                <a:cxn ang="0">
                  <a:pos x="54" y="18"/>
                </a:cxn>
                <a:cxn ang="0">
                  <a:pos x="16" y="10"/>
                </a:cxn>
                <a:cxn ang="0">
                  <a:pos x="1" y="0"/>
                </a:cxn>
                <a:cxn ang="0">
                  <a:pos x="1" y="1"/>
                </a:cxn>
                <a:cxn ang="0">
                  <a:pos x="1" y="30"/>
                </a:cxn>
                <a:cxn ang="0">
                  <a:pos x="16" y="42"/>
                </a:cxn>
                <a:cxn ang="0">
                  <a:pos x="54" y="50"/>
                </a:cxn>
                <a:cxn ang="0">
                  <a:pos x="103" y="52"/>
                </a:cxn>
                <a:cxn ang="0">
                  <a:pos x="152" y="49"/>
                </a:cxn>
                <a:cxn ang="0">
                  <a:pos x="191" y="41"/>
                </a:cxn>
                <a:cxn ang="0">
                  <a:pos x="204" y="30"/>
                </a:cxn>
                <a:cxn ang="0">
                  <a:pos x="204" y="1"/>
                </a:cxn>
                <a:cxn ang="0">
                  <a:pos x="204" y="0"/>
                </a:cxn>
              </a:cxnLst>
              <a:rect l="0" t="0" r="r" b="b"/>
              <a:pathLst>
                <a:path w="205" h="52">
                  <a:moveTo>
                    <a:pt x="204" y="0"/>
                  </a:moveTo>
                  <a:cubicBezTo>
                    <a:pt x="203" y="5"/>
                    <a:pt x="195" y="8"/>
                    <a:pt x="191" y="10"/>
                  </a:cubicBezTo>
                  <a:cubicBezTo>
                    <a:pt x="179" y="14"/>
                    <a:pt x="165" y="16"/>
                    <a:pt x="152" y="18"/>
                  </a:cubicBezTo>
                  <a:cubicBezTo>
                    <a:pt x="143" y="19"/>
                    <a:pt x="135" y="19"/>
                    <a:pt x="126" y="20"/>
                  </a:cubicBezTo>
                  <a:cubicBezTo>
                    <a:pt x="118" y="20"/>
                    <a:pt x="110" y="21"/>
                    <a:pt x="102" y="21"/>
                  </a:cubicBezTo>
                  <a:cubicBezTo>
                    <a:pt x="94" y="21"/>
                    <a:pt x="86" y="20"/>
                    <a:pt x="79" y="20"/>
                  </a:cubicBezTo>
                  <a:cubicBezTo>
                    <a:pt x="71" y="19"/>
                    <a:pt x="62" y="19"/>
                    <a:pt x="54" y="18"/>
                  </a:cubicBezTo>
                  <a:cubicBezTo>
                    <a:pt x="41" y="16"/>
                    <a:pt x="28" y="14"/>
                    <a:pt x="16" y="10"/>
                  </a:cubicBezTo>
                  <a:cubicBezTo>
                    <a:pt x="10" y="8"/>
                    <a:pt x="2" y="6"/>
                    <a:pt x="1" y="0"/>
                  </a:cubicBezTo>
                  <a:cubicBezTo>
                    <a:pt x="1" y="0"/>
                    <a:pt x="1" y="0"/>
                    <a:pt x="1" y="1"/>
                  </a:cubicBezTo>
                  <a:cubicBezTo>
                    <a:pt x="0" y="4"/>
                    <a:pt x="1" y="24"/>
                    <a:pt x="1" y="30"/>
                  </a:cubicBezTo>
                  <a:cubicBezTo>
                    <a:pt x="1" y="37"/>
                    <a:pt x="10" y="40"/>
                    <a:pt x="16" y="42"/>
                  </a:cubicBezTo>
                  <a:cubicBezTo>
                    <a:pt x="28" y="46"/>
                    <a:pt x="41" y="48"/>
                    <a:pt x="54" y="50"/>
                  </a:cubicBezTo>
                  <a:cubicBezTo>
                    <a:pt x="70" y="51"/>
                    <a:pt x="87" y="52"/>
                    <a:pt x="103" y="52"/>
                  </a:cubicBezTo>
                  <a:cubicBezTo>
                    <a:pt x="119" y="52"/>
                    <a:pt x="136" y="51"/>
                    <a:pt x="152" y="49"/>
                  </a:cubicBezTo>
                  <a:cubicBezTo>
                    <a:pt x="165" y="48"/>
                    <a:pt x="179" y="46"/>
                    <a:pt x="191" y="41"/>
                  </a:cubicBezTo>
                  <a:cubicBezTo>
                    <a:pt x="196" y="40"/>
                    <a:pt x="204" y="37"/>
                    <a:pt x="204" y="30"/>
                  </a:cubicBezTo>
                  <a:cubicBezTo>
                    <a:pt x="204" y="25"/>
                    <a:pt x="205" y="5"/>
                    <a:pt x="204" y="1"/>
                  </a:cubicBezTo>
                  <a:cubicBezTo>
                    <a:pt x="204" y="1"/>
                    <a:pt x="204" y="0"/>
                    <a:pt x="204" y="0"/>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algn="r" defTabSz="914400" eaLnBrk="0" fontAlgn="base" latinLnBrk="0" hangingPunct="0">
                <a:lnSpc>
                  <a:spcPct val="100000"/>
                </a:lnSpc>
                <a:spcBef>
                  <a:spcPct val="20000"/>
                </a:spcBef>
                <a:spcAft>
                  <a:spcPct val="0"/>
                </a:spcAft>
                <a:buClrTx/>
                <a:buSzTx/>
                <a:buFontTx/>
                <a:buNone/>
                <a:tabLst/>
                <a:defRPr/>
              </a:pPr>
              <a:endParaRPr kumimoji="0" lang="en-GB" sz="1200" b="0" i="0" u="none" strike="noStrike" kern="0" cap="none" spc="0" normalizeH="0" baseline="0" noProof="0">
                <a:ln>
                  <a:noFill/>
                </a:ln>
                <a:solidFill>
                  <a:srgbClr val="292926"/>
                </a:solidFill>
                <a:effectLst/>
                <a:uLnTx/>
                <a:uFillTx/>
              </a:endParaRPr>
            </a:p>
          </p:txBody>
        </p:sp>
        <p:sp>
          <p:nvSpPr>
            <p:cNvPr id="55" name="Freeform 55">
              <a:extLst>
                <a:ext uri="{FF2B5EF4-FFF2-40B4-BE49-F238E27FC236}">
                  <a16:creationId xmlns:a16="http://schemas.microsoft.com/office/drawing/2014/main" id="{92BDE5FE-51BA-49D6-8B85-B25FF16FE851}"/>
                </a:ext>
              </a:extLst>
            </p:cNvPr>
            <p:cNvSpPr>
              <a:spLocks/>
            </p:cNvSpPr>
            <p:nvPr/>
          </p:nvSpPr>
          <p:spPr bwMode="auto">
            <a:xfrm>
              <a:off x="3656856" y="3243205"/>
              <a:ext cx="266606" cy="67202"/>
            </a:xfrm>
            <a:custGeom>
              <a:avLst/>
              <a:gdLst/>
              <a:ahLst/>
              <a:cxnLst>
                <a:cxn ang="0">
                  <a:pos x="15" y="42"/>
                </a:cxn>
                <a:cxn ang="0">
                  <a:pos x="54" y="50"/>
                </a:cxn>
                <a:cxn ang="0">
                  <a:pos x="103" y="52"/>
                </a:cxn>
                <a:cxn ang="0">
                  <a:pos x="152" y="50"/>
                </a:cxn>
                <a:cxn ang="0">
                  <a:pos x="191" y="42"/>
                </a:cxn>
                <a:cxn ang="0">
                  <a:pos x="204" y="31"/>
                </a:cxn>
                <a:cxn ang="0">
                  <a:pos x="204" y="1"/>
                </a:cxn>
                <a:cxn ang="0">
                  <a:pos x="204" y="1"/>
                </a:cxn>
                <a:cxn ang="0">
                  <a:pos x="191" y="10"/>
                </a:cxn>
                <a:cxn ang="0">
                  <a:pos x="152" y="18"/>
                </a:cxn>
                <a:cxn ang="0">
                  <a:pos x="126" y="20"/>
                </a:cxn>
                <a:cxn ang="0">
                  <a:pos x="102" y="21"/>
                </a:cxn>
                <a:cxn ang="0">
                  <a:pos x="79" y="20"/>
                </a:cxn>
                <a:cxn ang="0">
                  <a:pos x="54" y="18"/>
                </a:cxn>
                <a:cxn ang="0">
                  <a:pos x="15" y="10"/>
                </a:cxn>
                <a:cxn ang="0">
                  <a:pos x="1" y="0"/>
                </a:cxn>
                <a:cxn ang="0">
                  <a:pos x="1" y="1"/>
                </a:cxn>
                <a:cxn ang="0">
                  <a:pos x="0" y="30"/>
                </a:cxn>
                <a:cxn ang="0">
                  <a:pos x="15" y="42"/>
                </a:cxn>
              </a:cxnLst>
              <a:rect l="0" t="0" r="r" b="b"/>
              <a:pathLst>
                <a:path w="205" h="52">
                  <a:moveTo>
                    <a:pt x="15" y="42"/>
                  </a:moveTo>
                  <a:cubicBezTo>
                    <a:pt x="28" y="47"/>
                    <a:pt x="41" y="49"/>
                    <a:pt x="54" y="50"/>
                  </a:cubicBezTo>
                  <a:cubicBezTo>
                    <a:pt x="70" y="52"/>
                    <a:pt x="87" y="52"/>
                    <a:pt x="103" y="52"/>
                  </a:cubicBezTo>
                  <a:cubicBezTo>
                    <a:pt x="119" y="52"/>
                    <a:pt x="136" y="52"/>
                    <a:pt x="152" y="50"/>
                  </a:cubicBezTo>
                  <a:cubicBezTo>
                    <a:pt x="165" y="48"/>
                    <a:pt x="179" y="46"/>
                    <a:pt x="191" y="42"/>
                  </a:cubicBezTo>
                  <a:cubicBezTo>
                    <a:pt x="196" y="40"/>
                    <a:pt x="204" y="37"/>
                    <a:pt x="204" y="31"/>
                  </a:cubicBezTo>
                  <a:cubicBezTo>
                    <a:pt x="204" y="25"/>
                    <a:pt x="205" y="5"/>
                    <a:pt x="204" y="1"/>
                  </a:cubicBezTo>
                  <a:cubicBezTo>
                    <a:pt x="204" y="1"/>
                    <a:pt x="204" y="1"/>
                    <a:pt x="204" y="1"/>
                  </a:cubicBezTo>
                  <a:cubicBezTo>
                    <a:pt x="203" y="6"/>
                    <a:pt x="195" y="8"/>
                    <a:pt x="191" y="10"/>
                  </a:cubicBezTo>
                  <a:cubicBezTo>
                    <a:pt x="179" y="15"/>
                    <a:pt x="165" y="16"/>
                    <a:pt x="152" y="18"/>
                  </a:cubicBezTo>
                  <a:cubicBezTo>
                    <a:pt x="143" y="19"/>
                    <a:pt x="134" y="20"/>
                    <a:pt x="126" y="20"/>
                  </a:cubicBezTo>
                  <a:cubicBezTo>
                    <a:pt x="118" y="21"/>
                    <a:pt x="110" y="21"/>
                    <a:pt x="102" y="21"/>
                  </a:cubicBezTo>
                  <a:cubicBezTo>
                    <a:pt x="94" y="21"/>
                    <a:pt x="86" y="21"/>
                    <a:pt x="79" y="20"/>
                  </a:cubicBezTo>
                  <a:cubicBezTo>
                    <a:pt x="71" y="20"/>
                    <a:pt x="62" y="19"/>
                    <a:pt x="54" y="18"/>
                  </a:cubicBezTo>
                  <a:cubicBezTo>
                    <a:pt x="41" y="17"/>
                    <a:pt x="28" y="15"/>
                    <a:pt x="15" y="10"/>
                  </a:cubicBezTo>
                  <a:cubicBezTo>
                    <a:pt x="10" y="9"/>
                    <a:pt x="2" y="6"/>
                    <a:pt x="1" y="0"/>
                  </a:cubicBezTo>
                  <a:cubicBezTo>
                    <a:pt x="1" y="1"/>
                    <a:pt x="1" y="1"/>
                    <a:pt x="1" y="1"/>
                  </a:cubicBezTo>
                  <a:cubicBezTo>
                    <a:pt x="0" y="5"/>
                    <a:pt x="0" y="24"/>
                    <a:pt x="0" y="30"/>
                  </a:cubicBezTo>
                  <a:cubicBezTo>
                    <a:pt x="0" y="37"/>
                    <a:pt x="10" y="40"/>
                    <a:pt x="15" y="42"/>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algn="r" defTabSz="914400" eaLnBrk="0" fontAlgn="base" latinLnBrk="0" hangingPunct="0">
                <a:lnSpc>
                  <a:spcPct val="100000"/>
                </a:lnSpc>
                <a:spcBef>
                  <a:spcPct val="20000"/>
                </a:spcBef>
                <a:spcAft>
                  <a:spcPct val="0"/>
                </a:spcAft>
                <a:buClrTx/>
                <a:buSzTx/>
                <a:buFontTx/>
                <a:buNone/>
                <a:tabLst/>
                <a:defRPr/>
              </a:pPr>
              <a:endParaRPr kumimoji="0" lang="en-GB" sz="1200" b="0" i="0" u="none" strike="noStrike" kern="0" cap="none" spc="0" normalizeH="0" baseline="0" noProof="0">
                <a:ln>
                  <a:noFill/>
                </a:ln>
                <a:solidFill>
                  <a:srgbClr val="292926"/>
                </a:solidFill>
                <a:effectLst/>
                <a:uLnTx/>
                <a:uFillTx/>
              </a:endParaRPr>
            </a:p>
          </p:txBody>
        </p:sp>
        <p:sp>
          <p:nvSpPr>
            <p:cNvPr id="56" name="Freeform 56">
              <a:extLst>
                <a:ext uri="{FF2B5EF4-FFF2-40B4-BE49-F238E27FC236}">
                  <a16:creationId xmlns:a16="http://schemas.microsoft.com/office/drawing/2014/main" id="{DB5584C3-A5F7-44BB-93EE-3FFAC185E051}"/>
                </a:ext>
              </a:extLst>
            </p:cNvPr>
            <p:cNvSpPr>
              <a:spLocks/>
            </p:cNvSpPr>
            <p:nvPr/>
          </p:nvSpPr>
          <p:spPr bwMode="auto">
            <a:xfrm>
              <a:off x="3656856" y="3309306"/>
              <a:ext cx="266606" cy="67753"/>
            </a:xfrm>
            <a:custGeom>
              <a:avLst/>
              <a:gdLst/>
              <a:ahLst/>
              <a:cxnLst>
                <a:cxn ang="0">
                  <a:pos x="103" y="52"/>
                </a:cxn>
                <a:cxn ang="0">
                  <a:pos x="152" y="50"/>
                </a:cxn>
                <a:cxn ang="0">
                  <a:pos x="191" y="42"/>
                </a:cxn>
                <a:cxn ang="0">
                  <a:pos x="204" y="30"/>
                </a:cxn>
                <a:cxn ang="0">
                  <a:pos x="204" y="1"/>
                </a:cxn>
                <a:cxn ang="0">
                  <a:pos x="204" y="0"/>
                </a:cxn>
                <a:cxn ang="0">
                  <a:pos x="191" y="10"/>
                </a:cxn>
                <a:cxn ang="0">
                  <a:pos x="152" y="18"/>
                </a:cxn>
                <a:cxn ang="0">
                  <a:pos x="126" y="20"/>
                </a:cxn>
                <a:cxn ang="0">
                  <a:pos x="102" y="21"/>
                </a:cxn>
                <a:cxn ang="0">
                  <a:pos x="79" y="20"/>
                </a:cxn>
                <a:cxn ang="0">
                  <a:pos x="54" y="18"/>
                </a:cxn>
                <a:cxn ang="0">
                  <a:pos x="15" y="10"/>
                </a:cxn>
                <a:cxn ang="0">
                  <a:pos x="1" y="0"/>
                </a:cxn>
                <a:cxn ang="0">
                  <a:pos x="1" y="1"/>
                </a:cxn>
                <a:cxn ang="0">
                  <a:pos x="0" y="30"/>
                </a:cxn>
                <a:cxn ang="0">
                  <a:pos x="15" y="42"/>
                </a:cxn>
                <a:cxn ang="0">
                  <a:pos x="54" y="50"/>
                </a:cxn>
                <a:cxn ang="0">
                  <a:pos x="103" y="52"/>
                </a:cxn>
              </a:cxnLst>
              <a:rect l="0" t="0" r="r" b="b"/>
              <a:pathLst>
                <a:path w="205" h="52">
                  <a:moveTo>
                    <a:pt x="103" y="52"/>
                  </a:moveTo>
                  <a:cubicBezTo>
                    <a:pt x="119" y="52"/>
                    <a:pt x="136" y="52"/>
                    <a:pt x="152" y="50"/>
                  </a:cubicBezTo>
                  <a:cubicBezTo>
                    <a:pt x="165" y="48"/>
                    <a:pt x="179" y="46"/>
                    <a:pt x="191" y="42"/>
                  </a:cubicBezTo>
                  <a:cubicBezTo>
                    <a:pt x="196" y="40"/>
                    <a:pt x="204" y="37"/>
                    <a:pt x="204" y="30"/>
                  </a:cubicBezTo>
                  <a:cubicBezTo>
                    <a:pt x="204" y="25"/>
                    <a:pt x="205" y="5"/>
                    <a:pt x="204" y="1"/>
                  </a:cubicBezTo>
                  <a:cubicBezTo>
                    <a:pt x="204" y="1"/>
                    <a:pt x="204" y="1"/>
                    <a:pt x="204" y="0"/>
                  </a:cubicBezTo>
                  <a:cubicBezTo>
                    <a:pt x="203" y="6"/>
                    <a:pt x="195" y="8"/>
                    <a:pt x="191" y="10"/>
                  </a:cubicBezTo>
                  <a:cubicBezTo>
                    <a:pt x="179" y="14"/>
                    <a:pt x="165" y="16"/>
                    <a:pt x="152" y="18"/>
                  </a:cubicBezTo>
                  <a:cubicBezTo>
                    <a:pt x="143" y="19"/>
                    <a:pt x="134" y="20"/>
                    <a:pt x="126" y="20"/>
                  </a:cubicBezTo>
                  <a:cubicBezTo>
                    <a:pt x="118" y="20"/>
                    <a:pt x="110" y="21"/>
                    <a:pt x="102" y="21"/>
                  </a:cubicBezTo>
                  <a:cubicBezTo>
                    <a:pt x="94" y="21"/>
                    <a:pt x="86" y="20"/>
                    <a:pt x="79" y="20"/>
                  </a:cubicBezTo>
                  <a:cubicBezTo>
                    <a:pt x="71" y="20"/>
                    <a:pt x="62" y="19"/>
                    <a:pt x="54" y="18"/>
                  </a:cubicBezTo>
                  <a:cubicBezTo>
                    <a:pt x="41" y="17"/>
                    <a:pt x="28" y="15"/>
                    <a:pt x="15" y="10"/>
                  </a:cubicBezTo>
                  <a:cubicBezTo>
                    <a:pt x="10" y="9"/>
                    <a:pt x="2" y="6"/>
                    <a:pt x="1" y="0"/>
                  </a:cubicBezTo>
                  <a:cubicBezTo>
                    <a:pt x="1" y="1"/>
                    <a:pt x="1" y="1"/>
                    <a:pt x="1" y="1"/>
                  </a:cubicBezTo>
                  <a:cubicBezTo>
                    <a:pt x="0" y="5"/>
                    <a:pt x="0" y="24"/>
                    <a:pt x="0" y="30"/>
                  </a:cubicBezTo>
                  <a:cubicBezTo>
                    <a:pt x="0" y="37"/>
                    <a:pt x="10" y="40"/>
                    <a:pt x="15" y="42"/>
                  </a:cubicBezTo>
                  <a:cubicBezTo>
                    <a:pt x="28" y="46"/>
                    <a:pt x="41" y="48"/>
                    <a:pt x="54" y="50"/>
                  </a:cubicBezTo>
                  <a:cubicBezTo>
                    <a:pt x="70" y="52"/>
                    <a:pt x="87" y="52"/>
                    <a:pt x="103" y="52"/>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algn="r" defTabSz="914400" eaLnBrk="0" fontAlgn="base" latinLnBrk="0" hangingPunct="0">
                <a:lnSpc>
                  <a:spcPct val="100000"/>
                </a:lnSpc>
                <a:spcBef>
                  <a:spcPct val="20000"/>
                </a:spcBef>
                <a:spcAft>
                  <a:spcPct val="0"/>
                </a:spcAft>
                <a:buClrTx/>
                <a:buSzTx/>
                <a:buFontTx/>
                <a:buNone/>
                <a:tabLst/>
                <a:defRPr/>
              </a:pPr>
              <a:endParaRPr kumimoji="0" lang="en-GB" sz="1200" b="0" i="0" u="none" strike="noStrike" kern="0" cap="none" spc="0" normalizeH="0" baseline="0" noProof="0">
                <a:ln>
                  <a:noFill/>
                </a:ln>
                <a:solidFill>
                  <a:srgbClr val="292926"/>
                </a:solidFill>
                <a:effectLst/>
                <a:uLnTx/>
                <a:uFillTx/>
              </a:endParaRPr>
            </a:p>
          </p:txBody>
        </p:sp>
        <p:sp>
          <p:nvSpPr>
            <p:cNvPr id="57" name="Freeform 57">
              <a:extLst>
                <a:ext uri="{FF2B5EF4-FFF2-40B4-BE49-F238E27FC236}">
                  <a16:creationId xmlns:a16="http://schemas.microsoft.com/office/drawing/2014/main" id="{99FD3404-BCEA-4E2C-A4F1-D0862B940E08}"/>
                </a:ext>
              </a:extLst>
            </p:cNvPr>
            <p:cNvSpPr>
              <a:spLocks/>
            </p:cNvSpPr>
            <p:nvPr/>
          </p:nvSpPr>
          <p:spPr bwMode="auto">
            <a:xfrm>
              <a:off x="3684398" y="3378161"/>
              <a:ext cx="266606" cy="67753"/>
            </a:xfrm>
            <a:custGeom>
              <a:avLst/>
              <a:gdLst/>
              <a:ahLst/>
              <a:cxnLst>
                <a:cxn ang="0">
                  <a:pos x="204" y="0"/>
                </a:cxn>
                <a:cxn ang="0">
                  <a:pos x="191" y="9"/>
                </a:cxn>
                <a:cxn ang="0">
                  <a:pos x="152" y="17"/>
                </a:cxn>
                <a:cxn ang="0">
                  <a:pos x="126" y="19"/>
                </a:cxn>
                <a:cxn ang="0">
                  <a:pos x="103" y="20"/>
                </a:cxn>
                <a:cxn ang="0">
                  <a:pos x="79" y="19"/>
                </a:cxn>
                <a:cxn ang="0">
                  <a:pos x="54" y="17"/>
                </a:cxn>
                <a:cxn ang="0">
                  <a:pos x="16" y="10"/>
                </a:cxn>
                <a:cxn ang="0">
                  <a:pos x="1" y="0"/>
                </a:cxn>
                <a:cxn ang="0">
                  <a:pos x="1" y="0"/>
                </a:cxn>
                <a:cxn ang="0">
                  <a:pos x="1" y="30"/>
                </a:cxn>
                <a:cxn ang="0">
                  <a:pos x="16" y="42"/>
                </a:cxn>
                <a:cxn ang="0">
                  <a:pos x="54" y="49"/>
                </a:cxn>
                <a:cxn ang="0">
                  <a:pos x="103" y="52"/>
                </a:cxn>
                <a:cxn ang="0">
                  <a:pos x="152" y="49"/>
                </a:cxn>
                <a:cxn ang="0">
                  <a:pos x="191" y="41"/>
                </a:cxn>
                <a:cxn ang="0">
                  <a:pos x="204" y="30"/>
                </a:cxn>
                <a:cxn ang="0">
                  <a:pos x="204" y="1"/>
                </a:cxn>
                <a:cxn ang="0">
                  <a:pos x="204" y="0"/>
                </a:cxn>
              </a:cxnLst>
              <a:rect l="0" t="0" r="r" b="b"/>
              <a:pathLst>
                <a:path w="205" h="52">
                  <a:moveTo>
                    <a:pt x="204" y="0"/>
                  </a:moveTo>
                  <a:cubicBezTo>
                    <a:pt x="203" y="5"/>
                    <a:pt x="196" y="8"/>
                    <a:pt x="191" y="9"/>
                  </a:cubicBezTo>
                  <a:cubicBezTo>
                    <a:pt x="179" y="14"/>
                    <a:pt x="165" y="16"/>
                    <a:pt x="152" y="17"/>
                  </a:cubicBezTo>
                  <a:cubicBezTo>
                    <a:pt x="143" y="18"/>
                    <a:pt x="135" y="19"/>
                    <a:pt x="126" y="19"/>
                  </a:cubicBezTo>
                  <a:cubicBezTo>
                    <a:pt x="119" y="20"/>
                    <a:pt x="111" y="20"/>
                    <a:pt x="103" y="20"/>
                  </a:cubicBezTo>
                  <a:cubicBezTo>
                    <a:pt x="94" y="20"/>
                    <a:pt x="87" y="20"/>
                    <a:pt x="79" y="19"/>
                  </a:cubicBezTo>
                  <a:cubicBezTo>
                    <a:pt x="71" y="19"/>
                    <a:pt x="63" y="18"/>
                    <a:pt x="54" y="17"/>
                  </a:cubicBezTo>
                  <a:cubicBezTo>
                    <a:pt x="41" y="16"/>
                    <a:pt x="28" y="14"/>
                    <a:pt x="16" y="10"/>
                  </a:cubicBezTo>
                  <a:cubicBezTo>
                    <a:pt x="11" y="8"/>
                    <a:pt x="3" y="5"/>
                    <a:pt x="1" y="0"/>
                  </a:cubicBezTo>
                  <a:cubicBezTo>
                    <a:pt x="1" y="0"/>
                    <a:pt x="1" y="0"/>
                    <a:pt x="1" y="0"/>
                  </a:cubicBezTo>
                  <a:cubicBezTo>
                    <a:pt x="0" y="4"/>
                    <a:pt x="1" y="24"/>
                    <a:pt x="1" y="30"/>
                  </a:cubicBezTo>
                  <a:cubicBezTo>
                    <a:pt x="1" y="37"/>
                    <a:pt x="10" y="40"/>
                    <a:pt x="16" y="42"/>
                  </a:cubicBezTo>
                  <a:cubicBezTo>
                    <a:pt x="28" y="46"/>
                    <a:pt x="41" y="48"/>
                    <a:pt x="54" y="49"/>
                  </a:cubicBezTo>
                  <a:cubicBezTo>
                    <a:pt x="71" y="51"/>
                    <a:pt x="87" y="52"/>
                    <a:pt x="103" y="52"/>
                  </a:cubicBezTo>
                  <a:cubicBezTo>
                    <a:pt x="120" y="52"/>
                    <a:pt x="136" y="51"/>
                    <a:pt x="152" y="49"/>
                  </a:cubicBezTo>
                  <a:cubicBezTo>
                    <a:pt x="165" y="48"/>
                    <a:pt x="179" y="46"/>
                    <a:pt x="191" y="41"/>
                  </a:cubicBezTo>
                  <a:cubicBezTo>
                    <a:pt x="196" y="39"/>
                    <a:pt x="204" y="36"/>
                    <a:pt x="204" y="30"/>
                  </a:cubicBezTo>
                  <a:cubicBezTo>
                    <a:pt x="204" y="24"/>
                    <a:pt x="205" y="5"/>
                    <a:pt x="204" y="1"/>
                  </a:cubicBezTo>
                  <a:cubicBezTo>
                    <a:pt x="204" y="0"/>
                    <a:pt x="204" y="0"/>
                    <a:pt x="204" y="0"/>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algn="r" defTabSz="914400" eaLnBrk="0" fontAlgn="base" latinLnBrk="0" hangingPunct="0">
                <a:lnSpc>
                  <a:spcPct val="100000"/>
                </a:lnSpc>
                <a:spcBef>
                  <a:spcPct val="20000"/>
                </a:spcBef>
                <a:spcAft>
                  <a:spcPct val="0"/>
                </a:spcAft>
                <a:buClrTx/>
                <a:buSzTx/>
                <a:buFontTx/>
                <a:buNone/>
                <a:tabLst/>
                <a:defRPr/>
              </a:pPr>
              <a:endParaRPr kumimoji="0" lang="en-GB" sz="1200" b="0" i="0" u="none" strike="noStrike" kern="0" cap="none" spc="0" normalizeH="0" baseline="0" noProof="0">
                <a:ln>
                  <a:noFill/>
                </a:ln>
                <a:solidFill>
                  <a:srgbClr val="292926"/>
                </a:solidFill>
                <a:effectLst/>
                <a:uLnTx/>
                <a:uFillTx/>
              </a:endParaRPr>
            </a:p>
          </p:txBody>
        </p:sp>
        <p:sp>
          <p:nvSpPr>
            <p:cNvPr id="58" name="Freeform 58">
              <a:extLst>
                <a:ext uri="{FF2B5EF4-FFF2-40B4-BE49-F238E27FC236}">
                  <a16:creationId xmlns:a16="http://schemas.microsoft.com/office/drawing/2014/main" id="{85A367F3-642B-46DC-9029-AECDF350ECC5}"/>
                </a:ext>
              </a:extLst>
            </p:cNvPr>
            <p:cNvSpPr>
              <a:spLocks/>
            </p:cNvSpPr>
            <p:nvPr/>
          </p:nvSpPr>
          <p:spPr bwMode="auto">
            <a:xfrm>
              <a:off x="3684398" y="3444812"/>
              <a:ext cx="266606" cy="67753"/>
            </a:xfrm>
            <a:custGeom>
              <a:avLst/>
              <a:gdLst/>
              <a:ahLst/>
              <a:cxnLst>
                <a:cxn ang="0">
                  <a:pos x="204" y="0"/>
                </a:cxn>
                <a:cxn ang="0">
                  <a:pos x="191" y="9"/>
                </a:cxn>
                <a:cxn ang="0">
                  <a:pos x="152" y="17"/>
                </a:cxn>
                <a:cxn ang="0">
                  <a:pos x="126" y="19"/>
                </a:cxn>
                <a:cxn ang="0">
                  <a:pos x="103" y="20"/>
                </a:cxn>
                <a:cxn ang="0">
                  <a:pos x="79" y="19"/>
                </a:cxn>
                <a:cxn ang="0">
                  <a:pos x="54" y="17"/>
                </a:cxn>
                <a:cxn ang="0">
                  <a:pos x="16" y="10"/>
                </a:cxn>
                <a:cxn ang="0">
                  <a:pos x="1" y="0"/>
                </a:cxn>
                <a:cxn ang="0">
                  <a:pos x="1" y="0"/>
                </a:cxn>
                <a:cxn ang="0">
                  <a:pos x="1" y="29"/>
                </a:cxn>
                <a:cxn ang="0">
                  <a:pos x="16" y="42"/>
                </a:cxn>
                <a:cxn ang="0">
                  <a:pos x="54" y="49"/>
                </a:cxn>
                <a:cxn ang="0">
                  <a:pos x="103" y="52"/>
                </a:cxn>
                <a:cxn ang="0">
                  <a:pos x="152" y="49"/>
                </a:cxn>
                <a:cxn ang="0">
                  <a:pos x="191" y="41"/>
                </a:cxn>
                <a:cxn ang="0">
                  <a:pos x="204" y="30"/>
                </a:cxn>
                <a:cxn ang="0">
                  <a:pos x="204" y="0"/>
                </a:cxn>
                <a:cxn ang="0">
                  <a:pos x="204" y="0"/>
                </a:cxn>
              </a:cxnLst>
              <a:rect l="0" t="0" r="r" b="b"/>
              <a:pathLst>
                <a:path w="205" h="52">
                  <a:moveTo>
                    <a:pt x="204" y="0"/>
                  </a:moveTo>
                  <a:cubicBezTo>
                    <a:pt x="203" y="5"/>
                    <a:pt x="196" y="7"/>
                    <a:pt x="191" y="9"/>
                  </a:cubicBezTo>
                  <a:cubicBezTo>
                    <a:pt x="179" y="14"/>
                    <a:pt x="165" y="16"/>
                    <a:pt x="152" y="17"/>
                  </a:cubicBezTo>
                  <a:cubicBezTo>
                    <a:pt x="143" y="18"/>
                    <a:pt x="135" y="19"/>
                    <a:pt x="126" y="19"/>
                  </a:cubicBezTo>
                  <a:cubicBezTo>
                    <a:pt x="119" y="20"/>
                    <a:pt x="111" y="20"/>
                    <a:pt x="103" y="20"/>
                  </a:cubicBezTo>
                  <a:cubicBezTo>
                    <a:pt x="94" y="20"/>
                    <a:pt x="87" y="20"/>
                    <a:pt x="79" y="19"/>
                  </a:cubicBezTo>
                  <a:cubicBezTo>
                    <a:pt x="71" y="19"/>
                    <a:pt x="63" y="18"/>
                    <a:pt x="54" y="17"/>
                  </a:cubicBezTo>
                  <a:cubicBezTo>
                    <a:pt x="41" y="16"/>
                    <a:pt x="28" y="14"/>
                    <a:pt x="16" y="10"/>
                  </a:cubicBezTo>
                  <a:cubicBezTo>
                    <a:pt x="11" y="8"/>
                    <a:pt x="3" y="5"/>
                    <a:pt x="1" y="0"/>
                  </a:cubicBezTo>
                  <a:cubicBezTo>
                    <a:pt x="1" y="0"/>
                    <a:pt x="1" y="0"/>
                    <a:pt x="1" y="0"/>
                  </a:cubicBezTo>
                  <a:cubicBezTo>
                    <a:pt x="0" y="4"/>
                    <a:pt x="1" y="24"/>
                    <a:pt x="1" y="29"/>
                  </a:cubicBezTo>
                  <a:cubicBezTo>
                    <a:pt x="1" y="37"/>
                    <a:pt x="10" y="40"/>
                    <a:pt x="16" y="42"/>
                  </a:cubicBezTo>
                  <a:cubicBezTo>
                    <a:pt x="28" y="46"/>
                    <a:pt x="41" y="48"/>
                    <a:pt x="54" y="49"/>
                  </a:cubicBezTo>
                  <a:cubicBezTo>
                    <a:pt x="71" y="51"/>
                    <a:pt x="87" y="52"/>
                    <a:pt x="103" y="52"/>
                  </a:cubicBezTo>
                  <a:cubicBezTo>
                    <a:pt x="120" y="52"/>
                    <a:pt x="136" y="51"/>
                    <a:pt x="152" y="49"/>
                  </a:cubicBezTo>
                  <a:cubicBezTo>
                    <a:pt x="165" y="47"/>
                    <a:pt x="179" y="46"/>
                    <a:pt x="191" y="41"/>
                  </a:cubicBezTo>
                  <a:cubicBezTo>
                    <a:pt x="196" y="39"/>
                    <a:pt x="204" y="36"/>
                    <a:pt x="204" y="30"/>
                  </a:cubicBezTo>
                  <a:cubicBezTo>
                    <a:pt x="204" y="24"/>
                    <a:pt x="205" y="4"/>
                    <a:pt x="204" y="0"/>
                  </a:cubicBezTo>
                  <a:cubicBezTo>
                    <a:pt x="204" y="0"/>
                    <a:pt x="204" y="0"/>
                    <a:pt x="204" y="0"/>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algn="r" defTabSz="914400" eaLnBrk="0" fontAlgn="base" latinLnBrk="0" hangingPunct="0">
                <a:lnSpc>
                  <a:spcPct val="100000"/>
                </a:lnSpc>
                <a:spcBef>
                  <a:spcPct val="20000"/>
                </a:spcBef>
                <a:spcAft>
                  <a:spcPct val="0"/>
                </a:spcAft>
                <a:buClrTx/>
                <a:buSzTx/>
                <a:buFontTx/>
                <a:buNone/>
                <a:tabLst/>
                <a:defRPr/>
              </a:pPr>
              <a:endParaRPr kumimoji="0" lang="en-GB" sz="1200" b="0" i="0" u="none" strike="noStrike" kern="0" cap="none" spc="0" normalizeH="0" baseline="0" noProof="0">
                <a:ln>
                  <a:noFill/>
                </a:ln>
                <a:solidFill>
                  <a:srgbClr val="292926"/>
                </a:solidFill>
                <a:effectLst/>
                <a:uLnTx/>
                <a:uFillTx/>
              </a:endParaRPr>
            </a:p>
          </p:txBody>
        </p:sp>
        <p:sp>
          <p:nvSpPr>
            <p:cNvPr id="59" name="Freeform 59">
              <a:extLst>
                <a:ext uri="{FF2B5EF4-FFF2-40B4-BE49-F238E27FC236}">
                  <a16:creationId xmlns:a16="http://schemas.microsoft.com/office/drawing/2014/main" id="{88637936-B97A-4E44-AE68-57779ABFF20B}"/>
                </a:ext>
              </a:extLst>
            </p:cNvPr>
            <p:cNvSpPr>
              <a:spLocks noEditPoints="1"/>
            </p:cNvSpPr>
            <p:nvPr/>
          </p:nvSpPr>
          <p:spPr bwMode="auto">
            <a:xfrm>
              <a:off x="4144900" y="2676942"/>
              <a:ext cx="567365" cy="671473"/>
            </a:xfrm>
            <a:custGeom>
              <a:avLst/>
              <a:gdLst/>
              <a:ahLst/>
              <a:cxnLst>
                <a:cxn ang="0">
                  <a:pos x="413" y="243"/>
                </a:cxn>
                <a:cxn ang="0">
                  <a:pos x="289" y="59"/>
                </a:cxn>
                <a:cxn ang="0">
                  <a:pos x="214" y="0"/>
                </a:cxn>
                <a:cxn ang="0">
                  <a:pos x="188" y="5"/>
                </a:cxn>
                <a:cxn ang="0">
                  <a:pos x="123" y="5"/>
                </a:cxn>
                <a:cxn ang="0">
                  <a:pos x="98" y="0"/>
                </a:cxn>
                <a:cxn ang="0">
                  <a:pos x="15" y="67"/>
                </a:cxn>
                <a:cxn ang="0">
                  <a:pos x="0" y="83"/>
                </a:cxn>
                <a:cxn ang="0">
                  <a:pos x="0" y="482"/>
                </a:cxn>
                <a:cxn ang="0">
                  <a:pos x="156" y="516"/>
                </a:cxn>
                <a:cxn ang="0">
                  <a:pos x="382" y="428"/>
                </a:cxn>
                <a:cxn ang="0">
                  <a:pos x="413" y="243"/>
                </a:cxn>
                <a:cxn ang="0">
                  <a:pos x="357" y="413"/>
                </a:cxn>
                <a:cxn ang="0">
                  <a:pos x="139" y="497"/>
                </a:cxn>
                <a:cxn ang="0">
                  <a:pos x="131" y="497"/>
                </a:cxn>
                <a:cxn ang="0">
                  <a:pos x="311" y="411"/>
                </a:cxn>
                <a:cxn ang="0">
                  <a:pos x="363" y="302"/>
                </a:cxn>
                <a:cxn ang="0">
                  <a:pos x="353" y="165"/>
                </a:cxn>
                <a:cxn ang="0">
                  <a:pos x="352" y="164"/>
                </a:cxn>
                <a:cxn ang="0">
                  <a:pos x="386" y="235"/>
                </a:cxn>
                <a:cxn ang="0">
                  <a:pos x="357" y="413"/>
                </a:cxn>
              </a:cxnLst>
              <a:rect l="0" t="0" r="r" b="b"/>
              <a:pathLst>
                <a:path w="436" h="516">
                  <a:moveTo>
                    <a:pt x="413" y="243"/>
                  </a:moveTo>
                  <a:cubicBezTo>
                    <a:pt x="387" y="172"/>
                    <a:pt x="341" y="111"/>
                    <a:pt x="289" y="59"/>
                  </a:cubicBezTo>
                  <a:cubicBezTo>
                    <a:pt x="267" y="37"/>
                    <a:pt x="242" y="15"/>
                    <a:pt x="214" y="0"/>
                  </a:cubicBezTo>
                  <a:cubicBezTo>
                    <a:pt x="208" y="3"/>
                    <a:pt x="198" y="5"/>
                    <a:pt x="188" y="5"/>
                  </a:cubicBezTo>
                  <a:cubicBezTo>
                    <a:pt x="123" y="5"/>
                    <a:pt x="123" y="5"/>
                    <a:pt x="123" y="5"/>
                  </a:cubicBezTo>
                  <a:cubicBezTo>
                    <a:pt x="113" y="5"/>
                    <a:pt x="104" y="3"/>
                    <a:pt x="98" y="0"/>
                  </a:cubicBezTo>
                  <a:cubicBezTo>
                    <a:pt x="66" y="16"/>
                    <a:pt x="39" y="42"/>
                    <a:pt x="15" y="67"/>
                  </a:cubicBezTo>
                  <a:cubicBezTo>
                    <a:pt x="10" y="72"/>
                    <a:pt x="5" y="77"/>
                    <a:pt x="0" y="83"/>
                  </a:cubicBezTo>
                  <a:cubicBezTo>
                    <a:pt x="0" y="482"/>
                    <a:pt x="0" y="482"/>
                    <a:pt x="0" y="482"/>
                  </a:cubicBezTo>
                  <a:cubicBezTo>
                    <a:pt x="48" y="506"/>
                    <a:pt x="103" y="516"/>
                    <a:pt x="156" y="516"/>
                  </a:cubicBezTo>
                  <a:cubicBezTo>
                    <a:pt x="238" y="516"/>
                    <a:pt x="328" y="491"/>
                    <a:pt x="382" y="428"/>
                  </a:cubicBezTo>
                  <a:cubicBezTo>
                    <a:pt x="427" y="377"/>
                    <a:pt x="436" y="308"/>
                    <a:pt x="413" y="243"/>
                  </a:cubicBezTo>
                  <a:close/>
                  <a:moveTo>
                    <a:pt x="357" y="413"/>
                  </a:moveTo>
                  <a:cubicBezTo>
                    <a:pt x="305" y="473"/>
                    <a:pt x="219" y="497"/>
                    <a:pt x="139" y="497"/>
                  </a:cubicBezTo>
                  <a:cubicBezTo>
                    <a:pt x="137" y="497"/>
                    <a:pt x="134" y="497"/>
                    <a:pt x="131" y="497"/>
                  </a:cubicBezTo>
                  <a:cubicBezTo>
                    <a:pt x="199" y="489"/>
                    <a:pt x="266" y="462"/>
                    <a:pt x="311" y="411"/>
                  </a:cubicBezTo>
                  <a:cubicBezTo>
                    <a:pt x="339" y="379"/>
                    <a:pt x="355" y="341"/>
                    <a:pt x="363" y="302"/>
                  </a:cubicBezTo>
                  <a:cubicBezTo>
                    <a:pt x="372" y="258"/>
                    <a:pt x="369" y="211"/>
                    <a:pt x="353" y="165"/>
                  </a:cubicBezTo>
                  <a:cubicBezTo>
                    <a:pt x="353" y="165"/>
                    <a:pt x="353" y="165"/>
                    <a:pt x="352" y="164"/>
                  </a:cubicBezTo>
                  <a:cubicBezTo>
                    <a:pt x="366" y="187"/>
                    <a:pt x="378" y="210"/>
                    <a:pt x="386" y="235"/>
                  </a:cubicBezTo>
                  <a:cubicBezTo>
                    <a:pt x="409" y="298"/>
                    <a:pt x="400" y="363"/>
                    <a:pt x="357" y="413"/>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algn="r" defTabSz="914400" eaLnBrk="0" fontAlgn="base" latinLnBrk="0" hangingPunct="0">
                <a:lnSpc>
                  <a:spcPct val="100000"/>
                </a:lnSpc>
                <a:spcBef>
                  <a:spcPct val="20000"/>
                </a:spcBef>
                <a:spcAft>
                  <a:spcPct val="0"/>
                </a:spcAft>
                <a:buClrTx/>
                <a:buSzTx/>
                <a:buFontTx/>
                <a:buNone/>
                <a:tabLst/>
                <a:defRPr/>
              </a:pPr>
              <a:endParaRPr kumimoji="0" lang="en-GB" sz="1200" b="0" i="0" u="none" strike="noStrike" kern="0" cap="none" spc="0" normalizeH="0" baseline="0" noProof="0">
                <a:ln>
                  <a:noFill/>
                </a:ln>
                <a:solidFill>
                  <a:srgbClr val="292926"/>
                </a:solidFill>
                <a:effectLst/>
                <a:uLnTx/>
                <a:uFillTx/>
              </a:endParaRPr>
            </a:p>
          </p:txBody>
        </p:sp>
        <p:sp>
          <p:nvSpPr>
            <p:cNvPr id="60" name="Freeform 60">
              <a:extLst>
                <a:ext uri="{FF2B5EF4-FFF2-40B4-BE49-F238E27FC236}">
                  <a16:creationId xmlns:a16="http://schemas.microsoft.com/office/drawing/2014/main" id="{44174518-BDFE-4319-8F09-DB7895E0E882}"/>
                </a:ext>
              </a:extLst>
            </p:cNvPr>
            <p:cNvSpPr>
              <a:spLocks noEditPoints="1"/>
            </p:cNvSpPr>
            <p:nvPr/>
          </p:nvSpPr>
          <p:spPr bwMode="auto">
            <a:xfrm>
              <a:off x="3656856" y="3154520"/>
              <a:ext cx="266606" cy="92541"/>
            </a:xfrm>
            <a:custGeom>
              <a:avLst/>
              <a:gdLst/>
              <a:ahLst/>
              <a:cxnLst>
                <a:cxn ang="0">
                  <a:pos x="15" y="61"/>
                </a:cxn>
                <a:cxn ang="0">
                  <a:pos x="54" y="69"/>
                </a:cxn>
                <a:cxn ang="0">
                  <a:pos x="103" y="71"/>
                </a:cxn>
                <a:cxn ang="0">
                  <a:pos x="152" y="69"/>
                </a:cxn>
                <a:cxn ang="0">
                  <a:pos x="191" y="60"/>
                </a:cxn>
                <a:cxn ang="0">
                  <a:pos x="204" y="49"/>
                </a:cxn>
                <a:cxn ang="0">
                  <a:pos x="204" y="20"/>
                </a:cxn>
                <a:cxn ang="0">
                  <a:pos x="195" y="12"/>
                </a:cxn>
                <a:cxn ang="0">
                  <a:pos x="174" y="6"/>
                </a:cxn>
                <a:cxn ang="0">
                  <a:pos x="104" y="0"/>
                </a:cxn>
                <a:cxn ang="0">
                  <a:pos x="102" y="0"/>
                </a:cxn>
                <a:cxn ang="0">
                  <a:pos x="32" y="5"/>
                </a:cxn>
                <a:cxn ang="0">
                  <a:pos x="10" y="12"/>
                </a:cxn>
                <a:cxn ang="0">
                  <a:pos x="1" y="20"/>
                </a:cxn>
                <a:cxn ang="0">
                  <a:pos x="0" y="49"/>
                </a:cxn>
                <a:cxn ang="0">
                  <a:pos x="15" y="61"/>
                </a:cxn>
                <a:cxn ang="0">
                  <a:pos x="102" y="4"/>
                </a:cxn>
                <a:cxn ang="0">
                  <a:pos x="183" y="22"/>
                </a:cxn>
                <a:cxn ang="0">
                  <a:pos x="102" y="40"/>
                </a:cxn>
                <a:cxn ang="0">
                  <a:pos x="22" y="22"/>
                </a:cxn>
                <a:cxn ang="0">
                  <a:pos x="102" y="4"/>
                </a:cxn>
              </a:cxnLst>
              <a:rect l="0" t="0" r="r" b="b"/>
              <a:pathLst>
                <a:path w="205" h="71">
                  <a:moveTo>
                    <a:pt x="15" y="61"/>
                  </a:moveTo>
                  <a:cubicBezTo>
                    <a:pt x="28" y="65"/>
                    <a:pt x="41" y="67"/>
                    <a:pt x="54" y="69"/>
                  </a:cubicBezTo>
                  <a:cubicBezTo>
                    <a:pt x="70" y="70"/>
                    <a:pt x="87" y="71"/>
                    <a:pt x="103" y="71"/>
                  </a:cubicBezTo>
                  <a:cubicBezTo>
                    <a:pt x="119" y="71"/>
                    <a:pt x="136" y="70"/>
                    <a:pt x="152" y="69"/>
                  </a:cubicBezTo>
                  <a:cubicBezTo>
                    <a:pt x="165" y="67"/>
                    <a:pt x="179" y="65"/>
                    <a:pt x="191" y="60"/>
                  </a:cubicBezTo>
                  <a:cubicBezTo>
                    <a:pt x="196" y="59"/>
                    <a:pt x="204" y="56"/>
                    <a:pt x="204" y="49"/>
                  </a:cubicBezTo>
                  <a:cubicBezTo>
                    <a:pt x="204" y="44"/>
                    <a:pt x="205" y="24"/>
                    <a:pt x="204" y="20"/>
                  </a:cubicBezTo>
                  <a:cubicBezTo>
                    <a:pt x="203" y="16"/>
                    <a:pt x="199" y="14"/>
                    <a:pt x="195" y="12"/>
                  </a:cubicBezTo>
                  <a:cubicBezTo>
                    <a:pt x="189" y="9"/>
                    <a:pt x="181" y="7"/>
                    <a:pt x="174" y="6"/>
                  </a:cubicBezTo>
                  <a:cubicBezTo>
                    <a:pt x="151" y="1"/>
                    <a:pt x="127" y="0"/>
                    <a:pt x="104" y="0"/>
                  </a:cubicBezTo>
                  <a:cubicBezTo>
                    <a:pt x="103" y="0"/>
                    <a:pt x="103" y="0"/>
                    <a:pt x="102" y="0"/>
                  </a:cubicBezTo>
                  <a:cubicBezTo>
                    <a:pt x="79" y="0"/>
                    <a:pt x="55" y="1"/>
                    <a:pt x="32" y="5"/>
                  </a:cubicBezTo>
                  <a:cubicBezTo>
                    <a:pt x="24" y="7"/>
                    <a:pt x="17" y="9"/>
                    <a:pt x="10" y="12"/>
                  </a:cubicBezTo>
                  <a:cubicBezTo>
                    <a:pt x="7" y="13"/>
                    <a:pt x="1" y="16"/>
                    <a:pt x="1" y="20"/>
                  </a:cubicBezTo>
                  <a:cubicBezTo>
                    <a:pt x="0" y="23"/>
                    <a:pt x="0" y="43"/>
                    <a:pt x="0" y="49"/>
                  </a:cubicBezTo>
                  <a:cubicBezTo>
                    <a:pt x="0" y="56"/>
                    <a:pt x="10" y="59"/>
                    <a:pt x="15" y="61"/>
                  </a:cubicBezTo>
                  <a:close/>
                  <a:moveTo>
                    <a:pt x="102" y="4"/>
                  </a:moveTo>
                  <a:cubicBezTo>
                    <a:pt x="147" y="4"/>
                    <a:pt x="183" y="12"/>
                    <a:pt x="183" y="22"/>
                  </a:cubicBezTo>
                  <a:cubicBezTo>
                    <a:pt x="183" y="32"/>
                    <a:pt x="147" y="40"/>
                    <a:pt x="102" y="40"/>
                  </a:cubicBezTo>
                  <a:cubicBezTo>
                    <a:pt x="58" y="40"/>
                    <a:pt x="22" y="32"/>
                    <a:pt x="22" y="22"/>
                  </a:cubicBezTo>
                  <a:cubicBezTo>
                    <a:pt x="22" y="12"/>
                    <a:pt x="58" y="4"/>
                    <a:pt x="102" y="4"/>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algn="r" defTabSz="914400" eaLnBrk="0" fontAlgn="base" latinLnBrk="0" hangingPunct="0">
                <a:lnSpc>
                  <a:spcPct val="100000"/>
                </a:lnSpc>
                <a:spcBef>
                  <a:spcPct val="20000"/>
                </a:spcBef>
                <a:spcAft>
                  <a:spcPct val="0"/>
                </a:spcAft>
                <a:buClrTx/>
                <a:buSzTx/>
                <a:buFontTx/>
                <a:buNone/>
                <a:tabLst/>
                <a:defRPr/>
              </a:pPr>
              <a:endParaRPr kumimoji="0" lang="en-GB" sz="1200" b="0" i="0" u="none" strike="noStrike" kern="0" cap="none" spc="0" normalizeH="0" baseline="0" noProof="0">
                <a:ln>
                  <a:noFill/>
                </a:ln>
                <a:solidFill>
                  <a:srgbClr val="292926"/>
                </a:solidFill>
                <a:effectLst/>
                <a:uLnTx/>
                <a:uFillTx/>
              </a:endParaRPr>
            </a:p>
          </p:txBody>
        </p:sp>
        <p:sp>
          <p:nvSpPr>
            <p:cNvPr id="61" name="Freeform 61">
              <a:extLst>
                <a:ext uri="{FF2B5EF4-FFF2-40B4-BE49-F238E27FC236}">
                  <a16:creationId xmlns:a16="http://schemas.microsoft.com/office/drawing/2014/main" id="{89C9A0D5-9DDD-41DA-AD17-303394868F37}"/>
                </a:ext>
              </a:extLst>
            </p:cNvPr>
            <p:cNvSpPr>
              <a:spLocks/>
            </p:cNvSpPr>
            <p:nvPr/>
          </p:nvSpPr>
          <p:spPr bwMode="auto">
            <a:xfrm>
              <a:off x="3949352" y="3137444"/>
              <a:ext cx="169659" cy="67753"/>
            </a:xfrm>
            <a:custGeom>
              <a:avLst/>
              <a:gdLst/>
              <a:ahLst/>
              <a:cxnLst>
                <a:cxn ang="0">
                  <a:pos x="129" y="0"/>
                </a:cxn>
                <a:cxn ang="0">
                  <a:pos x="116" y="9"/>
                </a:cxn>
                <a:cxn ang="0">
                  <a:pos x="77" y="18"/>
                </a:cxn>
                <a:cxn ang="0">
                  <a:pos x="51" y="20"/>
                </a:cxn>
                <a:cxn ang="0">
                  <a:pos x="27" y="20"/>
                </a:cxn>
                <a:cxn ang="0">
                  <a:pos x="4" y="20"/>
                </a:cxn>
                <a:cxn ang="0">
                  <a:pos x="0" y="19"/>
                </a:cxn>
                <a:cxn ang="0">
                  <a:pos x="1" y="21"/>
                </a:cxn>
                <a:cxn ang="0">
                  <a:pos x="1" y="50"/>
                </a:cxn>
                <a:cxn ang="0">
                  <a:pos x="1" y="51"/>
                </a:cxn>
                <a:cxn ang="0">
                  <a:pos x="28" y="52"/>
                </a:cxn>
                <a:cxn ang="0">
                  <a:pos x="77" y="49"/>
                </a:cxn>
                <a:cxn ang="0">
                  <a:pos x="116" y="41"/>
                </a:cxn>
                <a:cxn ang="0">
                  <a:pos x="129" y="30"/>
                </a:cxn>
                <a:cxn ang="0">
                  <a:pos x="129" y="1"/>
                </a:cxn>
                <a:cxn ang="0">
                  <a:pos x="129" y="0"/>
                </a:cxn>
              </a:cxnLst>
              <a:rect l="0" t="0" r="r" b="b"/>
              <a:pathLst>
                <a:path w="130" h="52">
                  <a:moveTo>
                    <a:pt x="129" y="0"/>
                  </a:moveTo>
                  <a:cubicBezTo>
                    <a:pt x="128" y="5"/>
                    <a:pt x="120" y="8"/>
                    <a:pt x="116" y="9"/>
                  </a:cubicBezTo>
                  <a:cubicBezTo>
                    <a:pt x="104" y="14"/>
                    <a:pt x="90" y="16"/>
                    <a:pt x="77" y="18"/>
                  </a:cubicBezTo>
                  <a:cubicBezTo>
                    <a:pt x="68" y="19"/>
                    <a:pt x="60" y="19"/>
                    <a:pt x="51" y="20"/>
                  </a:cubicBezTo>
                  <a:cubicBezTo>
                    <a:pt x="43" y="20"/>
                    <a:pt x="35" y="20"/>
                    <a:pt x="27" y="20"/>
                  </a:cubicBezTo>
                  <a:cubicBezTo>
                    <a:pt x="19" y="20"/>
                    <a:pt x="11" y="20"/>
                    <a:pt x="4" y="20"/>
                  </a:cubicBezTo>
                  <a:cubicBezTo>
                    <a:pt x="3" y="20"/>
                    <a:pt x="1" y="19"/>
                    <a:pt x="0" y="19"/>
                  </a:cubicBezTo>
                  <a:cubicBezTo>
                    <a:pt x="0" y="20"/>
                    <a:pt x="0" y="20"/>
                    <a:pt x="1" y="21"/>
                  </a:cubicBezTo>
                  <a:cubicBezTo>
                    <a:pt x="1" y="24"/>
                    <a:pt x="1" y="44"/>
                    <a:pt x="1" y="50"/>
                  </a:cubicBezTo>
                  <a:cubicBezTo>
                    <a:pt x="1" y="51"/>
                    <a:pt x="1" y="51"/>
                    <a:pt x="1" y="51"/>
                  </a:cubicBezTo>
                  <a:cubicBezTo>
                    <a:pt x="10" y="52"/>
                    <a:pt x="19" y="52"/>
                    <a:pt x="28" y="52"/>
                  </a:cubicBezTo>
                  <a:cubicBezTo>
                    <a:pt x="44" y="52"/>
                    <a:pt x="61" y="51"/>
                    <a:pt x="77" y="49"/>
                  </a:cubicBezTo>
                  <a:cubicBezTo>
                    <a:pt x="90" y="48"/>
                    <a:pt x="104" y="46"/>
                    <a:pt x="116" y="41"/>
                  </a:cubicBezTo>
                  <a:cubicBezTo>
                    <a:pt x="121" y="39"/>
                    <a:pt x="129" y="36"/>
                    <a:pt x="129" y="30"/>
                  </a:cubicBezTo>
                  <a:cubicBezTo>
                    <a:pt x="129" y="25"/>
                    <a:pt x="130" y="5"/>
                    <a:pt x="129" y="1"/>
                  </a:cubicBezTo>
                  <a:cubicBezTo>
                    <a:pt x="129" y="1"/>
                    <a:pt x="129" y="0"/>
                    <a:pt x="129" y="0"/>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algn="r" defTabSz="914400" eaLnBrk="0" fontAlgn="base" latinLnBrk="0" hangingPunct="0">
                <a:lnSpc>
                  <a:spcPct val="100000"/>
                </a:lnSpc>
                <a:spcBef>
                  <a:spcPct val="20000"/>
                </a:spcBef>
                <a:spcAft>
                  <a:spcPct val="0"/>
                </a:spcAft>
                <a:buClrTx/>
                <a:buSzTx/>
                <a:buFontTx/>
                <a:buNone/>
                <a:tabLst/>
                <a:defRPr/>
              </a:pPr>
              <a:endParaRPr kumimoji="0" lang="en-GB" sz="1200" b="0" i="0" u="none" strike="noStrike" kern="0" cap="none" spc="0" normalizeH="0" baseline="0" noProof="0">
                <a:ln>
                  <a:noFill/>
                </a:ln>
                <a:solidFill>
                  <a:srgbClr val="292926"/>
                </a:solidFill>
                <a:effectLst/>
                <a:uLnTx/>
                <a:uFillTx/>
              </a:endParaRPr>
            </a:p>
          </p:txBody>
        </p:sp>
      </p:grpSp>
      <p:pic>
        <p:nvPicPr>
          <p:cNvPr id="62" name="Grafický objekt 61" descr="Péče se souvislou výplní">
            <a:extLst>
              <a:ext uri="{FF2B5EF4-FFF2-40B4-BE49-F238E27FC236}">
                <a16:creationId xmlns:a16="http://schemas.microsoft.com/office/drawing/2014/main" id="{15C95E09-2186-46EB-9EBF-DCFE6CF2A358}"/>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872322" y="2585458"/>
            <a:ext cx="647283" cy="647283"/>
          </a:xfrm>
          <a:prstGeom prst="rect">
            <a:avLst/>
          </a:prstGeom>
        </p:spPr>
      </p:pic>
      <p:pic>
        <p:nvPicPr>
          <p:cNvPr id="63" name="Grafický objekt 62" descr="Úspěch skupiny se souvislou výplní">
            <a:extLst>
              <a:ext uri="{FF2B5EF4-FFF2-40B4-BE49-F238E27FC236}">
                <a16:creationId xmlns:a16="http://schemas.microsoft.com/office/drawing/2014/main" id="{8FABAD2C-29C8-42CE-90FD-71EF70BC8F14}"/>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897132" y="4655267"/>
            <a:ext cx="567321" cy="567321"/>
          </a:xfrm>
          <a:prstGeom prst="rect">
            <a:avLst/>
          </a:prstGeom>
        </p:spPr>
      </p:pic>
    </p:spTree>
    <p:extLst>
      <p:ext uri="{BB962C8B-B14F-4D97-AF65-F5344CB8AC3E}">
        <p14:creationId xmlns:p14="http://schemas.microsoft.com/office/powerpoint/2010/main" val="348031622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Zástupný text 1">
            <a:extLst>
              <a:ext uri="{FF2B5EF4-FFF2-40B4-BE49-F238E27FC236}">
                <a16:creationId xmlns:a16="http://schemas.microsoft.com/office/drawing/2014/main" id="{A7A0F744-CC65-4661-AABD-B5722FC3BA62}"/>
              </a:ext>
            </a:extLst>
          </p:cNvPr>
          <p:cNvSpPr txBox="1">
            <a:spLocks/>
          </p:cNvSpPr>
          <p:nvPr/>
        </p:nvSpPr>
        <p:spPr>
          <a:xfrm>
            <a:off x="404786" y="5885395"/>
            <a:ext cx="11382428" cy="244682"/>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355" rtl="0" eaLnBrk="1" fontAlgn="auto" latinLnBrk="0" hangingPunct="1">
              <a:lnSpc>
                <a:spcPts val="1400"/>
              </a:lnSpc>
              <a:spcBef>
                <a:spcPts val="0"/>
              </a:spcBef>
              <a:spcAft>
                <a:spcPts val="0"/>
              </a:spcAft>
              <a:buClrTx/>
              <a:buSzTx/>
              <a:buFont typeface="Arial" panose="020B0604020202020204" pitchFamily="34" charset="0"/>
              <a:buNone/>
              <a:tabLst/>
              <a:defRPr/>
            </a:pPr>
            <a:r>
              <a:rPr kumimoji="0" lang="cs-CZ" sz="1000" b="0" i="1" u="none" strike="noStrike" kern="1200" cap="none" spc="0" normalizeH="0" baseline="0" noProof="0" dirty="0">
                <a:ln>
                  <a:noFill/>
                </a:ln>
                <a:solidFill>
                  <a:srgbClr val="FFFFFF">
                    <a:lumMod val="50000"/>
                  </a:srgbClr>
                </a:solidFill>
                <a:effectLst/>
                <a:uLnTx/>
                <a:uFillTx/>
                <a:latin typeface="Arial" panose="020B0604020202020204" pitchFamily="34" charset="0"/>
                <a:ea typeface="+mn-ea"/>
                <a:cs typeface="Arial" pitchFamily="34" charset="0"/>
              </a:rPr>
              <a:t>Q7. Pokud se zamyslíte nad věkem trenérů, a jeho vývojem za posledních 5 let, co byste řekli: N=48 </a:t>
            </a:r>
            <a:endParaRPr kumimoji="0" lang="cs-CZ" sz="11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graphicFrame>
        <p:nvGraphicFramePr>
          <p:cNvPr id="11" name="Zástupný symbol pro obsah 6">
            <a:extLst>
              <a:ext uri="{FF2B5EF4-FFF2-40B4-BE49-F238E27FC236}">
                <a16:creationId xmlns:a16="http://schemas.microsoft.com/office/drawing/2014/main" id="{58E3E6D1-F652-4FDF-8DE7-A499F40E4D6C}"/>
              </a:ext>
            </a:extLst>
          </p:cNvPr>
          <p:cNvGraphicFramePr>
            <a:graphicFrameLocks noChangeAspect="1"/>
          </p:cNvGraphicFramePr>
          <p:nvPr>
            <p:extLst>
              <p:ext uri="{D42A27DB-BD31-4B8C-83A1-F6EECF244321}">
                <p14:modId xmlns:p14="http://schemas.microsoft.com/office/powerpoint/2010/main" val="3097927609"/>
              </p:ext>
            </p:extLst>
          </p:nvPr>
        </p:nvGraphicFramePr>
        <p:xfrm>
          <a:off x="1879822" y="925449"/>
          <a:ext cx="6876764" cy="4712831"/>
        </p:xfrm>
        <a:graphic>
          <a:graphicData uri="http://schemas.openxmlformats.org/drawingml/2006/chart">
            <c:chart xmlns:c="http://schemas.openxmlformats.org/drawingml/2006/chart" xmlns:r="http://schemas.openxmlformats.org/officeDocument/2006/relationships" r:id="rId2"/>
          </a:graphicData>
        </a:graphic>
      </p:graphicFrame>
      <p:grpSp>
        <p:nvGrpSpPr>
          <p:cNvPr id="12" name="Group 136">
            <a:extLst>
              <a:ext uri="{FF2B5EF4-FFF2-40B4-BE49-F238E27FC236}">
                <a16:creationId xmlns:a16="http://schemas.microsoft.com/office/drawing/2014/main" id="{F159A3C7-B99E-4D52-94CA-27F849B59AC1}"/>
              </a:ext>
            </a:extLst>
          </p:cNvPr>
          <p:cNvGrpSpPr>
            <a:grpSpLocks noChangeAspect="1"/>
          </p:cNvGrpSpPr>
          <p:nvPr/>
        </p:nvGrpSpPr>
        <p:grpSpPr>
          <a:xfrm>
            <a:off x="1055440" y="4547930"/>
            <a:ext cx="584822" cy="924571"/>
            <a:chOff x="3841750" y="1814513"/>
            <a:chExt cx="2216151" cy="3503613"/>
          </a:xfrm>
          <a:solidFill>
            <a:srgbClr val="53534C">
              <a:lumMod val="75000"/>
            </a:srgbClr>
          </a:solidFill>
        </p:grpSpPr>
        <p:sp>
          <p:nvSpPr>
            <p:cNvPr id="13" name="Freeform 15">
              <a:extLst>
                <a:ext uri="{FF2B5EF4-FFF2-40B4-BE49-F238E27FC236}">
                  <a16:creationId xmlns:a16="http://schemas.microsoft.com/office/drawing/2014/main" id="{0FBBAB01-D45E-4404-ABC6-6B19259A6DE4}"/>
                </a:ext>
              </a:extLst>
            </p:cNvPr>
            <p:cNvSpPr>
              <a:spLocks/>
            </p:cNvSpPr>
            <p:nvPr/>
          </p:nvSpPr>
          <p:spPr bwMode="auto">
            <a:xfrm>
              <a:off x="5888038" y="3228975"/>
              <a:ext cx="169863" cy="2036763"/>
            </a:xfrm>
            <a:custGeom>
              <a:avLst/>
              <a:gdLst/>
              <a:ahLst/>
              <a:cxnLst>
                <a:cxn ang="0">
                  <a:pos x="45" y="69"/>
                </a:cxn>
                <a:cxn ang="0">
                  <a:pos x="4" y="0"/>
                </a:cxn>
                <a:cxn ang="0">
                  <a:pos x="5" y="30"/>
                </a:cxn>
                <a:cxn ang="0">
                  <a:pos x="0" y="50"/>
                </a:cxn>
                <a:cxn ang="0">
                  <a:pos x="5" y="69"/>
                </a:cxn>
                <a:cxn ang="0">
                  <a:pos x="5" y="523"/>
                </a:cxn>
                <a:cxn ang="0">
                  <a:pos x="25" y="543"/>
                </a:cxn>
                <a:cxn ang="0">
                  <a:pos x="45" y="523"/>
                </a:cxn>
                <a:cxn ang="0">
                  <a:pos x="45" y="69"/>
                </a:cxn>
              </a:cxnLst>
              <a:rect l="0" t="0" r="r" b="b"/>
              <a:pathLst>
                <a:path w="45" h="543">
                  <a:moveTo>
                    <a:pt x="45" y="69"/>
                  </a:moveTo>
                  <a:cubicBezTo>
                    <a:pt x="45" y="39"/>
                    <a:pt x="28" y="13"/>
                    <a:pt x="4" y="0"/>
                  </a:cubicBezTo>
                  <a:cubicBezTo>
                    <a:pt x="5" y="9"/>
                    <a:pt x="5" y="20"/>
                    <a:pt x="5" y="30"/>
                  </a:cubicBezTo>
                  <a:cubicBezTo>
                    <a:pt x="6" y="37"/>
                    <a:pt x="4" y="44"/>
                    <a:pt x="0" y="50"/>
                  </a:cubicBezTo>
                  <a:cubicBezTo>
                    <a:pt x="3" y="56"/>
                    <a:pt x="5" y="62"/>
                    <a:pt x="5" y="69"/>
                  </a:cubicBezTo>
                  <a:cubicBezTo>
                    <a:pt x="5" y="523"/>
                    <a:pt x="5" y="523"/>
                    <a:pt x="5" y="523"/>
                  </a:cubicBezTo>
                  <a:cubicBezTo>
                    <a:pt x="5" y="534"/>
                    <a:pt x="14" y="543"/>
                    <a:pt x="25" y="543"/>
                  </a:cubicBezTo>
                  <a:cubicBezTo>
                    <a:pt x="36" y="543"/>
                    <a:pt x="45" y="534"/>
                    <a:pt x="45" y="523"/>
                  </a:cubicBezTo>
                  <a:lnTo>
                    <a:pt x="45" y="69"/>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algn="r" defTabSz="914400" eaLnBrk="0" fontAlgn="base" latinLnBrk="0" hangingPunct="0">
                <a:lnSpc>
                  <a:spcPct val="100000"/>
                </a:lnSpc>
                <a:spcBef>
                  <a:spcPct val="20000"/>
                </a:spcBef>
                <a:spcAft>
                  <a:spcPct val="0"/>
                </a:spcAft>
                <a:buClrTx/>
                <a:buSzTx/>
                <a:buFontTx/>
                <a:buNone/>
                <a:tabLst/>
                <a:defRPr/>
              </a:pPr>
              <a:endParaRPr kumimoji="0" lang="en-GB" sz="1200" b="0" i="0" u="none" strike="noStrike" kern="0" cap="none" spc="0" normalizeH="0" baseline="0" noProof="0">
                <a:ln>
                  <a:noFill/>
                </a:ln>
                <a:solidFill>
                  <a:srgbClr val="292926"/>
                </a:solidFill>
                <a:effectLst/>
                <a:uLnTx/>
                <a:uFillTx/>
              </a:endParaRPr>
            </a:p>
          </p:txBody>
        </p:sp>
        <p:sp>
          <p:nvSpPr>
            <p:cNvPr id="14" name="Freeform 16">
              <a:extLst>
                <a:ext uri="{FF2B5EF4-FFF2-40B4-BE49-F238E27FC236}">
                  <a16:creationId xmlns:a16="http://schemas.microsoft.com/office/drawing/2014/main" id="{38136C9E-A73E-40BE-875C-FDD17CBEF3CB}"/>
                </a:ext>
              </a:extLst>
            </p:cNvPr>
            <p:cNvSpPr>
              <a:spLocks/>
            </p:cNvSpPr>
            <p:nvPr/>
          </p:nvSpPr>
          <p:spPr bwMode="auto">
            <a:xfrm>
              <a:off x="5472113" y="3243263"/>
              <a:ext cx="161925" cy="319088"/>
            </a:xfrm>
            <a:custGeom>
              <a:avLst/>
              <a:gdLst/>
              <a:ahLst/>
              <a:cxnLst>
                <a:cxn ang="0">
                  <a:pos x="36" y="28"/>
                </a:cxn>
                <a:cxn ang="0">
                  <a:pos x="35" y="0"/>
                </a:cxn>
                <a:cxn ang="0">
                  <a:pos x="0" y="65"/>
                </a:cxn>
                <a:cxn ang="0">
                  <a:pos x="20" y="85"/>
                </a:cxn>
                <a:cxn ang="0">
                  <a:pos x="40" y="65"/>
                </a:cxn>
                <a:cxn ang="0">
                  <a:pos x="40" y="65"/>
                </a:cxn>
                <a:cxn ang="0">
                  <a:pos x="43" y="49"/>
                </a:cxn>
                <a:cxn ang="0">
                  <a:pos x="36" y="28"/>
                </a:cxn>
              </a:cxnLst>
              <a:rect l="0" t="0" r="r" b="b"/>
              <a:pathLst>
                <a:path w="43" h="85">
                  <a:moveTo>
                    <a:pt x="36" y="28"/>
                  </a:moveTo>
                  <a:cubicBezTo>
                    <a:pt x="36" y="18"/>
                    <a:pt x="36" y="9"/>
                    <a:pt x="35" y="0"/>
                  </a:cubicBezTo>
                  <a:cubicBezTo>
                    <a:pt x="14" y="14"/>
                    <a:pt x="0" y="38"/>
                    <a:pt x="0" y="65"/>
                  </a:cubicBezTo>
                  <a:cubicBezTo>
                    <a:pt x="0" y="76"/>
                    <a:pt x="9" y="85"/>
                    <a:pt x="20" y="85"/>
                  </a:cubicBezTo>
                  <a:cubicBezTo>
                    <a:pt x="31" y="85"/>
                    <a:pt x="40" y="76"/>
                    <a:pt x="40" y="65"/>
                  </a:cubicBezTo>
                  <a:cubicBezTo>
                    <a:pt x="40" y="65"/>
                    <a:pt x="40" y="65"/>
                    <a:pt x="40" y="65"/>
                  </a:cubicBezTo>
                  <a:cubicBezTo>
                    <a:pt x="40" y="59"/>
                    <a:pt x="41" y="54"/>
                    <a:pt x="43" y="49"/>
                  </a:cubicBezTo>
                  <a:cubicBezTo>
                    <a:pt x="39" y="43"/>
                    <a:pt x="37" y="36"/>
                    <a:pt x="36" y="28"/>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algn="r" defTabSz="914400" eaLnBrk="0" fontAlgn="base" latinLnBrk="0" hangingPunct="0">
                <a:lnSpc>
                  <a:spcPct val="100000"/>
                </a:lnSpc>
                <a:spcBef>
                  <a:spcPct val="20000"/>
                </a:spcBef>
                <a:spcAft>
                  <a:spcPct val="0"/>
                </a:spcAft>
                <a:buClrTx/>
                <a:buSzTx/>
                <a:buFontTx/>
                <a:buNone/>
                <a:tabLst/>
                <a:defRPr/>
              </a:pPr>
              <a:endParaRPr kumimoji="0" lang="en-GB" sz="1200" b="0" i="0" u="none" strike="noStrike" kern="0" cap="none" spc="0" normalizeH="0" baseline="0" noProof="0">
                <a:ln>
                  <a:noFill/>
                </a:ln>
                <a:solidFill>
                  <a:srgbClr val="292926"/>
                </a:solidFill>
                <a:effectLst/>
                <a:uLnTx/>
                <a:uFillTx/>
              </a:endParaRPr>
            </a:p>
          </p:txBody>
        </p:sp>
        <p:sp>
          <p:nvSpPr>
            <p:cNvPr id="15" name="Freeform 17">
              <a:extLst>
                <a:ext uri="{FF2B5EF4-FFF2-40B4-BE49-F238E27FC236}">
                  <a16:creationId xmlns:a16="http://schemas.microsoft.com/office/drawing/2014/main" id="{7D20AC6E-8435-4D59-82CB-D797F6D6C16C}"/>
                </a:ext>
              </a:extLst>
            </p:cNvPr>
            <p:cNvSpPr>
              <a:spLocks/>
            </p:cNvSpPr>
            <p:nvPr/>
          </p:nvSpPr>
          <p:spPr bwMode="auto">
            <a:xfrm>
              <a:off x="3841750" y="2452688"/>
              <a:ext cx="2039938" cy="2865438"/>
            </a:xfrm>
            <a:custGeom>
              <a:avLst/>
              <a:gdLst/>
              <a:ahLst/>
              <a:cxnLst>
                <a:cxn ang="0">
                  <a:pos x="420" y="16"/>
                </a:cxn>
                <a:cxn ang="0">
                  <a:pos x="364" y="0"/>
                </a:cxn>
                <a:cxn ang="0">
                  <a:pos x="307" y="32"/>
                </a:cxn>
                <a:cxn ang="0">
                  <a:pos x="207" y="0"/>
                </a:cxn>
                <a:cxn ang="0">
                  <a:pos x="191" y="2"/>
                </a:cxn>
                <a:cxn ang="0">
                  <a:pos x="183" y="4"/>
                </a:cxn>
                <a:cxn ang="0">
                  <a:pos x="96" y="69"/>
                </a:cxn>
                <a:cxn ang="0">
                  <a:pos x="71" y="99"/>
                </a:cxn>
                <a:cxn ang="0">
                  <a:pos x="2" y="294"/>
                </a:cxn>
                <a:cxn ang="0">
                  <a:pos x="17" y="345"/>
                </a:cxn>
                <a:cxn ang="0">
                  <a:pos x="32" y="349"/>
                </a:cxn>
                <a:cxn ang="0">
                  <a:pos x="64" y="319"/>
                </a:cxn>
                <a:cxn ang="0">
                  <a:pos x="115" y="149"/>
                </a:cxn>
                <a:cxn ang="0">
                  <a:pos x="149" y="106"/>
                </a:cxn>
                <a:cxn ang="0">
                  <a:pos x="171" y="141"/>
                </a:cxn>
                <a:cxn ang="0">
                  <a:pos x="171" y="318"/>
                </a:cxn>
                <a:cxn ang="0">
                  <a:pos x="162" y="372"/>
                </a:cxn>
                <a:cxn ang="0">
                  <a:pos x="151" y="494"/>
                </a:cxn>
                <a:cxn ang="0">
                  <a:pos x="145" y="696"/>
                </a:cxn>
                <a:cxn ang="0">
                  <a:pos x="249" y="696"/>
                </a:cxn>
                <a:cxn ang="0">
                  <a:pos x="271" y="351"/>
                </a:cxn>
                <a:cxn ang="0">
                  <a:pos x="299" y="367"/>
                </a:cxn>
                <a:cxn ang="0">
                  <a:pos x="303" y="410"/>
                </a:cxn>
                <a:cxn ang="0">
                  <a:pos x="370" y="764"/>
                </a:cxn>
                <a:cxn ang="0">
                  <a:pos x="419" y="553"/>
                </a:cxn>
                <a:cxn ang="0">
                  <a:pos x="396" y="319"/>
                </a:cxn>
                <a:cxn ang="0">
                  <a:pos x="396" y="75"/>
                </a:cxn>
                <a:cxn ang="0">
                  <a:pos x="458" y="138"/>
                </a:cxn>
                <a:cxn ang="0">
                  <a:pos x="479" y="239"/>
                </a:cxn>
                <a:cxn ang="0">
                  <a:pos x="511" y="270"/>
                </a:cxn>
                <a:cxn ang="0">
                  <a:pos x="541" y="250"/>
                </a:cxn>
                <a:cxn ang="0">
                  <a:pos x="541" y="203"/>
                </a:cxn>
              </a:cxnLst>
              <a:rect l="0" t="0" r="r" b="b"/>
              <a:pathLst>
                <a:path w="544" h="764">
                  <a:moveTo>
                    <a:pt x="515" y="107"/>
                  </a:moveTo>
                  <a:cubicBezTo>
                    <a:pt x="489" y="57"/>
                    <a:pt x="451" y="29"/>
                    <a:pt x="420" y="16"/>
                  </a:cubicBezTo>
                  <a:cubicBezTo>
                    <a:pt x="402" y="8"/>
                    <a:pt x="386" y="4"/>
                    <a:pt x="376" y="2"/>
                  </a:cubicBezTo>
                  <a:cubicBezTo>
                    <a:pt x="372" y="1"/>
                    <a:pt x="368" y="0"/>
                    <a:pt x="364" y="0"/>
                  </a:cubicBezTo>
                  <a:cubicBezTo>
                    <a:pt x="360" y="0"/>
                    <a:pt x="360" y="0"/>
                    <a:pt x="360" y="0"/>
                  </a:cubicBezTo>
                  <a:cubicBezTo>
                    <a:pt x="346" y="16"/>
                    <a:pt x="328" y="28"/>
                    <a:pt x="307" y="32"/>
                  </a:cubicBezTo>
                  <a:cubicBezTo>
                    <a:pt x="299" y="34"/>
                    <a:pt x="291" y="35"/>
                    <a:pt x="283" y="35"/>
                  </a:cubicBezTo>
                  <a:cubicBezTo>
                    <a:pt x="253" y="35"/>
                    <a:pt x="226" y="22"/>
                    <a:pt x="207" y="0"/>
                  </a:cubicBezTo>
                  <a:cubicBezTo>
                    <a:pt x="203" y="0"/>
                    <a:pt x="203" y="0"/>
                    <a:pt x="203" y="0"/>
                  </a:cubicBezTo>
                  <a:cubicBezTo>
                    <a:pt x="199" y="0"/>
                    <a:pt x="195" y="1"/>
                    <a:pt x="191" y="2"/>
                  </a:cubicBezTo>
                  <a:cubicBezTo>
                    <a:pt x="189" y="3"/>
                    <a:pt x="186" y="3"/>
                    <a:pt x="183" y="4"/>
                  </a:cubicBezTo>
                  <a:cubicBezTo>
                    <a:pt x="183" y="4"/>
                    <a:pt x="183" y="4"/>
                    <a:pt x="183" y="4"/>
                  </a:cubicBezTo>
                  <a:cubicBezTo>
                    <a:pt x="180" y="5"/>
                    <a:pt x="145" y="20"/>
                    <a:pt x="105" y="59"/>
                  </a:cubicBezTo>
                  <a:cubicBezTo>
                    <a:pt x="102" y="62"/>
                    <a:pt x="99" y="66"/>
                    <a:pt x="96" y="69"/>
                  </a:cubicBezTo>
                  <a:cubicBezTo>
                    <a:pt x="95" y="70"/>
                    <a:pt x="94" y="70"/>
                    <a:pt x="94" y="71"/>
                  </a:cubicBezTo>
                  <a:cubicBezTo>
                    <a:pt x="86" y="79"/>
                    <a:pt x="79" y="89"/>
                    <a:pt x="71" y="99"/>
                  </a:cubicBezTo>
                  <a:cubicBezTo>
                    <a:pt x="48" y="131"/>
                    <a:pt x="27" y="173"/>
                    <a:pt x="14" y="227"/>
                  </a:cubicBezTo>
                  <a:cubicBezTo>
                    <a:pt x="2" y="294"/>
                    <a:pt x="2" y="294"/>
                    <a:pt x="2" y="294"/>
                  </a:cubicBezTo>
                  <a:cubicBezTo>
                    <a:pt x="2" y="301"/>
                    <a:pt x="1" y="308"/>
                    <a:pt x="1" y="315"/>
                  </a:cubicBezTo>
                  <a:cubicBezTo>
                    <a:pt x="0" y="328"/>
                    <a:pt x="6" y="339"/>
                    <a:pt x="17" y="345"/>
                  </a:cubicBezTo>
                  <a:cubicBezTo>
                    <a:pt x="21" y="347"/>
                    <a:pt x="25" y="349"/>
                    <a:pt x="30" y="349"/>
                  </a:cubicBezTo>
                  <a:cubicBezTo>
                    <a:pt x="31" y="349"/>
                    <a:pt x="32" y="349"/>
                    <a:pt x="32" y="349"/>
                  </a:cubicBezTo>
                  <a:cubicBezTo>
                    <a:pt x="38" y="349"/>
                    <a:pt x="43" y="348"/>
                    <a:pt x="48" y="345"/>
                  </a:cubicBezTo>
                  <a:cubicBezTo>
                    <a:pt x="57" y="340"/>
                    <a:pt x="64" y="330"/>
                    <a:pt x="64" y="319"/>
                  </a:cubicBezTo>
                  <a:cubicBezTo>
                    <a:pt x="69" y="246"/>
                    <a:pt x="88" y="194"/>
                    <a:pt x="111" y="156"/>
                  </a:cubicBezTo>
                  <a:cubicBezTo>
                    <a:pt x="112" y="153"/>
                    <a:pt x="113" y="151"/>
                    <a:pt x="115" y="149"/>
                  </a:cubicBezTo>
                  <a:cubicBezTo>
                    <a:pt x="124" y="135"/>
                    <a:pt x="133" y="123"/>
                    <a:pt x="143" y="112"/>
                  </a:cubicBezTo>
                  <a:cubicBezTo>
                    <a:pt x="145" y="110"/>
                    <a:pt x="147" y="108"/>
                    <a:pt x="149" y="106"/>
                  </a:cubicBezTo>
                  <a:cubicBezTo>
                    <a:pt x="156" y="98"/>
                    <a:pt x="164" y="92"/>
                    <a:pt x="171" y="86"/>
                  </a:cubicBezTo>
                  <a:cubicBezTo>
                    <a:pt x="171" y="141"/>
                    <a:pt x="171" y="141"/>
                    <a:pt x="171" y="141"/>
                  </a:cubicBezTo>
                  <a:cubicBezTo>
                    <a:pt x="171" y="285"/>
                    <a:pt x="171" y="285"/>
                    <a:pt x="171" y="285"/>
                  </a:cubicBezTo>
                  <a:cubicBezTo>
                    <a:pt x="171" y="318"/>
                    <a:pt x="171" y="318"/>
                    <a:pt x="171" y="318"/>
                  </a:cubicBezTo>
                  <a:cubicBezTo>
                    <a:pt x="171" y="318"/>
                    <a:pt x="171" y="319"/>
                    <a:pt x="171" y="319"/>
                  </a:cubicBezTo>
                  <a:cubicBezTo>
                    <a:pt x="168" y="332"/>
                    <a:pt x="165" y="350"/>
                    <a:pt x="162" y="372"/>
                  </a:cubicBezTo>
                  <a:cubicBezTo>
                    <a:pt x="161" y="380"/>
                    <a:pt x="160" y="389"/>
                    <a:pt x="159" y="398"/>
                  </a:cubicBezTo>
                  <a:cubicBezTo>
                    <a:pt x="156" y="424"/>
                    <a:pt x="153" y="456"/>
                    <a:pt x="151" y="494"/>
                  </a:cubicBezTo>
                  <a:cubicBezTo>
                    <a:pt x="150" y="496"/>
                    <a:pt x="150" y="499"/>
                    <a:pt x="150" y="502"/>
                  </a:cubicBezTo>
                  <a:cubicBezTo>
                    <a:pt x="147" y="555"/>
                    <a:pt x="145" y="619"/>
                    <a:pt x="145" y="696"/>
                  </a:cubicBezTo>
                  <a:cubicBezTo>
                    <a:pt x="145" y="725"/>
                    <a:pt x="168" y="748"/>
                    <a:pt x="197" y="748"/>
                  </a:cubicBezTo>
                  <a:cubicBezTo>
                    <a:pt x="226" y="748"/>
                    <a:pt x="249" y="725"/>
                    <a:pt x="249" y="696"/>
                  </a:cubicBezTo>
                  <a:cubicBezTo>
                    <a:pt x="249" y="551"/>
                    <a:pt x="257" y="454"/>
                    <a:pt x="264" y="394"/>
                  </a:cubicBezTo>
                  <a:cubicBezTo>
                    <a:pt x="266" y="376"/>
                    <a:pt x="269" y="362"/>
                    <a:pt x="271" y="351"/>
                  </a:cubicBezTo>
                  <a:cubicBezTo>
                    <a:pt x="297" y="351"/>
                    <a:pt x="297" y="351"/>
                    <a:pt x="297" y="351"/>
                  </a:cubicBezTo>
                  <a:cubicBezTo>
                    <a:pt x="297" y="355"/>
                    <a:pt x="298" y="361"/>
                    <a:pt x="299" y="367"/>
                  </a:cubicBezTo>
                  <a:cubicBezTo>
                    <a:pt x="296" y="366"/>
                    <a:pt x="296" y="366"/>
                    <a:pt x="296" y="366"/>
                  </a:cubicBezTo>
                  <a:cubicBezTo>
                    <a:pt x="298" y="378"/>
                    <a:pt x="301" y="392"/>
                    <a:pt x="303" y="410"/>
                  </a:cubicBezTo>
                  <a:cubicBezTo>
                    <a:pt x="310" y="470"/>
                    <a:pt x="318" y="567"/>
                    <a:pt x="318" y="712"/>
                  </a:cubicBezTo>
                  <a:cubicBezTo>
                    <a:pt x="318" y="741"/>
                    <a:pt x="341" y="764"/>
                    <a:pt x="370" y="764"/>
                  </a:cubicBezTo>
                  <a:cubicBezTo>
                    <a:pt x="399" y="764"/>
                    <a:pt x="422" y="741"/>
                    <a:pt x="422" y="712"/>
                  </a:cubicBezTo>
                  <a:cubicBezTo>
                    <a:pt x="422" y="651"/>
                    <a:pt x="421" y="598"/>
                    <a:pt x="419" y="553"/>
                  </a:cubicBezTo>
                  <a:cubicBezTo>
                    <a:pt x="419" y="553"/>
                    <a:pt x="419" y="553"/>
                    <a:pt x="419" y="553"/>
                  </a:cubicBezTo>
                  <a:cubicBezTo>
                    <a:pt x="414" y="431"/>
                    <a:pt x="404" y="357"/>
                    <a:pt x="396" y="319"/>
                  </a:cubicBezTo>
                  <a:cubicBezTo>
                    <a:pt x="396" y="319"/>
                    <a:pt x="396" y="318"/>
                    <a:pt x="396" y="318"/>
                  </a:cubicBezTo>
                  <a:cubicBezTo>
                    <a:pt x="396" y="75"/>
                    <a:pt x="396" y="75"/>
                    <a:pt x="396" y="75"/>
                  </a:cubicBezTo>
                  <a:cubicBezTo>
                    <a:pt x="404" y="79"/>
                    <a:pt x="411" y="83"/>
                    <a:pt x="419" y="88"/>
                  </a:cubicBezTo>
                  <a:cubicBezTo>
                    <a:pt x="433" y="99"/>
                    <a:pt x="447" y="114"/>
                    <a:pt x="458" y="138"/>
                  </a:cubicBezTo>
                  <a:cubicBezTo>
                    <a:pt x="467" y="156"/>
                    <a:pt x="474" y="178"/>
                    <a:pt x="477" y="206"/>
                  </a:cubicBezTo>
                  <a:cubicBezTo>
                    <a:pt x="478" y="216"/>
                    <a:pt x="479" y="227"/>
                    <a:pt x="479" y="239"/>
                  </a:cubicBezTo>
                  <a:cubicBezTo>
                    <a:pt x="480" y="244"/>
                    <a:pt x="481" y="248"/>
                    <a:pt x="483" y="252"/>
                  </a:cubicBezTo>
                  <a:cubicBezTo>
                    <a:pt x="488" y="263"/>
                    <a:pt x="499" y="270"/>
                    <a:pt x="511" y="270"/>
                  </a:cubicBezTo>
                  <a:cubicBezTo>
                    <a:pt x="512" y="270"/>
                    <a:pt x="512" y="270"/>
                    <a:pt x="512" y="270"/>
                  </a:cubicBezTo>
                  <a:cubicBezTo>
                    <a:pt x="525" y="270"/>
                    <a:pt x="536" y="261"/>
                    <a:pt x="541" y="250"/>
                  </a:cubicBezTo>
                  <a:cubicBezTo>
                    <a:pt x="543" y="246"/>
                    <a:pt x="544" y="242"/>
                    <a:pt x="543" y="237"/>
                  </a:cubicBezTo>
                  <a:cubicBezTo>
                    <a:pt x="543" y="225"/>
                    <a:pt x="542" y="214"/>
                    <a:pt x="541" y="203"/>
                  </a:cubicBezTo>
                  <a:cubicBezTo>
                    <a:pt x="537" y="165"/>
                    <a:pt x="528" y="133"/>
                    <a:pt x="515" y="107"/>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algn="r" defTabSz="914400" eaLnBrk="0" fontAlgn="base" latinLnBrk="0" hangingPunct="0">
                <a:lnSpc>
                  <a:spcPct val="100000"/>
                </a:lnSpc>
                <a:spcBef>
                  <a:spcPct val="20000"/>
                </a:spcBef>
                <a:spcAft>
                  <a:spcPct val="0"/>
                </a:spcAft>
                <a:buClrTx/>
                <a:buSzTx/>
                <a:buFontTx/>
                <a:buNone/>
                <a:tabLst/>
                <a:defRPr/>
              </a:pPr>
              <a:endParaRPr kumimoji="0" lang="en-GB" sz="1200" b="0" i="0" u="none" strike="noStrike" kern="0" cap="none" spc="0" normalizeH="0" baseline="0" noProof="0">
                <a:ln>
                  <a:noFill/>
                </a:ln>
                <a:solidFill>
                  <a:srgbClr val="292926"/>
                </a:solidFill>
                <a:effectLst/>
                <a:uLnTx/>
                <a:uFillTx/>
              </a:endParaRPr>
            </a:p>
          </p:txBody>
        </p:sp>
        <p:sp>
          <p:nvSpPr>
            <p:cNvPr id="16" name="Freeform 18">
              <a:extLst>
                <a:ext uri="{FF2B5EF4-FFF2-40B4-BE49-F238E27FC236}">
                  <a16:creationId xmlns:a16="http://schemas.microsoft.com/office/drawing/2014/main" id="{B20C2CCB-41A2-4A38-BFCF-F6BC3AA6988A}"/>
                </a:ext>
              </a:extLst>
            </p:cNvPr>
            <p:cNvSpPr>
              <a:spLocks/>
            </p:cNvSpPr>
            <p:nvPr/>
          </p:nvSpPr>
          <p:spPr bwMode="auto">
            <a:xfrm>
              <a:off x="4516438" y="1814513"/>
              <a:ext cx="757238" cy="757238"/>
            </a:xfrm>
            <a:custGeom>
              <a:avLst/>
              <a:gdLst/>
              <a:ahLst/>
              <a:cxnLst>
                <a:cxn ang="0">
                  <a:pos x="31" y="162"/>
                </a:cxn>
                <a:cxn ang="0">
                  <a:pos x="38" y="170"/>
                </a:cxn>
                <a:cxn ang="0">
                  <a:pos x="125" y="195"/>
                </a:cxn>
                <a:cxn ang="0">
                  <a:pos x="169" y="170"/>
                </a:cxn>
                <a:cxn ang="0">
                  <a:pos x="176" y="162"/>
                </a:cxn>
                <a:cxn ang="0">
                  <a:pos x="195" y="82"/>
                </a:cxn>
                <a:cxn ang="0">
                  <a:pos x="82" y="12"/>
                </a:cxn>
                <a:cxn ang="0">
                  <a:pos x="12" y="124"/>
                </a:cxn>
                <a:cxn ang="0">
                  <a:pos x="31" y="162"/>
                </a:cxn>
              </a:cxnLst>
              <a:rect l="0" t="0" r="r" b="b"/>
              <a:pathLst>
                <a:path w="202" h="202">
                  <a:moveTo>
                    <a:pt x="31" y="162"/>
                  </a:moveTo>
                  <a:cubicBezTo>
                    <a:pt x="33" y="165"/>
                    <a:pt x="35" y="168"/>
                    <a:pt x="38" y="170"/>
                  </a:cubicBezTo>
                  <a:cubicBezTo>
                    <a:pt x="60" y="192"/>
                    <a:pt x="92" y="202"/>
                    <a:pt x="125" y="195"/>
                  </a:cubicBezTo>
                  <a:cubicBezTo>
                    <a:pt x="142" y="191"/>
                    <a:pt x="157" y="182"/>
                    <a:pt x="169" y="170"/>
                  </a:cubicBezTo>
                  <a:cubicBezTo>
                    <a:pt x="172" y="168"/>
                    <a:pt x="174" y="165"/>
                    <a:pt x="176" y="162"/>
                  </a:cubicBezTo>
                  <a:cubicBezTo>
                    <a:pt x="194" y="141"/>
                    <a:pt x="202" y="111"/>
                    <a:pt x="195" y="82"/>
                  </a:cubicBezTo>
                  <a:cubicBezTo>
                    <a:pt x="183" y="31"/>
                    <a:pt x="133" y="0"/>
                    <a:pt x="82" y="12"/>
                  </a:cubicBezTo>
                  <a:cubicBezTo>
                    <a:pt x="32" y="23"/>
                    <a:pt x="0" y="74"/>
                    <a:pt x="12" y="124"/>
                  </a:cubicBezTo>
                  <a:cubicBezTo>
                    <a:pt x="15" y="139"/>
                    <a:pt x="22" y="152"/>
                    <a:pt x="31" y="162"/>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algn="r" defTabSz="914400" eaLnBrk="0" fontAlgn="base" latinLnBrk="0" hangingPunct="0">
                <a:lnSpc>
                  <a:spcPct val="100000"/>
                </a:lnSpc>
                <a:spcBef>
                  <a:spcPct val="20000"/>
                </a:spcBef>
                <a:spcAft>
                  <a:spcPct val="0"/>
                </a:spcAft>
                <a:buClrTx/>
                <a:buSzTx/>
                <a:buFontTx/>
                <a:buNone/>
                <a:tabLst/>
                <a:defRPr/>
              </a:pPr>
              <a:endParaRPr kumimoji="0" lang="en-GB" sz="1200" b="0" i="0" u="none" strike="noStrike" kern="0" cap="none" spc="0" normalizeH="0" baseline="0" noProof="0">
                <a:ln>
                  <a:noFill/>
                </a:ln>
                <a:solidFill>
                  <a:srgbClr val="292926"/>
                </a:solidFill>
                <a:effectLst/>
                <a:uLnTx/>
                <a:uFillTx/>
              </a:endParaRPr>
            </a:p>
          </p:txBody>
        </p:sp>
      </p:grpSp>
      <p:grpSp>
        <p:nvGrpSpPr>
          <p:cNvPr id="21" name="Group 144">
            <a:extLst>
              <a:ext uri="{FF2B5EF4-FFF2-40B4-BE49-F238E27FC236}">
                <a16:creationId xmlns:a16="http://schemas.microsoft.com/office/drawing/2014/main" id="{1D1CA485-F9A2-4142-83C7-057101D68538}"/>
              </a:ext>
            </a:extLst>
          </p:cNvPr>
          <p:cNvGrpSpPr>
            <a:grpSpLocks noChangeAspect="1"/>
          </p:cNvGrpSpPr>
          <p:nvPr/>
        </p:nvGrpSpPr>
        <p:grpSpPr>
          <a:xfrm>
            <a:off x="1163959" y="1436112"/>
            <a:ext cx="405767" cy="1018663"/>
            <a:chOff x="4979723" y="4788220"/>
            <a:chExt cx="433613" cy="1088572"/>
          </a:xfrm>
          <a:solidFill>
            <a:srgbClr val="53534C">
              <a:lumMod val="75000"/>
            </a:srgbClr>
          </a:solidFill>
        </p:grpSpPr>
        <p:sp>
          <p:nvSpPr>
            <p:cNvPr id="22" name="Freeform 62">
              <a:extLst>
                <a:ext uri="{FF2B5EF4-FFF2-40B4-BE49-F238E27FC236}">
                  <a16:creationId xmlns:a16="http://schemas.microsoft.com/office/drawing/2014/main" id="{B1221DCF-04F5-4361-ABA4-0B941EE96CC3}"/>
                </a:ext>
              </a:extLst>
            </p:cNvPr>
            <p:cNvSpPr>
              <a:spLocks/>
            </p:cNvSpPr>
            <p:nvPr/>
          </p:nvSpPr>
          <p:spPr bwMode="auto">
            <a:xfrm>
              <a:off x="5083588" y="4788220"/>
              <a:ext cx="234454" cy="235966"/>
            </a:xfrm>
            <a:custGeom>
              <a:avLst/>
              <a:gdLst/>
              <a:ahLst/>
              <a:cxnLst>
                <a:cxn ang="0">
                  <a:pos x="78" y="186"/>
                </a:cxn>
                <a:cxn ang="0">
                  <a:pos x="186" y="119"/>
                </a:cxn>
                <a:cxn ang="0">
                  <a:pos x="119" y="11"/>
                </a:cxn>
                <a:cxn ang="0">
                  <a:pos x="11" y="78"/>
                </a:cxn>
                <a:cxn ang="0">
                  <a:pos x="78" y="186"/>
                </a:cxn>
              </a:cxnLst>
              <a:rect l="0" t="0" r="r" b="b"/>
              <a:pathLst>
                <a:path w="197" h="198">
                  <a:moveTo>
                    <a:pt x="78" y="186"/>
                  </a:moveTo>
                  <a:cubicBezTo>
                    <a:pt x="126" y="198"/>
                    <a:pt x="175" y="168"/>
                    <a:pt x="186" y="119"/>
                  </a:cubicBezTo>
                  <a:cubicBezTo>
                    <a:pt x="197" y="71"/>
                    <a:pt x="167" y="22"/>
                    <a:pt x="119" y="11"/>
                  </a:cubicBezTo>
                  <a:cubicBezTo>
                    <a:pt x="71" y="0"/>
                    <a:pt x="22" y="30"/>
                    <a:pt x="11" y="78"/>
                  </a:cubicBezTo>
                  <a:cubicBezTo>
                    <a:pt x="0" y="127"/>
                    <a:pt x="30" y="175"/>
                    <a:pt x="78" y="186"/>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algn="r" defTabSz="914400" eaLnBrk="0" fontAlgn="base" latinLnBrk="0" hangingPunct="0">
                <a:lnSpc>
                  <a:spcPct val="100000"/>
                </a:lnSpc>
                <a:spcBef>
                  <a:spcPct val="20000"/>
                </a:spcBef>
                <a:spcAft>
                  <a:spcPct val="0"/>
                </a:spcAft>
                <a:buClrTx/>
                <a:buSzTx/>
                <a:buFontTx/>
                <a:buNone/>
                <a:tabLst/>
                <a:defRPr/>
              </a:pPr>
              <a:endParaRPr kumimoji="0" lang="en-GB" sz="1200" b="0" i="0" u="none" strike="noStrike" kern="0" cap="none" spc="0" normalizeH="0" baseline="0" noProof="0">
                <a:ln>
                  <a:noFill/>
                </a:ln>
                <a:solidFill>
                  <a:srgbClr val="292926"/>
                </a:solidFill>
                <a:effectLst/>
                <a:uLnTx/>
                <a:uFillTx/>
              </a:endParaRPr>
            </a:p>
          </p:txBody>
        </p:sp>
        <p:sp>
          <p:nvSpPr>
            <p:cNvPr id="23" name="Freeform 63">
              <a:extLst>
                <a:ext uri="{FF2B5EF4-FFF2-40B4-BE49-F238E27FC236}">
                  <a16:creationId xmlns:a16="http://schemas.microsoft.com/office/drawing/2014/main" id="{91C730DE-140C-4F38-9E76-86129B54A3C8}"/>
                </a:ext>
              </a:extLst>
            </p:cNvPr>
            <p:cNvSpPr>
              <a:spLocks noEditPoints="1"/>
            </p:cNvSpPr>
            <p:nvPr/>
          </p:nvSpPr>
          <p:spPr bwMode="auto">
            <a:xfrm>
              <a:off x="4979723" y="5045363"/>
              <a:ext cx="433613" cy="831429"/>
            </a:xfrm>
            <a:custGeom>
              <a:avLst/>
              <a:gdLst/>
              <a:ahLst/>
              <a:cxnLst>
                <a:cxn ang="0">
                  <a:pos x="298" y="8"/>
                </a:cxn>
                <a:cxn ang="0">
                  <a:pos x="270" y="0"/>
                </a:cxn>
                <a:cxn ang="0">
                  <a:pos x="263" y="0"/>
                </a:cxn>
                <a:cxn ang="0">
                  <a:pos x="108" y="0"/>
                </a:cxn>
                <a:cxn ang="0">
                  <a:pos x="102" y="0"/>
                </a:cxn>
                <a:cxn ang="0">
                  <a:pos x="96" y="2"/>
                </a:cxn>
                <a:cxn ang="0">
                  <a:pos x="26" y="58"/>
                </a:cxn>
                <a:cxn ang="0">
                  <a:pos x="0" y="139"/>
                </a:cxn>
                <a:cxn ang="0">
                  <a:pos x="19" y="193"/>
                </a:cxn>
                <a:cxn ang="0">
                  <a:pos x="76" y="218"/>
                </a:cxn>
                <a:cxn ang="0">
                  <a:pos x="77" y="218"/>
                </a:cxn>
                <a:cxn ang="0">
                  <a:pos x="77" y="218"/>
                </a:cxn>
                <a:cxn ang="0">
                  <a:pos x="77" y="218"/>
                </a:cxn>
                <a:cxn ang="0">
                  <a:pos x="78" y="218"/>
                </a:cxn>
                <a:cxn ang="0">
                  <a:pos x="125" y="210"/>
                </a:cxn>
                <a:cxn ang="0">
                  <a:pos x="190" y="178"/>
                </a:cxn>
                <a:cxn ang="0">
                  <a:pos x="201" y="135"/>
                </a:cxn>
                <a:cxn ang="0">
                  <a:pos x="158" y="123"/>
                </a:cxn>
                <a:cxn ang="0">
                  <a:pos x="115" y="145"/>
                </a:cxn>
                <a:cxn ang="0">
                  <a:pos x="78" y="154"/>
                </a:cxn>
                <a:cxn ang="0">
                  <a:pos x="77" y="154"/>
                </a:cxn>
                <a:cxn ang="0">
                  <a:pos x="77" y="154"/>
                </a:cxn>
                <a:cxn ang="0">
                  <a:pos x="67" y="152"/>
                </a:cxn>
                <a:cxn ang="0">
                  <a:pos x="64" y="139"/>
                </a:cxn>
                <a:cxn ang="0">
                  <a:pos x="77" y="96"/>
                </a:cxn>
                <a:cxn ang="0">
                  <a:pos x="77" y="146"/>
                </a:cxn>
                <a:cxn ang="0">
                  <a:pos x="78" y="146"/>
                </a:cxn>
                <a:cxn ang="0">
                  <a:pos x="78" y="146"/>
                </a:cxn>
                <a:cxn ang="0">
                  <a:pos x="113" y="137"/>
                </a:cxn>
                <a:cxn ang="0">
                  <a:pos x="105" y="86"/>
                </a:cxn>
                <a:cxn ang="0">
                  <a:pos x="215" y="68"/>
                </a:cxn>
                <a:cxn ang="0">
                  <a:pos x="242" y="237"/>
                </a:cxn>
                <a:cxn ang="0">
                  <a:pos x="132" y="255"/>
                </a:cxn>
                <a:cxn ang="0">
                  <a:pos x="126" y="218"/>
                </a:cxn>
                <a:cxn ang="0">
                  <a:pos x="78" y="226"/>
                </a:cxn>
                <a:cxn ang="0">
                  <a:pos x="77" y="226"/>
                </a:cxn>
                <a:cxn ang="0">
                  <a:pos x="77" y="228"/>
                </a:cxn>
                <a:cxn ang="0">
                  <a:pos x="77" y="304"/>
                </a:cxn>
                <a:cxn ang="0">
                  <a:pos x="77" y="648"/>
                </a:cxn>
                <a:cxn ang="0">
                  <a:pos x="127" y="698"/>
                </a:cxn>
                <a:cxn ang="0">
                  <a:pos x="176" y="648"/>
                </a:cxn>
                <a:cxn ang="0">
                  <a:pos x="176" y="335"/>
                </a:cxn>
                <a:cxn ang="0">
                  <a:pos x="195" y="335"/>
                </a:cxn>
                <a:cxn ang="0">
                  <a:pos x="195" y="648"/>
                </a:cxn>
                <a:cxn ang="0">
                  <a:pos x="244" y="698"/>
                </a:cxn>
                <a:cxn ang="0">
                  <a:pos x="294" y="648"/>
                </a:cxn>
                <a:cxn ang="0">
                  <a:pos x="294" y="337"/>
                </a:cxn>
                <a:cxn ang="0">
                  <a:pos x="316" y="318"/>
                </a:cxn>
                <a:cxn ang="0">
                  <a:pos x="364" y="129"/>
                </a:cxn>
                <a:cxn ang="0">
                  <a:pos x="351" y="59"/>
                </a:cxn>
                <a:cxn ang="0">
                  <a:pos x="298" y="8"/>
                </a:cxn>
                <a:cxn ang="0">
                  <a:pos x="294" y="183"/>
                </a:cxn>
                <a:cxn ang="0">
                  <a:pos x="294" y="89"/>
                </a:cxn>
                <a:cxn ang="0">
                  <a:pos x="300" y="129"/>
                </a:cxn>
                <a:cxn ang="0">
                  <a:pos x="294" y="183"/>
                </a:cxn>
              </a:cxnLst>
              <a:rect l="0" t="0" r="r" b="b"/>
              <a:pathLst>
                <a:path w="364" h="698">
                  <a:moveTo>
                    <a:pt x="298" y="8"/>
                  </a:moveTo>
                  <a:cubicBezTo>
                    <a:pt x="286" y="3"/>
                    <a:pt x="276" y="1"/>
                    <a:pt x="270" y="0"/>
                  </a:cubicBezTo>
                  <a:cubicBezTo>
                    <a:pt x="267" y="0"/>
                    <a:pt x="265" y="0"/>
                    <a:pt x="263" y="0"/>
                  </a:cubicBezTo>
                  <a:cubicBezTo>
                    <a:pt x="108" y="0"/>
                    <a:pt x="108" y="0"/>
                    <a:pt x="108" y="0"/>
                  </a:cubicBezTo>
                  <a:cubicBezTo>
                    <a:pt x="106" y="0"/>
                    <a:pt x="104" y="0"/>
                    <a:pt x="102" y="0"/>
                  </a:cubicBezTo>
                  <a:cubicBezTo>
                    <a:pt x="100" y="0"/>
                    <a:pt x="98" y="1"/>
                    <a:pt x="96" y="2"/>
                  </a:cubicBezTo>
                  <a:cubicBezTo>
                    <a:pt x="65" y="11"/>
                    <a:pt x="42" y="33"/>
                    <a:pt x="26" y="58"/>
                  </a:cubicBezTo>
                  <a:cubicBezTo>
                    <a:pt x="10" y="83"/>
                    <a:pt x="0" y="111"/>
                    <a:pt x="0" y="139"/>
                  </a:cubicBezTo>
                  <a:cubicBezTo>
                    <a:pt x="0" y="157"/>
                    <a:pt x="5" y="177"/>
                    <a:pt x="19" y="193"/>
                  </a:cubicBezTo>
                  <a:cubicBezTo>
                    <a:pt x="32" y="210"/>
                    <a:pt x="54" y="218"/>
                    <a:pt x="76" y="218"/>
                  </a:cubicBezTo>
                  <a:cubicBezTo>
                    <a:pt x="76" y="218"/>
                    <a:pt x="76" y="218"/>
                    <a:pt x="77" y="218"/>
                  </a:cubicBezTo>
                  <a:cubicBezTo>
                    <a:pt x="77" y="218"/>
                    <a:pt x="77" y="218"/>
                    <a:pt x="77" y="218"/>
                  </a:cubicBezTo>
                  <a:cubicBezTo>
                    <a:pt x="77" y="218"/>
                    <a:pt x="77" y="218"/>
                    <a:pt x="77" y="218"/>
                  </a:cubicBezTo>
                  <a:cubicBezTo>
                    <a:pt x="77" y="218"/>
                    <a:pt x="78" y="218"/>
                    <a:pt x="78" y="218"/>
                  </a:cubicBezTo>
                  <a:cubicBezTo>
                    <a:pt x="92" y="218"/>
                    <a:pt x="108" y="215"/>
                    <a:pt x="125" y="210"/>
                  </a:cubicBezTo>
                  <a:cubicBezTo>
                    <a:pt x="144" y="203"/>
                    <a:pt x="166" y="193"/>
                    <a:pt x="190" y="178"/>
                  </a:cubicBezTo>
                  <a:cubicBezTo>
                    <a:pt x="205" y="169"/>
                    <a:pt x="210" y="150"/>
                    <a:pt x="201" y="135"/>
                  </a:cubicBezTo>
                  <a:cubicBezTo>
                    <a:pt x="192" y="119"/>
                    <a:pt x="173" y="114"/>
                    <a:pt x="158" y="123"/>
                  </a:cubicBezTo>
                  <a:cubicBezTo>
                    <a:pt x="141" y="133"/>
                    <a:pt x="127" y="140"/>
                    <a:pt x="115" y="145"/>
                  </a:cubicBezTo>
                  <a:cubicBezTo>
                    <a:pt x="98" y="152"/>
                    <a:pt x="85" y="154"/>
                    <a:pt x="78" y="154"/>
                  </a:cubicBezTo>
                  <a:cubicBezTo>
                    <a:pt x="78" y="154"/>
                    <a:pt x="77" y="154"/>
                    <a:pt x="77" y="154"/>
                  </a:cubicBezTo>
                  <a:cubicBezTo>
                    <a:pt x="77" y="154"/>
                    <a:pt x="77" y="154"/>
                    <a:pt x="77" y="154"/>
                  </a:cubicBezTo>
                  <a:cubicBezTo>
                    <a:pt x="68" y="154"/>
                    <a:pt x="68" y="152"/>
                    <a:pt x="67" y="152"/>
                  </a:cubicBezTo>
                  <a:cubicBezTo>
                    <a:pt x="66" y="151"/>
                    <a:pt x="64" y="147"/>
                    <a:pt x="64" y="139"/>
                  </a:cubicBezTo>
                  <a:cubicBezTo>
                    <a:pt x="64" y="128"/>
                    <a:pt x="69" y="111"/>
                    <a:pt x="77" y="96"/>
                  </a:cubicBezTo>
                  <a:cubicBezTo>
                    <a:pt x="77" y="146"/>
                    <a:pt x="77" y="146"/>
                    <a:pt x="77" y="146"/>
                  </a:cubicBezTo>
                  <a:cubicBezTo>
                    <a:pt x="78" y="146"/>
                    <a:pt x="78" y="146"/>
                    <a:pt x="78" y="146"/>
                  </a:cubicBezTo>
                  <a:cubicBezTo>
                    <a:pt x="78" y="146"/>
                    <a:pt x="78" y="146"/>
                    <a:pt x="78" y="146"/>
                  </a:cubicBezTo>
                  <a:cubicBezTo>
                    <a:pt x="86" y="146"/>
                    <a:pt x="98" y="144"/>
                    <a:pt x="113" y="137"/>
                  </a:cubicBezTo>
                  <a:cubicBezTo>
                    <a:pt x="105" y="86"/>
                    <a:pt x="105" y="86"/>
                    <a:pt x="105" y="86"/>
                  </a:cubicBezTo>
                  <a:cubicBezTo>
                    <a:pt x="215" y="68"/>
                    <a:pt x="215" y="68"/>
                    <a:pt x="215" y="68"/>
                  </a:cubicBezTo>
                  <a:cubicBezTo>
                    <a:pt x="242" y="237"/>
                    <a:pt x="242" y="237"/>
                    <a:pt x="242" y="237"/>
                  </a:cubicBezTo>
                  <a:cubicBezTo>
                    <a:pt x="132" y="255"/>
                    <a:pt x="132" y="255"/>
                    <a:pt x="132" y="255"/>
                  </a:cubicBezTo>
                  <a:cubicBezTo>
                    <a:pt x="126" y="218"/>
                    <a:pt x="126" y="218"/>
                    <a:pt x="126" y="218"/>
                  </a:cubicBezTo>
                  <a:cubicBezTo>
                    <a:pt x="109" y="223"/>
                    <a:pt x="93" y="226"/>
                    <a:pt x="78" y="226"/>
                  </a:cubicBezTo>
                  <a:cubicBezTo>
                    <a:pt x="77" y="226"/>
                    <a:pt x="77" y="226"/>
                    <a:pt x="77" y="226"/>
                  </a:cubicBezTo>
                  <a:cubicBezTo>
                    <a:pt x="77" y="228"/>
                    <a:pt x="77" y="228"/>
                    <a:pt x="77" y="228"/>
                  </a:cubicBezTo>
                  <a:cubicBezTo>
                    <a:pt x="77" y="304"/>
                    <a:pt x="77" y="304"/>
                    <a:pt x="77" y="304"/>
                  </a:cubicBezTo>
                  <a:cubicBezTo>
                    <a:pt x="77" y="648"/>
                    <a:pt x="77" y="648"/>
                    <a:pt x="77" y="648"/>
                  </a:cubicBezTo>
                  <a:cubicBezTo>
                    <a:pt x="77" y="675"/>
                    <a:pt x="99" y="698"/>
                    <a:pt x="127" y="698"/>
                  </a:cubicBezTo>
                  <a:cubicBezTo>
                    <a:pt x="154" y="698"/>
                    <a:pt x="176" y="675"/>
                    <a:pt x="176" y="648"/>
                  </a:cubicBezTo>
                  <a:cubicBezTo>
                    <a:pt x="176" y="335"/>
                    <a:pt x="176" y="335"/>
                    <a:pt x="176" y="335"/>
                  </a:cubicBezTo>
                  <a:cubicBezTo>
                    <a:pt x="195" y="335"/>
                    <a:pt x="195" y="335"/>
                    <a:pt x="195" y="335"/>
                  </a:cubicBezTo>
                  <a:cubicBezTo>
                    <a:pt x="195" y="648"/>
                    <a:pt x="195" y="648"/>
                    <a:pt x="195" y="648"/>
                  </a:cubicBezTo>
                  <a:cubicBezTo>
                    <a:pt x="195" y="675"/>
                    <a:pt x="217" y="698"/>
                    <a:pt x="244" y="698"/>
                  </a:cubicBezTo>
                  <a:cubicBezTo>
                    <a:pt x="272" y="698"/>
                    <a:pt x="294" y="675"/>
                    <a:pt x="294" y="648"/>
                  </a:cubicBezTo>
                  <a:cubicBezTo>
                    <a:pt x="294" y="337"/>
                    <a:pt x="294" y="337"/>
                    <a:pt x="294" y="337"/>
                  </a:cubicBezTo>
                  <a:cubicBezTo>
                    <a:pt x="303" y="335"/>
                    <a:pt x="312" y="328"/>
                    <a:pt x="316" y="318"/>
                  </a:cubicBezTo>
                  <a:cubicBezTo>
                    <a:pt x="351" y="235"/>
                    <a:pt x="364" y="175"/>
                    <a:pt x="364" y="129"/>
                  </a:cubicBezTo>
                  <a:cubicBezTo>
                    <a:pt x="364" y="101"/>
                    <a:pt x="359" y="78"/>
                    <a:pt x="351" y="59"/>
                  </a:cubicBezTo>
                  <a:cubicBezTo>
                    <a:pt x="338" y="32"/>
                    <a:pt x="316" y="15"/>
                    <a:pt x="298" y="8"/>
                  </a:cubicBezTo>
                  <a:close/>
                  <a:moveTo>
                    <a:pt x="294" y="183"/>
                  </a:moveTo>
                  <a:cubicBezTo>
                    <a:pt x="294" y="89"/>
                    <a:pt x="294" y="89"/>
                    <a:pt x="294" y="89"/>
                  </a:cubicBezTo>
                  <a:cubicBezTo>
                    <a:pt x="297" y="97"/>
                    <a:pt x="300" y="110"/>
                    <a:pt x="300" y="129"/>
                  </a:cubicBezTo>
                  <a:cubicBezTo>
                    <a:pt x="300" y="143"/>
                    <a:pt x="298" y="161"/>
                    <a:pt x="294" y="183"/>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algn="r" defTabSz="914400" eaLnBrk="0" fontAlgn="base" latinLnBrk="0" hangingPunct="0">
                <a:lnSpc>
                  <a:spcPct val="100000"/>
                </a:lnSpc>
                <a:spcBef>
                  <a:spcPct val="20000"/>
                </a:spcBef>
                <a:spcAft>
                  <a:spcPct val="0"/>
                </a:spcAft>
                <a:buClrTx/>
                <a:buSzTx/>
                <a:buFontTx/>
                <a:buNone/>
                <a:tabLst/>
                <a:defRPr/>
              </a:pPr>
              <a:endParaRPr kumimoji="0" lang="en-GB" sz="1200" b="0" i="0" u="none" strike="noStrike" kern="0" cap="none" spc="0" normalizeH="0" baseline="0" noProof="0">
                <a:ln>
                  <a:noFill/>
                </a:ln>
                <a:solidFill>
                  <a:srgbClr val="292926"/>
                </a:solidFill>
                <a:effectLst/>
                <a:uLnTx/>
                <a:uFillTx/>
              </a:endParaRPr>
            </a:p>
          </p:txBody>
        </p:sp>
      </p:grpSp>
      <p:sp>
        <p:nvSpPr>
          <p:cNvPr id="25" name="Nadpis 4">
            <a:extLst>
              <a:ext uri="{FF2B5EF4-FFF2-40B4-BE49-F238E27FC236}">
                <a16:creationId xmlns:a16="http://schemas.microsoft.com/office/drawing/2014/main" id="{974EFF03-C9F7-41BE-92F4-E96C8B062F0A}"/>
              </a:ext>
            </a:extLst>
          </p:cNvPr>
          <p:cNvSpPr>
            <a:spLocks noGrp="1"/>
          </p:cNvSpPr>
          <p:nvPr>
            <p:ph type="title"/>
          </p:nvPr>
        </p:nvSpPr>
        <p:spPr>
          <a:xfrm>
            <a:off x="704783" y="136183"/>
            <a:ext cx="8127521" cy="486000"/>
          </a:xfrm>
        </p:spPr>
        <p:txBody>
          <a:bodyPr>
            <a:normAutofit/>
          </a:bodyPr>
          <a:lstStyle/>
          <a:p>
            <a:r>
              <a:rPr lang="cs-CZ" dirty="0"/>
              <a:t>PŘÍCHÁZÍ MLADÍ TRENÉŘI ANEBO PŘEVAŽUJÍ TI STARŠÍ?</a:t>
            </a:r>
          </a:p>
        </p:txBody>
      </p:sp>
      <p:sp>
        <p:nvSpPr>
          <p:cNvPr id="26" name="Obdélník 25">
            <a:extLst>
              <a:ext uri="{FF2B5EF4-FFF2-40B4-BE49-F238E27FC236}">
                <a16:creationId xmlns:a16="http://schemas.microsoft.com/office/drawing/2014/main" id="{7F1BFA80-72D0-4463-B271-D88A20B00916}"/>
              </a:ext>
            </a:extLst>
          </p:cNvPr>
          <p:cNvSpPr/>
          <p:nvPr/>
        </p:nvSpPr>
        <p:spPr>
          <a:xfrm>
            <a:off x="701334" y="609841"/>
            <a:ext cx="7886678" cy="118082"/>
          </a:xfrm>
          <a:prstGeom prst="rect">
            <a:avLst/>
          </a:prstGeom>
          <a:solidFill>
            <a:srgbClr val="439E9C"/>
          </a:solidFill>
          <a:ln>
            <a:solidFill>
              <a:srgbClr val="439E9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Tree>
    <p:extLst>
      <p:ext uri="{BB962C8B-B14F-4D97-AF65-F5344CB8AC3E}">
        <p14:creationId xmlns:p14="http://schemas.microsoft.com/office/powerpoint/2010/main" val="401798193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28000"/>
            <a:lum/>
          </a:blip>
          <a:srcRect/>
          <a:stretch>
            <a:fillRect t="-5000" b="-5000"/>
          </a:stretch>
        </a:blipFill>
        <a:effectLst/>
      </p:bgPr>
    </p:bg>
    <p:spTree>
      <p:nvGrpSpPr>
        <p:cNvPr id="1" name=""/>
        <p:cNvGrpSpPr/>
        <p:nvPr/>
      </p:nvGrpSpPr>
      <p:grpSpPr>
        <a:xfrm>
          <a:off x="0" y="0"/>
          <a:ext cx="0" cy="0"/>
          <a:chOff x="0" y="0"/>
          <a:chExt cx="0" cy="0"/>
        </a:xfrm>
      </p:grpSpPr>
      <p:sp>
        <p:nvSpPr>
          <p:cNvPr id="3" name="Nadpis 2">
            <a:extLst>
              <a:ext uri="{FF2B5EF4-FFF2-40B4-BE49-F238E27FC236}">
                <a16:creationId xmlns:a16="http://schemas.microsoft.com/office/drawing/2014/main" id="{20A774A8-0901-40AA-B62A-B87358CDC74F}"/>
              </a:ext>
            </a:extLst>
          </p:cNvPr>
          <p:cNvSpPr>
            <a:spLocks noGrp="1"/>
          </p:cNvSpPr>
          <p:nvPr>
            <p:ph type="title"/>
          </p:nvPr>
        </p:nvSpPr>
        <p:spPr>
          <a:xfrm>
            <a:off x="695400" y="296652"/>
            <a:ext cx="9457547" cy="1083375"/>
          </a:xfrm>
        </p:spPr>
        <p:txBody>
          <a:bodyPr/>
          <a:lstStyle/>
          <a:p>
            <a:r>
              <a:rPr lang="cs-CZ" dirty="0">
                <a:solidFill>
                  <a:schemeClr val="tx1"/>
                </a:solidFill>
              </a:rPr>
              <a:t>SITUACE U DĚTÍ</a:t>
            </a:r>
          </a:p>
        </p:txBody>
      </p:sp>
    </p:spTree>
    <p:extLst>
      <p:ext uri="{BB962C8B-B14F-4D97-AF65-F5344CB8AC3E}">
        <p14:creationId xmlns:p14="http://schemas.microsoft.com/office/powerpoint/2010/main" val="44445412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Nadpis 4">
            <a:extLst>
              <a:ext uri="{FF2B5EF4-FFF2-40B4-BE49-F238E27FC236}">
                <a16:creationId xmlns:a16="http://schemas.microsoft.com/office/drawing/2014/main" id="{81E674A6-F08F-43F6-BDBD-D5145B8B5DEA}"/>
              </a:ext>
            </a:extLst>
          </p:cNvPr>
          <p:cNvSpPr>
            <a:spLocks noGrp="1"/>
          </p:cNvSpPr>
          <p:nvPr>
            <p:ph type="title"/>
          </p:nvPr>
        </p:nvSpPr>
        <p:spPr/>
        <p:txBody>
          <a:bodyPr/>
          <a:lstStyle/>
          <a:p>
            <a:r>
              <a:rPr lang="cs-CZ" dirty="0"/>
              <a:t>PANUJE NÁRŮST NEBO ÚBYTEK DĚTÍ, KTERÉ TRÉNUJÍ?</a:t>
            </a:r>
          </a:p>
        </p:txBody>
      </p:sp>
      <p:sp>
        <p:nvSpPr>
          <p:cNvPr id="3" name="Zástupný text 1">
            <a:extLst>
              <a:ext uri="{FF2B5EF4-FFF2-40B4-BE49-F238E27FC236}">
                <a16:creationId xmlns:a16="http://schemas.microsoft.com/office/drawing/2014/main" id="{A3EB8E42-B8E0-4AC1-92C6-E858F027B646}"/>
              </a:ext>
            </a:extLst>
          </p:cNvPr>
          <p:cNvSpPr txBox="1">
            <a:spLocks/>
          </p:cNvSpPr>
          <p:nvPr/>
        </p:nvSpPr>
        <p:spPr>
          <a:xfrm>
            <a:off x="404786" y="6164639"/>
            <a:ext cx="11382428" cy="244682"/>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355" rtl="0" eaLnBrk="1" fontAlgn="auto" latinLnBrk="0" hangingPunct="1">
              <a:lnSpc>
                <a:spcPts val="1400"/>
              </a:lnSpc>
              <a:spcBef>
                <a:spcPts val="0"/>
              </a:spcBef>
              <a:spcAft>
                <a:spcPts val="0"/>
              </a:spcAft>
              <a:buClrTx/>
              <a:buSzTx/>
              <a:buFont typeface="Arial" panose="020B0604020202020204" pitchFamily="34" charset="0"/>
              <a:buNone/>
              <a:tabLst/>
              <a:defRPr/>
            </a:pPr>
            <a:r>
              <a:rPr kumimoji="0" lang="cs-CZ" sz="1000" b="0" i="1" u="none" strike="noStrike" kern="1200" cap="none" spc="0" normalizeH="0" baseline="0" noProof="0" dirty="0">
                <a:ln>
                  <a:noFill/>
                </a:ln>
                <a:solidFill>
                  <a:srgbClr val="FFFFFF">
                    <a:lumMod val="50000"/>
                  </a:srgbClr>
                </a:solidFill>
                <a:effectLst/>
                <a:uLnTx/>
                <a:uFillTx/>
                <a:latin typeface="Arial" panose="020B0604020202020204" pitchFamily="34" charset="0"/>
                <a:ea typeface="+mn-ea"/>
                <a:cs typeface="Arial" pitchFamily="34" charset="0"/>
              </a:rPr>
              <a:t>Q8. Zaznamenali jste za poslední rok úbytek nebo naopak nárust dětí, které chodí na tréninky? N=48</a:t>
            </a:r>
          </a:p>
          <a:p>
            <a:pPr marL="0" marR="0" lvl="0" indent="0" algn="l" defTabSz="914355" rtl="0" eaLnBrk="1" fontAlgn="auto" latinLnBrk="0" hangingPunct="1">
              <a:lnSpc>
                <a:spcPts val="1400"/>
              </a:lnSpc>
              <a:spcBef>
                <a:spcPts val="0"/>
              </a:spcBef>
              <a:spcAft>
                <a:spcPts val="0"/>
              </a:spcAft>
              <a:buClrTx/>
              <a:buSzTx/>
              <a:buFont typeface="Arial" panose="020B0604020202020204" pitchFamily="34" charset="0"/>
              <a:buNone/>
              <a:tabLst/>
              <a:defRPr/>
            </a:pPr>
            <a:r>
              <a:rPr kumimoji="0" lang="cs-CZ" sz="1000" b="0" i="1" u="none" strike="noStrike" kern="1200" cap="none" spc="0" normalizeH="0" baseline="0" noProof="0" dirty="0">
                <a:ln>
                  <a:noFill/>
                </a:ln>
                <a:solidFill>
                  <a:srgbClr val="FFFFFF">
                    <a:lumMod val="50000"/>
                  </a:srgbClr>
                </a:solidFill>
                <a:effectLst/>
                <a:uLnTx/>
                <a:uFillTx/>
                <a:latin typeface="Arial" panose="020B0604020202020204" pitchFamily="34" charset="0"/>
                <a:ea typeface="+mn-ea"/>
                <a:cs typeface="Arial" pitchFamily="34" charset="0"/>
              </a:rPr>
              <a:t>Q9. O kolik byste řekli, že ubylo dětí za poslední rok, které k Vám chodili? N=22</a:t>
            </a:r>
            <a:endParaRPr kumimoji="0" lang="cs-CZ" sz="11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2" name="Obdélník 1">
            <a:extLst>
              <a:ext uri="{FF2B5EF4-FFF2-40B4-BE49-F238E27FC236}">
                <a16:creationId xmlns:a16="http://schemas.microsoft.com/office/drawing/2014/main" id="{2F120DFF-1CB3-4F7E-8FDA-6979438F30E5}"/>
              </a:ext>
            </a:extLst>
          </p:cNvPr>
          <p:cNvSpPr/>
          <p:nvPr/>
        </p:nvSpPr>
        <p:spPr>
          <a:xfrm>
            <a:off x="172415" y="609841"/>
            <a:ext cx="6334127" cy="45719"/>
          </a:xfrm>
          <a:prstGeom prst="rect">
            <a:avLst/>
          </a:prstGeom>
          <a:solidFill>
            <a:srgbClr val="FF9800"/>
          </a:solidFill>
          <a:ln>
            <a:solidFill>
              <a:srgbClr val="FF98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cs-CZ" sz="2400" b="0" i="0" u="none" strike="noStrike" kern="1200" cap="none" spc="0" normalizeH="0" baseline="0" noProof="0">
              <a:ln>
                <a:noFill/>
              </a:ln>
              <a:solidFill>
                <a:srgbClr val="FFFFFF"/>
              </a:solidFill>
              <a:effectLst/>
              <a:uLnTx/>
              <a:uFillTx/>
              <a:latin typeface="Arial" panose="020B0604020202020204"/>
              <a:ea typeface="+mn-ea"/>
              <a:cs typeface="+mn-cs"/>
            </a:endParaRPr>
          </a:p>
        </p:txBody>
      </p:sp>
      <p:graphicFrame>
        <p:nvGraphicFramePr>
          <p:cNvPr id="9" name="Zástupný symbol pro obsah 6">
            <a:extLst>
              <a:ext uri="{FF2B5EF4-FFF2-40B4-BE49-F238E27FC236}">
                <a16:creationId xmlns:a16="http://schemas.microsoft.com/office/drawing/2014/main" id="{BCF25ADA-F809-4362-BB30-21CF45D864EF}"/>
              </a:ext>
            </a:extLst>
          </p:cNvPr>
          <p:cNvGraphicFramePr>
            <a:graphicFrameLocks noChangeAspect="1"/>
          </p:cNvGraphicFramePr>
          <p:nvPr>
            <p:extLst>
              <p:ext uri="{D42A27DB-BD31-4B8C-83A1-F6EECF244321}">
                <p14:modId xmlns:p14="http://schemas.microsoft.com/office/powerpoint/2010/main" val="943126032"/>
              </p:ext>
            </p:extLst>
          </p:nvPr>
        </p:nvGraphicFramePr>
        <p:xfrm>
          <a:off x="172415" y="895625"/>
          <a:ext cx="5239509" cy="4712831"/>
        </p:xfrm>
        <a:graphic>
          <a:graphicData uri="http://schemas.openxmlformats.org/drawingml/2006/chart">
            <c:chart xmlns:c="http://schemas.openxmlformats.org/drawingml/2006/chart" xmlns:r="http://schemas.openxmlformats.org/officeDocument/2006/relationships" r:id="rId2"/>
          </a:graphicData>
        </a:graphic>
      </p:graphicFrame>
      <p:sp>
        <p:nvSpPr>
          <p:cNvPr id="11" name="TextovéPole 10">
            <a:extLst>
              <a:ext uri="{FF2B5EF4-FFF2-40B4-BE49-F238E27FC236}">
                <a16:creationId xmlns:a16="http://schemas.microsoft.com/office/drawing/2014/main" id="{ABF9BD18-3089-431D-88A3-8DCA0D99AB15}"/>
              </a:ext>
            </a:extLst>
          </p:cNvPr>
          <p:cNvSpPr txBox="1"/>
          <p:nvPr/>
        </p:nvSpPr>
        <p:spPr>
          <a:xfrm>
            <a:off x="1418209" y="865008"/>
            <a:ext cx="1713674" cy="461665"/>
          </a:xfrm>
          <a:prstGeom prst="rect">
            <a:avLst/>
          </a:prstGeom>
          <a:noFill/>
        </p:spPr>
        <p:txBody>
          <a:bodyPr wrap="none" rtlCol="0">
            <a:spAutoFit/>
          </a:bodyPr>
          <a:lstStyle/>
          <a:p>
            <a:pPr defTabSz="914400"/>
            <a:r>
              <a:rPr lang="cs-CZ" b="1" dirty="0">
                <a:solidFill>
                  <a:schemeClr val="tx1">
                    <a:lumMod val="50000"/>
                    <a:lumOff val="50000"/>
                  </a:schemeClr>
                </a:solidFill>
                <a:latin typeface="Calibri"/>
              </a:rPr>
              <a:t>Nárůst 33 %</a:t>
            </a:r>
          </a:p>
        </p:txBody>
      </p:sp>
      <p:sp>
        <p:nvSpPr>
          <p:cNvPr id="12" name="TextovéPole 11">
            <a:extLst>
              <a:ext uri="{FF2B5EF4-FFF2-40B4-BE49-F238E27FC236}">
                <a16:creationId xmlns:a16="http://schemas.microsoft.com/office/drawing/2014/main" id="{F7F33B61-8C24-40C8-8C02-48CBB8F85017}"/>
              </a:ext>
            </a:extLst>
          </p:cNvPr>
          <p:cNvSpPr txBox="1"/>
          <p:nvPr/>
        </p:nvSpPr>
        <p:spPr>
          <a:xfrm>
            <a:off x="1343472" y="5285260"/>
            <a:ext cx="1683346" cy="461665"/>
          </a:xfrm>
          <a:prstGeom prst="rect">
            <a:avLst/>
          </a:prstGeom>
          <a:noFill/>
        </p:spPr>
        <p:txBody>
          <a:bodyPr wrap="none" rtlCol="0">
            <a:spAutoFit/>
          </a:bodyPr>
          <a:lstStyle/>
          <a:p>
            <a:pPr defTabSz="914400"/>
            <a:r>
              <a:rPr lang="cs-CZ" b="1" dirty="0">
                <a:solidFill>
                  <a:schemeClr val="tx1">
                    <a:lumMod val="50000"/>
                    <a:lumOff val="50000"/>
                  </a:schemeClr>
                </a:solidFill>
                <a:latin typeface="Calibri"/>
              </a:rPr>
              <a:t>Pokles 46 %</a:t>
            </a:r>
          </a:p>
        </p:txBody>
      </p:sp>
      <p:sp>
        <p:nvSpPr>
          <p:cNvPr id="26" name="TextovéPole 25">
            <a:extLst>
              <a:ext uri="{FF2B5EF4-FFF2-40B4-BE49-F238E27FC236}">
                <a16:creationId xmlns:a16="http://schemas.microsoft.com/office/drawing/2014/main" id="{4DA620C5-0128-4BDD-B567-EE214F14EA5A}"/>
              </a:ext>
            </a:extLst>
          </p:cNvPr>
          <p:cNvSpPr txBox="1"/>
          <p:nvPr/>
        </p:nvSpPr>
        <p:spPr>
          <a:xfrm>
            <a:off x="7497293" y="3933056"/>
            <a:ext cx="2148537" cy="461665"/>
          </a:xfrm>
          <a:prstGeom prst="rect">
            <a:avLst/>
          </a:prstGeom>
          <a:noFill/>
        </p:spPr>
        <p:txBody>
          <a:bodyPr wrap="none" rtlCol="0">
            <a:spAutoFit/>
          </a:bodyPr>
          <a:lstStyle/>
          <a:p>
            <a:pPr defTabSz="914400"/>
            <a:r>
              <a:rPr lang="cs-CZ" b="1" dirty="0">
                <a:solidFill>
                  <a:schemeClr val="tx1">
                    <a:lumMod val="50000"/>
                    <a:lumOff val="50000"/>
                  </a:schemeClr>
                </a:solidFill>
                <a:latin typeface="Calibri"/>
              </a:rPr>
              <a:t>O více než 40 %</a:t>
            </a:r>
          </a:p>
        </p:txBody>
      </p:sp>
      <p:sp>
        <p:nvSpPr>
          <p:cNvPr id="27" name="TextovéPole 26">
            <a:extLst>
              <a:ext uri="{FF2B5EF4-FFF2-40B4-BE49-F238E27FC236}">
                <a16:creationId xmlns:a16="http://schemas.microsoft.com/office/drawing/2014/main" id="{7F585554-D986-4A3F-970E-FF2E05057D61}"/>
              </a:ext>
            </a:extLst>
          </p:cNvPr>
          <p:cNvSpPr txBox="1"/>
          <p:nvPr/>
        </p:nvSpPr>
        <p:spPr>
          <a:xfrm>
            <a:off x="6995778" y="880773"/>
            <a:ext cx="3474028" cy="400110"/>
          </a:xfrm>
          <a:prstGeom prst="rect">
            <a:avLst/>
          </a:prstGeom>
          <a:noFill/>
        </p:spPr>
        <p:txBody>
          <a:bodyPr wrap="none" rtlCol="0">
            <a:spAutoFit/>
          </a:bodyPr>
          <a:lstStyle/>
          <a:p>
            <a:r>
              <a:rPr lang="cs-CZ" sz="2000" u="sng" dirty="0">
                <a:solidFill>
                  <a:srgbClr val="FF9800"/>
                </a:solidFill>
              </a:rPr>
              <a:t>O kolik % poklesl počet dětí?</a:t>
            </a:r>
          </a:p>
        </p:txBody>
      </p:sp>
      <p:sp>
        <p:nvSpPr>
          <p:cNvPr id="28" name="Obdélník 27">
            <a:extLst>
              <a:ext uri="{FF2B5EF4-FFF2-40B4-BE49-F238E27FC236}">
                <a16:creationId xmlns:a16="http://schemas.microsoft.com/office/drawing/2014/main" id="{35F343CA-945F-430F-925F-FB3C2352072F}"/>
              </a:ext>
            </a:extLst>
          </p:cNvPr>
          <p:cNvSpPr/>
          <p:nvPr/>
        </p:nvSpPr>
        <p:spPr>
          <a:xfrm>
            <a:off x="9833157" y="1542882"/>
            <a:ext cx="756084" cy="41594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cs-CZ" dirty="0"/>
              <a:t>64 </a:t>
            </a:r>
            <a:r>
              <a:rPr lang="cs-CZ" sz="1200" dirty="0"/>
              <a:t>%</a:t>
            </a:r>
            <a:r>
              <a:rPr lang="cs-CZ" dirty="0"/>
              <a:t> </a:t>
            </a:r>
          </a:p>
        </p:txBody>
      </p:sp>
      <p:sp>
        <p:nvSpPr>
          <p:cNvPr id="29" name="TextovéPole 28">
            <a:extLst>
              <a:ext uri="{FF2B5EF4-FFF2-40B4-BE49-F238E27FC236}">
                <a16:creationId xmlns:a16="http://schemas.microsoft.com/office/drawing/2014/main" id="{B5B80406-EFA6-49BA-B579-F64FCECA3EF1}"/>
              </a:ext>
            </a:extLst>
          </p:cNvPr>
          <p:cNvSpPr txBox="1"/>
          <p:nvPr/>
        </p:nvSpPr>
        <p:spPr>
          <a:xfrm>
            <a:off x="7497293" y="1526858"/>
            <a:ext cx="1534203" cy="461665"/>
          </a:xfrm>
          <a:prstGeom prst="rect">
            <a:avLst/>
          </a:prstGeom>
          <a:noFill/>
        </p:spPr>
        <p:txBody>
          <a:bodyPr wrap="none" rtlCol="0">
            <a:spAutoFit/>
          </a:bodyPr>
          <a:lstStyle/>
          <a:p>
            <a:pPr defTabSz="914400"/>
            <a:r>
              <a:rPr lang="cs-CZ" b="1" dirty="0">
                <a:solidFill>
                  <a:schemeClr val="tx1">
                    <a:lumMod val="50000"/>
                    <a:lumOff val="50000"/>
                  </a:schemeClr>
                </a:solidFill>
                <a:latin typeface="Calibri"/>
              </a:rPr>
              <a:t>Cca o 10 %</a:t>
            </a:r>
          </a:p>
        </p:txBody>
      </p:sp>
      <p:sp>
        <p:nvSpPr>
          <p:cNvPr id="30" name="Obdélník 29">
            <a:extLst>
              <a:ext uri="{FF2B5EF4-FFF2-40B4-BE49-F238E27FC236}">
                <a16:creationId xmlns:a16="http://schemas.microsoft.com/office/drawing/2014/main" id="{C333CAA0-C56E-430B-AFB9-8ED3F2E2836F}"/>
              </a:ext>
            </a:extLst>
          </p:cNvPr>
          <p:cNvSpPr/>
          <p:nvPr/>
        </p:nvSpPr>
        <p:spPr>
          <a:xfrm>
            <a:off x="9833157" y="2148247"/>
            <a:ext cx="756084" cy="41594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cs-CZ" dirty="0"/>
              <a:t>18 </a:t>
            </a:r>
            <a:r>
              <a:rPr lang="cs-CZ" sz="1200" dirty="0"/>
              <a:t>%</a:t>
            </a:r>
            <a:endParaRPr lang="cs-CZ" dirty="0"/>
          </a:p>
        </p:txBody>
      </p:sp>
      <p:sp>
        <p:nvSpPr>
          <p:cNvPr id="31" name="TextovéPole 30">
            <a:extLst>
              <a:ext uri="{FF2B5EF4-FFF2-40B4-BE49-F238E27FC236}">
                <a16:creationId xmlns:a16="http://schemas.microsoft.com/office/drawing/2014/main" id="{54458713-AB89-4134-A194-0DCCCCE03D30}"/>
              </a:ext>
            </a:extLst>
          </p:cNvPr>
          <p:cNvSpPr txBox="1"/>
          <p:nvPr/>
        </p:nvSpPr>
        <p:spPr>
          <a:xfrm>
            <a:off x="7497293" y="2132223"/>
            <a:ext cx="1534203" cy="461665"/>
          </a:xfrm>
          <a:prstGeom prst="rect">
            <a:avLst/>
          </a:prstGeom>
          <a:noFill/>
        </p:spPr>
        <p:txBody>
          <a:bodyPr wrap="none" rtlCol="0">
            <a:spAutoFit/>
          </a:bodyPr>
          <a:lstStyle/>
          <a:p>
            <a:pPr defTabSz="914400"/>
            <a:r>
              <a:rPr lang="cs-CZ" b="1" dirty="0">
                <a:solidFill>
                  <a:schemeClr val="tx1">
                    <a:lumMod val="50000"/>
                    <a:lumOff val="50000"/>
                  </a:schemeClr>
                </a:solidFill>
                <a:latin typeface="Calibri"/>
              </a:rPr>
              <a:t>Cca o 20 %</a:t>
            </a:r>
          </a:p>
        </p:txBody>
      </p:sp>
      <p:sp>
        <p:nvSpPr>
          <p:cNvPr id="32" name="Obdélník 31">
            <a:extLst>
              <a:ext uri="{FF2B5EF4-FFF2-40B4-BE49-F238E27FC236}">
                <a16:creationId xmlns:a16="http://schemas.microsoft.com/office/drawing/2014/main" id="{B7315C63-301F-4773-9B82-A90E2C60B720}"/>
              </a:ext>
            </a:extLst>
          </p:cNvPr>
          <p:cNvSpPr/>
          <p:nvPr/>
        </p:nvSpPr>
        <p:spPr>
          <a:xfrm>
            <a:off x="9833157" y="2767650"/>
            <a:ext cx="756084" cy="41594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cs-CZ" dirty="0"/>
              <a:t>14 </a:t>
            </a:r>
            <a:r>
              <a:rPr lang="cs-CZ" sz="1200" dirty="0"/>
              <a:t>%</a:t>
            </a:r>
            <a:endParaRPr lang="cs-CZ" dirty="0"/>
          </a:p>
        </p:txBody>
      </p:sp>
      <p:sp>
        <p:nvSpPr>
          <p:cNvPr id="33" name="TextovéPole 32">
            <a:extLst>
              <a:ext uri="{FF2B5EF4-FFF2-40B4-BE49-F238E27FC236}">
                <a16:creationId xmlns:a16="http://schemas.microsoft.com/office/drawing/2014/main" id="{B88B72EB-D705-4623-9CBD-46FF6AD5D9C0}"/>
              </a:ext>
            </a:extLst>
          </p:cNvPr>
          <p:cNvSpPr txBox="1"/>
          <p:nvPr/>
        </p:nvSpPr>
        <p:spPr>
          <a:xfrm>
            <a:off x="7497293" y="2751626"/>
            <a:ext cx="1534203" cy="461665"/>
          </a:xfrm>
          <a:prstGeom prst="rect">
            <a:avLst/>
          </a:prstGeom>
          <a:noFill/>
        </p:spPr>
        <p:txBody>
          <a:bodyPr wrap="none" rtlCol="0">
            <a:spAutoFit/>
          </a:bodyPr>
          <a:lstStyle/>
          <a:p>
            <a:pPr defTabSz="914400"/>
            <a:r>
              <a:rPr lang="cs-CZ" b="1" dirty="0">
                <a:solidFill>
                  <a:schemeClr val="tx1">
                    <a:lumMod val="50000"/>
                    <a:lumOff val="50000"/>
                  </a:schemeClr>
                </a:solidFill>
                <a:latin typeface="Calibri"/>
              </a:rPr>
              <a:t>Cca o 30 %</a:t>
            </a:r>
          </a:p>
        </p:txBody>
      </p:sp>
      <p:sp>
        <p:nvSpPr>
          <p:cNvPr id="34" name="Obdélník 33">
            <a:extLst>
              <a:ext uri="{FF2B5EF4-FFF2-40B4-BE49-F238E27FC236}">
                <a16:creationId xmlns:a16="http://schemas.microsoft.com/office/drawing/2014/main" id="{8E3E93BF-53C3-4A90-A697-4EE7D9673BCE}"/>
              </a:ext>
            </a:extLst>
          </p:cNvPr>
          <p:cNvSpPr/>
          <p:nvPr/>
        </p:nvSpPr>
        <p:spPr>
          <a:xfrm>
            <a:off x="9833157" y="3373015"/>
            <a:ext cx="756084" cy="41594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cs-CZ" dirty="0"/>
              <a:t>5 </a:t>
            </a:r>
            <a:r>
              <a:rPr lang="cs-CZ" sz="1200" dirty="0"/>
              <a:t>%</a:t>
            </a:r>
            <a:endParaRPr lang="cs-CZ" dirty="0"/>
          </a:p>
        </p:txBody>
      </p:sp>
      <p:sp>
        <p:nvSpPr>
          <p:cNvPr id="35" name="TextovéPole 34">
            <a:extLst>
              <a:ext uri="{FF2B5EF4-FFF2-40B4-BE49-F238E27FC236}">
                <a16:creationId xmlns:a16="http://schemas.microsoft.com/office/drawing/2014/main" id="{B97915CB-0F77-4FDE-92AE-CEC896D8C57B}"/>
              </a:ext>
            </a:extLst>
          </p:cNvPr>
          <p:cNvSpPr txBox="1"/>
          <p:nvPr/>
        </p:nvSpPr>
        <p:spPr>
          <a:xfrm>
            <a:off x="7497293" y="3356991"/>
            <a:ext cx="1534203" cy="461665"/>
          </a:xfrm>
          <a:prstGeom prst="rect">
            <a:avLst/>
          </a:prstGeom>
          <a:noFill/>
        </p:spPr>
        <p:txBody>
          <a:bodyPr wrap="none" rtlCol="0">
            <a:spAutoFit/>
          </a:bodyPr>
          <a:lstStyle/>
          <a:p>
            <a:pPr defTabSz="914400"/>
            <a:r>
              <a:rPr lang="cs-CZ" b="1" dirty="0">
                <a:solidFill>
                  <a:schemeClr val="tx1">
                    <a:lumMod val="50000"/>
                    <a:lumOff val="50000"/>
                  </a:schemeClr>
                </a:solidFill>
                <a:latin typeface="Calibri"/>
              </a:rPr>
              <a:t>Cca o 40 %</a:t>
            </a:r>
          </a:p>
        </p:txBody>
      </p:sp>
      <p:sp>
        <p:nvSpPr>
          <p:cNvPr id="37" name="Obdélník 36">
            <a:extLst>
              <a:ext uri="{FF2B5EF4-FFF2-40B4-BE49-F238E27FC236}">
                <a16:creationId xmlns:a16="http://schemas.microsoft.com/office/drawing/2014/main" id="{E962F573-ECF9-4497-8664-CA5B3F98B7D7}"/>
              </a:ext>
            </a:extLst>
          </p:cNvPr>
          <p:cNvSpPr/>
          <p:nvPr/>
        </p:nvSpPr>
        <p:spPr>
          <a:xfrm>
            <a:off x="9833157" y="3978773"/>
            <a:ext cx="756084" cy="41594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cs-CZ" dirty="0"/>
              <a:t>0 </a:t>
            </a:r>
            <a:r>
              <a:rPr lang="cs-CZ" sz="1200" dirty="0"/>
              <a:t>%</a:t>
            </a:r>
            <a:endParaRPr lang="cs-CZ" dirty="0"/>
          </a:p>
        </p:txBody>
      </p:sp>
      <p:sp>
        <p:nvSpPr>
          <p:cNvPr id="39" name="Šipka: doprava 38">
            <a:extLst>
              <a:ext uri="{FF2B5EF4-FFF2-40B4-BE49-F238E27FC236}">
                <a16:creationId xmlns:a16="http://schemas.microsoft.com/office/drawing/2014/main" id="{E42525F3-729D-4A15-851D-7EC8A15571E2}"/>
              </a:ext>
            </a:extLst>
          </p:cNvPr>
          <p:cNvSpPr/>
          <p:nvPr/>
        </p:nvSpPr>
        <p:spPr>
          <a:xfrm rot="5400000">
            <a:off x="1004998" y="5291840"/>
            <a:ext cx="415951" cy="260978"/>
          </a:xfrm>
          <a:prstGeom prst="rightArrow">
            <a:avLst/>
          </a:prstGeom>
          <a:noFill/>
          <a:ln>
            <a:solidFill>
              <a:srgbClr val="FF98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40" name="Šipka: doprava 39">
            <a:extLst>
              <a:ext uri="{FF2B5EF4-FFF2-40B4-BE49-F238E27FC236}">
                <a16:creationId xmlns:a16="http://schemas.microsoft.com/office/drawing/2014/main" id="{29C6EA6F-A1F7-44EF-9CA1-7F2B12872204}"/>
              </a:ext>
            </a:extLst>
          </p:cNvPr>
          <p:cNvSpPr/>
          <p:nvPr/>
        </p:nvSpPr>
        <p:spPr>
          <a:xfrm rot="16200000">
            <a:off x="999009" y="919632"/>
            <a:ext cx="415949" cy="260979"/>
          </a:xfrm>
          <a:prstGeom prst="rightArrow">
            <a:avLst/>
          </a:prstGeom>
          <a:noFill/>
          <a:ln>
            <a:solidFill>
              <a:srgbClr val="439E9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pic>
        <p:nvPicPr>
          <p:cNvPr id="71" name="Obrázek 70">
            <a:extLst>
              <a:ext uri="{FF2B5EF4-FFF2-40B4-BE49-F238E27FC236}">
                <a16:creationId xmlns:a16="http://schemas.microsoft.com/office/drawing/2014/main" id="{AEDD2EDF-B250-4FE0-9073-FC3921B8D909}"/>
              </a:ext>
            </a:extLst>
          </p:cNvPr>
          <p:cNvPicPr>
            <a:picLocks noChangeAspect="1"/>
          </p:cNvPicPr>
          <p:nvPr/>
        </p:nvPicPr>
        <p:blipFill rotWithShape="1">
          <a:blip r:embed="rId3"/>
          <a:srcRect r="23512"/>
          <a:stretch/>
        </p:blipFill>
        <p:spPr>
          <a:xfrm>
            <a:off x="7635618" y="5460382"/>
            <a:ext cx="1871886" cy="574866"/>
          </a:xfrm>
          <a:prstGeom prst="rect">
            <a:avLst/>
          </a:prstGeom>
        </p:spPr>
      </p:pic>
    </p:spTree>
    <p:extLst>
      <p:ext uri="{BB962C8B-B14F-4D97-AF65-F5344CB8AC3E}">
        <p14:creationId xmlns:p14="http://schemas.microsoft.com/office/powerpoint/2010/main" val="12221648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3" name="Přímá spojnice se šipkou 32">
            <a:extLst>
              <a:ext uri="{FF2B5EF4-FFF2-40B4-BE49-F238E27FC236}">
                <a16:creationId xmlns:a16="http://schemas.microsoft.com/office/drawing/2014/main" id="{340F4A05-7B9A-4710-BE72-4306A8824484}"/>
              </a:ext>
            </a:extLst>
          </p:cNvPr>
          <p:cNvCxnSpPr>
            <a:cxnSpLocks/>
          </p:cNvCxnSpPr>
          <p:nvPr/>
        </p:nvCxnSpPr>
        <p:spPr>
          <a:xfrm>
            <a:off x="8347192" y="5081609"/>
            <a:ext cx="207640" cy="28729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37" name="Obdélník 36">
            <a:extLst>
              <a:ext uri="{FF2B5EF4-FFF2-40B4-BE49-F238E27FC236}">
                <a16:creationId xmlns:a16="http://schemas.microsoft.com/office/drawing/2014/main" id="{973E360F-7BB2-47D5-B998-E39BB00E8264}"/>
              </a:ext>
            </a:extLst>
          </p:cNvPr>
          <p:cNvSpPr/>
          <p:nvPr/>
        </p:nvSpPr>
        <p:spPr>
          <a:xfrm>
            <a:off x="473806" y="915041"/>
            <a:ext cx="5143666" cy="4970354"/>
          </a:xfrm>
          <a:prstGeom prst="rect">
            <a:avLst/>
          </a:prstGeom>
          <a:solidFill>
            <a:schemeClr val="accent5">
              <a:lumMod val="20000"/>
              <a:lumOff val="80000"/>
              <a:alpha val="58000"/>
            </a:schemeClr>
          </a:solidFill>
          <a:ln>
            <a:solidFill>
              <a:srgbClr val="FCEFE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5" name="Nadpis 4">
            <a:extLst>
              <a:ext uri="{FF2B5EF4-FFF2-40B4-BE49-F238E27FC236}">
                <a16:creationId xmlns:a16="http://schemas.microsoft.com/office/drawing/2014/main" id="{81E674A6-F08F-43F6-BDBD-D5145B8B5DEA}"/>
              </a:ext>
            </a:extLst>
          </p:cNvPr>
          <p:cNvSpPr>
            <a:spLocks noGrp="1"/>
          </p:cNvSpPr>
          <p:nvPr>
            <p:ph type="title"/>
          </p:nvPr>
        </p:nvSpPr>
        <p:spPr>
          <a:xfrm>
            <a:off x="1760572" y="117959"/>
            <a:ext cx="2914373" cy="486000"/>
          </a:xfrm>
        </p:spPr>
        <p:txBody>
          <a:bodyPr>
            <a:normAutofit fontScale="90000"/>
          </a:bodyPr>
          <a:lstStyle/>
          <a:p>
            <a:r>
              <a:rPr lang="cs-CZ" dirty="0"/>
              <a:t>DŮVODY ÚBYTKU DĚTÍ</a:t>
            </a:r>
          </a:p>
        </p:txBody>
      </p:sp>
      <p:sp>
        <p:nvSpPr>
          <p:cNvPr id="3" name="Zástupný text 1">
            <a:extLst>
              <a:ext uri="{FF2B5EF4-FFF2-40B4-BE49-F238E27FC236}">
                <a16:creationId xmlns:a16="http://schemas.microsoft.com/office/drawing/2014/main" id="{A3EB8E42-B8E0-4AC1-92C6-E858F027B646}"/>
              </a:ext>
            </a:extLst>
          </p:cNvPr>
          <p:cNvSpPr txBox="1">
            <a:spLocks/>
          </p:cNvSpPr>
          <p:nvPr/>
        </p:nvSpPr>
        <p:spPr>
          <a:xfrm>
            <a:off x="404786" y="6172650"/>
            <a:ext cx="11382428" cy="244682"/>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355" rtl="0" eaLnBrk="1" fontAlgn="auto" latinLnBrk="0" hangingPunct="1">
              <a:lnSpc>
                <a:spcPts val="1400"/>
              </a:lnSpc>
              <a:spcBef>
                <a:spcPts val="0"/>
              </a:spcBef>
              <a:spcAft>
                <a:spcPts val="0"/>
              </a:spcAft>
              <a:buClrTx/>
              <a:buSzTx/>
              <a:buFont typeface="Arial" panose="020B0604020202020204" pitchFamily="34" charset="0"/>
              <a:buNone/>
              <a:tabLst/>
              <a:defRPr/>
            </a:pPr>
            <a:r>
              <a:rPr kumimoji="0" lang="cs-CZ" sz="1000" b="0" i="1" u="none" strike="noStrike" kern="1200" cap="none" spc="0" normalizeH="0" baseline="0" noProof="0" dirty="0">
                <a:ln>
                  <a:noFill/>
                </a:ln>
                <a:solidFill>
                  <a:srgbClr val="FFFFFF">
                    <a:lumMod val="50000"/>
                  </a:srgbClr>
                </a:solidFill>
                <a:effectLst/>
                <a:uLnTx/>
                <a:uFillTx/>
                <a:latin typeface="Arial" panose="020B0604020202020204" pitchFamily="34" charset="0"/>
                <a:ea typeface="+mn-ea"/>
                <a:cs typeface="Arial" pitchFamily="34" charset="0"/>
              </a:rPr>
              <a:t>Q10. Co myslíte, že je důvodem tohoto úbytku? N=22 Q11. Jaké věkové skupiny primárně přestali v poslední době trénovat? N=22 </a:t>
            </a:r>
          </a:p>
          <a:p>
            <a:pPr marL="0" marR="0" lvl="0" indent="0" algn="l" defTabSz="914355" rtl="0" eaLnBrk="1" fontAlgn="auto" latinLnBrk="0" hangingPunct="1">
              <a:lnSpc>
                <a:spcPts val="1400"/>
              </a:lnSpc>
              <a:spcBef>
                <a:spcPts val="0"/>
              </a:spcBef>
              <a:spcAft>
                <a:spcPts val="0"/>
              </a:spcAft>
              <a:buClrTx/>
              <a:buSzTx/>
              <a:buFont typeface="Arial" panose="020B0604020202020204" pitchFamily="34" charset="0"/>
              <a:buNone/>
              <a:tabLst/>
              <a:defRPr/>
            </a:pPr>
            <a:r>
              <a:rPr kumimoji="0" lang="cs-CZ" sz="1000" b="0" i="1" u="none" strike="noStrike" kern="1200" cap="none" spc="0" normalizeH="0" baseline="0" noProof="0" dirty="0">
                <a:ln>
                  <a:noFill/>
                </a:ln>
                <a:solidFill>
                  <a:srgbClr val="FFFFFF">
                    <a:lumMod val="50000"/>
                  </a:srgbClr>
                </a:solidFill>
                <a:effectLst/>
                <a:uLnTx/>
                <a:uFillTx/>
                <a:latin typeface="Arial" panose="020B0604020202020204" pitchFamily="34" charset="0"/>
                <a:ea typeface="+mn-ea"/>
                <a:cs typeface="Arial" pitchFamily="34" charset="0"/>
              </a:rPr>
              <a:t>Q12. Všimli jste si snížení pohybových vlastností/výkonu dětí po </a:t>
            </a:r>
            <a:r>
              <a:rPr kumimoji="0" lang="cs-CZ" sz="1000" b="0" i="1" u="none" strike="noStrike" kern="1200" cap="none" spc="0" normalizeH="0" baseline="0" noProof="0" dirty="0" err="1">
                <a:ln>
                  <a:noFill/>
                </a:ln>
                <a:solidFill>
                  <a:srgbClr val="FFFFFF">
                    <a:lumMod val="50000"/>
                  </a:srgbClr>
                </a:solidFill>
                <a:effectLst/>
                <a:uLnTx/>
                <a:uFillTx/>
                <a:latin typeface="Arial" panose="020B0604020202020204" pitchFamily="34" charset="0"/>
                <a:ea typeface="+mn-ea"/>
                <a:cs typeface="Arial" pitchFamily="34" charset="0"/>
              </a:rPr>
              <a:t>lockdownu</a:t>
            </a:r>
            <a:r>
              <a:rPr kumimoji="0" lang="cs-CZ" sz="1000" b="0" i="1" u="none" strike="noStrike" kern="1200" cap="none" spc="0" normalizeH="0" baseline="0" noProof="0" dirty="0">
                <a:ln>
                  <a:noFill/>
                </a:ln>
                <a:solidFill>
                  <a:srgbClr val="FFFFFF">
                    <a:lumMod val="50000"/>
                  </a:srgbClr>
                </a:solidFill>
                <a:effectLst/>
                <a:uLnTx/>
                <a:uFillTx/>
                <a:latin typeface="Arial" panose="020B0604020202020204" pitchFamily="34" charset="0"/>
                <a:ea typeface="+mn-ea"/>
                <a:cs typeface="Arial" pitchFamily="34" charset="0"/>
              </a:rPr>
              <a:t>? N=48  </a:t>
            </a:r>
            <a:endParaRPr kumimoji="0" lang="cs-CZ" sz="11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2" name="Obdélník 1">
            <a:extLst>
              <a:ext uri="{FF2B5EF4-FFF2-40B4-BE49-F238E27FC236}">
                <a16:creationId xmlns:a16="http://schemas.microsoft.com/office/drawing/2014/main" id="{2F120DFF-1CB3-4F7E-8FDA-6979438F30E5}"/>
              </a:ext>
            </a:extLst>
          </p:cNvPr>
          <p:cNvSpPr/>
          <p:nvPr/>
        </p:nvSpPr>
        <p:spPr>
          <a:xfrm>
            <a:off x="701334" y="609841"/>
            <a:ext cx="4087381" cy="100637"/>
          </a:xfrm>
          <a:prstGeom prst="rect">
            <a:avLst/>
          </a:prstGeom>
          <a:solidFill>
            <a:srgbClr val="FF9800"/>
          </a:solidFill>
          <a:ln>
            <a:solidFill>
              <a:srgbClr val="FF98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cs-CZ" sz="24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9" name="Nadpis 4">
            <a:extLst>
              <a:ext uri="{FF2B5EF4-FFF2-40B4-BE49-F238E27FC236}">
                <a16:creationId xmlns:a16="http://schemas.microsoft.com/office/drawing/2014/main" id="{B00CE112-4338-4CC3-9F6B-3824C15BB3CB}"/>
              </a:ext>
            </a:extLst>
          </p:cNvPr>
          <p:cNvSpPr txBox="1">
            <a:spLocks/>
          </p:cNvSpPr>
          <p:nvPr/>
        </p:nvSpPr>
        <p:spPr>
          <a:xfrm>
            <a:off x="7042420" y="128342"/>
            <a:ext cx="4087381" cy="486000"/>
          </a:xfrm>
          <a:prstGeom prst="rect">
            <a:avLst/>
          </a:prstGeom>
        </p:spPr>
        <p:txBody>
          <a:bodyPr vert="horz" lIns="91440" tIns="45720" rIns="91440" bIns="45720" rtlCol="0" anchor="ctr">
            <a:noAutofit/>
          </a:bodyPr>
          <a:lstStyle>
            <a:lvl1pPr algn="l" defTabSz="914400" rtl="0" eaLnBrk="1" latinLnBrk="0" hangingPunct="1">
              <a:lnSpc>
                <a:spcPct val="100000"/>
              </a:lnSpc>
              <a:spcBef>
                <a:spcPct val="0"/>
              </a:spcBef>
              <a:buNone/>
              <a:defRPr sz="2000" kern="1200">
                <a:solidFill>
                  <a:schemeClr val="tx2"/>
                </a:solidFill>
                <a:latin typeface="Arial" panose="020B0604020202020204" pitchFamily="34" charset="0"/>
                <a:ea typeface="+mj-ea"/>
                <a:cs typeface="Arial" panose="020B0604020202020204" pitchFamily="34" charset="0"/>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cs-CZ" sz="1800" b="0" i="0" u="none" strike="noStrike" kern="1200" cap="none" spc="0" normalizeH="0" baseline="0" noProof="0" dirty="0">
                <a:ln>
                  <a:noFill/>
                </a:ln>
                <a:solidFill>
                  <a:srgbClr val="2F469C"/>
                </a:solidFill>
                <a:effectLst/>
                <a:uLnTx/>
                <a:uFillTx/>
                <a:latin typeface="Arial" panose="020B0604020202020204" pitchFamily="34" charset="0"/>
                <a:ea typeface="+mj-ea"/>
                <a:cs typeface="Arial" panose="020B0604020202020204" pitchFamily="34" charset="0"/>
              </a:rPr>
              <a:t>V jakém věku děti přestávají trénovat?</a:t>
            </a:r>
          </a:p>
        </p:txBody>
      </p:sp>
      <p:sp>
        <p:nvSpPr>
          <p:cNvPr id="10" name="Obdélník 9">
            <a:extLst>
              <a:ext uri="{FF2B5EF4-FFF2-40B4-BE49-F238E27FC236}">
                <a16:creationId xmlns:a16="http://schemas.microsoft.com/office/drawing/2014/main" id="{EB5D32B6-E584-49C4-9B95-D24D57BF7955}"/>
              </a:ext>
            </a:extLst>
          </p:cNvPr>
          <p:cNvSpPr/>
          <p:nvPr/>
        </p:nvSpPr>
        <p:spPr>
          <a:xfrm>
            <a:off x="7020963" y="609841"/>
            <a:ext cx="4087381" cy="100637"/>
          </a:xfrm>
          <a:prstGeom prst="rect">
            <a:avLst/>
          </a:prstGeom>
          <a:solidFill>
            <a:srgbClr val="FF9800"/>
          </a:solidFill>
          <a:ln>
            <a:solidFill>
              <a:srgbClr val="FF98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cs-CZ" sz="24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11" name="Ovál 10">
            <a:extLst>
              <a:ext uri="{FF2B5EF4-FFF2-40B4-BE49-F238E27FC236}">
                <a16:creationId xmlns:a16="http://schemas.microsoft.com/office/drawing/2014/main" id="{EE5BEF9F-959B-4C9B-818C-C5AE7DD74C30}"/>
              </a:ext>
            </a:extLst>
          </p:cNvPr>
          <p:cNvSpPr/>
          <p:nvPr/>
        </p:nvSpPr>
        <p:spPr>
          <a:xfrm>
            <a:off x="1164036" y="1269959"/>
            <a:ext cx="1056574" cy="1056574"/>
          </a:xfrm>
          <a:prstGeom prst="ellipse">
            <a:avLst/>
          </a:prstGeom>
          <a:solidFill>
            <a:srgbClr val="002554"/>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cs-CZ" sz="1800" b="0" i="0" u="none" strike="noStrike" kern="0" cap="none" spc="0" normalizeH="0" baseline="0" noProof="0" dirty="0">
                <a:ln>
                  <a:noFill/>
                </a:ln>
                <a:solidFill>
                  <a:srgbClr val="FFFFFF"/>
                </a:solidFill>
                <a:effectLst/>
                <a:uLnTx/>
                <a:uFillTx/>
                <a:latin typeface="Calibri"/>
                <a:ea typeface="+mn-ea"/>
                <a:cs typeface="+mn-cs"/>
              </a:rPr>
              <a:t>82 %</a:t>
            </a:r>
          </a:p>
        </p:txBody>
      </p:sp>
      <p:sp>
        <p:nvSpPr>
          <p:cNvPr id="12" name="Ovál 11">
            <a:extLst>
              <a:ext uri="{FF2B5EF4-FFF2-40B4-BE49-F238E27FC236}">
                <a16:creationId xmlns:a16="http://schemas.microsoft.com/office/drawing/2014/main" id="{B6C72EBC-63D4-4554-B32A-2EFDE2A7F8CB}"/>
              </a:ext>
            </a:extLst>
          </p:cNvPr>
          <p:cNvSpPr>
            <a:spLocks noChangeAspect="1"/>
          </p:cNvSpPr>
          <p:nvPr/>
        </p:nvSpPr>
        <p:spPr>
          <a:xfrm>
            <a:off x="1197323" y="2450832"/>
            <a:ext cx="990000" cy="990000"/>
          </a:xfrm>
          <a:prstGeom prst="ellipse">
            <a:avLst/>
          </a:prstGeom>
          <a:solidFill>
            <a:srgbClr val="002554"/>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cs-CZ" sz="1800" b="0" i="0" u="none" strike="noStrike" kern="0" cap="none" spc="0" normalizeH="0" baseline="0" noProof="0" dirty="0">
                <a:ln>
                  <a:noFill/>
                </a:ln>
                <a:solidFill>
                  <a:srgbClr val="FFFFFF"/>
                </a:solidFill>
                <a:effectLst/>
                <a:uLnTx/>
                <a:uFillTx/>
                <a:latin typeface="Calibri"/>
                <a:ea typeface="+mn-ea"/>
                <a:cs typeface="+mn-cs"/>
              </a:rPr>
              <a:t>50 %</a:t>
            </a:r>
          </a:p>
        </p:txBody>
      </p:sp>
      <p:sp>
        <p:nvSpPr>
          <p:cNvPr id="13" name="Ovál 12">
            <a:extLst>
              <a:ext uri="{FF2B5EF4-FFF2-40B4-BE49-F238E27FC236}">
                <a16:creationId xmlns:a16="http://schemas.microsoft.com/office/drawing/2014/main" id="{FCF74D78-4CED-4D90-8A5E-12E7821170AB}"/>
              </a:ext>
            </a:extLst>
          </p:cNvPr>
          <p:cNvSpPr>
            <a:spLocks noChangeAspect="1"/>
          </p:cNvSpPr>
          <p:nvPr/>
        </p:nvSpPr>
        <p:spPr>
          <a:xfrm>
            <a:off x="1260323" y="3565131"/>
            <a:ext cx="864000" cy="864000"/>
          </a:xfrm>
          <a:prstGeom prst="ellipse">
            <a:avLst/>
          </a:prstGeom>
          <a:solidFill>
            <a:srgbClr val="002554"/>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cs-CZ" sz="1600" b="0" i="0" u="none" strike="noStrike" kern="0" cap="none" spc="0" normalizeH="0" baseline="0" noProof="0" dirty="0">
                <a:ln>
                  <a:noFill/>
                </a:ln>
                <a:solidFill>
                  <a:srgbClr val="FFFFFF"/>
                </a:solidFill>
                <a:effectLst/>
                <a:uLnTx/>
                <a:uFillTx/>
                <a:latin typeface="Calibri"/>
                <a:ea typeface="+mn-ea"/>
                <a:cs typeface="+mn-cs"/>
              </a:rPr>
              <a:t>18 %</a:t>
            </a:r>
          </a:p>
        </p:txBody>
      </p:sp>
      <p:sp>
        <p:nvSpPr>
          <p:cNvPr id="14" name="Ovál 13">
            <a:extLst>
              <a:ext uri="{FF2B5EF4-FFF2-40B4-BE49-F238E27FC236}">
                <a16:creationId xmlns:a16="http://schemas.microsoft.com/office/drawing/2014/main" id="{1F6B8354-1F1D-4347-B19D-B239A3873F1E}"/>
              </a:ext>
            </a:extLst>
          </p:cNvPr>
          <p:cNvSpPr>
            <a:spLocks noChangeAspect="1"/>
          </p:cNvSpPr>
          <p:nvPr/>
        </p:nvSpPr>
        <p:spPr>
          <a:xfrm>
            <a:off x="1385833" y="4553430"/>
            <a:ext cx="623209" cy="623209"/>
          </a:xfrm>
          <a:prstGeom prst="ellipse">
            <a:avLst/>
          </a:prstGeom>
          <a:solidFill>
            <a:srgbClr val="002554"/>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cs-CZ" sz="1400" b="0" i="0" u="none" strike="noStrike" kern="0" cap="none" spc="0" normalizeH="0" baseline="0" noProof="0" dirty="0">
                <a:ln>
                  <a:noFill/>
                </a:ln>
                <a:solidFill>
                  <a:srgbClr val="FFFFFF"/>
                </a:solidFill>
                <a:effectLst/>
                <a:uLnTx/>
                <a:uFillTx/>
                <a:latin typeface="Calibri"/>
                <a:ea typeface="+mn-ea"/>
                <a:cs typeface="+mn-cs"/>
              </a:rPr>
              <a:t>9 %</a:t>
            </a:r>
          </a:p>
        </p:txBody>
      </p:sp>
      <p:sp>
        <p:nvSpPr>
          <p:cNvPr id="15" name="TextovéPole 14">
            <a:extLst>
              <a:ext uri="{FF2B5EF4-FFF2-40B4-BE49-F238E27FC236}">
                <a16:creationId xmlns:a16="http://schemas.microsoft.com/office/drawing/2014/main" id="{B365C51A-5139-40AE-98C9-BE2D22400CF3}"/>
              </a:ext>
            </a:extLst>
          </p:cNvPr>
          <p:cNvSpPr txBox="1"/>
          <p:nvPr/>
        </p:nvSpPr>
        <p:spPr>
          <a:xfrm>
            <a:off x="2318432" y="1609032"/>
            <a:ext cx="3070071"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cs-CZ" sz="1800" i="0" u="none" strike="noStrike" kern="1200" cap="none" spc="0" normalizeH="0" baseline="0" noProof="0" dirty="0" err="1">
                <a:ln>
                  <a:noFill/>
                </a:ln>
                <a:solidFill>
                  <a:srgbClr val="FF6600"/>
                </a:solidFill>
                <a:effectLst/>
                <a:uLnTx/>
                <a:uFillTx/>
                <a:ea typeface="+mn-ea"/>
                <a:cs typeface="+mn-cs"/>
              </a:rPr>
              <a:t>Lockdown</a:t>
            </a:r>
            <a:r>
              <a:rPr kumimoji="0" lang="cs-CZ" sz="1800" i="0" u="none" strike="noStrike" kern="1200" cap="none" spc="0" normalizeH="0" baseline="0" noProof="0" dirty="0">
                <a:ln>
                  <a:noFill/>
                </a:ln>
                <a:solidFill>
                  <a:srgbClr val="FF6600"/>
                </a:solidFill>
                <a:effectLst/>
                <a:uLnTx/>
                <a:uFillTx/>
                <a:ea typeface="+mn-ea"/>
                <a:cs typeface="+mn-cs"/>
              </a:rPr>
              <a:t> a </a:t>
            </a:r>
            <a:r>
              <a:rPr kumimoji="0" lang="cs-CZ" sz="1800" i="0" u="none" strike="noStrike" kern="1200" cap="none" spc="0" normalizeH="0" baseline="0" noProof="0" dirty="0" err="1">
                <a:ln>
                  <a:noFill/>
                </a:ln>
                <a:solidFill>
                  <a:srgbClr val="FF6600"/>
                </a:solidFill>
                <a:effectLst/>
                <a:uLnTx/>
                <a:uFillTx/>
                <a:ea typeface="+mn-ea"/>
                <a:cs typeface="+mn-cs"/>
              </a:rPr>
              <a:t>Covid</a:t>
            </a:r>
            <a:r>
              <a:rPr kumimoji="0" lang="cs-CZ" sz="1800" i="0" u="none" strike="noStrike" kern="1200" cap="none" spc="0" normalizeH="0" baseline="0" noProof="0" dirty="0">
                <a:ln>
                  <a:noFill/>
                </a:ln>
                <a:solidFill>
                  <a:srgbClr val="FF6600"/>
                </a:solidFill>
                <a:effectLst/>
                <a:uLnTx/>
                <a:uFillTx/>
                <a:ea typeface="+mn-ea"/>
                <a:cs typeface="+mn-cs"/>
              </a:rPr>
              <a:t> restrikce </a:t>
            </a:r>
          </a:p>
        </p:txBody>
      </p:sp>
      <p:sp>
        <p:nvSpPr>
          <p:cNvPr id="16" name="TextovéPole 15">
            <a:extLst>
              <a:ext uri="{FF2B5EF4-FFF2-40B4-BE49-F238E27FC236}">
                <a16:creationId xmlns:a16="http://schemas.microsoft.com/office/drawing/2014/main" id="{57020346-C0E0-4233-8BCF-7F7DE8D9E1C0}"/>
              </a:ext>
            </a:extLst>
          </p:cNvPr>
          <p:cNvSpPr txBox="1"/>
          <p:nvPr/>
        </p:nvSpPr>
        <p:spPr>
          <a:xfrm>
            <a:off x="2318432" y="2789789"/>
            <a:ext cx="3326552"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cs-CZ" sz="1800" i="0" u="none" strike="noStrike" kern="1200" cap="none" spc="0" normalizeH="0" baseline="0" noProof="0" dirty="0">
                <a:ln>
                  <a:noFill/>
                </a:ln>
                <a:solidFill>
                  <a:srgbClr val="FF6600"/>
                </a:solidFill>
                <a:effectLst/>
                <a:uLnTx/>
                <a:uFillTx/>
                <a:ea typeface="+mn-ea"/>
                <a:cs typeface="+mn-cs"/>
              </a:rPr>
              <a:t>Děti jsou v dnešní době línější </a:t>
            </a:r>
          </a:p>
        </p:txBody>
      </p:sp>
      <p:sp>
        <p:nvSpPr>
          <p:cNvPr id="17" name="TextovéPole 16">
            <a:extLst>
              <a:ext uri="{FF2B5EF4-FFF2-40B4-BE49-F238E27FC236}">
                <a16:creationId xmlns:a16="http://schemas.microsoft.com/office/drawing/2014/main" id="{B4AD227A-7645-4FB7-987B-DD0031F7D6E9}"/>
              </a:ext>
            </a:extLst>
          </p:cNvPr>
          <p:cNvSpPr txBox="1"/>
          <p:nvPr/>
        </p:nvSpPr>
        <p:spPr>
          <a:xfrm>
            <a:off x="2318432" y="3814730"/>
            <a:ext cx="2608406"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cs-CZ" sz="1800" i="0" u="none" strike="noStrike" kern="1200" cap="none" spc="0" normalizeH="0" baseline="0" noProof="0" dirty="0">
                <a:ln>
                  <a:noFill/>
                </a:ln>
                <a:solidFill>
                  <a:srgbClr val="FF6600"/>
                </a:solidFill>
                <a:effectLst/>
                <a:uLnTx/>
                <a:uFillTx/>
                <a:ea typeface="+mn-ea"/>
                <a:cs typeface="+mn-cs"/>
              </a:rPr>
              <a:t>Nezájem ze strany dětí </a:t>
            </a:r>
          </a:p>
        </p:txBody>
      </p:sp>
      <p:sp>
        <p:nvSpPr>
          <p:cNvPr id="18" name="TextovéPole 17">
            <a:extLst>
              <a:ext uri="{FF2B5EF4-FFF2-40B4-BE49-F238E27FC236}">
                <a16:creationId xmlns:a16="http://schemas.microsoft.com/office/drawing/2014/main" id="{D6D7254A-E26F-45D8-8CF1-B50381B1D3C1}"/>
              </a:ext>
            </a:extLst>
          </p:cNvPr>
          <p:cNvSpPr txBox="1"/>
          <p:nvPr/>
        </p:nvSpPr>
        <p:spPr>
          <a:xfrm>
            <a:off x="2318432" y="4706683"/>
            <a:ext cx="2852063"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cs-CZ" sz="1800" i="0" u="none" strike="noStrike" kern="1200" cap="none" spc="0" normalizeH="0" baseline="0" noProof="0" dirty="0">
                <a:ln>
                  <a:noFill/>
                </a:ln>
                <a:solidFill>
                  <a:srgbClr val="FF6600"/>
                </a:solidFill>
                <a:effectLst/>
                <a:uLnTx/>
                <a:uFillTx/>
                <a:ea typeface="+mn-ea"/>
                <a:cs typeface="+mn-cs"/>
              </a:rPr>
              <a:t>Nedostatek financí rodičů </a:t>
            </a:r>
          </a:p>
        </p:txBody>
      </p:sp>
      <p:sp>
        <p:nvSpPr>
          <p:cNvPr id="26" name="Freeform 12">
            <a:extLst>
              <a:ext uri="{FF2B5EF4-FFF2-40B4-BE49-F238E27FC236}">
                <a16:creationId xmlns:a16="http://schemas.microsoft.com/office/drawing/2014/main" id="{FC4F9094-BE9E-49D4-9CDA-24BA4C683B63}"/>
              </a:ext>
            </a:extLst>
          </p:cNvPr>
          <p:cNvSpPr>
            <a:spLocks noChangeAspect="1" noEditPoints="1"/>
          </p:cNvSpPr>
          <p:nvPr/>
        </p:nvSpPr>
        <p:spPr bwMode="auto">
          <a:xfrm rot="611993">
            <a:off x="5354701" y="80938"/>
            <a:ext cx="986507" cy="1297615"/>
          </a:xfrm>
          <a:custGeom>
            <a:avLst/>
            <a:gdLst/>
            <a:ahLst/>
            <a:cxnLst>
              <a:cxn ang="0">
                <a:pos x="237" y="34"/>
              </a:cxn>
              <a:cxn ang="0">
                <a:pos x="120" y="0"/>
              </a:cxn>
              <a:cxn ang="0">
                <a:pos x="3" y="34"/>
              </a:cxn>
              <a:cxn ang="0">
                <a:pos x="0" y="39"/>
              </a:cxn>
              <a:cxn ang="0">
                <a:pos x="13" y="216"/>
              </a:cxn>
              <a:cxn ang="0">
                <a:pos x="120" y="314"/>
              </a:cxn>
              <a:cxn ang="0">
                <a:pos x="226" y="216"/>
              </a:cxn>
              <a:cxn ang="0">
                <a:pos x="239" y="39"/>
              </a:cxn>
              <a:cxn ang="0">
                <a:pos x="237" y="34"/>
              </a:cxn>
              <a:cxn ang="0">
                <a:pos x="131" y="179"/>
              </a:cxn>
              <a:cxn ang="0">
                <a:pos x="120" y="187"/>
              </a:cxn>
              <a:cxn ang="0">
                <a:pos x="109" y="179"/>
              </a:cxn>
              <a:cxn ang="0">
                <a:pos x="120" y="183"/>
              </a:cxn>
              <a:cxn ang="0">
                <a:pos x="131" y="179"/>
              </a:cxn>
              <a:cxn ang="0">
                <a:pos x="74" y="64"/>
              </a:cxn>
              <a:cxn ang="0">
                <a:pos x="109" y="90"/>
              </a:cxn>
              <a:cxn ang="0">
                <a:pos x="73" y="73"/>
              </a:cxn>
              <a:cxn ang="0">
                <a:pos x="24" y="93"/>
              </a:cxn>
              <a:cxn ang="0">
                <a:pos x="74" y="64"/>
              </a:cxn>
              <a:cxn ang="0">
                <a:pos x="42" y="144"/>
              </a:cxn>
              <a:cxn ang="0">
                <a:pos x="71" y="111"/>
              </a:cxn>
              <a:cxn ang="0">
                <a:pos x="96" y="137"/>
              </a:cxn>
              <a:cxn ang="0">
                <a:pos x="42" y="144"/>
              </a:cxn>
              <a:cxn ang="0">
                <a:pos x="164" y="247"/>
              </a:cxn>
              <a:cxn ang="0">
                <a:pos x="163" y="248"/>
              </a:cxn>
              <a:cxn ang="0">
                <a:pos x="71" y="265"/>
              </a:cxn>
              <a:cxn ang="0">
                <a:pos x="70" y="265"/>
              </a:cxn>
              <a:cxn ang="0">
                <a:pos x="123" y="208"/>
              </a:cxn>
              <a:cxn ang="0">
                <a:pos x="164" y="247"/>
              </a:cxn>
              <a:cxn ang="0">
                <a:pos x="144" y="137"/>
              </a:cxn>
              <a:cxn ang="0">
                <a:pos x="168" y="111"/>
              </a:cxn>
              <a:cxn ang="0">
                <a:pos x="197" y="144"/>
              </a:cxn>
              <a:cxn ang="0">
                <a:pos x="144" y="137"/>
              </a:cxn>
              <a:cxn ang="0">
                <a:pos x="166" y="73"/>
              </a:cxn>
              <a:cxn ang="0">
                <a:pos x="130" y="90"/>
              </a:cxn>
              <a:cxn ang="0">
                <a:pos x="166" y="64"/>
              </a:cxn>
              <a:cxn ang="0">
                <a:pos x="216" y="93"/>
              </a:cxn>
              <a:cxn ang="0">
                <a:pos x="166" y="73"/>
              </a:cxn>
            </a:cxnLst>
            <a:rect l="0" t="0" r="r" b="b"/>
            <a:pathLst>
              <a:path w="239" h="314">
                <a:moveTo>
                  <a:pt x="237" y="34"/>
                </a:moveTo>
                <a:cubicBezTo>
                  <a:pt x="227" y="26"/>
                  <a:pt x="188" y="0"/>
                  <a:pt x="120" y="0"/>
                </a:cubicBezTo>
                <a:cubicBezTo>
                  <a:pt x="52" y="0"/>
                  <a:pt x="13" y="26"/>
                  <a:pt x="3" y="34"/>
                </a:cubicBezTo>
                <a:cubicBezTo>
                  <a:pt x="1" y="35"/>
                  <a:pt x="0" y="37"/>
                  <a:pt x="0" y="39"/>
                </a:cubicBezTo>
                <a:cubicBezTo>
                  <a:pt x="1" y="61"/>
                  <a:pt x="3" y="176"/>
                  <a:pt x="13" y="216"/>
                </a:cubicBezTo>
                <a:cubicBezTo>
                  <a:pt x="25" y="260"/>
                  <a:pt x="80" y="314"/>
                  <a:pt x="120" y="314"/>
                </a:cubicBezTo>
                <a:cubicBezTo>
                  <a:pt x="159" y="314"/>
                  <a:pt x="215" y="260"/>
                  <a:pt x="226" y="216"/>
                </a:cubicBezTo>
                <a:cubicBezTo>
                  <a:pt x="236" y="176"/>
                  <a:pt x="239" y="61"/>
                  <a:pt x="239" y="39"/>
                </a:cubicBezTo>
                <a:cubicBezTo>
                  <a:pt x="239" y="37"/>
                  <a:pt x="238" y="35"/>
                  <a:pt x="237" y="34"/>
                </a:cubicBezTo>
                <a:close/>
                <a:moveTo>
                  <a:pt x="131" y="179"/>
                </a:moveTo>
                <a:cubicBezTo>
                  <a:pt x="131" y="181"/>
                  <a:pt x="127" y="187"/>
                  <a:pt x="120" y="187"/>
                </a:cubicBezTo>
                <a:cubicBezTo>
                  <a:pt x="112" y="187"/>
                  <a:pt x="109" y="181"/>
                  <a:pt x="109" y="179"/>
                </a:cubicBezTo>
                <a:cubicBezTo>
                  <a:pt x="109" y="178"/>
                  <a:pt x="112" y="183"/>
                  <a:pt x="120" y="183"/>
                </a:cubicBezTo>
                <a:cubicBezTo>
                  <a:pt x="127" y="183"/>
                  <a:pt x="131" y="178"/>
                  <a:pt x="131" y="179"/>
                </a:cubicBezTo>
                <a:close/>
                <a:moveTo>
                  <a:pt x="74" y="64"/>
                </a:moveTo>
                <a:cubicBezTo>
                  <a:pt x="87" y="64"/>
                  <a:pt x="109" y="90"/>
                  <a:pt x="109" y="90"/>
                </a:cubicBezTo>
                <a:cubicBezTo>
                  <a:pt x="109" y="90"/>
                  <a:pt x="87" y="73"/>
                  <a:pt x="73" y="73"/>
                </a:cubicBezTo>
                <a:cubicBezTo>
                  <a:pt x="59" y="73"/>
                  <a:pt x="24" y="93"/>
                  <a:pt x="24" y="93"/>
                </a:cubicBezTo>
                <a:cubicBezTo>
                  <a:pt x="24" y="93"/>
                  <a:pt x="61" y="64"/>
                  <a:pt x="74" y="64"/>
                </a:cubicBezTo>
                <a:close/>
                <a:moveTo>
                  <a:pt x="42" y="144"/>
                </a:moveTo>
                <a:cubicBezTo>
                  <a:pt x="42" y="132"/>
                  <a:pt x="57" y="111"/>
                  <a:pt x="71" y="111"/>
                </a:cubicBezTo>
                <a:cubicBezTo>
                  <a:pt x="86" y="111"/>
                  <a:pt x="96" y="126"/>
                  <a:pt x="96" y="137"/>
                </a:cubicBezTo>
                <a:cubicBezTo>
                  <a:pt x="87" y="152"/>
                  <a:pt x="61" y="145"/>
                  <a:pt x="42" y="144"/>
                </a:cubicBezTo>
                <a:close/>
                <a:moveTo>
                  <a:pt x="164" y="247"/>
                </a:moveTo>
                <a:cubicBezTo>
                  <a:pt x="164" y="248"/>
                  <a:pt x="163" y="249"/>
                  <a:pt x="163" y="248"/>
                </a:cubicBezTo>
                <a:cubicBezTo>
                  <a:pt x="144" y="245"/>
                  <a:pt x="104" y="228"/>
                  <a:pt x="71" y="265"/>
                </a:cubicBezTo>
                <a:cubicBezTo>
                  <a:pt x="70" y="265"/>
                  <a:pt x="70" y="265"/>
                  <a:pt x="70" y="265"/>
                </a:cubicBezTo>
                <a:cubicBezTo>
                  <a:pt x="74" y="253"/>
                  <a:pt x="89" y="209"/>
                  <a:pt x="123" y="208"/>
                </a:cubicBezTo>
                <a:cubicBezTo>
                  <a:pt x="137" y="207"/>
                  <a:pt x="159" y="225"/>
                  <a:pt x="164" y="247"/>
                </a:cubicBezTo>
                <a:close/>
                <a:moveTo>
                  <a:pt x="144" y="137"/>
                </a:moveTo>
                <a:cubicBezTo>
                  <a:pt x="144" y="126"/>
                  <a:pt x="154" y="111"/>
                  <a:pt x="168" y="111"/>
                </a:cubicBezTo>
                <a:cubicBezTo>
                  <a:pt x="183" y="111"/>
                  <a:pt x="197" y="132"/>
                  <a:pt x="197" y="144"/>
                </a:cubicBezTo>
                <a:cubicBezTo>
                  <a:pt x="178" y="145"/>
                  <a:pt x="152" y="152"/>
                  <a:pt x="144" y="137"/>
                </a:cubicBezTo>
                <a:close/>
                <a:moveTo>
                  <a:pt x="166" y="73"/>
                </a:moveTo>
                <a:cubicBezTo>
                  <a:pt x="152" y="73"/>
                  <a:pt x="130" y="90"/>
                  <a:pt x="130" y="90"/>
                </a:cubicBezTo>
                <a:cubicBezTo>
                  <a:pt x="130" y="90"/>
                  <a:pt x="153" y="64"/>
                  <a:pt x="166" y="64"/>
                </a:cubicBezTo>
                <a:cubicBezTo>
                  <a:pt x="179" y="64"/>
                  <a:pt x="216" y="93"/>
                  <a:pt x="216" y="93"/>
                </a:cubicBezTo>
                <a:cubicBezTo>
                  <a:pt x="216" y="93"/>
                  <a:pt x="181" y="73"/>
                  <a:pt x="166" y="73"/>
                </a:cubicBezTo>
                <a:close/>
              </a:path>
            </a:pathLst>
          </a:custGeom>
          <a:solidFill>
            <a:srgbClr val="FF9800">
              <a:alpha val="29000"/>
            </a:srgbClr>
          </a:solidFill>
          <a:ln w="9525">
            <a:noFill/>
            <a:round/>
            <a:headEnd/>
            <a:tailEnd/>
          </a:ln>
        </p:spPr>
        <p:txBody>
          <a:bodyPr vert="horz" wrap="square" lIns="91440" tIns="45720" rIns="91440" bIns="45720" numCol="1" anchor="t" anchorCtr="0" compatLnSpc="1">
            <a:prstTxWarp prst="textNoShape">
              <a:avLst/>
            </a:prstTxWarp>
          </a:bodyPr>
          <a:lstStyle/>
          <a:p>
            <a:pPr marL="0" marR="0" lvl="0" indent="0" algn="r" defTabSz="914400" rtl="0" eaLnBrk="0" fontAlgn="base" latinLnBrk="0" hangingPunct="0">
              <a:lnSpc>
                <a:spcPct val="100000"/>
              </a:lnSpc>
              <a:spcBef>
                <a:spcPct val="20000"/>
              </a:spcBef>
              <a:spcAft>
                <a:spcPct val="0"/>
              </a:spcAft>
              <a:buClrTx/>
              <a:buSzTx/>
              <a:buFontTx/>
              <a:buNone/>
              <a:tabLst/>
              <a:defRPr/>
            </a:pPr>
            <a:endParaRPr kumimoji="0" lang="en-GB" sz="1200" b="0" i="0" u="none" strike="noStrike" kern="0" cap="none" spc="0" normalizeH="0" baseline="0" noProof="0">
              <a:ln>
                <a:noFill/>
              </a:ln>
              <a:solidFill>
                <a:srgbClr val="292926"/>
              </a:solidFill>
              <a:effectLst/>
              <a:uLnTx/>
              <a:uFillTx/>
              <a:latin typeface="Arial" panose="020B0604020202020204"/>
              <a:ea typeface="+mn-ea"/>
              <a:cs typeface="+mn-cs"/>
            </a:endParaRPr>
          </a:p>
        </p:txBody>
      </p:sp>
      <p:sp>
        <p:nvSpPr>
          <p:cNvPr id="27" name="Nadpis 4">
            <a:extLst>
              <a:ext uri="{FF2B5EF4-FFF2-40B4-BE49-F238E27FC236}">
                <a16:creationId xmlns:a16="http://schemas.microsoft.com/office/drawing/2014/main" id="{20B623B9-F2C8-4CC9-8D31-89229B76B166}"/>
              </a:ext>
            </a:extLst>
          </p:cNvPr>
          <p:cNvSpPr txBox="1">
            <a:spLocks/>
          </p:cNvSpPr>
          <p:nvPr/>
        </p:nvSpPr>
        <p:spPr>
          <a:xfrm>
            <a:off x="7161573" y="3416188"/>
            <a:ext cx="4087381" cy="486000"/>
          </a:xfrm>
          <a:prstGeom prst="rect">
            <a:avLst/>
          </a:prstGeom>
        </p:spPr>
        <p:txBody>
          <a:bodyPr vert="horz" lIns="91440" tIns="45720" rIns="91440" bIns="45720" rtlCol="0" anchor="ctr">
            <a:noAutofit/>
          </a:bodyPr>
          <a:lstStyle>
            <a:lvl1pPr algn="l" defTabSz="914400" rtl="0" eaLnBrk="1" latinLnBrk="0" hangingPunct="1">
              <a:lnSpc>
                <a:spcPct val="100000"/>
              </a:lnSpc>
              <a:spcBef>
                <a:spcPct val="0"/>
              </a:spcBef>
              <a:buNone/>
              <a:defRPr sz="2000" kern="1200">
                <a:solidFill>
                  <a:schemeClr val="tx2"/>
                </a:solidFill>
                <a:latin typeface="Arial" panose="020B0604020202020204" pitchFamily="34" charset="0"/>
                <a:ea typeface="+mj-ea"/>
                <a:cs typeface="Arial" panose="020B0604020202020204" pitchFamily="34" charset="0"/>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cs-CZ" sz="1800" b="0" i="0" u="none" strike="noStrike" kern="1200" cap="none" spc="0" normalizeH="0" baseline="0" noProof="0" dirty="0">
                <a:ln>
                  <a:noFill/>
                </a:ln>
                <a:solidFill>
                  <a:srgbClr val="2F469C"/>
                </a:solidFill>
                <a:effectLst/>
                <a:uLnTx/>
                <a:uFillTx/>
                <a:latin typeface="Arial" panose="020B0604020202020204" pitchFamily="34" charset="0"/>
                <a:ea typeface="+mj-ea"/>
                <a:cs typeface="Arial" panose="020B0604020202020204" pitchFamily="34" charset="0"/>
              </a:rPr>
              <a:t>Snížili se pohybové vlastnosti dětí?</a:t>
            </a:r>
          </a:p>
        </p:txBody>
      </p:sp>
      <p:sp>
        <p:nvSpPr>
          <p:cNvPr id="28" name="Obdélník 27">
            <a:extLst>
              <a:ext uri="{FF2B5EF4-FFF2-40B4-BE49-F238E27FC236}">
                <a16:creationId xmlns:a16="http://schemas.microsoft.com/office/drawing/2014/main" id="{7FA8F7AD-3693-4287-A8F6-B95A27FA2B7E}"/>
              </a:ext>
            </a:extLst>
          </p:cNvPr>
          <p:cNvSpPr/>
          <p:nvPr/>
        </p:nvSpPr>
        <p:spPr>
          <a:xfrm>
            <a:off x="7140116" y="3897687"/>
            <a:ext cx="4087381" cy="100637"/>
          </a:xfrm>
          <a:prstGeom prst="rect">
            <a:avLst/>
          </a:prstGeom>
          <a:solidFill>
            <a:srgbClr val="FF9800"/>
          </a:solidFill>
          <a:ln>
            <a:solidFill>
              <a:srgbClr val="FF98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cs-CZ" sz="24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29" name="Ovál 28">
            <a:extLst>
              <a:ext uri="{FF2B5EF4-FFF2-40B4-BE49-F238E27FC236}">
                <a16:creationId xmlns:a16="http://schemas.microsoft.com/office/drawing/2014/main" id="{49F101BE-8FE6-448C-BABB-8BEEEF493679}"/>
              </a:ext>
            </a:extLst>
          </p:cNvPr>
          <p:cNvSpPr>
            <a:spLocks noChangeAspect="1"/>
          </p:cNvSpPr>
          <p:nvPr/>
        </p:nvSpPr>
        <p:spPr>
          <a:xfrm>
            <a:off x="1385833" y="5219412"/>
            <a:ext cx="623209" cy="623209"/>
          </a:xfrm>
          <a:prstGeom prst="ellipse">
            <a:avLst/>
          </a:prstGeom>
          <a:solidFill>
            <a:srgbClr val="002554"/>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cs-CZ" sz="1400" b="0" i="0" u="none" strike="noStrike" kern="0" cap="none" spc="0" normalizeH="0" baseline="0" noProof="0" dirty="0">
                <a:ln>
                  <a:noFill/>
                </a:ln>
                <a:solidFill>
                  <a:srgbClr val="FFFFFF"/>
                </a:solidFill>
                <a:effectLst/>
                <a:uLnTx/>
                <a:uFillTx/>
                <a:latin typeface="Calibri"/>
                <a:ea typeface="+mn-ea"/>
                <a:cs typeface="+mn-cs"/>
              </a:rPr>
              <a:t>9 %</a:t>
            </a:r>
          </a:p>
        </p:txBody>
      </p:sp>
      <p:sp>
        <p:nvSpPr>
          <p:cNvPr id="30" name="TextovéPole 29">
            <a:extLst>
              <a:ext uri="{FF2B5EF4-FFF2-40B4-BE49-F238E27FC236}">
                <a16:creationId xmlns:a16="http://schemas.microsoft.com/office/drawing/2014/main" id="{5BC911C4-3C7E-4362-B619-C45E5A8E62D3}"/>
              </a:ext>
            </a:extLst>
          </p:cNvPr>
          <p:cNvSpPr txBox="1"/>
          <p:nvPr/>
        </p:nvSpPr>
        <p:spPr>
          <a:xfrm>
            <a:off x="2318432" y="5294034"/>
            <a:ext cx="2659702"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cs-CZ" sz="1800" i="0" u="none" strike="noStrike" kern="1200" cap="none" spc="0" normalizeH="0" baseline="0" noProof="0" dirty="0">
                <a:ln>
                  <a:noFill/>
                </a:ln>
                <a:solidFill>
                  <a:srgbClr val="FF6600"/>
                </a:solidFill>
                <a:effectLst/>
                <a:uLnTx/>
                <a:uFillTx/>
                <a:ea typeface="+mn-ea"/>
                <a:cs typeface="+mn-cs"/>
              </a:rPr>
              <a:t>Nedostatek času rodičů </a:t>
            </a:r>
          </a:p>
        </p:txBody>
      </p:sp>
      <p:graphicFrame>
        <p:nvGraphicFramePr>
          <p:cNvPr id="31" name="Graf 30">
            <a:extLst>
              <a:ext uri="{FF2B5EF4-FFF2-40B4-BE49-F238E27FC236}">
                <a16:creationId xmlns:a16="http://schemas.microsoft.com/office/drawing/2014/main" id="{39B5DADB-C425-4E8C-A084-DF5811438B4C}"/>
              </a:ext>
            </a:extLst>
          </p:cNvPr>
          <p:cNvGraphicFramePr/>
          <p:nvPr>
            <p:extLst>
              <p:ext uri="{D42A27DB-BD31-4B8C-83A1-F6EECF244321}">
                <p14:modId xmlns:p14="http://schemas.microsoft.com/office/powerpoint/2010/main" val="2212411755"/>
              </p:ext>
            </p:extLst>
          </p:nvPr>
        </p:nvGraphicFramePr>
        <p:xfrm>
          <a:off x="6340379" y="1136860"/>
          <a:ext cx="5686854" cy="1979403"/>
        </p:xfrm>
        <a:graphic>
          <a:graphicData uri="http://schemas.openxmlformats.org/drawingml/2006/chart">
            <c:chart xmlns:c="http://schemas.openxmlformats.org/drawingml/2006/chart" xmlns:r="http://schemas.openxmlformats.org/officeDocument/2006/relationships" r:id="rId2"/>
          </a:graphicData>
        </a:graphic>
      </p:graphicFrame>
      <p:sp>
        <p:nvSpPr>
          <p:cNvPr id="6" name="Ovál 5">
            <a:extLst>
              <a:ext uri="{FF2B5EF4-FFF2-40B4-BE49-F238E27FC236}">
                <a16:creationId xmlns:a16="http://schemas.microsoft.com/office/drawing/2014/main" id="{8E5FE7A9-5EC8-488F-867E-697175E5D9D0}"/>
              </a:ext>
            </a:extLst>
          </p:cNvPr>
          <p:cNvSpPr/>
          <p:nvPr/>
        </p:nvSpPr>
        <p:spPr>
          <a:xfrm>
            <a:off x="6771252" y="4195780"/>
            <a:ext cx="2263344" cy="975663"/>
          </a:xfrm>
          <a:prstGeom prst="ellipse">
            <a:avLst/>
          </a:prstGeom>
          <a:solidFill>
            <a:schemeClr val="tx1">
              <a:lumMod val="50000"/>
              <a:lumOff val="50000"/>
            </a:schemeClr>
          </a:solidFill>
          <a:ln>
            <a:solidFill>
              <a:srgbClr val="ED673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cs-CZ" dirty="0"/>
              <a:t>Ano 79 %</a:t>
            </a:r>
          </a:p>
        </p:txBody>
      </p:sp>
      <p:sp>
        <p:nvSpPr>
          <p:cNvPr id="32" name="Ovál 31">
            <a:extLst>
              <a:ext uri="{FF2B5EF4-FFF2-40B4-BE49-F238E27FC236}">
                <a16:creationId xmlns:a16="http://schemas.microsoft.com/office/drawing/2014/main" id="{D4675954-D4FA-4C0D-BE76-A4F65EA9D534}"/>
              </a:ext>
            </a:extLst>
          </p:cNvPr>
          <p:cNvSpPr/>
          <p:nvPr/>
        </p:nvSpPr>
        <p:spPr>
          <a:xfrm>
            <a:off x="9242737" y="4289658"/>
            <a:ext cx="1762027" cy="739876"/>
          </a:xfrm>
          <a:prstGeom prst="ellipse">
            <a:avLst/>
          </a:prstGeom>
          <a:solidFill>
            <a:schemeClr val="tx1">
              <a:lumMod val="50000"/>
              <a:lumOff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cs-CZ" sz="1400" dirty="0"/>
              <a:t>Kondice zůstala stejná 2 %</a:t>
            </a:r>
          </a:p>
        </p:txBody>
      </p:sp>
      <p:cxnSp>
        <p:nvCxnSpPr>
          <p:cNvPr id="8" name="Přímá spojnice se šipkou 7">
            <a:extLst>
              <a:ext uri="{FF2B5EF4-FFF2-40B4-BE49-F238E27FC236}">
                <a16:creationId xmlns:a16="http://schemas.microsoft.com/office/drawing/2014/main" id="{041E91BA-391D-4A38-BD21-FED272768146}"/>
              </a:ext>
            </a:extLst>
          </p:cNvPr>
          <p:cNvCxnSpPr/>
          <p:nvPr/>
        </p:nvCxnSpPr>
        <p:spPr>
          <a:xfrm flipH="1">
            <a:off x="7195064" y="5121136"/>
            <a:ext cx="216024" cy="26450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34" name="TextovéPole 33">
            <a:extLst>
              <a:ext uri="{FF2B5EF4-FFF2-40B4-BE49-F238E27FC236}">
                <a16:creationId xmlns:a16="http://schemas.microsoft.com/office/drawing/2014/main" id="{8BE4D09D-7791-4EE8-AAB0-EE2BE7B23E5D}"/>
              </a:ext>
            </a:extLst>
          </p:cNvPr>
          <p:cNvSpPr txBox="1"/>
          <p:nvPr/>
        </p:nvSpPr>
        <p:spPr>
          <a:xfrm>
            <a:off x="6052733" y="5356300"/>
            <a:ext cx="2017483"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cs-CZ" sz="1200" i="0" u="none" strike="noStrike" kern="1200" cap="none" spc="0" normalizeH="0" baseline="0" noProof="0" dirty="0">
                <a:ln>
                  <a:noFill/>
                </a:ln>
                <a:solidFill>
                  <a:schemeClr val="tx1">
                    <a:lumMod val="75000"/>
                    <a:lumOff val="25000"/>
                  </a:schemeClr>
                </a:solidFill>
                <a:effectLst/>
                <a:uLnTx/>
                <a:uFillTx/>
                <a:ea typeface="+mn-ea"/>
                <a:cs typeface="+mn-cs"/>
              </a:rPr>
              <a:t>Výrazně negativní dopad na kondici dětí 42 %</a:t>
            </a:r>
          </a:p>
        </p:txBody>
      </p:sp>
      <p:sp>
        <p:nvSpPr>
          <p:cNvPr id="35" name="TextovéPole 34">
            <a:extLst>
              <a:ext uri="{FF2B5EF4-FFF2-40B4-BE49-F238E27FC236}">
                <a16:creationId xmlns:a16="http://schemas.microsoft.com/office/drawing/2014/main" id="{9D0AACF5-E136-43C0-B366-2BA43853D0F4}"/>
              </a:ext>
            </a:extLst>
          </p:cNvPr>
          <p:cNvSpPr txBox="1"/>
          <p:nvPr/>
        </p:nvSpPr>
        <p:spPr>
          <a:xfrm>
            <a:off x="8133995" y="5354982"/>
            <a:ext cx="1886441"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cs-CZ" sz="1200" i="0" u="none" strike="noStrike" kern="1200" cap="none" spc="0" normalizeH="0" baseline="0" noProof="0" dirty="0">
                <a:ln>
                  <a:noFill/>
                </a:ln>
                <a:solidFill>
                  <a:schemeClr val="tx1">
                    <a:lumMod val="75000"/>
                    <a:lumOff val="25000"/>
                  </a:schemeClr>
                </a:solidFill>
                <a:effectLst/>
                <a:uLnTx/>
                <a:uFillTx/>
                <a:ea typeface="+mn-ea"/>
                <a:cs typeface="+mn-cs"/>
              </a:rPr>
              <a:t>Mírně negativní dopad na kondici dětí </a:t>
            </a:r>
            <a:r>
              <a:rPr lang="cs-CZ" sz="1200" dirty="0">
                <a:solidFill>
                  <a:schemeClr val="tx1">
                    <a:lumMod val="75000"/>
                    <a:lumOff val="25000"/>
                  </a:schemeClr>
                </a:solidFill>
              </a:rPr>
              <a:t>38</a:t>
            </a:r>
            <a:r>
              <a:rPr kumimoji="0" lang="cs-CZ" sz="1200" i="0" u="none" strike="noStrike" kern="1200" cap="none" spc="0" normalizeH="0" baseline="0" noProof="0" dirty="0">
                <a:ln>
                  <a:noFill/>
                </a:ln>
                <a:solidFill>
                  <a:schemeClr val="tx1">
                    <a:lumMod val="75000"/>
                    <a:lumOff val="25000"/>
                  </a:schemeClr>
                </a:solidFill>
                <a:effectLst/>
                <a:uLnTx/>
                <a:uFillTx/>
                <a:ea typeface="+mn-ea"/>
                <a:cs typeface="+mn-cs"/>
              </a:rPr>
              <a:t> %</a:t>
            </a:r>
          </a:p>
        </p:txBody>
      </p:sp>
      <p:sp>
        <p:nvSpPr>
          <p:cNvPr id="36" name="TextovéPole 35">
            <a:extLst>
              <a:ext uri="{FF2B5EF4-FFF2-40B4-BE49-F238E27FC236}">
                <a16:creationId xmlns:a16="http://schemas.microsoft.com/office/drawing/2014/main" id="{7E7F5DA6-5107-49E3-80C2-A9ACE6E64061}"/>
              </a:ext>
            </a:extLst>
          </p:cNvPr>
          <p:cNvSpPr txBox="1"/>
          <p:nvPr/>
        </p:nvSpPr>
        <p:spPr>
          <a:xfrm>
            <a:off x="11108344" y="4521096"/>
            <a:ext cx="1067391"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cs-CZ" sz="1200" i="0" u="none" strike="noStrike" kern="1200" cap="none" spc="0" normalizeH="0" baseline="0" noProof="0" dirty="0">
                <a:ln>
                  <a:noFill/>
                </a:ln>
                <a:solidFill>
                  <a:schemeClr val="tx1">
                    <a:lumMod val="75000"/>
                    <a:lumOff val="25000"/>
                  </a:schemeClr>
                </a:solidFill>
                <a:effectLst/>
                <a:uLnTx/>
                <a:uFillTx/>
                <a:ea typeface="+mn-ea"/>
                <a:cs typeface="+mn-cs"/>
              </a:rPr>
              <a:t>Nevím 19 %</a:t>
            </a:r>
          </a:p>
        </p:txBody>
      </p:sp>
    </p:spTree>
    <p:extLst>
      <p:ext uri="{BB962C8B-B14F-4D97-AF65-F5344CB8AC3E}">
        <p14:creationId xmlns:p14="http://schemas.microsoft.com/office/powerpoint/2010/main" val="400316318"/>
      </p:ext>
    </p:extLst>
  </p:cSld>
  <p:clrMapOvr>
    <a:masterClrMapping/>
  </p:clrMapOvr>
</p:sld>
</file>

<file path=ppt/theme/theme1.xml><?xml version="1.0" encoding="utf-8"?>
<a:theme xmlns:a="http://schemas.openxmlformats.org/drawingml/2006/main" name="Vlastní návrh">
  <a:themeElements>
    <a:clrScheme name="Ipsos template">
      <a:dk1>
        <a:srgbClr val="000000"/>
      </a:dk1>
      <a:lt1>
        <a:srgbClr val="FFFFFF"/>
      </a:lt1>
      <a:dk2>
        <a:srgbClr val="2F469C"/>
      </a:dk2>
      <a:lt2>
        <a:srgbClr val="009D9C"/>
      </a:lt2>
      <a:accent1>
        <a:srgbClr val="002554"/>
      </a:accent1>
      <a:accent2>
        <a:srgbClr val="009D9C"/>
      </a:accent2>
      <a:accent3>
        <a:srgbClr val="84329B"/>
      </a:accent3>
      <a:accent4>
        <a:srgbClr val="C0C0C0"/>
      </a:accent4>
      <a:accent5>
        <a:srgbClr val="E87722"/>
      </a:accent5>
      <a:accent6>
        <a:srgbClr val="F1BE48"/>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Motiv systému Office">
  <a:themeElements>
    <a:clrScheme name="Kancelář">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Kancelář">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celář">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Motiv systému Office">
  <a:themeElements>
    <a:clrScheme name="Kancelář">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Kancelář">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celář">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White">
    <a:dk1>
      <a:srgbClr val="000000"/>
    </a:dk1>
    <a:lt1>
      <a:srgbClr val="FFFFFF"/>
    </a:lt1>
    <a:dk2>
      <a:srgbClr val="53585F"/>
    </a:dk2>
    <a:lt2>
      <a:srgbClr val="DCDEE0"/>
    </a:lt2>
    <a:accent1>
      <a:srgbClr val="0365C0"/>
    </a:accent1>
    <a:accent2>
      <a:srgbClr val="00882B"/>
    </a:accent2>
    <a:accent3>
      <a:srgbClr val="DCBD23"/>
    </a:accent3>
    <a:accent4>
      <a:srgbClr val="DE6A10"/>
    </a:accent4>
    <a:accent5>
      <a:srgbClr val="C82506"/>
    </a:accent5>
    <a:accent6>
      <a:srgbClr val="773F9B"/>
    </a:accent6>
    <a:hlink>
      <a:srgbClr val="0000FF"/>
    </a:hlink>
    <a:folHlink>
      <a:srgbClr val="FF00FF"/>
    </a:folHlink>
  </a:clrScheme>
  <a:fontScheme name="White">
    <a:majorFont>
      <a:latin typeface="Helvetica Light"/>
      <a:ea typeface="Helvetica Light"/>
      <a:cs typeface="Helvetica Light"/>
    </a:majorFont>
    <a:minorFont>
      <a:latin typeface="Helvetica Light"/>
      <a:ea typeface="Helvetica Light"/>
      <a:cs typeface="Helvetica Light"/>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rotWithShape="0">
            <a:srgbClr val="000000">
              <a:alpha val="50000"/>
            </a:srgbClr>
          </a:outerShdw>
        </a:effectLst>
      </a:effectStyle>
      <a:effectStyle>
        <a:effectLst>
          <a:outerShdw blurRad="50800" dist="12700" rotWithShape="0">
            <a:srgbClr val="000000">
              <a:alpha val="50000"/>
            </a:srgbClr>
          </a:outerShdw>
        </a:effectLst>
      </a:effectStyle>
      <a:effectStyle>
        <a:effectLst>
          <a:outerShdw blurRad="38100" dist="25400" dir="5400000" rotWithShape="0">
            <a:srgbClr val="000000">
              <a:alpha val="50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xml><?xml version="1.0" encoding="utf-8"?>
<a:themeOverride xmlns:a="http://schemas.openxmlformats.org/drawingml/2006/main">
  <a:clrScheme name="White">
    <a:dk1>
      <a:srgbClr val="000000"/>
    </a:dk1>
    <a:lt1>
      <a:srgbClr val="FFFFFF"/>
    </a:lt1>
    <a:dk2>
      <a:srgbClr val="53585F"/>
    </a:dk2>
    <a:lt2>
      <a:srgbClr val="DCDEE0"/>
    </a:lt2>
    <a:accent1>
      <a:srgbClr val="0365C0"/>
    </a:accent1>
    <a:accent2>
      <a:srgbClr val="00882B"/>
    </a:accent2>
    <a:accent3>
      <a:srgbClr val="DCBD23"/>
    </a:accent3>
    <a:accent4>
      <a:srgbClr val="DE6A10"/>
    </a:accent4>
    <a:accent5>
      <a:srgbClr val="C82506"/>
    </a:accent5>
    <a:accent6>
      <a:srgbClr val="773F9B"/>
    </a:accent6>
    <a:hlink>
      <a:srgbClr val="0000FF"/>
    </a:hlink>
    <a:folHlink>
      <a:srgbClr val="FF00FF"/>
    </a:folHlink>
  </a:clrScheme>
  <a:fontScheme name="White">
    <a:majorFont>
      <a:latin typeface="Helvetica Light"/>
      <a:ea typeface="Helvetica Light"/>
      <a:cs typeface="Helvetica Light"/>
    </a:majorFont>
    <a:minorFont>
      <a:latin typeface="Helvetica Light"/>
      <a:ea typeface="Helvetica Light"/>
      <a:cs typeface="Helvetica Light"/>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rotWithShape="0">
            <a:srgbClr val="000000">
              <a:alpha val="50000"/>
            </a:srgbClr>
          </a:outerShdw>
        </a:effectLst>
      </a:effectStyle>
      <a:effectStyle>
        <a:effectLst>
          <a:outerShdw blurRad="50800" dist="12700" rotWithShape="0">
            <a:srgbClr val="000000">
              <a:alpha val="50000"/>
            </a:srgbClr>
          </a:outerShdw>
        </a:effectLst>
      </a:effectStyle>
      <a:effectStyle>
        <a:effectLst>
          <a:outerShdw blurRad="38100" dist="25400" dir="5400000" rotWithShape="0">
            <a:srgbClr val="000000">
              <a:alpha val="50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3.xml><?xml version="1.0" encoding="utf-8"?>
<a:themeOverride xmlns:a="http://schemas.openxmlformats.org/drawingml/2006/main">
  <a:clrScheme name="White">
    <a:dk1>
      <a:srgbClr val="000000"/>
    </a:dk1>
    <a:lt1>
      <a:srgbClr val="FFFFFF"/>
    </a:lt1>
    <a:dk2>
      <a:srgbClr val="53585F"/>
    </a:dk2>
    <a:lt2>
      <a:srgbClr val="DCDEE0"/>
    </a:lt2>
    <a:accent1>
      <a:srgbClr val="0365C0"/>
    </a:accent1>
    <a:accent2>
      <a:srgbClr val="00882B"/>
    </a:accent2>
    <a:accent3>
      <a:srgbClr val="DCBD23"/>
    </a:accent3>
    <a:accent4>
      <a:srgbClr val="DE6A10"/>
    </a:accent4>
    <a:accent5>
      <a:srgbClr val="C82506"/>
    </a:accent5>
    <a:accent6>
      <a:srgbClr val="773F9B"/>
    </a:accent6>
    <a:hlink>
      <a:srgbClr val="0000FF"/>
    </a:hlink>
    <a:folHlink>
      <a:srgbClr val="FF00FF"/>
    </a:folHlink>
  </a:clrScheme>
  <a:fontScheme name="White">
    <a:majorFont>
      <a:latin typeface="Helvetica Light"/>
      <a:ea typeface="Helvetica Light"/>
      <a:cs typeface="Helvetica Light"/>
    </a:majorFont>
    <a:minorFont>
      <a:latin typeface="Helvetica Light"/>
      <a:ea typeface="Helvetica Light"/>
      <a:cs typeface="Helvetica Light"/>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rotWithShape="0">
            <a:srgbClr val="000000">
              <a:alpha val="50000"/>
            </a:srgbClr>
          </a:outerShdw>
        </a:effectLst>
      </a:effectStyle>
      <a:effectStyle>
        <a:effectLst>
          <a:outerShdw blurRad="50800" dist="12700" rotWithShape="0">
            <a:srgbClr val="000000">
              <a:alpha val="50000"/>
            </a:srgbClr>
          </a:outerShdw>
        </a:effectLst>
      </a:effectStyle>
      <a:effectStyle>
        <a:effectLst>
          <a:outerShdw blurRad="38100" dist="25400" dir="5400000" rotWithShape="0">
            <a:srgbClr val="000000">
              <a:alpha val="50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4.xml><?xml version="1.0" encoding="utf-8"?>
<a:themeOverride xmlns:a="http://schemas.openxmlformats.org/drawingml/2006/main">
  <a:clrScheme name="Ipsos FIN">
    <a:dk1>
      <a:srgbClr val="404040"/>
    </a:dk1>
    <a:lt1>
      <a:srgbClr val="FFFFFF"/>
    </a:lt1>
    <a:dk2>
      <a:srgbClr val="2F469C"/>
    </a:dk2>
    <a:lt2>
      <a:srgbClr val="009D9C"/>
    </a:lt2>
    <a:accent1>
      <a:srgbClr val="002554"/>
    </a:accent1>
    <a:accent2>
      <a:srgbClr val="009D9C"/>
    </a:accent2>
    <a:accent3>
      <a:srgbClr val="84329B"/>
    </a:accent3>
    <a:accent4>
      <a:srgbClr val="C0C0C0"/>
    </a:accent4>
    <a:accent5>
      <a:srgbClr val="E87722"/>
    </a:accent5>
    <a:accent6>
      <a:srgbClr val="F1BE48"/>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docProps/app.xml><?xml version="1.0" encoding="utf-8"?>
<Properties xmlns="http://schemas.openxmlformats.org/officeDocument/2006/extended-properties" xmlns:vt="http://schemas.openxmlformats.org/officeDocument/2006/docPropsVTypes">
  <TotalTime>12440</TotalTime>
  <Words>992</Words>
  <Application>Microsoft Office PowerPoint</Application>
  <PresentationFormat>Širokoúhlá obrazovka</PresentationFormat>
  <Paragraphs>102</Paragraphs>
  <Slides>10</Slides>
  <Notes>1</Notes>
  <HiddenSlides>0</HiddenSlides>
  <MMClips>0</MMClips>
  <ScaleCrop>false</ScaleCrop>
  <HeadingPairs>
    <vt:vector size="6" baseType="variant">
      <vt:variant>
        <vt:lpstr>Použitá písma</vt:lpstr>
      </vt:variant>
      <vt:variant>
        <vt:i4>5</vt:i4>
      </vt:variant>
      <vt:variant>
        <vt:lpstr>Motiv</vt:lpstr>
      </vt:variant>
      <vt:variant>
        <vt:i4>1</vt:i4>
      </vt:variant>
      <vt:variant>
        <vt:lpstr>Nadpisy snímků</vt:lpstr>
      </vt:variant>
      <vt:variant>
        <vt:i4>10</vt:i4>
      </vt:variant>
    </vt:vector>
  </HeadingPairs>
  <TitlesOfParts>
    <vt:vector size="16" baseType="lpstr">
      <vt:lpstr>Arial</vt:lpstr>
      <vt:lpstr>Arial Black</vt:lpstr>
      <vt:lpstr>Calibri</vt:lpstr>
      <vt:lpstr>Courier New</vt:lpstr>
      <vt:lpstr>Wingdings</vt:lpstr>
      <vt:lpstr>Vlastní návrh</vt:lpstr>
      <vt:lpstr>DÍKY, TRENÉRE</vt:lpstr>
      <vt:lpstr>DÍKY, TRENÉRE</vt:lpstr>
      <vt:lpstr>SITUACE  U TRENÉRŮ</vt:lpstr>
      <vt:lpstr>NÁRŮST NEBO ÚBYTEK TRENÉRŮ ZA POSLEDNÍCH 3 AŽ 5 LET?</vt:lpstr>
      <vt:lpstr>DŮVODY ÚBYTKU</vt:lpstr>
      <vt:lpstr>PROČ SE STÁT TRENÉREM</vt:lpstr>
      <vt:lpstr>PŘÍCHÁZÍ MLADÍ TRENÉŘI ANEBO PŘEVAŽUJÍ TI STARŠÍ?</vt:lpstr>
      <vt:lpstr>SITUACE U DĚTÍ</vt:lpstr>
      <vt:lpstr>PANUJE NÁRŮST NEBO ÚBYTEK DĚTÍ, KTERÉ TRÉNUJÍ?</vt:lpstr>
      <vt:lpstr>DŮVODY ÚBYTKU DĚTÍ</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Prezentace aplikace PowerPoint</dc:title>
  <dc:creator>Miroslav Paška - Ipsos</dc:creator>
  <cp:lastModifiedBy>Svetozár Plesník</cp:lastModifiedBy>
  <cp:revision>1448</cp:revision>
  <cp:lastPrinted>2016-07-14T09:20:19Z</cp:lastPrinted>
  <dcterms:created xsi:type="dcterms:W3CDTF">2012-02-21T08:44:35Z</dcterms:created>
  <dcterms:modified xsi:type="dcterms:W3CDTF">2022-03-08T14:02:28Z</dcterms:modified>
</cp:coreProperties>
</file>