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64" r:id="rId2"/>
    <p:sldId id="269" r:id="rId3"/>
    <p:sldId id="267" r:id="rId4"/>
    <p:sldId id="268" r:id="rId5"/>
    <p:sldId id="271" r:id="rId6"/>
    <p:sldId id="270" r:id="rId7"/>
    <p:sldId id="256" r:id="rId8"/>
  </p:sldIdLst>
  <p:sldSz cx="12192000" cy="6858000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alibri Light" panose="020F0302020204030204" pitchFamily="34" charset="0"/>
      <p:regular r:id="rId13"/>
      <p:italic r:id="rId14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4346"/>
    <a:srgbClr val="92C258"/>
    <a:srgbClr val="F8AE27"/>
    <a:srgbClr val="50B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94694"/>
  </p:normalViewPr>
  <p:slideViewPr>
    <p:cSldViewPr snapToGrid="0" snapToObjects="1">
      <p:cViewPr>
        <p:scale>
          <a:sx n="63" d="100"/>
          <a:sy n="63" d="100"/>
        </p:scale>
        <p:origin x="798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ADDE42-5861-8F46-B447-B4B710B1E1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FAEBF1F-FD94-9E40-93E9-DA47ADF391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19DAD5F-9C1F-F247-9CDD-2C19526C0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9D71-84A6-0E46-9CC1-3F16233E7A7A}" type="datetimeFigureOut">
              <a:rPr lang="cs-CZ" smtClean="0"/>
              <a:t>29.09.2021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80F355A-BF28-D641-BAAC-083860146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1981E9F-0E83-864D-B972-8293E8AB5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B8C5-4870-7241-AE1D-90F31DDB9C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9615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47C517-0812-8943-8599-8EEF7B0E8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D50AAF6-FA11-E044-A284-5689D50213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3E73CE8-BC3F-3F4D-ABE4-EFC5C3333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9D71-84A6-0E46-9CC1-3F16233E7A7A}" type="datetimeFigureOut">
              <a:rPr lang="cs-CZ" smtClean="0"/>
              <a:t>29.09.2021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93C4EAD-FBA9-A340-8FF6-33E9B5083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0408141-BBE5-3A43-B100-7A33297D2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B8C5-4870-7241-AE1D-90F31DDB9C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4462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790BEF7-B50C-C144-BFFA-85D02AB60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38CE5F7-8E2F-BE43-8075-050954DDE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DF86970-0864-6842-8782-3D4522971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9D71-84A6-0E46-9CC1-3F16233E7A7A}" type="datetimeFigureOut">
              <a:rPr lang="cs-CZ" smtClean="0"/>
              <a:t>29.09.2021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76333BF-9D79-FB45-8D9C-DE7FF157F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A1176FE-D3DF-3148-BD80-D3C39F8EF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B8C5-4870-7241-AE1D-90F31DDB9C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5088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095204-E0CA-A947-87C2-78DA16A2C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A7FCB9D-3C3F-7042-B840-E57EFFBC75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A3E5F30-CB9C-2A41-9A3F-C023B27674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3B233D0-57CE-DF4D-BD85-D58D4B628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9D71-84A6-0E46-9CC1-3F16233E7A7A}" type="datetimeFigureOut">
              <a:rPr lang="cs-CZ" smtClean="0"/>
              <a:t>29.09.2021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59D75DD-7176-1741-B5FE-AFD0C09E3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24ADF2B-E600-3944-8A19-C1A940F1F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B8C5-4870-7241-AE1D-90F31DDB9C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9869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AFFF24-E768-5644-B9C2-9B254F317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58EA3A1-3ACB-0B48-9CD0-7790896A6B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646B510-D7DA-0F44-AD60-8E2DF2AE38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1F3BCC3-1B5E-7641-94BF-A2045ED47D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BB59A406-AF89-1046-9322-FDFD968F8F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C65D55C1-4652-404D-8883-9014A46C6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9D71-84A6-0E46-9CC1-3F16233E7A7A}" type="datetimeFigureOut">
              <a:rPr lang="cs-CZ" smtClean="0"/>
              <a:t>29.09.2021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1793BDC3-B71A-EA49-9C5F-8A2EE0DBF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1E25F0D7-FAE7-9143-AAD3-3DFCCB8ED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B8C5-4870-7241-AE1D-90F31DDB9C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1632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3606F8-290D-D04F-A224-DDED3C143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FFE2F396-84E2-2E42-9428-05CD6B6B2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9D71-84A6-0E46-9CC1-3F16233E7A7A}" type="datetimeFigureOut">
              <a:rPr lang="cs-CZ" smtClean="0"/>
              <a:t>29.09.2021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092FBD1-951F-F046-88CD-9EADDAC94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1AB5ABE-8BAD-A34F-8DB9-BC4D7CFB1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B8C5-4870-7241-AE1D-90F31DDB9C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6621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EED19683-E82E-9743-BE8D-A1B246EE2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9D71-84A6-0E46-9CC1-3F16233E7A7A}" type="datetimeFigureOut">
              <a:rPr lang="cs-CZ" smtClean="0"/>
              <a:t>29.09.2021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2B51A00F-FA67-CB4F-B0EB-C7CE2A5E6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E7E06EC-0E38-5143-9411-6A3F25506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B8C5-4870-7241-AE1D-90F31DDB9C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5924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8D8767-7018-6E43-998B-FCA77AA4D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F021096-C6E3-DF4D-82D4-29455DA2E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2D0F8BB-F271-FF46-B586-15EAD14E42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F88042D-956C-9A40-9F03-F881AF165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9D71-84A6-0E46-9CC1-3F16233E7A7A}" type="datetimeFigureOut">
              <a:rPr lang="cs-CZ" smtClean="0"/>
              <a:t>29.09.2021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BFDD47D-CC7C-A346-8017-F39E474C8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E424178-E6D2-BB49-B1F7-037CD921A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B8C5-4870-7241-AE1D-90F31DDB9C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9610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97B138-D829-1F4F-8734-8C20AF5BD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33621FFA-3D86-7642-9379-9F6258D503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81FC59D-1878-CC43-9242-B4A3119DCC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9AAC28D-1357-8040-9F22-9E70F62EC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9D71-84A6-0E46-9CC1-3F16233E7A7A}" type="datetimeFigureOut">
              <a:rPr lang="cs-CZ" smtClean="0"/>
              <a:t>29.09.2021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EE3BAAA-AD9E-F543-A238-479BF7D61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9A4A20E-0B00-BC40-BD8E-BA6247B24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B8C5-4870-7241-AE1D-90F31DDB9C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4815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7DD1F5-EB48-3B46-A5B2-5807C5B37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2259866-9A7C-2E4A-931A-43BD2AA422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4C8E292-4369-4D47-9BBC-EA4CA3281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9D71-84A6-0E46-9CC1-3F16233E7A7A}" type="datetimeFigureOut">
              <a:rPr lang="cs-CZ" smtClean="0"/>
              <a:t>29.09.2021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9B990B2-6135-E744-B8C6-CCACC23D6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AE5F448-D3B2-8A44-898B-375BFE83E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B8C5-4870-7241-AE1D-90F31DDB9C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9589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CC78A4A7-91B7-CB43-861C-98C968494C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BE9DA52-9305-B34A-B1E4-997CD1B44C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FAE74A2-F76B-B74F-AED3-0E9415C32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9D71-84A6-0E46-9CC1-3F16233E7A7A}" type="datetimeFigureOut">
              <a:rPr lang="cs-CZ" smtClean="0"/>
              <a:t>29.09.2021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CBD18ED-869D-D14F-A5F3-6E4BE0D10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44AD97C-C25C-EB42-83C6-4630CEE8F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B8C5-4870-7241-AE1D-90F31DDB9C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337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762970FF-32C8-684E-A80A-0195EB749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DF9BD9B-3763-C24D-AACE-5EE102096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C517B7B-DD2C-BD49-B3B3-1D6074B7BD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F9D71-84A6-0E46-9CC1-3F16233E7A7A}" type="datetimeFigureOut">
              <a:rPr lang="cs-CZ" smtClean="0"/>
              <a:t>29.09.2021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A7A4089-3EA0-BA4E-9337-2570814024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E9CAD58-C876-924C-8824-F86C3ED96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FB8C5-4870-7241-AE1D-90F31DDB9C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9138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0.png"/><Relationship Id="rId7" Type="http://schemas.openxmlformats.org/officeDocument/2006/relationships/image" Target="../media/image1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urldefense.com/v3/__http:/www.eeagrants.cz__;!!N96JrnIq8IfO5w!30EBk-Z-8zRlk7J8SMaCvJbNy48-EBLBcN6gM6JnMBZAaclsfg2r7jroHME6SZJ75ZQJ$" TargetMode="External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43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>
            <a:extLst>
              <a:ext uri="{FF2B5EF4-FFF2-40B4-BE49-F238E27FC236}">
                <a16:creationId xmlns:a16="http://schemas.microsoft.com/office/drawing/2014/main" id="{38C068FD-5406-044A-945A-00405B4C8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Panton Narrow Black" panose="00000406000000000000" pitchFamily="50" charset="-18"/>
              </a:rPr>
              <a:t>KREATIVITA</a:t>
            </a:r>
            <a:br>
              <a:rPr lang="cs-CZ" sz="6000" dirty="0">
                <a:solidFill>
                  <a:schemeClr val="bg1"/>
                </a:solidFill>
                <a:latin typeface="Panton Narrow Black" panose="00000406000000000000" pitchFamily="50" charset="-18"/>
              </a:rPr>
            </a:br>
            <a:r>
              <a:rPr lang="cs-CZ" sz="2800" dirty="0">
                <a:solidFill>
                  <a:schemeClr val="bg1"/>
                </a:solidFill>
                <a:latin typeface="Panton Narrow Black" panose="00000406000000000000" pitchFamily="50" charset="-18"/>
              </a:rPr>
              <a:t>Praha, 30. 09. 2021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768" y="5787846"/>
            <a:ext cx="1542812" cy="5572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87" r="43089"/>
          <a:stretch/>
        </p:blipFill>
        <p:spPr>
          <a:xfrm>
            <a:off x="6194284" y="5787846"/>
            <a:ext cx="119160" cy="55724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01012F18-FE17-46F1-A48F-B6EB4D2A9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5328" y="5814073"/>
            <a:ext cx="498732" cy="49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644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B62512A-8F86-1242-897E-DDAF04422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Panton Narrow Black" panose="00000406000000000000" pitchFamily="50" charset="-18"/>
              </a:rPr>
              <a:t>LOGO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8606028-9491-EF43-8E8C-27D9B9ED3306}"/>
              </a:ext>
            </a:extLst>
          </p:cNvPr>
          <p:cNvSpPr/>
          <p:nvPr/>
        </p:nvSpPr>
        <p:spPr>
          <a:xfrm>
            <a:off x="-61783" y="-61782"/>
            <a:ext cx="12278497" cy="6944496"/>
          </a:xfrm>
          <a:prstGeom prst="rect">
            <a:avLst/>
          </a:prstGeom>
          <a:noFill/>
          <a:ln w="635000" cmpd="sng">
            <a:solidFill>
              <a:srgbClr val="50BB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719" y="1690688"/>
            <a:ext cx="3711492" cy="37315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1016EE-58FC-4518-B5C8-224A2BA1CC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69" y="5955857"/>
            <a:ext cx="1224331" cy="442211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8F74FAC4-67A8-434E-B2F6-750DD3532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1601" y="5955857"/>
            <a:ext cx="442211" cy="442211"/>
          </a:xfrm>
          <a:prstGeom prst="rect">
            <a:avLst/>
          </a:prstGeom>
        </p:spPr>
      </p:pic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11361CF3-8AA7-4C8A-AA81-BFFCCA0C8174}"/>
              </a:ext>
            </a:extLst>
          </p:cNvPr>
          <p:cNvCxnSpPr>
            <a:cxnSpLocks/>
          </p:cNvCxnSpPr>
          <p:nvPr/>
        </p:nvCxnSpPr>
        <p:spPr>
          <a:xfrm>
            <a:off x="1678782" y="5986463"/>
            <a:ext cx="0" cy="34766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2891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1">
            <a:extLst>
              <a:ext uri="{FF2B5EF4-FFF2-40B4-BE49-F238E27FC236}">
                <a16:creationId xmlns:a16="http://schemas.microsoft.com/office/drawing/2014/main" id="{47AB837D-3DCA-DD4B-87CC-419DEC0E3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B62512A-8F86-1242-897E-DDAF04422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bg1"/>
                </a:solidFill>
                <a:latin typeface="Panton Narrow Black" panose="00000406000000000000" pitchFamily="50" charset="-18"/>
              </a:rPr>
              <a:t>GRAFICKÉ PRVKY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8606028-9491-EF43-8E8C-27D9B9ED3306}"/>
              </a:ext>
            </a:extLst>
          </p:cNvPr>
          <p:cNvSpPr/>
          <p:nvPr/>
        </p:nvSpPr>
        <p:spPr>
          <a:xfrm>
            <a:off x="-61783" y="-61782"/>
            <a:ext cx="12278497" cy="6944496"/>
          </a:xfrm>
          <a:prstGeom prst="rect">
            <a:avLst/>
          </a:prstGeom>
          <a:noFill/>
          <a:ln w="635000" cmpd="sng">
            <a:solidFill>
              <a:srgbClr val="50BB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415" y="1965278"/>
            <a:ext cx="3206735" cy="37315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29" y="2926143"/>
            <a:ext cx="4835774" cy="1809843"/>
          </a:xfrm>
          <a:prstGeom prst="rect">
            <a:avLst/>
          </a:prstGeom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45861152-666E-4FED-AD6F-5417FF4E7E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11" y="5955857"/>
            <a:ext cx="1224331" cy="442211"/>
          </a:xfrm>
          <a:prstGeom prst="rect">
            <a:avLst/>
          </a:prstGeom>
        </p:spPr>
      </p:pic>
      <p:pic>
        <p:nvPicPr>
          <p:cNvPr id="11" name="Picture 8">
            <a:extLst>
              <a:ext uri="{FF2B5EF4-FFF2-40B4-BE49-F238E27FC236}">
                <a16:creationId xmlns:a16="http://schemas.microsoft.com/office/drawing/2014/main" id="{236CC9E2-1D82-476D-B0FD-0811A7FD095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87" r="43089"/>
          <a:stretch/>
        </p:blipFill>
        <p:spPr>
          <a:xfrm>
            <a:off x="1662142" y="5955856"/>
            <a:ext cx="119160" cy="442211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48009C01-22BB-432B-98DF-53513488AE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27696" y="5955857"/>
            <a:ext cx="446369" cy="44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935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1">
            <a:extLst>
              <a:ext uri="{FF2B5EF4-FFF2-40B4-BE49-F238E27FC236}">
                <a16:creationId xmlns:a16="http://schemas.microsoft.com/office/drawing/2014/main" id="{47AB837D-3DCA-DD4B-87CC-419DEC0E3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B62512A-8F86-1242-897E-DDAF04422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bg1"/>
                </a:solidFill>
                <a:latin typeface="Panton Narrow Black" panose="00000406000000000000" pitchFamily="50" charset="-18"/>
              </a:rPr>
              <a:t>GRAFICKÉ PRVKY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8606028-9491-EF43-8E8C-27D9B9ED3306}"/>
              </a:ext>
            </a:extLst>
          </p:cNvPr>
          <p:cNvSpPr/>
          <p:nvPr/>
        </p:nvSpPr>
        <p:spPr>
          <a:xfrm>
            <a:off x="-61783" y="-61782"/>
            <a:ext cx="12278497" cy="6944496"/>
          </a:xfrm>
          <a:prstGeom prst="rect">
            <a:avLst/>
          </a:prstGeom>
          <a:noFill/>
          <a:ln w="635000" cmpd="sng">
            <a:solidFill>
              <a:srgbClr val="50BB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302" y="1926526"/>
            <a:ext cx="3807377" cy="38578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876" y="853424"/>
            <a:ext cx="3920385" cy="5114084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1E58DADE-61E1-4438-AED4-492D5F44DE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11" y="5955857"/>
            <a:ext cx="1224331" cy="442211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B92B8D5F-5EEF-4FAF-99EC-8E94BC49C12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87" r="43089"/>
          <a:stretch/>
        </p:blipFill>
        <p:spPr>
          <a:xfrm>
            <a:off x="1662142" y="5955856"/>
            <a:ext cx="119160" cy="442211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C42A3415-9C48-422F-BA20-97CB552D44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27696" y="5955857"/>
            <a:ext cx="446369" cy="44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377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D8606028-9491-EF43-8E8C-27D9B9ED3306}"/>
              </a:ext>
            </a:extLst>
          </p:cNvPr>
          <p:cNvSpPr/>
          <p:nvPr/>
        </p:nvSpPr>
        <p:spPr>
          <a:xfrm>
            <a:off x="-61783" y="-61782"/>
            <a:ext cx="12278497" cy="6944496"/>
          </a:xfrm>
          <a:prstGeom prst="rect">
            <a:avLst/>
          </a:prstGeom>
          <a:noFill/>
          <a:ln w="635000" cmpd="sng">
            <a:solidFill>
              <a:srgbClr val="50BB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CD05C530-463D-4840-8026-7DEA084A2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214" y="174702"/>
            <a:ext cx="4621256" cy="64715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43B1A0FF-13B0-48AC-AC54-C3354C0BA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6499" y="174702"/>
            <a:ext cx="4604471" cy="64715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9295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D8606028-9491-EF43-8E8C-27D9B9ED3306}"/>
              </a:ext>
            </a:extLst>
          </p:cNvPr>
          <p:cNvSpPr/>
          <p:nvPr/>
        </p:nvSpPr>
        <p:spPr>
          <a:xfrm>
            <a:off x="-61783" y="-61782"/>
            <a:ext cx="12278497" cy="6944496"/>
          </a:xfrm>
          <a:prstGeom prst="rect">
            <a:avLst/>
          </a:prstGeom>
          <a:noFill/>
          <a:ln w="635000" cmpd="sng">
            <a:solidFill>
              <a:srgbClr val="50BB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181ACF89-735D-4F15-81E4-91B353440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113" y="294883"/>
            <a:ext cx="4548488" cy="64238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728D3956-9687-4BFE-B0B5-F141D8B877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8919" y="321972"/>
            <a:ext cx="4548487" cy="63696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768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47AB837D-3DCA-DD4B-87CC-419DEC0E3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393FE461-8107-A548-AE6A-56E80BAD94FF}"/>
              </a:ext>
            </a:extLst>
          </p:cNvPr>
          <p:cNvSpPr txBox="1"/>
          <p:nvPr/>
        </p:nvSpPr>
        <p:spPr>
          <a:xfrm>
            <a:off x="3527852" y="4946483"/>
            <a:ext cx="5136293" cy="6463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cs-CZ" dirty="0">
                <a:solidFill>
                  <a:schemeClr val="bg1"/>
                </a:solidFill>
                <a:latin typeface="Panton Narrow SemiBold" panose="00000406000000000000" pitchFamily="50" charset="-18"/>
                <a:cs typeface="Arial" panose="020B0604020202020204" pitchFamily="34" charset="0"/>
              </a:rPr>
              <a:t>Projekt prevence antibiotické rezistence (ZD-PVP2-001) byl podpořen grantem z Fondů EHP 2014–2021 z programu Zdraví</a:t>
            </a:r>
          </a:p>
          <a:p>
            <a:pPr algn="ctr"/>
            <a:r>
              <a:rPr lang="cs-CZ" u="sng" dirty="0">
                <a:solidFill>
                  <a:schemeClr val="bg1"/>
                </a:solidFill>
                <a:latin typeface="Panton Narrow SemiBold" panose="00000406000000000000" pitchFamily="50" charset="-18"/>
                <a:cs typeface="Arial" panose="020B0604020202020204" pitchFamily="34" charset="0"/>
                <a:hlinkClick r:id="rId3" tooltip="https://urldefense.com/v3/__http:/www.eeagrants.cz__;!!N96JrnIq8IfO5w!30EBk-Z-8zRlk7J8SMaCvJbNy48-EBLBcN6gM6JnMBZAaclsfg2r7jroHME6SZJ75ZQJ$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www.eeagrants.cz</a:t>
            </a:r>
            <a:endParaRPr lang="cs-CZ" dirty="0">
              <a:solidFill>
                <a:schemeClr val="bg1"/>
              </a:solidFill>
              <a:latin typeface="Panton Narrow SemiBold" panose="00000406000000000000" pitchFamily="50" charset="-18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29" y="1911517"/>
            <a:ext cx="6896100" cy="2490776"/>
          </a:xfrm>
          <a:prstGeom prst="rect">
            <a:avLst/>
          </a:prstGeom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5DD98D17-6FD7-4F63-AA3E-27FF7AA4D6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87" r="43089"/>
          <a:stretch/>
        </p:blipFill>
        <p:spPr>
          <a:xfrm>
            <a:off x="7881264" y="1842285"/>
            <a:ext cx="640982" cy="2560008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AFA7430A-C521-4B9C-B9F1-DC2C9CC6AF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0443" y="1911517"/>
            <a:ext cx="2218220" cy="221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13349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36</Words>
  <Application>Microsoft Office PowerPoint</Application>
  <PresentationFormat>Širokoúhlá obrazovka</PresentationFormat>
  <Paragraphs>6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3" baseType="lpstr">
      <vt:lpstr>Arial</vt:lpstr>
      <vt:lpstr>Panton Narrow SemiBold</vt:lpstr>
      <vt:lpstr>Calibri Light</vt:lpstr>
      <vt:lpstr>Panton Narrow Black</vt:lpstr>
      <vt:lpstr>Calibri</vt:lpstr>
      <vt:lpstr>Motiv Office</vt:lpstr>
      <vt:lpstr>KREATIVITA Praha, 30. 09. 2021</vt:lpstr>
      <vt:lpstr>LOGO</vt:lpstr>
      <vt:lpstr>GRAFICKÉ PRVKY</vt:lpstr>
      <vt:lpstr>GRAFICKÉ PRVKY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Nadpis slidu</dc:title>
  <dc:creator>Digital, Krystof</dc:creator>
  <cp:lastModifiedBy>user</cp:lastModifiedBy>
  <cp:revision>23</cp:revision>
  <dcterms:created xsi:type="dcterms:W3CDTF">2021-09-21T11:31:47Z</dcterms:created>
  <dcterms:modified xsi:type="dcterms:W3CDTF">2021-09-29T18:25:04Z</dcterms:modified>
</cp:coreProperties>
</file>