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3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charts/chart10.xml" ContentType="application/vnd.openxmlformats-officedocument.drawingml.chart+xml"/>
  <Override PartName="/ppt/drawings/drawing5.xml" ContentType="application/vnd.openxmlformats-officedocument.drawingml.chartshape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3.xml" ContentType="application/vnd.openxmlformats-officedocument.presentationml.notesSlide+xml"/>
  <Override PartName="/ppt/charts/chart11.xml" ContentType="application/vnd.openxmlformats-officedocument.drawingml.chart+xml"/>
  <Override PartName="/ppt/drawings/drawing6.xml" ContentType="application/vnd.openxmlformats-officedocument.drawingml.chartshapes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4.xml" ContentType="application/vnd.openxmlformats-officedocument.presentationml.notesSlide+xml"/>
  <Override PartName="/ppt/charts/chart12.xml" ContentType="application/vnd.openxmlformats-officedocument.drawingml.chart+xml"/>
  <Override PartName="/ppt/drawings/drawing7.xml" ContentType="application/vnd.openxmlformats-officedocument.drawingml.chartshapes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5.xml" ContentType="application/vnd.openxmlformats-officedocument.presentationml.notesSlide+xml"/>
  <Override PartName="/ppt/charts/chart13.xml" ContentType="application/vnd.openxmlformats-officedocument.drawingml.chart+xml"/>
  <Override PartName="/ppt/drawings/drawing8.xml" ContentType="application/vnd.openxmlformats-officedocument.drawingml.chartshapes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6.xml" ContentType="application/vnd.openxmlformats-officedocument.presentationml.notesSlide+xml"/>
  <Override PartName="/ppt/charts/chart14.xml" ContentType="application/vnd.openxmlformats-officedocument.drawingml.chart+xml"/>
  <Override PartName="/ppt/drawings/drawing9.xml" ContentType="application/vnd.openxmlformats-officedocument.drawingml.chartshapes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7.xml" ContentType="application/vnd.openxmlformats-officedocument.presentationml.notesSlide+xml"/>
  <Override PartName="/ppt/charts/chart15.xml" ContentType="application/vnd.openxmlformats-officedocument.drawingml.chart+xml"/>
  <Override PartName="/ppt/drawings/drawing10.xml" ContentType="application/vnd.openxmlformats-officedocument.drawingml.chartshapes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8.xml" ContentType="application/vnd.openxmlformats-officedocument.presentationml.notesSlide+xml"/>
  <Override PartName="/ppt/charts/chart16.xml" ContentType="application/vnd.openxmlformats-officedocument.drawingml.chart+xml"/>
  <Override PartName="/ppt/drawings/drawing11.xml" ContentType="application/vnd.openxmlformats-officedocument.drawingml.chartshapes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9.xml" ContentType="application/vnd.openxmlformats-officedocument.presentationml.notesSlide+xml"/>
  <Override PartName="/ppt/charts/chart17.xml" ContentType="application/vnd.openxmlformats-officedocument.drawingml.chart+xml"/>
  <Override PartName="/ppt/drawings/drawing12.xml" ContentType="application/vnd.openxmlformats-officedocument.drawingml.chartshapes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20.xml" ContentType="application/vnd.openxmlformats-officedocument.presentationml.notesSlide+xml"/>
  <Override PartName="/ppt/charts/chart18.xml" ContentType="application/vnd.openxmlformats-officedocument.drawingml.chart+xml"/>
  <Override PartName="/ppt/drawings/drawing13.xml" ContentType="application/vnd.openxmlformats-officedocument.drawingml.chartshapes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1.xml" ContentType="application/vnd.openxmlformats-officedocument.presentationml.notesSlide+xml"/>
  <Override PartName="/ppt/charts/chart19.xml" ContentType="application/vnd.openxmlformats-officedocument.drawingml.chart+xml"/>
  <Override PartName="/ppt/theme/themeOverride2.xml" ContentType="application/vnd.openxmlformats-officedocument.themeOverr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notesSlides/notesSlide22.xml" ContentType="application/vnd.openxmlformats-officedocument.presentationml.notesSlide+xml"/>
  <Override PartName="/ppt/charts/chart34.xml" ContentType="application/vnd.openxmlformats-officedocument.drawingml.chart+xml"/>
  <Override PartName="/ppt/theme/themeOverride3.xml" ContentType="application/vnd.openxmlformats-officedocument.themeOverride+xml"/>
  <Override PartName="/ppt/notesSlides/notesSlide23.xml" ContentType="application/vnd.openxmlformats-officedocument.presentationml.notesSlide+xml"/>
  <Override PartName="/ppt/charts/chart35.xml" ContentType="application/vnd.openxmlformats-officedocument.drawingml.chart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10" r:id="rId2"/>
    <p:sldMasterId id="2147483780" r:id="rId3"/>
    <p:sldMasterId id="2147483735" r:id="rId4"/>
  </p:sldMasterIdLst>
  <p:notesMasterIdLst>
    <p:notesMasterId r:id="rId46"/>
  </p:notesMasterIdLst>
  <p:handoutMasterIdLst>
    <p:handoutMasterId r:id="rId47"/>
  </p:handoutMasterIdLst>
  <p:sldIdLst>
    <p:sldId id="256" r:id="rId5"/>
    <p:sldId id="731" r:id="rId6"/>
    <p:sldId id="974" r:id="rId7"/>
    <p:sldId id="1008" r:id="rId8"/>
    <p:sldId id="988" r:id="rId9"/>
    <p:sldId id="1053" r:id="rId10"/>
    <p:sldId id="975" r:id="rId11"/>
    <p:sldId id="1009" r:id="rId12"/>
    <p:sldId id="998" r:id="rId13"/>
    <p:sldId id="911" r:id="rId14"/>
    <p:sldId id="949" r:id="rId15"/>
    <p:sldId id="916" r:id="rId16"/>
    <p:sldId id="950" r:id="rId17"/>
    <p:sldId id="1013" r:id="rId18"/>
    <p:sldId id="1014" r:id="rId19"/>
    <p:sldId id="1015" r:id="rId20"/>
    <p:sldId id="951" r:id="rId21"/>
    <p:sldId id="1054" r:id="rId22"/>
    <p:sldId id="1055" r:id="rId23"/>
    <p:sldId id="1035" r:id="rId24"/>
    <p:sldId id="1036" r:id="rId25"/>
    <p:sldId id="1037" r:id="rId26"/>
    <p:sldId id="1038" r:id="rId27"/>
    <p:sldId id="1039" r:id="rId28"/>
    <p:sldId id="1040" r:id="rId29"/>
    <p:sldId id="958" r:id="rId30"/>
    <p:sldId id="1041" r:id="rId31"/>
    <p:sldId id="1042" r:id="rId32"/>
    <p:sldId id="1043" r:id="rId33"/>
    <p:sldId id="1044" r:id="rId34"/>
    <p:sldId id="1045" r:id="rId35"/>
    <p:sldId id="1046" r:id="rId36"/>
    <p:sldId id="1047" r:id="rId37"/>
    <p:sldId id="991" r:id="rId38"/>
    <p:sldId id="1033" r:id="rId39"/>
    <p:sldId id="1034" r:id="rId40"/>
    <p:sldId id="1051" r:id="rId41"/>
    <p:sldId id="1056" r:id="rId42"/>
    <p:sldId id="1050" r:id="rId43"/>
    <p:sldId id="1052" r:id="rId44"/>
    <p:sldId id="749" r:id="rId45"/>
  </p:sldIdLst>
  <p:sldSz cx="12192000" cy="6858000"/>
  <p:notesSz cx="6797675" cy="98742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Úvod" id="{A23AC488-2E36-42BD-B3AC-901095F7EEFD}">
          <p14:sldIdLst>
            <p14:sldId id="256"/>
            <p14:sldId id="731"/>
            <p14:sldId id="974"/>
            <p14:sldId id="1008"/>
            <p14:sldId id="988"/>
            <p14:sldId id="1053"/>
            <p14:sldId id="975"/>
            <p14:sldId id="1009"/>
            <p14:sldId id="998"/>
            <p14:sldId id="911"/>
            <p14:sldId id="949"/>
          </p14:sldIdLst>
        </p14:section>
        <p14:section name="Základní ukazatele" id="{9A245AC4-AE1D-4CDE-A53C-1E4B51A0A28C}">
          <p14:sldIdLst>
            <p14:sldId id="916"/>
            <p14:sldId id="950"/>
            <p14:sldId id="1013"/>
            <p14:sldId id="1014"/>
            <p14:sldId id="1015"/>
          </p14:sldIdLst>
        </p14:section>
        <p14:section name="Týden" id="{912E130A-A04D-4F73-BCD7-47E162586435}">
          <p14:sldIdLst>
            <p14:sldId id="951"/>
            <p14:sldId id="1054"/>
            <p14:sldId id="1055"/>
            <p14:sldId id="1035"/>
            <p14:sldId id="1036"/>
            <p14:sldId id="1037"/>
            <p14:sldId id="1038"/>
            <p14:sldId id="1039"/>
            <p14:sldId id="1040"/>
          </p14:sldIdLst>
        </p14:section>
        <p14:section name="Včera" id="{A4184D5A-6437-4BDD-AF01-0665A0C32E2A}">
          <p14:sldIdLst>
            <p14:sldId id="958"/>
            <p14:sldId id="1041"/>
            <p14:sldId id="1042"/>
            <p14:sldId id="1043"/>
            <p14:sldId id="1044"/>
            <p14:sldId id="1045"/>
            <p14:sldId id="1046"/>
            <p14:sldId id="1047"/>
          </p14:sldIdLst>
        </p14:section>
        <p14:section name="Podíly, kraje" id="{350A8816-1995-4633-82CE-D8EF698FD4D0}">
          <p14:sldIdLst>
            <p14:sldId id="991"/>
            <p14:sldId id="1033"/>
            <p14:sldId id="1034"/>
          </p14:sldIdLst>
        </p14:section>
        <p14:section name="Zajímavosti" id="{A3434083-6A1E-4AE2-BA00-B8CF8E53E797}">
          <p14:sldIdLst>
            <p14:sldId id="1051"/>
            <p14:sldId id="1056"/>
            <p14:sldId id="1050"/>
            <p14:sldId id="1052"/>
            <p14:sldId id="74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569">
          <p15:clr>
            <a:srgbClr val="A4A3A4"/>
          </p15:clr>
        </p15:guide>
        <p15:guide id="4" pos="5349">
          <p15:clr>
            <a:srgbClr val="A4A3A4"/>
          </p15:clr>
        </p15:guide>
        <p15:guide id="5" pos="57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  <p15:guide id="3" orient="horz" pos="2141">
          <p15:clr>
            <a:srgbClr val="A4A3A4"/>
          </p15:clr>
        </p15:guide>
        <p15:guide id="4" pos="3086">
          <p15:clr>
            <a:srgbClr val="A4A3A4"/>
          </p15:clr>
        </p15:guide>
        <p15:guide id="5" orient="horz" pos="4542">
          <p15:clr>
            <a:srgbClr val="A4A3A4"/>
          </p15:clr>
        </p15:guide>
        <p15:guide id="6" orient="horz" pos="3110">
          <p15:clr>
            <a:srgbClr val="A4A3A4"/>
          </p15:clr>
        </p15:guide>
        <p15:guide id="7" pos="1485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gida Sukkari" initials="MS" lastIdx="38" clrIdx="0"/>
  <p:cmAuthor id="2" name="Jana Proboštová" initials="JP" lastIdx="22" clrIdx="1"/>
  <p:cmAuthor id="3" name="Katarína Varju" initials="KV" lastIdx="28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1C54"/>
    <a:srgbClr val="FF6600"/>
    <a:srgbClr val="808000"/>
    <a:srgbClr val="996633"/>
    <a:srgbClr val="0F65A6"/>
    <a:srgbClr val="E05796"/>
    <a:srgbClr val="008000"/>
    <a:srgbClr val="009900"/>
    <a:srgbClr val="99CC00"/>
    <a:srgbClr val="6F6F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18" autoAdjust="0"/>
    <p:restoredTop sz="90024" autoAdjust="0"/>
  </p:normalViewPr>
  <p:slideViewPr>
    <p:cSldViewPr snapToGrid="0">
      <p:cViewPr varScale="1">
        <p:scale>
          <a:sx n="50" d="100"/>
          <a:sy n="50" d="100"/>
        </p:scale>
        <p:origin x="1133" y="38"/>
      </p:cViewPr>
      <p:guideLst>
        <p:guide orient="horz" pos="2160"/>
        <p:guide pos="3840"/>
        <p:guide pos="569"/>
        <p:guide pos="5349"/>
        <p:guide pos="578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>
      <p:cViewPr varScale="1">
        <p:scale>
          <a:sx n="113" d="100"/>
          <a:sy n="113" d="100"/>
        </p:scale>
        <p:origin x="2160" y="102"/>
      </p:cViewPr>
      <p:guideLst>
        <p:guide orient="horz" pos="3127"/>
        <p:guide pos="2141"/>
        <p:guide orient="horz" pos="2141"/>
        <p:guide pos="3086"/>
        <p:guide orient="horz" pos="4542"/>
        <p:guide orient="horz" pos="3110"/>
        <p:guide pos="148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2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3.xlsx"/><Relationship Id="rId1" Type="http://schemas.openxmlformats.org/officeDocument/2006/relationships/themeOverride" Target="../theme/themeOverride3.xm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0549238991969081E-6"/>
          <c:y val="0.12558145361590797"/>
          <c:w val="0.96993166394878616"/>
          <c:h val="0.8241677672115215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Sheet1!$M$32</c:f>
              <c:strCache>
                <c:ptCount val="1"/>
                <c:pt idx="0">
                  <c:v>spodní hranice</c:v>
                </c:pt>
              </c:strCache>
            </c:strRef>
          </c:tx>
          <c:spPr>
            <a:pattFill prst="pct25">
              <a:fgClr>
                <a:srgbClr val="0F65A6">
                  <a:lumMod val="50000"/>
                </a:srgbClr>
              </a:fgClr>
              <a:bgClr>
                <a:srgbClr val="FFFFFF"/>
              </a:bgClr>
            </a:patt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-5.696097960551414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DB8-4DCA-8085-9700D859F839}"/>
                </c:ext>
              </c:extLst>
            </c:dLbl>
            <c:dLbl>
              <c:idx val="3"/>
              <c:layout>
                <c:manualLayout>
                  <c:x val="0"/>
                  <c:y val="-0.1468149711597831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DB8-4DCA-8085-9700D859F839}"/>
                </c:ext>
              </c:extLst>
            </c:dLbl>
            <c:dLbl>
              <c:idx val="4"/>
              <c:layout>
                <c:manualLayout>
                  <c:x val="-3.2138933318925644E-3"/>
                  <c:y val="-0.2401122581005482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DB8-4DCA-8085-9700D859F839}"/>
                </c:ext>
              </c:extLst>
            </c:dLbl>
            <c:dLbl>
              <c:idx val="5"/>
              <c:layout>
                <c:manualLayout>
                  <c:x val="1.6069466659462822E-3"/>
                  <c:y val="-0.338924325070665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DB8-4DCA-8085-9700D859F8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  <a:effectLst/>
                  </c:spPr>
                </c15:leaderLines>
              </c:ext>
            </c:extLst>
          </c:dLbls>
          <c:val>
            <c:numRef>
              <c:f>Sheet1!$M$33:$M$38</c:f>
              <c:numCache>
                <c:formatCode>General</c:formatCode>
                <c:ptCount val="6"/>
                <c:pt idx="0">
                  <c:v>35</c:v>
                </c:pt>
                <c:pt idx="1">
                  <c:v>79</c:v>
                </c:pt>
                <c:pt idx="2">
                  <c:v>454</c:v>
                </c:pt>
                <c:pt idx="3">
                  <c:v>937</c:v>
                </c:pt>
                <c:pt idx="4">
                  <c:v>1425</c:v>
                </c:pt>
                <c:pt idx="5">
                  <c:v>1916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B8-4DCA-8085-9700D859F839}"/>
            </c:ext>
          </c:extLst>
        </c:ser>
        <c:ser>
          <c:idx val="1"/>
          <c:order val="1"/>
          <c:tx>
            <c:strRef>
              <c:f>Sheet1!$N$32</c:f>
              <c:strCache>
                <c:ptCount val="1"/>
                <c:pt idx="0">
                  <c:v>hodnota</c:v>
                </c:pt>
              </c:strCache>
            </c:strRef>
          </c:tx>
          <c:spPr>
            <a:pattFill prst="pct5">
              <a:fgClr>
                <a:srgbClr val="0F65A6">
                  <a:lumMod val="50000"/>
                </a:srgbClr>
              </a:fgClr>
              <a:bgClr>
                <a:srgbClr val="FFFFFF"/>
              </a:bgClr>
            </a:patt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DB8-4DCA-8085-9700D859F83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100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2DB8-4DCA-8085-9700D859F83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500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DB8-4DCA-8085-9700D859F83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1000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2DB8-4DCA-8085-9700D859F83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1500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2DB8-4DCA-8085-9700D859F83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2000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2DB8-4DCA-8085-9700D859F8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  <a:effectLst/>
                  </c:spPr>
                </c15:leaderLines>
              </c:ext>
            </c:extLst>
          </c:dLbls>
          <c:val>
            <c:numRef>
              <c:f>Sheet1!$N$33:$N$38</c:f>
              <c:numCache>
                <c:formatCode>General</c:formatCode>
                <c:ptCount val="6"/>
                <c:pt idx="0">
                  <c:v>15</c:v>
                </c:pt>
                <c:pt idx="1">
                  <c:v>21</c:v>
                </c:pt>
                <c:pt idx="2">
                  <c:v>46</c:v>
                </c:pt>
                <c:pt idx="3">
                  <c:v>63</c:v>
                </c:pt>
                <c:pt idx="4">
                  <c:v>75</c:v>
                </c:pt>
                <c:pt idx="5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DB8-4DCA-8085-9700D859F839}"/>
            </c:ext>
          </c:extLst>
        </c:ser>
        <c:ser>
          <c:idx val="2"/>
          <c:order val="2"/>
          <c:tx>
            <c:strRef>
              <c:f>Sheet1!$O$32</c:f>
              <c:strCache>
                <c:ptCount val="1"/>
                <c:pt idx="0">
                  <c:v>horní hranice</c:v>
                </c:pt>
              </c:strCache>
            </c:strRef>
          </c:tx>
          <c:spPr>
            <a:pattFill prst="dkDnDiag">
              <a:fgClr>
                <a:srgbClr val="0F65A6">
                  <a:lumMod val="50000"/>
                </a:srgbClr>
              </a:fgClr>
              <a:bgClr>
                <a:srgbClr val="FFFFFF"/>
              </a:bgClr>
            </a:patt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65</a:t>
                    </a:r>
                    <a:endParaRPr lang="en-US" dirty="0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2DB8-4DCA-8085-9700D859F83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121</a:t>
                    </a:r>
                    <a:endParaRPr lang="en-US" dirty="0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2DB8-4DCA-8085-9700D859F839}"/>
                </c:ext>
              </c:extLst>
            </c:dLbl>
            <c:dLbl>
              <c:idx val="2"/>
              <c:layout>
                <c:manualLayout>
                  <c:x val="-1.6069466659462822E-3"/>
                  <c:y val="-5.019190612268969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546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2DB8-4DCA-8085-9700D859F839}"/>
                </c:ext>
              </c:extLst>
            </c:dLbl>
            <c:dLbl>
              <c:idx val="3"/>
              <c:layout>
                <c:manualLayout>
                  <c:x val="0"/>
                  <c:y val="-5.91701495223290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1063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2DB8-4DCA-8085-9700D859F839}"/>
                </c:ext>
              </c:extLst>
            </c:dLbl>
            <c:dLbl>
              <c:idx val="4"/>
              <c:layout>
                <c:manualLayout>
                  <c:x val="0"/>
                  <c:y val="-6.17409856869370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1575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2DB8-4DCA-8085-9700D859F839}"/>
                </c:ext>
              </c:extLst>
            </c:dLbl>
            <c:dLbl>
              <c:idx val="5"/>
              <c:layout>
                <c:manualLayout>
                  <c:x val="-1.6069466659462822E-3"/>
                  <c:y val="-5.997492964476423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2084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2DB8-4DCA-8085-9700D859F8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  <a:effectLst/>
                  </c:spPr>
                </c15:leaderLines>
              </c:ext>
            </c:extLst>
          </c:dLbls>
          <c:val>
            <c:numRef>
              <c:f>Sheet1!$O$33:$O$38</c:f>
              <c:numCache>
                <c:formatCode>General</c:formatCode>
                <c:ptCount val="6"/>
                <c:pt idx="0">
                  <c:v>15</c:v>
                </c:pt>
                <c:pt idx="1">
                  <c:v>21</c:v>
                </c:pt>
                <c:pt idx="2">
                  <c:v>46</c:v>
                </c:pt>
                <c:pt idx="3">
                  <c:v>63</c:v>
                </c:pt>
                <c:pt idx="4">
                  <c:v>75</c:v>
                </c:pt>
                <c:pt idx="5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2DB8-4DCA-8085-9700D859F83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42848512"/>
        <c:axId val="242850048"/>
      </c:barChart>
      <c:catAx>
        <c:axId val="242848512"/>
        <c:scaling>
          <c:orientation val="minMax"/>
        </c:scaling>
        <c:delete val="1"/>
        <c:axPos val="b"/>
        <c:majorTickMark val="none"/>
        <c:minorTickMark val="none"/>
        <c:tickLblPos val="nextTo"/>
        <c:crossAx val="242850048"/>
        <c:crosses val="autoZero"/>
        <c:auto val="1"/>
        <c:lblAlgn val="ctr"/>
        <c:lblOffset val="100"/>
        <c:noMultiLvlLbl val="0"/>
      </c:catAx>
      <c:valAx>
        <c:axId val="242850048"/>
        <c:scaling>
          <c:orientation val="minMax"/>
          <c:max val="2100"/>
        </c:scaling>
        <c:delete val="1"/>
        <c:axPos val="l"/>
        <c:numFmt formatCode="General" sourceLinked="1"/>
        <c:majorTickMark val="none"/>
        <c:minorTickMark val="none"/>
        <c:tickLblPos val="nextTo"/>
        <c:crossAx val="242848512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2.4864905765231201E-2"/>
          <c:y val="0.19724734170459798"/>
          <c:w val="0.38944567552305159"/>
          <c:h val="0.109092308861812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287591441918051E-2"/>
          <c:y val="0.12924505738557829"/>
          <c:w val="0.85909824528832746"/>
          <c:h val="0.66099302675922911"/>
        </c:manualLayout>
      </c:layout>
      <c:lineChart>
        <c:grouping val="standar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Poslech včera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F7A-4C73-93D4-8C83AE50BF02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F7A-4C73-93D4-8C83AE50BF02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2-8F7A-4C73-93D4-8C83AE50BF02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3-8F7A-4C73-93D4-8C83AE50BF02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4-8F7A-4C73-93D4-8C83AE50BF02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05-8F7A-4C73-93D4-8C83AE50BF02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6-8F7A-4C73-93D4-8C83AE50BF02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7-8F7A-4C73-93D4-8C83AE50BF02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08-8F7A-4C73-93D4-8C83AE50BF02}"/>
              </c:ext>
            </c:extLst>
          </c:dPt>
          <c:cat>
            <c:strRef>
              <c:f>List1!$B$1:$BH$1</c:f>
              <c:strCache>
                <c:ptCount val="59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 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III-IV 17</c:v>
                </c:pt>
                <c:pt idx="48">
                  <c:v>IV-I 17-18</c:v>
                </c:pt>
                <c:pt idx="49">
                  <c:v>I-II 18</c:v>
                </c:pt>
                <c:pt idx="50">
                  <c:v>II-III 18</c:v>
                </c:pt>
                <c:pt idx="51">
                  <c:v>III-IV 18</c:v>
                </c:pt>
                <c:pt idx="52">
                  <c:v>IV-I 18-19</c:v>
                </c:pt>
                <c:pt idx="53">
                  <c:v>I-II 19</c:v>
                </c:pt>
                <c:pt idx="54">
                  <c:v>II-III 19</c:v>
                </c:pt>
                <c:pt idx="55">
                  <c:v>III-IV 19</c:v>
                </c:pt>
                <c:pt idx="56">
                  <c:v>III-IV 20</c:v>
                </c:pt>
                <c:pt idx="57">
                  <c:v>IV-I 20-21</c:v>
                </c:pt>
                <c:pt idx="58">
                  <c:v>I-II 21</c:v>
                </c:pt>
              </c:strCache>
            </c:strRef>
          </c:cat>
          <c:val>
            <c:numRef>
              <c:f>List1!$B$2:$BH$2</c:f>
              <c:numCache>
                <c:formatCode>0.00</c:formatCode>
                <c:ptCount val="59"/>
                <c:pt idx="0">
                  <c:v>65.431914890601405</c:v>
                </c:pt>
                <c:pt idx="1">
                  <c:v>65.031743821688806</c:v>
                </c:pt>
                <c:pt idx="2">
                  <c:v>63.926495955964803</c:v>
                </c:pt>
                <c:pt idx="3">
                  <c:v>63.565779656869999</c:v>
                </c:pt>
                <c:pt idx="4">
                  <c:v>63.501542939874803</c:v>
                </c:pt>
                <c:pt idx="5">
                  <c:v>62.6868483155463</c:v>
                </c:pt>
                <c:pt idx="6">
                  <c:v>62.764152016858198</c:v>
                </c:pt>
                <c:pt idx="7">
                  <c:v>62.620690397033101</c:v>
                </c:pt>
                <c:pt idx="8">
                  <c:v>62.337674702752899</c:v>
                </c:pt>
                <c:pt idx="9">
                  <c:v>63.275920028015904</c:v>
                </c:pt>
                <c:pt idx="10">
                  <c:v>64.0252108208837</c:v>
                </c:pt>
                <c:pt idx="11">
                  <c:v>64.625920734171103</c:v>
                </c:pt>
                <c:pt idx="12">
                  <c:v>64.919967295690299</c:v>
                </c:pt>
                <c:pt idx="13">
                  <c:v>64.364338770283396</c:v>
                </c:pt>
                <c:pt idx="14">
                  <c:v>63.641967527531101</c:v>
                </c:pt>
                <c:pt idx="15">
                  <c:v>61.465676439215699</c:v>
                </c:pt>
                <c:pt idx="16">
                  <c:v>61.454021348576298</c:v>
                </c:pt>
                <c:pt idx="17">
                  <c:v>63.844576047246399</c:v>
                </c:pt>
                <c:pt idx="18">
                  <c:v>64.533757495208704</c:v>
                </c:pt>
                <c:pt idx="19">
                  <c:v>64.125476346550201</c:v>
                </c:pt>
                <c:pt idx="20">
                  <c:v>63.409286220375598</c:v>
                </c:pt>
                <c:pt idx="21">
                  <c:v>63.211488414975904</c:v>
                </c:pt>
                <c:pt idx="22">
                  <c:v>62.6835131484697</c:v>
                </c:pt>
                <c:pt idx="23">
                  <c:v>62.240779231051199</c:v>
                </c:pt>
                <c:pt idx="24">
                  <c:v>63.299179839228998</c:v>
                </c:pt>
                <c:pt idx="25">
                  <c:v>64.633029232572994</c:v>
                </c:pt>
                <c:pt idx="26">
                  <c:v>64.214049101199606</c:v>
                </c:pt>
                <c:pt idx="27">
                  <c:v>63.630594189647802</c:v>
                </c:pt>
                <c:pt idx="28">
                  <c:v>64.369234511757298</c:v>
                </c:pt>
                <c:pt idx="29">
                  <c:v>64.2</c:v>
                </c:pt>
                <c:pt idx="30">
                  <c:v>63.6</c:v>
                </c:pt>
                <c:pt idx="31">
                  <c:v>64.3</c:v>
                </c:pt>
                <c:pt idx="32">
                  <c:v>64.369234511757298</c:v>
                </c:pt>
                <c:pt idx="33">
                  <c:v>63.9</c:v>
                </c:pt>
                <c:pt idx="34">
                  <c:v>63.4</c:v>
                </c:pt>
                <c:pt idx="35">
                  <c:v>63.9</c:v>
                </c:pt>
                <c:pt idx="36">
                  <c:v>64</c:v>
                </c:pt>
                <c:pt idx="37">
                  <c:v>62.9</c:v>
                </c:pt>
                <c:pt idx="38">
                  <c:v>62.6</c:v>
                </c:pt>
                <c:pt idx="39">
                  <c:v>63.1</c:v>
                </c:pt>
                <c:pt idx="40">
                  <c:v>62.9</c:v>
                </c:pt>
                <c:pt idx="41">
                  <c:v>61.7</c:v>
                </c:pt>
                <c:pt idx="42">
                  <c:v>62.9</c:v>
                </c:pt>
                <c:pt idx="43">
                  <c:v>63.7</c:v>
                </c:pt>
                <c:pt idx="44">
                  <c:v>62.4</c:v>
                </c:pt>
                <c:pt idx="45">
                  <c:v>61.980670870883998</c:v>
                </c:pt>
                <c:pt idx="46">
                  <c:v>62.4</c:v>
                </c:pt>
                <c:pt idx="47">
                  <c:v>62.4</c:v>
                </c:pt>
                <c:pt idx="48">
                  <c:v>62.8</c:v>
                </c:pt>
                <c:pt idx="49">
                  <c:v>62.476234908376497</c:v>
                </c:pt>
                <c:pt idx="50">
                  <c:v>61.9</c:v>
                </c:pt>
                <c:pt idx="51">
                  <c:v>61.9</c:v>
                </c:pt>
                <c:pt idx="52">
                  <c:v>61.9</c:v>
                </c:pt>
                <c:pt idx="53">
                  <c:v>61.7</c:v>
                </c:pt>
                <c:pt idx="54">
                  <c:v>62.015749977807602</c:v>
                </c:pt>
                <c:pt idx="55">
                  <c:v>61.980013768468801</c:v>
                </c:pt>
                <c:pt idx="56" formatCode="#,##0.0">
                  <c:v>59.753653698300901</c:v>
                </c:pt>
                <c:pt idx="57" formatCode="#,##0.0">
                  <c:v>56.225985799982901</c:v>
                </c:pt>
                <c:pt idx="58" formatCode="#,##0.0">
                  <c:v>54.1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9-8F7A-4C73-93D4-8C83AE50BF02}"/>
            </c:ext>
          </c:extLst>
        </c:ser>
        <c:ser>
          <c:idx val="1"/>
          <c:order val="1"/>
          <c:tx>
            <c:strRef>
              <c:f>List1!$A$3</c:f>
              <c:strCache>
                <c:ptCount val="1"/>
                <c:pt idx="0">
                  <c:v>Poslech minulý týden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A-8F7A-4C73-93D4-8C83AE50BF02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B-8F7A-4C73-93D4-8C83AE50BF02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C-8F7A-4C73-93D4-8C83AE50BF02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D-8F7A-4C73-93D4-8C83AE50BF02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E-8F7A-4C73-93D4-8C83AE50BF02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F-8F7A-4C73-93D4-8C83AE50BF02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0-8F7A-4C73-93D4-8C83AE50BF02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11-8F7A-4C73-93D4-8C83AE50BF02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2-8F7A-4C73-93D4-8C83AE50BF02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3-8F7A-4C73-93D4-8C83AE50BF02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14-8F7A-4C73-93D4-8C83AE50BF02}"/>
              </c:ext>
            </c:extLst>
          </c:dPt>
          <c:cat>
            <c:strRef>
              <c:f>List1!$B$1:$BH$1</c:f>
              <c:strCache>
                <c:ptCount val="59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 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III-IV 17</c:v>
                </c:pt>
                <c:pt idx="48">
                  <c:v>IV-I 17-18</c:v>
                </c:pt>
                <c:pt idx="49">
                  <c:v>I-II 18</c:v>
                </c:pt>
                <c:pt idx="50">
                  <c:v>II-III 18</c:v>
                </c:pt>
                <c:pt idx="51">
                  <c:v>III-IV 18</c:v>
                </c:pt>
                <c:pt idx="52">
                  <c:v>IV-I 18-19</c:v>
                </c:pt>
                <c:pt idx="53">
                  <c:v>I-II 19</c:v>
                </c:pt>
                <c:pt idx="54">
                  <c:v>II-III 19</c:v>
                </c:pt>
                <c:pt idx="55">
                  <c:v>III-IV 19</c:v>
                </c:pt>
                <c:pt idx="56">
                  <c:v>III-IV 20</c:v>
                </c:pt>
                <c:pt idx="57">
                  <c:v>IV-I 20-21</c:v>
                </c:pt>
                <c:pt idx="58">
                  <c:v>I-II 21</c:v>
                </c:pt>
              </c:strCache>
            </c:strRef>
          </c:cat>
          <c:val>
            <c:numRef>
              <c:f>List1!$B$3:$BH$3</c:f>
              <c:numCache>
                <c:formatCode>0.00</c:formatCode>
                <c:ptCount val="59"/>
                <c:pt idx="0">
                  <c:v>86.767668163310802</c:v>
                </c:pt>
                <c:pt idx="1">
                  <c:v>86.174905528251699</c:v>
                </c:pt>
                <c:pt idx="2">
                  <c:v>85.1257176408878</c:v>
                </c:pt>
                <c:pt idx="3">
                  <c:v>85.012702031105405</c:v>
                </c:pt>
                <c:pt idx="4">
                  <c:v>85.2340593221533</c:v>
                </c:pt>
                <c:pt idx="5">
                  <c:v>85.036646036542805</c:v>
                </c:pt>
                <c:pt idx="6">
                  <c:v>84.847851295324105</c:v>
                </c:pt>
                <c:pt idx="7">
                  <c:v>84.497494742285696</c:v>
                </c:pt>
                <c:pt idx="8">
                  <c:v>84.770688988748901</c:v>
                </c:pt>
                <c:pt idx="9">
                  <c:v>85.369125890789704</c:v>
                </c:pt>
                <c:pt idx="10">
                  <c:v>85.455237752683402</c:v>
                </c:pt>
                <c:pt idx="11">
                  <c:v>86.108252831159206</c:v>
                </c:pt>
                <c:pt idx="12">
                  <c:v>86.734852666476201</c:v>
                </c:pt>
                <c:pt idx="13">
                  <c:v>86.653359538886093</c:v>
                </c:pt>
                <c:pt idx="14">
                  <c:v>86.076842710544298</c:v>
                </c:pt>
                <c:pt idx="15">
                  <c:v>84.958126999744707</c:v>
                </c:pt>
                <c:pt idx="16">
                  <c:v>84.300133860895997</c:v>
                </c:pt>
                <c:pt idx="17">
                  <c:v>85.326980264334296</c:v>
                </c:pt>
                <c:pt idx="18">
                  <c:v>85.941213760674898</c:v>
                </c:pt>
                <c:pt idx="19">
                  <c:v>85.443065357954495</c:v>
                </c:pt>
                <c:pt idx="20">
                  <c:v>84.825748287858502</c:v>
                </c:pt>
                <c:pt idx="21">
                  <c:v>84.561491031950894</c:v>
                </c:pt>
                <c:pt idx="22">
                  <c:v>84.431230723433899</c:v>
                </c:pt>
                <c:pt idx="23">
                  <c:v>84.040180137037893</c:v>
                </c:pt>
                <c:pt idx="24">
                  <c:v>85.359277007246106</c:v>
                </c:pt>
                <c:pt idx="25">
                  <c:v>86.208077832235603</c:v>
                </c:pt>
                <c:pt idx="26">
                  <c:v>85.5001161571643</c:v>
                </c:pt>
                <c:pt idx="27">
                  <c:v>85.336861989907803</c:v>
                </c:pt>
                <c:pt idx="28">
                  <c:v>85.4266642140675</c:v>
                </c:pt>
                <c:pt idx="29">
                  <c:v>85.7</c:v>
                </c:pt>
                <c:pt idx="30">
                  <c:v>85.1</c:v>
                </c:pt>
                <c:pt idx="31">
                  <c:v>84.8</c:v>
                </c:pt>
                <c:pt idx="32">
                  <c:v>84.9</c:v>
                </c:pt>
                <c:pt idx="33">
                  <c:v>84</c:v>
                </c:pt>
                <c:pt idx="34">
                  <c:v>83.9</c:v>
                </c:pt>
                <c:pt idx="35">
                  <c:v>84</c:v>
                </c:pt>
                <c:pt idx="36">
                  <c:v>83.5</c:v>
                </c:pt>
                <c:pt idx="37">
                  <c:v>83.7</c:v>
                </c:pt>
                <c:pt idx="38">
                  <c:v>84.3</c:v>
                </c:pt>
                <c:pt idx="39">
                  <c:v>85</c:v>
                </c:pt>
                <c:pt idx="40">
                  <c:v>85.2</c:v>
                </c:pt>
                <c:pt idx="41">
                  <c:v>84.4</c:v>
                </c:pt>
                <c:pt idx="42">
                  <c:v>85.5</c:v>
                </c:pt>
                <c:pt idx="43">
                  <c:v>86.3</c:v>
                </c:pt>
                <c:pt idx="44">
                  <c:v>86</c:v>
                </c:pt>
                <c:pt idx="45">
                  <c:v>86.465578670589593</c:v>
                </c:pt>
                <c:pt idx="46">
                  <c:v>86.7</c:v>
                </c:pt>
                <c:pt idx="47">
                  <c:v>86.7</c:v>
                </c:pt>
                <c:pt idx="48">
                  <c:v>87.4</c:v>
                </c:pt>
                <c:pt idx="49">
                  <c:v>87.651490542231201</c:v>
                </c:pt>
                <c:pt idx="50">
                  <c:v>87.1</c:v>
                </c:pt>
                <c:pt idx="51">
                  <c:v>85.7</c:v>
                </c:pt>
                <c:pt idx="52">
                  <c:v>85.2</c:v>
                </c:pt>
                <c:pt idx="53">
                  <c:v>86.5</c:v>
                </c:pt>
                <c:pt idx="54">
                  <c:v>86.724411772723002</c:v>
                </c:pt>
                <c:pt idx="55">
                  <c:v>86.890460597506305</c:v>
                </c:pt>
                <c:pt idx="56" formatCode="#,##0.0">
                  <c:v>84.767281977704897</c:v>
                </c:pt>
                <c:pt idx="57" formatCode="#,##0.0">
                  <c:v>83.118560311129201</c:v>
                </c:pt>
                <c:pt idx="58" formatCode="#,##0.0">
                  <c:v>82.6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F7A-4C73-93D4-8C83AE50BF02}"/>
            </c:ext>
          </c:extLst>
        </c:ser>
        <c:ser>
          <c:idx val="3"/>
          <c:order val="3"/>
          <c:tx>
            <c:strRef>
              <c:f>List1!$A$5</c:f>
              <c:strCache>
                <c:ptCount val="1"/>
                <c:pt idx="0">
                  <c:v>Používá internet téměř denně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F7A-4C73-93D4-8C83AE50BF02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F7A-4C73-93D4-8C83AE50BF02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18-8F7A-4C73-93D4-8C83AE50BF02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9-8F7A-4C73-93D4-8C83AE50BF02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A-8F7A-4C73-93D4-8C83AE50BF02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1B-8F7A-4C73-93D4-8C83AE50BF02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C-8F7A-4C73-93D4-8C83AE50BF02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D-8F7A-4C73-93D4-8C83AE50BF02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1E-8F7A-4C73-93D4-8C83AE50BF02}"/>
              </c:ext>
            </c:extLst>
          </c:dPt>
          <c:cat>
            <c:strRef>
              <c:f>List1!$B$1:$BH$1</c:f>
              <c:strCache>
                <c:ptCount val="59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 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III-IV 17</c:v>
                </c:pt>
                <c:pt idx="48">
                  <c:v>IV-I 17-18</c:v>
                </c:pt>
                <c:pt idx="49">
                  <c:v>I-II 18</c:v>
                </c:pt>
                <c:pt idx="50">
                  <c:v>II-III 18</c:v>
                </c:pt>
                <c:pt idx="51">
                  <c:v>III-IV 18</c:v>
                </c:pt>
                <c:pt idx="52">
                  <c:v>IV-I 18-19</c:v>
                </c:pt>
                <c:pt idx="53">
                  <c:v>I-II 19</c:v>
                </c:pt>
                <c:pt idx="54">
                  <c:v>II-III 19</c:v>
                </c:pt>
                <c:pt idx="55">
                  <c:v>III-IV 19</c:v>
                </c:pt>
                <c:pt idx="56">
                  <c:v>III-IV 20</c:v>
                </c:pt>
                <c:pt idx="57">
                  <c:v>IV-I 20-21</c:v>
                </c:pt>
                <c:pt idx="58">
                  <c:v>I-II 21</c:v>
                </c:pt>
              </c:strCache>
            </c:strRef>
          </c:cat>
          <c:val>
            <c:numRef>
              <c:f>List1!$B$5:$BH$5</c:f>
              <c:numCache>
                <c:formatCode>0.00</c:formatCode>
                <c:ptCount val="59"/>
                <c:pt idx="0">
                  <c:v>28.8</c:v>
                </c:pt>
                <c:pt idx="1">
                  <c:v>30.1</c:v>
                </c:pt>
                <c:pt idx="2">
                  <c:v>31.1</c:v>
                </c:pt>
                <c:pt idx="3">
                  <c:v>33.799999999999997</c:v>
                </c:pt>
                <c:pt idx="4">
                  <c:v>36.299999999999997</c:v>
                </c:pt>
                <c:pt idx="5">
                  <c:v>37.5</c:v>
                </c:pt>
                <c:pt idx="6">
                  <c:v>38.799999999999997</c:v>
                </c:pt>
                <c:pt idx="7">
                  <c:v>41.4</c:v>
                </c:pt>
                <c:pt idx="8">
                  <c:v>44.4</c:v>
                </c:pt>
                <c:pt idx="9">
                  <c:v>45.2</c:v>
                </c:pt>
                <c:pt idx="10">
                  <c:v>45.8</c:v>
                </c:pt>
                <c:pt idx="11">
                  <c:v>47.3</c:v>
                </c:pt>
                <c:pt idx="12">
                  <c:v>48.3</c:v>
                </c:pt>
                <c:pt idx="13">
                  <c:v>48.6</c:v>
                </c:pt>
                <c:pt idx="14">
                  <c:v>49.2</c:v>
                </c:pt>
                <c:pt idx="15">
                  <c:v>50.7</c:v>
                </c:pt>
                <c:pt idx="16">
                  <c:v>52</c:v>
                </c:pt>
                <c:pt idx="17">
                  <c:v>52.1</c:v>
                </c:pt>
                <c:pt idx="18">
                  <c:v>53.1</c:v>
                </c:pt>
                <c:pt idx="19">
                  <c:v>55</c:v>
                </c:pt>
                <c:pt idx="20">
                  <c:v>55.3</c:v>
                </c:pt>
                <c:pt idx="21">
                  <c:v>54.6</c:v>
                </c:pt>
                <c:pt idx="22">
                  <c:v>55</c:v>
                </c:pt>
                <c:pt idx="23">
                  <c:v>57.4</c:v>
                </c:pt>
                <c:pt idx="24">
                  <c:v>59.3</c:v>
                </c:pt>
                <c:pt idx="25">
                  <c:v>59.9</c:v>
                </c:pt>
                <c:pt idx="26">
                  <c:v>60.6</c:v>
                </c:pt>
                <c:pt idx="27">
                  <c:v>61.7</c:v>
                </c:pt>
                <c:pt idx="28">
                  <c:v>62.2</c:v>
                </c:pt>
                <c:pt idx="29">
                  <c:v>60.9</c:v>
                </c:pt>
                <c:pt idx="30">
                  <c:v>61.7</c:v>
                </c:pt>
                <c:pt idx="31">
                  <c:v>64.3</c:v>
                </c:pt>
                <c:pt idx="32">
                  <c:v>64.8</c:v>
                </c:pt>
                <c:pt idx="33">
                  <c:v>65.099999999999994</c:v>
                </c:pt>
                <c:pt idx="34">
                  <c:v>65</c:v>
                </c:pt>
                <c:pt idx="35">
                  <c:v>64</c:v>
                </c:pt>
                <c:pt idx="36">
                  <c:v>63.8</c:v>
                </c:pt>
                <c:pt idx="37">
                  <c:v>63.5</c:v>
                </c:pt>
                <c:pt idx="38">
                  <c:v>64.8</c:v>
                </c:pt>
                <c:pt idx="39">
                  <c:v>66.400000000000006</c:v>
                </c:pt>
                <c:pt idx="40">
                  <c:v>67.400000000000006</c:v>
                </c:pt>
                <c:pt idx="41">
                  <c:v>66.8</c:v>
                </c:pt>
                <c:pt idx="42">
                  <c:v>66.3</c:v>
                </c:pt>
                <c:pt idx="43">
                  <c:v>68.218517957156294</c:v>
                </c:pt>
                <c:pt idx="44">
                  <c:v>68.400000000000006</c:v>
                </c:pt>
                <c:pt idx="45">
                  <c:v>67.574234076278302</c:v>
                </c:pt>
                <c:pt idx="46">
                  <c:v>68.3</c:v>
                </c:pt>
                <c:pt idx="47">
                  <c:v>68.3</c:v>
                </c:pt>
                <c:pt idx="48">
                  <c:v>70.472624495336404</c:v>
                </c:pt>
                <c:pt idx="49">
                  <c:v>68.947650739192696</c:v>
                </c:pt>
                <c:pt idx="50">
                  <c:v>65.919042859449306</c:v>
                </c:pt>
                <c:pt idx="51">
                  <c:v>68.736525442079696</c:v>
                </c:pt>
                <c:pt idx="52">
                  <c:v>74.254717356941796</c:v>
                </c:pt>
                <c:pt idx="53">
                  <c:v>74.783511784740199</c:v>
                </c:pt>
                <c:pt idx="54">
                  <c:v>72.629068317811601</c:v>
                </c:pt>
                <c:pt idx="55">
                  <c:v>72.0007512801715</c:v>
                </c:pt>
                <c:pt idx="56">
                  <c:v>73.776944746042304</c:v>
                </c:pt>
                <c:pt idx="57">
                  <c:v>74.990604434352704</c:v>
                </c:pt>
                <c:pt idx="58">
                  <c:v>77.099999999999994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F-8F7A-4C73-93D4-8C83AE50BF02}"/>
            </c:ext>
          </c:extLst>
        </c:ser>
        <c:ser>
          <c:idx val="4"/>
          <c:order val="4"/>
          <c:tx>
            <c:strRef>
              <c:f>List1!$A$6</c:f>
              <c:strCache>
                <c:ptCount val="1"/>
                <c:pt idx="0">
                  <c:v>Používá internet alespoň jednou týdně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20-8F7A-4C73-93D4-8C83AE50BF02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21-8F7A-4C73-93D4-8C83AE50BF02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22-8F7A-4C73-93D4-8C83AE50BF02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23-8F7A-4C73-93D4-8C83AE50BF02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24-8F7A-4C73-93D4-8C83AE50BF02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25-8F7A-4C73-93D4-8C83AE50BF02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26-8F7A-4C73-93D4-8C83AE50BF02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27-8F7A-4C73-93D4-8C83AE50BF02}"/>
              </c:ext>
            </c:extLst>
          </c:dPt>
          <c:cat>
            <c:strRef>
              <c:f>List1!$B$1:$BH$1</c:f>
              <c:strCache>
                <c:ptCount val="59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 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III-IV 17</c:v>
                </c:pt>
                <c:pt idx="48">
                  <c:v>IV-I 17-18</c:v>
                </c:pt>
                <c:pt idx="49">
                  <c:v>I-II 18</c:v>
                </c:pt>
                <c:pt idx="50">
                  <c:v>II-III 18</c:v>
                </c:pt>
                <c:pt idx="51">
                  <c:v>III-IV 18</c:v>
                </c:pt>
                <c:pt idx="52">
                  <c:v>IV-I 18-19</c:v>
                </c:pt>
                <c:pt idx="53">
                  <c:v>I-II 19</c:v>
                </c:pt>
                <c:pt idx="54">
                  <c:v>II-III 19</c:v>
                </c:pt>
                <c:pt idx="55">
                  <c:v>III-IV 19</c:v>
                </c:pt>
                <c:pt idx="56">
                  <c:v>III-IV 20</c:v>
                </c:pt>
                <c:pt idx="57">
                  <c:v>IV-I 20-21</c:v>
                </c:pt>
                <c:pt idx="58">
                  <c:v>I-II 21</c:v>
                </c:pt>
              </c:strCache>
            </c:strRef>
          </c:cat>
          <c:val>
            <c:numRef>
              <c:f>List1!$B$6:$BH$6</c:f>
              <c:numCache>
                <c:formatCode>0.00</c:formatCode>
                <c:ptCount val="59"/>
                <c:pt idx="0">
                  <c:v>42.9</c:v>
                </c:pt>
                <c:pt idx="1">
                  <c:v>43.7</c:v>
                </c:pt>
                <c:pt idx="2">
                  <c:v>44.6</c:v>
                </c:pt>
                <c:pt idx="3">
                  <c:v>47.2</c:v>
                </c:pt>
                <c:pt idx="4">
                  <c:v>50</c:v>
                </c:pt>
                <c:pt idx="5">
                  <c:v>51.2</c:v>
                </c:pt>
                <c:pt idx="6">
                  <c:v>52.1</c:v>
                </c:pt>
                <c:pt idx="7">
                  <c:v>54.6</c:v>
                </c:pt>
                <c:pt idx="8">
                  <c:v>57.9</c:v>
                </c:pt>
                <c:pt idx="9">
                  <c:v>59.3</c:v>
                </c:pt>
                <c:pt idx="10">
                  <c:v>59.9</c:v>
                </c:pt>
                <c:pt idx="11">
                  <c:v>60.9</c:v>
                </c:pt>
                <c:pt idx="12">
                  <c:v>62</c:v>
                </c:pt>
                <c:pt idx="13">
                  <c:v>62.4</c:v>
                </c:pt>
                <c:pt idx="14">
                  <c:v>63.5</c:v>
                </c:pt>
                <c:pt idx="15">
                  <c:v>65.400000000000006</c:v>
                </c:pt>
                <c:pt idx="16">
                  <c:v>66.7</c:v>
                </c:pt>
                <c:pt idx="17">
                  <c:v>67.5</c:v>
                </c:pt>
                <c:pt idx="18">
                  <c:v>67.599999999999994</c:v>
                </c:pt>
                <c:pt idx="19">
                  <c:v>68.8</c:v>
                </c:pt>
                <c:pt idx="20">
                  <c:v>69.8</c:v>
                </c:pt>
                <c:pt idx="21">
                  <c:v>69.400000000000006</c:v>
                </c:pt>
                <c:pt idx="22">
                  <c:v>69.5</c:v>
                </c:pt>
                <c:pt idx="23">
                  <c:v>70.900000000000006</c:v>
                </c:pt>
                <c:pt idx="24">
                  <c:v>72.5</c:v>
                </c:pt>
                <c:pt idx="25">
                  <c:v>73.900000000000006</c:v>
                </c:pt>
                <c:pt idx="26">
                  <c:v>74.5</c:v>
                </c:pt>
                <c:pt idx="27">
                  <c:v>74.900000000000006</c:v>
                </c:pt>
                <c:pt idx="28">
                  <c:v>75.5</c:v>
                </c:pt>
                <c:pt idx="29">
                  <c:v>75.400000000000006</c:v>
                </c:pt>
                <c:pt idx="30">
                  <c:v>75.900000000000006</c:v>
                </c:pt>
                <c:pt idx="31">
                  <c:v>77.400000000000006</c:v>
                </c:pt>
                <c:pt idx="32">
                  <c:v>78.2</c:v>
                </c:pt>
                <c:pt idx="33">
                  <c:v>78.7</c:v>
                </c:pt>
                <c:pt idx="34">
                  <c:v>79.599999999999994</c:v>
                </c:pt>
                <c:pt idx="35">
                  <c:v>79.3</c:v>
                </c:pt>
                <c:pt idx="36">
                  <c:v>78.8</c:v>
                </c:pt>
                <c:pt idx="37">
                  <c:v>79.599999999999994</c:v>
                </c:pt>
                <c:pt idx="38">
                  <c:v>80.599999999999994</c:v>
                </c:pt>
                <c:pt idx="39">
                  <c:v>80.7</c:v>
                </c:pt>
                <c:pt idx="40">
                  <c:v>82.9</c:v>
                </c:pt>
                <c:pt idx="41">
                  <c:v>81</c:v>
                </c:pt>
                <c:pt idx="42">
                  <c:v>81.900000000000006</c:v>
                </c:pt>
                <c:pt idx="43">
                  <c:v>83.018544844547492</c:v>
                </c:pt>
                <c:pt idx="44">
                  <c:v>82.9</c:v>
                </c:pt>
                <c:pt idx="45">
                  <c:v>83.050211134449654</c:v>
                </c:pt>
                <c:pt idx="46">
                  <c:v>84.137525348066788</c:v>
                </c:pt>
                <c:pt idx="47">
                  <c:v>84.137525348066788</c:v>
                </c:pt>
                <c:pt idx="48">
                  <c:v>85.919200783274789</c:v>
                </c:pt>
                <c:pt idx="49">
                  <c:v>86.271106855346375</c:v>
                </c:pt>
                <c:pt idx="50">
                  <c:v>85.958316248783859</c:v>
                </c:pt>
                <c:pt idx="51">
                  <c:v>86.763870965239107</c:v>
                </c:pt>
                <c:pt idx="52">
                  <c:v>87.444924866318004</c:v>
                </c:pt>
                <c:pt idx="53">
                  <c:v>87.610528637862728</c:v>
                </c:pt>
                <c:pt idx="54">
                  <c:v>87.361158559304684</c:v>
                </c:pt>
                <c:pt idx="55">
                  <c:v>86.920516717614575</c:v>
                </c:pt>
                <c:pt idx="56">
                  <c:v>89.468041028981375</c:v>
                </c:pt>
                <c:pt idx="57">
                  <c:v>88.654236232409374</c:v>
                </c:pt>
                <c:pt idx="58">
                  <c:v>87.4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8-8F7A-4C73-93D4-8C83AE50B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3376896"/>
        <c:axId val="243378432"/>
      </c:lineChart>
      <c:lineChart>
        <c:grouping val="standard"/>
        <c:varyColors val="0"/>
        <c:ser>
          <c:idx val="2"/>
          <c:order val="2"/>
          <c:tx>
            <c:strRef>
              <c:f>List1!$A$4</c:f>
              <c:strCache>
                <c:ptCount val="1"/>
                <c:pt idx="0">
                  <c:v>ATS rel. (v min)</c:v>
                </c:pt>
              </c:strCache>
            </c:strRef>
          </c:tx>
          <c:spPr>
            <a:ln w="34925">
              <a:solidFill>
                <a:srgbClr val="009900"/>
              </a:solidFill>
              <a:prstDash val="sysDash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29-8F7A-4C73-93D4-8C83AE50BF02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2A-8F7A-4C73-93D4-8C83AE50BF02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2B-8F7A-4C73-93D4-8C83AE50BF02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2C-8F7A-4C73-93D4-8C83AE50BF02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2D-8F7A-4C73-93D4-8C83AE50BF02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2E-8F7A-4C73-93D4-8C83AE50BF02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2F-8F7A-4C73-93D4-8C83AE50BF02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30-8F7A-4C73-93D4-8C83AE50BF02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31-8F7A-4C73-93D4-8C83AE50BF02}"/>
              </c:ext>
            </c:extLst>
          </c:dPt>
          <c:cat>
            <c:strRef>
              <c:f>List1!$B$1:$BH$1</c:f>
              <c:strCache>
                <c:ptCount val="59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 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III-IV 17</c:v>
                </c:pt>
                <c:pt idx="48">
                  <c:v>IV-I 17-18</c:v>
                </c:pt>
                <c:pt idx="49">
                  <c:v>I-II 18</c:v>
                </c:pt>
                <c:pt idx="50">
                  <c:v>II-III 18</c:v>
                </c:pt>
                <c:pt idx="51">
                  <c:v>III-IV 18</c:v>
                </c:pt>
                <c:pt idx="52">
                  <c:v>IV-I 18-19</c:v>
                </c:pt>
                <c:pt idx="53">
                  <c:v>I-II 19</c:v>
                </c:pt>
                <c:pt idx="54">
                  <c:v>II-III 19</c:v>
                </c:pt>
                <c:pt idx="55">
                  <c:v>III-IV 19</c:v>
                </c:pt>
                <c:pt idx="56">
                  <c:v>III-IV 20</c:v>
                </c:pt>
                <c:pt idx="57">
                  <c:v>IV-I 20-21</c:v>
                </c:pt>
                <c:pt idx="58">
                  <c:v>I-II 21</c:v>
                </c:pt>
              </c:strCache>
            </c:strRef>
          </c:cat>
          <c:val>
            <c:numRef>
              <c:f>List1!$B$4:$BH$4</c:f>
              <c:numCache>
                <c:formatCode>0.00</c:formatCode>
                <c:ptCount val="59"/>
                <c:pt idx="0">
                  <c:v>305.60461800889601</c:v>
                </c:pt>
                <c:pt idx="1">
                  <c:v>315.66650738329702</c:v>
                </c:pt>
                <c:pt idx="2">
                  <c:v>320.992738763077</c:v>
                </c:pt>
                <c:pt idx="3">
                  <c:v>313.12149773102698</c:v>
                </c:pt>
                <c:pt idx="4">
                  <c:v>311.92641741236503</c:v>
                </c:pt>
                <c:pt idx="5">
                  <c:v>321.72959059065801</c:v>
                </c:pt>
                <c:pt idx="6">
                  <c:v>319.00950994347801</c:v>
                </c:pt>
                <c:pt idx="7">
                  <c:v>305.97887467869998</c:v>
                </c:pt>
                <c:pt idx="8">
                  <c:v>308.39859065651001</c:v>
                </c:pt>
                <c:pt idx="9">
                  <c:v>319.72295092789801</c:v>
                </c:pt>
                <c:pt idx="10">
                  <c:v>313.34444059840501</c:v>
                </c:pt>
                <c:pt idx="11">
                  <c:v>297.139404200277</c:v>
                </c:pt>
                <c:pt idx="12">
                  <c:v>298.273591986018</c:v>
                </c:pt>
                <c:pt idx="13">
                  <c:v>311.53555244849298</c:v>
                </c:pt>
                <c:pt idx="14">
                  <c:v>308.78447944063902</c:v>
                </c:pt>
                <c:pt idx="15">
                  <c:v>298.99235332115802</c:v>
                </c:pt>
                <c:pt idx="16">
                  <c:v>302.95418141209302</c:v>
                </c:pt>
                <c:pt idx="17">
                  <c:v>308.522521031797</c:v>
                </c:pt>
                <c:pt idx="18">
                  <c:v>306.10809739694599</c:v>
                </c:pt>
                <c:pt idx="19">
                  <c:v>301.82182163756198</c:v>
                </c:pt>
                <c:pt idx="20">
                  <c:v>299.39939320577099</c:v>
                </c:pt>
                <c:pt idx="21">
                  <c:v>300.21773011368998</c:v>
                </c:pt>
                <c:pt idx="22">
                  <c:v>301.44321048084498</c:v>
                </c:pt>
                <c:pt idx="23">
                  <c:v>296.16715498783901</c:v>
                </c:pt>
                <c:pt idx="24">
                  <c:v>300.848571578085</c:v>
                </c:pt>
                <c:pt idx="25">
                  <c:v>319.36464769729002</c:v>
                </c:pt>
                <c:pt idx="26">
                  <c:v>320.35795792959601</c:v>
                </c:pt>
                <c:pt idx="27">
                  <c:v>305.48965080859898</c:v>
                </c:pt>
                <c:pt idx="28">
                  <c:v>308.47533144670098</c:v>
                </c:pt>
                <c:pt idx="29">
                  <c:v>319</c:v>
                </c:pt>
                <c:pt idx="30">
                  <c:v>312</c:v>
                </c:pt>
                <c:pt idx="31">
                  <c:v>299</c:v>
                </c:pt>
                <c:pt idx="32">
                  <c:v>293</c:v>
                </c:pt>
                <c:pt idx="33">
                  <c:v>300</c:v>
                </c:pt>
                <c:pt idx="34">
                  <c:v>300</c:v>
                </c:pt>
                <c:pt idx="35">
                  <c:v>295</c:v>
                </c:pt>
                <c:pt idx="36">
                  <c:v>297</c:v>
                </c:pt>
                <c:pt idx="37">
                  <c:v>295</c:v>
                </c:pt>
                <c:pt idx="38">
                  <c:v>292</c:v>
                </c:pt>
                <c:pt idx="39">
                  <c:v>281</c:v>
                </c:pt>
                <c:pt idx="40">
                  <c:v>275</c:v>
                </c:pt>
                <c:pt idx="41">
                  <c:v>284</c:v>
                </c:pt>
                <c:pt idx="42">
                  <c:v>284</c:v>
                </c:pt>
                <c:pt idx="43">
                  <c:v>280</c:v>
                </c:pt>
                <c:pt idx="44">
                  <c:v>279.5</c:v>
                </c:pt>
                <c:pt idx="45">
                  <c:v>284.67865300644303</c:v>
                </c:pt>
                <c:pt idx="46">
                  <c:v>289.60000000000002</c:v>
                </c:pt>
                <c:pt idx="47">
                  <c:v>289.60000000000002</c:v>
                </c:pt>
                <c:pt idx="48">
                  <c:v>281.3</c:v>
                </c:pt>
                <c:pt idx="49">
                  <c:v>273.17066689315197</c:v>
                </c:pt>
                <c:pt idx="50">
                  <c:v>274.3</c:v>
                </c:pt>
                <c:pt idx="51">
                  <c:v>285.10000000000002</c:v>
                </c:pt>
                <c:pt idx="52">
                  <c:v>283.7</c:v>
                </c:pt>
                <c:pt idx="53">
                  <c:v>272.5</c:v>
                </c:pt>
                <c:pt idx="54">
                  <c:v>271.23715714751199</c:v>
                </c:pt>
                <c:pt idx="55">
                  <c:v>269.36621218918998</c:v>
                </c:pt>
                <c:pt idx="56" formatCode="#,##0.0">
                  <c:v>262.56358575426202</c:v>
                </c:pt>
                <c:pt idx="57" formatCode="#,##0.0">
                  <c:v>271.35101997339399</c:v>
                </c:pt>
                <c:pt idx="58" formatCode="#,##0.0">
                  <c:v>277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2-8F7A-4C73-93D4-8C83AE50B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3398912"/>
        <c:axId val="243396992"/>
      </c:lineChart>
      <c:catAx>
        <c:axId val="243376896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243378432"/>
        <c:crosses val="autoZero"/>
        <c:auto val="1"/>
        <c:lblAlgn val="ctr"/>
        <c:lblOffset val="100"/>
        <c:tickMarkSkip val="2"/>
        <c:noMultiLvlLbl val="0"/>
      </c:catAx>
      <c:valAx>
        <c:axId val="243378432"/>
        <c:scaling>
          <c:orientation val="minMax"/>
          <c:min val="25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cs-CZ" sz="1400" b="1" dirty="0">
                    <a:solidFill>
                      <a:srgbClr val="971C54"/>
                    </a:solidFill>
                  </a:rPr>
                  <a:t> % v populaci</a:t>
                </a:r>
                <a:endParaRPr lang="en-US" sz="1400" b="1" dirty="0">
                  <a:solidFill>
                    <a:srgbClr val="971C54"/>
                  </a:solidFill>
                </a:endParaRPr>
              </a:p>
            </c:rich>
          </c:tx>
          <c:overlay val="0"/>
        </c:title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1" i="0" u="none" strike="noStrike" kern="1200" baseline="0">
                <a:solidFill>
                  <a:srgbClr val="971C54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3376896"/>
        <c:crossesAt val="1"/>
        <c:crossBetween val="between"/>
      </c:valAx>
      <c:valAx>
        <c:axId val="243396992"/>
        <c:scaling>
          <c:orientation val="minMax"/>
          <c:max val="600"/>
          <c:min val="200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cs-CZ" sz="1400" b="1" dirty="0">
                    <a:solidFill>
                      <a:srgbClr val="971C54"/>
                    </a:solidFill>
                  </a:rPr>
                  <a:t>minuty</a:t>
                </a:r>
                <a:endParaRPr lang="en-US" b="1" dirty="0">
                  <a:solidFill>
                    <a:srgbClr val="971C54"/>
                  </a:solidFill>
                </a:endParaRP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 algn="ctr">
              <a:defRPr lang="cs-CZ" sz="1400" b="1" i="0" u="none" strike="noStrike" kern="1200" baseline="0">
                <a:solidFill>
                  <a:srgbClr val="971C54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3398912"/>
        <c:crosses val="max"/>
        <c:crossBetween val="between"/>
      </c:valAx>
      <c:catAx>
        <c:axId val="2433989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43396992"/>
        <c:crosses val="autoZero"/>
        <c:auto val="1"/>
        <c:lblAlgn val="ctr"/>
        <c:lblOffset val="100"/>
        <c:noMultiLvlLbl val="0"/>
      </c:catAx>
    </c:plotArea>
    <c:legend>
      <c:legendPos val="t"/>
      <c:layout>
        <c:manualLayout>
          <c:xMode val="edge"/>
          <c:yMode val="edge"/>
          <c:x val="1.1838006118661227E-2"/>
          <c:y val="1.5362317847162679E-2"/>
          <c:w val="0.97746403235180646"/>
          <c:h val="8.023726515259802E-2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877995268360096E-2"/>
          <c:y val="3.6235701559205954E-2"/>
          <c:w val="0.89569906842998592"/>
          <c:h val="0.863138890924217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4Q 2020 + 1Q 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týdenní reach</c:v>
                </c:pt>
                <c:pt idx="1">
                  <c:v>denní reach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83.118560311129201</c:v>
                </c:pt>
                <c:pt idx="1">
                  <c:v>56.225985799982901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56-4732-9AC4-E6E4ABB1EE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1Q + 2Q 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týdenní reach</c:v>
                </c:pt>
                <c:pt idx="1">
                  <c:v>denní reach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82.6</c:v>
                </c:pt>
                <c:pt idx="1">
                  <c:v>54.1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56-4732-9AC4-E6E4ABB1EEB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43972352"/>
        <c:axId val="243974144"/>
      </c:barChart>
      <c:catAx>
        <c:axId val="24397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3974144"/>
        <c:crosses val="autoZero"/>
        <c:auto val="1"/>
        <c:lblAlgn val="ctr"/>
        <c:lblOffset val="100"/>
        <c:noMultiLvlLbl val="0"/>
      </c:catAx>
      <c:valAx>
        <c:axId val="24397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b="1" dirty="0">
                    <a:solidFill>
                      <a:schemeClr val="accent1"/>
                    </a:solidFill>
                  </a:rPr>
                  <a:t>v %</a:t>
                </a:r>
                <a:endParaRPr lang="en-US" b="1" dirty="0">
                  <a:solidFill>
                    <a:schemeClr val="accent1"/>
                  </a:solidFill>
                </a:endParaRPr>
              </a:p>
            </c:rich>
          </c:tx>
          <c:layout>
            <c:manualLayout>
              <c:xMode val="edge"/>
              <c:yMode val="edge"/>
              <c:x val="1.0594349985881152E-2"/>
              <c:y val="0.3736823823917594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397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2837194840611086"/>
          <c:y val="4.3914110814337014E-2"/>
          <c:w val="0.22591785539880724"/>
          <c:h val="0.197871513985495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878686868686867E-2"/>
          <c:y val="3.6235701559205954E-2"/>
          <c:w val="0.89569828282828279"/>
          <c:h val="0.863138890924217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4Q 2020 + 1Q 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průměrný počet stanic minulý týden</c:v>
                </c:pt>
                <c:pt idx="1">
                  <c:v>průměrný počet stanic včera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1.8367927521996985</c:v>
                </c:pt>
                <c:pt idx="1">
                  <c:v>1.4131775635761594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54-41E8-8AE4-FA5D994233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1Q 2021 + 2Q 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průměrný počet stanic minulý týden</c:v>
                </c:pt>
                <c:pt idx="1">
                  <c:v>průměrný počet stanic včera</c:v>
                </c:pt>
              </c:strCache>
            </c:strRef>
          </c:cat>
          <c:val>
            <c:numRef>
              <c:f>Sheet1!$C$2:$C$3</c:f>
              <c:numCache>
                <c:formatCode>0.00</c:formatCode>
                <c:ptCount val="2"/>
                <c:pt idx="0">
                  <c:v>1.8917066055525855</c:v>
                </c:pt>
                <c:pt idx="1">
                  <c:v>1.4164613130891108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54-41E8-8AE4-FA5D994233D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41669632"/>
        <c:axId val="241671168"/>
      </c:barChart>
      <c:catAx>
        <c:axId val="24166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1671168"/>
        <c:crosses val="autoZero"/>
        <c:auto val="1"/>
        <c:lblAlgn val="ctr"/>
        <c:lblOffset val="100"/>
        <c:noMultiLvlLbl val="0"/>
      </c:catAx>
      <c:valAx>
        <c:axId val="24167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166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1510124628495808"/>
          <c:y val="4.1454977923957408E-2"/>
          <c:w val="0.26278091684645394"/>
          <c:h val="0.17328018508169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355756524065238E-2"/>
          <c:y val="3.6235701559205954E-2"/>
          <c:w val="0.88222129958139817"/>
          <c:h val="0.885341686091686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4Q 2020 + 1Q 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rozhlas celkem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271.35101997339399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1F-43AD-847E-9A8D0BA0A5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1Q +2Q 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rozhlas celkem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1F-43AD-847E-9A8D0BA0A56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43745152"/>
        <c:axId val="243746688"/>
      </c:barChart>
      <c:catAx>
        <c:axId val="2437451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43746688"/>
        <c:crosses val="autoZero"/>
        <c:auto val="1"/>
        <c:lblAlgn val="ctr"/>
        <c:lblOffset val="100"/>
        <c:noMultiLvlLbl val="0"/>
      </c:catAx>
      <c:valAx>
        <c:axId val="24374668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b="1" dirty="0">
                    <a:solidFill>
                      <a:schemeClr val="accent1"/>
                    </a:solidFill>
                  </a:rPr>
                  <a:t>ATS rel. v</a:t>
                </a:r>
                <a:r>
                  <a:rPr lang="cs-CZ" b="1" baseline="0" dirty="0">
                    <a:solidFill>
                      <a:schemeClr val="accent1"/>
                    </a:solidFill>
                  </a:rPr>
                  <a:t> </a:t>
                </a:r>
                <a:r>
                  <a:rPr lang="cs-CZ" b="1" dirty="0">
                    <a:solidFill>
                      <a:schemeClr val="accent1"/>
                    </a:solidFill>
                  </a:rPr>
                  <a:t>minutách</a:t>
                </a:r>
                <a:endParaRPr lang="en-US" b="1" dirty="0">
                  <a:solidFill>
                    <a:schemeClr val="accent1"/>
                  </a:solidFill>
                </a:endParaRPr>
              </a:p>
            </c:rich>
          </c:tx>
          <c:layout>
            <c:manualLayout>
              <c:xMode val="edge"/>
              <c:yMode val="edge"/>
              <c:x val="1.0594349985881152E-2"/>
              <c:y val="0.3736823823917594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374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0863030303030303"/>
          <c:y val="5.6209790209790209E-2"/>
          <c:w val="0.17725861428791367"/>
          <c:h val="0.210112276612276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61863200834836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ČRo Radiožurnál - 1703 tis.</c:v>
                </c:pt>
              </c:strCache>
            </c:strRef>
          </c:tx>
          <c:spPr>
            <a:ln w="25400" cap="rnd">
              <a:solidFill>
                <a:srgbClr val="C00000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0-757A-4F7E-9583-C91B0A1E94F3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2-757A-4F7E-9583-C91B0A1E94F3}"/>
              </c:ext>
            </c:extLst>
          </c:dPt>
          <c:dPt>
            <c:idx val="25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dPt>
            <c:idx val="26"/>
            <c:bubble3D val="0"/>
            <c:extLst>
              <c:ext xmlns:c16="http://schemas.microsoft.com/office/drawing/2014/chart" uri="{C3380CC4-5D6E-409C-BE32-E72D297353CC}">
                <c16:uniqueId val="{00000004-757A-4F7E-9583-C91B0A1E94F3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List1!$C$2:$BJ$2</c:f>
              <c:numCache>
                <c:formatCode>General</c:formatCode>
                <c:ptCount val="60"/>
                <c:pt idx="0">
                  <c:v>1371.0229999999999</c:v>
                </c:pt>
                <c:pt idx="1">
                  <c:v>1371.5640000000001</c:v>
                </c:pt>
                <c:pt idx="2">
                  <c:v>1273.623</c:v>
                </c:pt>
                <c:pt idx="3">
                  <c:v>1237.704</c:v>
                </c:pt>
                <c:pt idx="4">
                  <c:v>1226.4469999999999</c:v>
                </c:pt>
                <c:pt idx="5">
                  <c:v>1193.1769999999999</c:v>
                </c:pt>
                <c:pt idx="6">
                  <c:v>1187.682</c:v>
                </c:pt>
                <c:pt idx="7">
                  <c:v>1215.2</c:v>
                </c:pt>
                <c:pt idx="8">
                  <c:v>1300.3979999999999</c:v>
                </c:pt>
                <c:pt idx="9">
                  <c:v>1308.087</c:v>
                </c:pt>
                <c:pt idx="10">
                  <c:v>1352.1959999999999</c:v>
                </c:pt>
                <c:pt idx="11">
                  <c:v>1403.588</c:v>
                </c:pt>
                <c:pt idx="12">
                  <c:v>1363.0730000000001</c:v>
                </c:pt>
                <c:pt idx="13">
                  <c:v>1389.068</c:v>
                </c:pt>
                <c:pt idx="14">
                  <c:v>1327.914</c:v>
                </c:pt>
                <c:pt idx="15">
                  <c:v>1202.0050000000001</c:v>
                </c:pt>
                <c:pt idx="16">
                  <c:v>1198.32</c:v>
                </c:pt>
                <c:pt idx="17">
                  <c:v>1293.153</c:v>
                </c:pt>
                <c:pt idx="18">
                  <c:v>1314.482</c:v>
                </c:pt>
                <c:pt idx="19">
                  <c:v>1263.9490000000001</c:v>
                </c:pt>
                <c:pt idx="20">
                  <c:v>1243.3420000000001</c:v>
                </c:pt>
                <c:pt idx="21">
                  <c:v>1305.472</c:v>
                </c:pt>
                <c:pt idx="22">
                  <c:v>1294.7919999999999</c:v>
                </c:pt>
                <c:pt idx="23">
                  <c:v>1198.7260000000001</c:v>
                </c:pt>
                <c:pt idx="24">
                  <c:v>1267.9349999999999</c:v>
                </c:pt>
                <c:pt idx="25">
                  <c:v>1386.011</c:v>
                </c:pt>
                <c:pt idx="26">
                  <c:v>1377.5909999999999</c:v>
                </c:pt>
                <c:pt idx="27">
                  <c:v>1352.1659999999999</c:v>
                </c:pt>
                <c:pt idx="28">
                  <c:v>1421</c:v>
                </c:pt>
                <c:pt idx="29">
                  <c:v>1464</c:v>
                </c:pt>
                <c:pt idx="30">
                  <c:v>1436</c:v>
                </c:pt>
                <c:pt idx="31">
                  <c:v>1490</c:v>
                </c:pt>
                <c:pt idx="32">
                  <c:v>1499</c:v>
                </c:pt>
                <c:pt idx="33">
                  <c:v>1472.7049999999999</c:v>
                </c:pt>
                <c:pt idx="34">
                  <c:v>1548</c:v>
                </c:pt>
                <c:pt idx="35">
                  <c:v>1538</c:v>
                </c:pt>
                <c:pt idx="36">
                  <c:v>1511</c:v>
                </c:pt>
                <c:pt idx="37">
                  <c:v>1519.1569999999999</c:v>
                </c:pt>
                <c:pt idx="38">
                  <c:v>1474</c:v>
                </c:pt>
                <c:pt idx="39">
                  <c:v>1438</c:v>
                </c:pt>
                <c:pt idx="40" formatCode="0">
                  <c:v>1472</c:v>
                </c:pt>
                <c:pt idx="41">
                  <c:v>1501</c:v>
                </c:pt>
                <c:pt idx="42">
                  <c:v>1459</c:v>
                </c:pt>
                <c:pt idx="43" formatCode="0">
                  <c:v>1433</c:v>
                </c:pt>
                <c:pt idx="44">
                  <c:v>1466</c:v>
                </c:pt>
                <c:pt idx="45">
                  <c:v>1492.577</c:v>
                </c:pt>
                <c:pt idx="46" formatCode="#,##0">
                  <c:v>1491</c:v>
                </c:pt>
                <c:pt idx="47" formatCode="#,##0">
                  <c:v>1609</c:v>
                </c:pt>
                <c:pt idx="48" formatCode="#,##0">
                  <c:v>1708</c:v>
                </c:pt>
                <c:pt idx="49" formatCode="#,##0">
                  <c:v>1647</c:v>
                </c:pt>
                <c:pt idx="50" formatCode="#,##0">
                  <c:v>1623.8026712251999</c:v>
                </c:pt>
                <c:pt idx="51" formatCode="#,##0">
                  <c:v>1541.44953726585</c:v>
                </c:pt>
                <c:pt idx="52" formatCode="#,##0">
                  <c:v>1505.0134876037</c:v>
                </c:pt>
                <c:pt idx="53" formatCode="#,##0">
                  <c:v>1582.0383697009599</c:v>
                </c:pt>
                <c:pt idx="54" formatCode="#,##0">
                  <c:v>1592</c:v>
                </c:pt>
                <c:pt idx="55" formatCode="#,##0">
                  <c:v>1622.7603226670799</c:v>
                </c:pt>
                <c:pt idx="56" formatCode="#,##0">
                  <c:v>1650.74976792747</c:v>
                </c:pt>
                <c:pt idx="57" formatCode="#,##0">
                  <c:v>1703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Rádio Impuls - 1589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5-757A-4F7E-9583-C91B0A1E94F3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7-757A-4F7E-9583-C91B0A1E94F3}"/>
              </c:ext>
            </c:extLst>
          </c:dPt>
          <c:dPt>
            <c:idx val="25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dPt>
            <c:idx val="26"/>
            <c:bubble3D val="0"/>
            <c:extLst>
              <c:ext xmlns:c16="http://schemas.microsoft.com/office/drawing/2014/chart" uri="{C3380CC4-5D6E-409C-BE32-E72D297353CC}">
                <c16:uniqueId val="{00000009-757A-4F7E-9583-C91B0A1E94F3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List1!$C$3:$BJ$3</c:f>
              <c:numCache>
                <c:formatCode>General</c:formatCode>
                <c:ptCount val="60"/>
                <c:pt idx="0">
                  <c:v>1861.0150000000001</c:v>
                </c:pt>
                <c:pt idx="1">
                  <c:v>1849.3130000000001</c:v>
                </c:pt>
                <c:pt idx="2">
                  <c:v>1865.1279999999999</c:v>
                </c:pt>
                <c:pt idx="3">
                  <c:v>1965.923</c:v>
                </c:pt>
                <c:pt idx="4">
                  <c:v>2054.6179999999999</c:v>
                </c:pt>
                <c:pt idx="5">
                  <c:v>2139.665</c:v>
                </c:pt>
                <c:pt idx="6">
                  <c:v>2193.3449999999998</c:v>
                </c:pt>
                <c:pt idx="7">
                  <c:v>2187.3220000000001</c:v>
                </c:pt>
                <c:pt idx="8">
                  <c:v>2185.0970000000002</c:v>
                </c:pt>
                <c:pt idx="9">
                  <c:v>2151.0300000000002</c:v>
                </c:pt>
                <c:pt idx="10">
                  <c:v>2163.2080000000001</c:v>
                </c:pt>
                <c:pt idx="11">
                  <c:v>2237.6060000000002</c:v>
                </c:pt>
                <c:pt idx="12">
                  <c:v>2262.8449999999998</c:v>
                </c:pt>
                <c:pt idx="13">
                  <c:v>2236.8069999999998</c:v>
                </c:pt>
                <c:pt idx="14">
                  <c:v>2169.1790000000001</c:v>
                </c:pt>
                <c:pt idx="15">
                  <c:v>2023.4780000000001</c:v>
                </c:pt>
                <c:pt idx="16">
                  <c:v>2007.4639999999999</c:v>
                </c:pt>
                <c:pt idx="17">
                  <c:v>2120.3330000000001</c:v>
                </c:pt>
                <c:pt idx="18">
                  <c:v>2120.8310000000001</c:v>
                </c:pt>
                <c:pt idx="19">
                  <c:v>2094.0859999999998</c:v>
                </c:pt>
                <c:pt idx="20">
                  <c:v>2058.6210000000001</c:v>
                </c:pt>
                <c:pt idx="21">
                  <c:v>2050.498</c:v>
                </c:pt>
                <c:pt idx="22">
                  <c:v>2080.06</c:v>
                </c:pt>
                <c:pt idx="23">
                  <c:v>2072.1880000000001</c:v>
                </c:pt>
                <c:pt idx="24">
                  <c:v>2099.4209999999998</c:v>
                </c:pt>
                <c:pt idx="25">
                  <c:v>2144.6779999999999</c:v>
                </c:pt>
                <c:pt idx="26">
                  <c:v>2145.0729999999999</c:v>
                </c:pt>
                <c:pt idx="27">
                  <c:v>2100.498</c:v>
                </c:pt>
                <c:pt idx="28">
                  <c:v>2152</c:v>
                </c:pt>
                <c:pt idx="29">
                  <c:v>2165</c:v>
                </c:pt>
                <c:pt idx="30">
                  <c:v>2126</c:v>
                </c:pt>
                <c:pt idx="31">
                  <c:v>2117</c:v>
                </c:pt>
                <c:pt idx="32">
                  <c:v>2069</c:v>
                </c:pt>
                <c:pt idx="33">
                  <c:v>2090</c:v>
                </c:pt>
                <c:pt idx="34">
                  <c:v>2073</c:v>
                </c:pt>
                <c:pt idx="35">
                  <c:v>1964</c:v>
                </c:pt>
                <c:pt idx="36">
                  <c:v>1916</c:v>
                </c:pt>
                <c:pt idx="37">
                  <c:v>1939.115</c:v>
                </c:pt>
                <c:pt idx="38">
                  <c:v>1913</c:v>
                </c:pt>
                <c:pt idx="39">
                  <c:v>1907</c:v>
                </c:pt>
                <c:pt idx="40" formatCode="0">
                  <c:v>1927</c:v>
                </c:pt>
                <c:pt idx="41">
                  <c:v>1880</c:v>
                </c:pt>
                <c:pt idx="42">
                  <c:v>1856</c:v>
                </c:pt>
                <c:pt idx="43" formatCode="0">
                  <c:v>1871</c:v>
                </c:pt>
                <c:pt idx="44">
                  <c:v>1908</c:v>
                </c:pt>
                <c:pt idx="45">
                  <c:v>1886.2719999999999</c:v>
                </c:pt>
                <c:pt idx="46" formatCode="#,##0">
                  <c:v>1932</c:v>
                </c:pt>
                <c:pt idx="47" formatCode="#,##0">
                  <c:v>2014</c:v>
                </c:pt>
                <c:pt idx="48" formatCode="#,##0">
                  <c:v>2037</c:v>
                </c:pt>
                <c:pt idx="49" formatCode="#,##0">
                  <c:v>2092</c:v>
                </c:pt>
                <c:pt idx="50" formatCode="#,##0">
                  <c:v>1975.07620306289</c:v>
                </c:pt>
                <c:pt idx="51" formatCode="#,##0">
                  <c:v>1871.58237751302</c:v>
                </c:pt>
                <c:pt idx="52" formatCode="#,##0">
                  <c:v>1896.98240585691</c:v>
                </c:pt>
                <c:pt idx="53" formatCode="#,##0">
                  <c:v>1970.6208259733301</c:v>
                </c:pt>
                <c:pt idx="54" formatCode="#,##0">
                  <c:v>1938</c:v>
                </c:pt>
                <c:pt idx="55" formatCode="#,##0">
                  <c:v>1663.7275350300499</c:v>
                </c:pt>
                <c:pt idx="56" formatCode="#,##0">
                  <c:v>1608.05046244917</c:v>
                </c:pt>
                <c:pt idx="57" formatCode="#,##0">
                  <c:v>1589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Evropa 2 - 1363 tis.</c:v>
                </c:pt>
              </c:strCache>
            </c:strRef>
          </c:tx>
          <c:spPr>
            <a:ln w="25400">
              <a:solidFill>
                <a:srgbClr val="FFC000"/>
              </a:solidFill>
              <a:prstDash val="solid"/>
            </a:ln>
          </c:spPr>
          <c:marker>
            <c:symbol val="none"/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A-757A-4F7E-9583-C91B0A1E94F3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C-757A-4F7E-9583-C91B0A1E94F3}"/>
              </c:ext>
            </c:extLst>
          </c:dPt>
          <c:dPt>
            <c:idx val="25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dPt>
            <c:idx val="26"/>
            <c:bubble3D val="0"/>
            <c:extLst>
              <c:ext xmlns:c16="http://schemas.microsoft.com/office/drawing/2014/chart" uri="{C3380CC4-5D6E-409C-BE32-E72D297353CC}">
                <c16:uniqueId val="{0000000E-757A-4F7E-9583-C91B0A1E94F3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List1!$C$4:$BJ$4</c:f>
              <c:numCache>
                <c:formatCode>General</c:formatCode>
                <c:ptCount val="60"/>
                <c:pt idx="0">
                  <c:v>1736.8520000000001</c:v>
                </c:pt>
                <c:pt idx="1">
                  <c:v>1741.4190000000001</c:v>
                </c:pt>
                <c:pt idx="2">
                  <c:v>1694.5540000000001</c:v>
                </c:pt>
                <c:pt idx="3" formatCode="0.0%">
                  <c:v>1700.778</c:v>
                </c:pt>
                <c:pt idx="4">
                  <c:v>1757.643</c:v>
                </c:pt>
                <c:pt idx="5">
                  <c:v>1755.405</c:v>
                </c:pt>
                <c:pt idx="6">
                  <c:v>1663.6569999999999</c:v>
                </c:pt>
                <c:pt idx="7">
                  <c:v>1595.9469999999999</c:v>
                </c:pt>
                <c:pt idx="8">
                  <c:v>1652.646</c:v>
                </c:pt>
                <c:pt idx="9">
                  <c:v>1739.914</c:v>
                </c:pt>
                <c:pt idx="10">
                  <c:v>1845.5050000000001</c:v>
                </c:pt>
                <c:pt idx="11">
                  <c:v>1918.614</c:v>
                </c:pt>
                <c:pt idx="12">
                  <c:v>1883.3119999999999</c:v>
                </c:pt>
                <c:pt idx="13">
                  <c:v>1918.0530000000001</c:v>
                </c:pt>
                <c:pt idx="14">
                  <c:v>1911.8510000000001</c:v>
                </c:pt>
                <c:pt idx="15">
                  <c:v>1803.9649999999999</c:v>
                </c:pt>
                <c:pt idx="16">
                  <c:v>1849.633</c:v>
                </c:pt>
                <c:pt idx="17">
                  <c:v>1914.5260000000001</c:v>
                </c:pt>
                <c:pt idx="18">
                  <c:v>1917.366</c:v>
                </c:pt>
                <c:pt idx="19">
                  <c:v>1935.1579999999999</c:v>
                </c:pt>
                <c:pt idx="20">
                  <c:v>1837.279</c:v>
                </c:pt>
                <c:pt idx="21">
                  <c:v>1818.8019999999999</c:v>
                </c:pt>
                <c:pt idx="22">
                  <c:v>1842.35</c:v>
                </c:pt>
                <c:pt idx="23">
                  <c:v>1806.076</c:v>
                </c:pt>
                <c:pt idx="24">
                  <c:v>1789.7260000000001</c:v>
                </c:pt>
                <c:pt idx="25">
                  <c:v>1759.23</c:v>
                </c:pt>
                <c:pt idx="26">
                  <c:v>1800.317</c:v>
                </c:pt>
                <c:pt idx="27">
                  <c:v>1840.5840000000001</c:v>
                </c:pt>
                <c:pt idx="28">
                  <c:v>1809</c:v>
                </c:pt>
                <c:pt idx="29">
                  <c:v>1802</c:v>
                </c:pt>
                <c:pt idx="30">
                  <c:v>1846</c:v>
                </c:pt>
                <c:pt idx="31">
                  <c:v>1809</c:v>
                </c:pt>
                <c:pt idx="32">
                  <c:v>1742</c:v>
                </c:pt>
                <c:pt idx="33">
                  <c:v>1733.626</c:v>
                </c:pt>
                <c:pt idx="34">
                  <c:v>1697</c:v>
                </c:pt>
                <c:pt idx="35">
                  <c:v>1667</c:v>
                </c:pt>
                <c:pt idx="36">
                  <c:v>1680</c:v>
                </c:pt>
                <c:pt idx="37">
                  <c:v>1692.607</c:v>
                </c:pt>
                <c:pt idx="38">
                  <c:v>1667</c:v>
                </c:pt>
                <c:pt idx="39">
                  <c:v>1677</c:v>
                </c:pt>
                <c:pt idx="40">
                  <c:v>1673</c:v>
                </c:pt>
                <c:pt idx="41">
                  <c:v>1606</c:v>
                </c:pt>
                <c:pt idx="42">
                  <c:v>1572</c:v>
                </c:pt>
                <c:pt idx="43">
                  <c:v>1559</c:v>
                </c:pt>
                <c:pt idx="44">
                  <c:v>1577</c:v>
                </c:pt>
                <c:pt idx="45">
                  <c:v>1576.934</c:v>
                </c:pt>
                <c:pt idx="46">
                  <c:v>1528</c:v>
                </c:pt>
                <c:pt idx="47">
                  <c:v>1578</c:v>
                </c:pt>
                <c:pt idx="48">
                  <c:v>1657</c:v>
                </c:pt>
                <c:pt idx="49">
                  <c:v>1632</c:v>
                </c:pt>
                <c:pt idx="50" formatCode="#,##0">
                  <c:v>1597.7057168449301</c:v>
                </c:pt>
                <c:pt idx="51" formatCode="#,##0">
                  <c:v>1561.25814864023</c:v>
                </c:pt>
                <c:pt idx="52" formatCode="#,##0">
                  <c:v>1571.4718546496699</c:v>
                </c:pt>
                <c:pt idx="53" formatCode="#,##0">
                  <c:v>1613.7732117433</c:v>
                </c:pt>
                <c:pt idx="54" formatCode="#,##0">
                  <c:v>1567</c:v>
                </c:pt>
                <c:pt idx="55" formatCode="#,##0">
                  <c:v>1420.41956332364</c:v>
                </c:pt>
                <c:pt idx="56" formatCode="#,##0">
                  <c:v>1312.41562833074</c:v>
                </c:pt>
                <c:pt idx="57" formatCode="#,##0">
                  <c:v>1363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Rádio Blaník - 1139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F-757A-4F7E-9583-C91B0A1E94F3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11-757A-4F7E-9583-C91B0A1E94F3}"/>
              </c:ext>
            </c:extLst>
          </c:dPt>
          <c:dPt>
            <c:idx val="25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dPt>
            <c:idx val="26"/>
            <c:bubble3D val="0"/>
            <c:extLst>
              <c:ext xmlns:c16="http://schemas.microsoft.com/office/drawing/2014/chart" uri="{C3380CC4-5D6E-409C-BE32-E72D297353CC}">
                <c16:uniqueId val="{00000013-757A-4F7E-9583-C91B0A1E94F3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List1!$C$5:$BJ$5</c:f>
              <c:numCache>
                <c:formatCode>General</c:formatCode>
                <c:ptCount val="60"/>
                <c:pt idx="0">
                  <c:v>722.81136124226498</c:v>
                </c:pt>
                <c:pt idx="1">
                  <c:v>744.34435701304596</c:v>
                </c:pt>
                <c:pt idx="2">
                  <c:v>735.54716801346603</c:v>
                </c:pt>
                <c:pt idx="3">
                  <c:v>718.94290276091294</c:v>
                </c:pt>
                <c:pt idx="4">
                  <c:v>724.97261581775899</c:v>
                </c:pt>
                <c:pt idx="5">
                  <c:v>744.84921186900999</c:v>
                </c:pt>
                <c:pt idx="6">
                  <c:v>753.920476800144</c:v>
                </c:pt>
                <c:pt idx="7">
                  <c:v>761.43275806545898</c:v>
                </c:pt>
                <c:pt idx="8">
                  <c:v>756.56283735441605</c:v>
                </c:pt>
                <c:pt idx="9">
                  <c:v>815.78272311751198</c:v>
                </c:pt>
                <c:pt idx="10">
                  <c:v>751.47237305476699</c:v>
                </c:pt>
                <c:pt idx="11">
                  <c:v>956.55305148384502</c:v>
                </c:pt>
                <c:pt idx="12">
                  <c:v>1018.51703832704</c:v>
                </c:pt>
                <c:pt idx="13">
                  <c:v>1027.8208127248699</c:v>
                </c:pt>
                <c:pt idx="14">
                  <c:v>1000.37024972494</c:v>
                </c:pt>
                <c:pt idx="15">
                  <c:v>959.47420382831604</c:v>
                </c:pt>
                <c:pt idx="16">
                  <c:v>1225.10877276868</c:v>
                </c:pt>
                <c:pt idx="17">
                  <c:v>1330.8800178551201</c:v>
                </c:pt>
                <c:pt idx="18">
                  <c:v>1312.0533757542401</c:v>
                </c:pt>
                <c:pt idx="19">
                  <c:v>1256.9465501587899</c:v>
                </c:pt>
                <c:pt idx="20">
                  <c:v>1251.8014539943099</c:v>
                </c:pt>
                <c:pt idx="21">
                  <c:v>1217.4847412680699</c:v>
                </c:pt>
                <c:pt idx="22">
                  <c:v>1276.0180098812</c:v>
                </c:pt>
                <c:pt idx="23">
                  <c:v>1235.3711954723599</c:v>
                </c:pt>
                <c:pt idx="24">
                  <c:v>1223.04943140769</c:v>
                </c:pt>
                <c:pt idx="25">
                  <c:v>1283.5483179637099</c:v>
                </c:pt>
                <c:pt idx="26">
                  <c:v>1240.6220615110699</c:v>
                </c:pt>
                <c:pt idx="27">
                  <c:v>1237.98361991053</c:v>
                </c:pt>
                <c:pt idx="28">
                  <c:v>1255.7231026838199</c:v>
                </c:pt>
                <c:pt idx="29">
                  <c:v>1270.4430955369301</c:v>
                </c:pt>
                <c:pt idx="30">
                  <c:v>1244.6068895790099</c:v>
                </c:pt>
                <c:pt idx="31">
                  <c:v>1181.0472670957899</c:v>
                </c:pt>
                <c:pt idx="32">
                  <c:v>1173.8063201618099</c:v>
                </c:pt>
                <c:pt idx="33">
                  <c:v>1179.14734299624</c:v>
                </c:pt>
                <c:pt idx="34">
                  <c:v>1142.68933757949</c:v>
                </c:pt>
                <c:pt idx="35">
                  <c:v>1100.14680912891</c:v>
                </c:pt>
                <c:pt idx="36">
                  <c:v>1102.8889762511501</c:v>
                </c:pt>
                <c:pt idx="37">
                  <c:v>1133.66741156992</c:v>
                </c:pt>
                <c:pt idx="38">
                  <c:v>1147.4968904232901</c:v>
                </c:pt>
                <c:pt idx="39">
                  <c:v>1138.8381242159901</c:v>
                </c:pt>
                <c:pt idx="40" formatCode="0">
                  <c:v>1110.61401173185</c:v>
                </c:pt>
                <c:pt idx="41">
                  <c:v>1085.7141929958</c:v>
                </c:pt>
                <c:pt idx="42">
                  <c:v>1032.4139796458801</c:v>
                </c:pt>
                <c:pt idx="43" formatCode="0">
                  <c:v>986.37821784268203</c:v>
                </c:pt>
                <c:pt idx="44">
                  <c:v>994.03952705632503</c:v>
                </c:pt>
                <c:pt idx="45">
                  <c:v>1022.610645</c:v>
                </c:pt>
                <c:pt idx="46" formatCode="#,##0">
                  <c:v>1025.77043864138</c:v>
                </c:pt>
                <c:pt idx="47" formatCode="#,##0">
                  <c:v>1054.9173244793501</c:v>
                </c:pt>
                <c:pt idx="48" formatCode="#,##0">
                  <c:v>1061.3690356055499</c:v>
                </c:pt>
                <c:pt idx="49" formatCode="#,##0">
                  <c:v>1002.98984937208</c:v>
                </c:pt>
                <c:pt idx="50" formatCode="#,##0">
                  <c:v>991.13440907142501</c:v>
                </c:pt>
                <c:pt idx="51" formatCode="#,##0">
                  <c:v>1037.8992841331701</c:v>
                </c:pt>
                <c:pt idx="52" formatCode="#,##0">
                  <c:v>1043.70741004147</c:v>
                </c:pt>
                <c:pt idx="53" formatCode="#,##0">
                  <c:v>1116.8168976750601</c:v>
                </c:pt>
                <c:pt idx="54" formatCode="#,##0">
                  <c:v>1148</c:v>
                </c:pt>
                <c:pt idx="55" formatCode="#,##0">
                  <c:v>1093.14787359767</c:v>
                </c:pt>
                <c:pt idx="56" formatCode="#,##0">
                  <c:v>1068.8101546175501</c:v>
                </c:pt>
                <c:pt idx="57" formatCode="#,##0">
                  <c:v>1139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Frekvence 1 - 960 tis.</c:v>
                </c:pt>
              </c:strCache>
            </c:strRef>
          </c:tx>
          <c:spPr>
            <a:ln w="25400">
              <a:solidFill>
                <a:srgbClr val="823838"/>
              </a:solidFill>
            </a:ln>
          </c:spPr>
          <c:marker>
            <c:symbol val="none"/>
          </c:marker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List1!$C$6:$BJ$6</c:f>
              <c:numCache>
                <c:formatCode>General</c:formatCode>
                <c:ptCount val="60"/>
                <c:pt idx="0">
                  <c:v>1706.4459999999999</c:v>
                </c:pt>
                <c:pt idx="1">
                  <c:v>1705.066</c:v>
                </c:pt>
                <c:pt idx="2">
                  <c:v>1664.16</c:v>
                </c:pt>
                <c:pt idx="3">
                  <c:v>1688.2840000000001</c:v>
                </c:pt>
                <c:pt idx="4">
                  <c:v>1697.3489999999999</c:v>
                </c:pt>
                <c:pt idx="5">
                  <c:v>1680.38</c:v>
                </c:pt>
                <c:pt idx="6">
                  <c:v>1648.796</c:v>
                </c:pt>
                <c:pt idx="7">
                  <c:v>1562.828</c:v>
                </c:pt>
                <c:pt idx="8">
                  <c:v>1569.3019999999999</c:v>
                </c:pt>
                <c:pt idx="9">
                  <c:v>1750.4829999999999</c:v>
                </c:pt>
                <c:pt idx="10">
                  <c:v>1834.7090000000001</c:v>
                </c:pt>
                <c:pt idx="11">
                  <c:v>1832.2280000000001</c:v>
                </c:pt>
                <c:pt idx="12">
                  <c:v>1827.336</c:v>
                </c:pt>
                <c:pt idx="13">
                  <c:v>1803.6579999999999</c:v>
                </c:pt>
                <c:pt idx="14">
                  <c:v>1737.817</c:v>
                </c:pt>
                <c:pt idx="15">
                  <c:v>1730.462</c:v>
                </c:pt>
                <c:pt idx="16">
                  <c:v>1792.298</c:v>
                </c:pt>
                <c:pt idx="17">
                  <c:v>1805.5239999999999</c:v>
                </c:pt>
                <c:pt idx="18">
                  <c:v>1863.9929999999999</c:v>
                </c:pt>
                <c:pt idx="19">
                  <c:v>1865.6690000000001</c:v>
                </c:pt>
                <c:pt idx="20">
                  <c:v>1812.7080000000001</c:v>
                </c:pt>
                <c:pt idx="21">
                  <c:v>1853.894</c:v>
                </c:pt>
                <c:pt idx="22">
                  <c:v>1869.6959999999999</c:v>
                </c:pt>
                <c:pt idx="23">
                  <c:v>1833.0070000000001</c:v>
                </c:pt>
                <c:pt idx="24">
                  <c:v>1889.421</c:v>
                </c:pt>
                <c:pt idx="25">
                  <c:v>1880.1369999999999</c:v>
                </c:pt>
                <c:pt idx="26">
                  <c:v>1875.2449999999999</c:v>
                </c:pt>
                <c:pt idx="27">
                  <c:v>1887.739</c:v>
                </c:pt>
                <c:pt idx="28">
                  <c:v>1771</c:v>
                </c:pt>
                <c:pt idx="29">
                  <c:v>1723</c:v>
                </c:pt>
                <c:pt idx="30">
                  <c:v>1716</c:v>
                </c:pt>
                <c:pt idx="31">
                  <c:v>1672</c:v>
                </c:pt>
                <c:pt idx="32">
                  <c:v>1639</c:v>
                </c:pt>
                <c:pt idx="33">
                  <c:v>1579.2819999999999</c:v>
                </c:pt>
                <c:pt idx="34">
                  <c:v>1531</c:v>
                </c:pt>
                <c:pt idx="35">
                  <c:v>1536</c:v>
                </c:pt>
                <c:pt idx="36">
                  <c:v>1587</c:v>
                </c:pt>
                <c:pt idx="37">
                  <c:v>1629.9059999999999</c:v>
                </c:pt>
                <c:pt idx="38">
                  <c:v>1601</c:v>
                </c:pt>
                <c:pt idx="39">
                  <c:v>1604</c:v>
                </c:pt>
                <c:pt idx="40" formatCode="0">
                  <c:v>1586</c:v>
                </c:pt>
                <c:pt idx="41">
                  <c:v>1530</c:v>
                </c:pt>
                <c:pt idx="42">
                  <c:v>1482</c:v>
                </c:pt>
                <c:pt idx="43" formatCode="0">
                  <c:v>1442</c:v>
                </c:pt>
                <c:pt idx="44">
                  <c:v>1428</c:v>
                </c:pt>
                <c:pt idx="45">
                  <c:v>1445.95</c:v>
                </c:pt>
                <c:pt idx="46" formatCode="#,##0">
                  <c:v>1509</c:v>
                </c:pt>
                <c:pt idx="47" formatCode="#,##0">
                  <c:v>1502</c:v>
                </c:pt>
                <c:pt idx="48" formatCode="#,##0">
                  <c:v>1455</c:v>
                </c:pt>
                <c:pt idx="49" formatCode="#,##0">
                  <c:v>1433</c:v>
                </c:pt>
                <c:pt idx="50" formatCode="#,##0">
                  <c:v>1352.17607595</c:v>
                </c:pt>
                <c:pt idx="51" formatCode="#,##0">
                  <c:v>1263.3856141552001</c:v>
                </c:pt>
                <c:pt idx="52" formatCode="#,##0">
                  <c:v>1280.47084119431</c:v>
                </c:pt>
                <c:pt idx="53" formatCode="#,##0">
                  <c:v>1333.21455552926</c:v>
                </c:pt>
                <c:pt idx="54" formatCode="#,##0">
                  <c:v>1335</c:v>
                </c:pt>
                <c:pt idx="55" formatCode="#,##0">
                  <c:v>1122.1479884375899</c:v>
                </c:pt>
                <c:pt idx="56" formatCode="#,##0">
                  <c:v>1001.60560040733</c:v>
                </c:pt>
                <c:pt idx="57" formatCode="#,##0">
                  <c:v>960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ser>
          <c:idx val="5"/>
          <c:order val="5"/>
          <c:tx>
            <c:strRef>
              <c:f>List1!$B$7</c:f>
              <c:strCache>
                <c:ptCount val="1"/>
                <c:pt idx="0">
                  <c:v>ČRo Dvojka - 628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14-757A-4F7E-9583-C91B0A1E94F3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15-757A-4F7E-9583-C91B0A1E94F3}"/>
              </c:ext>
            </c:extLst>
          </c:dPt>
          <c:dPt>
            <c:idx val="25"/>
            <c:bubble3D val="0"/>
            <c:extLst>
              <c:ext xmlns:c16="http://schemas.microsoft.com/office/drawing/2014/chart" uri="{C3380CC4-5D6E-409C-BE32-E72D297353CC}">
                <c16:uniqueId val="{00000017-E62C-41FC-8C43-31CA35BEA615}"/>
              </c:ext>
            </c:extLst>
          </c:dPt>
          <c:dPt>
            <c:idx val="26"/>
            <c:bubble3D val="0"/>
            <c:extLst>
              <c:ext xmlns:c16="http://schemas.microsoft.com/office/drawing/2014/chart" uri="{C3380CC4-5D6E-409C-BE32-E72D297353CC}">
                <c16:uniqueId val="{00000017-757A-4F7E-9583-C91B0A1E94F3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List1!$C$7:$BJ$7</c:f>
              <c:numCache>
                <c:formatCode>General</c:formatCode>
                <c:ptCount val="60"/>
                <c:pt idx="0">
                  <c:v>669</c:v>
                </c:pt>
                <c:pt idx="1">
                  <c:v>680</c:v>
                </c:pt>
                <c:pt idx="2">
                  <c:v>682</c:v>
                </c:pt>
                <c:pt idx="3">
                  <c:v>704</c:v>
                </c:pt>
                <c:pt idx="4">
                  <c:v>680</c:v>
                </c:pt>
                <c:pt idx="5">
                  <c:v>636</c:v>
                </c:pt>
                <c:pt idx="6">
                  <c:v>648</c:v>
                </c:pt>
                <c:pt idx="7">
                  <c:v>655</c:v>
                </c:pt>
                <c:pt idx="8">
                  <c:v>674</c:v>
                </c:pt>
                <c:pt idx="9">
                  <c:v>681</c:v>
                </c:pt>
                <c:pt idx="10">
                  <c:v>698</c:v>
                </c:pt>
                <c:pt idx="11">
                  <c:v>674</c:v>
                </c:pt>
                <c:pt idx="12">
                  <c:v>636</c:v>
                </c:pt>
                <c:pt idx="13">
                  <c:v>587</c:v>
                </c:pt>
                <c:pt idx="14">
                  <c:v>571</c:v>
                </c:pt>
                <c:pt idx="15">
                  <c:v>597</c:v>
                </c:pt>
                <c:pt idx="16">
                  <c:v>594</c:v>
                </c:pt>
                <c:pt idx="17">
                  <c:v>582</c:v>
                </c:pt>
                <c:pt idx="18">
                  <c:v>584</c:v>
                </c:pt>
                <c:pt idx="19">
                  <c:v>576</c:v>
                </c:pt>
                <c:pt idx="20">
                  <c:v>577</c:v>
                </c:pt>
                <c:pt idx="21">
                  <c:v>609</c:v>
                </c:pt>
                <c:pt idx="22">
                  <c:v>620</c:v>
                </c:pt>
                <c:pt idx="23">
                  <c:v>592</c:v>
                </c:pt>
                <c:pt idx="24">
                  <c:v>651</c:v>
                </c:pt>
                <c:pt idx="25">
                  <c:v>707</c:v>
                </c:pt>
                <c:pt idx="26">
                  <c:v>696</c:v>
                </c:pt>
                <c:pt idx="27">
                  <c:v>695</c:v>
                </c:pt>
                <c:pt idx="28">
                  <c:v>675</c:v>
                </c:pt>
                <c:pt idx="29">
                  <c:v>664</c:v>
                </c:pt>
                <c:pt idx="30">
                  <c:v>653</c:v>
                </c:pt>
                <c:pt idx="31">
                  <c:v>669</c:v>
                </c:pt>
                <c:pt idx="32">
                  <c:v>675</c:v>
                </c:pt>
                <c:pt idx="33">
                  <c:v>639.92970000000003</c:v>
                </c:pt>
                <c:pt idx="34">
                  <c:v>636</c:v>
                </c:pt>
                <c:pt idx="35">
                  <c:v>647</c:v>
                </c:pt>
                <c:pt idx="36">
                  <c:v>635</c:v>
                </c:pt>
                <c:pt idx="37">
                  <c:v>629.60850000000005</c:v>
                </c:pt>
                <c:pt idx="38">
                  <c:v>635</c:v>
                </c:pt>
                <c:pt idx="39">
                  <c:v>633</c:v>
                </c:pt>
                <c:pt idx="40" formatCode="0">
                  <c:v>596</c:v>
                </c:pt>
                <c:pt idx="41">
                  <c:v>565</c:v>
                </c:pt>
                <c:pt idx="42">
                  <c:v>569</c:v>
                </c:pt>
                <c:pt idx="43" formatCode="0">
                  <c:v>565</c:v>
                </c:pt>
                <c:pt idx="44">
                  <c:v>543</c:v>
                </c:pt>
                <c:pt idx="45">
                  <c:v>523.37379999999996</c:v>
                </c:pt>
                <c:pt idx="46">
                  <c:v>501</c:v>
                </c:pt>
                <c:pt idx="47" formatCode="#,##0">
                  <c:v>481</c:v>
                </c:pt>
                <c:pt idx="48" formatCode="#,##0">
                  <c:v>481</c:v>
                </c:pt>
                <c:pt idx="49" formatCode="#,##0">
                  <c:v>460</c:v>
                </c:pt>
                <c:pt idx="50" formatCode="#,##0">
                  <c:v>475.35686558639401</c:v>
                </c:pt>
                <c:pt idx="51" formatCode="#,##0">
                  <c:v>522.04805453820097</c:v>
                </c:pt>
                <c:pt idx="52" formatCode="#,##0">
                  <c:v>518.37412562211898</c:v>
                </c:pt>
                <c:pt idx="53" formatCode="#,##0">
                  <c:v>521.34320741257204</c:v>
                </c:pt>
                <c:pt idx="54" formatCode="#,##0">
                  <c:v>529</c:v>
                </c:pt>
                <c:pt idx="55" formatCode="#,##0">
                  <c:v>578.846666990279</c:v>
                </c:pt>
                <c:pt idx="56" formatCode="#,##0">
                  <c:v>609.55102096698795</c:v>
                </c:pt>
                <c:pt idx="57" formatCode="#,##0">
                  <c:v>628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E-95FA-459F-AA1A-F6B573C29C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381952"/>
        <c:axId val="243814400"/>
      </c:lineChart>
      <c:catAx>
        <c:axId val="2443819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-5400000" vert="horz"/>
          <a:lstStyle/>
          <a:p>
            <a:pPr algn="ctr">
              <a:defRPr lang="cs-CZ"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3814400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4381440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1" i="0" u="none" strike="noStrike" kern="1200" baseline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4381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471505820808539"/>
          <c:y val="2.2808967350418777E-2"/>
          <c:w val="0.20882486074782822"/>
          <c:h val="0.8421591855158232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9416401263095129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ČRo Plus - 231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List1!$C$2:$BJ$2</c:f>
              <c:numCache>
                <c:formatCode>General</c:formatCode>
                <c:ptCount val="60"/>
                <c:pt idx="31">
                  <c:v>47.975291493238402</c:v>
                </c:pt>
                <c:pt idx="32">
                  <c:v>48.890029264813201</c:v>
                </c:pt>
                <c:pt idx="33">
                  <c:v>44.417957477587102</c:v>
                </c:pt>
                <c:pt idx="34">
                  <c:v>42.2931841213437</c:v>
                </c:pt>
                <c:pt idx="35">
                  <c:v>41.866751174109901</c:v>
                </c:pt>
                <c:pt idx="36">
                  <c:v>44.354790546154597</c:v>
                </c:pt>
                <c:pt idx="37">
                  <c:v>47.222299423817098</c:v>
                </c:pt>
                <c:pt idx="38">
                  <c:v>57.7761082237067</c:v>
                </c:pt>
                <c:pt idx="39">
                  <c:v>81</c:v>
                </c:pt>
                <c:pt idx="40" formatCode="0">
                  <c:v>89.710995090203696</c:v>
                </c:pt>
                <c:pt idx="41">
                  <c:v>83</c:v>
                </c:pt>
                <c:pt idx="42">
                  <c:v>94</c:v>
                </c:pt>
                <c:pt idx="43" formatCode="0">
                  <c:v>119.179340125781</c:v>
                </c:pt>
                <c:pt idx="44">
                  <c:v>120</c:v>
                </c:pt>
                <c:pt idx="45">
                  <c:v>107.52945560000001</c:v>
                </c:pt>
                <c:pt idx="46" formatCode="#,##0">
                  <c:v>110</c:v>
                </c:pt>
                <c:pt idx="47" formatCode="#,##0">
                  <c:v>130.90001565142001</c:v>
                </c:pt>
                <c:pt idx="48" formatCode="#,##0">
                  <c:v>138.66218455180501</c:v>
                </c:pt>
                <c:pt idx="49" formatCode="#,##0">
                  <c:v>124.23947380138701</c:v>
                </c:pt>
                <c:pt idx="50" formatCode="#,##0">
                  <c:v>143.85810478973099</c:v>
                </c:pt>
                <c:pt idx="51" formatCode="#,##0">
                  <c:v>164.75359292193801</c:v>
                </c:pt>
                <c:pt idx="52" formatCode="#,##0">
                  <c:v>154.118940313954</c:v>
                </c:pt>
                <c:pt idx="53" formatCode="#,##0">
                  <c:v>155.035315743985</c:v>
                </c:pt>
                <c:pt idx="54" formatCode="#,##0">
                  <c:v>154</c:v>
                </c:pt>
                <c:pt idx="55" formatCode="#,##0">
                  <c:v>166.34179938950501</c:v>
                </c:pt>
                <c:pt idx="56" formatCode="#,##0">
                  <c:v>188.280033653468</c:v>
                </c:pt>
                <c:pt idx="57" formatCode="#,##0">
                  <c:v>231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ČRo Vltava - 192 tis.</c:v>
                </c:pt>
              </c:strCache>
            </c:strRef>
          </c:tx>
          <c:spPr>
            <a:ln w="25400">
              <a:solidFill>
                <a:srgbClr val="C00000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7-58B2-42A1-A5A8-5AAF78E2D77A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List1!$C$3:$BJ$3</c:f>
              <c:numCache>
                <c:formatCode>General</c:formatCode>
                <c:ptCount val="60"/>
                <c:pt idx="0">
                  <c:v>155.421657998585</c:v>
                </c:pt>
                <c:pt idx="1">
                  <c:v>160.105256212727</c:v>
                </c:pt>
                <c:pt idx="2">
                  <c:v>164.16501036151101</c:v>
                </c:pt>
                <c:pt idx="3">
                  <c:v>174.73140897285199</c:v>
                </c:pt>
                <c:pt idx="4">
                  <c:v>180.00231230492699</c:v>
                </c:pt>
                <c:pt idx="5">
                  <c:v>175.67027574230599</c:v>
                </c:pt>
                <c:pt idx="6">
                  <c:v>171.82198555671201</c:v>
                </c:pt>
                <c:pt idx="7">
                  <c:v>164.218824922626</c:v>
                </c:pt>
                <c:pt idx="8">
                  <c:v>163.76961726869399</c:v>
                </c:pt>
                <c:pt idx="9">
                  <c:v>168.83854133768901</c:v>
                </c:pt>
                <c:pt idx="10">
                  <c:v>204.36015173746</c:v>
                </c:pt>
                <c:pt idx="11">
                  <c:v>205.33047982656001</c:v>
                </c:pt>
                <c:pt idx="12">
                  <c:v>184.963814293426</c:v>
                </c:pt>
                <c:pt idx="13">
                  <c:v>189.986600584645</c:v>
                </c:pt>
                <c:pt idx="14">
                  <c:v>181.23150844618601</c:v>
                </c:pt>
                <c:pt idx="15">
                  <c:v>171.264186869702</c:v>
                </c:pt>
                <c:pt idx="16">
                  <c:v>160.29779495165801</c:v>
                </c:pt>
                <c:pt idx="17">
                  <c:v>158.19821445560001</c:v>
                </c:pt>
                <c:pt idx="18">
                  <c:v>190.036902618494</c:v>
                </c:pt>
                <c:pt idx="19">
                  <c:v>187.01887287941099</c:v>
                </c:pt>
                <c:pt idx="20">
                  <c:v>171.28915306477001</c:v>
                </c:pt>
                <c:pt idx="21">
                  <c:v>163.23062472352501</c:v>
                </c:pt>
                <c:pt idx="22">
                  <c:v>149.74660326326199</c:v>
                </c:pt>
                <c:pt idx="23">
                  <c:v>152.580159286004</c:v>
                </c:pt>
                <c:pt idx="24">
                  <c:v>165.347623104002</c:v>
                </c:pt>
                <c:pt idx="25">
                  <c:v>170.32335990032601</c:v>
                </c:pt>
                <c:pt idx="26">
                  <c:v>148.89710767001699</c:v>
                </c:pt>
                <c:pt idx="27">
                  <c:v>165.23957212213199</c:v>
                </c:pt>
                <c:pt idx="28">
                  <c:v>198.617478408067</c:v>
                </c:pt>
                <c:pt idx="29">
                  <c:v>186.946465356928</c:v>
                </c:pt>
                <c:pt idx="30">
                  <c:v>181.44139877385601</c:v>
                </c:pt>
                <c:pt idx="31">
                  <c:v>196.996590142294</c:v>
                </c:pt>
                <c:pt idx="32">
                  <c:v>202.63070373477299</c:v>
                </c:pt>
                <c:pt idx="33">
                  <c:v>189.29912935161499</c:v>
                </c:pt>
                <c:pt idx="34">
                  <c:v>182.452863346881</c:v>
                </c:pt>
                <c:pt idx="35">
                  <c:v>196.56226047694699</c:v>
                </c:pt>
                <c:pt idx="36">
                  <c:v>194.40983009784799</c:v>
                </c:pt>
                <c:pt idx="37">
                  <c:v>179.75346263303001</c:v>
                </c:pt>
                <c:pt idx="38">
                  <c:v>178.79755817366899</c:v>
                </c:pt>
                <c:pt idx="39">
                  <c:v>166</c:v>
                </c:pt>
                <c:pt idx="40" formatCode="0">
                  <c:v>147.26219954523401</c:v>
                </c:pt>
                <c:pt idx="41">
                  <c:v>141</c:v>
                </c:pt>
                <c:pt idx="42">
                  <c:v>134</c:v>
                </c:pt>
                <c:pt idx="43" formatCode="0">
                  <c:v>146.00654888769</c:v>
                </c:pt>
                <c:pt idx="44">
                  <c:v>158</c:v>
                </c:pt>
                <c:pt idx="45">
                  <c:v>140.4714712</c:v>
                </c:pt>
                <c:pt idx="46" formatCode="#,##0">
                  <c:v>134</c:v>
                </c:pt>
                <c:pt idx="47" formatCode="#,##0">
                  <c:v>145.71351514083599</c:v>
                </c:pt>
                <c:pt idx="48" formatCode="#,##0">
                  <c:v>139.93234737020501</c:v>
                </c:pt>
                <c:pt idx="49" formatCode="#,##0">
                  <c:v>137.171479457022</c:v>
                </c:pt>
                <c:pt idx="50" formatCode="#,##0">
                  <c:v>155.850753453142</c:v>
                </c:pt>
                <c:pt idx="51" formatCode="#,##0">
                  <c:v>172.96300308683601</c:v>
                </c:pt>
                <c:pt idx="52" formatCode="#,##0">
                  <c:v>182.01413575080201</c:v>
                </c:pt>
                <c:pt idx="53" formatCode="#,##0">
                  <c:v>172.82242314729299</c:v>
                </c:pt>
                <c:pt idx="54" formatCode="#,##0">
                  <c:v>156</c:v>
                </c:pt>
                <c:pt idx="55" formatCode="#,##0">
                  <c:v>153.770831748479</c:v>
                </c:pt>
                <c:pt idx="56" formatCode="#,##0">
                  <c:v>163.35057612997599</c:v>
                </c:pt>
                <c:pt idx="57" formatCode="#,##0">
                  <c:v>192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ČRo Rádio Wave - 37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List1!$C$4:$BJ$4</c:f>
              <c:numCache>
                <c:formatCode>General</c:formatCode>
                <c:ptCount val="60"/>
                <c:pt idx="0">
                  <c:v>31.896437662236099</c:v>
                </c:pt>
                <c:pt idx="1">
                  <c:v>50.638285537763103</c:v>
                </c:pt>
                <c:pt idx="2">
                  <c:v>52.435675554116898</c:v>
                </c:pt>
                <c:pt idx="3">
                  <c:v>49.378175565818601</c:v>
                </c:pt>
                <c:pt idx="4">
                  <c:v>48.4238457726467</c:v>
                </c:pt>
                <c:pt idx="5">
                  <c:v>39.202109695422799</c:v>
                </c:pt>
                <c:pt idx="6">
                  <c:v>42.948418267029403</c:v>
                </c:pt>
                <c:pt idx="7">
                  <c:v>41.239453241171198</c:v>
                </c:pt>
                <c:pt idx="8">
                  <c:v>37.586106561599998</c:v>
                </c:pt>
                <c:pt idx="9">
                  <c:v>37.5177841851566</c:v>
                </c:pt>
                <c:pt idx="10">
                  <c:v>23.720828654233401</c:v>
                </c:pt>
                <c:pt idx="11">
                  <c:v>15.7089575627726</c:v>
                </c:pt>
                <c:pt idx="12">
                  <c:v>19.875763023322499</c:v>
                </c:pt>
                <c:pt idx="13">
                  <c:v>17.904724294179601</c:v>
                </c:pt>
                <c:pt idx="14">
                  <c:v>10.0798673867098</c:v>
                </c:pt>
                <c:pt idx="15">
                  <c:v>10.1469867439632</c:v>
                </c:pt>
                <c:pt idx="16">
                  <c:v>13.0103262971919</c:v>
                </c:pt>
                <c:pt idx="17">
                  <c:v>10.3164469995394</c:v>
                </c:pt>
                <c:pt idx="18">
                  <c:v>11.841885261018399</c:v>
                </c:pt>
                <c:pt idx="19">
                  <c:v>15.5459140773744</c:v>
                </c:pt>
                <c:pt idx="20">
                  <c:v>11.7792257255983</c:v>
                </c:pt>
                <c:pt idx="21">
                  <c:v>19.579981402506199</c:v>
                </c:pt>
                <c:pt idx="22">
                  <c:v>20.406122473231299</c:v>
                </c:pt>
                <c:pt idx="23">
                  <c:v>12.1716411851164</c:v>
                </c:pt>
                <c:pt idx="24">
                  <c:v>15.530642788576699</c:v>
                </c:pt>
                <c:pt idx="25">
                  <c:v>20.775756610118499</c:v>
                </c:pt>
                <c:pt idx="26">
                  <c:v>20.260985619353502</c:v>
                </c:pt>
                <c:pt idx="27">
                  <c:v>17.526308872123</c:v>
                </c:pt>
                <c:pt idx="28">
                  <c:v>14.661775236432799</c:v>
                </c:pt>
                <c:pt idx="29">
                  <c:v>13.5816488426335</c:v>
                </c:pt>
                <c:pt idx="30">
                  <c:v>15.386629408313601</c:v>
                </c:pt>
                <c:pt idx="31">
                  <c:v>21.032900675923798</c:v>
                </c:pt>
                <c:pt idx="32">
                  <c:v>30.1904139426866</c:v>
                </c:pt>
                <c:pt idx="33">
                  <c:v>26.9599755559606</c:v>
                </c:pt>
                <c:pt idx="34">
                  <c:v>21.3650005538552</c:v>
                </c:pt>
                <c:pt idx="35">
                  <c:v>24.480797913923801</c:v>
                </c:pt>
                <c:pt idx="36">
                  <c:v>21.369910488006902</c:v>
                </c:pt>
                <c:pt idx="37">
                  <c:v>16.331972028093599</c:v>
                </c:pt>
                <c:pt idx="38">
                  <c:v>16.8843149674952</c:v>
                </c:pt>
                <c:pt idx="39">
                  <c:v>18</c:v>
                </c:pt>
                <c:pt idx="40" formatCode="0">
                  <c:v>17.9675133902096</c:v>
                </c:pt>
                <c:pt idx="41">
                  <c:v>17</c:v>
                </c:pt>
                <c:pt idx="42">
                  <c:v>20</c:v>
                </c:pt>
                <c:pt idx="43" formatCode="0">
                  <c:v>24.726174859436401</c:v>
                </c:pt>
                <c:pt idx="44">
                  <c:v>25</c:v>
                </c:pt>
                <c:pt idx="45">
                  <c:v>24.805706969999999</c:v>
                </c:pt>
                <c:pt idx="46" formatCode="#,##0">
                  <c:v>26</c:v>
                </c:pt>
                <c:pt idx="47" formatCode="#,##0">
                  <c:v>20.749299712828599</c:v>
                </c:pt>
                <c:pt idx="48" formatCode="#,##0">
                  <c:v>20.5025889790661</c:v>
                </c:pt>
                <c:pt idx="49" formatCode="#,##0">
                  <c:v>27.698334270979601</c:v>
                </c:pt>
                <c:pt idx="50" formatCode="#,##0">
                  <c:v>30.273780661543999</c:v>
                </c:pt>
                <c:pt idx="51" formatCode="#,##0">
                  <c:v>31.769349991759999</c:v>
                </c:pt>
                <c:pt idx="52" formatCode="#,##0">
                  <c:v>34.2153291096365</c:v>
                </c:pt>
                <c:pt idx="53" formatCode="#,##0">
                  <c:v>37.178037083713697</c:v>
                </c:pt>
                <c:pt idx="54" formatCode="#,##0">
                  <c:v>43</c:v>
                </c:pt>
                <c:pt idx="55" formatCode="#,##0">
                  <c:v>40.381370441913703</c:v>
                </c:pt>
                <c:pt idx="56" formatCode="#,##0">
                  <c:v>43.267921586731902</c:v>
                </c:pt>
                <c:pt idx="57" formatCode="#,##0">
                  <c:v>37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Zet - 30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List1!$C$5:$BJ$5</c:f>
              <c:numCache>
                <c:formatCode>General</c:formatCode>
                <c:ptCount val="60"/>
                <c:pt idx="0">
                  <c:v>47.207859229091298</c:v>
                </c:pt>
                <c:pt idx="1">
                  <c:v>33.125992103885899</c:v>
                </c:pt>
                <c:pt idx="2">
                  <c:v>30.915296885250601</c:v>
                </c:pt>
                <c:pt idx="3">
                  <c:v>34.277424293374402</c:v>
                </c:pt>
                <c:pt idx="4">
                  <c:v>44.078043931434699</c:v>
                </c:pt>
                <c:pt idx="5">
                  <c:v>37.344281847756498</c:v>
                </c:pt>
                <c:pt idx="6">
                  <c:v>34.256360017232801</c:v>
                </c:pt>
                <c:pt idx="7">
                  <c:v>39.2238157165052</c:v>
                </c:pt>
                <c:pt idx="8">
                  <c:v>47.2326414078874</c:v>
                </c:pt>
                <c:pt idx="9">
                  <c:v>51.929001681648998</c:v>
                </c:pt>
                <c:pt idx="10">
                  <c:v>53.462995553894402</c:v>
                </c:pt>
                <c:pt idx="11">
                  <c:v>56.640948869455698</c:v>
                </c:pt>
                <c:pt idx="12">
                  <c:v>47.229230952956399</c:v>
                </c:pt>
                <c:pt idx="13">
                  <c:v>46.578829166676201</c:v>
                </c:pt>
                <c:pt idx="14">
                  <c:v>47.893725237410997</c:v>
                </c:pt>
                <c:pt idx="15">
                  <c:v>45.375060872768401</c:v>
                </c:pt>
                <c:pt idx="16">
                  <c:v>41.9976701218337</c:v>
                </c:pt>
                <c:pt idx="17">
                  <c:v>36.861768240305899</c:v>
                </c:pt>
                <c:pt idx="18">
                  <c:v>44.592470477033402</c:v>
                </c:pt>
                <c:pt idx="19">
                  <c:v>45.439637237067302</c:v>
                </c:pt>
                <c:pt idx="20">
                  <c:v>39.460124487071297</c:v>
                </c:pt>
                <c:pt idx="21">
                  <c:v>53.078781878368098</c:v>
                </c:pt>
                <c:pt idx="22">
                  <c:v>50.090846788648498</c:v>
                </c:pt>
                <c:pt idx="23">
                  <c:v>39.635222649601999</c:v>
                </c:pt>
                <c:pt idx="24">
                  <c:v>43.7725417266536</c:v>
                </c:pt>
                <c:pt idx="25">
                  <c:v>46.357698555209502</c:v>
                </c:pt>
                <c:pt idx="26">
                  <c:v>56.104337065733503</c:v>
                </c:pt>
                <c:pt idx="27">
                  <c:v>55.168942904412802</c:v>
                </c:pt>
                <c:pt idx="28">
                  <c:v>49.347589630951397</c:v>
                </c:pt>
                <c:pt idx="29">
                  <c:v>52.099127357374698</c:v>
                </c:pt>
                <c:pt idx="30">
                  <c:v>53.853817258638699</c:v>
                </c:pt>
                <c:pt idx="31">
                  <c:v>62.212969042773203</c:v>
                </c:pt>
                <c:pt idx="32">
                  <c:v>61.919833165270802</c:v>
                </c:pt>
                <c:pt idx="33">
                  <c:v>54.4665877353399</c:v>
                </c:pt>
                <c:pt idx="34">
                  <c:v>60.470724455285698</c:v>
                </c:pt>
                <c:pt idx="35">
                  <c:v>63.625323272153601</c:v>
                </c:pt>
                <c:pt idx="36">
                  <c:v>70.3495925357049</c:v>
                </c:pt>
                <c:pt idx="37">
                  <c:v>62.244774592938697</c:v>
                </c:pt>
                <c:pt idx="38">
                  <c:v>45.528657997001403</c:v>
                </c:pt>
                <c:pt idx="39">
                  <c:v>47</c:v>
                </c:pt>
                <c:pt idx="40" formatCode="0">
                  <c:v>51.283098824236497</c:v>
                </c:pt>
                <c:pt idx="41">
                  <c:v>48</c:v>
                </c:pt>
                <c:pt idx="42">
                  <c:v>41</c:v>
                </c:pt>
                <c:pt idx="43" formatCode="0">
                  <c:v>45.701422957000602</c:v>
                </c:pt>
                <c:pt idx="44">
                  <c:v>40</c:v>
                </c:pt>
                <c:pt idx="45">
                  <c:v>31.382362709999999</c:v>
                </c:pt>
                <c:pt idx="46" formatCode="#,##0">
                  <c:v>30</c:v>
                </c:pt>
                <c:pt idx="47" formatCode="#,##0">
                  <c:v>26.2868392475172</c:v>
                </c:pt>
                <c:pt idx="48" formatCode="#,##0">
                  <c:v>23.492974388838501</c:v>
                </c:pt>
                <c:pt idx="49" formatCode="#,##0">
                  <c:v>23.817450256195102</c:v>
                </c:pt>
                <c:pt idx="50" formatCode="#,##0">
                  <c:v>25.517088063524401</c:v>
                </c:pt>
                <c:pt idx="51" formatCode="#,##0">
                  <c:v>24.403912671118899</c:v>
                </c:pt>
                <c:pt idx="52" formatCode="#,##0">
                  <c:v>23.534252935579801</c:v>
                </c:pt>
                <c:pt idx="53" formatCode="#,##0">
                  <c:v>28.2050762105046</c:v>
                </c:pt>
                <c:pt idx="54" formatCode="#,##0">
                  <c:v>26</c:v>
                </c:pt>
                <c:pt idx="55" formatCode="#,##0">
                  <c:v>26.873585702563101</c:v>
                </c:pt>
                <c:pt idx="56" formatCode="#,##0">
                  <c:v>23.777807992148499</c:v>
                </c:pt>
                <c:pt idx="57" formatCode="#,##0">
                  <c:v>30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ČRo Jazz - 23 tis.</c:v>
                </c:pt>
              </c:strCache>
            </c:strRef>
          </c:tx>
          <c:marker>
            <c:symbol val="none"/>
          </c:marker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List1!$C$6:$BJ$6</c:f>
              <c:numCache>
                <c:formatCode>General</c:formatCode>
                <c:ptCount val="60"/>
                <c:pt idx="31">
                  <c:v>16.917143538298401</c:v>
                </c:pt>
                <c:pt idx="32">
                  <c:v>18.649027933509799</c:v>
                </c:pt>
                <c:pt idx="33">
                  <c:v>12.5680205393263</c:v>
                </c:pt>
                <c:pt idx="34">
                  <c:v>16.6400278863354</c:v>
                </c:pt>
                <c:pt idx="35">
                  <c:v>15.172207669401001</c:v>
                </c:pt>
                <c:pt idx="36">
                  <c:v>10.6411096516629</c:v>
                </c:pt>
                <c:pt idx="37">
                  <c:v>10.5007206918392</c:v>
                </c:pt>
                <c:pt idx="38">
                  <c:v>10.218050933541001</c:v>
                </c:pt>
                <c:pt idx="39">
                  <c:v>12</c:v>
                </c:pt>
                <c:pt idx="40" formatCode="0">
                  <c:v>11.087532950314801</c:v>
                </c:pt>
                <c:pt idx="41">
                  <c:v>8</c:v>
                </c:pt>
                <c:pt idx="42">
                  <c:v>6</c:v>
                </c:pt>
                <c:pt idx="43" formatCode="0">
                  <c:v>9.1436569142703092</c:v>
                </c:pt>
                <c:pt idx="44">
                  <c:v>14</c:v>
                </c:pt>
                <c:pt idx="45">
                  <c:v>12.882792820000001</c:v>
                </c:pt>
                <c:pt idx="46">
                  <c:v>8</c:v>
                </c:pt>
                <c:pt idx="47" formatCode="#,##0">
                  <c:v>5.9913878436964403</c:v>
                </c:pt>
                <c:pt idx="48" formatCode="#,##0">
                  <c:v>9.8952434864816894</c:v>
                </c:pt>
                <c:pt idx="49" formatCode="#,##0">
                  <c:v>9.4499940383032204</c:v>
                </c:pt>
                <c:pt idx="50" formatCode="#,##0">
                  <c:v>10.866971383088901</c:v>
                </c:pt>
                <c:pt idx="51" formatCode="#,##0">
                  <c:v>19.060165830796599</c:v>
                </c:pt>
                <c:pt idx="52" formatCode="#,##0">
                  <c:v>17.586680382176901</c:v>
                </c:pt>
                <c:pt idx="53" formatCode="#,##0">
                  <c:v>14.0891805463675</c:v>
                </c:pt>
                <c:pt idx="54" formatCode="#,##0">
                  <c:v>19</c:v>
                </c:pt>
                <c:pt idx="55" formatCode="#,##0">
                  <c:v>9.8474770343715292</c:v>
                </c:pt>
                <c:pt idx="56" formatCode="#,##0">
                  <c:v>15.3726168621355</c:v>
                </c:pt>
                <c:pt idx="57" formatCode="#,##0">
                  <c:v>23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ser>
          <c:idx val="5"/>
          <c:order val="5"/>
          <c:tx>
            <c:strRef>
              <c:f>List1!$B$7</c:f>
              <c:strCache>
                <c:ptCount val="1"/>
                <c:pt idx="0">
                  <c:v>Rádio Junior - 18 tis.</c:v>
                </c:pt>
              </c:strCache>
            </c:strRef>
          </c:tx>
          <c:marker>
            <c:symbol val="none"/>
          </c:marker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List1!$C$7:$BJ$7</c:f>
              <c:numCache>
                <c:formatCode>General</c:formatCode>
                <c:ptCount val="60"/>
                <c:pt idx="23">
                  <c:v>9.1523666241758992</c:v>
                </c:pt>
                <c:pt idx="24">
                  <c:v>9.6686272768655694</c:v>
                </c:pt>
                <c:pt idx="25">
                  <c:v>9.8990272194063795</c:v>
                </c:pt>
                <c:pt idx="26">
                  <c:v>9.2589952504697699</c:v>
                </c:pt>
                <c:pt idx="27">
                  <c:v>14.9705639607864</c:v>
                </c:pt>
                <c:pt idx="28">
                  <c:v>18.1083920366341</c:v>
                </c:pt>
                <c:pt idx="29">
                  <c:v>11.952156897261601</c:v>
                </c:pt>
                <c:pt idx="30">
                  <c:v>16.753258344305401</c:v>
                </c:pt>
                <c:pt idx="31">
                  <c:v>19.6245803518689</c:v>
                </c:pt>
                <c:pt idx="32">
                  <c:v>16.093316486244799</c:v>
                </c:pt>
                <c:pt idx="33">
                  <c:v>16.094460968003901</c:v>
                </c:pt>
                <c:pt idx="34">
                  <c:v>16.710645994615199</c:v>
                </c:pt>
                <c:pt idx="35">
                  <c:v>16.286406160567999</c:v>
                </c:pt>
                <c:pt idx="36">
                  <c:v>15.538322434051899</c:v>
                </c:pt>
                <c:pt idx="37">
                  <c:v>10.827806033485</c:v>
                </c:pt>
                <c:pt idx="38">
                  <c:v>9.1822461016898007</c:v>
                </c:pt>
                <c:pt idx="39">
                  <c:v>12</c:v>
                </c:pt>
                <c:pt idx="40" formatCode="0">
                  <c:v>12.8400742558637</c:v>
                </c:pt>
                <c:pt idx="41">
                  <c:v>11</c:v>
                </c:pt>
                <c:pt idx="42">
                  <c:v>10</c:v>
                </c:pt>
                <c:pt idx="43" formatCode="0">
                  <c:v>11.1692648694462</c:v>
                </c:pt>
                <c:pt idx="44">
                  <c:v>11</c:v>
                </c:pt>
                <c:pt idx="45">
                  <c:v>14.5948393</c:v>
                </c:pt>
                <c:pt idx="46">
                  <c:v>23</c:v>
                </c:pt>
                <c:pt idx="47" formatCode="#,##0">
                  <c:v>22.6815238204865</c:v>
                </c:pt>
                <c:pt idx="48" formatCode="#,##0">
                  <c:v>15.9442297556191</c:v>
                </c:pt>
                <c:pt idx="49" formatCode="#,##0">
                  <c:v>9.5499011438582695</c:v>
                </c:pt>
                <c:pt idx="50" formatCode="#,##0">
                  <c:v>11.119628215670399</c:v>
                </c:pt>
                <c:pt idx="51" formatCode="#,##0">
                  <c:v>16.604174494141699</c:v>
                </c:pt>
                <c:pt idx="52" formatCode="#,##0">
                  <c:v>14.644257998446999</c:v>
                </c:pt>
                <c:pt idx="53" formatCode="#,##0">
                  <c:v>13.4105004352541</c:v>
                </c:pt>
                <c:pt idx="54" formatCode="#,##0">
                  <c:v>20</c:v>
                </c:pt>
                <c:pt idx="55" formatCode="#,##0">
                  <c:v>13.955203387531601</c:v>
                </c:pt>
                <c:pt idx="56" formatCode="#,##0">
                  <c:v>16.128126940624401</c:v>
                </c:pt>
                <c:pt idx="57" formatCode="#,##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B5-41FE-ABDE-3C1DE38AE2F2}"/>
            </c:ext>
          </c:extLst>
        </c:ser>
        <c:ser>
          <c:idx val="6"/>
          <c:order val="6"/>
          <c:tx>
            <c:strRef>
              <c:f>List1!$B$8</c:f>
              <c:strCache>
                <c:ptCount val="1"/>
                <c:pt idx="0">
                  <c:v>ČRo D-dur - 17 tis.</c:v>
                </c:pt>
              </c:strCache>
            </c:strRef>
          </c:tx>
          <c:spPr>
            <a:ln>
              <a:solidFill>
                <a:srgbClr val="D38A8E"/>
              </a:solidFill>
            </a:ln>
          </c:spPr>
          <c:marker>
            <c:symbol val="none"/>
          </c:marker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List1!$C$8:$BJ$8</c:f>
              <c:numCache>
                <c:formatCode>General</c:formatCode>
                <c:ptCount val="60"/>
                <c:pt idx="3" formatCode="0.0%">
                  <c:v>4.8370427178172903</c:v>
                </c:pt>
                <c:pt idx="4">
                  <c:v>5.4039401382944403</c:v>
                </c:pt>
                <c:pt idx="5">
                  <c:v>5.9740724497820104</c:v>
                </c:pt>
                <c:pt idx="6">
                  <c:v>5.0886706936354704</c:v>
                </c:pt>
                <c:pt idx="7">
                  <c:v>2.2741160807961802</c:v>
                </c:pt>
                <c:pt idx="8">
                  <c:v>2.50433610245409</c:v>
                </c:pt>
                <c:pt idx="9">
                  <c:v>4.58576263522919</c:v>
                </c:pt>
                <c:pt idx="10">
                  <c:v>8.0268807669845206</c:v>
                </c:pt>
                <c:pt idx="11">
                  <c:v>8.0423616377604095</c:v>
                </c:pt>
                <c:pt idx="12">
                  <c:v>4.8531308269845397</c:v>
                </c:pt>
                <c:pt idx="13">
                  <c:v>3.5773084244316502</c:v>
                </c:pt>
                <c:pt idx="14">
                  <c:v>3.2109734021037202</c:v>
                </c:pt>
                <c:pt idx="15">
                  <c:v>2.98384033395492</c:v>
                </c:pt>
                <c:pt idx="16">
                  <c:v>3.9171692610590299</c:v>
                </c:pt>
                <c:pt idx="17">
                  <c:v>6.5217119533307599</c:v>
                </c:pt>
                <c:pt idx="18">
                  <c:v>17.414534851181301</c:v>
                </c:pt>
                <c:pt idx="19">
                  <c:v>20.4247847084035</c:v>
                </c:pt>
                <c:pt idx="20">
                  <c:v>14.893636556878301</c:v>
                </c:pt>
                <c:pt idx="21">
                  <c:v>13.019640762602799</c:v>
                </c:pt>
                <c:pt idx="22">
                  <c:v>8.3388377651248806</c:v>
                </c:pt>
                <c:pt idx="23">
                  <c:v>9.1523666241758992</c:v>
                </c:pt>
                <c:pt idx="24">
                  <c:v>9.6686272768655694</c:v>
                </c:pt>
                <c:pt idx="25">
                  <c:v>9.8990272194063795</c:v>
                </c:pt>
                <c:pt idx="26">
                  <c:v>9.2589952504697699</c:v>
                </c:pt>
                <c:pt idx="27">
                  <c:v>14.9705639607864</c:v>
                </c:pt>
                <c:pt idx="28">
                  <c:v>18.1083920366341</c:v>
                </c:pt>
                <c:pt idx="29">
                  <c:v>11.952156897261601</c:v>
                </c:pt>
                <c:pt idx="30">
                  <c:v>16.753258344305401</c:v>
                </c:pt>
                <c:pt idx="31">
                  <c:v>19.6245803518689</c:v>
                </c:pt>
                <c:pt idx="32">
                  <c:v>16.093316486244799</c:v>
                </c:pt>
                <c:pt idx="33">
                  <c:v>16.094460968003901</c:v>
                </c:pt>
                <c:pt idx="34">
                  <c:v>16.710645994615199</c:v>
                </c:pt>
                <c:pt idx="35">
                  <c:v>16.286406160567999</c:v>
                </c:pt>
                <c:pt idx="36">
                  <c:v>15.538322434051899</c:v>
                </c:pt>
                <c:pt idx="37">
                  <c:v>10.827806033485</c:v>
                </c:pt>
                <c:pt idx="38">
                  <c:v>9.1822461016898007</c:v>
                </c:pt>
                <c:pt idx="39">
                  <c:v>12</c:v>
                </c:pt>
                <c:pt idx="40" formatCode="0">
                  <c:v>12.8400742558637</c:v>
                </c:pt>
                <c:pt idx="41">
                  <c:v>11</c:v>
                </c:pt>
                <c:pt idx="42">
                  <c:v>10</c:v>
                </c:pt>
                <c:pt idx="43" formatCode="0">
                  <c:v>11.1692648694462</c:v>
                </c:pt>
                <c:pt idx="44">
                  <c:v>11</c:v>
                </c:pt>
                <c:pt idx="45">
                  <c:v>14.5948393</c:v>
                </c:pt>
                <c:pt idx="46">
                  <c:v>23</c:v>
                </c:pt>
                <c:pt idx="47" formatCode="#,##0">
                  <c:v>22.6815238204865</c:v>
                </c:pt>
                <c:pt idx="48" formatCode="#,##0">
                  <c:v>15.9442297556191</c:v>
                </c:pt>
                <c:pt idx="49" formatCode="#,##0">
                  <c:v>9.5499011438582695</c:v>
                </c:pt>
                <c:pt idx="50" formatCode="#,##0">
                  <c:v>11.119628215670399</c:v>
                </c:pt>
                <c:pt idx="51" formatCode="#,##0">
                  <c:v>16.604174494141699</c:v>
                </c:pt>
                <c:pt idx="52" formatCode="#,##0">
                  <c:v>14.644257998446999</c:v>
                </c:pt>
                <c:pt idx="53" formatCode="#,##0">
                  <c:v>13.4105004352541</c:v>
                </c:pt>
                <c:pt idx="54" formatCode="#,##0">
                  <c:v>20</c:v>
                </c:pt>
                <c:pt idx="55" formatCode="#,##0">
                  <c:v>12.1407489441207</c:v>
                </c:pt>
                <c:pt idx="56" formatCode="#,##0">
                  <c:v>18.5887628527231</c:v>
                </c:pt>
                <c:pt idx="57" formatCode="#,##0">
                  <c:v>17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3AB5-41FE-ABDE-3C1DE38AE2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289088"/>
        <c:axId val="243294976"/>
      </c:lineChart>
      <c:catAx>
        <c:axId val="2432890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cmpd="sng"/>
        </c:spPr>
        <c:txPr>
          <a:bodyPr rot="-5400000" vert="horz"/>
          <a:lstStyle/>
          <a:p>
            <a:pPr algn="ctr">
              <a:defRPr lang="cs-CZ"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3294976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4329497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1" i="0" u="none" strike="noStrike" kern="1200" baseline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32890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602410067698281"/>
          <c:y val="2.2808967350418777E-2"/>
          <c:w val="0.19791166053352746"/>
          <c:h val="0.8397321831586338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8198960069750314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Hitrádio (total) - 1020 tis.</c:v>
                </c:pt>
              </c:strCache>
            </c:strRef>
          </c:tx>
          <c:spPr>
            <a:ln w="25400" cap="rnd">
              <a:solidFill>
                <a:srgbClr val="EFC25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 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List1!$C$2:$BJ$2</c:f>
              <c:numCache>
                <c:formatCode>General</c:formatCode>
                <c:ptCount val="6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1095.60693325957</c:v>
                </c:pt>
                <c:pt idx="5">
                  <c:v>1144.4950086173301</c:v>
                </c:pt>
                <c:pt idx="6">
                  <c:v>1148.36213059026</c:v>
                </c:pt>
                <c:pt idx="7">
                  <c:v>1113.8740160034399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1460.46390682474</c:v>
                </c:pt>
                <c:pt idx="13">
                  <c:v>1443.6125292665199</c:v>
                </c:pt>
                <c:pt idx="14">
                  <c:v>1310.4095993220501</c:v>
                </c:pt>
                <c:pt idx="15">
                  <c:v>1244.7651974579301</c:v>
                </c:pt>
                <c:pt idx="16">
                  <c:v>1284.78301490283</c:v>
                </c:pt>
                <c:pt idx="17">
                  <c:v>1343.2383733215299</c:v>
                </c:pt>
                <c:pt idx="18">
                  <c:v>1343.09114742477</c:v>
                </c:pt>
                <c:pt idx="19">
                  <c:v>1368.5860118691701</c:v>
                </c:pt>
                <c:pt idx="20">
                  <c:v>1349.8466228155901</c:v>
                </c:pt>
                <c:pt idx="21">
                  <c:v>1282.9917330466899</c:v>
                </c:pt>
                <c:pt idx="22">
                  <c:v>1270.00123827373</c:v>
                </c:pt>
                <c:pt idx="23">
                  <c:v>1254.9080985544899</c:v>
                </c:pt>
                <c:pt idx="24">
                  <c:v>1255.80743036998</c:v>
                </c:pt>
                <c:pt idx="25">
                  <c:v>1313.7801111604399</c:v>
                </c:pt>
                <c:pt idx="26">
                  <c:v>1312.30018557115</c:v>
                </c:pt>
                <c:pt idx="27">
                  <c:v>1275.0796818101501</c:v>
                </c:pt>
                <c:pt idx="28">
                  <c:v>1267.7514240426101</c:v>
                </c:pt>
                <c:pt idx="29">
                  <c:v>1311.12388994458</c:v>
                </c:pt>
                <c:pt idx="30">
                  <c:v>1285.3733649390899</c:v>
                </c:pt>
                <c:pt idx="31">
                  <c:v>1284.88002977719</c:v>
                </c:pt>
                <c:pt idx="32">
                  <c:v>1301.5723243257401</c:v>
                </c:pt>
                <c:pt idx="33">
                  <c:v>1248.52499834421</c:v>
                </c:pt>
                <c:pt idx="34">
                  <c:v>1234.70430022396</c:v>
                </c:pt>
                <c:pt idx="35">
                  <c:v>1209.98011710794</c:v>
                </c:pt>
                <c:pt idx="36">
                  <c:v>1173.9798224605099</c:v>
                </c:pt>
                <c:pt idx="37">
                  <c:v>1083.71949706131</c:v>
                </c:pt>
                <c:pt idx="38">
                  <c:v>1050.7962255815401</c:v>
                </c:pt>
                <c:pt idx="39">
                  <c:v>1092.27205835322</c:v>
                </c:pt>
                <c:pt idx="40">
                  <c:v>1054.21087844465</c:v>
                </c:pt>
                <c:pt idx="41">
                  <c:v>996.56255849422996</c:v>
                </c:pt>
                <c:pt idx="42">
                  <c:v>1044.28839686732</c:v>
                </c:pt>
                <c:pt idx="43">
                  <c:v>1044.0146843401999</c:v>
                </c:pt>
                <c:pt idx="44">
                  <c:v>1022.59949031701</c:v>
                </c:pt>
                <c:pt idx="45">
                  <c:v>1079</c:v>
                </c:pt>
                <c:pt idx="46">
                  <c:v>1064.4505918818099</c:v>
                </c:pt>
                <c:pt idx="47" formatCode="#,##0">
                  <c:v>1032.11180464789</c:v>
                </c:pt>
                <c:pt idx="48" formatCode="#,##0">
                  <c:v>1037.5936775411701</c:v>
                </c:pt>
                <c:pt idx="49" formatCode="#,##0">
                  <c:v>1174.08386948731</c:v>
                </c:pt>
                <c:pt idx="50" formatCode="#,##0">
                  <c:v>1167.2387037461599</c:v>
                </c:pt>
                <c:pt idx="51" formatCode="#,##0">
                  <c:v>1187.9113654529799</c:v>
                </c:pt>
                <c:pt idx="52" formatCode="#,##0">
                  <c:v>1154.3201729816001</c:v>
                </c:pt>
                <c:pt idx="53" formatCode="#,##0">
                  <c:v>1090.9515215313099</c:v>
                </c:pt>
                <c:pt idx="54" formatCode="#,##0">
                  <c:v>1103</c:v>
                </c:pt>
                <c:pt idx="55" formatCode="#,##0">
                  <c:v>1012.60014526128</c:v>
                </c:pt>
                <c:pt idx="56" formatCode="#,##0">
                  <c:v>950.22994596527303</c:v>
                </c:pt>
                <c:pt idx="57" formatCode="#,##0">
                  <c:v>1020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Rádio Kiss - 773 tis.</c:v>
                </c:pt>
              </c:strCache>
            </c:strRef>
          </c:tx>
          <c:spPr>
            <a:ln w="25400">
              <a:solidFill>
                <a:srgbClr val="AF424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8-B731-49CB-94BF-ED724D240D5E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 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List1!$C$3:$BJ$3</c:f>
              <c:numCache>
                <c:formatCode>General</c:formatCode>
                <c:ptCount val="6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863.24653060002402</c:v>
                </c:pt>
                <c:pt idx="29">
                  <c:v>885.56038253801398</c:v>
                </c:pt>
                <c:pt idx="30">
                  <c:v>890.11772423173704</c:v>
                </c:pt>
                <c:pt idx="31">
                  <c:v>841.41035766163395</c:v>
                </c:pt>
                <c:pt idx="32">
                  <c:v>788.75497041369704</c:v>
                </c:pt>
                <c:pt idx="33">
                  <c:v>790.56025847735498</c:v>
                </c:pt>
                <c:pt idx="34">
                  <c:v>785.00432331431</c:v>
                </c:pt>
                <c:pt idx="35">
                  <c:v>729.095136073498</c:v>
                </c:pt>
                <c:pt idx="36">
                  <c:v>712.64288039637199</c:v>
                </c:pt>
                <c:pt idx="37">
                  <c:v>733.77346034714503</c:v>
                </c:pt>
                <c:pt idx="38">
                  <c:v>739.97966509252899</c:v>
                </c:pt>
                <c:pt idx="39">
                  <c:v>708.12212903874297</c:v>
                </c:pt>
                <c:pt idx="40">
                  <c:v>699.137923258314</c:v>
                </c:pt>
                <c:pt idx="41">
                  <c:v>686.71527535674602</c:v>
                </c:pt>
                <c:pt idx="42">
                  <c:v>697.69709609543099</c:v>
                </c:pt>
                <c:pt idx="43">
                  <c:v>711.86989596232502</c:v>
                </c:pt>
                <c:pt idx="44">
                  <c:v>682.010663135816</c:v>
                </c:pt>
                <c:pt idx="45">
                  <c:v>694.95136779999996</c:v>
                </c:pt>
                <c:pt idx="46">
                  <c:v>632.07902251002201</c:v>
                </c:pt>
                <c:pt idx="47" formatCode="#,##0">
                  <c:v>569.40000641179097</c:v>
                </c:pt>
                <c:pt idx="48" formatCode="#,##0">
                  <c:v>627.45293107129703</c:v>
                </c:pt>
                <c:pt idx="49" formatCode="#,##0">
                  <c:v>619.65842065339996</c:v>
                </c:pt>
                <c:pt idx="50" formatCode="#,##0">
                  <c:v>606.130790576305</c:v>
                </c:pt>
                <c:pt idx="51" formatCode="#,##0">
                  <c:v>656.44820844199899</c:v>
                </c:pt>
                <c:pt idx="52" formatCode="#,##0">
                  <c:v>644.56051774990306</c:v>
                </c:pt>
                <c:pt idx="53" formatCode="#,##0">
                  <c:v>664.82342327563697</c:v>
                </c:pt>
                <c:pt idx="54" formatCode="#,##0">
                  <c:v>698</c:v>
                </c:pt>
                <c:pt idx="55" formatCode="#,##0">
                  <c:v>683.80568082639104</c:v>
                </c:pt>
                <c:pt idx="56" formatCode="#,##0">
                  <c:v>693.92921904785896</c:v>
                </c:pt>
                <c:pt idx="57" formatCode="#,##0">
                  <c:v>773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Country radio - 549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 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List1!$C$4:$BJ$4</c:f>
              <c:numCache>
                <c:formatCode>General</c:formatCode>
                <c:ptCount val="6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499.91847252478198</c:v>
                </c:pt>
                <c:pt idx="37">
                  <c:v>486.443937414456</c:v>
                </c:pt>
                <c:pt idx="38">
                  <c:v>497.28369757231599</c:v>
                </c:pt>
                <c:pt idx="39">
                  <c:v>493.20861332658001</c:v>
                </c:pt>
                <c:pt idx="40">
                  <c:v>461.337610588009</c:v>
                </c:pt>
                <c:pt idx="41">
                  <c:v>448.26001983149399</c:v>
                </c:pt>
                <c:pt idx="42">
                  <c:v>442.79482093084198</c:v>
                </c:pt>
                <c:pt idx="43">
                  <c:v>441.61175234553099</c:v>
                </c:pt>
                <c:pt idx="44">
                  <c:v>458.89812609229398</c:v>
                </c:pt>
                <c:pt idx="45">
                  <c:v>456.54660039999999</c:v>
                </c:pt>
                <c:pt idx="46">
                  <c:v>449.54316596080099</c:v>
                </c:pt>
                <c:pt idx="47" formatCode="#,##0">
                  <c:v>438.02642264192502</c:v>
                </c:pt>
                <c:pt idx="48" formatCode="#,##0">
                  <c:v>428.16131341420902</c:v>
                </c:pt>
                <c:pt idx="49" formatCode="#,##0">
                  <c:v>466.46352094241701</c:v>
                </c:pt>
                <c:pt idx="50" formatCode="#,##0">
                  <c:v>477.39166884923299</c:v>
                </c:pt>
                <c:pt idx="51" formatCode="#,##0">
                  <c:v>446.71251461351602</c:v>
                </c:pt>
                <c:pt idx="52" formatCode="#,##0">
                  <c:v>448.488938906979</c:v>
                </c:pt>
                <c:pt idx="53" formatCode="#,##0">
                  <c:v>481.64928423336102</c:v>
                </c:pt>
                <c:pt idx="54" formatCode="#,##0">
                  <c:v>491</c:v>
                </c:pt>
                <c:pt idx="55" formatCode="#,##0">
                  <c:v>543.57789033255995</c:v>
                </c:pt>
                <c:pt idx="56" formatCode="#,##0">
                  <c:v>533.33507989633995</c:v>
                </c:pt>
                <c:pt idx="57" formatCode="#,##0">
                  <c:v>549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Rádio Beat - 510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 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List1!$C$5:$BJ$5</c:f>
              <c:numCache>
                <c:formatCode>General</c:formatCode>
                <c:ptCount val="60"/>
                <c:pt idx="0">
                  <c:v>195.647367167916</c:v>
                </c:pt>
                <c:pt idx="1">
                  <c:v>192.651804177157</c:v>
                </c:pt>
                <c:pt idx="2">
                  <c:v>185.32001960690701</c:v>
                </c:pt>
                <c:pt idx="3">
                  <c:v>204.20358739191599</c:v>
                </c:pt>
                <c:pt idx="4">
                  <c:v>225.11163692067399</c:v>
                </c:pt>
                <c:pt idx="5">
                  <c:v>234.229515684603</c:v>
                </c:pt>
                <c:pt idx="6">
                  <c:v>239.117679323555</c:v>
                </c:pt>
                <c:pt idx="7">
                  <c:v>252.611247155417</c:v>
                </c:pt>
                <c:pt idx="8">
                  <c:v>274.09772890121502</c:v>
                </c:pt>
                <c:pt idx="9">
                  <c:v>285.21030301326698</c:v>
                </c:pt>
                <c:pt idx="10">
                  <c:v>319.68586443434401</c:v>
                </c:pt>
                <c:pt idx="11">
                  <c:v>336.78866215023601</c:v>
                </c:pt>
                <c:pt idx="12">
                  <c:v>337.89734772030198</c:v>
                </c:pt>
                <c:pt idx="13">
                  <c:v>345.192349898565</c:v>
                </c:pt>
                <c:pt idx="14">
                  <c:v>344.75610383704702</c:v>
                </c:pt>
                <c:pt idx="15">
                  <c:v>329.53006766670802</c:v>
                </c:pt>
                <c:pt idx="16">
                  <c:v>337.91525890237801</c:v>
                </c:pt>
                <c:pt idx="17">
                  <c:v>367.48941502389198</c:v>
                </c:pt>
                <c:pt idx="18">
                  <c:v>373.73584638709002</c:v>
                </c:pt>
                <c:pt idx="19">
                  <c:v>388.36365182758499</c:v>
                </c:pt>
                <c:pt idx="20">
                  <c:v>420.46660617929098</c:v>
                </c:pt>
                <c:pt idx="21">
                  <c:v>416.63323856786297</c:v>
                </c:pt>
                <c:pt idx="22">
                  <c:v>399.21300653591697</c:v>
                </c:pt>
                <c:pt idx="23">
                  <c:v>409.95217243379301</c:v>
                </c:pt>
                <c:pt idx="24">
                  <c:v>404.37655514027801</c:v>
                </c:pt>
                <c:pt idx="25">
                  <c:v>395.707977557513</c:v>
                </c:pt>
                <c:pt idx="26">
                  <c:v>406.61024408679202</c:v>
                </c:pt>
                <c:pt idx="27">
                  <c:v>402.24179290692803</c:v>
                </c:pt>
                <c:pt idx="28">
                  <c:v>425.66583392335298</c:v>
                </c:pt>
                <c:pt idx="29">
                  <c:v>443.28232874305701</c:v>
                </c:pt>
                <c:pt idx="30">
                  <c:v>440.21548073236198</c:v>
                </c:pt>
                <c:pt idx="31">
                  <c:v>466.06828228489599</c:v>
                </c:pt>
                <c:pt idx="32">
                  <c:v>451.18127876821598</c:v>
                </c:pt>
                <c:pt idx="33">
                  <c:v>464.63001137023002</c:v>
                </c:pt>
                <c:pt idx="34">
                  <c:v>489.70678341193701</c:v>
                </c:pt>
                <c:pt idx="35">
                  <c:v>459.39256951689998</c:v>
                </c:pt>
                <c:pt idx="36">
                  <c:v>476.70019801415702</c:v>
                </c:pt>
                <c:pt idx="37">
                  <c:v>498.86533517171398</c:v>
                </c:pt>
                <c:pt idx="38">
                  <c:v>454.44282719958699</c:v>
                </c:pt>
                <c:pt idx="39">
                  <c:v>451.53325443838202</c:v>
                </c:pt>
                <c:pt idx="40">
                  <c:v>454.92261290505002</c:v>
                </c:pt>
                <c:pt idx="41">
                  <c:v>440.65354053305703</c:v>
                </c:pt>
                <c:pt idx="42">
                  <c:v>470.82766340207797</c:v>
                </c:pt>
                <c:pt idx="43">
                  <c:v>482.49700753842598</c:v>
                </c:pt>
                <c:pt idx="44">
                  <c:v>441.74095828050201</c:v>
                </c:pt>
                <c:pt idx="45">
                  <c:v>433.45202890000002</c:v>
                </c:pt>
                <c:pt idx="46">
                  <c:v>477.88901920093201</c:v>
                </c:pt>
                <c:pt idx="47" formatCode="#,##0">
                  <c:v>484.29761926292798</c:v>
                </c:pt>
                <c:pt idx="48" formatCode="#,##0">
                  <c:v>449.980515719518</c:v>
                </c:pt>
                <c:pt idx="49" formatCode="#,##0">
                  <c:v>445.23509981093702</c:v>
                </c:pt>
                <c:pt idx="50" formatCode="#,##0">
                  <c:v>458.78532845616002</c:v>
                </c:pt>
                <c:pt idx="51" formatCode="#,##0">
                  <c:v>483.57951562515802</c:v>
                </c:pt>
                <c:pt idx="52" formatCode="#,##0">
                  <c:v>494.78213190755002</c:v>
                </c:pt>
                <c:pt idx="53" formatCode="#,##0">
                  <c:v>473.46219540109303</c:v>
                </c:pt>
                <c:pt idx="54" formatCode="#,##0">
                  <c:v>468</c:v>
                </c:pt>
                <c:pt idx="55" formatCode="#,##0">
                  <c:v>489.43451087511801</c:v>
                </c:pt>
                <c:pt idx="56" formatCode="#,##0">
                  <c:v>466.94980635798902</c:v>
                </c:pt>
                <c:pt idx="57" formatCode="#,##0">
                  <c:v>510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751168"/>
        <c:axId val="245757056"/>
      </c:lineChart>
      <c:catAx>
        <c:axId val="245751168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245757056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4575705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1" i="0" u="none" strike="noStrike" kern="1200" baseline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57511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471505820808539"/>
          <c:y val="2.2808967350418777E-2"/>
          <c:w val="0.20922068476380212"/>
          <c:h val="0.8397321831586338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9004675897008816"/>
          <c:h val="0.72549035045219634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Fajn Rádio (total) - 312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List1!$C$2:$BJ$2</c:f>
              <c:numCache>
                <c:formatCode>General</c:formatCode>
                <c:ptCount val="6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454.89518519683401</c:v>
                </c:pt>
                <c:pt idx="5">
                  <c:v>447.83661530319398</c:v>
                </c:pt>
                <c:pt idx="6">
                  <c:v>424.07689813291898</c:v>
                </c:pt>
                <c:pt idx="7">
                  <c:v>437.44517306205898</c:v>
                </c:pt>
                <c:pt idx="8">
                  <c:v>423.76087847465197</c:v>
                </c:pt>
                <c:pt idx="9">
                  <c:v>395.198998182362</c:v>
                </c:pt>
                <c:pt idx="10">
                  <c:v>412.72094350352199</c:v>
                </c:pt>
                <c:pt idx="11">
                  <c:v>449.69534130104898</c:v>
                </c:pt>
                <c:pt idx="12">
                  <c:v>476.196553742601</c:v>
                </c:pt>
                <c:pt idx="13">
                  <c:v>476.25582281913898</c:v>
                </c:pt>
                <c:pt idx="14">
                  <c:v>445.89575671950701</c:v>
                </c:pt>
                <c:pt idx="15">
                  <c:v>443.12491903130001</c:v>
                </c:pt>
                <c:pt idx="16">
                  <c:v>472.40365781263199</c:v>
                </c:pt>
                <c:pt idx="17">
                  <c:v>486.66893592453903</c:v>
                </c:pt>
                <c:pt idx="18">
                  <c:v>507.603341227209</c:v>
                </c:pt>
                <c:pt idx="19">
                  <c:v>504.85696201802699</c:v>
                </c:pt>
                <c:pt idx="20">
                  <c:v>473.763890528069</c:v>
                </c:pt>
                <c:pt idx="21">
                  <c:v>473.16542175409802</c:v>
                </c:pt>
                <c:pt idx="22">
                  <c:v>462.68952986841799</c:v>
                </c:pt>
                <c:pt idx="23">
                  <c:v>448.801431032788</c:v>
                </c:pt>
                <c:pt idx="24">
                  <c:v>457.09324686066202</c:v>
                </c:pt>
                <c:pt idx="25">
                  <c:v>492.11567456454799</c:v>
                </c:pt>
                <c:pt idx="26">
                  <c:v>498.82170101232902</c:v>
                </c:pt>
                <c:pt idx="27">
                  <c:v>474.393444586859</c:v>
                </c:pt>
                <c:pt idx="28">
                  <c:v>450.91692660134999</c:v>
                </c:pt>
                <c:pt idx="29">
                  <c:v>441.73329009394803</c:v>
                </c:pt>
                <c:pt idx="30">
                  <c:v>431.30025983395399</c:v>
                </c:pt>
                <c:pt idx="31">
                  <c:v>414.84917364410597</c:v>
                </c:pt>
                <c:pt idx="32">
                  <c:v>413.18305623285897</c:v>
                </c:pt>
                <c:pt idx="33">
                  <c:v>403.91533689758</c:v>
                </c:pt>
                <c:pt idx="34">
                  <c:v>401.10125149571098</c:v>
                </c:pt>
                <c:pt idx="35">
                  <c:v>411.17564348684698</c:v>
                </c:pt>
                <c:pt idx="36">
                  <c:v>421.14919814586102</c:v>
                </c:pt>
                <c:pt idx="37">
                  <c:v>418.16621277557601</c:v>
                </c:pt>
                <c:pt idx="38">
                  <c:v>400.64149147990003</c:v>
                </c:pt>
                <c:pt idx="39">
                  <c:v>377.83399409784101</c:v>
                </c:pt>
                <c:pt idx="40">
                  <c:v>355.57413282600299</c:v>
                </c:pt>
                <c:pt idx="41">
                  <c:v>367.11773266370199</c:v>
                </c:pt>
                <c:pt idx="42">
                  <c:v>408.87865310580702</c:v>
                </c:pt>
                <c:pt idx="43">
                  <c:v>388.269416079233</c:v>
                </c:pt>
                <c:pt idx="44">
                  <c:v>334.28241892518298</c:v>
                </c:pt>
                <c:pt idx="45">
                  <c:v>320</c:v>
                </c:pt>
                <c:pt idx="46">
                  <c:v>311</c:v>
                </c:pt>
                <c:pt idx="47" formatCode="#,##0">
                  <c:v>309.03572358156202</c:v>
                </c:pt>
                <c:pt idx="48" formatCode="#,##0">
                  <c:v>311.29589777617599</c:v>
                </c:pt>
                <c:pt idx="49" formatCode="#,##0">
                  <c:v>298.667864419171</c:v>
                </c:pt>
                <c:pt idx="50" formatCode="#,##0">
                  <c:v>339.40259969540102</c:v>
                </c:pt>
                <c:pt idx="51" formatCode="#,##0">
                  <c:v>359.07233033933397</c:v>
                </c:pt>
                <c:pt idx="52" formatCode="#,##0">
                  <c:v>327.10719621349301</c:v>
                </c:pt>
                <c:pt idx="53" formatCode="#,##0">
                  <c:v>360.38271367179902</c:v>
                </c:pt>
                <c:pt idx="54" formatCode="#,##0">
                  <c:v>402</c:v>
                </c:pt>
                <c:pt idx="55" formatCode="#,##0">
                  <c:v>322.46566675644902</c:v>
                </c:pt>
                <c:pt idx="56" formatCode="#,##0">
                  <c:v>299.494824357619</c:v>
                </c:pt>
                <c:pt idx="57" formatCode="#,##0">
                  <c:v>312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Rock Rádio - 284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8-19BB-4051-B3C2-1CA94F9632A4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List1!$C$3:$BJ$3</c:f>
              <c:numCache>
                <c:formatCode>General</c:formatCode>
                <c:ptCount val="6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39.724451134790797</c:v>
                </c:pt>
                <c:pt idx="9">
                  <c:v>44.590329643184901</c:v>
                </c:pt>
                <c:pt idx="10">
                  <c:v>54.831760220260897</c:v>
                </c:pt>
                <c:pt idx="11">
                  <c:v>61.446839631657298</c:v>
                </c:pt>
                <c:pt idx="12">
                  <c:v>69.823863345014402</c:v>
                </c:pt>
                <c:pt idx="13">
                  <c:v>64.579287283171396</c:v>
                </c:pt>
                <c:pt idx="14">
                  <c:v>59.260001560376402</c:v>
                </c:pt>
                <c:pt idx="15">
                  <c:v>53.415720007997898</c:v>
                </c:pt>
                <c:pt idx="16">
                  <c:v>48.506801244003697</c:v>
                </c:pt>
                <c:pt idx="17">
                  <c:v>65.545623339612007</c:v>
                </c:pt>
                <c:pt idx="18">
                  <c:v>66.733771372533894</c:v>
                </c:pt>
                <c:pt idx="19">
                  <c:v>57.972690235943602</c:v>
                </c:pt>
                <c:pt idx="20">
                  <c:v>147.937574185041</c:v>
                </c:pt>
                <c:pt idx="21">
                  <c:v>161.315103962759</c:v>
                </c:pt>
                <c:pt idx="22">
                  <c:v>163.86843028035099</c:v>
                </c:pt>
                <c:pt idx="23">
                  <c:v>178.65536010094101</c:v>
                </c:pt>
                <c:pt idx="24">
                  <c:v>200.96451098175299</c:v>
                </c:pt>
                <c:pt idx="25">
                  <c:v>191.80640957294</c:v>
                </c:pt>
                <c:pt idx="26">
                  <c:v>195.43252683271299</c:v>
                </c:pt>
                <c:pt idx="27">
                  <c:v>183.50706365443301</c:v>
                </c:pt>
                <c:pt idx="28">
                  <c:v>182.459251544247</c:v>
                </c:pt>
                <c:pt idx="29">
                  <c:v>203.25715441535999</c:v>
                </c:pt>
                <c:pt idx="30">
                  <c:v>198.87313791454099</c:v>
                </c:pt>
                <c:pt idx="31">
                  <c:v>196.52133639073801</c:v>
                </c:pt>
                <c:pt idx="32">
                  <c:v>197.583458641775</c:v>
                </c:pt>
                <c:pt idx="33">
                  <c:v>197.34553539015201</c:v>
                </c:pt>
                <c:pt idx="34">
                  <c:v>194.188798878863</c:v>
                </c:pt>
                <c:pt idx="35">
                  <c:v>200.31269411857201</c:v>
                </c:pt>
                <c:pt idx="36">
                  <c:v>217.649162084072</c:v>
                </c:pt>
                <c:pt idx="37">
                  <c:v>214.49844090007201</c:v>
                </c:pt>
                <c:pt idx="38">
                  <c:v>200.50532857197501</c:v>
                </c:pt>
                <c:pt idx="39">
                  <c:v>189.62596376568601</c:v>
                </c:pt>
                <c:pt idx="40">
                  <c:v>186.724287249117</c:v>
                </c:pt>
                <c:pt idx="41">
                  <c:v>233.899266160808</c:v>
                </c:pt>
                <c:pt idx="42">
                  <c:v>242.358545194047</c:v>
                </c:pt>
                <c:pt idx="43">
                  <c:v>242.222889145755</c:v>
                </c:pt>
                <c:pt idx="44">
                  <c:v>207.50628522347299</c:v>
                </c:pt>
                <c:pt idx="45">
                  <c:v>195.6376994</c:v>
                </c:pt>
                <c:pt idx="46">
                  <c:v>213</c:v>
                </c:pt>
                <c:pt idx="47" formatCode="#,##0">
                  <c:v>206.14943348457399</c:v>
                </c:pt>
                <c:pt idx="48" formatCode="#,##0">
                  <c:v>205.447739868611</c:v>
                </c:pt>
                <c:pt idx="49">
                  <c:v>199.16403292956801</c:v>
                </c:pt>
                <c:pt idx="50" formatCode="0">
                  <c:v>220.72567428992801</c:v>
                </c:pt>
                <c:pt idx="51" formatCode="0">
                  <c:v>239.746826756545</c:v>
                </c:pt>
                <c:pt idx="52" formatCode="0">
                  <c:v>220.963821231678</c:v>
                </c:pt>
                <c:pt idx="53" formatCode="0">
                  <c:v>227.61408030521901</c:v>
                </c:pt>
                <c:pt idx="54" formatCode="#,##0">
                  <c:v>219</c:v>
                </c:pt>
                <c:pt idx="55" formatCode="#,##0">
                  <c:v>205.92255180427901</c:v>
                </c:pt>
                <c:pt idx="56" formatCode="#,##0">
                  <c:v>251.91081250725401</c:v>
                </c:pt>
                <c:pt idx="57" formatCode="#,##0">
                  <c:v>284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Radio Čas - 189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List1!$C$4:$BJ$4</c:f>
              <c:numCache>
                <c:formatCode>General</c:formatCode>
                <c:ptCount val="60"/>
                <c:pt idx="0">
                  <c:v>373.020810468143</c:v>
                </c:pt>
                <c:pt idx="1">
                  <c:v>401.088108735704</c:v>
                </c:pt>
                <c:pt idx="2">
                  <c:v>392.07154549663198</c:v>
                </c:pt>
                <c:pt idx="3">
                  <c:v>395.525799714237</c:v>
                </c:pt>
                <c:pt idx="4">
                  <c:v>428.98297747419201</c:v>
                </c:pt>
                <c:pt idx="5">
                  <c:v>416.10889770604803</c:v>
                </c:pt>
                <c:pt idx="6">
                  <c:v>391.96418883406398</c:v>
                </c:pt>
                <c:pt idx="7">
                  <c:v>384.18480350254998</c:v>
                </c:pt>
                <c:pt idx="8">
                  <c:v>368.27575560801802</c:v>
                </c:pt>
                <c:pt idx="9">
                  <c:v>386.59178973011399</c:v>
                </c:pt>
                <c:pt idx="10">
                  <c:v>422.53277534914099</c:v>
                </c:pt>
                <c:pt idx="11">
                  <c:v>453.00780523823499</c:v>
                </c:pt>
                <c:pt idx="12">
                  <c:v>443.926487726782</c:v>
                </c:pt>
                <c:pt idx="13">
                  <c:v>432.06435066752198</c:v>
                </c:pt>
                <c:pt idx="14">
                  <c:v>451.22667107192001</c:v>
                </c:pt>
                <c:pt idx="15">
                  <c:v>445.91865604520598</c:v>
                </c:pt>
                <c:pt idx="16">
                  <c:v>426.85642639322703</c:v>
                </c:pt>
                <c:pt idx="17">
                  <c:v>431.27978571970499</c:v>
                </c:pt>
                <c:pt idx="18">
                  <c:v>461.04255637384</c:v>
                </c:pt>
                <c:pt idx="19">
                  <c:v>464.98199402875201</c:v>
                </c:pt>
                <c:pt idx="20">
                  <c:v>523.83521754109199</c:v>
                </c:pt>
                <c:pt idx="21">
                  <c:v>545.00237745558604</c:v>
                </c:pt>
                <c:pt idx="22">
                  <c:v>506.80042347308898</c:v>
                </c:pt>
                <c:pt idx="23">
                  <c:v>498.09121674696598</c:v>
                </c:pt>
                <c:pt idx="24">
                  <c:v>538.78246172249999</c:v>
                </c:pt>
                <c:pt idx="25">
                  <c:v>521.91112221109404</c:v>
                </c:pt>
                <c:pt idx="26">
                  <c:v>468.38200045444398</c:v>
                </c:pt>
                <c:pt idx="27">
                  <c:v>455.17963145448999</c:v>
                </c:pt>
                <c:pt idx="28">
                  <c:v>437.19975561834798</c:v>
                </c:pt>
                <c:pt idx="29">
                  <c:v>435.52844582727602</c:v>
                </c:pt>
                <c:pt idx="30">
                  <c:v>416.83933693482902</c:v>
                </c:pt>
                <c:pt idx="31">
                  <c:v>394.43986151638302</c:v>
                </c:pt>
                <c:pt idx="32">
                  <c:v>377.14386229192598</c:v>
                </c:pt>
                <c:pt idx="33">
                  <c:v>340.039675540708</c:v>
                </c:pt>
                <c:pt idx="34">
                  <c:v>349.93713765827903</c:v>
                </c:pt>
                <c:pt idx="35">
                  <c:v>350.30659216210199</c:v>
                </c:pt>
                <c:pt idx="36">
                  <c:v>299.68143782932498</c:v>
                </c:pt>
                <c:pt idx="37">
                  <c:v>291.168263530991</c:v>
                </c:pt>
                <c:pt idx="38">
                  <c:v>319.28409164090698</c:v>
                </c:pt>
                <c:pt idx="39">
                  <c:v>320.86953933799799</c:v>
                </c:pt>
                <c:pt idx="40">
                  <c:v>296.85082558812002</c:v>
                </c:pt>
                <c:pt idx="41">
                  <c:v>259.83611197090801</c:v>
                </c:pt>
                <c:pt idx="42">
                  <c:v>258.71175917935801</c:v>
                </c:pt>
                <c:pt idx="43">
                  <c:v>285.28513215820902</c:v>
                </c:pt>
                <c:pt idx="44">
                  <c:v>279.03217104195198</c:v>
                </c:pt>
                <c:pt idx="45">
                  <c:v>280.48703849999998</c:v>
                </c:pt>
                <c:pt idx="46">
                  <c:v>275</c:v>
                </c:pt>
                <c:pt idx="47" formatCode="#,##0">
                  <c:v>249.56654076363699</c:v>
                </c:pt>
                <c:pt idx="48" formatCode="#,##0">
                  <c:v>239.180956623936</c:v>
                </c:pt>
                <c:pt idx="49">
                  <c:v>203.71065193297801</c:v>
                </c:pt>
                <c:pt idx="50" formatCode="0">
                  <c:v>186.22702581111699</c:v>
                </c:pt>
                <c:pt idx="51" formatCode="0">
                  <c:v>208.883956260856</c:v>
                </c:pt>
                <c:pt idx="52" formatCode="0">
                  <c:v>217.860912067822</c:v>
                </c:pt>
                <c:pt idx="53" formatCode="0">
                  <c:v>208.39027191124001</c:v>
                </c:pt>
                <c:pt idx="54" formatCode="#,##0">
                  <c:v>204</c:v>
                </c:pt>
                <c:pt idx="55" formatCode="#,##0">
                  <c:v>200.90532629853001</c:v>
                </c:pt>
                <c:pt idx="56" formatCode="#,##0">
                  <c:v>194.15843554492699</c:v>
                </c:pt>
                <c:pt idx="57" formatCode="#,##0">
                  <c:v>189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062464"/>
        <c:axId val="246064256"/>
      </c:lineChart>
      <c:catAx>
        <c:axId val="2460624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-5400000" vert="horz"/>
          <a:lstStyle/>
          <a:p>
            <a:pPr algn="ctr">
              <a:defRPr lang="cs-CZ"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6064256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4606425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1" i="0" u="none" strike="noStrike" kern="1200" baseline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60624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707739592064817"/>
          <c:y val="2.2808967350418777E-2"/>
          <c:w val="0.20685837991960979"/>
          <c:h val="0.8397321831586338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ČRo Brno - 190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List1!$C$2:$BJ$2</c:f>
              <c:numCache>
                <c:formatCode>0.00</c:formatCode>
                <c:ptCount val="60"/>
                <c:pt idx="0">
                  <c:v>294.67793104229099</c:v>
                </c:pt>
                <c:pt idx="1">
                  <c:v>295.685963439624</c:v>
                </c:pt>
                <c:pt idx="2">
                  <c:v>309.69880168589299</c:v>
                </c:pt>
                <c:pt idx="3">
                  <c:v>320.88873430315999</c:v>
                </c:pt>
                <c:pt idx="4">
                  <c:v>298.04929723812597</c:v>
                </c:pt>
                <c:pt idx="5">
                  <c:v>289.563375340905</c:v>
                </c:pt>
                <c:pt idx="6">
                  <c:v>304.77814687324798</c:v>
                </c:pt>
                <c:pt idx="7">
                  <c:v>319.70897285242899</c:v>
                </c:pt>
                <c:pt idx="8">
                  <c:v>324.93522229222299</c:v>
                </c:pt>
                <c:pt idx="9">
                  <c:v>310.247854755552</c:v>
                </c:pt>
                <c:pt idx="10">
                  <c:v>296.27392153142603</c:v>
                </c:pt>
                <c:pt idx="11">
                  <c:v>311.82491634850402</c:v>
                </c:pt>
                <c:pt idx="12">
                  <c:v>311.32718884926902</c:v>
                </c:pt>
                <c:pt idx="13">
                  <c:v>296.03853872368097</c:v>
                </c:pt>
                <c:pt idx="14">
                  <c:v>307.85303048699097</c:v>
                </c:pt>
                <c:pt idx="15">
                  <c:v>289.86178813371703</c:v>
                </c:pt>
                <c:pt idx="16">
                  <c:v>262.70644356427101</c:v>
                </c:pt>
                <c:pt idx="17">
                  <c:v>273.51559220785902</c:v>
                </c:pt>
                <c:pt idx="18">
                  <c:v>259.01612821653703</c:v>
                </c:pt>
                <c:pt idx="19">
                  <c:v>263.34221951351901</c:v>
                </c:pt>
                <c:pt idx="20">
                  <c:v>265.456217912738</c:v>
                </c:pt>
                <c:pt idx="21">
                  <c:v>256.30007349490199</c:v>
                </c:pt>
                <c:pt idx="22">
                  <c:v>271.60967557280202</c:v>
                </c:pt>
                <c:pt idx="23" formatCode="@">
                  <c:v>262.14014786789801</c:v>
                </c:pt>
                <c:pt idx="24" formatCode="@">
                  <c:v>252.253540723513</c:v>
                </c:pt>
                <c:pt idx="25" formatCode="@">
                  <c:v>237.984038427683</c:v>
                </c:pt>
                <c:pt idx="26" formatCode="@">
                  <c:v>232.91236089851</c:v>
                </c:pt>
                <c:pt idx="27" formatCode="@">
                  <c:v>237.702481334244</c:v>
                </c:pt>
                <c:pt idx="28" formatCode="@">
                  <c:v>231.34489875631999</c:v>
                </c:pt>
                <c:pt idx="29" formatCode="@">
                  <c:v>222.39795364682001</c:v>
                </c:pt>
                <c:pt idx="30" formatCode="@">
                  <c:v>204.41720647386501</c:v>
                </c:pt>
                <c:pt idx="31" formatCode="@">
                  <c:v>203.70008240343299</c:v>
                </c:pt>
                <c:pt idx="32" formatCode="@">
                  <c:v>223.37774225887301</c:v>
                </c:pt>
                <c:pt idx="33" formatCode="@">
                  <c:v>221.47165906994601</c:v>
                </c:pt>
                <c:pt idx="34" formatCode="@">
                  <c:v>203.65455698162401</c:v>
                </c:pt>
                <c:pt idx="35" formatCode="@">
                  <c:v>208.711686882458</c:v>
                </c:pt>
                <c:pt idx="36" formatCode="@">
                  <c:v>195.19574692491</c:v>
                </c:pt>
                <c:pt idx="37" formatCode="@">
                  <c:v>193.74165746325801</c:v>
                </c:pt>
                <c:pt idx="38" formatCode="@">
                  <c:v>205.972737473991</c:v>
                </c:pt>
                <c:pt idx="39" formatCode="@">
                  <c:v>193.36648669238701</c:v>
                </c:pt>
                <c:pt idx="40" formatCode="@">
                  <c:v>186.703091091445</c:v>
                </c:pt>
                <c:pt idx="41" formatCode="@">
                  <c:v>178.43347675171199</c:v>
                </c:pt>
                <c:pt idx="42" formatCode="@">
                  <c:v>176.83495093308699</c:v>
                </c:pt>
                <c:pt idx="43" formatCode="@">
                  <c:v>194.355539318795</c:v>
                </c:pt>
                <c:pt idx="44" formatCode="@">
                  <c:v>194.991813107631</c:v>
                </c:pt>
                <c:pt idx="45" formatCode="@">
                  <c:v>189.74383984562999</c:v>
                </c:pt>
                <c:pt idx="46" formatCode="@">
                  <c:v>199.75725080610599</c:v>
                </c:pt>
                <c:pt idx="47" formatCode="@">
                  <c:v>193.12182783316501</c:v>
                </c:pt>
                <c:pt idx="48" formatCode="@">
                  <c:v>159.87374646665501</c:v>
                </c:pt>
                <c:pt idx="49" formatCode="@">
                  <c:v>142.97678701378101</c:v>
                </c:pt>
                <c:pt idx="50" formatCode="@">
                  <c:v>153.250290553924</c:v>
                </c:pt>
                <c:pt idx="51" formatCode="@">
                  <c:v>160.39716927313199</c:v>
                </c:pt>
                <c:pt idx="52" formatCode="@">
                  <c:v>152.35331937043401</c:v>
                </c:pt>
                <c:pt idx="53" formatCode="@">
                  <c:v>134.28850592968899</c:v>
                </c:pt>
                <c:pt idx="54" formatCode="@">
                  <c:v>136.112887149312</c:v>
                </c:pt>
                <c:pt idx="55" formatCode="@">
                  <c:v>158.183582597873</c:v>
                </c:pt>
                <c:pt idx="56" formatCode="@">
                  <c:v>176.71309410954299</c:v>
                </c:pt>
                <c:pt idx="57" formatCode="General">
                  <c:v>190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Rádio Krokodýl - 152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7-8BA0-4858-8599-8587BE0A437F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List1!$C$3:$BJ$3</c:f>
              <c:numCache>
                <c:formatCode>0.00</c:formatCode>
                <c:ptCount val="60"/>
                <c:pt idx="0">
                  <c:v>174.901437739502</c:v>
                </c:pt>
                <c:pt idx="1">
                  <c:v>186.103647738202</c:v>
                </c:pt>
                <c:pt idx="2">
                  <c:v>172.611659749371</c:v>
                </c:pt>
                <c:pt idx="3">
                  <c:v>168.09671735707099</c:v>
                </c:pt>
                <c:pt idx="4">
                  <c:v>179.37844292217201</c:v>
                </c:pt>
                <c:pt idx="5">
                  <c:v>163.91920770343199</c:v>
                </c:pt>
                <c:pt idx="6">
                  <c:v>155.04347465261199</c:v>
                </c:pt>
                <c:pt idx="7">
                  <c:v>162.20459951614299</c:v>
                </c:pt>
                <c:pt idx="8">
                  <c:v>162.22617703827501</c:v>
                </c:pt>
                <c:pt idx="9">
                  <c:v>163.28031230557201</c:v>
                </c:pt>
                <c:pt idx="10">
                  <c:v>167.16201141021699</c:v>
                </c:pt>
                <c:pt idx="11">
                  <c:v>#N/A</c:v>
                </c:pt>
                <c:pt idx="12">
                  <c:v>202.003384511463</c:v>
                </c:pt>
                <c:pt idx="13">
                  <c:v>185.351341708831</c:v>
                </c:pt>
                <c:pt idx="14">
                  <c:v>197.247177740409</c:v>
                </c:pt>
                <c:pt idx="15">
                  <c:v>190.635299324454</c:v>
                </c:pt>
                <c:pt idx="16">
                  <c:v>186.949219745459</c:v>
                </c:pt>
                <c:pt idx="17">
                  <c:v>211.02083103264999</c:v>
                </c:pt>
                <c:pt idx="18">
                  <c:v>194.45206591675699</c:v>
                </c:pt>
                <c:pt idx="19">
                  <c:v>190.050618370731</c:v>
                </c:pt>
                <c:pt idx="20">
                  <c:v>206.425645915421</c:v>
                </c:pt>
                <c:pt idx="21">
                  <c:v>188.98905086972999</c:v>
                </c:pt>
                <c:pt idx="22">
                  <c:v>180.623722102089</c:v>
                </c:pt>
                <c:pt idx="23" formatCode="@">
                  <c:v>186.18403696692999</c:v>
                </c:pt>
                <c:pt idx="24" formatCode="@">
                  <c:v>195.891864674891</c:v>
                </c:pt>
                <c:pt idx="25" formatCode="@">
                  <c:v>208.38427321562401</c:v>
                </c:pt>
                <c:pt idx="26" formatCode="@">
                  <c:v>218.23883482904199</c:v>
                </c:pt>
                <c:pt idx="27" formatCode="@">
                  <c:v>231.95555146133799</c:v>
                </c:pt>
                <c:pt idx="28" formatCode="@">
                  <c:v>230.44583890933799</c:v>
                </c:pt>
                <c:pt idx="29" formatCode="@">
                  <c:v>250.91588050214901</c:v>
                </c:pt>
                <c:pt idx="30" formatCode="@">
                  <c:v>242.379025330807</c:v>
                </c:pt>
                <c:pt idx="31" formatCode="@">
                  <c:v>208.97391837084101</c:v>
                </c:pt>
                <c:pt idx="32" formatCode="@">
                  <c:v>215.93593600626599</c:v>
                </c:pt>
                <c:pt idx="33" formatCode="@">
                  <c:v>237.496324449642</c:v>
                </c:pt>
                <c:pt idx="34" formatCode="@">
                  <c:v>238.49492746075501</c:v>
                </c:pt>
                <c:pt idx="35" formatCode="@">
                  <c:v>206.15703562454701</c:v>
                </c:pt>
                <c:pt idx="36" formatCode="@">
                  <c:v>201.44977496229501</c:v>
                </c:pt>
                <c:pt idx="37" formatCode="@">
                  <c:v>215.01170349875301</c:v>
                </c:pt>
                <c:pt idx="38" formatCode="@">
                  <c:v>203.60872160550301</c:v>
                </c:pt>
                <c:pt idx="39" formatCode="@">
                  <c:v>209.07200818643199</c:v>
                </c:pt>
                <c:pt idx="40" formatCode="@">
                  <c:v>217.10818861617699</c:v>
                </c:pt>
                <c:pt idx="41" formatCode="@">
                  <c:v>179.53309164684401</c:v>
                </c:pt>
                <c:pt idx="42" formatCode="@">
                  <c:v>179.412129528137</c:v>
                </c:pt>
                <c:pt idx="43" formatCode="@">
                  <c:v>191.34814270926799</c:v>
                </c:pt>
                <c:pt idx="44" formatCode="@">
                  <c:v>197.766410782874</c:v>
                </c:pt>
                <c:pt idx="45" formatCode="@">
                  <c:v>212.23610784056001</c:v>
                </c:pt>
                <c:pt idx="46" formatCode="@">
                  <c:v>193.954737553249</c:v>
                </c:pt>
                <c:pt idx="47" formatCode="@">
                  <c:v>187.26431228899699</c:v>
                </c:pt>
                <c:pt idx="48" formatCode="@">
                  <c:v>187.81226993235401</c:v>
                </c:pt>
                <c:pt idx="49" formatCode="@">
                  <c:v>192.45671173029001</c:v>
                </c:pt>
                <c:pt idx="50" formatCode="@">
                  <c:v>188.40220809373699</c:v>
                </c:pt>
                <c:pt idx="51" formatCode="@">
                  <c:v>196.65662319323999</c:v>
                </c:pt>
                <c:pt idx="52" formatCode="@">
                  <c:v>207.21981249633501</c:v>
                </c:pt>
                <c:pt idx="53" formatCode="@">
                  <c:v>192.31504481750699</c:v>
                </c:pt>
                <c:pt idx="54" formatCode="@">
                  <c:v>160.00407570893501</c:v>
                </c:pt>
                <c:pt idx="55" formatCode="@">
                  <c:v>166.871987525816</c:v>
                </c:pt>
                <c:pt idx="56" formatCode="@">
                  <c:v>142.11214122505001</c:v>
                </c:pt>
                <c:pt idx="57" formatCode="General">
                  <c:v>152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ROCK MAX - 105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List1!$C$4:$BJ$4</c:f>
              <c:numCache>
                <c:formatCode>0.00</c:formatCode>
                <c:ptCount val="6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49.458942763756603</c:v>
                </c:pt>
                <c:pt idx="4">
                  <c:v>62.177755712041801</c:v>
                </c:pt>
                <c:pt idx="5">
                  <c:v>87.542011124070001</c:v>
                </c:pt>
                <c:pt idx="6">
                  <c:v>85.055663825703505</c:v>
                </c:pt>
                <c:pt idx="7">
                  <c:v>74.551822411987303</c:v>
                </c:pt>
                <c:pt idx="8">
                  <c:v>74.419566224750099</c:v>
                </c:pt>
                <c:pt idx="9">
                  <c:v>69.738101946052595</c:v>
                </c:pt>
                <c:pt idx="10">
                  <c:v>75.813257937071</c:v>
                </c:pt>
                <c:pt idx="11">
                  <c:v>#N/A</c:v>
                </c:pt>
                <c:pt idx="12">
                  <c:v>90.848504095644202</c:v>
                </c:pt>
                <c:pt idx="13">
                  <c:v>94.493036287545607</c:v>
                </c:pt>
                <c:pt idx="14">
                  <c:v>93.976922222177294</c:v>
                </c:pt>
                <c:pt idx="15">
                  <c:v>82.046005689449402</c:v>
                </c:pt>
                <c:pt idx="16">
                  <c:v>82.941514811457296</c:v>
                </c:pt>
                <c:pt idx="17">
                  <c:v>103.867648776934</c:v>
                </c:pt>
                <c:pt idx="18">
                  <c:v>108.992726439698</c:v>
                </c:pt>
                <c:pt idx="19">
                  <c:v>87.491835874217202</c:v>
                </c:pt>
                <c:pt idx="20">
                  <c:v>92.502424690924002</c:v>
                </c:pt>
                <c:pt idx="21">
                  <c:v>94.563154419446505</c:v>
                </c:pt>
                <c:pt idx="22">
                  <c:v>95.958312677976906</c:v>
                </c:pt>
                <c:pt idx="23" formatCode="@">
                  <c:v>95.698603912873907</c:v>
                </c:pt>
                <c:pt idx="24" formatCode="@">
                  <c:v>101.846506368096</c:v>
                </c:pt>
                <c:pt idx="25" formatCode="@">
                  <c:v>103.69124992639701</c:v>
                </c:pt>
                <c:pt idx="26" formatCode="@">
                  <c:v>88.405993256178704</c:v>
                </c:pt>
                <c:pt idx="27" formatCode="@">
                  <c:v>88.668084648606595</c:v>
                </c:pt>
                <c:pt idx="28" formatCode="@">
                  <c:v>105.584890806815</c:v>
                </c:pt>
                <c:pt idx="29" formatCode="@">
                  <c:v>117.92769944767601</c:v>
                </c:pt>
                <c:pt idx="30" formatCode="@">
                  <c:v>112.68591480542101</c:v>
                </c:pt>
                <c:pt idx="31" formatCode="@">
                  <c:v>99.556213234695903</c:v>
                </c:pt>
                <c:pt idx="32" formatCode="@">
                  <c:v>98.395067141403104</c:v>
                </c:pt>
                <c:pt idx="33" formatCode="@">
                  <c:v>99.855843223248101</c:v>
                </c:pt>
                <c:pt idx="34" formatCode="@">
                  <c:v>94.508928370291699</c:v>
                </c:pt>
                <c:pt idx="35" formatCode="@">
                  <c:v>93.680051962194199</c:v>
                </c:pt>
                <c:pt idx="36" formatCode="@">
                  <c:v>96.445072850550702</c:v>
                </c:pt>
                <c:pt idx="37" formatCode="@">
                  <c:v>99.341449371796102</c:v>
                </c:pt>
                <c:pt idx="38" formatCode="@">
                  <c:v>98.329754024935298</c:v>
                </c:pt>
                <c:pt idx="39" formatCode="@">
                  <c:v>103.68312023931099</c:v>
                </c:pt>
                <c:pt idx="40" formatCode="@">
                  <c:v>93.895218986713402</c:v>
                </c:pt>
                <c:pt idx="41" formatCode="@">
                  <c:v>78.9872752686654</c:v>
                </c:pt>
                <c:pt idx="42" formatCode="@">
                  <c:v>82.365637707534205</c:v>
                </c:pt>
                <c:pt idx="43" formatCode="@">
                  <c:v>85.494480887046905</c:v>
                </c:pt>
                <c:pt idx="44" formatCode="@">
                  <c:v>82.277105142436</c:v>
                </c:pt>
                <c:pt idx="45" formatCode="@">
                  <c:v>83.402967941658801</c:v>
                </c:pt>
                <c:pt idx="46" formatCode="@">
                  <c:v>82.257581440155704</c:v>
                </c:pt>
                <c:pt idx="47" formatCode="@">
                  <c:v>87.450021281354907</c:v>
                </c:pt>
                <c:pt idx="48" formatCode="@">
                  <c:v>84.623455266562004</c:v>
                </c:pt>
                <c:pt idx="49" formatCode="@">
                  <c:v>78.4799446022041</c:v>
                </c:pt>
                <c:pt idx="50" formatCode="@">
                  <c:v>87.748777421427306</c:v>
                </c:pt>
                <c:pt idx="51" formatCode="@">
                  <c:v>89.7421612403718</c:v>
                </c:pt>
                <c:pt idx="52" formatCode="@">
                  <c:v>86.701187071486402</c:v>
                </c:pt>
                <c:pt idx="53" formatCode="@">
                  <c:v>91.865735666834098</c:v>
                </c:pt>
                <c:pt idx="54" formatCode="@">
                  <c:v>85.264405082473601</c:v>
                </c:pt>
                <c:pt idx="55" formatCode="@">
                  <c:v>100.77824242224099</c:v>
                </c:pt>
                <c:pt idx="56" formatCode="@">
                  <c:v>101.019623953332</c:v>
                </c:pt>
                <c:pt idx="57" formatCode="General">
                  <c:v>105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Rádio Haná (Skyrock) - 98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List1!$C$5:$BJ$5</c:f>
              <c:numCache>
                <c:formatCode>0.00</c:formatCode>
                <c:ptCount val="60"/>
                <c:pt idx="0">
                  <c:v>87.237643928297999</c:v>
                </c:pt>
                <c:pt idx="1">
                  <c:v>91.801237399118804</c:v>
                </c:pt>
                <c:pt idx="2">
                  <c:v>98.406467791323706</c:v>
                </c:pt>
                <c:pt idx="3">
                  <c:v>116.917211375336</c:v>
                </c:pt>
                <c:pt idx="4">
                  <c:v>123.95357382561301</c:v>
                </c:pt>
                <c:pt idx="5">
                  <c:v>109.48238387374001</c:v>
                </c:pt>
                <c:pt idx="6">
                  <c:v>111.55068224311501</c:v>
                </c:pt>
                <c:pt idx="7">
                  <c:v>104.140871718969</c:v>
                </c:pt>
                <c:pt idx="8">
                  <c:v>125.91894158135401</c:v>
                </c:pt>
                <c:pt idx="9">
                  <c:v>139.18891290323</c:v>
                </c:pt>
                <c:pt idx="10">
                  <c:v>133.219343855874</c:v>
                </c:pt>
                <c:pt idx="11">
                  <c:v>144.188184588306</c:v>
                </c:pt>
                <c:pt idx="12">
                  <c:v>148.057857366305</c:v>
                </c:pt>
                <c:pt idx="13">
                  <c:v>152.686216712331</c:v>
                </c:pt>
                <c:pt idx="14">
                  <c:v>139.34559042216401</c:v>
                </c:pt>
                <c:pt idx="15">
                  <c:v>143.649860930567</c:v>
                </c:pt>
                <c:pt idx="16">
                  <c:v>154.954347316401</c:v>
                </c:pt>
                <c:pt idx="17">
                  <c:v>159.51898219179299</c:v>
                </c:pt>
                <c:pt idx="18">
                  <c:v>168.99164943418501</c:v>
                </c:pt>
                <c:pt idx="19">
                  <c:v>164.27806750035299</c:v>
                </c:pt>
                <c:pt idx="20">
                  <c:v>154.824552787714</c:v>
                </c:pt>
                <c:pt idx="21">
                  <c:v>140.69801949678299</c:v>
                </c:pt>
                <c:pt idx="22">
                  <c:v>143.119367093584</c:v>
                </c:pt>
                <c:pt idx="23" formatCode="@">
                  <c:v>142.458265750598</c:v>
                </c:pt>
                <c:pt idx="24" formatCode="@">
                  <c:v>152.45657053559901</c:v>
                </c:pt>
                <c:pt idx="25" formatCode="@">
                  <c:v>159.27729808357299</c:v>
                </c:pt>
                <c:pt idx="26" formatCode="@">
                  <c:v>148.29250132451199</c:v>
                </c:pt>
                <c:pt idx="27" formatCode="@">
                  <c:v>155.402827747516</c:v>
                </c:pt>
                <c:pt idx="28" formatCode="@">
                  <c:v>159.68032788642</c:v>
                </c:pt>
                <c:pt idx="29" formatCode="@">
                  <c:v>158.32200531755799</c:v>
                </c:pt>
                <c:pt idx="30" formatCode="@">
                  <c:v>152.53952165093699</c:v>
                </c:pt>
                <c:pt idx="31" formatCode="@">
                  <c:v>146.203349642136</c:v>
                </c:pt>
                <c:pt idx="32" formatCode="@">
                  <c:v>140.599823433247</c:v>
                </c:pt>
                <c:pt idx="33" formatCode="@">
                  <c:v>146.075734077557</c:v>
                </c:pt>
                <c:pt idx="34" formatCode="@">
                  <c:v>146.278250132952</c:v>
                </c:pt>
                <c:pt idx="35" formatCode="@">
                  <c:v>122.401742203647</c:v>
                </c:pt>
                <c:pt idx="36" formatCode="@">
                  <c:v>123.89460052618401</c:v>
                </c:pt>
                <c:pt idx="37" formatCode="@">
                  <c:v>128.455154069028</c:v>
                </c:pt>
                <c:pt idx="38" formatCode="@">
                  <c:v>115.69474478474901</c:v>
                </c:pt>
                <c:pt idx="39" formatCode="@">
                  <c:v>120.349589362312</c:v>
                </c:pt>
                <c:pt idx="40" formatCode="@">
                  <c:v>113.813927489268</c:v>
                </c:pt>
                <c:pt idx="41" formatCode="@">
                  <c:v>109.648140595214</c:v>
                </c:pt>
                <c:pt idx="42" formatCode="@">
                  <c:v>124.158997898712</c:v>
                </c:pt>
                <c:pt idx="43" formatCode="@">
                  <c:v>122.387941113314</c:v>
                </c:pt>
                <c:pt idx="44" formatCode="@">
                  <c:v>112.25025617758401</c:v>
                </c:pt>
                <c:pt idx="45" formatCode="@">
                  <c:v>112.680380432162</c:v>
                </c:pt>
                <c:pt idx="46" formatCode="@">
                  <c:v>133.71729928690399</c:v>
                </c:pt>
                <c:pt idx="47" formatCode="@">
                  <c:v>142.49919925895799</c:v>
                </c:pt>
                <c:pt idx="48" formatCode="@">
                  <c:v>137.976593433163</c:v>
                </c:pt>
                <c:pt idx="49" formatCode="@">
                  <c:v>134.188972611639</c:v>
                </c:pt>
                <c:pt idx="50" formatCode="@">
                  <c:v>113.437392087543</c:v>
                </c:pt>
                <c:pt idx="51" formatCode="@">
                  <c:v>117.689590653617</c:v>
                </c:pt>
                <c:pt idx="52" formatCode="@">
                  <c:v>133.71496412379099</c:v>
                </c:pt>
                <c:pt idx="53" formatCode="@">
                  <c:v>122.29995550677</c:v>
                </c:pt>
                <c:pt idx="54" formatCode="@">
                  <c:v>102.505172055533</c:v>
                </c:pt>
                <c:pt idx="55" formatCode="@">
                  <c:v>113.230430151966</c:v>
                </c:pt>
                <c:pt idx="56" formatCode="@">
                  <c:v>106.142960137823</c:v>
                </c:pt>
                <c:pt idx="57" formatCode="General">
                  <c:v>98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Radio Čas Rock - 87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List1!$C$6:$BJ$6</c:f>
              <c:numCache>
                <c:formatCode>0.00</c:formatCode>
                <c:ptCount val="6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 formatCode="@">
                  <c:v>#N/A</c:v>
                </c:pt>
                <c:pt idx="24" formatCode="@">
                  <c:v>#N/A</c:v>
                </c:pt>
                <c:pt idx="25" formatCode="@">
                  <c:v>#N/A</c:v>
                </c:pt>
                <c:pt idx="26" formatCode="@">
                  <c:v>#N/A</c:v>
                </c:pt>
                <c:pt idx="27" formatCode="@">
                  <c:v>77.514260351525394</c:v>
                </c:pt>
                <c:pt idx="28" formatCode="@">
                  <c:v>81.7784526892938</c:v>
                </c:pt>
                <c:pt idx="29" formatCode="@">
                  <c:v>80.262479774199704</c:v>
                </c:pt>
                <c:pt idx="30" formatCode="@">
                  <c:v>77.358571711405503</c:v>
                </c:pt>
                <c:pt idx="31" formatCode="@">
                  <c:v>76.690806221766394</c:v>
                </c:pt>
                <c:pt idx="32" formatCode="@">
                  <c:v>78.778994662847595</c:v>
                </c:pt>
                <c:pt idx="33" formatCode="@">
                  <c:v>92.800157121198396</c:v>
                </c:pt>
                <c:pt idx="34" formatCode="@">
                  <c:v>99.966988238407097</c:v>
                </c:pt>
                <c:pt idx="35" formatCode="@">
                  <c:v>85.533729165130595</c:v>
                </c:pt>
                <c:pt idx="36" formatCode="@">
                  <c:v>88.8441473957417</c:v>
                </c:pt>
                <c:pt idx="37" formatCode="@">
                  <c:v>96.124050365851502</c:v>
                </c:pt>
                <c:pt idx="38" formatCode="@">
                  <c:v>90.129803276483699</c:v>
                </c:pt>
                <c:pt idx="39" formatCode="@">
                  <c:v>96.194238653038397</c:v>
                </c:pt>
                <c:pt idx="40" formatCode="@">
                  <c:v>96.063473166717699</c:v>
                </c:pt>
                <c:pt idx="41" formatCode="@">
                  <c:v>80.856651437225494</c:v>
                </c:pt>
                <c:pt idx="42" formatCode="@">
                  <c:v>79.523061864935599</c:v>
                </c:pt>
                <c:pt idx="43" formatCode="@">
                  <c:v>91.444002661648398</c:v>
                </c:pt>
                <c:pt idx="44" formatCode="@">
                  <c:v>79.184941945819702</c:v>
                </c:pt>
                <c:pt idx="45" formatCode="@">
                  <c:v>67.456933400091401</c:v>
                </c:pt>
                <c:pt idx="46" formatCode="@">
                  <c:v>77.184108715398196</c:v>
                </c:pt>
                <c:pt idx="47" formatCode="@">
                  <c:v>91.771291717506699</c:v>
                </c:pt>
                <c:pt idx="48" formatCode="@">
                  <c:v>95.098766539174406</c:v>
                </c:pt>
                <c:pt idx="49" formatCode="@">
                  <c:v>78.963690106000598</c:v>
                </c:pt>
                <c:pt idx="50" formatCode="@">
                  <c:v>77.690811015652301</c:v>
                </c:pt>
                <c:pt idx="51" formatCode="@">
                  <c:v>81.590731229847293</c:v>
                </c:pt>
                <c:pt idx="52" formatCode="@">
                  <c:v>70.427925465882097</c:v>
                </c:pt>
                <c:pt idx="53" formatCode="@">
                  <c:v>64.550869270883396</c:v>
                </c:pt>
                <c:pt idx="54" formatCode="@">
                  <c:v>65.561958573139194</c:v>
                </c:pt>
                <c:pt idx="55" formatCode="@">
                  <c:v>82.523601903475296</c:v>
                </c:pt>
                <c:pt idx="56" formatCode="@">
                  <c:v>78.597175139393201</c:v>
                </c:pt>
                <c:pt idx="57" formatCode="General">
                  <c:v>87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581696"/>
        <c:axId val="245583232"/>
      </c:lineChart>
      <c:catAx>
        <c:axId val="2455816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5583232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4558323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1" i="0" u="none" strike="noStrike" kern="1200" baseline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55816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394297950026024"/>
          <c:y val="2.2808967350418777E-2"/>
          <c:w val="0.24605702049973982"/>
          <c:h val="0.84470695621646019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177119892346027E-2"/>
          <c:y val="6.9827172877275689E-2"/>
          <c:w val="0.65297765169059752"/>
          <c:h val="0.72805416520387178"/>
        </c:manualLayout>
      </c:layout>
      <c:lineChart>
        <c:grouping val="standard"/>
        <c:varyColors val="0"/>
        <c:ser>
          <c:idx val="1"/>
          <c:order val="0"/>
          <c:tx>
            <c:strRef>
              <c:f>List1!$B$2</c:f>
              <c:strCache>
                <c:ptCount val="1"/>
                <c:pt idx="0">
                  <c:v>Rádio Jih - 81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7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2-1EA7-4B0A-ADA7-885F06A4E06B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4-1EA7-4B0A-ADA7-885F06A4E06B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6-1EA7-4B0A-ADA7-885F06A4E06B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List1!$C$2:$BJ$2</c:f>
              <c:numCache>
                <c:formatCode>0.00</c:formatCode>
                <c:ptCount val="60"/>
                <c:pt idx="0">
                  <c:v>96.4218395014679</c:v>
                </c:pt>
                <c:pt idx="1">
                  <c:v>96.370329686806997</c:v>
                </c:pt>
                <c:pt idx="2">
                  <c:v>101.911868605949</c:v>
                </c:pt>
                <c:pt idx="3">
                  <c:v>102.335841268156</c:v>
                </c:pt>
                <c:pt idx="4">
                  <c:v>102.580786010336</c:v>
                </c:pt>
                <c:pt idx="5">
                  <c:v>102.78590606219799</c:v>
                </c:pt>
                <c:pt idx="6">
                  <c:v>101.102864903358</c:v>
                </c:pt>
                <c:pt idx="7">
                  <c:v>85.793747495303094</c:v>
                </c:pt>
                <c:pt idx="8">
                  <c:v>91.947695589484496</c:v>
                </c:pt>
                <c:pt idx="9">
                  <c:v>110.344077738472</c:v>
                </c:pt>
                <c:pt idx="10">
                  <c:v>115.96248738493399</c:v>
                </c:pt>
                <c:pt idx="11">
                  <c:v>#N/A</c:v>
                </c:pt>
                <c:pt idx="12">
                  <c:v>128.05101717215399</c:v>
                </c:pt>
                <c:pt idx="13">
                  <c:v>125.572283342844</c:v>
                </c:pt>
                <c:pt idx="14">
                  <c:v>124.652483495184</c:v>
                </c:pt>
                <c:pt idx="15">
                  <c:v>124.103224262681</c:v>
                </c:pt>
                <c:pt idx="16">
                  <c:v>114.33937005382499</c:v>
                </c:pt>
                <c:pt idx="17">
                  <c:v>110.904993296689</c:v>
                </c:pt>
                <c:pt idx="18">
                  <c:v>120.6252311936</c:v>
                </c:pt>
                <c:pt idx="19">
                  <c:v>107.458662290126</c:v>
                </c:pt>
                <c:pt idx="20">
                  <c:v>102.728565540836</c:v>
                </c:pt>
                <c:pt idx="21">
                  <c:v>103.765375109879</c:v>
                </c:pt>
                <c:pt idx="22">
                  <c:v>99.748551449716203</c:v>
                </c:pt>
                <c:pt idx="23" formatCode="@">
                  <c:v>105.461182459439</c:v>
                </c:pt>
                <c:pt idx="24" formatCode="@">
                  <c:v>108.169530867433</c:v>
                </c:pt>
                <c:pt idx="25" formatCode="@">
                  <c:v>107.611364864923</c:v>
                </c:pt>
                <c:pt idx="26" formatCode="@">
                  <c:v>115.940775498018</c:v>
                </c:pt>
                <c:pt idx="27" formatCode="@">
                  <c:v>121.971121475242</c:v>
                </c:pt>
                <c:pt idx="28" formatCode="@">
                  <c:v>113.01200448875301</c:v>
                </c:pt>
                <c:pt idx="29" formatCode="@">
                  <c:v>104.035038393392</c:v>
                </c:pt>
                <c:pt idx="30" formatCode="@">
                  <c:v>108.21810443476301</c:v>
                </c:pt>
                <c:pt idx="31" formatCode="@">
                  <c:v>103.10106264508499</c:v>
                </c:pt>
                <c:pt idx="32" formatCode="@">
                  <c:v>86.0294958798398</c:v>
                </c:pt>
                <c:pt idx="33" formatCode="@">
                  <c:v>93.112516558836703</c:v>
                </c:pt>
                <c:pt idx="34" formatCode="@">
                  <c:v>89.864651817122095</c:v>
                </c:pt>
                <c:pt idx="35" formatCode="@">
                  <c:v>84.453677259681896</c:v>
                </c:pt>
                <c:pt idx="36" formatCode="@">
                  <c:v>87.696038204188994</c:v>
                </c:pt>
                <c:pt idx="37" formatCode="@">
                  <c:v>98.112211647292696</c:v>
                </c:pt>
                <c:pt idx="38" formatCode="@">
                  <c:v>100.149304145641</c:v>
                </c:pt>
                <c:pt idx="39" formatCode="@">
                  <c:v>94.467703964191301</c:v>
                </c:pt>
                <c:pt idx="40" formatCode="@">
                  <c:v>91.6148188334856</c:v>
                </c:pt>
                <c:pt idx="41" formatCode="@">
                  <c:v>81.955044290501803</c:v>
                </c:pt>
                <c:pt idx="42" formatCode="@">
                  <c:v>82.201826626754396</c:v>
                </c:pt>
                <c:pt idx="43" formatCode="@">
                  <c:v>88.385966863823199</c:v>
                </c:pt>
                <c:pt idx="44" formatCode="@">
                  <c:v>77.659639890562005</c:v>
                </c:pt>
                <c:pt idx="45" formatCode="@">
                  <c:v>69.429762688643606</c:v>
                </c:pt>
                <c:pt idx="46" formatCode="@">
                  <c:v>78.946305314408605</c:v>
                </c:pt>
                <c:pt idx="47" formatCode="@">
                  <c:v>74.102830389141999</c:v>
                </c:pt>
                <c:pt idx="48" formatCode="@">
                  <c:v>72.266902995488195</c:v>
                </c:pt>
                <c:pt idx="49" formatCode="@">
                  <c:v>78.575000192932904</c:v>
                </c:pt>
                <c:pt idx="50" formatCode="@">
                  <c:v>65.771776836367096</c:v>
                </c:pt>
                <c:pt idx="51" formatCode="@">
                  <c:v>58.459325670044201</c:v>
                </c:pt>
                <c:pt idx="52" formatCode="@">
                  <c:v>66.434688728211498</c:v>
                </c:pt>
                <c:pt idx="53" formatCode="@">
                  <c:v>66.600156004171595</c:v>
                </c:pt>
                <c:pt idx="54" formatCode="@">
                  <c:v>60.6287409915656</c:v>
                </c:pt>
                <c:pt idx="55" formatCode="0">
                  <c:v>59.926077514265501</c:v>
                </c:pt>
                <c:pt idx="56" formatCode="0">
                  <c:v>70.0156240703149</c:v>
                </c:pt>
                <c:pt idx="57" formatCode="0">
                  <c:v>81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1"/>
          <c:tx>
            <c:strRef>
              <c:f>List1!$B$3</c:f>
              <c:strCache>
                <c:ptCount val="1"/>
                <c:pt idx="0">
                  <c:v>ČRo Ostrava - 78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1EA7-4B0A-ADA7-885F06A4E06B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1EA7-4B0A-ADA7-885F06A4E06B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1EA7-4B0A-ADA7-885F06A4E06B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List1!$C$3:$BJ$3</c:f>
              <c:numCache>
                <c:formatCode>0.00</c:formatCode>
                <c:ptCount val="60"/>
                <c:pt idx="0">
                  <c:v>98.568967575412998</c:v>
                </c:pt>
                <c:pt idx="1">
                  <c:v>90.090175268825604</c:v>
                </c:pt>
                <c:pt idx="2">
                  <c:v>89.389741144132401</c:v>
                </c:pt>
                <c:pt idx="3">
                  <c:v>102.145506416399</c:v>
                </c:pt>
                <c:pt idx="4">
                  <c:v>102.084411569724</c:v>
                </c:pt>
                <c:pt idx="5">
                  <c:v>98.9104866611723</c:v>
                </c:pt>
                <c:pt idx="6">
                  <c:v>90.463860296937895</c:v>
                </c:pt>
                <c:pt idx="7">
                  <c:v>94.578298429140006</c:v>
                </c:pt>
                <c:pt idx="8">
                  <c:v>118.782512826667</c:v>
                </c:pt>
                <c:pt idx="9">
                  <c:v>113.581711310104</c:v>
                </c:pt>
                <c:pt idx="10">
                  <c:v>102.187017104961</c:v>
                </c:pt>
                <c:pt idx="11">
                  <c:v>114.65886038942401</c:v>
                </c:pt>
                <c:pt idx="12">
                  <c:v>107.506253436316</c:v>
                </c:pt>
                <c:pt idx="13">
                  <c:v>99.196748670538597</c:v>
                </c:pt>
                <c:pt idx="14">
                  <c:v>99.250494723113306</c:v>
                </c:pt>
                <c:pt idx="15">
                  <c:v>104.837155280253</c:v>
                </c:pt>
                <c:pt idx="16">
                  <c:v>103.57217236403</c:v>
                </c:pt>
                <c:pt idx="17">
                  <c:v>92.832606728453698</c:v>
                </c:pt>
                <c:pt idx="18">
                  <c:v>102.255088269697</c:v>
                </c:pt>
                <c:pt idx="19">
                  <c:v>109.83816795803401</c:v>
                </c:pt>
                <c:pt idx="20">
                  <c:v>115.47510130068</c:v>
                </c:pt>
                <c:pt idx="21">
                  <c:v>105.123980485945</c:v>
                </c:pt>
                <c:pt idx="22">
                  <c:v>89.200930545144303</c:v>
                </c:pt>
                <c:pt idx="23" formatCode="@">
                  <c:v>92.139770349568394</c:v>
                </c:pt>
                <c:pt idx="24" formatCode="@">
                  <c:v>102.704402847279</c:v>
                </c:pt>
                <c:pt idx="25" formatCode="@">
                  <c:v>103.95747496258301</c:v>
                </c:pt>
                <c:pt idx="26" formatCode="@">
                  <c:v>82.200900558257004</c:v>
                </c:pt>
                <c:pt idx="27" formatCode="@">
                  <c:v>72.369760803874996</c:v>
                </c:pt>
                <c:pt idx="28" formatCode="@">
                  <c:v>96.922399573643204</c:v>
                </c:pt>
                <c:pt idx="29" formatCode="@">
                  <c:v>106.356897750079</c:v>
                </c:pt>
                <c:pt idx="30" formatCode="@">
                  <c:v>83.810640868223004</c:v>
                </c:pt>
                <c:pt idx="31" formatCode="@">
                  <c:v>78.598227644937396</c:v>
                </c:pt>
                <c:pt idx="32" formatCode="@">
                  <c:v>82.469652726689304</c:v>
                </c:pt>
                <c:pt idx="33" formatCode="@">
                  <c:v>75.027590150067496</c:v>
                </c:pt>
                <c:pt idx="34" formatCode="@">
                  <c:v>77.685305947201002</c:v>
                </c:pt>
                <c:pt idx="35" formatCode="@">
                  <c:v>89.638625321086707</c:v>
                </c:pt>
                <c:pt idx="36" formatCode="@">
                  <c:v>97.497116293355305</c:v>
                </c:pt>
                <c:pt idx="37" formatCode="@">
                  <c:v>89.258418334448905</c:v>
                </c:pt>
                <c:pt idx="38" formatCode="@">
                  <c:v>89.779626028897198</c:v>
                </c:pt>
                <c:pt idx="39" formatCode="@">
                  <c:v>94.823325407879906</c:v>
                </c:pt>
                <c:pt idx="40" formatCode="@">
                  <c:v>77.314102934735203</c:v>
                </c:pt>
                <c:pt idx="41" formatCode="@">
                  <c:v>78.920259591770204</c:v>
                </c:pt>
                <c:pt idx="42" formatCode="@">
                  <c:v>86.1007380510963</c:v>
                </c:pt>
                <c:pt idx="43" formatCode="@">
                  <c:v>85.340072748041607</c:v>
                </c:pt>
                <c:pt idx="44" formatCode="@">
                  <c:v>84.933251896802105</c:v>
                </c:pt>
                <c:pt idx="45" formatCode="@">
                  <c:v>75.709261358664705</c:v>
                </c:pt>
                <c:pt idx="46" formatCode="@">
                  <c:v>84.934841171135304</c:v>
                </c:pt>
                <c:pt idx="47" formatCode="@">
                  <c:v>81.731292673160297</c:v>
                </c:pt>
                <c:pt idx="48" formatCode="@">
                  <c:v>76.4508809285458</c:v>
                </c:pt>
                <c:pt idx="49" formatCode="@">
                  <c:v>71.437614534875806</c:v>
                </c:pt>
                <c:pt idx="50" formatCode="@">
                  <c:v>57.536477883200199</c:v>
                </c:pt>
                <c:pt idx="51" formatCode="@">
                  <c:v>61.815648074676403</c:v>
                </c:pt>
                <c:pt idx="52" formatCode="@">
                  <c:v>57.557632290672899</c:v>
                </c:pt>
                <c:pt idx="53" formatCode="@">
                  <c:v>60.885226746914903</c:v>
                </c:pt>
                <c:pt idx="54" formatCode="@">
                  <c:v>67.301969237455694</c:v>
                </c:pt>
                <c:pt idx="55" formatCode="0">
                  <c:v>60.131218137201898</c:v>
                </c:pt>
                <c:pt idx="56" formatCode="0">
                  <c:v>76.033714857354795</c:v>
                </c:pt>
                <c:pt idx="57" formatCode="0">
                  <c:v>78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2"/>
          <c:tx>
            <c:strRef>
              <c:f>List1!$B$4</c:f>
              <c:strCache>
                <c:ptCount val="1"/>
                <c:pt idx="0">
                  <c:v>Rádio Proglas - 71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E-1EA7-4B0A-ADA7-885F06A4E06B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0-1EA7-4B0A-ADA7-885F06A4E06B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2-1EA7-4B0A-ADA7-885F06A4E06B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List1!$C$4:$BJ$4</c:f>
              <c:numCache>
                <c:formatCode>0.00</c:formatCode>
                <c:ptCount val="60"/>
                <c:pt idx="0">
                  <c:v>82.993159221005598</c:v>
                </c:pt>
                <c:pt idx="1">
                  <c:v>86.357716206749799</c:v>
                </c:pt>
                <c:pt idx="2">
                  <c:v>92.387661683722897</c:v>
                </c:pt>
                <c:pt idx="3">
                  <c:v>91.101943538535906</c:v>
                </c:pt>
                <c:pt idx="4">
                  <c:v>95.444236950834096</c:v>
                </c:pt>
                <c:pt idx="5">
                  <c:v>91.227540595386799</c:v>
                </c:pt>
                <c:pt idx="6">
                  <c:v>89.378207330524901</c:v>
                </c:pt>
                <c:pt idx="7">
                  <c:v>106.85057661625</c:v>
                </c:pt>
                <c:pt idx="8">
                  <c:v>96.476645311590005</c:v>
                </c:pt>
                <c:pt idx="9">
                  <c:v>90.034752771928794</c:v>
                </c:pt>
                <c:pt idx="10">
                  <c:v>140.30843317200799</c:v>
                </c:pt>
                <c:pt idx="11">
                  <c:v>146.23090319324001</c:v>
                </c:pt>
                <c:pt idx="12">
                  <c:v>111.05677303376299</c:v>
                </c:pt>
                <c:pt idx="13">
                  <c:v>103.36289954479</c:v>
                </c:pt>
                <c:pt idx="14">
                  <c:v>100.78209090563401</c:v>
                </c:pt>
                <c:pt idx="15">
                  <c:v>90.879409818662793</c:v>
                </c:pt>
                <c:pt idx="16">
                  <c:v>77.504504203347395</c:v>
                </c:pt>
                <c:pt idx="17">
                  <c:v>84.797117825005301</c:v>
                </c:pt>
                <c:pt idx="18">
                  <c:v>82.284783212040495</c:v>
                </c:pt>
                <c:pt idx="19">
                  <c:v>83.108197004929096</c:v>
                </c:pt>
                <c:pt idx="20">
                  <c:v>93.880004139358704</c:v>
                </c:pt>
                <c:pt idx="21">
                  <c:v>100.234083190397</c:v>
                </c:pt>
                <c:pt idx="22">
                  <c:v>93.120396565209404</c:v>
                </c:pt>
                <c:pt idx="23" formatCode="@">
                  <c:v>86.481058588667395</c:v>
                </c:pt>
                <c:pt idx="24" formatCode="@">
                  <c:v>99.303587021375407</c:v>
                </c:pt>
                <c:pt idx="25" formatCode="@">
                  <c:v>88.779021440542493</c:v>
                </c:pt>
                <c:pt idx="26" formatCode="@">
                  <c:v>76.980194794992002</c:v>
                </c:pt>
                <c:pt idx="27" formatCode="@">
                  <c:v>87.817676175308407</c:v>
                </c:pt>
                <c:pt idx="28" formatCode="@">
                  <c:v>91.747400162842496</c:v>
                </c:pt>
                <c:pt idx="29" formatCode="@">
                  <c:v>90.117645362063996</c:v>
                </c:pt>
                <c:pt idx="30" formatCode="@">
                  <c:v>92.483088853673294</c:v>
                </c:pt>
                <c:pt idx="31" formatCode="@">
                  <c:v>90.909403541120497</c:v>
                </c:pt>
                <c:pt idx="32" formatCode="@">
                  <c:v>75.784586749693801</c:v>
                </c:pt>
                <c:pt idx="33" formatCode="@">
                  <c:v>72.858251081393703</c:v>
                </c:pt>
                <c:pt idx="34" formatCode="@">
                  <c:v>77.685756925228105</c:v>
                </c:pt>
                <c:pt idx="35" formatCode="@">
                  <c:v>78.726846857057893</c:v>
                </c:pt>
                <c:pt idx="36" formatCode="@">
                  <c:v>80.670634325392896</c:v>
                </c:pt>
                <c:pt idx="37" formatCode="@">
                  <c:v>84.636574793588906</c:v>
                </c:pt>
                <c:pt idx="38" formatCode="@">
                  <c:v>79.665610570672598</c:v>
                </c:pt>
                <c:pt idx="39" formatCode="@">
                  <c:v>72.832520871529496</c:v>
                </c:pt>
                <c:pt idx="40" formatCode="@">
                  <c:v>70.036385106593499</c:v>
                </c:pt>
                <c:pt idx="41" formatCode="@">
                  <c:v>71.040521573475502</c:v>
                </c:pt>
                <c:pt idx="42" formatCode="@">
                  <c:v>69.762877740700404</c:v>
                </c:pt>
                <c:pt idx="43" formatCode="@">
                  <c:v>68.452867130209398</c:v>
                </c:pt>
                <c:pt idx="44" formatCode="@">
                  <c:v>69.896078552129296</c:v>
                </c:pt>
                <c:pt idx="45" formatCode="@">
                  <c:v>76.114940507419703</c:v>
                </c:pt>
                <c:pt idx="46" formatCode="@">
                  <c:v>77.944422504356098</c:v>
                </c:pt>
                <c:pt idx="47" formatCode="@">
                  <c:v>80.529174285478206</c:v>
                </c:pt>
                <c:pt idx="48" formatCode="@">
                  <c:v>80.623983860101305</c:v>
                </c:pt>
                <c:pt idx="49" formatCode="@">
                  <c:v>65.274514525679805</c:v>
                </c:pt>
                <c:pt idx="50" formatCode="@">
                  <c:v>68.255022912444801</c:v>
                </c:pt>
                <c:pt idx="51" formatCode="@">
                  <c:v>78.493966646069495</c:v>
                </c:pt>
                <c:pt idx="52" formatCode="@">
                  <c:v>67.013224994360698</c:v>
                </c:pt>
                <c:pt idx="53" formatCode="@">
                  <c:v>53.060917585017698</c:v>
                </c:pt>
                <c:pt idx="54" formatCode="@">
                  <c:v>59.718854031156802</c:v>
                </c:pt>
                <c:pt idx="55" formatCode="0">
                  <c:v>60.711571025205501</c:v>
                </c:pt>
                <c:pt idx="56" formatCode="0">
                  <c:v>75.070121182890304</c:v>
                </c:pt>
                <c:pt idx="57" formatCode="0">
                  <c:v>71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3"/>
          <c:tx>
            <c:strRef>
              <c:f>List1!$B$5</c:f>
              <c:strCache>
                <c:ptCount val="1"/>
                <c:pt idx="0">
                  <c:v>Rádio Contact Liberec - 67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4-1EA7-4B0A-ADA7-885F06A4E06B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5-1EA7-4B0A-ADA7-885F06A4E06B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7-1EA7-4B0A-ADA7-885F06A4E06B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List1!$C$5:$BJ$5</c:f>
              <c:numCache>
                <c:formatCode>0.00</c:formatCode>
                <c:ptCount val="60"/>
                <c:pt idx="0">
                  <c:v>116.362477598428</c:v>
                </c:pt>
                <c:pt idx="1">
                  <c:v>136.69870251339199</c:v>
                </c:pt>
                <c:pt idx="2">
                  <c:v>124.14679640032401</c:v>
                </c:pt>
                <c:pt idx="3">
                  <c:v>97.464066937235103</c:v>
                </c:pt>
                <c:pt idx="4">
                  <c:v>102.48412677133</c:v>
                </c:pt>
                <c:pt idx="5">
                  <c:v>113.735552974279</c:v>
                </c:pt>
                <c:pt idx="6">
                  <c:v>105.98642748823499</c:v>
                </c:pt>
                <c:pt idx="7">
                  <c:v>96.133400789111505</c:v>
                </c:pt>
                <c:pt idx="8">
                  <c:v>94.604067659340899</c:v>
                </c:pt>
                <c:pt idx="9">
                  <c:v>99.230046037135693</c:v>
                </c:pt>
                <c:pt idx="10">
                  <c:v>98.890024510024006</c:v>
                </c:pt>
                <c:pt idx="11">
                  <c:v>112.585694832013</c:v>
                </c:pt>
                <c:pt idx="12">
                  <c:v>126.780059721199</c:v>
                </c:pt>
                <c:pt idx="13">
                  <c:v>124.061389167906</c:v>
                </c:pt>
                <c:pt idx="14">
                  <c:v>111.461609623798</c:v>
                </c:pt>
                <c:pt idx="15">
                  <c:v>101.279943045473</c:v>
                </c:pt>
                <c:pt idx="16">
                  <c:v>120.65008854639601</c:v>
                </c:pt>
                <c:pt idx="17">
                  <c:v>133.81655706227599</c:v>
                </c:pt>
                <c:pt idx="18">
                  <c:v>125.388798637373</c:v>
                </c:pt>
                <c:pt idx="19">
                  <c:v>130.83300576894601</c:v>
                </c:pt>
                <c:pt idx="20">
                  <c:v>128.559622505519</c:v>
                </c:pt>
                <c:pt idx="21">
                  <c:v>123.662896503356</c:v>
                </c:pt>
                <c:pt idx="22">
                  <c:v>124.173364352246</c:v>
                </c:pt>
                <c:pt idx="23" formatCode="@">
                  <c:v>109.23909468422799</c:v>
                </c:pt>
                <c:pt idx="24" formatCode="@">
                  <c:v>103.39997917102799</c:v>
                </c:pt>
                <c:pt idx="25" formatCode="@">
                  <c:v>107.730233902995</c:v>
                </c:pt>
                <c:pt idx="26" formatCode="@">
                  <c:v>116.471996071926</c:v>
                </c:pt>
                <c:pt idx="27" formatCode="@">
                  <c:v>117.950149146735</c:v>
                </c:pt>
                <c:pt idx="28" formatCode="@">
                  <c:v>115.622517713207</c:v>
                </c:pt>
                <c:pt idx="29" formatCode="@">
                  <c:v>125.216199136033</c:v>
                </c:pt>
                <c:pt idx="30" formatCode="@">
                  <c:v>125.268679999279</c:v>
                </c:pt>
                <c:pt idx="31" formatCode="@">
                  <c:v>118.324670131434</c:v>
                </c:pt>
                <c:pt idx="32" formatCode="@">
                  <c:v>117.494803381559</c:v>
                </c:pt>
                <c:pt idx="33" formatCode="@">
                  <c:v>110.88911895005199</c:v>
                </c:pt>
                <c:pt idx="34" formatCode="@">
                  <c:v>108.639569408374</c:v>
                </c:pt>
                <c:pt idx="35" formatCode="@">
                  <c:v>118.150352783207</c:v>
                </c:pt>
                <c:pt idx="36" formatCode="@">
                  <c:v>121.731268915762</c:v>
                </c:pt>
                <c:pt idx="37" formatCode="@">
                  <c:v>119.315486127509</c:v>
                </c:pt>
                <c:pt idx="38" formatCode="@">
                  <c:v>106.904386278903</c:v>
                </c:pt>
                <c:pt idx="39" formatCode="@">
                  <c:v>95.952699599000297</c:v>
                </c:pt>
                <c:pt idx="40" formatCode="@">
                  <c:v>92.165020100025998</c:v>
                </c:pt>
                <c:pt idx="41" formatCode="@">
                  <c:v>84.884812411436499</c:v>
                </c:pt>
                <c:pt idx="42" formatCode="@">
                  <c:v>89.178707572091199</c:v>
                </c:pt>
                <c:pt idx="43" formatCode="@">
                  <c:v>96.596291340533696</c:v>
                </c:pt>
                <c:pt idx="44" formatCode="@">
                  <c:v>89.121245227292903</c:v>
                </c:pt>
                <c:pt idx="45" formatCode="@">
                  <c:v>89.529979296982802</c:v>
                </c:pt>
                <c:pt idx="46" formatCode="@">
                  <c:v>83.984884156515903</c:v>
                </c:pt>
                <c:pt idx="47" formatCode="@">
                  <c:v>77.640341089939099</c:v>
                </c:pt>
                <c:pt idx="48" formatCode="@">
                  <c:v>81.480106235718694</c:v>
                </c:pt>
                <c:pt idx="49" formatCode="@">
                  <c:v>72.913269546498398</c:v>
                </c:pt>
                <c:pt idx="50" formatCode="@">
                  <c:v>84.957682552119707</c:v>
                </c:pt>
                <c:pt idx="51" formatCode="@">
                  <c:v>90.604972263069499</c:v>
                </c:pt>
                <c:pt idx="52" formatCode="@">
                  <c:v>88.311888536175601</c:v>
                </c:pt>
                <c:pt idx="53" formatCode="@">
                  <c:v>94.058113644886404</c:v>
                </c:pt>
                <c:pt idx="54" formatCode="@">
                  <c:v>84.227509657019993</c:v>
                </c:pt>
                <c:pt idx="55" formatCode="0">
                  <c:v>73.308561099260103</c:v>
                </c:pt>
                <c:pt idx="56" formatCode="0">
                  <c:v>65.065078341626105</c:v>
                </c:pt>
                <c:pt idx="57" formatCode="0">
                  <c:v>67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ser>
          <c:idx val="0"/>
          <c:order val="4"/>
          <c:tx>
            <c:strRef>
              <c:f>List1!$B$6</c:f>
              <c:strCache>
                <c:ptCount val="1"/>
                <c:pt idx="0">
                  <c:v>RockZone 105,9 FM - 61 tis.</c:v>
                </c:pt>
              </c:strCache>
            </c:strRef>
          </c:tx>
          <c:spPr>
            <a:ln w="25400"/>
          </c:spPr>
          <c:marker>
            <c:symbol val="none"/>
          </c:marker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List1!$C$6:$BJ$6</c:f>
              <c:numCache>
                <c:formatCode>0.00</c:formatCode>
                <c:ptCount val="60"/>
                <c:pt idx="0">
                  <c:v>49.217304186181003</c:v>
                </c:pt>
                <c:pt idx="1">
                  <c:v>54.565117174947403</c:v>
                </c:pt>
                <c:pt idx="2">
                  <c:v>59.364070522501898</c:v>
                </c:pt>
                <c:pt idx="3">
                  <c:v>59.221320143552099</c:v>
                </c:pt>
                <c:pt idx="4">
                  <c:v>58.896279384788897</c:v>
                </c:pt>
                <c:pt idx="5">
                  <c:v>51.067577013542099</c:v>
                </c:pt>
                <c:pt idx="6">
                  <c:v>50.511456498521703</c:v>
                </c:pt>
                <c:pt idx="7">
                  <c:v>61.518758653614398</c:v>
                </c:pt>
                <c:pt idx="8">
                  <c:v>73.188451595005901</c:v>
                </c:pt>
                <c:pt idx="9">
                  <c:v>71.183033422842797</c:v>
                </c:pt>
                <c:pt idx="10">
                  <c:v>72.247585899751599</c:v>
                </c:pt>
                <c:pt idx="11">
                  <c:v>89.838010710866399</c:v>
                </c:pt>
                <c:pt idx="12">
                  <c:v>83.864174712136403</c:v>
                </c:pt>
                <c:pt idx="13">
                  <c:v>63.843189348006497</c:v>
                </c:pt>
                <c:pt idx="14">
                  <c:v>74.894564332061094</c:v>
                </c:pt>
                <c:pt idx="15">
                  <c:v>85.149242148873299</c:v>
                </c:pt>
                <c:pt idx="16">
                  <c:v>63.107132542557999</c:v>
                </c:pt>
                <c:pt idx="17">
                  <c:v>63.721827651342601</c:v>
                </c:pt>
                <c:pt idx="18">
                  <c:v>63.705214462778898</c:v>
                </c:pt>
                <c:pt idx="19">
                  <c:v>57.537324110190298</c:v>
                </c:pt>
                <c:pt idx="20">
                  <c:v>64.132238382848399</c:v>
                </c:pt>
                <c:pt idx="21">
                  <c:v>59.573994371298703</c:v>
                </c:pt>
                <c:pt idx="22">
                  <c:v>53.698334892875302</c:v>
                </c:pt>
                <c:pt idx="23" formatCode="@">
                  <c:v>53.524650427039802</c:v>
                </c:pt>
                <c:pt idx="24" formatCode="@">
                  <c:v>61.345258469467304</c:v>
                </c:pt>
                <c:pt idx="25" formatCode="@">
                  <c:v>60.872443038211202</c:v>
                </c:pt>
                <c:pt idx="26" formatCode="@">
                  <c:v>63.201775458619501</c:v>
                </c:pt>
                <c:pt idx="27" formatCode="@">
                  <c:v>70.215058968217505</c:v>
                </c:pt>
                <c:pt idx="28" formatCode="@">
                  <c:v>64.878216294820007</c:v>
                </c:pt>
                <c:pt idx="29" formatCode="@">
                  <c:v>60.662450284072001</c:v>
                </c:pt>
                <c:pt idx="30" formatCode="@">
                  <c:v>62.710547254679902</c:v>
                </c:pt>
                <c:pt idx="31" formatCode="@">
                  <c:v>89.7811205752798</c:v>
                </c:pt>
                <c:pt idx="32" formatCode="@">
                  <c:v>90.769963055112797</c:v>
                </c:pt>
                <c:pt idx="33" formatCode="@">
                  <c:v>71.347571358406796</c:v>
                </c:pt>
                <c:pt idx="34" formatCode="@">
                  <c:v>68.527491225035902</c:v>
                </c:pt>
                <c:pt idx="35" formatCode="@">
                  <c:v>65.831685820551996</c:v>
                </c:pt>
                <c:pt idx="36" formatCode="@">
                  <c:v>78.500417587581893</c:v>
                </c:pt>
                <c:pt idx="37" formatCode="@">
                  <c:v>84.148661442421897</c:v>
                </c:pt>
                <c:pt idx="38" formatCode="@">
                  <c:v>82.391392207343003</c:v>
                </c:pt>
                <c:pt idx="39" formatCode="@">
                  <c:v>78.402405234285794</c:v>
                </c:pt>
                <c:pt idx="40" formatCode="@">
                  <c:v>78.098015424451404</c:v>
                </c:pt>
                <c:pt idx="41" formatCode="@">
                  <c:v>80.497386743760202</c:v>
                </c:pt>
                <c:pt idx="42" formatCode="@">
                  <c:v>81.584039155720703</c:v>
                </c:pt>
                <c:pt idx="43" formatCode="@">
                  <c:v>82.187849756265294</c:v>
                </c:pt>
                <c:pt idx="44" formatCode="@">
                  <c:v>72.217976919031599</c:v>
                </c:pt>
                <c:pt idx="45" formatCode="@">
                  <c:v>64.397991752107302</c:v>
                </c:pt>
                <c:pt idx="46" formatCode="@">
                  <c:v>69.400681516083395</c:v>
                </c:pt>
                <c:pt idx="47" formatCode="@">
                  <c:v>73.250667390005802</c:v>
                </c:pt>
                <c:pt idx="48" formatCode="@">
                  <c:v>70.678609831319207</c:v>
                </c:pt>
                <c:pt idx="49" formatCode="@">
                  <c:v>70.015140978361899</c:v>
                </c:pt>
                <c:pt idx="50" formatCode="@">
                  <c:v>62.708407076226599</c:v>
                </c:pt>
                <c:pt idx="51" formatCode="@">
                  <c:v>70.137992550349594</c:v>
                </c:pt>
                <c:pt idx="52" formatCode="@">
                  <c:v>72.3373050110729</c:v>
                </c:pt>
                <c:pt idx="53" formatCode="@">
                  <c:v>70.704166374688299</c:v>
                </c:pt>
                <c:pt idx="54" formatCode="@">
                  <c:v>75.206671651167198</c:v>
                </c:pt>
                <c:pt idx="55" formatCode="0">
                  <c:v>64.583368922822999</c:v>
                </c:pt>
                <c:pt idx="56" formatCode="0">
                  <c:v>65.232812686751402</c:v>
                </c:pt>
                <c:pt idx="57" formatCode="0">
                  <c:v>61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8-FB0F-463F-AE7F-F7B6997DF9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287360"/>
        <c:axId val="246289152"/>
      </c:lineChart>
      <c:catAx>
        <c:axId val="2462873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-5400000" vert="horz"/>
          <a:lstStyle/>
          <a:p>
            <a:pPr algn="ctr">
              <a:defRPr lang="cs-CZ"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6289152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46289152"/>
        <c:scaling>
          <c:orientation val="minMax"/>
          <c:min val="3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1" i="0" u="none" strike="noStrike" kern="1200" baseline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628736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5887034341295578"/>
          <c:y val="4.0643362254877378E-2"/>
          <c:w val="0.24112965658704427"/>
          <c:h val="0.8294203320126386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ČRo Radiožurnál - 900 tis.</c:v>
                </c:pt>
              </c:strCache>
            </c:strRef>
          </c:tx>
          <c:spPr>
            <a:ln w="25400" cap="rnd">
              <a:solidFill>
                <a:srgbClr val="C00000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List1!$C$2:$BJ$2</c:f>
              <c:numCache>
                <c:formatCode>General</c:formatCode>
                <c:ptCount val="60"/>
                <c:pt idx="0">
                  <c:v>754</c:v>
                </c:pt>
                <c:pt idx="1">
                  <c:v>782</c:v>
                </c:pt>
                <c:pt idx="2">
                  <c:v>738</c:v>
                </c:pt>
                <c:pt idx="3">
                  <c:v>686</c:v>
                </c:pt>
                <c:pt idx="4">
                  <c:v>682</c:v>
                </c:pt>
                <c:pt idx="5">
                  <c:v>694</c:v>
                </c:pt>
                <c:pt idx="6">
                  <c:v>700</c:v>
                </c:pt>
                <c:pt idx="7">
                  <c:v>709</c:v>
                </c:pt>
                <c:pt idx="8">
                  <c:v>750</c:v>
                </c:pt>
                <c:pt idx="9">
                  <c:v>722</c:v>
                </c:pt>
                <c:pt idx="10">
                  <c:v>764</c:v>
                </c:pt>
                <c:pt idx="11">
                  <c:v>819</c:v>
                </c:pt>
                <c:pt idx="12">
                  <c:v>788</c:v>
                </c:pt>
                <c:pt idx="13">
                  <c:v>794</c:v>
                </c:pt>
                <c:pt idx="14">
                  <c:v>742</c:v>
                </c:pt>
                <c:pt idx="15">
                  <c:v>653</c:v>
                </c:pt>
                <c:pt idx="16">
                  <c:v>651</c:v>
                </c:pt>
                <c:pt idx="17">
                  <c:v>685</c:v>
                </c:pt>
                <c:pt idx="18">
                  <c:v>722</c:v>
                </c:pt>
                <c:pt idx="19">
                  <c:v>732</c:v>
                </c:pt>
                <c:pt idx="20">
                  <c:v>692</c:v>
                </c:pt>
                <c:pt idx="21">
                  <c:v>697</c:v>
                </c:pt>
                <c:pt idx="22">
                  <c:v>700</c:v>
                </c:pt>
                <c:pt idx="23">
                  <c:v>671</c:v>
                </c:pt>
                <c:pt idx="24">
                  <c:v>710</c:v>
                </c:pt>
                <c:pt idx="25">
                  <c:v>783</c:v>
                </c:pt>
                <c:pt idx="26">
                  <c:v>756</c:v>
                </c:pt>
                <c:pt idx="27">
                  <c:v>727</c:v>
                </c:pt>
                <c:pt idx="28">
                  <c:v>810.99127036536595</c:v>
                </c:pt>
                <c:pt idx="29">
                  <c:v>833</c:v>
                </c:pt>
                <c:pt idx="30">
                  <c:v>792</c:v>
                </c:pt>
                <c:pt idx="31">
                  <c:v>832</c:v>
                </c:pt>
                <c:pt idx="32">
                  <c:v>867</c:v>
                </c:pt>
                <c:pt idx="33">
                  <c:v>865.76907237665603</c:v>
                </c:pt>
                <c:pt idx="34">
                  <c:v>850</c:v>
                </c:pt>
                <c:pt idx="35">
                  <c:v>852</c:v>
                </c:pt>
                <c:pt idx="36">
                  <c:v>862</c:v>
                </c:pt>
                <c:pt idx="37">
                  <c:v>834.75968487374905</c:v>
                </c:pt>
                <c:pt idx="38">
                  <c:v>826</c:v>
                </c:pt>
                <c:pt idx="39">
                  <c:v>829</c:v>
                </c:pt>
                <c:pt idx="40" formatCode="0">
                  <c:v>835.21932464871099</c:v>
                </c:pt>
                <c:pt idx="41">
                  <c:v>862</c:v>
                </c:pt>
                <c:pt idx="42">
                  <c:v>832</c:v>
                </c:pt>
                <c:pt idx="43" formatCode="0">
                  <c:v>807.80072803649102</c:v>
                </c:pt>
                <c:pt idx="44">
                  <c:v>835</c:v>
                </c:pt>
                <c:pt idx="45">
                  <c:v>833.07898906063394</c:v>
                </c:pt>
                <c:pt idx="46" formatCode="#,##0">
                  <c:v>846</c:v>
                </c:pt>
                <c:pt idx="47" formatCode="#,##0">
                  <c:v>907.60584310362594</c:v>
                </c:pt>
                <c:pt idx="48" formatCode="#,##0">
                  <c:v>935.96105006737298</c:v>
                </c:pt>
                <c:pt idx="49" formatCode="#,##0">
                  <c:v>895.16978805427004</c:v>
                </c:pt>
                <c:pt idx="50" formatCode="#,##0">
                  <c:v>899.40799191677695</c:v>
                </c:pt>
                <c:pt idx="51" formatCode="#,##0">
                  <c:v>881.74412806443502</c:v>
                </c:pt>
                <c:pt idx="52" formatCode="#,##0">
                  <c:v>857.65183032085599</c:v>
                </c:pt>
                <c:pt idx="53" formatCode="#,##0">
                  <c:v>908.92232552873395</c:v>
                </c:pt>
                <c:pt idx="54" formatCode="#,##0">
                  <c:v>927</c:v>
                </c:pt>
                <c:pt idx="55" formatCode="#,##0">
                  <c:v>936.60321470390204</c:v>
                </c:pt>
                <c:pt idx="56" formatCode="#,##0">
                  <c:v>915.45516067414201</c:v>
                </c:pt>
                <c:pt idx="57" formatCode="#,##0">
                  <c:v>900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Rádio Impuls - 759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D-072F-41F9-AFB4-CF2D8D583EED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List1!$C$3:$BJ$3</c:f>
              <c:numCache>
                <c:formatCode>General</c:formatCode>
                <c:ptCount val="60"/>
                <c:pt idx="0">
                  <c:v>962</c:v>
                </c:pt>
                <c:pt idx="1">
                  <c:v>930</c:v>
                </c:pt>
                <c:pt idx="2">
                  <c:v>934</c:v>
                </c:pt>
                <c:pt idx="3">
                  <c:v>996</c:v>
                </c:pt>
                <c:pt idx="4">
                  <c:v>1058</c:v>
                </c:pt>
                <c:pt idx="5">
                  <c:v>1082</c:v>
                </c:pt>
                <c:pt idx="6">
                  <c:v>1109</c:v>
                </c:pt>
                <c:pt idx="7">
                  <c:v>1143</c:v>
                </c:pt>
                <c:pt idx="8">
                  <c:v>1125</c:v>
                </c:pt>
                <c:pt idx="9">
                  <c:v>1084</c:v>
                </c:pt>
                <c:pt idx="10">
                  <c:v>1084</c:v>
                </c:pt>
                <c:pt idx="11">
                  <c:v>1127</c:v>
                </c:pt>
                <c:pt idx="12">
                  <c:v>1140</c:v>
                </c:pt>
                <c:pt idx="13">
                  <c:v>1084</c:v>
                </c:pt>
                <c:pt idx="14">
                  <c:v>1031</c:v>
                </c:pt>
                <c:pt idx="15">
                  <c:v>941</c:v>
                </c:pt>
                <c:pt idx="16">
                  <c:v>962</c:v>
                </c:pt>
                <c:pt idx="17">
                  <c:v>1046</c:v>
                </c:pt>
                <c:pt idx="18">
                  <c:v>1048</c:v>
                </c:pt>
                <c:pt idx="19">
                  <c:v>1027</c:v>
                </c:pt>
                <c:pt idx="20">
                  <c:v>976</c:v>
                </c:pt>
                <c:pt idx="21">
                  <c:v>1007</c:v>
                </c:pt>
                <c:pt idx="22">
                  <c:v>1039</c:v>
                </c:pt>
                <c:pt idx="23">
                  <c:v>1047</c:v>
                </c:pt>
                <c:pt idx="24">
                  <c:v>1042</c:v>
                </c:pt>
                <c:pt idx="25">
                  <c:v>1053</c:v>
                </c:pt>
                <c:pt idx="26">
                  <c:v>1064</c:v>
                </c:pt>
                <c:pt idx="27">
                  <c:v>1026</c:v>
                </c:pt>
                <c:pt idx="28">
                  <c:v>1039.7853456473599</c:v>
                </c:pt>
                <c:pt idx="29">
                  <c:v>1050</c:v>
                </c:pt>
                <c:pt idx="30">
                  <c:v>1071</c:v>
                </c:pt>
                <c:pt idx="31">
                  <c:v>1072</c:v>
                </c:pt>
                <c:pt idx="32">
                  <c:v>1057</c:v>
                </c:pt>
                <c:pt idx="33">
                  <c:v>1089.38300232714</c:v>
                </c:pt>
                <c:pt idx="34">
                  <c:v>1063</c:v>
                </c:pt>
                <c:pt idx="35">
                  <c:v>1008</c:v>
                </c:pt>
                <c:pt idx="36">
                  <c:v>1006</c:v>
                </c:pt>
                <c:pt idx="37">
                  <c:v>1002.45429626909</c:v>
                </c:pt>
                <c:pt idx="38">
                  <c:v>981</c:v>
                </c:pt>
                <c:pt idx="39">
                  <c:v>967</c:v>
                </c:pt>
                <c:pt idx="40" formatCode="0">
                  <c:v>965.67407461932703</c:v>
                </c:pt>
                <c:pt idx="41">
                  <c:v>969</c:v>
                </c:pt>
                <c:pt idx="42">
                  <c:v>978</c:v>
                </c:pt>
                <c:pt idx="43" formatCode="0">
                  <c:v>990.07326901541001</c:v>
                </c:pt>
                <c:pt idx="44">
                  <c:v>1013</c:v>
                </c:pt>
                <c:pt idx="45">
                  <c:v>1005.30102348915</c:v>
                </c:pt>
                <c:pt idx="46" formatCode="#,##0">
                  <c:v>1028</c:v>
                </c:pt>
                <c:pt idx="47" formatCode="#,##0">
                  <c:v>1037.2508419579401</c:v>
                </c:pt>
                <c:pt idx="48" formatCode="#,##0">
                  <c:v>1020.2349482936301</c:v>
                </c:pt>
                <c:pt idx="49" formatCode="#,##0">
                  <c:v>1060.3405335165401</c:v>
                </c:pt>
                <c:pt idx="50" formatCode="#,##0">
                  <c:v>1050.5849787627999</c:v>
                </c:pt>
                <c:pt idx="51" formatCode="#,##0">
                  <c:v>1036.3423712461199</c:v>
                </c:pt>
                <c:pt idx="52" formatCode="#,##0">
                  <c:v>1011.39508974453</c:v>
                </c:pt>
                <c:pt idx="53" formatCode="#,##0">
                  <c:v>1020.80007282443</c:v>
                </c:pt>
                <c:pt idx="54" formatCode="#,##0">
                  <c:v>1018</c:v>
                </c:pt>
                <c:pt idx="55" formatCode="#,##0">
                  <c:v>841.33566268082097</c:v>
                </c:pt>
                <c:pt idx="56" formatCode="#,##0">
                  <c:v>778.49400229946605</c:v>
                </c:pt>
                <c:pt idx="57" formatCode="#,##0">
                  <c:v>759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Evropa 2 - 625 tis.</c:v>
                </c:pt>
              </c:strCache>
            </c:strRef>
          </c:tx>
          <c:spPr>
            <a:ln w="25400">
              <a:solidFill>
                <a:srgbClr val="FFC000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List1!$C$4:$BJ$4</c:f>
              <c:numCache>
                <c:formatCode>General</c:formatCode>
                <c:ptCount val="60"/>
                <c:pt idx="0">
                  <c:v>940</c:v>
                </c:pt>
                <c:pt idx="1">
                  <c:v>951</c:v>
                </c:pt>
                <c:pt idx="2">
                  <c:v>911</c:v>
                </c:pt>
                <c:pt idx="3">
                  <c:v>897</c:v>
                </c:pt>
                <c:pt idx="4">
                  <c:v>912</c:v>
                </c:pt>
                <c:pt idx="5">
                  <c:v>882</c:v>
                </c:pt>
                <c:pt idx="6">
                  <c:v>838</c:v>
                </c:pt>
                <c:pt idx="7">
                  <c:v>820</c:v>
                </c:pt>
                <c:pt idx="8">
                  <c:v>850</c:v>
                </c:pt>
                <c:pt idx="9">
                  <c:v>889</c:v>
                </c:pt>
                <c:pt idx="10">
                  <c:v>931</c:v>
                </c:pt>
                <c:pt idx="11">
                  <c:v>958</c:v>
                </c:pt>
                <c:pt idx="12">
                  <c:v>949</c:v>
                </c:pt>
                <c:pt idx="13">
                  <c:v>977</c:v>
                </c:pt>
                <c:pt idx="14">
                  <c:v>965</c:v>
                </c:pt>
                <c:pt idx="15">
                  <c:v>887</c:v>
                </c:pt>
                <c:pt idx="16">
                  <c:v>911</c:v>
                </c:pt>
                <c:pt idx="17">
                  <c:v>944</c:v>
                </c:pt>
                <c:pt idx="18">
                  <c:v>958</c:v>
                </c:pt>
                <c:pt idx="19">
                  <c:v>957</c:v>
                </c:pt>
                <c:pt idx="20">
                  <c:v>872</c:v>
                </c:pt>
                <c:pt idx="21">
                  <c:v>852</c:v>
                </c:pt>
                <c:pt idx="22">
                  <c:v>871</c:v>
                </c:pt>
                <c:pt idx="23">
                  <c:v>883</c:v>
                </c:pt>
                <c:pt idx="24">
                  <c:v>890</c:v>
                </c:pt>
                <c:pt idx="25">
                  <c:v>877</c:v>
                </c:pt>
                <c:pt idx="26">
                  <c:v>902</c:v>
                </c:pt>
                <c:pt idx="27">
                  <c:v>927</c:v>
                </c:pt>
                <c:pt idx="28">
                  <c:v>901.78434676054405</c:v>
                </c:pt>
                <c:pt idx="29">
                  <c:v>904</c:v>
                </c:pt>
                <c:pt idx="30">
                  <c:v>950</c:v>
                </c:pt>
                <c:pt idx="31">
                  <c:v>940</c:v>
                </c:pt>
                <c:pt idx="32">
                  <c:v>915</c:v>
                </c:pt>
                <c:pt idx="33">
                  <c:v>922.33359472782104</c:v>
                </c:pt>
                <c:pt idx="34">
                  <c:v>901</c:v>
                </c:pt>
                <c:pt idx="35">
                  <c:v>913</c:v>
                </c:pt>
                <c:pt idx="36">
                  <c:v>910</c:v>
                </c:pt>
                <c:pt idx="37">
                  <c:v>886.62137641587799</c:v>
                </c:pt>
                <c:pt idx="38">
                  <c:v>900</c:v>
                </c:pt>
                <c:pt idx="39">
                  <c:v>894</c:v>
                </c:pt>
                <c:pt idx="40">
                  <c:v>855.82943855191797</c:v>
                </c:pt>
                <c:pt idx="41">
                  <c:v>835</c:v>
                </c:pt>
                <c:pt idx="42">
                  <c:v>848</c:v>
                </c:pt>
                <c:pt idx="43">
                  <c:v>841.01455056164502</c:v>
                </c:pt>
                <c:pt idx="44">
                  <c:v>848</c:v>
                </c:pt>
                <c:pt idx="45">
                  <c:v>858.15648650958201</c:v>
                </c:pt>
                <c:pt idx="46">
                  <c:v>860</c:v>
                </c:pt>
                <c:pt idx="47" formatCode="#,##0">
                  <c:v>886.01010953847299</c:v>
                </c:pt>
                <c:pt idx="48" formatCode="#,##0">
                  <c:v>904.58097788180305</c:v>
                </c:pt>
                <c:pt idx="49" formatCode="#,##0">
                  <c:v>914.622536549649</c:v>
                </c:pt>
                <c:pt idx="50" formatCode="#,##0">
                  <c:v>889.928286333492</c:v>
                </c:pt>
                <c:pt idx="51" formatCode="#,##0">
                  <c:v>852.99853735433203</c:v>
                </c:pt>
                <c:pt idx="52" formatCode="#,##0">
                  <c:v>853.30447746578</c:v>
                </c:pt>
                <c:pt idx="53" formatCode="#,##0">
                  <c:v>838.73262473819398</c:v>
                </c:pt>
                <c:pt idx="54" formatCode="#,##0">
                  <c:v>823</c:v>
                </c:pt>
                <c:pt idx="55" formatCode="#,##0">
                  <c:v>766.31394518101001</c:v>
                </c:pt>
                <c:pt idx="56" formatCode="#,##0">
                  <c:v>643.75055768728998</c:v>
                </c:pt>
                <c:pt idx="57" formatCode="#,##0">
                  <c:v>625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Rádio Blaník - 591 tis.</c:v>
                </c:pt>
              </c:strCache>
            </c:strRef>
          </c:tx>
          <c:spPr>
            <a:ln w="25400">
              <a:solidFill>
                <a:srgbClr val="0070C0"/>
              </a:solidFill>
            </a:ln>
          </c:spPr>
          <c:marker>
            <c:symbol val="none"/>
          </c:marker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List1!$C$5:$BJ$5</c:f>
              <c:numCache>
                <c:formatCode>0.00</c:formatCode>
                <c:ptCount val="60"/>
                <c:pt idx="0">
                  <c:v>371.93463079771402</c:v>
                </c:pt>
                <c:pt idx="1">
                  <c:v>401.32329618083497</c:v>
                </c:pt>
                <c:pt idx="2">
                  <c:v>401.55604273887099</c:v>
                </c:pt>
                <c:pt idx="3">
                  <c:v>351.83982022254997</c:v>
                </c:pt>
                <c:pt idx="4">
                  <c:v>354.554134587921</c:v>
                </c:pt>
                <c:pt idx="5">
                  <c:v>400.75413187062998</c:v>
                </c:pt>
                <c:pt idx="6">
                  <c:v>408.20519999881702</c:v>
                </c:pt>
                <c:pt idx="7">
                  <c:v>407.40737356404901</c:v>
                </c:pt>
                <c:pt idx="8">
                  <c:v>406.91696238938903</c:v>
                </c:pt>
                <c:pt idx="9">
                  <c:v>431.83229457084701</c:v>
                </c:pt>
                <c:pt idx="10">
                  <c:v>384.83684008478701</c:v>
                </c:pt>
                <c:pt idx="11">
                  <c:v>497.19231574254098</c:v>
                </c:pt>
                <c:pt idx="12">
                  <c:v>531.73598138924501</c:v>
                </c:pt>
                <c:pt idx="13">
                  <c:v>537.26256148754305</c:v>
                </c:pt>
                <c:pt idx="14">
                  <c:v>520.84221304625896</c:v>
                </c:pt>
                <c:pt idx="15">
                  <c:v>487.513429693597</c:v>
                </c:pt>
                <c:pt idx="16">
                  <c:v>632.85412609840205</c:v>
                </c:pt>
                <c:pt idx="17">
                  <c:v>677.75658903378803</c:v>
                </c:pt>
                <c:pt idx="18">
                  <c:v>659.61444162431496</c:v>
                </c:pt>
                <c:pt idx="19">
                  <c:v>659.39295065340195</c:v>
                </c:pt>
                <c:pt idx="20">
                  <c:v>677.35714939517504</c:v>
                </c:pt>
                <c:pt idx="21">
                  <c:v>645.84775662831998</c:v>
                </c:pt>
                <c:pt idx="22">
                  <c:v>667.84350426554295</c:v>
                </c:pt>
                <c:pt idx="23" formatCode="General">
                  <c:v>628.57509287554706</c:v>
                </c:pt>
                <c:pt idx="24" formatCode="General">
                  <c:v>605.77196999780494</c:v>
                </c:pt>
                <c:pt idx="25" formatCode="General">
                  <c:v>657.72426535847706</c:v>
                </c:pt>
                <c:pt idx="26" formatCode="General">
                  <c:v>649.98067210522197</c:v>
                </c:pt>
                <c:pt idx="27" formatCode="General">
                  <c:v>642.49990576830999</c:v>
                </c:pt>
                <c:pt idx="28" formatCode="General">
                  <c:v>665.90273661951903</c:v>
                </c:pt>
                <c:pt idx="29" formatCode="General">
                  <c:v>647.83932505175699</c:v>
                </c:pt>
                <c:pt idx="30" formatCode="General">
                  <c:v>647.28481893856804</c:v>
                </c:pt>
                <c:pt idx="31" formatCode="General">
                  <c:v>666.25548387395099</c:v>
                </c:pt>
                <c:pt idx="32" formatCode="General">
                  <c:v>647.13635657613895</c:v>
                </c:pt>
                <c:pt idx="33" formatCode="General">
                  <c:v>628.315520354196</c:v>
                </c:pt>
                <c:pt idx="34" formatCode="General">
                  <c:v>597.94930948405499</c:v>
                </c:pt>
                <c:pt idx="35" formatCode="General">
                  <c:v>577.91805006974596</c:v>
                </c:pt>
                <c:pt idx="36" formatCode="General">
                  <c:v>590.81610884325596</c:v>
                </c:pt>
                <c:pt idx="37" formatCode="General">
                  <c:v>606.34083143209102</c:v>
                </c:pt>
                <c:pt idx="38" formatCode="General">
                  <c:v>630.97381351611205</c:v>
                </c:pt>
                <c:pt idx="39" formatCode="General">
                  <c:v>643.56352495079602</c:v>
                </c:pt>
                <c:pt idx="40" formatCode="General">
                  <c:v>635.94755935794899</c:v>
                </c:pt>
                <c:pt idx="41" formatCode="General">
                  <c:v>600.86138094812804</c:v>
                </c:pt>
                <c:pt idx="42" formatCode="General">
                  <c:v>583.22389664295895</c:v>
                </c:pt>
                <c:pt idx="43" formatCode="General">
                  <c:v>583.90556722597205</c:v>
                </c:pt>
                <c:pt idx="44" formatCode="General">
                  <c:v>568.92000826661604</c:v>
                </c:pt>
                <c:pt idx="45" formatCode="General">
                  <c:v>581.2891879</c:v>
                </c:pt>
                <c:pt idx="46" formatCode="General">
                  <c:v>569.26039528484398</c:v>
                </c:pt>
                <c:pt idx="47" formatCode="#,##0">
                  <c:v>575.45252396273497</c:v>
                </c:pt>
                <c:pt idx="48" formatCode="#,##0">
                  <c:v>584.37338787956196</c:v>
                </c:pt>
                <c:pt idx="49" formatCode="#,##0">
                  <c:v>562.01112923016501</c:v>
                </c:pt>
                <c:pt idx="50" formatCode="#,##0">
                  <c:v>558.08194007550605</c:v>
                </c:pt>
                <c:pt idx="51" formatCode="#,##0">
                  <c:v>586.08590590145002</c:v>
                </c:pt>
                <c:pt idx="52" formatCode="#,##0">
                  <c:v>588.19845302531496</c:v>
                </c:pt>
                <c:pt idx="53" formatCode="#,##0">
                  <c:v>618.64862675284701</c:v>
                </c:pt>
                <c:pt idx="54" formatCode="#,##0">
                  <c:v>640</c:v>
                </c:pt>
                <c:pt idx="55" formatCode="#,##0">
                  <c:v>639.54547315999105</c:v>
                </c:pt>
                <c:pt idx="56" formatCode="#,##0">
                  <c:v>621.76775128535996</c:v>
                </c:pt>
                <c:pt idx="57" formatCode="#,##0">
                  <c:v>591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Frekvence 1 - 445 tis.</c:v>
                </c:pt>
              </c:strCache>
            </c:strRef>
          </c:tx>
          <c:spPr>
            <a:ln w="25400">
              <a:solidFill>
                <a:srgbClr val="823838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5-E4EA-44A4-8D67-A9132E767E09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List1!$C$6:$BJ$6</c:f>
              <c:numCache>
                <c:formatCode>General</c:formatCode>
                <c:ptCount val="60"/>
                <c:pt idx="0">
                  <c:v>880</c:v>
                </c:pt>
                <c:pt idx="1">
                  <c:v>904</c:v>
                </c:pt>
                <c:pt idx="2">
                  <c:v>904</c:v>
                </c:pt>
                <c:pt idx="3">
                  <c:v>879</c:v>
                </c:pt>
                <c:pt idx="4">
                  <c:v>865</c:v>
                </c:pt>
                <c:pt idx="5">
                  <c:v>829</c:v>
                </c:pt>
                <c:pt idx="6">
                  <c:v>804</c:v>
                </c:pt>
                <c:pt idx="7">
                  <c:v>797</c:v>
                </c:pt>
                <c:pt idx="8">
                  <c:v>813</c:v>
                </c:pt>
                <c:pt idx="9">
                  <c:v>930</c:v>
                </c:pt>
                <c:pt idx="10">
                  <c:v>959</c:v>
                </c:pt>
                <c:pt idx="11">
                  <c:v>932</c:v>
                </c:pt>
                <c:pt idx="12">
                  <c:v>928</c:v>
                </c:pt>
                <c:pt idx="13">
                  <c:v>911</c:v>
                </c:pt>
                <c:pt idx="14">
                  <c:v>881</c:v>
                </c:pt>
                <c:pt idx="15">
                  <c:v>873</c:v>
                </c:pt>
                <c:pt idx="16">
                  <c:v>889</c:v>
                </c:pt>
                <c:pt idx="17">
                  <c:v>901</c:v>
                </c:pt>
                <c:pt idx="18">
                  <c:v>931</c:v>
                </c:pt>
                <c:pt idx="19">
                  <c:v>902</c:v>
                </c:pt>
                <c:pt idx="20">
                  <c:v>897</c:v>
                </c:pt>
                <c:pt idx="21">
                  <c:v>937</c:v>
                </c:pt>
                <c:pt idx="22">
                  <c:v>940</c:v>
                </c:pt>
                <c:pt idx="23">
                  <c:v>926</c:v>
                </c:pt>
                <c:pt idx="24">
                  <c:v>935</c:v>
                </c:pt>
                <c:pt idx="25">
                  <c:v>949</c:v>
                </c:pt>
                <c:pt idx="26">
                  <c:v>966</c:v>
                </c:pt>
                <c:pt idx="27">
                  <c:v>968</c:v>
                </c:pt>
                <c:pt idx="28">
                  <c:v>939.626941147661</c:v>
                </c:pt>
                <c:pt idx="29">
                  <c:v>931</c:v>
                </c:pt>
                <c:pt idx="30">
                  <c:v>896</c:v>
                </c:pt>
                <c:pt idx="31">
                  <c:v>867</c:v>
                </c:pt>
                <c:pt idx="32">
                  <c:v>847</c:v>
                </c:pt>
                <c:pt idx="33">
                  <c:v>835.11891508660904</c:v>
                </c:pt>
                <c:pt idx="34">
                  <c:v>837</c:v>
                </c:pt>
                <c:pt idx="35">
                  <c:v>852</c:v>
                </c:pt>
                <c:pt idx="36">
                  <c:v>882</c:v>
                </c:pt>
                <c:pt idx="37">
                  <c:v>891.10391919046697</c:v>
                </c:pt>
                <c:pt idx="38">
                  <c:v>888</c:v>
                </c:pt>
                <c:pt idx="39">
                  <c:v>893</c:v>
                </c:pt>
                <c:pt idx="40" formatCode="0">
                  <c:v>890.896283003402</c:v>
                </c:pt>
                <c:pt idx="41">
                  <c:v>872</c:v>
                </c:pt>
                <c:pt idx="42">
                  <c:v>843</c:v>
                </c:pt>
                <c:pt idx="43" formatCode="0">
                  <c:v>813.89438967420006</c:v>
                </c:pt>
                <c:pt idx="44">
                  <c:v>811</c:v>
                </c:pt>
                <c:pt idx="45">
                  <c:v>813.70490509530396</c:v>
                </c:pt>
                <c:pt idx="46" formatCode="#,##0">
                  <c:v>818</c:v>
                </c:pt>
                <c:pt idx="47" formatCode="#,##0">
                  <c:v>794.83781307083404</c:v>
                </c:pt>
                <c:pt idx="48" formatCode="#,##0">
                  <c:v>755.528231410079</c:v>
                </c:pt>
                <c:pt idx="49" formatCode="#,##0">
                  <c:v>741.25143565114695</c:v>
                </c:pt>
                <c:pt idx="50" formatCode="#,##0">
                  <c:v>729.94991527725006</c:v>
                </c:pt>
                <c:pt idx="51" formatCode="#,##0">
                  <c:v>684.54421020732298</c:v>
                </c:pt>
                <c:pt idx="52" formatCode="#,##0">
                  <c:v>668.49402202464603</c:v>
                </c:pt>
                <c:pt idx="53" formatCode="#,##0">
                  <c:v>690.47542072219505</c:v>
                </c:pt>
                <c:pt idx="54" formatCode="#,##0">
                  <c:v>681</c:v>
                </c:pt>
                <c:pt idx="55" formatCode="#,##0">
                  <c:v>584.07261912809599</c:v>
                </c:pt>
                <c:pt idx="56" formatCode="#,##0">
                  <c:v>498.894269308547</c:v>
                </c:pt>
                <c:pt idx="57" formatCode="#,##0">
                  <c:v>445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ser>
          <c:idx val="5"/>
          <c:order val="5"/>
          <c:tx>
            <c:strRef>
              <c:f>List1!$B$7</c:f>
              <c:strCache>
                <c:ptCount val="1"/>
                <c:pt idx="0">
                  <c:v>ČRo Dvojka - 353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19-E4EA-44A4-8D67-A9132E767E09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A-E4EA-44A4-8D67-A9132E767E09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B-E4EA-44A4-8D67-A9132E767E09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C-E4EA-44A4-8D67-A9132E767E09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D-E4EA-44A4-8D67-A9132E767E09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List1!$C$7:$BJ$7</c:f>
              <c:numCache>
                <c:formatCode>General</c:formatCode>
                <c:ptCount val="60"/>
                <c:pt idx="0">
                  <c:v>441</c:v>
                </c:pt>
                <c:pt idx="1">
                  <c:v>438</c:v>
                </c:pt>
                <c:pt idx="2">
                  <c:v>428</c:v>
                </c:pt>
                <c:pt idx="3">
                  <c:v>435</c:v>
                </c:pt>
                <c:pt idx="4">
                  <c:v>405</c:v>
                </c:pt>
                <c:pt idx="5">
                  <c:v>370</c:v>
                </c:pt>
                <c:pt idx="6">
                  <c:v>386</c:v>
                </c:pt>
                <c:pt idx="7">
                  <c:v>393</c:v>
                </c:pt>
                <c:pt idx="8">
                  <c:v>412</c:v>
                </c:pt>
                <c:pt idx="9">
                  <c:v>418</c:v>
                </c:pt>
                <c:pt idx="10">
                  <c:v>436</c:v>
                </c:pt>
                <c:pt idx="11">
                  <c:v>413</c:v>
                </c:pt>
                <c:pt idx="12">
                  <c:v>385</c:v>
                </c:pt>
                <c:pt idx="13">
                  <c:v>343</c:v>
                </c:pt>
                <c:pt idx="14">
                  <c:v>337</c:v>
                </c:pt>
                <c:pt idx="15">
                  <c:v>354</c:v>
                </c:pt>
                <c:pt idx="16">
                  <c:v>329</c:v>
                </c:pt>
                <c:pt idx="17">
                  <c:v>327</c:v>
                </c:pt>
                <c:pt idx="18">
                  <c:v>361</c:v>
                </c:pt>
                <c:pt idx="19">
                  <c:v>368</c:v>
                </c:pt>
                <c:pt idx="20">
                  <c:v>351</c:v>
                </c:pt>
                <c:pt idx="21">
                  <c:v>371</c:v>
                </c:pt>
                <c:pt idx="22">
                  <c:v>381</c:v>
                </c:pt>
                <c:pt idx="23">
                  <c:v>360</c:v>
                </c:pt>
                <c:pt idx="24">
                  <c:v>388</c:v>
                </c:pt>
                <c:pt idx="25">
                  <c:v>437</c:v>
                </c:pt>
                <c:pt idx="26">
                  <c:v>428</c:v>
                </c:pt>
                <c:pt idx="27">
                  <c:v>413</c:v>
                </c:pt>
                <c:pt idx="28">
                  <c:v>417</c:v>
                </c:pt>
                <c:pt idx="29">
                  <c:v>420</c:v>
                </c:pt>
                <c:pt idx="30">
                  <c:v>426</c:v>
                </c:pt>
                <c:pt idx="31">
                  <c:v>427</c:v>
                </c:pt>
                <c:pt idx="32">
                  <c:v>422</c:v>
                </c:pt>
                <c:pt idx="33">
                  <c:v>406.16014848153497</c:v>
                </c:pt>
                <c:pt idx="34">
                  <c:v>389</c:v>
                </c:pt>
                <c:pt idx="35">
                  <c:v>402</c:v>
                </c:pt>
                <c:pt idx="36">
                  <c:v>428</c:v>
                </c:pt>
                <c:pt idx="37">
                  <c:v>416.29724805781802</c:v>
                </c:pt>
                <c:pt idx="38">
                  <c:v>390</c:v>
                </c:pt>
                <c:pt idx="39">
                  <c:v>396</c:v>
                </c:pt>
                <c:pt idx="40" formatCode="0">
                  <c:v>386.63877672620202</c:v>
                </c:pt>
                <c:pt idx="41">
                  <c:v>361</c:v>
                </c:pt>
                <c:pt idx="42">
                  <c:v>354</c:v>
                </c:pt>
                <c:pt idx="43" formatCode="0">
                  <c:v>353.39395449481702</c:v>
                </c:pt>
                <c:pt idx="44">
                  <c:v>342</c:v>
                </c:pt>
                <c:pt idx="45">
                  <c:v>305.93531894879197</c:v>
                </c:pt>
                <c:pt idx="46">
                  <c:v>293</c:v>
                </c:pt>
                <c:pt idx="47" formatCode="#,##0">
                  <c:v>301.26304818198099</c:v>
                </c:pt>
                <c:pt idx="48" formatCode="#,##0">
                  <c:v>293.56553498034901</c:v>
                </c:pt>
                <c:pt idx="49" formatCode="#,##0">
                  <c:v>270.13504379603</c:v>
                </c:pt>
                <c:pt idx="50" formatCode="#,##0">
                  <c:v>287.85277872077302</c:v>
                </c:pt>
                <c:pt idx="51" formatCode="#,##0">
                  <c:v>325.82640176055901</c:v>
                </c:pt>
                <c:pt idx="52" formatCode="#,##0">
                  <c:v>325.641327248702</c:v>
                </c:pt>
                <c:pt idx="53" formatCode="#,##0">
                  <c:v>317.37178430061903</c:v>
                </c:pt>
                <c:pt idx="54" formatCode="#,##0">
                  <c:v>326</c:v>
                </c:pt>
                <c:pt idx="55" formatCode="#,##0">
                  <c:v>344.48900357231003</c:v>
                </c:pt>
                <c:pt idx="56" formatCode="#,##0">
                  <c:v>365.68644414213901</c:v>
                </c:pt>
                <c:pt idx="57" formatCode="#,##0">
                  <c:v>353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F-B1BE-4494-99CD-8C042E77A2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361920"/>
        <c:axId val="249363456"/>
      </c:lineChart>
      <c:catAx>
        <c:axId val="2493619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-5400000" vert="horz"/>
          <a:lstStyle/>
          <a:p>
            <a:pPr algn="ctr">
              <a:defRPr lang="cs-CZ"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9363456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4936345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1" i="0" u="none" strike="noStrike" kern="1200" baseline="0">
                <a:solidFill>
                  <a:srgbClr val="971C54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93619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491547547856509"/>
          <c:y val="2.2808967350418777E-2"/>
          <c:w val="0.21048322691409943"/>
          <c:h val="0.8421591855158232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9416401263095129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ČRo Plus - 122 tis.</c:v>
                </c:pt>
              </c:strCache>
            </c:strRef>
          </c:tx>
          <c:spPr>
            <a:ln w="25400" cap="rnd">
              <a:solidFill>
                <a:srgbClr val="EFC25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6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List1!$C$2:$BJ$2</c:f>
              <c:numCache>
                <c:formatCode>General</c:formatCode>
                <c:ptCount val="60"/>
                <c:pt idx="31">
                  <c:v>25.793849999999999</c:v>
                </c:pt>
                <c:pt idx="32">
                  <c:v>20.439160000000001</c:v>
                </c:pt>
                <c:pt idx="33">
                  <c:v>20.027139999999999</c:v>
                </c:pt>
                <c:pt idx="34">
                  <c:v>24.81371</c:v>
                </c:pt>
                <c:pt idx="35">
                  <c:v>26.796320000000001</c:v>
                </c:pt>
                <c:pt idx="36">
                  <c:v>25.826699999999999</c:v>
                </c:pt>
                <c:pt idx="37">
                  <c:v>27.504460000000002</c:v>
                </c:pt>
                <c:pt idx="38">
                  <c:v>33.095599999999997</c:v>
                </c:pt>
                <c:pt idx="39">
                  <c:v>45.597110000000001</c:v>
                </c:pt>
                <c:pt idx="40" formatCode="0">
                  <c:v>56</c:v>
                </c:pt>
                <c:pt idx="41">
                  <c:v>55</c:v>
                </c:pt>
                <c:pt idx="42">
                  <c:v>59</c:v>
                </c:pt>
                <c:pt idx="43" formatCode="0">
                  <c:v>73</c:v>
                </c:pt>
                <c:pt idx="44">
                  <c:v>76.083110000000005</c:v>
                </c:pt>
                <c:pt idx="45">
                  <c:v>67.26885</c:v>
                </c:pt>
                <c:pt idx="46" formatCode="#,##0">
                  <c:v>65</c:v>
                </c:pt>
                <c:pt idx="47" formatCode="#,##0">
                  <c:v>76</c:v>
                </c:pt>
                <c:pt idx="48" formatCode="#,##0">
                  <c:v>85</c:v>
                </c:pt>
                <c:pt idx="49" formatCode="#,##0">
                  <c:v>78</c:v>
                </c:pt>
                <c:pt idx="50" formatCode="#,##0">
                  <c:v>92</c:v>
                </c:pt>
                <c:pt idx="51" formatCode="#,##0">
                  <c:v>110</c:v>
                </c:pt>
                <c:pt idx="52" formatCode="#,##0">
                  <c:v>96.508733461988797</c:v>
                </c:pt>
                <c:pt idx="53" formatCode="#,##0">
                  <c:v>96.742212982762595</c:v>
                </c:pt>
                <c:pt idx="54" formatCode="#,##0">
                  <c:v>99</c:v>
                </c:pt>
                <c:pt idx="55">
                  <c:v>98.115793242522102</c:v>
                </c:pt>
                <c:pt idx="56" formatCode="#,##0">
                  <c:v>103.856450476877</c:v>
                </c:pt>
                <c:pt idx="57" formatCode="#,##0">
                  <c:v>122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ČRo Vltava - 64 tis.</c:v>
                </c:pt>
              </c:strCache>
            </c:strRef>
          </c:tx>
          <c:spPr>
            <a:ln w="25400">
              <a:solidFill>
                <a:srgbClr val="C00000"/>
              </a:solidFill>
              <a:prstDash val="solid"/>
            </a:ln>
          </c:spPr>
          <c:marker>
            <c:symbol val="none"/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6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List1!$C$3:$BJ$3</c:f>
              <c:numCache>
                <c:formatCode>General</c:formatCode>
                <c:ptCount val="60"/>
                <c:pt idx="0">
                  <c:v>54.390709999999999</c:v>
                </c:pt>
                <c:pt idx="1">
                  <c:v>64.863519999999994</c:v>
                </c:pt>
                <c:pt idx="2">
                  <c:v>66.297030000000007</c:v>
                </c:pt>
                <c:pt idx="3">
                  <c:v>67.775229999999993</c:v>
                </c:pt>
                <c:pt idx="4">
                  <c:v>65.784520000000001</c:v>
                </c:pt>
                <c:pt idx="5">
                  <c:v>62.179299999999998</c:v>
                </c:pt>
                <c:pt idx="6">
                  <c:v>64.101290000000006</c:v>
                </c:pt>
                <c:pt idx="7">
                  <c:v>59.705669999999998</c:v>
                </c:pt>
                <c:pt idx="8">
                  <c:v>60.128039999999999</c:v>
                </c:pt>
                <c:pt idx="9">
                  <c:v>76.128039999999999</c:v>
                </c:pt>
                <c:pt idx="10">
                  <c:v>91.748069999999998</c:v>
                </c:pt>
                <c:pt idx="11">
                  <c:v>82.23451</c:v>
                </c:pt>
                <c:pt idx="12">
                  <c:v>81.914659999999998</c:v>
                </c:pt>
                <c:pt idx="13">
                  <c:v>73.677390000000003</c:v>
                </c:pt>
                <c:pt idx="14">
                  <c:v>63.347529999999999</c:v>
                </c:pt>
                <c:pt idx="15">
                  <c:v>62.730029999999999</c:v>
                </c:pt>
                <c:pt idx="16">
                  <c:v>52.221820000000001</c:v>
                </c:pt>
                <c:pt idx="17">
                  <c:v>52.502609999999997</c:v>
                </c:pt>
                <c:pt idx="18">
                  <c:v>64.768010000000004</c:v>
                </c:pt>
                <c:pt idx="19">
                  <c:v>62.941899999999997</c:v>
                </c:pt>
                <c:pt idx="20">
                  <c:v>58.992959999999997</c:v>
                </c:pt>
                <c:pt idx="21">
                  <c:v>59.325380000000003</c:v>
                </c:pt>
                <c:pt idx="22">
                  <c:v>58.677129999999998</c:v>
                </c:pt>
                <c:pt idx="23">
                  <c:v>63.176259999999999</c:v>
                </c:pt>
                <c:pt idx="24">
                  <c:v>67.425160000000005</c:v>
                </c:pt>
                <c:pt idx="25">
                  <c:v>63.901499999999999</c:v>
                </c:pt>
                <c:pt idx="26">
                  <c:v>60.962090000000003</c:v>
                </c:pt>
                <c:pt idx="27">
                  <c:v>66.008589999999998</c:v>
                </c:pt>
                <c:pt idx="28">
                  <c:v>69.197500000000005</c:v>
                </c:pt>
                <c:pt idx="29">
                  <c:v>63.154040000000002</c:v>
                </c:pt>
                <c:pt idx="30">
                  <c:v>66.112579999999994</c:v>
                </c:pt>
                <c:pt idx="31">
                  <c:v>78.957939999999994</c:v>
                </c:pt>
                <c:pt idx="32">
                  <c:v>82.107740000000007</c:v>
                </c:pt>
                <c:pt idx="33">
                  <c:v>76.417810000000003</c:v>
                </c:pt>
                <c:pt idx="34">
                  <c:v>71.467669999999998</c:v>
                </c:pt>
                <c:pt idx="35">
                  <c:v>68.319699999999997</c:v>
                </c:pt>
                <c:pt idx="36">
                  <c:v>64.282589999999999</c:v>
                </c:pt>
                <c:pt idx="37">
                  <c:v>59.108199999999997</c:v>
                </c:pt>
                <c:pt idx="38">
                  <c:v>55.550260000000002</c:v>
                </c:pt>
                <c:pt idx="39">
                  <c:v>60.733890000000002</c:v>
                </c:pt>
                <c:pt idx="40" formatCode="0">
                  <c:v>56</c:v>
                </c:pt>
                <c:pt idx="41">
                  <c:v>46</c:v>
                </c:pt>
                <c:pt idx="42">
                  <c:v>41</c:v>
                </c:pt>
                <c:pt idx="43" formatCode="0">
                  <c:v>41</c:v>
                </c:pt>
                <c:pt idx="44">
                  <c:v>51.661459999999998</c:v>
                </c:pt>
                <c:pt idx="45">
                  <c:v>47.422840000000001</c:v>
                </c:pt>
                <c:pt idx="46" formatCode="#,##0">
                  <c:v>45</c:v>
                </c:pt>
                <c:pt idx="47" formatCode="#,##0">
                  <c:v>50</c:v>
                </c:pt>
                <c:pt idx="48" formatCode="#,##0">
                  <c:v>47</c:v>
                </c:pt>
                <c:pt idx="49" formatCode="#,##0">
                  <c:v>48</c:v>
                </c:pt>
                <c:pt idx="50" formatCode="#,##0">
                  <c:v>61</c:v>
                </c:pt>
                <c:pt idx="51" formatCode="#,##0">
                  <c:v>63</c:v>
                </c:pt>
                <c:pt idx="52" formatCode="#,##0">
                  <c:v>51.761115649019899</c:v>
                </c:pt>
                <c:pt idx="53" formatCode="#,##0">
                  <c:v>52.365012689670202</c:v>
                </c:pt>
                <c:pt idx="54" formatCode="#,##0">
                  <c:v>53</c:v>
                </c:pt>
                <c:pt idx="55">
                  <c:v>52.344994886324301</c:v>
                </c:pt>
                <c:pt idx="56" formatCode="#,##0">
                  <c:v>55.7777249150801</c:v>
                </c:pt>
                <c:pt idx="57" formatCode="#,##0">
                  <c:v>64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Zet - 10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6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List1!$C$4:$BJ$4</c:f>
              <c:numCache>
                <c:formatCode>General</c:formatCode>
                <c:ptCount val="60"/>
                <c:pt idx="0">
                  <c:v>21.8291</c:v>
                </c:pt>
                <c:pt idx="1">
                  <c:v>12.4877</c:v>
                </c:pt>
                <c:pt idx="2">
                  <c:v>8.2466889999999999</c:v>
                </c:pt>
                <c:pt idx="3">
                  <c:v>11.48568</c:v>
                </c:pt>
                <c:pt idx="4">
                  <c:v>16.70383</c:v>
                </c:pt>
                <c:pt idx="5">
                  <c:v>15.738659999999999</c:v>
                </c:pt>
                <c:pt idx="6">
                  <c:v>13.64475</c:v>
                </c:pt>
                <c:pt idx="7">
                  <c:v>12.69244</c:v>
                </c:pt>
                <c:pt idx="8">
                  <c:v>17.150970000000001</c:v>
                </c:pt>
                <c:pt idx="9">
                  <c:v>20.714259999999999</c:v>
                </c:pt>
                <c:pt idx="10">
                  <c:v>21.364350000000002</c:v>
                </c:pt>
                <c:pt idx="11">
                  <c:v>22.194970000000001</c:v>
                </c:pt>
                <c:pt idx="12">
                  <c:v>19.446149999999999</c:v>
                </c:pt>
                <c:pt idx="13">
                  <c:v>19.074839999999998</c:v>
                </c:pt>
                <c:pt idx="14">
                  <c:v>19.2547</c:v>
                </c:pt>
                <c:pt idx="15">
                  <c:v>16.489270000000001</c:v>
                </c:pt>
                <c:pt idx="16">
                  <c:v>14.907719999999999</c:v>
                </c:pt>
                <c:pt idx="17">
                  <c:v>11.89758</c:v>
                </c:pt>
                <c:pt idx="18">
                  <c:v>14.21743</c:v>
                </c:pt>
                <c:pt idx="19">
                  <c:v>14.53603</c:v>
                </c:pt>
                <c:pt idx="20">
                  <c:v>8.4377469999999999</c:v>
                </c:pt>
                <c:pt idx="21">
                  <c:v>14.79552</c:v>
                </c:pt>
                <c:pt idx="22">
                  <c:v>15.99704</c:v>
                </c:pt>
                <c:pt idx="23">
                  <c:v>12.97823</c:v>
                </c:pt>
                <c:pt idx="24">
                  <c:v>16.639790000000001</c:v>
                </c:pt>
                <c:pt idx="25">
                  <c:v>13.70417</c:v>
                </c:pt>
                <c:pt idx="26">
                  <c:v>19.654990000000002</c:v>
                </c:pt>
                <c:pt idx="27">
                  <c:v>24.68272</c:v>
                </c:pt>
                <c:pt idx="28">
                  <c:v>18.30452</c:v>
                </c:pt>
                <c:pt idx="29">
                  <c:v>18.88702</c:v>
                </c:pt>
                <c:pt idx="30">
                  <c:v>19.9953</c:v>
                </c:pt>
                <c:pt idx="31">
                  <c:v>19.653169999999999</c:v>
                </c:pt>
                <c:pt idx="32">
                  <c:v>21.308250000000001</c:v>
                </c:pt>
                <c:pt idx="33">
                  <c:v>20.845130000000001</c:v>
                </c:pt>
                <c:pt idx="34">
                  <c:v>20.23404</c:v>
                </c:pt>
                <c:pt idx="35">
                  <c:v>25.965879999999999</c:v>
                </c:pt>
                <c:pt idx="36">
                  <c:v>30.652629999999998</c:v>
                </c:pt>
                <c:pt idx="37">
                  <c:v>22.66245</c:v>
                </c:pt>
                <c:pt idx="38">
                  <c:v>15.66789</c:v>
                </c:pt>
                <c:pt idx="39">
                  <c:v>16.399159999999998</c:v>
                </c:pt>
                <c:pt idx="40" formatCode="0">
                  <c:v>21</c:v>
                </c:pt>
                <c:pt idx="41">
                  <c:v>21</c:v>
                </c:pt>
                <c:pt idx="42">
                  <c:v>17</c:v>
                </c:pt>
                <c:pt idx="43" formatCode="0">
                  <c:v>14</c:v>
                </c:pt>
                <c:pt idx="44">
                  <c:v>7.100848</c:v>
                </c:pt>
                <c:pt idx="45">
                  <c:v>6.058014</c:v>
                </c:pt>
                <c:pt idx="46" formatCode="#,##0">
                  <c:v>9</c:v>
                </c:pt>
                <c:pt idx="47" formatCode="#,##0">
                  <c:v>11</c:v>
                </c:pt>
                <c:pt idx="48" formatCode="#,##0">
                  <c:v>13</c:v>
                </c:pt>
                <c:pt idx="49" formatCode="#,##0">
                  <c:v>10</c:v>
                </c:pt>
                <c:pt idx="50" formatCode="#,##0">
                  <c:v>8</c:v>
                </c:pt>
                <c:pt idx="51" formatCode="#,##0">
                  <c:v>9</c:v>
                </c:pt>
                <c:pt idx="52" formatCode="#,##0">
                  <c:v>6.9293302028064403</c:v>
                </c:pt>
                <c:pt idx="53" formatCode="#,##0">
                  <c:v>7.1503738791760103</c:v>
                </c:pt>
                <c:pt idx="54" formatCode="#,##0">
                  <c:v>9</c:v>
                </c:pt>
                <c:pt idx="55">
                  <c:v>6.0181533222733101</c:v>
                </c:pt>
                <c:pt idx="56" formatCode="#,##0">
                  <c:v>4.9738710260598999</c:v>
                </c:pt>
                <c:pt idx="57" formatCode="#,##0">
                  <c:v>10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Rádio Junior - 9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6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List1!$C$5:$BJ$5</c:f>
              <c:numCache>
                <c:formatCode>General</c:formatCode>
                <c:ptCount val="60"/>
                <c:pt idx="31">
                  <c:v>6.7469720000000004</c:v>
                </c:pt>
                <c:pt idx="32">
                  <c:v>5.8186920000000004</c:v>
                </c:pt>
                <c:pt idx="33">
                  <c:v>6.6559720000000002</c:v>
                </c:pt>
                <c:pt idx="34">
                  <c:v>5.6027699999999996</c:v>
                </c:pt>
                <c:pt idx="35">
                  <c:v>6.6621309999999996</c:v>
                </c:pt>
                <c:pt idx="36">
                  <c:v>6.0440230000000001</c:v>
                </c:pt>
                <c:pt idx="37">
                  <c:v>4.9103130000000004</c:v>
                </c:pt>
                <c:pt idx="38">
                  <c:v>6.0221749999999998</c:v>
                </c:pt>
                <c:pt idx="39">
                  <c:v>8.7829300000000003</c:v>
                </c:pt>
                <c:pt idx="40">
                  <c:v>8</c:v>
                </c:pt>
                <c:pt idx="41">
                  <c:v>4</c:v>
                </c:pt>
                <c:pt idx="42">
                  <c:v>6</c:v>
                </c:pt>
                <c:pt idx="43">
                  <c:v>7</c:v>
                </c:pt>
                <c:pt idx="44">
                  <c:v>6.9476909999999998</c:v>
                </c:pt>
                <c:pt idx="45">
                  <c:v>7.994783</c:v>
                </c:pt>
                <c:pt idx="46">
                  <c:v>6</c:v>
                </c:pt>
                <c:pt idx="47">
                  <c:v>6</c:v>
                </c:pt>
                <c:pt idx="48">
                  <c:v>5</c:v>
                </c:pt>
                <c:pt idx="49">
                  <c:v>6</c:v>
                </c:pt>
                <c:pt idx="50">
                  <c:v>7</c:v>
                </c:pt>
                <c:pt idx="51">
                  <c:v>8</c:v>
                </c:pt>
                <c:pt idx="52" formatCode="#,##0">
                  <c:v>8.3062532587243005</c:v>
                </c:pt>
                <c:pt idx="53" formatCode="#,##0">
                  <c:v>4.45893430045684</c:v>
                </c:pt>
                <c:pt idx="54" formatCode="#,##0">
                  <c:v>2</c:v>
                </c:pt>
                <c:pt idx="55">
                  <c:v>6.8175216648442802</c:v>
                </c:pt>
                <c:pt idx="56" formatCode="#,##0">
                  <c:v>7.11236826475744</c:v>
                </c:pt>
                <c:pt idx="57" formatCode="#,##0">
                  <c:v>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ČRo Jazz - 9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6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List1!$C$6:$BJ$6</c:f>
              <c:numCache>
                <c:formatCode>General</c:formatCode>
                <c:ptCount val="60"/>
                <c:pt idx="31">
                  <c:v>1.8776619999999999</c:v>
                </c:pt>
                <c:pt idx="32">
                  <c:v>2.9302350000000001</c:v>
                </c:pt>
                <c:pt idx="33">
                  <c:v>3.7845529999999998</c:v>
                </c:pt>
                <c:pt idx="34">
                  <c:v>5.9268749999999999</c:v>
                </c:pt>
                <c:pt idx="35">
                  <c:v>7.3890000000000002</c:v>
                </c:pt>
                <c:pt idx="36">
                  <c:v>4.8222230000000001</c:v>
                </c:pt>
                <c:pt idx="37">
                  <c:v>3.9974850000000002</c:v>
                </c:pt>
                <c:pt idx="38">
                  <c:v>3.4539759999999999</c:v>
                </c:pt>
                <c:pt idx="39">
                  <c:v>3.3022960000000001</c:v>
                </c:pt>
                <c:pt idx="40" formatCode="0">
                  <c:v>3</c:v>
                </c:pt>
                <c:pt idx="41">
                  <c:v>2</c:v>
                </c:pt>
                <c:pt idx="42">
                  <c:v>2</c:v>
                </c:pt>
                <c:pt idx="43" formatCode="0">
                  <c:v>2</c:v>
                </c:pt>
                <c:pt idx="44">
                  <c:v>2.5981320000000001</c:v>
                </c:pt>
                <c:pt idx="45">
                  <c:v>1.485236</c:v>
                </c:pt>
                <c:pt idx="46" formatCode="#,##0">
                  <c:v>2</c:v>
                </c:pt>
                <c:pt idx="47" formatCode="#,##0">
                  <c:v>2</c:v>
                </c:pt>
                <c:pt idx="48" formatCode="#,##0">
                  <c:v>2</c:v>
                </c:pt>
                <c:pt idx="49" formatCode="#,##0">
                  <c:v>2</c:v>
                </c:pt>
                <c:pt idx="50" formatCode="#,##0">
                  <c:v>6</c:v>
                </c:pt>
                <c:pt idx="51" formatCode="#,##0">
                  <c:v>10</c:v>
                </c:pt>
                <c:pt idx="52" formatCode="#,##0">
                  <c:v>8.2623629501049294</c:v>
                </c:pt>
                <c:pt idx="53" formatCode="#,##0">
                  <c:v>5.5210821050336802</c:v>
                </c:pt>
                <c:pt idx="54" formatCode="#,##0">
                  <c:v>6</c:v>
                </c:pt>
                <c:pt idx="55">
                  <c:v>4.4113114669015303</c:v>
                </c:pt>
                <c:pt idx="56" formatCode="#,##0">
                  <c:v>4.9129715913173602</c:v>
                </c:pt>
                <c:pt idx="57" formatCode="#,##0">
                  <c:v>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ser>
          <c:idx val="5"/>
          <c:order val="5"/>
          <c:tx>
            <c:strRef>
              <c:f>List1!$B$7</c:f>
              <c:strCache>
                <c:ptCount val="1"/>
                <c:pt idx="0">
                  <c:v>ČRo Rádio Wave - 8 tis.</c:v>
                </c:pt>
              </c:strCache>
            </c:strRef>
          </c:tx>
          <c:marker>
            <c:symbol val="none"/>
          </c:marker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List1!$C$7:$BJ$7</c:f>
              <c:numCache>
                <c:formatCode>General</c:formatCode>
                <c:ptCount val="60"/>
                <c:pt idx="0">
                  <c:v>11.125579999999999</c:v>
                </c:pt>
                <c:pt idx="1">
                  <c:v>20.848089999999999</c:v>
                </c:pt>
                <c:pt idx="2">
                  <c:v>22.282499999999999</c:v>
                </c:pt>
                <c:pt idx="3">
                  <c:v>23.988230000000001</c:v>
                </c:pt>
                <c:pt idx="4">
                  <c:v>20.753740000000001</c:v>
                </c:pt>
                <c:pt idx="5">
                  <c:v>12.391550000000001</c:v>
                </c:pt>
                <c:pt idx="6">
                  <c:v>12.41353</c:v>
                </c:pt>
                <c:pt idx="7">
                  <c:v>12.678990000000001</c:v>
                </c:pt>
                <c:pt idx="8">
                  <c:v>10.93526</c:v>
                </c:pt>
                <c:pt idx="9">
                  <c:v>9.4044430000000006</c:v>
                </c:pt>
                <c:pt idx="10">
                  <c:v>6.4420000000000002</c:v>
                </c:pt>
                <c:pt idx="11">
                  <c:v>2.8255490000000001</c:v>
                </c:pt>
                <c:pt idx="12">
                  <c:v>5.0964999999999998</c:v>
                </c:pt>
                <c:pt idx="13">
                  <c:v>6.8778280000000001</c:v>
                </c:pt>
                <c:pt idx="14">
                  <c:v>3.7336420000000001</c:v>
                </c:pt>
                <c:pt idx="15">
                  <c:v>3.2625009999999999</c:v>
                </c:pt>
                <c:pt idx="16">
                  <c:v>4.5711170000000001</c:v>
                </c:pt>
                <c:pt idx="17">
                  <c:v>3.3562949999999998</c:v>
                </c:pt>
                <c:pt idx="18">
                  <c:v>5.2373909999999997</c:v>
                </c:pt>
                <c:pt idx="19">
                  <c:v>4.012683</c:v>
                </c:pt>
                <c:pt idx="20">
                  <c:v>0.184668</c:v>
                </c:pt>
                <c:pt idx="21">
                  <c:v>4.455616</c:v>
                </c:pt>
                <c:pt idx="22">
                  <c:v>6.6299219999999996</c:v>
                </c:pt>
                <c:pt idx="23">
                  <c:v>3.841008</c:v>
                </c:pt>
                <c:pt idx="24">
                  <c:v>6.1836510000000002</c:v>
                </c:pt>
                <c:pt idx="25">
                  <c:v>10.006399999999999</c:v>
                </c:pt>
                <c:pt idx="26">
                  <c:v>8.6821140000000003</c:v>
                </c:pt>
                <c:pt idx="27">
                  <c:v>7.9984260000000003</c:v>
                </c:pt>
                <c:pt idx="28">
                  <c:v>6.8947909999999997</c:v>
                </c:pt>
                <c:pt idx="29">
                  <c:v>4.0663479999999996</c:v>
                </c:pt>
                <c:pt idx="30">
                  <c:v>2.4013849999999999</c:v>
                </c:pt>
                <c:pt idx="31">
                  <c:v>4.9115469999999997</c:v>
                </c:pt>
                <c:pt idx="32">
                  <c:v>8.1305700000000005</c:v>
                </c:pt>
                <c:pt idx="33">
                  <c:v>8.2944700000000005</c:v>
                </c:pt>
                <c:pt idx="34">
                  <c:v>8.5911030000000004</c:v>
                </c:pt>
                <c:pt idx="35">
                  <c:v>10.10009</c:v>
                </c:pt>
                <c:pt idx="36">
                  <c:v>9.8453859999999995</c:v>
                </c:pt>
                <c:pt idx="37">
                  <c:v>7.8831009999999999</c:v>
                </c:pt>
                <c:pt idx="38">
                  <c:v>5.568727</c:v>
                </c:pt>
                <c:pt idx="39">
                  <c:v>4.7406079999999999</c:v>
                </c:pt>
                <c:pt idx="40" formatCode="0">
                  <c:v>7</c:v>
                </c:pt>
                <c:pt idx="41">
                  <c:v>7</c:v>
                </c:pt>
                <c:pt idx="42">
                  <c:v>8</c:v>
                </c:pt>
                <c:pt idx="43" formatCode="0">
                  <c:v>8</c:v>
                </c:pt>
                <c:pt idx="44">
                  <c:v>5.6950940000000001</c:v>
                </c:pt>
                <c:pt idx="45">
                  <c:v>5.8627969999999996</c:v>
                </c:pt>
                <c:pt idx="46">
                  <c:v>8</c:v>
                </c:pt>
                <c:pt idx="47" formatCode="#,##0">
                  <c:v>7</c:v>
                </c:pt>
                <c:pt idx="48" formatCode="#,##0">
                  <c:v>6</c:v>
                </c:pt>
                <c:pt idx="49" formatCode="#,##0">
                  <c:v>8</c:v>
                </c:pt>
                <c:pt idx="50" formatCode="#,##0">
                  <c:v>12</c:v>
                </c:pt>
                <c:pt idx="51" formatCode="#,##0">
                  <c:v>9</c:v>
                </c:pt>
                <c:pt idx="52" formatCode="#,##0">
                  <c:v>8.6465113743520394</c:v>
                </c:pt>
                <c:pt idx="53" formatCode="#,##0">
                  <c:v>12.5286943102015</c:v>
                </c:pt>
                <c:pt idx="54" formatCode="#,##0">
                  <c:v>15</c:v>
                </c:pt>
                <c:pt idx="55">
                  <c:v>6.3863324428347896</c:v>
                </c:pt>
                <c:pt idx="56" formatCode="#,##0">
                  <c:v>6.7476175670780796</c:v>
                </c:pt>
                <c:pt idx="57" formatCode="#,##0">
                  <c:v>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3AB5-41FE-ABDE-3C1DE38AE2F2}"/>
            </c:ext>
          </c:extLst>
        </c:ser>
        <c:ser>
          <c:idx val="6"/>
          <c:order val="6"/>
          <c:tx>
            <c:strRef>
              <c:f>List1!$B$8</c:f>
              <c:strCache>
                <c:ptCount val="1"/>
                <c:pt idx="0">
                  <c:v>ČRo D-dur - 5 tis.</c:v>
                </c:pt>
              </c:strCache>
            </c:strRef>
          </c:tx>
          <c:spPr>
            <a:ln>
              <a:solidFill>
                <a:srgbClr val="D38A8E"/>
              </a:solidFill>
            </a:ln>
          </c:spPr>
          <c:marker>
            <c:symbol val="none"/>
          </c:marker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List1!$C$8:$BJ$8</c:f>
              <c:numCache>
                <c:formatCode>General</c:formatCode>
                <c:ptCount val="60"/>
                <c:pt idx="3">
                  <c:v>3.356627</c:v>
                </c:pt>
                <c:pt idx="4">
                  <c:v>3.641743</c:v>
                </c:pt>
                <c:pt idx="5">
                  <c:v>2.026545</c:v>
                </c:pt>
                <c:pt idx="6">
                  <c:v>0.46800399999999998</c:v>
                </c:pt>
                <c:pt idx="7">
                  <c:v>0.84362000000000004</c:v>
                </c:pt>
                <c:pt idx="8">
                  <c:v>1.886558</c:v>
                </c:pt>
                <c:pt idx="9">
                  <c:v>3.4146139999999998</c:v>
                </c:pt>
                <c:pt idx="10">
                  <c:v>3.2289880000000002</c:v>
                </c:pt>
                <c:pt idx="11">
                  <c:v>3.1584629999999998</c:v>
                </c:pt>
                <c:pt idx="12">
                  <c:v>2.079253</c:v>
                </c:pt>
                <c:pt idx="13">
                  <c:v>1.068058</c:v>
                </c:pt>
                <c:pt idx="14">
                  <c:v>1.7265060000000001</c:v>
                </c:pt>
                <c:pt idx="15">
                  <c:v>0.98709199999999997</c:v>
                </c:pt>
                <c:pt idx="16">
                  <c:v>1.8060149999999999</c:v>
                </c:pt>
                <c:pt idx="17">
                  <c:v>4.0386499999999996</c:v>
                </c:pt>
                <c:pt idx="18">
                  <c:v>7.0799830000000004</c:v>
                </c:pt>
                <c:pt idx="19">
                  <c:v>5.3859240000000002</c:v>
                </c:pt>
                <c:pt idx="20">
                  <c:v>4.5441960000000003</c:v>
                </c:pt>
                <c:pt idx="21">
                  <c:v>6.012276</c:v>
                </c:pt>
                <c:pt idx="22">
                  <c:v>2.5191530000000002</c:v>
                </c:pt>
                <c:pt idx="23">
                  <c:v>2.6141139999999998</c:v>
                </c:pt>
                <c:pt idx="24">
                  <c:v>4.5050520000000001</c:v>
                </c:pt>
                <c:pt idx="25">
                  <c:v>2.5683530000000001</c:v>
                </c:pt>
                <c:pt idx="26">
                  <c:v>1.3115870000000001</c:v>
                </c:pt>
                <c:pt idx="27">
                  <c:v>6.4740310000000001</c:v>
                </c:pt>
                <c:pt idx="28">
                  <c:v>6.2453310000000002</c:v>
                </c:pt>
                <c:pt idx="29">
                  <c:v>1.427921</c:v>
                </c:pt>
                <c:pt idx="30">
                  <c:v>3.251703</c:v>
                </c:pt>
                <c:pt idx="31">
                  <c:v>6.3703560000000001</c:v>
                </c:pt>
                <c:pt idx="32">
                  <c:v>5.7543509999999998</c:v>
                </c:pt>
                <c:pt idx="33">
                  <c:v>5.8733360000000001</c:v>
                </c:pt>
                <c:pt idx="34">
                  <c:v>8.0819340000000004</c:v>
                </c:pt>
                <c:pt idx="35">
                  <c:v>9.0011980000000005</c:v>
                </c:pt>
                <c:pt idx="36">
                  <c:v>6.0541489999999998</c:v>
                </c:pt>
                <c:pt idx="37">
                  <c:v>2.9433989999999999</c:v>
                </c:pt>
                <c:pt idx="38">
                  <c:v>2.751665</c:v>
                </c:pt>
                <c:pt idx="39">
                  <c:v>4.3997549999999999</c:v>
                </c:pt>
                <c:pt idx="40" formatCode="0">
                  <c:v>6</c:v>
                </c:pt>
                <c:pt idx="41">
                  <c:v>5</c:v>
                </c:pt>
                <c:pt idx="42">
                  <c:v>5</c:v>
                </c:pt>
                <c:pt idx="43" formatCode="0">
                  <c:v>5</c:v>
                </c:pt>
                <c:pt idx="44">
                  <c:v>3.9063620000000001</c:v>
                </c:pt>
                <c:pt idx="45">
                  <c:v>6.4752549999999998</c:v>
                </c:pt>
                <c:pt idx="46">
                  <c:v>12</c:v>
                </c:pt>
                <c:pt idx="47" formatCode="#,##0">
                  <c:v>9</c:v>
                </c:pt>
                <c:pt idx="48" formatCode="#,##0">
                  <c:v>3</c:v>
                </c:pt>
                <c:pt idx="49" formatCode="#,##0">
                  <c:v>4</c:v>
                </c:pt>
                <c:pt idx="50" formatCode="#,##0">
                  <c:v>5</c:v>
                </c:pt>
                <c:pt idx="51" formatCode="#,##0">
                  <c:v>7</c:v>
                </c:pt>
                <c:pt idx="52" formatCode="#,##0">
                  <c:v>4.8492621656269499</c:v>
                </c:pt>
                <c:pt idx="53" formatCode="#,##0">
                  <c:v>5.0413540068903702</c:v>
                </c:pt>
                <c:pt idx="54" formatCode="#,##0">
                  <c:v>11</c:v>
                </c:pt>
                <c:pt idx="55">
                  <c:v>4.3296610827351598</c:v>
                </c:pt>
                <c:pt idx="56" formatCode="#,##0">
                  <c:v>5.4414622134309001</c:v>
                </c:pt>
                <c:pt idx="57" formatCode="#,##0">
                  <c:v>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3AB5-41FE-ABDE-3C1DE38AE2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574720"/>
        <c:axId val="248576256"/>
      </c:lineChart>
      <c:catAx>
        <c:axId val="248574720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248576256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4857625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1" i="0" u="none" strike="noStrike" kern="1200" baseline="0">
                <a:solidFill>
                  <a:srgbClr val="971C54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85747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471505820808539"/>
          <c:y val="2.2808967350418777E-2"/>
          <c:w val="0.20922068476380212"/>
          <c:h val="0.8397321831586338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rgbClr val="525175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9990124728384862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Hitrádio (total) - 492 tis.</c:v>
                </c:pt>
              </c:strCache>
            </c:strRef>
          </c:tx>
          <c:spPr>
            <a:ln w="25400" cap="rnd">
              <a:solidFill>
                <a:srgbClr val="EFC25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List1!$C$2:$BJ$2</c:f>
              <c:numCache>
                <c:formatCode>General</c:formatCode>
                <c:ptCount val="6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501.94070976824599</c:v>
                </c:pt>
                <c:pt idx="5">
                  <c:v>518.16885177564905</c:v>
                </c:pt>
                <c:pt idx="6">
                  <c:v>566.85230960807496</c:v>
                </c:pt>
                <c:pt idx="7">
                  <c:v>551.88618685229596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676.48592502108397</c:v>
                </c:pt>
                <c:pt idx="13">
                  <c:v>671.20542726220003</c:v>
                </c:pt>
                <c:pt idx="14">
                  <c:v>609.68135356938205</c:v>
                </c:pt>
                <c:pt idx="15">
                  <c:v>586.08529191841399</c:v>
                </c:pt>
                <c:pt idx="16">
                  <c:v>637.33620927512698</c:v>
                </c:pt>
                <c:pt idx="17">
                  <c:v>659.53073207743205</c:v>
                </c:pt>
                <c:pt idx="18">
                  <c:v>642.99577919960996</c:v>
                </c:pt>
                <c:pt idx="19">
                  <c:v>638.28585824223205</c:v>
                </c:pt>
                <c:pt idx="20">
                  <c:v>636.12870705947398</c:v>
                </c:pt>
                <c:pt idx="21">
                  <c:v>615.41728686205101</c:v>
                </c:pt>
                <c:pt idx="22">
                  <c:v>605.19051659649699</c:v>
                </c:pt>
                <c:pt idx="23">
                  <c:v>574.44983999707301</c:v>
                </c:pt>
                <c:pt idx="24">
                  <c:v>590.63359925530995</c:v>
                </c:pt>
                <c:pt idx="25">
                  <c:v>665.38159227948097</c:v>
                </c:pt>
                <c:pt idx="26">
                  <c:v>650.36068818281797</c:v>
                </c:pt>
                <c:pt idx="27">
                  <c:v>627.46114127189799</c:v>
                </c:pt>
                <c:pt idx="28">
                  <c:v>627.65797665825096</c:v>
                </c:pt>
                <c:pt idx="29">
                  <c:v>637.02874768758102</c:v>
                </c:pt>
                <c:pt idx="30">
                  <c:v>659.780674463281</c:v>
                </c:pt>
                <c:pt idx="31">
                  <c:v>693.64148577251501</c:v>
                </c:pt>
                <c:pt idx="32">
                  <c:v>689.10572869188195</c:v>
                </c:pt>
                <c:pt idx="33">
                  <c:v>676.88950135530399</c:v>
                </c:pt>
                <c:pt idx="34">
                  <c:v>685.61237641332002</c:v>
                </c:pt>
                <c:pt idx="35">
                  <c:v>678.06904714486598</c:v>
                </c:pt>
                <c:pt idx="36">
                  <c:v>639.32099320981001</c:v>
                </c:pt>
                <c:pt idx="37">
                  <c:v>568.85348800813097</c:v>
                </c:pt>
                <c:pt idx="38">
                  <c:v>584.37381298740797</c:v>
                </c:pt>
                <c:pt idx="39">
                  <c:v>611.25748061491799</c:v>
                </c:pt>
                <c:pt idx="40">
                  <c:v>569.12499336009398</c:v>
                </c:pt>
                <c:pt idx="41">
                  <c:v>536.66479012579305</c:v>
                </c:pt>
                <c:pt idx="42">
                  <c:v>559.62004485153898</c:v>
                </c:pt>
                <c:pt idx="43">
                  <c:v>571.03485498428597</c:v>
                </c:pt>
                <c:pt idx="44">
                  <c:v>578.46322308946105</c:v>
                </c:pt>
                <c:pt idx="45">
                  <c:v>615</c:v>
                </c:pt>
                <c:pt idx="46">
                  <c:v>594.36281918758903</c:v>
                </c:pt>
                <c:pt idx="47" formatCode="#,##0">
                  <c:v>565.39319000216904</c:v>
                </c:pt>
                <c:pt idx="48" formatCode="#,##0">
                  <c:v>575.06734866780801</c:v>
                </c:pt>
                <c:pt idx="49" formatCode="#,##0">
                  <c:v>670.81401889497795</c:v>
                </c:pt>
                <c:pt idx="50" formatCode="#,##0">
                  <c:v>674.702558630412</c:v>
                </c:pt>
                <c:pt idx="51" formatCode="#,##0">
                  <c:v>663.98653071398599</c:v>
                </c:pt>
                <c:pt idx="52" formatCode="#,##0">
                  <c:v>647.58034702352904</c:v>
                </c:pt>
                <c:pt idx="53" formatCode="#,##0">
                  <c:v>639.71146980998299</c:v>
                </c:pt>
                <c:pt idx="54" formatCode="#,##0">
                  <c:v>647</c:v>
                </c:pt>
                <c:pt idx="55">
                  <c:v>625.17301145480496</c:v>
                </c:pt>
                <c:pt idx="56">
                  <c:v>528.38840695433396</c:v>
                </c:pt>
                <c:pt idx="57">
                  <c:v>492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Rádio Kiss - 368 tis.</c:v>
                </c:pt>
              </c:strCache>
            </c:strRef>
          </c:tx>
          <c:spPr>
            <a:ln w="25400">
              <a:solidFill>
                <a:srgbClr val="AF424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8-B6A6-4AD9-AEA8-436222375837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List1!$C$3:$BJ$3</c:f>
              <c:numCache>
                <c:formatCode>General</c:formatCode>
                <c:ptCount val="6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398.26199669379901</c:v>
                </c:pt>
                <c:pt idx="29">
                  <c:v>438.11223871574799</c:v>
                </c:pt>
                <c:pt idx="30">
                  <c:v>446.71157399269902</c:v>
                </c:pt>
                <c:pt idx="31">
                  <c:v>410.71617505386598</c:v>
                </c:pt>
                <c:pt idx="32">
                  <c:v>377.66859198126298</c:v>
                </c:pt>
                <c:pt idx="33">
                  <c:v>385.238405188549</c:v>
                </c:pt>
                <c:pt idx="34">
                  <c:v>390.27297136062901</c:v>
                </c:pt>
                <c:pt idx="35">
                  <c:v>365.03578918014699</c:v>
                </c:pt>
                <c:pt idx="36">
                  <c:v>351.24498298996099</c:v>
                </c:pt>
                <c:pt idx="37">
                  <c:v>348.51644008522101</c:v>
                </c:pt>
                <c:pt idx="38">
                  <c:v>360.45514980339402</c:v>
                </c:pt>
                <c:pt idx="39">
                  <c:v>362.456785052518</c:v>
                </c:pt>
                <c:pt idx="40">
                  <c:v>361.170634351736</c:v>
                </c:pt>
                <c:pt idx="41">
                  <c:v>345.63196845366201</c:v>
                </c:pt>
                <c:pt idx="42">
                  <c:v>343.483830344767</c:v>
                </c:pt>
                <c:pt idx="43">
                  <c:v>360.22770233774497</c:v>
                </c:pt>
                <c:pt idx="44">
                  <c:v>352.04777880690199</c:v>
                </c:pt>
                <c:pt idx="45">
                  <c:v>361.1494118</c:v>
                </c:pt>
                <c:pt idx="46">
                  <c:v>333.01425710199402</c:v>
                </c:pt>
                <c:pt idx="47" formatCode="#,##0">
                  <c:v>297.60724785607999</c:v>
                </c:pt>
                <c:pt idx="48" formatCode="#,##0">
                  <c:v>331.87444286592802</c:v>
                </c:pt>
                <c:pt idx="49" formatCode="#,##0">
                  <c:v>336.48628594153399</c:v>
                </c:pt>
                <c:pt idx="50" formatCode="#,##0">
                  <c:v>329.47150537267601</c:v>
                </c:pt>
                <c:pt idx="51" formatCode="#,##0">
                  <c:v>354.76141276708597</c:v>
                </c:pt>
                <c:pt idx="52" formatCode="#,##0">
                  <c:v>354.92126455965098</c:v>
                </c:pt>
                <c:pt idx="53" formatCode="#,##0">
                  <c:v>357.90582703230001</c:v>
                </c:pt>
                <c:pt idx="54" formatCode="#,##0">
                  <c:v>382</c:v>
                </c:pt>
                <c:pt idx="55">
                  <c:v>361.23642025912102</c:v>
                </c:pt>
                <c:pt idx="56">
                  <c:v>351.88110308047499</c:v>
                </c:pt>
                <c:pt idx="57">
                  <c:v>368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Country radio - 266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List1!$C$4:$BJ$4</c:f>
              <c:numCache>
                <c:formatCode>General</c:formatCode>
                <c:ptCount val="6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249.14604714246201</c:v>
                </c:pt>
                <c:pt idx="37">
                  <c:v>245.743058795515</c:v>
                </c:pt>
                <c:pt idx="38">
                  <c:v>254.15367271839401</c:v>
                </c:pt>
                <c:pt idx="39">
                  <c:v>239.363152832824</c:v>
                </c:pt>
                <c:pt idx="40">
                  <c:v>232.178383494825</c:v>
                </c:pt>
                <c:pt idx="41">
                  <c:v>235.216731171394</c:v>
                </c:pt>
                <c:pt idx="42">
                  <c:v>234.34409027776201</c:v>
                </c:pt>
                <c:pt idx="43">
                  <c:v>235.95057830299501</c:v>
                </c:pt>
                <c:pt idx="44">
                  <c:v>245.77043131472101</c:v>
                </c:pt>
                <c:pt idx="45">
                  <c:v>250.361358</c:v>
                </c:pt>
                <c:pt idx="46" formatCode="#,##0">
                  <c:v>222.761476459834</c:v>
                </c:pt>
                <c:pt idx="47">
                  <c:v>209.92830227768701</c:v>
                </c:pt>
                <c:pt idx="48" formatCode="#,##0">
                  <c:v>228.97219440089199</c:v>
                </c:pt>
                <c:pt idx="49" formatCode="#,##0">
                  <c:v>249.077169289144</c:v>
                </c:pt>
                <c:pt idx="50" formatCode="#,##0">
                  <c:v>259.42104128845102</c:v>
                </c:pt>
                <c:pt idx="51" formatCode="#,##0">
                  <c:v>249.96587038999201</c:v>
                </c:pt>
                <c:pt idx="52" formatCode="#,##0">
                  <c:v>256.94833633460001</c:v>
                </c:pt>
                <c:pt idx="53" formatCode="#,##0">
                  <c:v>268.17568352462501</c:v>
                </c:pt>
                <c:pt idx="54" formatCode="#,##0">
                  <c:v>262</c:v>
                </c:pt>
                <c:pt idx="55">
                  <c:v>259.42353520670201</c:v>
                </c:pt>
                <c:pt idx="56">
                  <c:v>266.62633548500798</c:v>
                </c:pt>
                <c:pt idx="57">
                  <c:v>266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Rádio Beat - 256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List1!$C$5:$BJ$5</c:f>
              <c:numCache>
                <c:formatCode>General</c:formatCode>
                <c:ptCount val="60"/>
                <c:pt idx="0">
                  <c:v>96.249456340867795</c:v>
                </c:pt>
                <c:pt idx="1">
                  <c:v>99.443033667310999</c:v>
                </c:pt>
                <c:pt idx="2">
                  <c:v>98.5916626290403</c:v>
                </c:pt>
                <c:pt idx="3">
                  <c:v>91.520083718594705</c:v>
                </c:pt>
                <c:pt idx="4">
                  <c:v>96.160526585432805</c:v>
                </c:pt>
                <c:pt idx="5">
                  <c:v>116.15457033156</c:v>
                </c:pt>
                <c:pt idx="6">
                  <c:v>125.700455377368</c:v>
                </c:pt>
                <c:pt idx="7">
                  <c:v>122.126293143691</c:v>
                </c:pt>
                <c:pt idx="8">
                  <c:v>129.18630244723201</c:v>
                </c:pt>
                <c:pt idx="9">
                  <c:v>143.703183069033</c:v>
                </c:pt>
                <c:pt idx="10">
                  <c:v>156.62378736422201</c:v>
                </c:pt>
                <c:pt idx="11">
                  <c:v>150.98013959689601</c:v>
                </c:pt>
                <c:pt idx="12">
                  <c:v>159.546514993427</c:v>
                </c:pt>
                <c:pt idx="13">
                  <c:v>158.22755505926199</c:v>
                </c:pt>
                <c:pt idx="14">
                  <c:v>154.04243219857301</c:v>
                </c:pt>
                <c:pt idx="15">
                  <c:v>145.570833291881</c:v>
                </c:pt>
                <c:pt idx="16">
                  <c:v>149.54526581742601</c:v>
                </c:pt>
                <c:pt idx="17">
                  <c:v>167.77995305958299</c:v>
                </c:pt>
                <c:pt idx="18">
                  <c:v>179.497410312775</c:v>
                </c:pt>
                <c:pt idx="19">
                  <c:v>195.17658288381401</c:v>
                </c:pt>
                <c:pt idx="20">
                  <c:v>196.600003769236</c:v>
                </c:pt>
                <c:pt idx="21">
                  <c:v>187.51507014846501</c:v>
                </c:pt>
                <c:pt idx="22">
                  <c:v>181.985394901359</c:v>
                </c:pt>
                <c:pt idx="23">
                  <c:v>185.03290001177101</c:v>
                </c:pt>
                <c:pt idx="24">
                  <c:v>181.97768911282199</c:v>
                </c:pt>
                <c:pt idx="25">
                  <c:v>182.39469653398501</c:v>
                </c:pt>
                <c:pt idx="26">
                  <c:v>188.566167037111</c:v>
                </c:pt>
                <c:pt idx="27">
                  <c:v>191.39211277173499</c:v>
                </c:pt>
                <c:pt idx="28">
                  <c:v>207.19697922742299</c:v>
                </c:pt>
                <c:pt idx="29">
                  <c:v>218.006436888129</c:v>
                </c:pt>
                <c:pt idx="30">
                  <c:v>219.085841195721</c:v>
                </c:pt>
                <c:pt idx="31">
                  <c:v>225.166551974778</c:v>
                </c:pt>
                <c:pt idx="32">
                  <c:v>230.90714754697899</c:v>
                </c:pt>
                <c:pt idx="33">
                  <c:v>251.13021649665799</c:v>
                </c:pt>
                <c:pt idx="34">
                  <c:v>258.73698583838097</c:v>
                </c:pt>
                <c:pt idx="35">
                  <c:v>237.58338952625201</c:v>
                </c:pt>
                <c:pt idx="36">
                  <c:v>234.410060999526</c:v>
                </c:pt>
                <c:pt idx="37">
                  <c:v>241.59644336655899</c:v>
                </c:pt>
                <c:pt idx="38">
                  <c:v>240.596141367032</c:v>
                </c:pt>
                <c:pt idx="39">
                  <c:v>254.50759411894501</c:v>
                </c:pt>
                <c:pt idx="40">
                  <c:v>231.58292807106599</c:v>
                </c:pt>
                <c:pt idx="41">
                  <c:v>211.30729862966001</c:v>
                </c:pt>
                <c:pt idx="42">
                  <c:v>250.91805759846699</c:v>
                </c:pt>
                <c:pt idx="43">
                  <c:v>257.18647434332701</c:v>
                </c:pt>
                <c:pt idx="44">
                  <c:v>230.06583775714199</c:v>
                </c:pt>
                <c:pt idx="45">
                  <c:v>232.4013424</c:v>
                </c:pt>
                <c:pt idx="46">
                  <c:v>255.03131963912699</c:v>
                </c:pt>
                <c:pt idx="47" formatCode="#,##0">
                  <c:v>272.69081232947002</c:v>
                </c:pt>
                <c:pt idx="48" formatCode="#,##0">
                  <c:v>266.49716284388398</c:v>
                </c:pt>
                <c:pt idx="49">
                  <c:v>247.22645929766301</c:v>
                </c:pt>
                <c:pt idx="50">
                  <c:v>239.759764481628</c:v>
                </c:pt>
                <c:pt idx="51" formatCode="#,##0">
                  <c:v>257.50848261770699</c:v>
                </c:pt>
                <c:pt idx="52" formatCode="#,##0">
                  <c:v>268.41588246863</c:v>
                </c:pt>
                <c:pt idx="53" formatCode="#,##0">
                  <c:v>256.10336904230502</c:v>
                </c:pt>
                <c:pt idx="54" formatCode="#,##0">
                  <c:v>246</c:v>
                </c:pt>
                <c:pt idx="55">
                  <c:v>252.15905101947499</c:v>
                </c:pt>
                <c:pt idx="56">
                  <c:v>236.32885554125701</c:v>
                </c:pt>
                <c:pt idx="57">
                  <c:v>256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595008"/>
        <c:axId val="249596544"/>
      </c:lineChart>
      <c:catAx>
        <c:axId val="2495950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-5400000" vert="horz"/>
          <a:lstStyle/>
          <a:p>
            <a:pPr algn="ctr">
              <a:defRPr lang="cs-CZ"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959654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4959654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1" i="0" u="none" strike="noStrike" kern="1200" baseline="0">
                <a:solidFill>
                  <a:srgbClr val="971C54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95950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948057062044674"/>
          <c:y val="2.2808967350418777E-2"/>
          <c:w val="0.19445513427918024"/>
          <c:h val="0.8397321831586338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Fajn Rádio (total) - 144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List1!$C$2:$BJ$2</c:f>
              <c:numCache>
                <c:formatCode>General</c:formatCode>
                <c:ptCount val="6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225.736772657686</c:v>
                </c:pt>
                <c:pt idx="5">
                  <c:v>215.77916536049801</c:v>
                </c:pt>
                <c:pt idx="6">
                  <c:v>196.713290239641</c:v>
                </c:pt>
                <c:pt idx="7">
                  <c:v>216.93813074807699</c:v>
                </c:pt>
                <c:pt idx="8">
                  <c:v>201.158104960721</c:v>
                </c:pt>
                <c:pt idx="9">
                  <c:v>184.55424223329399</c:v>
                </c:pt>
                <c:pt idx="10">
                  <c:v>212.131759778147</c:v>
                </c:pt>
                <c:pt idx="11">
                  <c:v>220.97697975472599</c:v>
                </c:pt>
                <c:pt idx="12">
                  <c:v>221.19220249955799</c:v>
                </c:pt>
                <c:pt idx="13">
                  <c:v>222.20095597929401</c:v>
                </c:pt>
                <c:pt idx="14">
                  <c:v>215.56244777980899</c:v>
                </c:pt>
                <c:pt idx="15">
                  <c:v>211.41908255898099</c:v>
                </c:pt>
                <c:pt idx="16">
                  <c:v>211.814107413389</c:v>
                </c:pt>
                <c:pt idx="17">
                  <c:v>233.48504214294101</c:v>
                </c:pt>
                <c:pt idx="18">
                  <c:v>276.57704335896102</c:v>
                </c:pt>
                <c:pt idx="19">
                  <c:v>273.09375077277298</c:v>
                </c:pt>
                <c:pt idx="20">
                  <c:v>234.139045913324</c:v>
                </c:pt>
                <c:pt idx="21">
                  <c:v>236.83023601783799</c:v>
                </c:pt>
                <c:pt idx="22">
                  <c:v>244.13404807316499</c:v>
                </c:pt>
                <c:pt idx="23">
                  <c:v>234.45140405039399</c:v>
                </c:pt>
                <c:pt idx="24">
                  <c:v>232.435842499491</c:v>
                </c:pt>
                <c:pt idx="25">
                  <c:v>257.452981714271</c:v>
                </c:pt>
                <c:pt idx="26">
                  <c:v>273.45130135119501</c:v>
                </c:pt>
                <c:pt idx="27">
                  <c:v>257.063932674125</c:v>
                </c:pt>
                <c:pt idx="28">
                  <c:v>236.99052315343499</c:v>
                </c:pt>
                <c:pt idx="29">
                  <c:v>230.694704792317</c:v>
                </c:pt>
                <c:pt idx="30">
                  <c:v>214.54945498751201</c:v>
                </c:pt>
                <c:pt idx="31">
                  <c:v>201.16064525338601</c:v>
                </c:pt>
                <c:pt idx="32">
                  <c:v>217.25871509842401</c:v>
                </c:pt>
                <c:pt idx="33">
                  <c:v>218.65507854162101</c:v>
                </c:pt>
                <c:pt idx="34">
                  <c:v>211.410395947213</c:v>
                </c:pt>
                <c:pt idx="35">
                  <c:v>217.751887171606</c:v>
                </c:pt>
                <c:pt idx="36">
                  <c:v>229.193478052762</c:v>
                </c:pt>
                <c:pt idx="37">
                  <c:v>225.55864558063499</c:v>
                </c:pt>
                <c:pt idx="38">
                  <c:v>217.52257635073801</c:v>
                </c:pt>
                <c:pt idx="39">
                  <c:v>205.64104709790999</c:v>
                </c:pt>
                <c:pt idx="40">
                  <c:v>180.474158277177</c:v>
                </c:pt>
                <c:pt idx="41">
                  <c:v>175.75400084485699</c:v>
                </c:pt>
                <c:pt idx="42">
                  <c:v>215.96798166720001</c:v>
                </c:pt>
                <c:pt idx="43">
                  <c:v>221.25641464386001</c:v>
                </c:pt>
                <c:pt idx="44" formatCode="0">
                  <c:v>179.43420384194599</c:v>
                </c:pt>
                <c:pt idx="45">
                  <c:v>166</c:v>
                </c:pt>
                <c:pt idx="46" formatCode="#,##0">
                  <c:v>157.77693234500401</c:v>
                </c:pt>
                <c:pt idx="47">
                  <c:v>155.112219764137</c:v>
                </c:pt>
                <c:pt idx="48" formatCode="#,##0">
                  <c:v>170.131119737897</c:v>
                </c:pt>
                <c:pt idx="49">
                  <c:v>180.77970314062301</c:v>
                </c:pt>
                <c:pt idx="50">
                  <c:v>202.70278646844099</c:v>
                </c:pt>
                <c:pt idx="51" formatCode="#,##0">
                  <c:v>193.862925017576</c:v>
                </c:pt>
                <c:pt idx="52" formatCode="#,##0">
                  <c:v>173.525073419595</c:v>
                </c:pt>
                <c:pt idx="53" formatCode="#,##0">
                  <c:v>217.988240176592</c:v>
                </c:pt>
                <c:pt idx="54" formatCode="#,##0">
                  <c:v>254</c:v>
                </c:pt>
                <c:pt idx="55" formatCode="#,##0">
                  <c:v>208.35187187470501</c:v>
                </c:pt>
                <c:pt idx="56" formatCode="#,##0">
                  <c:v>167.620019886786</c:v>
                </c:pt>
                <c:pt idx="57" formatCode="#,##0">
                  <c:v>144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Rock Rádio - 143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8-9AF1-4428-8D2F-45D87E90FCED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List1!$C$3:$BJ$3</c:f>
              <c:numCache>
                <c:formatCode>General</c:formatCode>
                <c:ptCount val="6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19.303297431537299</c:v>
                </c:pt>
                <c:pt idx="9">
                  <c:v>21.556965152775401</c:v>
                </c:pt>
                <c:pt idx="10">
                  <c:v>17.6969218656469</c:v>
                </c:pt>
                <c:pt idx="11">
                  <c:v>22.873865630284801</c:v>
                </c:pt>
                <c:pt idx="12">
                  <c:v>31.776836927321199</c:v>
                </c:pt>
                <c:pt idx="13">
                  <c:v>32.074979508340398</c:v>
                </c:pt>
                <c:pt idx="14">
                  <c:v>30.836299960195301</c:v>
                </c:pt>
                <c:pt idx="15">
                  <c:v>26.761078085637799</c:v>
                </c:pt>
                <c:pt idx="16">
                  <c:v>29.885890801148001</c:v>
                </c:pt>
                <c:pt idx="17">
                  <c:v>39.447380410840701</c:v>
                </c:pt>
                <c:pt idx="18">
                  <c:v>40.865086962951501</c:v>
                </c:pt>
                <c:pt idx="19">
                  <c:v>27.402822973639498</c:v>
                </c:pt>
                <c:pt idx="20">
                  <c:v>61.632932537514399</c:v>
                </c:pt>
                <c:pt idx="21">
                  <c:v>80.275825416936698</c:v>
                </c:pt>
                <c:pt idx="22">
                  <c:v>88.364780460704395</c:v>
                </c:pt>
                <c:pt idx="23">
                  <c:v>99.083749428034807</c:v>
                </c:pt>
                <c:pt idx="24">
                  <c:v>109.780231420156</c:v>
                </c:pt>
                <c:pt idx="25">
                  <c:v>100.389835262913</c:v>
                </c:pt>
                <c:pt idx="26">
                  <c:v>96.203236823054198</c:v>
                </c:pt>
                <c:pt idx="27">
                  <c:v>92.895126503128907</c:v>
                </c:pt>
                <c:pt idx="28">
                  <c:v>91.179546743938999</c:v>
                </c:pt>
                <c:pt idx="29">
                  <c:v>111.089806301444</c:v>
                </c:pt>
                <c:pt idx="30">
                  <c:v>112.65264517948</c:v>
                </c:pt>
                <c:pt idx="31">
                  <c:v>104.409831282052</c:v>
                </c:pt>
                <c:pt idx="32">
                  <c:v>107.4718589471</c:v>
                </c:pt>
                <c:pt idx="33">
                  <c:v>104.12663239090401</c:v>
                </c:pt>
                <c:pt idx="34">
                  <c:v>102.700793432628</c:v>
                </c:pt>
                <c:pt idx="35">
                  <c:v>111.277514572294</c:v>
                </c:pt>
                <c:pt idx="36">
                  <c:v>119.95791450898901</c:v>
                </c:pt>
                <c:pt idx="37">
                  <c:v>121.461778048043</c:v>
                </c:pt>
                <c:pt idx="38">
                  <c:v>110.852805709029</c:v>
                </c:pt>
                <c:pt idx="39">
                  <c:v>101.391005284054</c:v>
                </c:pt>
                <c:pt idx="40">
                  <c:v>103.610365956156</c:v>
                </c:pt>
                <c:pt idx="41">
                  <c:v>131.82986381536301</c:v>
                </c:pt>
                <c:pt idx="42">
                  <c:v>132.862758152781</c:v>
                </c:pt>
                <c:pt idx="43">
                  <c:v>117.509079648759</c:v>
                </c:pt>
                <c:pt idx="44" formatCode="0">
                  <c:v>101.977284173554</c:v>
                </c:pt>
                <c:pt idx="45">
                  <c:v>105.5342248</c:v>
                </c:pt>
                <c:pt idx="46" formatCode="#,##0">
                  <c:v>114.098862313529</c:v>
                </c:pt>
                <c:pt idx="47">
                  <c:v>112.528538287898</c:v>
                </c:pt>
                <c:pt idx="48" formatCode="#,##0">
                  <c:v>107.270869150854</c:v>
                </c:pt>
                <c:pt idx="49">
                  <c:v>100.413974559528</c:v>
                </c:pt>
                <c:pt idx="50">
                  <c:v>116.23384216066</c:v>
                </c:pt>
                <c:pt idx="51" formatCode="#,##0">
                  <c:v>126.045560808894</c:v>
                </c:pt>
                <c:pt idx="52" formatCode="#,##0">
                  <c:v>114.988013390156</c:v>
                </c:pt>
                <c:pt idx="53" formatCode="#,##0">
                  <c:v>120.65954439687</c:v>
                </c:pt>
                <c:pt idx="54" formatCode="#,##0">
                  <c:v>115</c:v>
                </c:pt>
                <c:pt idx="55" formatCode="#,##0">
                  <c:v>113.9776163965</c:v>
                </c:pt>
                <c:pt idx="56" formatCode="#,##0">
                  <c:v>141.42590772876801</c:v>
                </c:pt>
                <c:pt idx="57" formatCode="#,##0">
                  <c:v>143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Radio Čas - 92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List1!$C$4:$BJ$4</c:f>
              <c:numCache>
                <c:formatCode>General</c:formatCode>
                <c:ptCount val="60"/>
                <c:pt idx="0">
                  <c:v>193.90367910117101</c:v>
                </c:pt>
                <c:pt idx="1">
                  <c:v>215.133432825618</c:v>
                </c:pt>
                <c:pt idx="2">
                  <c:v>214.634710020255</c:v>
                </c:pt>
                <c:pt idx="3">
                  <c:v>218.24457101310301</c:v>
                </c:pt>
                <c:pt idx="4">
                  <c:v>230.27008565555499</c:v>
                </c:pt>
                <c:pt idx="5">
                  <c:v>227.43101058305999</c:v>
                </c:pt>
                <c:pt idx="6">
                  <c:v>230.559985679184</c:v>
                </c:pt>
                <c:pt idx="7">
                  <c:v>215.22557884244901</c:v>
                </c:pt>
                <c:pt idx="8">
                  <c:v>201.43959614113399</c:v>
                </c:pt>
                <c:pt idx="9">
                  <c:v>213.75174060953299</c:v>
                </c:pt>
                <c:pt idx="10">
                  <c:v>231.14411445469</c:v>
                </c:pt>
                <c:pt idx="11">
                  <c:v>245.768777105732</c:v>
                </c:pt>
                <c:pt idx="12">
                  <c:v>228.99052645826501</c:v>
                </c:pt>
                <c:pt idx="13">
                  <c:v>218.36635374926499</c:v>
                </c:pt>
                <c:pt idx="14">
                  <c:v>232.66595753025501</c:v>
                </c:pt>
                <c:pt idx="15">
                  <c:v>230.50663068301299</c:v>
                </c:pt>
                <c:pt idx="16">
                  <c:v>219.170286280651</c:v>
                </c:pt>
                <c:pt idx="17">
                  <c:v>218.14528941441901</c:v>
                </c:pt>
                <c:pt idx="18">
                  <c:v>244.700638712428</c:v>
                </c:pt>
                <c:pt idx="19">
                  <c:v>267.93909389101998</c:v>
                </c:pt>
                <c:pt idx="20">
                  <c:v>277.71978288454801</c:v>
                </c:pt>
                <c:pt idx="21">
                  <c:v>268.85036312848501</c:v>
                </c:pt>
                <c:pt idx="22">
                  <c:v>274.28031377142798</c:v>
                </c:pt>
                <c:pt idx="23">
                  <c:v>258.35216000719703</c:v>
                </c:pt>
                <c:pt idx="24">
                  <c:v>267.98612442325799</c:v>
                </c:pt>
                <c:pt idx="25">
                  <c:v>278.18047727871601</c:v>
                </c:pt>
                <c:pt idx="26">
                  <c:v>246.366083816159</c:v>
                </c:pt>
                <c:pt idx="27">
                  <c:v>223.67004149862501</c:v>
                </c:pt>
                <c:pt idx="28">
                  <c:v>223.28239267386701</c:v>
                </c:pt>
                <c:pt idx="29">
                  <c:v>216.780110885954</c:v>
                </c:pt>
                <c:pt idx="30">
                  <c:v>196.53067827203699</c:v>
                </c:pt>
                <c:pt idx="31">
                  <c:v>190.20711583061399</c:v>
                </c:pt>
                <c:pt idx="32">
                  <c:v>190.096045593464</c:v>
                </c:pt>
                <c:pt idx="33">
                  <c:v>185.14177440743299</c:v>
                </c:pt>
                <c:pt idx="34">
                  <c:v>193.351823128061</c:v>
                </c:pt>
                <c:pt idx="35">
                  <c:v>189.805150260543</c:v>
                </c:pt>
                <c:pt idx="36">
                  <c:v>157.986898098171</c:v>
                </c:pt>
                <c:pt idx="37">
                  <c:v>159.4715130891</c:v>
                </c:pt>
                <c:pt idx="38">
                  <c:v>165.66664292387901</c:v>
                </c:pt>
                <c:pt idx="39">
                  <c:v>153.801201878705</c:v>
                </c:pt>
                <c:pt idx="40">
                  <c:v>145.397060211537</c:v>
                </c:pt>
                <c:pt idx="41">
                  <c:v>134.25145305821499</c:v>
                </c:pt>
                <c:pt idx="42">
                  <c:v>134.96290816506101</c:v>
                </c:pt>
                <c:pt idx="43">
                  <c:v>142.48165746698399</c:v>
                </c:pt>
                <c:pt idx="44" formatCode="0">
                  <c:v>145.97230022194901</c:v>
                </c:pt>
                <c:pt idx="45">
                  <c:v>150.4305607</c:v>
                </c:pt>
                <c:pt idx="46" formatCode="#,##0">
                  <c:v>143.075346149338</c:v>
                </c:pt>
                <c:pt idx="47">
                  <c:v>127.013287336518</c:v>
                </c:pt>
                <c:pt idx="48" formatCode="#,##0">
                  <c:v>121.178013443962</c:v>
                </c:pt>
                <c:pt idx="49">
                  <c:v>102.251901905975</c:v>
                </c:pt>
                <c:pt idx="50">
                  <c:v>96.7123984229342</c:v>
                </c:pt>
                <c:pt idx="51" formatCode="#,##0">
                  <c:v>99.243880481746601</c:v>
                </c:pt>
                <c:pt idx="52" formatCode="#,##0">
                  <c:v>89.084981992830507</c:v>
                </c:pt>
                <c:pt idx="53" formatCode="#,##0">
                  <c:v>100.935753984716</c:v>
                </c:pt>
                <c:pt idx="54" formatCode="#,##0">
                  <c:v>103</c:v>
                </c:pt>
                <c:pt idx="55" formatCode="#,##0">
                  <c:v>101.005430239796</c:v>
                </c:pt>
                <c:pt idx="56" formatCode="#,##0">
                  <c:v>93.111457246212495</c:v>
                </c:pt>
                <c:pt idx="57" formatCode="#,##0">
                  <c:v>92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008128"/>
        <c:axId val="251009664"/>
      </c:lineChart>
      <c:catAx>
        <c:axId val="2510081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51009664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5100966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1" i="0" u="none" strike="noStrike" kern="1200" baseline="0">
                <a:solidFill>
                  <a:srgbClr val="971C54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510081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204879997280394"/>
          <c:y val="2.2808967350418777E-2"/>
          <c:w val="0.23188689828664671"/>
          <c:h val="0.8397321831586338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302546443013789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ČRo Brno - 112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List1!$C$2:$BJ$2</c:f>
              <c:numCache>
                <c:formatCode>0.00</c:formatCode>
                <c:ptCount val="60"/>
                <c:pt idx="0">
                  <c:v>185.445015242408</c:v>
                </c:pt>
                <c:pt idx="1">
                  <c:v>192.46530508607199</c:v>
                </c:pt>
                <c:pt idx="2">
                  <c:v>211.28120786771501</c:v>
                </c:pt>
                <c:pt idx="3">
                  <c:v>214.477748799778</c:v>
                </c:pt>
                <c:pt idx="4">
                  <c:v>192.158583953104</c:v>
                </c:pt>
                <c:pt idx="5">
                  <c:v>186.53926947217499</c:v>
                </c:pt>
                <c:pt idx="6">
                  <c:v>202.58281635992699</c:v>
                </c:pt>
                <c:pt idx="7">
                  <c:v>211.14933217573599</c:v>
                </c:pt>
                <c:pt idx="8">
                  <c:v>198.07958382433301</c:v>
                </c:pt>
                <c:pt idx="9">
                  <c:v>184.047481921171</c:v>
                </c:pt>
                <c:pt idx="10">
                  <c:v>189.72393091406599</c:v>
                </c:pt>
                <c:pt idx="11">
                  <c:v>210.67028527410099</c:v>
                </c:pt>
                <c:pt idx="12">
                  <c:v>191.81482145797</c:v>
                </c:pt>
                <c:pt idx="13">
                  <c:v>180.06500388026501</c:v>
                </c:pt>
                <c:pt idx="14">
                  <c:v>194.94636071301801</c:v>
                </c:pt>
                <c:pt idx="15">
                  <c:v>181.67030033113099</c:v>
                </c:pt>
                <c:pt idx="16">
                  <c:v>159.661939311987</c:v>
                </c:pt>
                <c:pt idx="17">
                  <c:v>164.65864866809801</c:v>
                </c:pt>
                <c:pt idx="18">
                  <c:v>161.214078408533</c:v>
                </c:pt>
                <c:pt idx="19">
                  <c:v>160.59738342868999</c:v>
                </c:pt>
                <c:pt idx="20">
                  <c:v>160.72628678239701</c:v>
                </c:pt>
                <c:pt idx="21">
                  <c:v>170.840036111091</c:v>
                </c:pt>
                <c:pt idx="22">
                  <c:v>184.276406625758</c:v>
                </c:pt>
                <c:pt idx="23">
                  <c:v>176.504388516435</c:v>
                </c:pt>
                <c:pt idx="24">
                  <c:v>160.17700489537401</c:v>
                </c:pt>
                <c:pt idx="25">
                  <c:v>136.62869911857999</c:v>
                </c:pt>
                <c:pt idx="26">
                  <c:v>157.273003892058</c:v>
                </c:pt>
                <c:pt idx="27">
                  <c:v>162.28588423936401</c:v>
                </c:pt>
                <c:pt idx="28">
                  <c:v>142.62089076587699</c:v>
                </c:pt>
                <c:pt idx="29">
                  <c:v>126.286267881648</c:v>
                </c:pt>
                <c:pt idx="30">
                  <c:v>122.2658076538</c:v>
                </c:pt>
                <c:pt idx="31">
                  <c:v>133.85241537201301</c:v>
                </c:pt>
                <c:pt idx="32">
                  <c:v>134.29369956141301</c:v>
                </c:pt>
                <c:pt idx="33">
                  <c:v>134.98942785865401</c:v>
                </c:pt>
                <c:pt idx="34">
                  <c:v>127.601655672742</c:v>
                </c:pt>
                <c:pt idx="35">
                  <c:v>126.14271972269999</c:v>
                </c:pt>
                <c:pt idx="36">
                  <c:v>126.007683937205</c:v>
                </c:pt>
                <c:pt idx="37">
                  <c:v>123.710849565974</c:v>
                </c:pt>
                <c:pt idx="38">
                  <c:v>125.94082921415399</c:v>
                </c:pt>
                <c:pt idx="39">
                  <c:v>121.749642425215</c:v>
                </c:pt>
                <c:pt idx="40">
                  <c:v>114.499364123216</c:v>
                </c:pt>
                <c:pt idx="41">
                  <c:v>107.87644387851</c:v>
                </c:pt>
                <c:pt idx="42">
                  <c:v>109.26146729905599</c:v>
                </c:pt>
                <c:pt idx="43">
                  <c:v>119.875843946144</c:v>
                </c:pt>
                <c:pt idx="44">
                  <c:v>115.384125987684</c:v>
                </c:pt>
                <c:pt idx="45">
                  <c:v>116.452255992151</c:v>
                </c:pt>
                <c:pt idx="46">
                  <c:v>121.699627153078</c:v>
                </c:pt>
                <c:pt idx="47">
                  <c:v>115.043772146378</c:v>
                </c:pt>
                <c:pt idx="48">
                  <c:v>102.879663787181</c:v>
                </c:pt>
                <c:pt idx="49">
                  <c:v>87.723705480253201</c:v>
                </c:pt>
                <c:pt idx="50">
                  <c:v>94.292736976354703</c:v>
                </c:pt>
                <c:pt idx="51" formatCode="General">
                  <c:v>102.591389971415</c:v>
                </c:pt>
                <c:pt idx="52" formatCode="General">
                  <c:v>93.543964825031097</c:v>
                </c:pt>
                <c:pt idx="53" formatCode="General">
                  <c:v>83.268992673238401</c:v>
                </c:pt>
                <c:pt idx="54" formatCode="General">
                  <c:v>81.782291716761407</c:v>
                </c:pt>
                <c:pt idx="55" formatCode="General">
                  <c:v>96.0307313993344</c:v>
                </c:pt>
                <c:pt idx="56" formatCode="0">
                  <c:v>114.497429790072</c:v>
                </c:pt>
                <c:pt idx="57" formatCode="0">
                  <c:v>112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Rádio Krokodýl - 74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7-8BA0-4858-8599-8587BE0A437F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List1!$C$3:$BJ$3</c:f>
              <c:numCache>
                <c:formatCode>0.00</c:formatCode>
                <c:ptCount val="60"/>
                <c:pt idx="0">
                  <c:v>74.677006412191304</c:v>
                </c:pt>
                <c:pt idx="1">
                  <c:v>77.881157599929296</c:v>
                </c:pt>
                <c:pt idx="2">
                  <c:v>69.935107618912497</c:v>
                </c:pt>
                <c:pt idx="3">
                  <c:v>69.319447626438702</c:v>
                </c:pt>
                <c:pt idx="4">
                  <c:v>69.647159796956402</c:v>
                </c:pt>
                <c:pt idx="5">
                  <c:v>63.174129224734997</c:v>
                </c:pt>
                <c:pt idx="6">
                  <c:v>58.4198574516113</c:v>
                </c:pt>
                <c:pt idx="7">
                  <c:v>64.668181534550001</c:v>
                </c:pt>
                <c:pt idx="8">
                  <c:v>63.550528207061497</c:v>
                </c:pt>
                <c:pt idx="9">
                  <c:v>61.318303000682199</c:v>
                </c:pt>
                <c:pt idx="10">
                  <c:v>62.651551316275899</c:v>
                </c:pt>
                <c:pt idx="11">
                  <c:v>#N/A</c:v>
                </c:pt>
                <c:pt idx="12">
                  <c:v>83.947860958369901</c:v>
                </c:pt>
                <c:pt idx="13">
                  <c:v>76.414932543436805</c:v>
                </c:pt>
                <c:pt idx="14">
                  <c:v>81.099958093301197</c:v>
                </c:pt>
                <c:pt idx="15">
                  <c:v>76.819643724069095</c:v>
                </c:pt>
                <c:pt idx="16">
                  <c:v>73.642908722259705</c:v>
                </c:pt>
                <c:pt idx="17">
                  <c:v>90.019518798996302</c:v>
                </c:pt>
                <c:pt idx="18">
                  <c:v>81.541793690603299</c:v>
                </c:pt>
                <c:pt idx="19">
                  <c:v>81.393647166536397</c:v>
                </c:pt>
                <c:pt idx="20">
                  <c:v>95.813325453637901</c:v>
                </c:pt>
                <c:pt idx="21">
                  <c:v>84.304804406339997</c:v>
                </c:pt>
                <c:pt idx="22">
                  <c:v>83.4089556090549</c:v>
                </c:pt>
                <c:pt idx="23">
                  <c:v>86.454083889195402</c:v>
                </c:pt>
                <c:pt idx="24">
                  <c:v>91.736266454658406</c:v>
                </c:pt>
                <c:pt idx="25">
                  <c:v>108.40322469786901</c:v>
                </c:pt>
                <c:pt idx="26">
                  <c:v>108.78607417438801</c:v>
                </c:pt>
                <c:pt idx="27">
                  <c:v>107.360772219938</c:v>
                </c:pt>
                <c:pt idx="28">
                  <c:v>103.63264454562</c:v>
                </c:pt>
                <c:pt idx="29">
                  <c:v>109.761369883565</c:v>
                </c:pt>
                <c:pt idx="30">
                  <c:v>110.18304945176401</c:v>
                </c:pt>
                <c:pt idx="31">
                  <c:v>98.515907111134197</c:v>
                </c:pt>
                <c:pt idx="32">
                  <c:v>103.83141171937299</c:v>
                </c:pt>
                <c:pt idx="33">
                  <c:v>116.37024413947201</c:v>
                </c:pt>
                <c:pt idx="34">
                  <c:v>116.097233532754</c:v>
                </c:pt>
                <c:pt idx="35">
                  <c:v>94.745086101320496</c:v>
                </c:pt>
                <c:pt idx="36">
                  <c:v>90.782098999690902</c:v>
                </c:pt>
                <c:pt idx="37">
                  <c:v>102.475558045821</c:v>
                </c:pt>
                <c:pt idx="38">
                  <c:v>94.533714449919103</c:v>
                </c:pt>
                <c:pt idx="39">
                  <c:v>94.496263946036606</c:v>
                </c:pt>
                <c:pt idx="40">
                  <c:v>95.600711987094797</c:v>
                </c:pt>
                <c:pt idx="41">
                  <c:v>74.0360363428684</c:v>
                </c:pt>
                <c:pt idx="42">
                  <c:v>93.147815952225699</c:v>
                </c:pt>
                <c:pt idx="43">
                  <c:v>103.51127256133</c:v>
                </c:pt>
                <c:pt idx="44">
                  <c:v>96.493357624697893</c:v>
                </c:pt>
                <c:pt idx="45">
                  <c:v>100.655468475326</c:v>
                </c:pt>
                <c:pt idx="46">
                  <c:v>92.115865704170503</c:v>
                </c:pt>
                <c:pt idx="47">
                  <c:v>91.625569206742995</c:v>
                </c:pt>
                <c:pt idx="48">
                  <c:v>93.423284585628906</c:v>
                </c:pt>
                <c:pt idx="49">
                  <c:v>97.557555132842893</c:v>
                </c:pt>
                <c:pt idx="50">
                  <c:v>89.290068133183297</c:v>
                </c:pt>
                <c:pt idx="51" formatCode="General">
                  <c:v>100.660221020191</c:v>
                </c:pt>
                <c:pt idx="52" formatCode="General">
                  <c:v>110.53550109301</c:v>
                </c:pt>
                <c:pt idx="53" formatCode="General">
                  <c:v>93.073652309334804</c:v>
                </c:pt>
                <c:pt idx="54" formatCode="General">
                  <c:v>76.210666826887305</c:v>
                </c:pt>
                <c:pt idx="55" formatCode="General">
                  <c:v>77.599391329693205</c:v>
                </c:pt>
                <c:pt idx="56" formatCode="0">
                  <c:v>73.2959882122191</c:v>
                </c:pt>
                <c:pt idx="57" formatCode="0">
                  <c:v>74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ROCK MAX - 61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List1!$C$4:$BJ$4</c:f>
              <c:numCache>
                <c:formatCode>0.00</c:formatCode>
                <c:ptCount val="6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17.525813770346499</c:v>
                </c:pt>
                <c:pt idx="4">
                  <c:v>32.185672823716203</c:v>
                </c:pt>
                <c:pt idx="5">
                  <c:v>49.060993901930601</c:v>
                </c:pt>
                <c:pt idx="6">
                  <c:v>39.698922416028999</c:v>
                </c:pt>
                <c:pt idx="7">
                  <c:v>33.054523651021697</c:v>
                </c:pt>
                <c:pt idx="8">
                  <c:v>38.036065725325798</c:v>
                </c:pt>
                <c:pt idx="9">
                  <c:v>29.5408692381334</c:v>
                </c:pt>
                <c:pt idx="10">
                  <c:v>31.574036734514099</c:v>
                </c:pt>
                <c:pt idx="11">
                  <c:v>#N/A</c:v>
                </c:pt>
                <c:pt idx="12">
                  <c:v>55.745181501907901</c:v>
                </c:pt>
                <c:pt idx="13">
                  <c:v>49.969289131261498</c:v>
                </c:pt>
                <c:pt idx="14">
                  <c:v>40.628197873355603</c:v>
                </c:pt>
                <c:pt idx="15">
                  <c:v>38.317160863883601</c:v>
                </c:pt>
                <c:pt idx="16">
                  <c:v>38.128363434922697</c:v>
                </c:pt>
                <c:pt idx="17">
                  <c:v>49.228034614558197</c:v>
                </c:pt>
                <c:pt idx="18">
                  <c:v>60.835875124236203</c:v>
                </c:pt>
                <c:pt idx="19">
                  <c:v>51.426005446492198</c:v>
                </c:pt>
                <c:pt idx="20">
                  <c:v>53.110409579892497</c:v>
                </c:pt>
                <c:pt idx="21">
                  <c:v>50.948048371873398</c:v>
                </c:pt>
                <c:pt idx="22">
                  <c:v>45.100967847514902</c:v>
                </c:pt>
                <c:pt idx="23">
                  <c:v>45.906732494824098</c:v>
                </c:pt>
                <c:pt idx="24">
                  <c:v>55.635263900749699</c:v>
                </c:pt>
                <c:pt idx="25">
                  <c:v>58.952884025532299</c:v>
                </c:pt>
                <c:pt idx="26">
                  <c:v>49.738089829642099</c:v>
                </c:pt>
                <c:pt idx="27">
                  <c:v>40.501574212959603</c:v>
                </c:pt>
                <c:pt idx="28">
                  <c:v>49.700540480433297</c:v>
                </c:pt>
                <c:pt idx="29">
                  <c:v>61.431219924418897</c:v>
                </c:pt>
                <c:pt idx="30">
                  <c:v>61.209046541734899</c:v>
                </c:pt>
                <c:pt idx="31">
                  <c:v>54.6543679925323</c:v>
                </c:pt>
                <c:pt idx="32">
                  <c:v>47.273857271295903</c:v>
                </c:pt>
                <c:pt idx="33">
                  <c:v>54.550826408033501</c:v>
                </c:pt>
                <c:pt idx="34">
                  <c:v>57.271270961450902</c:v>
                </c:pt>
                <c:pt idx="35">
                  <c:v>49.471642546429102</c:v>
                </c:pt>
                <c:pt idx="36">
                  <c:v>44.309451465595103</c:v>
                </c:pt>
                <c:pt idx="37">
                  <c:v>46.147853458389697</c:v>
                </c:pt>
                <c:pt idx="38">
                  <c:v>45.413070001755301</c:v>
                </c:pt>
                <c:pt idx="39">
                  <c:v>52.549397407640001</c:v>
                </c:pt>
                <c:pt idx="40">
                  <c:v>47.904965079581103</c:v>
                </c:pt>
                <c:pt idx="41">
                  <c:v>39.390170596418997</c:v>
                </c:pt>
                <c:pt idx="42">
                  <c:v>44.786220848163403</c:v>
                </c:pt>
                <c:pt idx="43">
                  <c:v>48.077789990710897</c:v>
                </c:pt>
                <c:pt idx="44">
                  <c:v>47.549526563895597</c:v>
                </c:pt>
                <c:pt idx="45">
                  <c:v>41.734773746039501</c:v>
                </c:pt>
                <c:pt idx="46">
                  <c:v>39.143816584396198</c:v>
                </c:pt>
                <c:pt idx="47">
                  <c:v>38.842676637976098</c:v>
                </c:pt>
                <c:pt idx="48">
                  <c:v>37.906387857117302</c:v>
                </c:pt>
                <c:pt idx="49">
                  <c:v>39.242650955676901</c:v>
                </c:pt>
                <c:pt idx="50">
                  <c:v>45.2388802367106</c:v>
                </c:pt>
                <c:pt idx="51" formatCode="General">
                  <c:v>48.879410873936003</c:v>
                </c:pt>
                <c:pt idx="52" formatCode="General">
                  <c:v>49.335564747366497</c:v>
                </c:pt>
                <c:pt idx="53" formatCode="General">
                  <c:v>54.845881569414402</c:v>
                </c:pt>
                <c:pt idx="54" formatCode="General">
                  <c:v>40.451593435179298</c:v>
                </c:pt>
                <c:pt idx="55" formatCode="General">
                  <c:v>48.584585284128003</c:v>
                </c:pt>
                <c:pt idx="56" formatCode="0">
                  <c:v>55.649181638103002</c:v>
                </c:pt>
                <c:pt idx="57" formatCode="0">
                  <c:v>61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ČRo Ostrava - 49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List1!$C$5:$BJ$5</c:f>
              <c:numCache>
                <c:formatCode>0.00</c:formatCode>
                <c:ptCount val="60"/>
                <c:pt idx="0">
                  <c:v>52.0458566678343</c:v>
                </c:pt>
                <c:pt idx="1">
                  <c:v>48.231827191765397</c:v>
                </c:pt>
                <c:pt idx="2">
                  <c:v>47.837153095513997</c:v>
                </c:pt>
                <c:pt idx="3">
                  <c:v>53.277968156607699</c:v>
                </c:pt>
                <c:pt idx="4">
                  <c:v>54.498675837235702</c:v>
                </c:pt>
                <c:pt idx="5">
                  <c:v>55.199959905917297</c:v>
                </c:pt>
                <c:pt idx="6">
                  <c:v>54.162226362941503</c:v>
                </c:pt>
                <c:pt idx="7">
                  <c:v>56.263082546793797</c:v>
                </c:pt>
                <c:pt idx="8">
                  <c:v>67.510840039831294</c:v>
                </c:pt>
                <c:pt idx="9">
                  <c:v>67.034460467741695</c:v>
                </c:pt>
                <c:pt idx="10">
                  <c:v>62.604475056547599</c:v>
                </c:pt>
                <c:pt idx="11">
                  <c:v>68.095615923996604</c:v>
                </c:pt>
                <c:pt idx="12">
                  <c:v>65.201284986847796</c:v>
                </c:pt>
                <c:pt idx="13">
                  <c:v>60.168026880246899</c:v>
                </c:pt>
                <c:pt idx="14">
                  <c:v>58.891254326600802</c:v>
                </c:pt>
                <c:pt idx="15">
                  <c:v>61.3365082890748</c:v>
                </c:pt>
                <c:pt idx="16">
                  <c:v>58.8006067209622</c:v>
                </c:pt>
                <c:pt idx="17">
                  <c:v>52.923547684827099</c:v>
                </c:pt>
                <c:pt idx="18">
                  <c:v>59.947150829105802</c:v>
                </c:pt>
                <c:pt idx="19">
                  <c:v>72.824844520366597</c:v>
                </c:pt>
                <c:pt idx="20">
                  <c:v>71.598884179487499</c:v>
                </c:pt>
                <c:pt idx="21">
                  <c:v>51.397610875145503</c:v>
                </c:pt>
                <c:pt idx="22">
                  <c:v>47.230725633164603</c:v>
                </c:pt>
                <c:pt idx="23">
                  <c:v>53.584212759577603</c:v>
                </c:pt>
                <c:pt idx="24">
                  <c:v>59.070804060059501</c:v>
                </c:pt>
                <c:pt idx="25">
                  <c:v>60.518418232003299</c:v>
                </c:pt>
                <c:pt idx="26">
                  <c:v>51.345995142520003</c:v>
                </c:pt>
                <c:pt idx="27">
                  <c:v>48.486165665342803</c:v>
                </c:pt>
                <c:pt idx="28">
                  <c:v>59.189489419579402</c:v>
                </c:pt>
                <c:pt idx="29">
                  <c:v>57.694914426066198</c:v>
                </c:pt>
                <c:pt idx="30">
                  <c:v>46.267604398916603</c:v>
                </c:pt>
                <c:pt idx="31">
                  <c:v>42.8949765828201</c:v>
                </c:pt>
                <c:pt idx="32">
                  <c:v>40.572553482734598</c:v>
                </c:pt>
                <c:pt idx="33">
                  <c:v>39.8055483014207</c:v>
                </c:pt>
                <c:pt idx="34">
                  <c:v>44.770560125395903</c:v>
                </c:pt>
                <c:pt idx="35">
                  <c:v>54.384593179738502</c:v>
                </c:pt>
                <c:pt idx="36">
                  <c:v>49.741149069293598</c:v>
                </c:pt>
                <c:pt idx="37">
                  <c:v>42.2539693660636</c:v>
                </c:pt>
                <c:pt idx="38">
                  <c:v>57.175469651618599</c:v>
                </c:pt>
                <c:pt idx="39">
                  <c:v>56.807144469132197</c:v>
                </c:pt>
                <c:pt idx="40">
                  <c:v>43.618299439485597</c:v>
                </c:pt>
                <c:pt idx="41">
                  <c:v>52.920610552717697</c:v>
                </c:pt>
                <c:pt idx="42">
                  <c:v>54.353820212746299</c:v>
                </c:pt>
                <c:pt idx="43">
                  <c:v>50.843001455696403</c:v>
                </c:pt>
                <c:pt idx="44">
                  <c:v>51.281438763544301</c:v>
                </c:pt>
                <c:pt idx="45">
                  <c:v>45.649297107075</c:v>
                </c:pt>
                <c:pt idx="46">
                  <c:v>49.367375822203101</c:v>
                </c:pt>
                <c:pt idx="47">
                  <c:v>49.680404199921</c:v>
                </c:pt>
                <c:pt idx="48">
                  <c:v>51.703768726211202</c:v>
                </c:pt>
                <c:pt idx="49">
                  <c:v>45.213013473043098</c:v>
                </c:pt>
                <c:pt idx="50">
                  <c:v>33.6661612311268</c:v>
                </c:pt>
                <c:pt idx="51" formatCode="General">
                  <c:v>37.829024569665698</c:v>
                </c:pt>
                <c:pt idx="52" formatCode="General">
                  <c:v>40.061466721556599</c:v>
                </c:pt>
                <c:pt idx="53" formatCode="General">
                  <c:v>44.032075685850103</c:v>
                </c:pt>
                <c:pt idx="54" formatCode="General">
                  <c:v>42.350039735004302</c:v>
                </c:pt>
                <c:pt idx="55" formatCode="General">
                  <c:v>34.301149029160698</c:v>
                </c:pt>
                <c:pt idx="56" formatCode="0">
                  <c:v>51.724861539680198</c:v>
                </c:pt>
                <c:pt idx="57" formatCode="0">
                  <c:v>49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Rádio Haná (Skyrock) - 42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List1!$C$6:$BJ$6</c:f>
              <c:numCache>
                <c:formatCode>0.00</c:formatCode>
                <c:ptCount val="60"/>
                <c:pt idx="0">
                  <c:v>35.792449371870497</c:v>
                </c:pt>
                <c:pt idx="1">
                  <c:v>41.755358167573803</c:v>
                </c:pt>
                <c:pt idx="2">
                  <c:v>50.0236644763051</c:v>
                </c:pt>
                <c:pt idx="3">
                  <c:v>48.729999963483998</c:v>
                </c:pt>
                <c:pt idx="4">
                  <c:v>50.6383269484569</c:v>
                </c:pt>
                <c:pt idx="5">
                  <c:v>48.100884381275499</c:v>
                </c:pt>
                <c:pt idx="6">
                  <c:v>43.667491761492997</c:v>
                </c:pt>
                <c:pt idx="7">
                  <c:v>42.9769304185333</c:v>
                </c:pt>
                <c:pt idx="8">
                  <c:v>47.214186189984702</c:v>
                </c:pt>
                <c:pt idx="9">
                  <c:v>51.161804347993503</c:v>
                </c:pt>
                <c:pt idx="10">
                  <c:v>48.4933078576708</c:v>
                </c:pt>
                <c:pt idx="11">
                  <c:v>55.982921271875298</c:v>
                </c:pt>
                <c:pt idx="12">
                  <c:v>62.890177207337501</c:v>
                </c:pt>
                <c:pt idx="13">
                  <c:v>60.398213229844302</c:v>
                </c:pt>
                <c:pt idx="14">
                  <c:v>62.326396338334902</c:v>
                </c:pt>
                <c:pt idx="15">
                  <c:v>64.008490901293698</c:v>
                </c:pt>
                <c:pt idx="16">
                  <c:v>61.630190255378402</c:v>
                </c:pt>
                <c:pt idx="17">
                  <c:v>70.298406152159501</c:v>
                </c:pt>
                <c:pt idx="18">
                  <c:v>80.648641651688806</c:v>
                </c:pt>
                <c:pt idx="19">
                  <c:v>71.977064083818505</c:v>
                </c:pt>
                <c:pt idx="20">
                  <c:v>65.105981239721203</c:v>
                </c:pt>
                <c:pt idx="21">
                  <c:v>63.424128316085998</c:v>
                </c:pt>
                <c:pt idx="22">
                  <c:v>66.673894254081503</c:v>
                </c:pt>
                <c:pt idx="23">
                  <c:v>60.073788171520803</c:v>
                </c:pt>
                <c:pt idx="24">
                  <c:v>49.807863813416098</c:v>
                </c:pt>
                <c:pt idx="25">
                  <c:v>56.813850121471503</c:v>
                </c:pt>
                <c:pt idx="26">
                  <c:v>58.6694290408348</c:v>
                </c:pt>
                <c:pt idx="27">
                  <c:v>70.607177436826404</c:v>
                </c:pt>
                <c:pt idx="28">
                  <c:v>78.860164319140907</c:v>
                </c:pt>
                <c:pt idx="29">
                  <c:v>79.926614839057606</c:v>
                </c:pt>
                <c:pt idx="30">
                  <c:v>77.779402804964803</c:v>
                </c:pt>
                <c:pt idx="31">
                  <c:v>66.3042296066848</c:v>
                </c:pt>
                <c:pt idx="32">
                  <c:v>69.022904448918197</c:v>
                </c:pt>
                <c:pt idx="33">
                  <c:v>72.038147428108303</c:v>
                </c:pt>
                <c:pt idx="34">
                  <c:v>61.288799788409598</c:v>
                </c:pt>
                <c:pt idx="35">
                  <c:v>51.664399729210302</c:v>
                </c:pt>
                <c:pt idx="36">
                  <c:v>53.305376059078803</c:v>
                </c:pt>
                <c:pt idx="37">
                  <c:v>52.583339071274601</c:v>
                </c:pt>
                <c:pt idx="38">
                  <c:v>52.290653430809002</c:v>
                </c:pt>
                <c:pt idx="39">
                  <c:v>57.390994380082503</c:v>
                </c:pt>
                <c:pt idx="40">
                  <c:v>51.879702268153999</c:v>
                </c:pt>
                <c:pt idx="41">
                  <c:v>43.904078075038903</c:v>
                </c:pt>
                <c:pt idx="42">
                  <c:v>54.097139979488396</c:v>
                </c:pt>
                <c:pt idx="43">
                  <c:v>57.410096257649997</c:v>
                </c:pt>
                <c:pt idx="44">
                  <c:v>47.410528165289101</c:v>
                </c:pt>
                <c:pt idx="45">
                  <c:v>54.356788326805798</c:v>
                </c:pt>
                <c:pt idx="46">
                  <c:v>72.824011100826098</c:v>
                </c:pt>
                <c:pt idx="47">
                  <c:v>75.642926520556998</c:v>
                </c:pt>
                <c:pt idx="48">
                  <c:v>74.334329018079799</c:v>
                </c:pt>
                <c:pt idx="49">
                  <c:v>70.904103064149595</c:v>
                </c:pt>
                <c:pt idx="50">
                  <c:v>59.350324315290202</c:v>
                </c:pt>
                <c:pt idx="51" formatCode="General">
                  <c:v>66.158600904058801</c:v>
                </c:pt>
                <c:pt idx="52" formatCode="General">
                  <c:v>75.486276662087704</c:v>
                </c:pt>
                <c:pt idx="53" formatCode="General">
                  <c:v>68.091833562722499</c:v>
                </c:pt>
                <c:pt idx="54" formatCode="General">
                  <c:v>52.9315662831726</c:v>
                </c:pt>
                <c:pt idx="55" formatCode="General">
                  <c:v>65.138398431764003</c:v>
                </c:pt>
                <c:pt idx="56" formatCode="0">
                  <c:v>57.198385443350197</c:v>
                </c:pt>
                <c:pt idx="57" formatCode="0">
                  <c:v>42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022336"/>
        <c:axId val="250745600"/>
      </c:lineChart>
      <c:catAx>
        <c:axId val="251022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-5400000" vert="horz"/>
          <a:lstStyle/>
          <a:p>
            <a:pPr algn="ctr">
              <a:defRPr lang="cs-CZ"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50745600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5074560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1" i="0" u="none" strike="noStrike" kern="1200" baseline="0">
                <a:solidFill>
                  <a:srgbClr val="971C54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510223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932549220870228"/>
          <c:y val="2.2808967350418777E-2"/>
          <c:w val="0.22403364899205647"/>
          <c:h val="0.8397321831586338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897590047886747"/>
          <c:h val="0.72805416520387178"/>
        </c:manualLayout>
      </c:layout>
      <c:lineChart>
        <c:grouping val="standard"/>
        <c:varyColors val="0"/>
        <c:ser>
          <c:idx val="1"/>
          <c:order val="0"/>
          <c:tx>
            <c:strRef>
              <c:f>List1!$B$2</c:f>
              <c:strCache>
                <c:ptCount val="1"/>
                <c:pt idx="0">
                  <c:v>Radio Čas Rock - 46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7-8BA0-4858-8599-8587BE0A437F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List1!$C$2:$BJ$2</c:f>
              <c:numCache>
                <c:formatCode>0.00</c:formatCode>
                <c:ptCount val="6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36.929297064570299</c:v>
                </c:pt>
                <c:pt idx="28">
                  <c:v>46.076915303959403</c:v>
                </c:pt>
                <c:pt idx="29">
                  <c:v>48.397207467603998</c:v>
                </c:pt>
                <c:pt idx="30">
                  <c:v>47.876754556679899</c:v>
                </c:pt>
                <c:pt idx="31">
                  <c:v>52.118220878541997</c:v>
                </c:pt>
                <c:pt idx="32">
                  <c:v>48.157925408669698</c:v>
                </c:pt>
                <c:pt idx="33">
                  <c:v>53.538684661558499</c:v>
                </c:pt>
                <c:pt idx="34">
                  <c:v>59.650468508193399</c:v>
                </c:pt>
                <c:pt idx="35">
                  <c:v>50.4034304797229</c:v>
                </c:pt>
                <c:pt idx="36">
                  <c:v>52.065605038044303</c:v>
                </c:pt>
                <c:pt idx="37">
                  <c:v>55.785764438613</c:v>
                </c:pt>
                <c:pt idx="38">
                  <c:v>52.2692353798166</c:v>
                </c:pt>
                <c:pt idx="39">
                  <c:v>56.519934487789399</c:v>
                </c:pt>
                <c:pt idx="40">
                  <c:v>54.819829384289598</c:v>
                </c:pt>
                <c:pt idx="41">
                  <c:v>45.9950259554276</c:v>
                </c:pt>
                <c:pt idx="42">
                  <c:v>43.846624494680903</c:v>
                </c:pt>
                <c:pt idx="43">
                  <c:v>52.7437114374301</c:v>
                </c:pt>
                <c:pt idx="44">
                  <c:v>47.722597058125103</c:v>
                </c:pt>
                <c:pt idx="45">
                  <c:v>37.289467518330298</c:v>
                </c:pt>
                <c:pt idx="46">
                  <c:v>47.763116898669303</c:v>
                </c:pt>
                <c:pt idx="47">
                  <c:v>55.270140199866901</c:v>
                </c:pt>
                <c:pt idx="48">
                  <c:v>50.591060592340497</c:v>
                </c:pt>
                <c:pt idx="49">
                  <c:v>48.5124104432766</c:v>
                </c:pt>
                <c:pt idx="50">
                  <c:v>48.994002419757599</c:v>
                </c:pt>
                <c:pt idx="51">
                  <c:v>47.062948562901198</c:v>
                </c:pt>
                <c:pt idx="52">
                  <c:v>41.474125102239597</c:v>
                </c:pt>
                <c:pt idx="53" formatCode="General">
                  <c:v>37.6568663534919</c:v>
                </c:pt>
                <c:pt idx="54" formatCode="General">
                  <c:v>35.613871863109999</c:v>
                </c:pt>
                <c:pt idx="55" formatCode="0">
                  <c:v>49.637825239550899</c:v>
                </c:pt>
                <c:pt idx="56" formatCode="0">
                  <c:v>47.012330109915297</c:v>
                </c:pt>
                <c:pt idx="57" formatCode="0">
                  <c:v>46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1"/>
          <c:tx>
            <c:strRef>
              <c:f>List1!$B$3</c:f>
              <c:strCache>
                <c:ptCount val="1"/>
                <c:pt idx="0">
                  <c:v>Rádio Jih - 39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List1!$C$3:$BJ$3</c:f>
              <c:numCache>
                <c:formatCode>0.00</c:formatCode>
                <c:ptCount val="60"/>
                <c:pt idx="0">
                  <c:v>58.839290331682903</c:v>
                </c:pt>
                <c:pt idx="1">
                  <c:v>59.982411230848797</c:v>
                </c:pt>
                <c:pt idx="2">
                  <c:v>59.970807378411898</c:v>
                </c:pt>
                <c:pt idx="3">
                  <c:v>56.487853810695</c:v>
                </c:pt>
                <c:pt idx="4">
                  <c:v>55.1614092592297</c:v>
                </c:pt>
                <c:pt idx="5">
                  <c:v>57.332278775442099</c:v>
                </c:pt>
                <c:pt idx="6">
                  <c:v>54.026869861405601</c:v>
                </c:pt>
                <c:pt idx="7">
                  <c:v>41.6495386264262</c:v>
                </c:pt>
                <c:pt idx="8">
                  <c:v>42.9541222101196</c:v>
                </c:pt>
                <c:pt idx="9">
                  <c:v>59.005141563552797</c:v>
                </c:pt>
                <c:pt idx="10">
                  <c:v>69.103362334711605</c:v>
                </c:pt>
                <c:pt idx="11">
                  <c:v>#N/A</c:v>
                </c:pt>
                <c:pt idx="12">
                  <c:v>72.171719853493698</c:v>
                </c:pt>
                <c:pt idx="13">
                  <c:v>71.874073471617294</c:v>
                </c:pt>
                <c:pt idx="14">
                  <c:v>66.387826159957598</c:v>
                </c:pt>
                <c:pt idx="15">
                  <c:v>65.491763289703101</c:v>
                </c:pt>
                <c:pt idx="16">
                  <c:v>61.367506674159998</c:v>
                </c:pt>
                <c:pt idx="17">
                  <c:v>58.880194527643603</c:v>
                </c:pt>
                <c:pt idx="18">
                  <c:v>59.716194440373599</c:v>
                </c:pt>
                <c:pt idx="19">
                  <c:v>57.459806563771401</c:v>
                </c:pt>
                <c:pt idx="20">
                  <c:v>58.455441832946804</c:v>
                </c:pt>
                <c:pt idx="21">
                  <c:v>55.507308824277402</c:v>
                </c:pt>
                <c:pt idx="22">
                  <c:v>47.224927954669297</c:v>
                </c:pt>
                <c:pt idx="23">
                  <c:v>50.602115566292198</c:v>
                </c:pt>
                <c:pt idx="24">
                  <c:v>51.783998568782501</c:v>
                </c:pt>
                <c:pt idx="25">
                  <c:v>48.820858939494101</c:v>
                </c:pt>
                <c:pt idx="26">
                  <c:v>65.646050752584898</c:v>
                </c:pt>
                <c:pt idx="27">
                  <c:v>69.035026683352399</c:v>
                </c:pt>
                <c:pt idx="28">
                  <c:v>60.039619020316302</c:v>
                </c:pt>
                <c:pt idx="29">
                  <c:v>58.440592280696002</c:v>
                </c:pt>
                <c:pt idx="30">
                  <c:v>59.669281285305999</c:v>
                </c:pt>
                <c:pt idx="31">
                  <c:v>53.972116920495402</c:v>
                </c:pt>
                <c:pt idx="32">
                  <c:v>45.143393931681203</c:v>
                </c:pt>
                <c:pt idx="33">
                  <c:v>52.324776923738497</c:v>
                </c:pt>
                <c:pt idx="34">
                  <c:v>48.105125775643202</c:v>
                </c:pt>
                <c:pt idx="35">
                  <c:v>42.881943864255902</c:v>
                </c:pt>
                <c:pt idx="36">
                  <c:v>49.473101425173603</c:v>
                </c:pt>
                <c:pt idx="37">
                  <c:v>49.510835903852197</c:v>
                </c:pt>
                <c:pt idx="38">
                  <c:v>41.350025682150402</c:v>
                </c:pt>
                <c:pt idx="39">
                  <c:v>41.854966007241003</c:v>
                </c:pt>
                <c:pt idx="40">
                  <c:v>48.398744497408899</c:v>
                </c:pt>
                <c:pt idx="41">
                  <c:v>46.0343093518497</c:v>
                </c:pt>
                <c:pt idx="42">
                  <c:v>40.336750933185499</c:v>
                </c:pt>
                <c:pt idx="43">
                  <c:v>40.479338951349</c:v>
                </c:pt>
                <c:pt idx="44">
                  <c:v>33.486522609109002</c:v>
                </c:pt>
                <c:pt idx="45">
                  <c:v>32.416260207271797</c:v>
                </c:pt>
                <c:pt idx="46">
                  <c:v>43.6859345598101</c:v>
                </c:pt>
                <c:pt idx="47">
                  <c:v>42.772847590023297</c:v>
                </c:pt>
                <c:pt idx="48">
                  <c:v>44.2708013143287</c:v>
                </c:pt>
                <c:pt idx="49">
                  <c:v>43.703101338023203</c:v>
                </c:pt>
                <c:pt idx="50">
                  <c:v>33.705378770409702</c:v>
                </c:pt>
                <c:pt idx="51">
                  <c:v>27.148452995847801</c:v>
                </c:pt>
                <c:pt idx="52">
                  <c:v>22.738182809993599</c:v>
                </c:pt>
                <c:pt idx="53" formatCode="General">
                  <c:v>26.1901353680617</c:v>
                </c:pt>
                <c:pt idx="54" formatCode="General">
                  <c:v>30.999207562946602</c:v>
                </c:pt>
                <c:pt idx="55" formatCode="0">
                  <c:v>32.705704340682203</c:v>
                </c:pt>
                <c:pt idx="56" formatCode="0">
                  <c:v>34.3452677316183</c:v>
                </c:pt>
                <c:pt idx="57" formatCode="0">
                  <c:v>39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4"/>
          <c:order val="2"/>
          <c:tx>
            <c:strRef>
              <c:f>List1!$B$4</c:f>
              <c:strCache>
                <c:ptCount val="1"/>
                <c:pt idx="0">
                  <c:v>ČRo Hradec Králové - 35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List1!$C$4:$BJ$4</c:f>
              <c:numCache>
                <c:formatCode>0.00</c:formatCode>
                <c:ptCount val="60"/>
                <c:pt idx="0">
                  <c:v>55.633099872407897</c:v>
                </c:pt>
                <c:pt idx="1">
                  <c:v>46.754958410864802</c:v>
                </c:pt>
                <c:pt idx="2">
                  <c:v>44.378972462415398</c:v>
                </c:pt>
                <c:pt idx="3">
                  <c:v>47.476360150092198</c:v>
                </c:pt>
                <c:pt idx="4">
                  <c:v>43.826000217844502</c:v>
                </c:pt>
                <c:pt idx="5">
                  <c:v>44.071796222146901</c:v>
                </c:pt>
                <c:pt idx="6">
                  <c:v>49.175633714270397</c:v>
                </c:pt>
                <c:pt idx="7">
                  <c:v>43.4852301280619</c:v>
                </c:pt>
                <c:pt idx="8">
                  <c:v>38.479692114883598</c:v>
                </c:pt>
                <c:pt idx="9">
                  <c:v>47.130831633370299</c:v>
                </c:pt>
                <c:pt idx="10">
                  <c:v>52.7845230364738</c:v>
                </c:pt>
                <c:pt idx="11">
                  <c:v>50.566721988060003</c:v>
                </c:pt>
                <c:pt idx="12">
                  <c:v>41.5075139638625</c:v>
                </c:pt>
                <c:pt idx="13">
                  <c:v>41.380124392421401</c:v>
                </c:pt>
                <c:pt idx="14">
                  <c:v>48.153141823475799</c:v>
                </c:pt>
                <c:pt idx="15">
                  <c:v>40.596282789073101</c:v>
                </c:pt>
                <c:pt idx="16">
                  <c:v>38.446122016947903</c:v>
                </c:pt>
                <c:pt idx="17">
                  <c:v>39.149692557383098</c:v>
                </c:pt>
                <c:pt idx="18">
                  <c:v>48.248071069790498</c:v>
                </c:pt>
                <c:pt idx="19">
                  <c:v>57.068651398995399</c:v>
                </c:pt>
                <c:pt idx="20">
                  <c:v>49.711755898791701</c:v>
                </c:pt>
                <c:pt idx="21">
                  <c:v>53.846156873657002</c:v>
                </c:pt>
                <c:pt idx="22">
                  <c:v>54.601670087217101</c:v>
                </c:pt>
                <c:pt idx="23">
                  <c:v>47.304514636660898</c:v>
                </c:pt>
                <c:pt idx="24">
                  <c:v>42.721884237521799</c:v>
                </c:pt>
                <c:pt idx="25">
                  <c:v>29.064791928495001</c:v>
                </c:pt>
                <c:pt idx="26">
                  <c:v>29.0163959564259</c:v>
                </c:pt>
                <c:pt idx="27">
                  <c:v>45.694609556684199</c:v>
                </c:pt>
                <c:pt idx="28">
                  <c:v>47.2677314415198</c:v>
                </c:pt>
                <c:pt idx="29">
                  <c:v>41.721192729466402</c:v>
                </c:pt>
                <c:pt idx="30">
                  <c:v>41.917708055526099</c:v>
                </c:pt>
                <c:pt idx="31">
                  <c:v>46.898036010166798</c:v>
                </c:pt>
                <c:pt idx="32">
                  <c:v>46.611712126994497</c:v>
                </c:pt>
                <c:pt idx="33">
                  <c:v>39.988631740670201</c:v>
                </c:pt>
                <c:pt idx="34">
                  <c:v>43.4171697014636</c:v>
                </c:pt>
                <c:pt idx="35">
                  <c:v>44.720010062251802</c:v>
                </c:pt>
                <c:pt idx="36">
                  <c:v>35.939597112368297</c:v>
                </c:pt>
                <c:pt idx="37">
                  <c:v>29.334662397124301</c:v>
                </c:pt>
                <c:pt idx="38">
                  <c:v>30.650325237950099</c:v>
                </c:pt>
                <c:pt idx="39">
                  <c:v>32.664841100093199</c:v>
                </c:pt>
                <c:pt idx="40">
                  <c:v>28.244262674184402</c:v>
                </c:pt>
                <c:pt idx="41">
                  <c:v>28.249517546135699</c:v>
                </c:pt>
                <c:pt idx="42">
                  <c:v>33.571777858674601</c:v>
                </c:pt>
                <c:pt idx="43">
                  <c:v>38.561752240172098</c:v>
                </c:pt>
                <c:pt idx="44">
                  <c:v>41.3667061842851</c:v>
                </c:pt>
                <c:pt idx="45">
                  <c:v>38.503608093649603</c:v>
                </c:pt>
                <c:pt idx="46">
                  <c:v>32.172871268118598</c:v>
                </c:pt>
                <c:pt idx="47">
                  <c:v>29.145809537996598</c:v>
                </c:pt>
                <c:pt idx="48">
                  <c:v>28.335779112145499</c:v>
                </c:pt>
                <c:pt idx="49">
                  <c:v>28.524983806115898</c:v>
                </c:pt>
                <c:pt idx="50">
                  <c:v>31.583707186200801</c:v>
                </c:pt>
                <c:pt idx="51">
                  <c:v>29.418834198939901</c:v>
                </c:pt>
                <c:pt idx="52">
                  <c:v>25.094610261435001</c:v>
                </c:pt>
                <c:pt idx="53" formatCode="General">
                  <c:v>28.860329457856501</c:v>
                </c:pt>
                <c:pt idx="54" formatCode="General">
                  <c:v>30.035434990010401</c:v>
                </c:pt>
                <c:pt idx="55" formatCode="0">
                  <c:v>40.995988686213799</c:v>
                </c:pt>
                <c:pt idx="56" formatCode="0">
                  <c:v>40.164623405635801</c:v>
                </c:pt>
                <c:pt idx="57" formatCode="0">
                  <c:v>35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ser>
          <c:idx val="0"/>
          <c:order val="3"/>
          <c:tx>
            <c:strRef>
              <c:f>List1!$B$5</c:f>
              <c:strCache>
                <c:ptCount val="1"/>
                <c:pt idx="0">
                  <c:v>ČRo České Budějovice - 33 tis.</c:v>
                </c:pt>
              </c:strCache>
            </c:strRef>
          </c:tx>
          <c:spPr>
            <a:ln w="25400"/>
          </c:spPr>
          <c:marker>
            <c:symbol val="none"/>
          </c:marker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20-21</c:v>
                </c:pt>
                <c:pt idx="57">
                  <c:v>I-II 21</c:v>
                </c:pt>
                <c:pt idx="58">
                  <c:v>IV-I 20-21</c:v>
                </c:pt>
                <c:pt idx="59">
                  <c:v>IV-I 20-21</c:v>
                </c:pt>
              </c:strCache>
            </c:strRef>
          </c:cat>
          <c:val>
            <c:numRef>
              <c:f>List1!$C$5:$BJ$5</c:f>
              <c:numCache>
                <c:formatCode>0.00</c:formatCode>
                <c:ptCount val="60"/>
                <c:pt idx="0">
                  <c:v>91.419694634482198</c:v>
                </c:pt>
                <c:pt idx="1">
                  <c:v>86.8906730676254</c:v>
                </c:pt>
                <c:pt idx="2">
                  <c:v>85.454399233763993</c:v>
                </c:pt>
                <c:pt idx="3">
                  <c:v>90.641909636813693</c:v>
                </c:pt>
                <c:pt idx="4">
                  <c:v>100.95780681101699</c:v>
                </c:pt>
                <c:pt idx="5">
                  <c:v>84.897162356483506</c:v>
                </c:pt>
                <c:pt idx="6">
                  <c:v>94.079597788443394</c:v>
                </c:pt>
                <c:pt idx="7">
                  <c:v>109.124467596937</c:v>
                </c:pt>
                <c:pt idx="8">
                  <c:v>105.320300263443</c:v>
                </c:pt>
                <c:pt idx="9">
                  <c:v>93.813387727974103</c:v>
                </c:pt>
                <c:pt idx="10">
                  <c:v>88.404781440749304</c:v>
                </c:pt>
                <c:pt idx="11">
                  <c:v>86.876731010490104</c:v>
                </c:pt>
                <c:pt idx="12">
                  <c:v>78.941159050409993</c:v>
                </c:pt>
                <c:pt idx="13">
                  <c:v>92.213711304097501</c:v>
                </c:pt>
                <c:pt idx="14">
                  <c:v>100.53947021430599</c:v>
                </c:pt>
                <c:pt idx="15">
                  <c:v>90.468536224213096</c:v>
                </c:pt>
                <c:pt idx="16">
                  <c:v>89.451588408918596</c:v>
                </c:pt>
                <c:pt idx="17">
                  <c:v>93.042160468251396</c:v>
                </c:pt>
                <c:pt idx="18">
                  <c:v>94.166593537783896</c:v>
                </c:pt>
                <c:pt idx="19">
                  <c:v>94.651370638064094</c:v>
                </c:pt>
                <c:pt idx="20">
                  <c:v>79.243532090099805</c:v>
                </c:pt>
                <c:pt idx="21">
                  <c:v>84.030776782886903</c:v>
                </c:pt>
                <c:pt idx="22">
                  <c:v>93.033462984906507</c:v>
                </c:pt>
                <c:pt idx="23">
                  <c:v>81.283481575502293</c:v>
                </c:pt>
                <c:pt idx="24">
                  <c:v>81.7114456768564</c:v>
                </c:pt>
                <c:pt idx="25">
                  <c:v>83.219631080478905</c:v>
                </c:pt>
                <c:pt idx="26">
                  <c:v>74.649872334567405</c:v>
                </c:pt>
                <c:pt idx="27">
                  <c:v>72.888366726013601</c:v>
                </c:pt>
                <c:pt idx="28">
                  <c:v>77.770158169608806</c:v>
                </c:pt>
                <c:pt idx="29">
                  <c:v>67.602739021640303</c:v>
                </c:pt>
                <c:pt idx="30">
                  <c:v>60.413213798550899</c:v>
                </c:pt>
                <c:pt idx="31">
                  <c:v>63.978535187172</c:v>
                </c:pt>
                <c:pt idx="32">
                  <c:v>61.589524664758898</c:v>
                </c:pt>
                <c:pt idx="33">
                  <c:v>53.357115032518301</c:v>
                </c:pt>
                <c:pt idx="34">
                  <c:v>59.928258949587999</c:v>
                </c:pt>
                <c:pt idx="35">
                  <c:v>62.524912453225397</c:v>
                </c:pt>
                <c:pt idx="36">
                  <c:v>54.194826861665199</c:v>
                </c:pt>
                <c:pt idx="37">
                  <c:v>58.518039300696998</c:v>
                </c:pt>
                <c:pt idx="38">
                  <c:v>57.568771944646699</c:v>
                </c:pt>
                <c:pt idx="39">
                  <c:v>48.046774273279098</c:v>
                </c:pt>
                <c:pt idx="40">
                  <c:v>52.318313981864101</c:v>
                </c:pt>
                <c:pt idx="41">
                  <c:v>56.467163531565497</c:v>
                </c:pt>
                <c:pt idx="42">
                  <c:v>55.339417228224498</c:v>
                </c:pt>
                <c:pt idx="43">
                  <c:v>59.431803935318399</c:v>
                </c:pt>
                <c:pt idx="44">
                  <c:v>59.942850165291198</c:v>
                </c:pt>
                <c:pt idx="45">
                  <c:v>53.290422585864299</c:v>
                </c:pt>
                <c:pt idx="46">
                  <c:v>46.641400491114197</c:v>
                </c:pt>
                <c:pt idx="47">
                  <c:v>45.449608719964097</c:v>
                </c:pt>
                <c:pt idx="48">
                  <c:v>44.399871164255401</c:v>
                </c:pt>
                <c:pt idx="49">
                  <c:v>38.355999983516497</c:v>
                </c:pt>
                <c:pt idx="50">
                  <c:v>33.015607251519299</c:v>
                </c:pt>
                <c:pt idx="51">
                  <c:v>34.588937627847301</c:v>
                </c:pt>
                <c:pt idx="52">
                  <c:v>37.855741056392198</c:v>
                </c:pt>
                <c:pt idx="53" formatCode="General">
                  <c:v>38.834906606491799</c:v>
                </c:pt>
                <c:pt idx="54" formatCode="General">
                  <c:v>39.791009305401602</c:v>
                </c:pt>
                <c:pt idx="55" formatCode="0">
                  <c:v>31.112573624709899</c:v>
                </c:pt>
                <c:pt idx="56" formatCode="0">
                  <c:v>34.083421308581002</c:v>
                </c:pt>
                <c:pt idx="57" formatCode="0">
                  <c:v>33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8-7287-44B3-B943-50CBE2836B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384576"/>
        <c:axId val="251386112"/>
      </c:lineChart>
      <c:catAx>
        <c:axId val="2513845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-5400000" vert="horz"/>
          <a:lstStyle/>
          <a:p>
            <a:pPr algn="ctr">
              <a:defRPr lang="cs-CZ"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51386112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5138611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1" i="0" u="none" strike="noStrike" kern="1200" baseline="0">
                <a:solidFill>
                  <a:srgbClr val="971C54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51384576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 algn="ctr">
              <a:defRPr lang="cs-CZ"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ayout>
        <c:manualLayout>
          <c:xMode val="edge"/>
          <c:yMode val="edge"/>
          <c:x val="0.7669381115969186"/>
          <c:y val="2.0261196649781835E-2"/>
          <c:w val="0.23306180165174545"/>
          <c:h val="0.83718441245799691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94703449838554E-2"/>
          <c:y val="5.4540548673454037E-2"/>
          <c:w val="0.6773636268998543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MEDIA CLUB - 2507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 15-I 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 16-I 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 20-21</c:v>
                </c:pt>
                <c:pt idx="57">
                  <c:v>I-II 21</c:v>
                </c:pt>
                <c:pt idx="58">
                  <c:v>IV-I  20-213</c:v>
                </c:pt>
                <c:pt idx="59">
                  <c:v>IV-I  20-214</c:v>
                </c:pt>
              </c:strCache>
            </c:strRef>
          </c:cat>
          <c:val>
            <c:numRef>
              <c:f>List1!$C$2:$BJ$2</c:f>
              <c:numCache>
                <c:formatCode>General</c:formatCode>
                <c:ptCount val="60"/>
                <c:pt idx="34" formatCode="0">
                  <c:v>1941</c:v>
                </c:pt>
                <c:pt idx="35" formatCode="0">
                  <c:v>1869</c:v>
                </c:pt>
                <c:pt idx="36" formatCode="0">
                  <c:v>1838</c:v>
                </c:pt>
                <c:pt idx="37" formatCode="0">
                  <c:v>1845.9712511759999</c:v>
                </c:pt>
                <c:pt idx="38" formatCode="0">
                  <c:v>1863</c:v>
                </c:pt>
                <c:pt idx="39" formatCode="0">
                  <c:v>1851</c:v>
                </c:pt>
                <c:pt idx="40" formatCode="0">
                  <c:v>1814</c:v>
                </c:pt>
                <c:pt idx="41" formatCode="0">
                  <c:v>1787</c:v>
                </c:pt>
                <c:pt idx="42" formatCode="0">
                  <c:v>1829</c:v>
                </c:pt>
                <c:pt idx="43" formatCode="0">
                  <c:v>1890</c:v>
                </c:pt>
                <c:pt idx="44" formatCode="0">
                  <c:v>1878</c:v>
                </c:pt>
                <c:pt idx="45" formatCode="0">
                  <c:v>1859.0465143977499</c:v>
                </c:pt>
                <c:pt idx="46" formatCode="0">
                  <c:v>1855</c:v>
                </c:pt>
                <c:pt idx="47" formatCode="0">
                  <c:v>1829</c:v>
                </c:pt>
                <c:pt idx="48" formatCode="0">
                  <c:v>1859</c:v>
                </c:pt>
                <c:pt idx="49" formatCode="0">
                  <c:v>1916</c:v>
                </c:pt>
                <c:pt idx="50" formatCode="0">
                  <c:v>1901</c:v>
                </c:pt>
                <c:pt idx="51" formatCode="0">
                  <c:v>1916</c:v>
                </c:pt>
                <c:pt idx="52" formatCode="0">
                  <c:v>1908</c:v>
                </c:pt>
                <c:pt idx="53" formatCode="0">
                  <c:v>1898</c:v>
                </c:pt>
                <c:pt idx="54" formatCode="0">
                  <c:v>3065</c:v>
                </c:pt>
                <c:pt idx="55" formatCode="0">
                  <c:v>2799</c:v>
                </c:pt>
                <c:pt idx="56" formatCode="0">
                  <c:v>2570.8989819949002</c:v>
                </c:pt>
                <c:pt idx="57" formatCode="0">
                  <c:v>2507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MMS - 1721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7-8BA0-4858-8599-8587BE0A437F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 15-I 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 16-I 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 20-21</c:v>
                </c:pt>
                <c:pt idx="57">
                  <c:v>I-II 21</c:v>
                </c:pt>
                <c:pt idx="58">
                  <c:v>IV-I  20-213</c:v>
                </c:pt>
                <c:pt idx="59">
                  <c:v>IV-I  20-214</c:v>
                </c:pt>
              </c:strCache>
            </c:strRef>
          </c:cat>
          <c:val>
            <c:numRef>
              <c:f>List1!$C$3:$BJ$3</c:f>
              <c:numCache>
                <c:formatCode>0</c:formatCode>
                <c:ptCount val="60"/>
                <c:pt idx="0">
                  <c:v>2681</c:v>
                </c:pt>
                <c:pt idx="1">
                  <c:v>2747</c:v>
                </c:pt>
                <c:pt idx="2">
                  <c:v>2694</c:v>
                </c:pt>
                <c:pt idx="3">
                  <c:v>2640</c:v>
                </c:pt>
                <c:pt idx="4">
                  <c:v>2717</c:v>
                </c:pt>
                <c:pt idx="5">
                  <c:v>2810</c:v>
                </c:pt>
                <c:pt idx="6">
                  <c:v>2904</c:v>
                </c:pt>
                <c:pt idx="7">
                  <c:v>2803</c:v>
                </c:pt>
                <c:pt idx="8">
                  <c:v>2715</c:v>
                </c:pt>
                <c:pt idx="9">
                  <c:v>2817</c:v>
                </c:pt>
                <c:pt idx="10">
                  <c:v>2697</c:v>
                </c:pt>
                <c:pt idx="11">
                  <c:v>2751</c:v>
                </c:pt>
                <c:pt idx="12">
                  <c:v>2801</c:v>
                </c:pt>
                <c:pt idx="13">
                  <c:v>2901</c:v>
                </c:pt>
                <c:pt idx="14">
                  <c:v>2752</c:v>
                </c:pt>
                <c:pt idx="15">
                  <c:v>2608</c:v>
                </c:pt>
                <c:pt idx="16">
                  <c:v>2691</c:v>
                </c:pt>
                <c:pt idx="17">
                  <c:v>2841</c:v>
                </c:pt>
                <c:pt idx="18">
                  <c:v>2846</c:v>
                </c:pt>
                <c:pt idx="19">
                  <c:v>2850</c:v>
                </c:pt>
                <c:pt idx="20">
                  <c:v>2860</c:v>
                </c:pt>
                <c:pt idx="21">
                  <c:v>2824</c:v>
                </c:pt>
                <c:pt idx="22">
                  <c:v>2772</c:v>
                </c:pt>
                <c:pt idx="23">
                  <c:v>2665</c:v>
                </c:pt>
                <c:pt idx="24">
                  <c:v>2688</c:v>
                </c:pt>
                <c:pt idx="25">
                  <c:v>2819</c:v>
                </c:pt>
                <c:pt idx="26">
                  <c:v>2815</c:v>
                </c:pt>
                <c:pt idx="27">
                  <c:v>2754</c:v>
                </c:pt>
                <c:pt idx="28">
                  <c:v>2752.4770871410101</c:v>
                </c:pt>
                <c:pt idx="29">
                  <c:v>2741</c:v>
                </c:pt>
                <c:pt idx="30">
                  <c:v>2383</c:v>
                </c:pt>
                <c:pt idx="31">
                  <c:v>2399</c:v>
                </c:pt>
                <c:pt idx="32">
                  <c:v>2373</c:v>
                </c:pt>
                <c:pt idx="33">
                  <c:v>2365</c:v>
                </c:pt>
                <c:pt idx="34">
                  <c:v>2385</c:v>
                </c:pt>
                <c:pt idx="35">
                  <c:v>2345</c:v>
                </c:pt>
                <c:pt idx="36">
                  <c:v>2299</c:v>
                </c:pt>
                <c:pt idx="37">
                  <c:v>2256.4931237457099</c:v>
                </c:pt>
                <c:pt idx="38">
                  <c:v>2250</c:v>
                </c:pt>
                <c:pt idx="39">
                  <c:v>2266</c:v>
                </c:pt>
                <c:pt idx="40">
                  <c:v>2187</c:v>
                </c:pt>
                <c:pt idx="41">
                  <c:v>2065</c:v>
                </c:pt>
                <c:pt idx="42">
                  <c:v>2142</c:v>
                </c:pt>
                <c:pt idx="43">
                  <c:v>2167</c:v>
                </c:pt>
                <c:pt idx="44">
                  <c:v>2056</c:v>
                </c:pt>
                <c:pt idx="45">
                  <c:v>2092.3285519799501</c:v>
                </c:pt>
                <c:pt idx="46">
                  <c:v>2129</c:v>
                </c:pt>
                <c:pt idx="47">
                  <c:v>2070</c:v>
                </c:pt>
                <c:pt idx="48">
                  <c:v>2092</c:v>
                </c:pt>
                <c:pt idx="49">
                  <c:v>2071</c:v>
                </c:pt>
                <c:pt idx="50">
                  <c:v>2073</c:v>
                </c:pt>
                <c:pt idx="51">
                  <c:v>2131</c:v>
                </c:pt>
                <c:pt idx="52">
                  <c:v>2129</c:v>
                </c:pt>
                <c:pt idx="53">
                  <c:v>2176</c:v>
                </c:pt>
                <c:pt idx="54">
                  <c:v>2144</c:v>
                </c:pt>
                <c:pt idx="55">
                  <c:v>2025</c:v>
                </c:pt>
                <c:pt idx="56">
                  <c:v>1848.2464695128899</c:v>
                </c:pt>
                <c:pt idx="57">
                  <c:v>1721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RADIOHOUSE - 1715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 15-I 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 16-I 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 20-21</c:v>
                </c:pt>
                <c:pt idx="57">
                  <c:v>I-II 21</c:v>
                </c:pt>
                <c:pt idx="58">
                  <c:v>IV-I  20-213</c:v>
                </c:pt>
                <c:pt idx="59">
                  <c:v>IV-I  20-214</c:v>
                </c:pt>
              </c:strCache>
            </c:strRef>
          </c:cat>
          <c:val>
            <c:numRef>
              <c:f>List1!$C$4:$BJ$4</c:f>
              <c:numCache>
                <c:formatCode>General</c:formatCode>
                <c:ptCount val="60"/>
                <c:pt idx="33" formatCode="0">
                  <c:v>3501</c:v>
                </c:pt>
                <c:pt idx="34" formatCode="0">
                  <c:v>3521</c:v>
                </c:pt>
                <c:pt idx="35" formatCode="0">
                  <c:v>3512</c:v>
                </c:pt>
                <c:pt idx="36" formatCode="0">
                  <c:v>3511</c:v>
                </c:pt>
                <c:pt idx="37" formatCode="0">
                  <c:v>3480.8996924734702</c:v>
                </c:pt>
                <c:pt idx="38" formatCode="0">
                  <c:v>3480</c:v>
                </c:pt>
                <c:pt idx="39" formatCode="0">
                  <c:v>3507</c:v>
                </c:pt>
                <c:pt idx="40" formatCode="0">
                  <c:v>3436</c:v>
                </c:pt>
                <c:pt idx="41" formatCode="0">
                  <c:v>3308</c:v>
                </c:pt>
                <c:pt idx="42" formatCode="0">
                  <c:v>3358</c:v>
                </c:pt>
                <c:pt idx="43" formatCode="0">
                  <c:v>3373</c:v>
                </c:pt>
                <c:pt idx="44" formatCode="0">
                  <c:v>3279</c:v>
                </c:pt>
                <c:pt idx="45" formatCode="0">
                  <c:v>3332.9136093401899</c:v>
                </c:pt>
                <c:pt idx="46" formatCode="0">
                  <c:v>3378</c:v>
                </c:pt>
                <c:pt idx="47" formatCode="0">
                  <c:v>3347</c:v>
                </c:pt>
                <c:pt idx="48" formatCode="0">
                  <c:v>3326</c:v>
                </c:pt>
                <c:pt idx="49" formatCode="0">
                  <c:v>3276</c:v>
                </c:pt>
                <c:pt idx="50" formatCode="0">
                  <c:v>3233</c:v>
                </c:pt>
                <c:pt idx="51" formatCode="0">
                  <c:v>3226</c:v>
                </c:pt>
                <c:pt idx="52" formatCode="0">
                  <c:v>3239</c:v>
                </c:pt>
                <c:pt idx="53" formatCode="0">
                  <c:v>3276</c:v>
                </c:pt>
                <c:pt idx="54" formatCode="0">
                  <c:v>2144</c:v>
                </c:pt>
                <c:pt idx="55" formatCode="0">
                  <c:v>1980</c:v>
                </c:pt>
                <c:pt idx="56" formatCode="0">
                  <c:v>1848.2464695128899</c:v>
                </c:pt>
                <c:pt idx="57" formatCode="0">
                  <c:v>1715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4"/>
          <c:order val="3"/>
          <c:tx>
            <c:strRef>
              <c:f>List1!$B$5</c:f>
              <c:strCache>
                <c:ptCount val="1"/>
                <c:pt idx="0">
                  <c:v>ČRo - 1685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 15-I 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 16-I 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 20-21</c:v>
                </c:pt>
                <c:pt idx="57">
                  <c:v>I-II 21</c:v>
                </c:pt>
                <c:pt idx="58">
                  <c:v>IV-I  20-213</c:v>
                </c:pt>
                <c:pt idx="59">
                  <c:v>IV-I  20-214</c:v>
                </c:pt>
              </c:strCache>
            </c:strRef>
          </c:cat>
          <c:val>
            <c:numRef>
              <c:f>List1!$C$5:$BJ$5</c:f>
              <c:numCache>
                <c:formatCode>0</c:formatCode>
                <c:ptCount val="60"/>
                <c:pt idx="0">
                  <c:v>1687</c:v>
                </c:pt>
                <c:pt idx="1">
                  <c:v>1715</c:v>
                </c:pt>
                <c:pt idx="2">
                  <c:v>1691</c:v>
                </c:pt>
                <c:pt idx="3">
                  <c:v>1685</c:v>
                </c:pt>
                <c:pt idx="4">
                  <c:v>1618</c:v>
                </c:pt>
                <c:pt idx="5">
                  <c:v>1563</c:v>
                </c:pt>
                <c:pt idx="6">
                  <c:v>1615</c:v>
                </c:pt>
                <c:pt idx="7">
                  <c:v>1648</c:v>
                </c:pt>
                <c:pt idx="8">
                  <c:v>1693</c:v>
                </c:pt>
                <c:pt idx="9">
                  <c:v>1694</c:v>
                </c:pt>
                <c:pt idx="10">
                  <c:v>1747</c:v>
                </c:pt>
                <c:pt idx="11">
                  <c:v>1758</c:v>
                </c:pt>
                <c:pt idx="12">
                  <c:v>1688</c:v>
                </c:pt>
                <c:pt idx="13">
                  <c:v>1655</c:v>
                </c:pt>
                <c:pt idx="14">
                  <c:v>1634</c:v>
                </c:pt>
                <c:pt idx="15">
                  <c:v>1539</c:v>
                </c:pt>
                <c:pt idx="16">
                  <c:v>1494</c:v>
                </c:pt>
                <c:pt idx="17">
                  <c:v>1533</c:v>
                </c:pt>
                <c:pt idx="18">
                  <c:v>1598</c:v>
                </c:pt>
                <c:pt idx="19">
                  <c:v>1610</c:v>
                </c:pt>
                <c:pt idx="20">
                  <c:v>1531</c:v>
                </c:pt>
                <c:pt idx="21">
                  <c:v>1538</c:v>
                </c:pt>
                <c:pt idx="22">
                  <c:v>1557</c:v>
                </c:pt>
                <c:pt idx="23">
                  <c:v>1505</c:v>
                </c:pt>
                <c:pt idx="24">
                  <c:v>1545</c:v>
                </c:pt>
                <c:pt idx="25">
                  <c:v>1614</c:v>
                </c:pt>
                <c:pt idx="26">
                  <c:v>1591</c:v>
                </c:pt>
                <c:pt idx="27">
                  <c:v>1572</c:v>
                </c:pt>
                <c:pt idx="28">
                  <c:v>1622.8225460421199</c:v>
                </c:pt>
                <c:pt idx="29">
                  <c:v>1615</c:v>
                </c:pt>
                <c:pt idx="30">
                  <c:v>1548</c:v>
                </c:pt>
                <c:pt idx="31">
                  <c:v>1627</c:v>
                </c:pt>
                <c:pt idx="32">
                  <c:v>1693</c:v>
                </c:pt>
                <c:pt idx="33">
                  <c:v>1670</c:v>
                </c:pt>
                <c:pt idx="34">
                  <c:v>1657</c:v>
                </c:pt>
                <c:pt idx="35">
                  <c:v>1689</c:v>
                </c:pt>
                <c:pt idx="36">
                  <c:v>1686</c:v>
                </c:pt>
                <c:pt idx="37">
                  <c:v>1611.5208303367799</c:v>
                </c:pt>
                <c:pt idx="38">
                  <c:v>1581</c:v>
                </c:pt>
                <c:pt idx="39">
                  <c:v>1591</c:v>
                </c:pt>
                <c:pt idx="40">
                  <c:v>1595</c:v>
                </c:pt>
                <c:pt idx="41">
                  <c:v>1589</c:v>
                </c:pt>
                <c:pt idx="42">
                  <c:v>1569</c:v>
                </c:pt>
                <c:pt idx="43">
                  <c:v>1571</c:v>
                </c:pt>
                <c:pt idx="44">
                  <c:v>1571</c:v>
                </c:pt>
                <c:pt idx="45">
                  <c:v>1500.93652960188</c:v>
                </c:pt>
                <c:pt idx="46">
                  <c:v>1500</c:v>
                </c:pt>
                <c:pt idx="47">
                  <c:v>1585</c:v>
                </c:pt>
                <c:pt idx="48">
                  <c:v>1587</c:v>
                </c:pt>
                <c:pt idx="49">
                  <c:v>1501</c:v>
                </c:pt>
                <c:pt idx="50">
                  <c:v>1541</c:v>
                </c:pt>
                <c:pt idx="51">
                  <c:v>1561</c:v>
                </c:pt>
                <c:pt idx="52">
                  <c:v>1519</c:v>
                </c:pt>
                <c:pt idx="53">
                  <c:v>1569</c:v>
                </c:pt>
                <c:pt idx="54">
                  <c:v>1599</c:v>
                </c:pt>
                <c:pt idx="55">
                  <c:v>1605</c:v>
                </c:pt>
                <c:pt idx="56">
                  <c:v>1669.0590058507</c:v>
                </c:pt>
                <c:pt idx="57">
                  <c:v>1685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ser>
          <c:idx val="5"/>
          <c:order val="4"/>
          <c:tx>
            <c:strRef>
              <c:f>List1!$B$6</c:f>
              <c:strCache>
                <c:ptCount val="1"/>
                <c:pt idx="0">
                  <c:v>ACTIVE RADIO - 1065 tis.</c:v>
                </c:pt>
              </c:strCache>
            </c:strRef>
          </c:tx>
          <c:spPr>
            <a:ln w="25400"/>
          </c:spPr>
          <c:marker>
            <c:symbol val="none"/>
          </c:marker>
          <c:dPt>
            <c:idx val="32"/>
            <c:bubble3D val="0"/>
            <c:spPr>
              <a:ln w="25400">
                <a:solidFill>
                  <a:srgbClr val="525175"/>
                </a:solidFill>
              </a:ln>
            </c:spPr>
            <c:extLst>
              <c:ext xmlns:c16="http://schemas.microsoft.com/office/drawing/2014/chart" uri="{C3380CC4-5D6E-409C-BE32-E72D297353CC}">
                <c16:uniqueId val="{00000019-8CFB-4C97-BF93-6824B74B4598}"/>
              </c:ext>
            </c:extLst>
          </c:dPt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 15-I 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 16-I 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 20-21</c:v>
                </c:pt>
                <c:pt idx="57">
                  <c:v>I-II 21</c:v>
                </c:pt>
                <c:pt idx="58">
                  <c:v>IV-I  20-213</c:v>
                </c:pt>
                <c:pt idx="59">
                  <c:v>IV-I  20-214</c:v>
                </c:pt>
              </c:strCache>
            </c:strRef>
          </c:cat>
          <c:val>
            <c:numRef>
              <c:f>List1!$C$6:$BJ$6</c:f>
              <c:numCache>
                <c:formatCode>0</c:formatCode>
                <c:ptCount val="60"/>
                <c:pt idx="0">
                  <c:v>2657</c:v>
                </c:pt>
                <c:pt idx="1">
                  <c:v>2657</c:v>
                </c:pt>
                <c:pt idx="2">
                  <c:v>2608</c:v>
                </c:pt>
                <c:pt idx="3">
                  <c:v>2626</c:v>
                </c:pt>
                <c:pt idx="4">
                  <c:v>2658</c:v>
                </c:pt>
                <c:pt idx="5">
                  <c:v>2604</c:v>
                </c:pt>
                <c:pt idx="6">
                  <c:v>2458</c:v>
                </c:pt>
                <c:pt idx="7">
                  <c:v>2455</c:v>
                </c:pt>
                <c:pt idx="8">
                  <c:v>2482</c:v>
                </c:pt>
                <c:pt idx="9">
                  <c:v>2566</c:v>
                </c:pt>
                <c:pt idx="10">
                  <c:v>2593</c:v>
                </c:pt>
                <c:pt idx="11">
                  <c:v>2625</c:v>
                </c:pt>
                <c:pt idx="12">
                  <c:v>2612</c:v>
                </c:pt>
                <c:pt idx="13">
                  <c:v>2609</c:v>
                </c:pt>
                <c:pt idx="14">
                  <c:v>2550</c:v>
                </c:pt>
                <c:pt idx="15">
                  <c:v>2708</c:v>
                </c:pt>
                <c:pt idx="16">
                  <c:v>2746</c:v>
                </c:pt>
                <c:pt idx="17">
                  <c:v>2853</c:v>
                </c:pt>
                <c:pt idx="18">
                  <c:v>2879</c:v>
                </c:pt>
                <c:pt idx="19">
                  <c:v>2828</c:v>
                </c:pt>
                <c:pt idx="20">
                  <c:v>2738</c:v>
                </c:pt>
                <c:pt idx="21">
                  <c:v>2737</c:v>
                </c:pt>
                <c:pt idx="22">
                  <c:v>2757</c:v>
                </c:pt>
                <c:pt idx="23">
                  <c:v>2800</c:v>
                </c:pt>
                <c:pt idx="24">
                  <c:v>2845</c:v>
                </c:pt>
                <c:pt idx="25">
                  <c:v>2866</c:v>
                </c:pt>
                <c:pt idx="26">
                  <c:v>2901</c:v>
                </c:pt>
                <c:pt idx="27">
                  <c:v>2910</c:v>
                </c:pt>
                <c:pt idx="28">
                  <c:v>2880.8775129075502</c:v>
                </c:pt>
                <c:pt idx="29">
                  <c:v>2904</c:v>
                </c:pt>
                <c:pt idx="30">
                  <c:v>3291</c:v>
                </c:pt>
                <c:pt idx="31">
                  <c:v>3218</c:v>
                </c:pt>
                <c:pt idx="32">
                  <c:v>3127</c:v>
                </c:pt>
                <c:pt idx="33">
                  <c:v>3159</c:v>
                </c:pt>
                <c:pt idx="34">
                  <c:v>1693</c:v>
                </c:pt>
                <c:pt idx="35">
                  <c:v>1720</c:v>
                </c:pt>
                <c:pt idx="36">
                  <c:v>1745</c:v>
                </c:pt>
                <c:pt idx="37">
                  <c:v>1726.1813069110899</c:v>
                </c:pt>
                <c:pt idx="38">
                  <c:v>1726</c:v>
                </c:pt>
                <c:pt idx="39">
                  <c:v>1734</c:v>
                </c:pt>
                <c:pt idx="40">
                  <c:v>1716</c:v>
                </c:pt>
                <c:pt idx="41">
                  <c:v>1683</c:v>
                </c:pt>
                <c:pt idx="42">
                  <c:v>1647</c:v>
                </c:pt>
                <c:pt idx="43">
                  <c:v>1610</c:v>
                </c:pt>
                <c:pt idx="44">
                  <c:v>1627</c:v>
                </c:pt>
                <c:pt idx="45">
                  <c:v>1645.2768124883401</c:v>
                </c:pt>
                <c:pt idx="46">
                  <c:v>1653</c:v>
                </c:pt>
                <c:pt idx="47">
                  <c:v>1664</c:v>
                </c:pt>
                <c:pt idx="48">
                  <c:v>1642</c:v>
                </c:pt>
                <c:pt idx="49">
                  <c:v>1632</c:v>
                </c:pt>
                <c:pt idx="50">
                  <c:v>1592</c:v>
                </c:pt>
                <c:pt idx="51">
                  <c:v>1514</c:v>
                </c:pt>
                <c:pt idx="52">
                  <c:v>1505</c:v>
                </c:pt>
                <c:pt idx="53">
                  <c:v>1505</c:v>
                </c:pt>
                <c:pt idx="54">
                  <c:v>1468</c:v>
                </c:pt>
                <c:pt idx="55">
                  <c:v>1332</c:v>
                </c:pt>
                <c:pt idx="56">
                  <c:v>1133.81602469422</c:v>
                </c:pt>
                <c:pt idx="57">
                  <c:v>1065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E-DEA9-4494-83AB-77B0ACA9BF00}"/>
            </c:ext>
          </c:extLst>
        </c:ser>
        <c:ser>
          <c:idx val="6"/>
          <c:order val="5"/>
          <c:tx>
            <c:strRef>
              <c:f>List1!$B$7</c:f>
              <c:strCache>
                <c:ptCount val="1"/>
                <c:pt idx="0">
                  <c:v>nezastupované - 254 tis.</c:v>
                </c:pt>
              </c:strCache>
            </c:strRef>
          </c:tx>
          <c:marker>
            <c:symbol val="none"/>
          </c:marker>
          <c:cat>
            <c:strRef>
              <c:f>List1!$C$1:$BJ$1</c:f>
              <c:strCache>
                <c:ptCount val="60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 15-I 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 16-I 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  <c:pt idx="53">
                  <c:v>II-III 19</c:v>
                </c:pt>
                <c:pt idx="54">
                  <c:v>III-IV 19</c:v>
                </c:pt>
                <c:pt idx="55">
                  <c:v>III-IV 20</c:v>
                </c:pt>
                <c:pt idx="56">
                  <c:v>IV-I  20-21</c:v>
                </c:pt>
                <c:pt idx="57">
                  <c:v>I-II 21</c:v>
                </c:pt>
                <c:pt idx="58">
                  <c:v>IV-I  20-213</c:v>
                </c:pt>
                <c:pt idx="59">
                  <c:v>IV-I  20-214</c:v>
                </c:pt>
              </c:strCache>
            </c:strRef>
          </c:cat>
          <c:val>
            <c:numRef>
              <c:f>List1!$C$7:$BJ$7</c:f>
              <c:numCache>
                <c:formatCode>0</c:formatCode>
                <c:ptCount val="60"/>
                <c:pt idx="0">
                  <c:v>131</c:v>
                </c:pt>
                <c:pt idx="1">
                  <c:v>117</c:v>
                </c:pt>
                <c:pt idx="2">
                  <c:v>143</c:v>
                </c:pt>
                <c:pt idx="3">
                  <c:v>160</c:v>
                </c:pt>
                <c:pt idx="4">
                  <c:v>194</c:v>
                </c:pt>
                <c:pt idx="5">
                  <c:v>188</c:v>
                </c:pt>
                <c:pt idx="6">
                  <c:v>131</c:v>
                </c:pt>
                <c:pt idx="7">
                  <c:v>153</c:v>
                </c:pt>
                <c:pt idx="8">
                  <c:v>154</c:v>
                </c:pt>
                <c:pt idx="9">
                  <c:v>162</c:v>
                </c:pt>
                <c:pt idx="10">
                  <c:v>471</c:v>
                </c:pt>
                <c:pt idx="11">
                  <c:v>471</c:v>
                </c:pt>
                <c:pt idx="12">
                  <c:v>465</c:v>
                </c:pt>
                <c:pt idx="13">
                  <c:v>449</c:v>
                </c:pt>
                <c:pt idx="14">
                  <c:v>138</c:v>
                </c:pt>
                <c:pt idx="15">
                  <c:v>169</c:v>
                </c:pt>
                <c:pt idx="16">
                  <c:v>58</c:v>
                </c:pt>
                <c:pt idx="17">
                  <c:v>71</c:v>
                </c:pt>
                <c:pt idx="18">
                  <c:v>109</c:v>
                </c:pt>
                <c:pt idx="19">
                  <c:v>126</c:v>
                </c:pt>
                <c:pt idx="20">
                  <c:v>101</c:v>
                </c:pt>
                <c:pt idx="21">
                  <c:v>86</c:v>
                </c:pt>
                <c:pt idx="22">
                  <c:v>86</c:v>
                </c:pt>
                <c:pt idx="23">
                  <c:v>84</c:v>
                </c:pt>
                <c:pt idx="24">
                  <c:v>78</c:v>
                </c:pt>
                <c:pt idx="25">
                  <c:v>99</c:v>
                </c:pt>
                <c:pt idx="26">
                  <c:v>90</c:v>
                </c:pt>
                <c:pt idx="27">
                  <c:v>91</c:v>
                </c:pt>
                <c:pt idx="28">
                  <c:v>79.052365781007794</c:v>
                </c:pt>
                <c:pt idx="29">
                  <c:v>79</c:v>
                </c:pt>
                <c:pt idx="30">
                  <c:v>95</c:v>
                </c:pt>
                <c:pt idx="31">
                  <c:v>105</c:v>
                </c:pt>
                <c:pt idx="32">
                  <c:v>98</c:v>
                </c:pt>
                <c:pt idx="33">
                  <c:v>92</c:v>
                </c:pt>
                <c:pt idx="34">
                  <c:v>83</c:v>
                </c:pt>
                <c:pt idx="35">
                  <c:v>93</c:v>
                </c:pt>
                <c:pt idx="36">
                  <c:v>104</c:v>
                </c:pt>
                <c:pt idx="37">
                  <c:v>69.917467651072798</c:v>
                </c:pt>
                <c:pt idx="38">
                  <c:v>70</c:v>
                </c:pt>
                <c:pt idx="39">
                  <c:v>84</c:v>
                </c:pt>
                <c:pt idx="40">
                  <c:v>98</c:v>
                </c:pt>
                <c:pt idx="41">
                  <c:v>104</c:v>
                </c:pt>
                <c:pt idx="42">
                  <c:v>110</c:v>
                </c:pt>
                <c:pt idx="43">
                  <c:v>114</c:v>
                </c:pt>
                <c:pt idx="44">
                  <c:v>105</c:v>
                </c:pt>
                <c:pt idx="45">
                  <c:v>94.368612141394195</c:v>
                </c:pt>
                <c:pt idx="46">
                  <c:v>93</c:v>
                </c:pt>
                <c:pt idx="47">
                  <c:v>93</c:v>
                </c:pt>
                <c:pt idx="48">
                  <c:v>77</c:v>
                </c:pt>
                <c:pt idx="49">
                  <c:v>77</c:v>
                </c:pt>
                <c:pt idx="50">
                  <c:v>95</c:v>
                </c:pt>
                <c:pt idx="51">
                  <c:v>112</c:v>
                </c:pt>
                <c:pt idx="52">
                  <c:v>127</c:v>
                </c:pt>
                <c:pt idx="53">
                  <c:v>130</c:v>
                </c:pt>
                <c:pt idx="54">
                  <c:v>129</c:v>
                </c:pt>
                <c:pt idx="55">
                  <c:v>217</c:v>
                </c:pt>
                <c:pt idx="56">
                  <c:v>235.699451627473</c:v>
                </c:pt>
                <c:pt idx="57">
                  <c:v>254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8-19C1-4580-BEAD-3401A37D5F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874688"/>
        <c:axId val="251880576"/>
      </c:lineChart>
      <c:catAx>
        <c:axId val="2518746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-5400000" vert="horz"/>
          <a:lstStyle/>
          <a:p>
            <a:pPr>
              <a:defRPr sz="1400">
                <a:solidFill>
                  <a:schemeClr val="bg1"/>
                </a:solidFill>
              </a:defRPr>
            </a:pPr>
            <a:endParaRPr lang="cs-CZ"/>
          </a:p>
        </c:txPr>
        <c:crossAx val="251880576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5188057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1" i="0" u="none" strike="noStrike" kern="1200" baseline="0">
                <a:solidFill>
                  <a:srgbClr val="971C54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518746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340898049829965"/>
          <c:y val="2.2808967350418777E-2"/>
          <c:w val="0.22125607259351793"/>
          <c:h val="0.94407001354130093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accent6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20514417543213"/>
          <c:y val="0"/>
          <c:w val="0.48373894455710953"/>
          <c:h val="1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Sloupec2</c:v>
                </c:pt>
              </c:strCache>
            </c:strRef>
          </c:tx>
          <c:spPr>
            <a:ln w="28575">
              <a:solidFill>
                <a:srgbClr val="FFFFFF"/>
              </a:solidFill>
            </a:ln>
          </c:spPr>
          <c:dPt>
            <c:idx val="0"/>
            <c:bubble3D val="0"/>
            <c:spPr>
              <a:solidFill>
                <a:srgbClr val="823838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6DA-4F08-A950-1163938E591E}"/>
              </c:ext>
            </c:extLst>
          </c:dPt>
          <c:dPt>
            <c:idx val="1"/>
            <c:bubble3D val="0"/>
            <c:spPr>
              <a:solidFill>
                <a:srgbClr val="EA6967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6DA-4F08-A950-1163938E591E}"/>
              </c:ext>
            </c:extLst>
          </c:dPt>
          <c:dPt>
            <c:idx val="2"/>
            <c:bubble3D val="0"/>
            <c:spPr>
              <a:solidFill>
                <a:srgbClr val="EFC258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6DA-4F08-A950-1163938E591E}"/>
              </c:ext>
            </c:extLst>
          </c:dPt>
          <c:dPt>
            <c:idx val="3"/>
            <c:bubble3D val="0"/>
            <c:spPr>
              <a:solidFill>
                <a:srgbClr val="1A936F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DE-42F9-939C-0D48C76319F5}"/>
              </c:ext>
            </c:extLst>
          </c:dPt>
          <c:dPt>
            <c:idx val="4"/>
            <c:bubble3D val="0"/>
            <c:spPr>
              <a:solidFill>
                <a:srgbClr val="086788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7982-46DB-B776-A967762D1054}"/>
              </c:ext>
            </c:extLst>
          </c:dPt>
          <c:dPt>
            <c:idx val="5"/>
            <c:bubble3D val="0"/>
            <c:spPr>
              <a:solidFill>
                <a:srgbClr val="424166"/>
              </a:solidFill>
              <a:ln w="28575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45BB-46AE-8439-39C2262CB59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0">
                    <a:solidFill>
                      <a:srgbClr val="F5F5F5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List1!$A$2:$A$13</c:f>
              <c:strCache>
                <c:ptCount val="12"/>
                <c:pt idx="0">
                  <c:v>ČRo Radiožurnál</c:v>
                </c:pt>
                <c:pt idx="1">
                  <c:v>Rádio Impuls</c:v>
                </c:pt>
                <c:pt idx="2">
                  <c:v>Rádio Blaník</c:v>
                </c:pt>
                <c:pt idx="3">
                  <c:v>Evropa 2</c:v>
                </c:pt>
                <c:pt idx="4">
                  <c:v>Hitrádio total</c:v>
                </c:pt>
                <c:pt idx="5">
                  <c:v>Frekvence 1</c:v>
                </c:pt>
                <c:pt idx="6">
                  <c:v>ČRo Dvojka (Praha)</c:v>
                </c:pt>
                <c:pt idx="7">
                  <c:v>Rádio Kiss</c:v>
                </c:pt>
                <c:pt idx="8">
                  <c:v>Country radio</c:v>
                </c:pt>
                <c:pt idx="9">
                  <c:v>Rádio Beat</c:v>
                </c:pt>
                <c:pt idx="10">
                  <c:v>Rock Rádio</c:v>
                </c:pt>
                <c:pt idx="11">
                  <c:v>Ostatní</c:v>
                </c:pt>
              </c:strCache>
            </c:strRef>
          </c:cat>
          <c:val>
            <c:numRef>
              <c:f>List1!$B$2:$B$13</c:f>
              <c:numCache>
                <c:formatCode>0.0%</c:formatCode>
                <c:ptCount val="12"/>
                <c:pt idx="0">
                  <c:v>0.11799999999999999</c:v>
                </c:pt>
                <c:pt idx="1">
                  <c:v>0.115</c:v>
                </c:pt>
                <c:pt idx="2">
                  <c:v>0.10299999999999999</c:v>
                </c:pt>
                <c:pt idx="3">
                  <c:v>7.1999999999999995E-2</c:v>
                </c:pt>
                <c:pt idx="4">
                  <c:v>6.7000000000000004E-2</c:v>
                </c:pt>
                <c:pt idx="5">
                  <c:v>6.4000000000000001E-2</c:v>
                </c:pt>
                <c:pt idx="6">
                  <c:v>6.2E-2</c:v>
                </c:pt>
                <c:pt idx="7">
                  <c:v>5.5E-2</c:v>
                </c:pt>
                <c:pt idx="8">
                  <c:v>3.9E-2</c:v>
                </c:pt>
                <c:pt idx="9">
                  <c:v>3.9E-2</c:v>
                </c:pt>
                <c:pt idx="10">
                  <c:v>3.9E-2</c:v>
                </c:pt>
                <c:pt idx="11">
                  <c:v>0.22699999999999987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DA-4F08-A950-1163938E591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721559795309259"/>
          <c:y val="0"/>
          <c:w val="0.18734564733199463"/>
          <c:h val="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Praha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F495-415B-8B4F-CB7C982919E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992-477B-8907-A55AC4E57D0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992-477B-8907-A55AC4E57D02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495-415B-8B4F-CB7C982919EE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992-477B-8907-A55AC4E57D02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992-477B-8907-A55AC4E57D02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Evropa 2</c:v>
                </c:pt>
                <c:pt idx="2">
                  <c:v>Rádio Impuls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254</c:v>
                </c:pt>
                <c:pt idx="1">
                  <c:v>167</c:v>
                </c:pt>
                <c:pt idx="2">
                  <c:v>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69-4688-BEF8-201FA2D0CE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Evropa 2</c:v>
                </c:pt>
                <c:pt idx="2">
                  <c:v>Rádio Impuls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</c:v>
                </c:pt>
                <c:pt idx="1">
                  <c:v>102</c:v>
                </c:pt>
                <c:pt idx="2">
                  <c:v>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69-4688-BEF8-201FA2D0CE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Evropa 2</c:v>
                </c:pt>
                <c:pt idx="2">
                  <c:v>Rádio Impuls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13</c:v>
                </c:pt>
                <c:pt idx="1">
                  <c:v>7.3</c:v>
                </c:pt>
                <c:pt idx="2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F69-4688-BEF8-201FA2D0CE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254547072"/>
        <c:axId val="254548608"/>
      </c:barChart>
      <c:catAx>
        <c:axId val="25454707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54548608"/>
        <c:crosses val="autoZero"/>
        <c:auto val="1"/>
        <c:lblAlgn val="ctr"/>
        <c:lblOffset val="80"/>
        <c:noMultiLvlLbl val="0"/>
      </c:catAx>
      <c:valAx>
        <c:axId val="254548608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54547072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Střední Čechy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4923-4FD6-826F-996D7B4E883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614A-42A4-9A42-47731DE10F64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614A-42A4-9A42-47731DE10F64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923-4FD6-826F-996D7B4E883A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614A-42A4-9A42-47731DE10F64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14A-42A4-9A42-47731DE10F64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Rádio Blaník</c:v>
                </c:pt>
                <c:pt idx="2">
                  <c:v>Evropa 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230</c:v>
                </c:pt>
                <c:pt idx="1">
                  <c:v>195</c:v>
                </c:pt>
                <c:pt idx="2">
                  <c:v>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24-44E8-9DAC-642DFDA7F7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Rádio Blaník</c:v>
                </c:pt>
                <c:pt idx="2">
                  <c:v>Evropa 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</c:v>
                </c:pt>
                <c:pt idx="1">
                  <c:v>50</c:v>
                </c:pt>
                <c:pt idx="2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24-44E8-9DAC-642DFDA7F7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Rádio Blaník</c:v>
                </c:pt>
                <c:pt idx="2">
                  <c:v>Evropa 2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10.4</c:v>
                </c:pt>
                <c:pt idx="1">
                  <c:v>15.1</c:v>
                </c:pt>
                <c:pt idx="2">
                  <c:v>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E24-44E8-9DAC-642DFDA7F7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254767488"/>
        <c:axId val="254769024"/>
      </c:barChart>
      <c:catAx>
        <c:axId val="25476748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54769024"/>
        <c:crosses val="autoZero"/>
        <c:auto val="1"/>
        <c:lblAlgn val="ctr"/>
        <c:lblOffset val="80"/>
        <c:noMultiLvlLbl val="0"/>
      </c:catAx>
      <c:valAx>
        <c:axId val="254769024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54767488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Jihočeský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576E-4DF4-945B-CF6F1987E7D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EE9-4212-B9D6-7DD1795A2253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EE9-4212-B9D6-7DD1795A2253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76E-4DF4-945B-CF6F1987E7D7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8EE9-4212-B9D6-7DD1795A2253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EE9-4212-B9D6-7DD1795A2253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Rádio Blaník</c:v>
                </c:pt>
                <c:pt idx="2">
                  <c:v>Rádio Impuls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107</c:v>
                </c:pt>
                <c:pt idx="1">
                  <c:v>102</c:v>
                </c:pt>
                <c:pt idx="2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77-496B-9C78-49E787DACC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Rádio Blaník</c:v>
                </c:pt>
                <c:pt idx="2">
                  <c:v>Rádio Impuls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</c:v>
                </c:pt>
                <c:pt idx="1">
                  <c:v>20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77-496B-9C78-49E787DACC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Rádio Blaník</c:v>
                </c:pt>
                <c:pt idx="2">
                  <c:v>Rádio Impuls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12.1</c:v>
                </c:pt>
                <c:pt idx="1">
                  <c:v>14.9</c:v>
                </c:pt>
                <c:pt idx="2">
                  <c:v>10.199999999999999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77-496B-9C78-49E787DAC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254627200"/>
        <c:axId val="254628992"/>
      </c:barChart>
      <c:catAx>
        <c:axId val="25462720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54628992"/>
        <c:crosses val="autoZero"/>
        <c:auto val="1"/>
        <c:lblAlgn val="ctr"/>
        <c:lblOffset val="80"/>
        <c:noMultiLvlLbl val="0"/>
      </c:catAx>
      <c:valAx>
        <c:axId val="254628992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54627200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X2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DE5E-4A5E-AE25-0A0F65B6B32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0FBF-4806-BA9E-976702F5063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FBF-4806-BA9E-976702F50638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DE5E-4A5E-AE25-0A0F65B6B32E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FBF-4806-BA9E-976702F50638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FBF-4806-BA9E-976702F50638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Blaník</c:v>
                </c:pt>
                <c:pt idx="1">
                  <c:v>ČRo Radiožurnál</c:v>
                </c:pt>
                <c:pt idx="2">
                  <c:v>Hitrádio FM Plus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94</c:v>
                </c:pt>
                <c:pt idx="1">
                  <c:v>85</c:v>
                </c:pt>
                <c:pt idx="2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7A-4047-93BA-773DA1AABB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X15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Blaník</c:v>
                </c:pt>
                <c:pt idx="1">
                  <c:v>ČRo Radiožurnál</c:v>
                </c:pt>
                <c:pt idx="2">
                  <c:v>Hitrádio FM Plus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</c:v>
                </c:pt>
                <c:pt idx="1">
                  <c:v>24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77A-4047-93BA-773DA1AABB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X12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Blaník</c:v>
                </c:pt>
                <c:pt idx="1">
                  <c:v>ČRo Radiožurnál</c:v>
                </c:pt>
                <c:pt idx="2">
                  <c:v>Hitrádio FM Plus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15.8</c:v>
                </c:pt>
                <c:pt idx="1">
                  <c:v>11</c:v>
                </c:pt>
                <c:pt idx="2">
                  <c:v>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77A-4047-93BA-773DA1AABB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254896768"/>
        <c:axId val="254910848"/>
      </c:barChart>
      <c:catAx>
        <c:axId val="2548967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54910848"/>
        <c:crosses val="autoZero"/>
        <c:auto val="1"/>
        <c:lblAlgn val="ctr"/>
        <c:lblOffset val="80"/>
        <c:noMultiLvlLbl val="0"/>
      </c:catAx>
      <c:valAx>
        <c:axId val="254910848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54896768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X2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0408-48AC-A613-D3657B9C5381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371-4115-923A-4F760F67834A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D371-4115-923A-4F760F67834A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0408-48AC-A613-D3657B9C5381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D371-4115-923A-4F760F67834A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371-4115-923A-4F760F67834A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Blaník</c:v>
                </c:pt>
                <c:pt idx="1">
                  <c:v>Rádio Impuls</c:v>
                </c:pt>
                <c:pt idx="2">
                  <c:v>Hitrádio Dragon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47</c:v>
                </c:pt>
                <c:pt idx="1">
                  <c:v>45</c:v>
                </c:pt>
                <c:pt idx="2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F1-46F3-B2AC-2EB57F1185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X15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Blaník</c:v>
                </c:pt>
                <c:pt idx="1">
                  <c:v>Rádio Impuls</c:v>
                </c:pt>
                <c:pt idx="2">
                  <c:v>Hitrádio Dragon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</c:v>
                </c:pt>
                <c:pt idx="1">
                  <c:v>17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F1-46F3-B2AC-2EB57F1185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X12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Blaník</c:v>
                </c:pt>
                <c:pt idx="1">
                  <c:v>Rádio Impuls</c:v>
                </c:pt>
                <c:pt idx="2">
                  <c:v>Hitrádio Dragon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13.7</c:v>
                </c:pt>
                <c:pt idx="1">
                  <c:v>14.7</c:v>
                </c:pt>
                <c:pt idx="2">
                  <c:v>12.4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0F1-46F3-B2AC-2EB57F118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254830464"/>
        <c:axId val="254832000"/>
      </c:barChart>
      <c:catAx>
        <c:axId val="254830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54832000"/>
        <c:crosses val="autoZero"/>
        <c:auto val="1"/>
        <c:lblAlgn val="ctr"/>
        <c:lblOffset val="80"/>
        <c:noMultiLvlLbl val="0"/>
      </c:catAx>
      <c:valAx>
        <c:axId val="254832000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54830464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Ústecký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4B1B-4069-B737-4561A0C4AC4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24C-4F2F-B6AE-1D34B7BB7A33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24C-4F2F-B6AE-1D34B7BB7A33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B1B-4069-B737-4561A0C4AC48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24C-4F2F-B6AE-1D34B7BB7A33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24C-4F2F-B6AE-1D34B7BB7A33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Rádio Blaník</c:v>
                </c:pt>
                <c:pt idx="2">
                  <c:v>Evropa 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130</c:v>
                </c:pt>
                <c:pt idx="1">
                  <c:v>125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04-4F82-B6A2-D92B6608E7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Rádio Blaník</c:v>
                </c:pt>
                <c:pt idx="2">
                  <c:v>Evropa 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</c:v>
                </c:pt>
                <c:pt idx="1">
                  <c:v>20</c:v>
                </c:pt>
                <c:pt idx="2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04-4F82-B6A2-D92B6608E7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Rádio Blaník</c:v>
                </c:pt>
                <c:pt idx="2">
                  <c:v>Evropa 2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13.4</c:v>
                </c:pt>
                <c:pt idx="1">
                  <c:v>15.8</c:v>
                </c:pt>
                <c:pt idx="2">
                  <c:v>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204-4F82-B6A2-D92B6608E7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255116416"/>
        <c:axId val="255117952"/>
      </c:barChart>
      <c:catAx>
        <c:axId val="2551164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55117952"/>
        <c:crosses val="autoZero"/>
        <c:auto val="1"/>
        <c:lblAlgn val="ctr"/>
        <c:lblOffset val="80"/>
        <c:noMultiLvlLbl val="0"/>
      </c:catAx>
      <c:valAx>
        <c:axId val="255117952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55116416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Liberecký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7EF6-42E5-84DD-A548A9626F2C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06B2-4CD1-A0CA-3B5D979CB63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6B2-4CD1-A0CA-3B5D979CB63D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7EF6-42E5-84DD-A548A9626F2C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6B2-4CD1-A0CA-3B5D979CB63D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6B2-4CD1-A0CA-3B5D979CB63D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Evropa 2</c:v>
                </c:pt>
                <c:pt idx="2">
                  <c:v>Rádio Impuls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74</c:v>
                </c:pt>
                <c:pt idx="1">
                  <c:v>64</c:v>
                </c:pt>
                <c:pt idx="2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27-430A-839F-A2566C1A37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Evropa 2</c:v>
                </c:pt>
                <c:pt idx="2">
                  <c:v>Rádio Impuls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</c:v>
                </c:pt>
                <c:pt idx="1">
                  <c:v>25</c:v>
                </c:pt>
                <c:pt idx="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27-430A-839F-A2566C1A37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Evropa 2</c:v>
                </c:pt>
                <c:pt idx="2">
                  <c:v>Rádio Impuls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11.8</c:v>
                </c:pt>
                <c:pt idx="1">
                  <c:v>11.5</c:v>
                </c:pt>
                <c:pt idx="2">
                  <c:v>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227-430A-839F-A2566C1A37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254980480"/>
        <c:axId val="254982016"/>
      </c:barChart>
      <c:catAx>
        <c:axId val="25498048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54982016"/>
        <c:crosses val="autoZero"/>
        <c:auto val="1"/>
        <c:lblAlgn val="ctr"/>
        <c:lblOffset val="80"/>
        <c:noMultiLvlLbl val="0"/>
      </c:catAx>
      <c:valAx>
        <c:axId val="254982016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54980480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Vysočina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D82C-4444-BFE8-6CB2E357C1E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1BF-4BC2-A515-F9833457A53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1BF-4BC2-A515-F9833457A537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D82C-4444-BFE8-6CB2E357C1ED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1BF-4BC2-A515-F9833457A537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1BF-4BC2-A515-F9833457A537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Hitrádio Vysočina</c:v>
                </c:pt>
                <c:pt idx="1">
                  <c:v>Rádio Impuls</c:v>
                </c:pt>
                <c:pt idx="2">
                  <c:v>ČRo Radiožurnál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90</c:v>
                </c:pt>
                <c:pt idx="1">
                  <c:v>80</c:v>
                </c:pt>
                <c:pt idx="2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B1-46E5-8469-32BC34BB5C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Hitrádio Vysočina</c:v>
                </c:pt>
                <c:pt idx="1">
                  <c:v>Rádio Impuls</c:v>
                </c:pt>
                <c:pt idx="2">
                  <c:v>ČRo Radiožurnál</c:v>
                </c:pt>
              </c:strCache>
            </c:strRef>
          </c:cat>
          <c:val>
            <c:numRef>
              <c:f>Sheet1!$C$2:$C$4</c:f>
              <c:numCache>
                <c:formatCode>#,##0</c:formatCode>
                <c:ptCount val="3"/>
                <c:pt idx="0" formatCode="General">
                  <c:v>15</c:v>
                </c:pt>
                <c:pt idx="1">
                  <c:v>25</c:v>
                </c:pt>
                <c:pt idx="2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B1-46E5-8469-32BC34BB5C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Hitrádio Vysočina</c:v>
                </c:pt>
                <c:pt idx="1">
                  <c:v>Rádio Impuls</c:v>
                </c:pt>
                <c:pt idx="2">
                  <c:v>ČRo Radiožurnál</c:v>
                </c:pt>
              </c:strCache>
            </c:strRef>
          </c:cat>
          <c:val>
            <c:numRef>
              <c:f>Sheet1!$D$2:$D$4</c:f>
              <c:numCache>
                <c:formatCode>#,##0.0</c:formatCode>
                <c:ptCount val="3"/>
                <c:pt idx="0">
                  <c:v>10.3</c:v>
                </c:pt>
                <c:pt idx="1">
                  <c:v>11.8</c:v>
                </c:pt>
                <c:pt idx="2">
                  <c:v>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2B1-46E5-8469-32BC34BB5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255057280"/>
        <c:axId val="255140992"/>
      </c:barChart>
      <c:catAx>
        <c:axId val="25505728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55140992"/>
        <c:crosses val="autoZero"/>
        <c:auto val="1"/>
        <c:lblAlgn val="ctr"/>
        <c:lblOffset val="80"/>
        <c:noMultiLvlLbl val="0"/>
      </c:catAx>
      <c:valAx>
        <c:axId val="255140992"/>
        <c:scaling>
          <c:orientation val="minMax"/>
          <c:max val="400"/>
          <c:min val="0"/>
        </c:scaling>
        <c:delete val="0"/>
        <c:axPos val="b"/>
        <c:numFmt formatCode="#,##0" sourceLinked="1"/>
        <c:majorTickMark val="out"/>
        <c:minorTickMark val="none"/>
        <c:tickLblPos val="none"/>
        <c:spPr>
          <a:ln>
            <a:noFill/>
          </a:ln>
        </c:spPr>
        <c:crossAx val="255057280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Jihomoravský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5C08-42EE-994B-509CFACE9D1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A28-473A-8D08-D6A82FDABC33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A28-473A-8D08-D6A82FDABC33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C08-42EE-994B-509CFACE9D19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FA28-473A-8D08-D6A82FDABC33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A28-473A-8D08-D6A82FDABC33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Rádio Impuls</c:v>
                </c:pt>
                <c:pt idx="2">
                  <c:v>Evropa 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196</c:v>
                </c:pt>
                <c:pt idx="1">
                  <c:v>169</c:v>
                </c:pt>
                <c:pt idx="2">
                  <c:v>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2B-42BC-90B7-130F267885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Rádio Impuls</c:v>
                </c:pt>
                <c:pt idx="2">
                  <c:v>Evropa 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</c:v>
                </c:pt>
                <c:pt idx="1">
                  <c:v>42</c:v>
                </c:pt>
                <c:pt idx="2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2B-42BC-90B7-130F267885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Rádio Impuls</c:v>
                </c:pt>
                <c:pt idx="2">
                  <c:v>Evropa 2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13.5</c:v>
                </c:pt>
                <c:pt idx="1">
                  <c:v>9.1999999999999993</c:v>
                </c:pt>
                <c:pt idx="2">
                  <c:v>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82B-42BC-90B7-130F26788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255179392"/>
        <c:axId val="255193472"/>
      </c:barChart>
      <c:catAx>
        <c:axId val="25517939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55193472"/>
        <c:crosses val="autoZero"/>
        <c:auto val="1"/>
        <c:lblAlgn val="ctr"/>
        <c:lblOffset val="80"/>
        <c:noMultiLvlLbl val="0"/>
      </c:catAx>
      <c:valAx>
        <c:axId val="255193472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55179392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Zlínský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91E5-4FC0-BAB0-5CAC4FA92FE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598-486F-8C4B-E17328930565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598-486F-8C4B-E17328930565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91E5-4FC0-BAB0-5CAC4FA92FE6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8598-486F-8C4B-E17328930565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598-486F-8C4B-E17328930565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Rádio Impuls</c:v>
                </c:pt>
                <c:pt idx="2">
                  <c:v>Hitrádio Zlín (dříve Rádio Zlín)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105</c:v>
                </c:pt>
                <c:pt idx="1">
                  <c:v>94</c:v>
                </c:pt>
                <c:pt idx="2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CD-4452-9290-2EC44740B2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Rádio Impuls</c:v>
                </c:pt>
                <c:pt idx="2">
                  <c:v>Hitrádio Zlín (dříve Rádio Zlín)</c:v>
                </c:pt>
              </c:strCache>
            </c:strRef>
          </c:cat>
          <c:val>
            <c:numRef>
              <c:f>Sheet1!$C$2:$C$4</c:f>
              <c:numCache>
                <c:formatCode>#,##0</c:formatCode>
                <c:ptCount val="3"/>
                <c:pt idx="0" formatCode="General">
                  <c:v>15</c:v>
                </c:pt>
                <c:pt idx="1">
                  <c:v>26</c:v>
                </c:pt>
                <c:pt idx="2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CD-4452-9290-2EC44740B2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Rádio Impuls</c:v>
                </c:pt>
                <c:pt idx="2">
                  <c:v>Hitrádio Zlín (dříve Rádio Zlín)</c:v>
                </c:pt>
              </c:strCache>
            </c:strRef>
          </c:cat>
          <c:val>
            <c:numRef>
              <c:f>Sheet1!$D$2:$D$4</c:f>
              <c:numCache>
                <c:formatCode>#,##0.0</c:formatCode>
                <c:ptCount val="3"/>
                <c:pt idx="0">
                  <c:v>12.7</c:v>
                </c:pt>
                <c:pt idx="1">
                  <c:v>13.6</c:v>
                </c:pt>
                <c:pt idx="2">
                  <c:v>9.1999999999999993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9CD-4452-9290-2EC44740B2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254355328"/>
        <c:axId val="254356864"/>
      </c:barChart>
      <c:catAx>
        <c:axId val="2543553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54356864"/>
        <c:crosses val="autoZero"/>
        <c:auto val="1"/>
        <c:lblAlgn val="ctr"/>
        <c:lblOffset val="80"/>
        <c:noMultiLvlLbl val="0"/>
      </c:catAx>
      <c:valAx>
        <c:axId val="254356864"/>
        <c:scaling>
          <c:orientation val="minMax"/>
          <c:max val="400"/>
          <c:min val="0"/>
        </c:scaling>
        <c:delete val="0"/>
        <c:axPos val="b"/>
        <c:numFmt formatCode="#,##0" sourceLinked="1"/>
        <c:majorTickMark val="out"/>
        <c:minorTickMark val="none"/>
        <c:tickLblPos val="none"/>
        <c:spPr>
          <a:ln>
            <a:noFill/>
          </a:ln>
        </c:spPr>
        <c:crossAx val="254355328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Královohradecký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E81B-48AE-94E5-837DF9C94C8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5AF-4AB6-AA18-5B3BA83AD36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5AF-4AB6-AA18-5B3BA83AD362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E81B-48AE-94E5-837DF9C94C87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F5AF-4AB6-AA18-5B3BA83AD362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5AF-4AB6-AA18-5B3BA83AD362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Evropa 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98</c:v>
                </c:pt>
                <c:pt idx="1">
                  <c:v>80</c:v>
                </c:pt>
                <c:pt idx="2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31-45BD-80BC-62D4D8BC39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Evropa 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</c:v>
                </c:pt>
                <c:pt idx="1">
                  <c:v>33</c:v>
                </c:pt>
                <c:pt idx="2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31-45BD-80BC-62D4D8BC39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Evropa 2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13.5</c:v>
                </c:pt>
                <c:pt idx="1">
                  <c:v>14.7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31-45BD-80BC-62D4D8BC39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254416000"/>
        <c:axId val="254417536"/>
      </c:barChart>
      <c:catAx>
        <c:axId val="25441600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54417536"/>
        <c:crosses val="autoZero"/>
        <c:auto val="1"/>
        <c:lblAlgn val="ctr"/>
        <c:lblOffset val="80"/>
        <c:noMultiLvlLbl val="0"/>
      </c:catAx>
      <c:valAx>
        <c:axId val="254417536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54416000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Pardubický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1370-4D51-ADA9-B8F1BE14EC14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01C8-4DA7-809D-BA68A4ACC83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1C8-4DA7-809D-BA68A4ACC83B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370-4D51-ADA9-B8F1BE14EC14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1C8-4DA7-809D-BA68A4ACC83B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1C8-4DA7-809D-BA68A4ACC83B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Rádio Blaník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95</c:v>
                </c:pt>
                <c:pt idx="1">
                  <c:v>84</c:v>
                </c:pt>
                <c:pt idx="2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B-4D4E-821E-4AFFA33C1D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Rádio Blaník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</c:v>
                </c:pt>
                <c:pt idx="1">
                  <c:v>26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B-4D4E-821E-4AFFA33C1D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Rádio Blaník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14.7</c:v>
                </c:pt>
                <c:pt idx="1">
                  <c:v>10.3</c:v>
                </c:pt>
                <c:pt idx="2">
                  <c:v>12.9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51B-4D4E-821E-4AFFA33C1D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255619456"/>
        <c:axId val="255620992"/>
      </c:barChart>
      <c:catAx>
        <c:axId val="2556194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55620992"/>
        <c:crosses val="autoZero"/>
        <c:auto val="1"/>
        <c:lblAlgn val="ctr"/>
        <c:lblOffset val="80"/>
        <c:noMultiLvlLbl val="0"/>
      </c:catAx>
      <c:valAx>
        <c:axId val="255620992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55619456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Olomoucký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BDFA-42E1-8C98-3E8E4299E07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E09-45AC-85B6-F9BBFAF9076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E09-45AC-85B6-F9BBFAF9076C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BDFA-42E1-8C98-3E8E4299E079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E09-45AC-85B6-F9BBFAF9076C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E09-45AC-85B6-F9BBFAF9076C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Evropa 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125</c:v>
                </c:pt>
                <c:pt idx="1">
                  <c:v>88</c:v>
                </c:pt>
                <c:pt idx="2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B3-4EC1-BA65-64F14FED49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Evropa 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</c:v>
                </c:pt>
                <c:pt idx="1">
                  <c:v>52</c:v>
                </c:pt>
                <c:pt idx="2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B3-4EC1-BA65-64F14FED49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Evropa 2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15.1</c:v>
                </c:pt>
                <c:pt idx="1">
                  <c:v>12.1</c:v>
                </c:pt>
                <c:pt idx="2">
                  <c:v>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B3-4EC1-BA65-64F14FED49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254496128"/>
        <c:axId val="254510208"/>
      </c:barChart>
      <c:catAx>
        <c:axId val="2544961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54510208"/>
        <c:crosses val="autoZero"/>
        <c:auto val="1"/>
        <c:lblAlgn val="ctr"/>
        <c:lblOffset val="80"/>
        <c:noMultiLvlLbl val="0"/>
      </c:catAx>
      <c:valAx>
        <c:axId val="254510208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54496128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Moravskoslezský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EBB6-4411-AE84-3223E56FEE5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874-4B35-B052-6B316876B07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874-4B35-B052-6B316876B07D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EBB6-4411-AE84-3223E56FEE5F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F874-4B35-B052-6B316876B07D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874-4B35-B052-6B316876B07D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Hitrádio Orion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212</c:v>
                </c:pt>
                <c:pt idx="1">
                  <c:v>195</c:v>
                </c:pt>
                <c:pt idx="2">
                  <c:v>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30C-4D04-91FF-CA73015E19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Hitrádio Orion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</c:v>
                </c:pt>
                <c:pt idx="1">
                  <c:v>32</c:v>
                </c:pt>
                <c:pt idx="2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30C-4D04-91FF-CA73015E19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Hitrádio Orion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12.8</c:v>
                </c:pt>
                <c:pt idx="1">
                  <c:v>14.4</c:v>
                </c:pt>
                <c:pt idx="2">
                  <c:v>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30C-4D04-91FF-CA73015E19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255752832"/>
        <c:axId val="255762816"/>
      </c:barChart>
      <c:catAx>
        <c:axId val="25575283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55762816"/>
        <c:crosses val="autoZero"/>
        <c:auto val="1"/>
        <c:lblAlgn val="ctr"/>
        <c:lblOffset val="80"/>
        <c:noMultiLvlLbl val="0"/>
      </c:catAx>
      <c:valAx>
        <c:axId val="255762816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55752832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spPr>
            <a:ln w="28575">
              <a:solidFill>
                <a:srgbClr val="FFFFFF"/>
              </a:solidFill>
            </a:ln>
          </c:spPr>
          <c:dPt>
            <c:idx val="0"/>
            <c:bubble3D val="0"/>
            <c:spPr>
              <a:solidFill>
                <a:srgbClr val="EA6967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738-441A-9C13-2B23A5A8189D}"/>
              </c:ext>
            </c:extLst>
          </c:dPt>
          <c:dPt>
            <c:idx val="1"/>
            <c:bubble3D val="0"/>
            <c:spPr>
              <a:solidFill>
                <a:srgbClr val="823838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738-441A-9C13-2B23A5A8189D}"/>
              </c:ext>
            </c:extLst>
          </c:dPt>
          <c:dPt>
            <c:idx val="2"/>
            <c:bubble3D val="0"/>
            <c:spPr>
              <a:solidFill>
                <a:srgbClr val="EFC258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738-441A-9C13-2B23A5A8189D}"/>
              </c:ext>
            </c:extLst>
          </c:dPt>
          <c:dPt>
            <c:idx val="3"/>
            <c:bubble3D val="0"/>
            <c:spPr>
              <a:solidFill>
                <a:srgbClr val="1A936F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738-441A-9C13-2B23A5A8189D}"/>
              </c:ext>
            </c:extLst>
          </c:dPt>
          <c:dPt>
            <c:idx val="4"/>
            <c:bubble3D val="0"/>
            <c:spPr>
              <a:solidFill>
                <a:srgbClr val="424166"/>
              </a:solidFill>
              <a:ln w="28575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9738-441A-9C13-2B23A5A8189D}"/>
              </c:ext>
            </c:extLst>
          </c:dPt>
          <c:dPt>
            <c:idx val="5"/>
            <c:bubble3D val="0"/>
            <c:spPr>
              <a:solidFill>
                <a:srgbClr val="086788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738-441A-9C13-2B23A5A8189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1400" b="1" i="0" u="none" strike="noStrike" kern="1200" baseline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List1!$A$2:$A$7</c:f>
              <c:strCache>
                <c:ptCount val="6"/>
                <c:pt idx="0">
                  <c:v>Aktivity doma</c:v>
                </c:pt>
                <c:pt idx="1">
                  <c:v>Zaměstnání (mimo domov)</c:v>
                </c:pt>
                <c:pt idx="2">
                  <c:v>Volný čas doma (mimo sledování televize)</c:v>
                </c:pt>
                <c:pt idx="3">
                  <c:v>Cestování autem</c:v>
                </c:pt>
                <c:pt idx="4">
                  <c:v>Ostatní</c:v>
                </c:pt>
                <c:pt idx="5">
                  <c:v>Volný čas mimo domov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0.36844351904652173</c:v>
                </c:pt>
                <c:pt idx="1">
                  <c:v>0.30234501220960003</c:v>
                </c:pt>
                <c:pt idx="2">
                  <c:v>0.13183442550111554</c:v>
                </c:pt>
                <c:pt idx="3">
                  <c:v>0.12126905754482538</c:v>
                </c:pt>
                <c:pt idx="4">
                  <c:v>4.6080466730629821E-2</c:v>
                </c:pt>
                <c:pt idx="5">
                  <c:v>3.0027518967307487E-2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738-441A-9C13-2B23A5A818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926360162038532"/>
          <c:y val="6.0499059078672562E-2"/>
          <c:w val="0.34314271050808948"/>
          <c:h val="0.854784969496860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2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877995268360096E-2"/>
          <c:y val="3.6235701559205954E-2"/>
          <c:w val="0.89569906842998592"/>
          <c:h val="0.863138890924217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4Q 2020 + 1Q 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 algn="ctr">
                  <a:defRPr lang="cs-CZ" sz="1200" b="0" i="0" u="none" strike="noStrike" kern="1200" baseline="0">
                    <a:solidFill>
                      <a:srgbClr val="3F3F3F">
                        <a:lumMod val="75000"/>
                        <a:lumOff val="25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Klasické rádio</c:v>
                </c:pt>
                <c:pt idx="1">
                  <c:v>Počítač</c:v>
                </c:pt>
                <c:pt idx="2">
                  <c:v>Mobilní telefon</c:v>
                </c:pt>
                <c:pt idx="3">
                  <c:v>DAB rádio</c:v>
                </c:pt>
                <c:pt idx="4">
                  <c:v>Televize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92.229734256041695</c:v>
                </c:pt>
                <c:pt idx="1">
                  <c:v>13.4285394235357</c:v>
                </c:pt>
                <c:pt idx="2">
                  <c:v>15.050406854386001</c:v>
                </c:pt>
                <c:pt idx="3">
                  <c:v>7.1877991738359599</c:v>
                </c:pt>
                <c:pt idx="4">
                  <c:v>8.7365062780091396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56-4732-9AC4-E6E4ABB1EE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1Q + 2Q 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Klasické rádio</c:v>
                </c:pt>
                <c:pt idx="1">
                  <c:v>Počítač</c:v>
                </c:pt>
                <c:pt idx="2">
                  <c:v>Mobilní telefon</c:v>
                </c:pt>
                <c:pt idx="3">
                  <c:v>DAB rádio</c:v>
                </c:pt>
                <c:pt idx="4">
                  <c:v>Televize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91.536632471326499</c:v>
                </c:pt>
                <c:pt idx="1">
                  <c:v>17.5769707444617</c:v>
                </c:pt>
                <c:pt idx="2">
                  <c:v>16.066479153272599</c:v>
                </c:pt>
                <c:pt idx="3">
                  <c:v>10.6314496649776</c:v>
                </c:pt>
                <c:pt idx="4">
                  <c:v>10.630950099238101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56-4732-9AC4-E6E4ABB1EEB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55571840"/>
        <c:axId val="255573376"/>
      </c:barChart>
      <c:catAx>
        <c:axId val="25557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5E5D85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55573376"/>
        <c:crosses val="autoZero"/>
        <c:auto val="1"/>
        <c:lblAlgn val="ctr"/>
        <c:lblOffset val="100"/>
        <c:noMultiLvlLbl val="0"/>
      </c:catAx>
      <c:valAx>
        <c:axId val="25557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rgbClr val="5E5D85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b="1" dirty="0">
                    <a:solidFill>
                      <a:srgbClr val="5E5D85"/>
                    </a:solidFill>
                  </a:rPr>
                  <a:t>v %</a:t>
                </a:r>
                <a:endParaRPr lang="en-US" b="1" dirty="0">
                  <a:solidFill>
                    <a:srgbClr val="5E5D85"/>
                  </a:solidFill>
                </a:endParaRPr>
              </a:p>
            </c:rich>
          </c:tx>
          <c:layout>
            <c:manualLayout>
              <c:xMode val="edge"/>
              <c:yMode val="edge"/>
              <c:x val="1.0594349985881152E-2"/>
              <c:y val="0.3736823823917594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5E5D85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5557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2837194840611086"/>
          <c:y val="4.3914110814337014E-2"/>
          <c:w val="0.22591785539880724"/>
          <c:h val="0.197871513985495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C6D609-4EDF-4B56-A64B-635F6FA9889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C6284E-76CB-40F8-8E17-4BF96A0181B8}">
      <dgm:prSet phldrT="[Text]" custT="1"/>
      <dgm:spPr>
        <a:solidFill>
          <a:schemeClr val="accent2">
            <a:lumMod val="75000"/>
          </a:schemeClr>
        </a:solidFill>
        <a:ln>
          <a:noFill/>
        </a:ln>
      </dgm:spPr>
      <dgm:t>
        <a:bodyPr/>
        <a:lstStyle/>
        <a:p>
          <a:r>
            <a:rPr lang="cs-CZ" sz="1800" b="1" noProof="0" dirty="0"/>
            <a:t>1. kvartál 2021 – Pilot </a:t>
          </a:r>
        </a:p>
      </dgm:t>
    </dgm:pt>
    <dgm:pt modelId="{3DFC2C2D-FB41-4F37-AFA3-331EEEC1A6B8}" type="parTrans" cxnId="{8C4F9AFC-BB92-4ABF-9E52-3278EA564264}">
      <dgm:prSet/>
      <dgm:spPr/>
      <dgm:t>
        <a:bodyPr/>
        <a:lstStyle/>
        <a:p>
          <a:endParaRPr lang="en-US" sz="1800"/>
        </a:p>
      </dgm:t>
    </dgm:pt>
    <dgm:pt modelId="{FEEC690B-9E59-4674-A2C0-9F5C71FE8CED}" type="sibTrans" cxnId="{8C4F9AFC-BB92-4ABF-9E52-3278EA564264}">
      <dgm:prSet/>
      <dgm:spPr/>
      <dgm:t>
        <a:bodyPr/>
        <a:lstStyle/>
        <a:p>
          <a:endParaRPr lang="en-US" sz="1800"/>
        </a:p>
      </dgm:t>
    </dgm:pt>
    <dgm:pt modelId="{98128FF1-C0AB-4121-8CF2-1DD506AAC5DE}">
      <dgm:prSet phldrT="[Text]" custT="1"/>
      <dgm:spPr/>
      <dgm:t>
        <a:bodyPr/>
        <a:lstStyle/>
        <a:p>
          <a:r>
            <a:rPr lang="en-US" sz="1800" b="1" noProof="0" dirty="0"/>
            <a:t>2</a:t>
          </a:r>
          <a:r>
            <a:rPr lang="cs-CZ" sz="1800" b="1" noProof="0" dirty="0"/>
            <a:t>. kvartál 2021</a:t>
          </a:r>
        </a:p>
      </dgm:t>
    </dgm:pt>
    <dgm:pt modelId="{799B1902-9175-446F-B49F-559EAC537B84}" type="parTrans" cxnId="{54D68035-9A4A-4933-B4C6-DD4CAB9B1F67}">
      <dgm:prSet/>
      <dgm:spPr/>
      <dgm:t>
        <a:bodyPr/>
        <a:lstStyle/>
        <a:p>
          <a:endParaRPr lang="en-US" sz="1800"/>
        </a:p>
      </dgm:t>
    </dgm:pt>
    <dgm:pt modelId="{3F73A092-859D-475F-80E1-10B57BCB1312}" type="sibTrans" cxnId="{54D68035-9A4A-4933-B4C6-DD4CAB9B1F67}">
      <dgm:prSet/>
      <dgm:spPr/>
      <dgm:t>
        <a:bodyPr/>
        <a:lstStyle/>
        <a:p>
          <a:endParaRPr lang="en-US" sz="1800"/>
        </a:p>
      </dgm:t>
    </dgm:pt>
    <dgm:pt modelId="{F182BE64-FA6E-4BA9-AAD8-BAFD616CAB6A}">
      <dgm:prSet phldrT="[Text]" custT="1"/>
      <dgm:spPr/>
      <dgm:t>
        <a:bodyPr/>
        <a:lstStyle/>
        <a:p>
          <a:r>
            <a:rPr lang="cs-CZ" sz="1600" b="1" noProof="0" dirty="0"/>
            <a:t>Zkrácení seznamu činností v denním snímku</a:t>
          </a:r>
        </a:p>
      </dgm:t>
    </dgm:pt>
    <dgm:pt modelId="{93D869C7-56AA-47BD-9C1E-B8AA2EDCDFC2}" type="parTrans" cxnId="{192C5136-22EE-4CBE-B3D2-42788B326064}">
      <dgm:prSet/>
      <dgm:spPr/>
      <dgm:t>
        <a:bodyPr/>
        <a:lstStyle/>
        <a:p>
          <a:endParaRPr lang="en-US" sz="1800"/>
        </a:p>
      </dgm:t>
    </dgm:pt>
    <dgm:pt modelId="{2F4DED04-7A7E-44CE-87F1-29C2E4725180}" type="sibTrans" cxnId="{192C5136-22EE-4CBE-B3D2-42788B326064}">
      <dgm:prSet/>
      <dgm:spPr/>
      <dgm:t>
        <a:bodyPr/>
        <a:lstStyle/>
        <a:p>
          <a:endParaRPr lang="en-US" sz="1800"/>
        </a:p>
      </dgm:t>
    </dgm:pt>
    <dgm:pt modelId="{3A82691A-9BC2-4D6B-8C56-9D5601CBDA5F}">
      <dgm:prSet custT="1"/>
      <dgm:spPr>
        <a:solidFill>
          <a:schemeClr val="accent2">
            <a:lumMod val="60000"/>
            <a:lumOff val="40000"/>
            <a:alpha val="90000"/>
          </a:schemeClr>
        </a:solidFill>
        <a:ln>
          <a:noFill/>
        </a:ln>
      </dgm:spPr>
      <dgm:t>
        <a:bodyPr/>
        <a:lstStyle/>
        <a:p>
          <a:endParaRPr lang="cs-CZ" sz="1800" noProof="0" dirty="0"/>
        </a:p>
      </dgm:t>
    </dgm:pt>
    <dgm:pt modelId="{D67DE6AA-275B-47B6-84ED-0F2465D6F6A7}" type="parTrans" cxnId="{41E149D0-D817-4C99-96A1-4FC75BC1B8C6}">
      <dgm:prSet/>
      <dgm:spPr/>
      <dgm:t>
        <a:bodyPr/>
        <a:lstStyle/>
        <a:p>
          <a:endParaRPr lang="en-US" sz="1800"/>
        </a:p>
      </dgm:t>
    </dgm:pt>
    <dgm:pt modelId="{20E71B5F-6C4B-46B4-86B6-7E5A931E299A}" type="sibTrans" cxnId="{41E149D0-D817-4C99-96A1-4FC75BC1B8C6}">
      <dgm:prSet/>
      <dgm:spPr/>
      <dgm:t>
        <a:bodyPr/>
        <a:lstStyle/>
        <a:p>
          <a:endParaRPr lang="en-US" sz="1800"/>
        </a:p>
      </dgm:t>
    </dgm:pt>
    <dgm:pt modelId="{1C7EC335-CB5C-469F-912B-09917390E701}">
      <dgm:prSet custT="1"/>
      <dgm:spPr/>
      <dgm:t>
        <a:bodyPr/>
        <a:lstStyle/>
        <a:p>
          <a:r>
            <a:rPr lang="cs-CZ" sz="1600" b="0" noProof="0" dirty="0"/>
            <a:t>Zkrácení/úpravy </a:t>
          </a:r>
          <a:r>
            <a:rPr lang="cs-CZ" sz="1600" b="0" noProof="0" dirty="0" err="1"/>
            <a:t>sociodemografie</a:t>
          </a:r>
          <a:endParaRPr lang="cs-CZ" sz="1600" b="0" noProof="0" dirty="0"/>
        </a:p>
      </dgm:t>
    </dgm:pt>
    <dgm:pt modelId="{44B0E5F6-5B14-46C4-93CF-58AB863A284A}" type="parTrans" cxnId="{737CB968-89F5-4CAC-96D1-7F94B6E6AC99}">
      <dgm:prSet/>
      <dgm:spPr/>
      <dgm:t>
        <a:bodyPr/>
        <a:lstStyle/>
        <a:p>
          <a:endParaRPr lang="en-US" sz="1800"/>
        </a:p>
      </dgm:t>
    </dgm:pt>
    <dgm:pt modelId="{ACC35AB2-FE7E-4801-A9C9-503DCC4F6FB6}" type="sibTrans" cxnId="{737CB968-89F5-4CAC-96D1-7F94B6E6AC99}">
      <dgm:prSet/>
      <dgm:spPr/>
      <dgm:t>
        <a:bodyPr/>
        <a:lstStyle/>
        <a:p>
          <a:endParaRPr lang="en-US" sz="1800"/>
        </a:p>
      </dgm:t>
    </dgm:pt>
    <dgm:pt modelId="{52EC24E8-18A6-4FD0-8048-B1981A98C53C}">
      <dgm:prSet custT="1"/>
      <dgm:spPr/>
      <dgm:t>
        <a:bodyPr/>
        <a:lstStyle/>
        <a:p>
          <a:r>
            <a:rPr lang="cs-CZ" sz="1600" b="0" noProof="0" dirty="0"/>
            <a:t>Zkrácení dotazování na vybavenost</a:t>
          </a:r>
        </a:p>
      </dgm:t>
    </dgm:pt>
    <dgm:pt modelId="{EFB96C92-C73A-4C42-8A11-35FA04926152}" type="parTrans" cxnId="{38A49D47-E78C-4B56-9292-9C358A79A1CA}">
      <dgm:prSet/>
      <dgm:spPr/>
      <dgm:t>
        <a:bodyPr/>
        <a:lstStyle/>
        <a:p>
          <a:endParaRPr lang="en-US" sz="1800"/>
        </a:p>
      </dgm:t>
    </dgm:pt>
    <dgm:pt modelId="{760B8382-00FB-4BDE-9204-01AF7C3F7F9F}" type="sibTrans" cxnId="{38A49D47-E78C-4B56-9292-9C358A79A1CA}">
      <dgm:prSet/>
      <dgm:spPr/>
      <dgm:t>
        <a:bodyPr/>
        <a:lstStyle/>
        <a:p>
          <a:endParaRPr lang="en-US" sz="1800"/>
        </a:p>
      </dgm:t>
    </dgm:pt>
    <dgm:pt modelId="{89195231-9849-4455-9932-22B4C6C6E93E}">
      <dgm:prSet custT="1"/>
      <dgm:spPr/>
      <dgm:t>
        <a:bodyPr/>
        <a:lstStyle/>
        <a:p>
          <a:r>
            <a:rPr lang="cs-CZ" sz="1600" b="1" noProof="0" dirty="0"/>
            <a:t>Úprava dotazování poslechu v uplynulých 7 dnech – poslech v </a:t>
          </a:r>
          <a:r>
            <a:rPr lang="cs-CZ" sz="1600" b="1" noProof="0" dirty="0" err="1"/>
            <a:t>daypartech</a:t>
          </a:r>
          <a:r>
            <a:rPr lang="cs-CZ" sz="1600" b="1" noProof="0" dirty="0"/>
            <a:t> předevčírem a před 3 dny</a:t>
          </a:r>
        </a:p>
      </dgm:t>
    </dgm:pt>
    <dgm:pt modelId="{8856122A-0C71-4060-ABA3-EF72193AA54B}" type="parTrans" cxnId="{FC361AE2-00DD-4545-8979-A613AF2E4032}">
      <dgm:prSet/>
      <dgm:spPr/>
      <dgm:t>
        <a:bodyPr/>
        <a:lstStyle/>
        <a:p>
          <a:endParaRPr lang="en-US" sz="1800"/>
        </a:p>
      </dgm:t>
    </dgm:pt>
    <dgm:pt modelId="{F1F00802-5EA2-482B-B73C-39147AF8DD79}" type="sibTrans" cxnId="{FC361AE2-00DD-4545-8979-A613AF2E4032}">
      <dgm:prSet/>
      <dgm:spPr/>
      <dgm:t>
        <a:bodyPr/>
        <a:lstStyle/>
        <a:p>
          <a:endParaRPr lang="en-US" sz="1800"/>
        </a:p>
      </dgm:t>
    </dgm:pt>
    <dgm:pt modelId="{A13D20D5-17A0-4705-BDF1-66C3694D680E}">
      <dgm:prSet custT="1"/>
      <dgm:spPr/>
      <dgm:t>
        <a:bodyPr/>
        <a:lstStyle/>
        <a:p>
          <a:endParaRPr lang="cs-CZ" sz="1800" noProof="0" dirty="0"/>
        </a:p>
      </dgm:t>
    </dgm:pt>
    <dgm:pt modelId="{F942AE82-7CF7-461F-9476-2C08AB1EE1E2}" type="parTrans" cxnId="{5ABCA109-60ED-4F17-AE5B-DA7D3913AA3D}">
      <dgm:prSet/>
      <dgm:spPr/>
      <dgm:t>
        <a:bodyPr/>
        <a:lstStyle/>
        <a:p>
          <a:endParaRPr lang="en-US" sz="1800"/>
        </a:p>
      </dgm:t>
    </dgm:pt>
    <dgm:pt modelId="{1DD1963E-0A73-4A95-8C74-CCA4F37C98CE}" type="sibTrans" cxnId="{5ABCA109-60ED-4F17-AE5B-DA7D3913AA3D}">
      <dgm:prSet/>
      <dgm:spPr/>
      <dgm:t>
        <a:bodyPr/>
        <a:lstStyle/>
        <a:p>
          <a:endParaRPr lang="en-US" sz="1800"/>
        </a:p>
      </dgm:t>
    </dgm:pt>
    <dgm:pt modelId="{D3ACFB27-C534-4F32-AAC1-7665B0CA6C31}">
      <dgm:prSet custT="1"/>
      <dgm:spPr/>
      <dgm:t>
        <a:bodyPr/>
        <a:lstStyle/>
        <a:p>
          <a:r>
            <a:rPr lang="cs-CZ" sz="1600" b="1" noProof="0" dirty="0"/>
            <a:t>Fúze </a:t>
          </a:r>
        </a:p>
      </dgm:t>
    </dgm:pt>
    <dgm:pt modelId="{06099EC9-693F-4321-AF67-4A2C511ECA18}" type="parTrans" cxnId="{DE5841D7-DC63-4E87-9C61-37A5CE3C0EFB}">
      <dgm:prSet/>
      <dgm:spPr/>
      <dgm:t>
        <a:bodyPr/>
        <a:lstStyle/>
        <a:p>
          <a:endParaRPr lang="en-US"/>
        </a:p>
      </dgm:t>
    </dgm:pt>
    <dgm:pt modelId="{734A9C3C-2EAC-4CFF-8063-0DE85DF2B54F}" type="sibTrans" cxnId="{DE5841D7-DC63-4E87-9C61-37A5CE3C0EFB}">
      <dgm:prSet/>
      <dgm:spPr/>
      <dgm:t>
        <a:bodyPr/>
        <a:lstStyle/>
        <a:p>
          <a:endParaRPr lang="en-US"/>
        </a:p>
      </dgm:t>
    </dgm:pt>
    <dgm:pt modelId="{CE37800A-3F5E-4749-9D16-C8ABBA792902}">
      <dgm:prSet phldrT="[Text]" custT="1"/>
      <dgm:spPr>
        <a:solidFill>
          <a:schemeClr val="accent2">
            <a:lumMod val="60000"/>
            <a:lumOff val="40000"/>
            <a:alpha val="90000"/>
          </a:schemeClr>
        </a:solidFill>
        <a:ln>
          <a:noFill/>
        </a:ln>
      </dgm:spPr>
      <dgm:t>
        <a:bodyPr/>
        <a:lstStyle/>
        <a:p>
          <a:r>
            <a:rPr lang="cs-CZ" sz="1600" b="0" i="0" noProof="0" dirty="0"/>
            <a:t>12 – 84 let</a:t>
          </a:r>
        </a:p>
      </dgm:t>
    </dgm:pt>
    <dgm:pt modelId="{9B9420D0-122F-41E8-8CF7-7BED0D9BC0A3}" type="parTrans" cxnId="{AA09B88E-61DC-403F-8356-45E8F5927222}">
      <dgm:prSet/>
      <dgm:spPr/>
      <dgm:t>
        <a:bodyPr/>
        <a:lstStyle/>
        <a:p>
          <a:endParaRPr lang="en-US"/>
        </a:p>
      </dgm:t>
    </dgm:pt>
    <dgm:pt modelId="{1E861DB5-3782-421A-B1E7-AE1437B74D9E}" type="sibTrans" cxnId="{AA09B88E-61DC-403F-8356-45E8F5927222}">
      <dgm:prSet/>
      <dgm:spPr/>
      <dgm:t>
        <a:bodyPr/>
        <a:lstStyle/>
        <a:p>
          <a:endParaRPr lang="en-US"/>
        </a:p>
      </dgm:t>
    </dgm:pt>
    <dgm:pt modelId="{7C40CA78-261E-4AE2-9BEC-0CB357B2565B}">
      <dgm:prSet custT="1"/>
      <dgm:spPr/>
      <dgm:t>
        <a:bodyPr/>
        <a:lstStyle/>
        <a:p>
          <a:r>
            <a:rPr lang="cs-CZ" sz="1600" b="0" noProof="0" dirty="0"/>
            <a:t>Podíl pevných linek 5 %</a:t>
          </a:r>
        </a:p>
      </dgm:t>
    </dgm:pt>
    <dgm:pt modelId="{A08B3411-DCE4-4F31-AC5F-C82623C2EC77}" type="parTrans" cxnId="{0B7AECEE-737B-4D76-A0A3-6EFDF723FC33}">
      <dgm:prSet/>
      <dgm:spPr/>
      <dgm:t>
        <a:bodyPr/>
        <a:lstStyle/>
        <a:p>
          <a:endParaRPr lang="en-US"/>
        </a:p>
      </dgm:t>
    </dgm:pt>
    <dgm:pt modelId="{165F5579-3EBD-4B10-959A-B59C73F609D8}" type="sibTrans" cxnId="{0B7AECEE-737B-4D76-A0A3-6EFDF723FC33}">
      <dgm:prSet/>
      <dgm:spPr/>
      <dgm:t>
        <a:bodyPr/>
        <a:lstStyle/>
        <a:p>
          <a:endParaRPr lang="en-US"/>
        </a:p>
      </dgm:t>
    </dgm:pt>
    <dgm:pt modelId="{31457B20-87AD-4B92-9702-633C328C64D0}">
      <dgm:prSet custT="1"/>
      <dgm:spPr/>
      <dgm:t>
        <a:bodyPr/>
        <a:lstStyle/>
        <a:p>
          <a:r>
            <a:rPr lang="cs-CZ" sz="1600" b="0" noProof="0" dirty="0"/>
            <a:t>Realizátoři: </a:t>
          </a:r>
          <a:r>
            <a:rPr lang="cs-CZ" sz="1600" b="0" noProof="0" dirty="0" err="1"/>
            <a:t>Median</a:t>
          </a:r>
          <a:r>
            <a:rPr lang="cs-CZ" sz="1600" b="0" noProof="0" dirty="0"/>
            <a:t>, STEM/MARK, </a:t>
          </a:r>
          <a:r>
            <a:rPr lang="cs-CZ" sz="1600" b="0" noProof="0" dirty="0" err="1"/>
            <a:t>Nielsen</a:t>
          </a:r>
          <a:r>
            <a:rPr lang="cs-CZ" sz="1600" b="0" noProof="0" dirty="0"/>
            <a:t> </a:t>
          </a:r>
          <a:r>
            <a:rPr lang="cs-CZ" sz="1600" b="0" noProof="0" dirty="0" err="1"/>
            <a:t>Admosphere</a:t>
          </a:r>
          <a:endParaRPr lang="cs-CZ" sz="1600" b="0" noProof="0" dirty="0"/>
        </a:p>
      </dgm:t>
    </dgm:pt>
    <dgm:pt modelId="{E9D6B8FE-0154-4CD2-BF26-D7CE0931C91A}" type="parTrans" cxnId="{BA26DF1F-E8C7-4B4E-96AA-33109E5BFC3B}">
      <dgm:prSet/>
      <dgm:spPr/>
      <dgm:t>
        <a:bodyPr/>
        <a:lstStyle/>
        <a:p>
          <a:endParaRPr lang="en-US"/>
        </a:p>
      </dgm:t>
    </dgm:pt>
    <dgm:pt modelId="{F82AB86E-629B-4395-8B62-8E642637E4F0}" type="sibTrans" cxnId="{BA26DF1F-E8C7-4B4E-96AA-33109E5BFC3B}">
      <dgm:prSet/>
      <dgm:spPr/>
      <dgm:t>
        <a:bodyPr/>
        <a:lstStyle/>
        <a:p>
          <a:endParaRPr lang="en-US"/>
        </a:p>
      </dgm:t>
    </dgm:pt>
    <dgm:pt modelId="{E473963C-0256-4981-8251-A96631C6004B}">
      <dgm:prSet custT="1"/>
      <dgm:spPr/>
      <dgm:t>
        <a:bodyPr/>
        <a:lstStyle/>
        <a:p>
          <a:endParaRPr lang="cs-CZ" sz="1600" noProof="0" dirty="0"/>
        </a:p>
      </dgm:t>
    </dgm:pt>
    <dgm:pt modelId="{D5A12EA9-1D78-44B5-8737-A42F95D44B8E}" type="parTrans" cxnId="{A83E788D-3AE1-4564-9FA1-658B6DC281CC}">
      <dgm:prSet/>
      <dgm:spPr/>
      <dgm:t>
        <a:bodyPr/>
        <a:lstStyle/>
        <a:p>
          <a:endParaRPr lang="en-US"/>
        </a:p>
      </dgm:t>
    </dgm:pt>
    <dgm:pt modelId="{3BBE9A45-C7C0-4B0D-8BAA-A941D11A6569}" type="sibTrans" cxnId="{A83E788D-3AE1-4564-9FA1-658B6DC281CC}">
      <dgm:prSet/>
      <dgm:spPr/>
      <dgm:t>
        <a:bodyPr/>
        <a:lstStyle/>
        <a:p>
          <a:endParaRPr lang="en-US"/>
        </a:p>
      </dgm:t>
    </dgm:pt>
    <dgm:pt modelId="{E1213812-C1C4-4FA9-BBC2-C1B44B91EF56}">
      <dgm:prSet phldrT="[Text]" custT="1"/>
      <dgm:spPr/>
      <dgm:t>
        <a:bodyPr/>
        <a:lstStyle/>
        <a:p>
          <a:r>
            <a:rPr lang="cs-CZ" sz="1600" b="0" noProof="0" dirty="0"/>
            <a:t>12 – 84 let</a:t>
          </a:r>
        </a:p>
      </dgm:t>
    </dgm:pt>
    <dgm:pt modelId="{53E6491D-EFFF-4FC7-B102-CD049185B2A1}" type="parTrans" cxnId="{9F090B61-C2E9-48F2-91ED-20AD1A401B1D}">
      <dgm:prSet/>
      <dgm:spPr/>
      <dgm:t>
        <a:bodyPr/>
        <a:lstStyle/>
        <a:p>
          <a:endParaRPr lang="en-US"/>
        </a:p>
      </dgm:t>
    </dgm:pt>
    <dgm:pt modelId="{9C83DAB9-3766-426C-BB04-C8ED2F81F414}" type="sibTrans" cxnId="{9F090B61-C2E9-48F2-91ED-20AD1A401B1D}">
      <dgm:prSet/>
      <dgm:spPr/>
      <dgm:t>
        <a:bodyPr/>
        <a:lstStyle/>
        <a:p>
          <a:endParaRPr lang="en-US"/>
        </a:p>
      </dgm:t>
    </dgm:pt>
    <dgm:pt modelId="{5F3A71E1-0FA4-4C00-9BBA-07089AF93AB0}">
      <dgm:prSet custT="1"/>
      <dgm:spPr/>
      <dgm:t>
        <a:bodyPr/>
        <a:lstStyle/>
        <a:p>
          <a:r>
            <a:rPr lang="cs-CZ" sz="1600" b="0" noProof="0" dirty="0"/>
            <a:t>Podíl pevných linek 5 %</a:t>
          </a:r>
        </a:p>
      </dgm:t>
    </dgm:pt>
    <dgm:pt modelId="{80122AB2-97A9-43A7-AB4A-1ED5B04F8F79}" type="parTrans" cxnId="{F3A731D8-E89E-4B27-8546-7F1ACB495561}">
      <dgm:prSet/>
      <dgm:spPr/>
      <dgm:t>
        <a:bodyPr/>
        <a:lstStyle/>
        <a:p>
          <a:endParaRPr lang="en-US"/>
        </a:p>
      </dgm:t>
    </dgm:pt>
    <dgm:pt modelId="{2EA0DE2F-12A1-4585-9F1E-E173CF58EF68}" type="sibTrans" cxnId="{F3A731D8-E89E-4B27-8546-7F1ACB495561}">
      <dgm:prSet/>
      <dgm:spPr/>
      <dgm:t>
        <a:bodyPr/>
        <a:lstStyle/>
        <a:p>
          <a:endParaRPr lang="en-US"/>
        </a:p>
      </dgm:t>
    </dgm:pt>
    <dgm:pt modelId="{1F644D28-D672-4E10-B5F6-24DF7044F4E1}">
      <dgm:prSet custT="1"/>
      <dgm:spPr/>
      <dgm:t>
        <a:bodyPr/>
        <a:lstStyle/>
        <a:p>
          <a:r>
            <a:rPr lang="cs-CZ" sz="1600" b="0" noProof="0" dirty="0"/>
            <a:t>Realizátoři: </a:t>
          </a:r>
          <a:r>
            <a:rPr lang="cs-CZ" sz="1600" b="0" noProof="0" dirty="0" err="1"/>
            <a:t>Median</a:t>
          </a:r>
          <a:r>
            <a:rPr lang="cs-CZ" sz="1600" b="0" noProof="0" dirty="0"/>
            <a:t>, STEM/MARK, </a:t>
          </a:r>
          <a:r>
            <a:rPr lang="cs-CZ" sz="1600" b="0" noProof="0" dirty="0" err="1"/>
            <a:t>Nielsen</a:t>
          </a:r>
          <a:r>
            <a:rPr lang="cs-CZ" sz="1600" b="0" noProof="0" dirty="0"/>
            <a:t> </a:t>
          </a:r>
          <a:r>
            <a:rPr lang="cs-CZ" sz="1600" b="0" noProof="0" dirty="0" err="1"/>
            <a:t>Admosphere</a:t>
          </a:r>
          <a:endParaRPr lang="cs-CZ" sz="1600" b="0" noProof="0" dirty="0"/>
        </a:p>
      </dgm:t>
    </dgm:pt>
    <dgm:pt modelId="{AD28E522-8723-4F53-AE43-39F4F8DC38B8}" type="parTrans" cxnId="{322E25B4-C7DA-4AC8-9952-3E6A6D57ECCE}">
      <dgm:prSet/>
      <dgm:spPr/>
      <dgm:t>
        <a:bodyPr/>
        <a:lstStyle/>
        <a:p>
          <a:endParaRPr lang="en-US"/>
        </a:p>
      </dgm:t>
    </dgm:pt>
    <dgm:pt modelId="{EB9A972F-CABF-4548-B16A-0BE35D9D4444}" type="sibTrans" cxnId="{322E25B4-C7DA-4AC8-9952-3E6A6D57ECCE}">
      <dgm:prSet/>
      <dgm:spPr/>
      <dgm:t>
        <a:bodyPr/>
        <a:lstStyle/>
        <a:p>
          <a:endParaRPr lang="en-US"/>
        </a:p>
      </dgm:t>
    </dgm:pt>
    <dgm:pt modelId="{6E36D5DD-640F-4B4F-B6AA-B66F9F867C20}">
      <dgm:prSet custT="1"/>
      <dgm:spPr/>
      <dgm:t>
        <a:bodyPr/>
        <a:lstStyle/>
        <a:p>
          <a:endParaRPr lang="cs-CZ" sz="1600" b="1" noProof="0" dirty="0"/>
        </a:p>
      </dgm:t>
    </dgm:pt>
    <dgm:pt modelId="{34894F78-5B57-40AA-9A44-769FD425B038}" type="parTrans" cxnId="{0B12936E-504D-49FA-A39A-6C30DBDE842E}">
      <dgm:prSet/>
      <dgm:spPr/>
      <dgm:t>
        <a:bodyPr/>
        <a:lstStyle/>
        <a:p>
          <a:endParaRPr lang="en-US"/>
        </a:p>
      </dgm:t>
    </dgm:pt>
    <dgm:pt modelId="{6D10FA70-D62E-4310-A019-D51562BF7AF5}" type="sibTrans" cxnId="{0B12936E-504D-49FA-A39A-6C30DBDE842E}">
      <dgm:prSet/>
      <dgm:spPr/>
      <dgm:t>
        <a:bodyPr/>
        <a:lstStyle/>
        <a:p>
          <a:endParaRPr lang="en-US"/>
        </a:p>
      </dgm:t>
    </dgm:pt>
    <dgm:pt modelId="{98F55416-BB9F-454C-8087-58FE64A414A3}">
      <dgm:prSet phldrT="[Text]" custT="1"/>
      <dgm:spPr>
        <a:solidFill>
          <a:schemeClr val="bg1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cs-CZ" sz="1600" noProof="0" dirty="0"/>
            <a:t>12 – 84 let</a:t>
          </a:r>
        </a:p>
      </dgm:t>
    </dgm:pt>
    <dgm:pt modelId="{EE9DED78-EC3C-49BE-A3E5-F93728DF6ADD}" type="sibTrans" cxnId="{6C956B54-2BF3-4C49-9600-2ACE468581B9}">
      <dgm:prSet/>
      <dgm:spPr/>
      <dgm:t>
        <a:bodyPr/>
        <a:lstStyle/>
        <a:p>
          <a:endParaRPr lang="en-US"/>
        </a:p>
      </dgm:t>
    </dgm:pt>
    <dgm:pt modelId="{EEA8A807-C7BE-4D1B-81EF-36C9310C8F5C}" type="parTrans" cxnId="{6C956B54-2BF3-4C49-9600-2ACE468581B9}">
      <dgm:prSet/>
      <dgm:spPr/>
      <dgm:t>
        <a:bodyPr/>
        <a:lstStyle/>
        <a:p>
          <a:endParaRPr lang="en-US"/>
        </a:p>
      </dgm:t>
    </dgm:pt>
    <dgm:pt modelId="{401BE7E3-5184-406F-AD27-9612351E0974}">
      <dgm:prSet phldrT="[Text]" custT="1"/>
      <dgm:spPr>
        <a:solidFill>
          <a:schemeClr val="bg1">
            <a:lumMod val="50000"/>
          </a:schemeClr>
        </a:solidFill>
        <a:ln>
          <a:noFill/>
        </a:ln>
      </dgm:spPr>
      <dgm:t>
        <a:bodyPr/>
        <a:lstStyle/>
        <a:p>
          <a:r>
            <a:rPr lang="cs-CZ" sz="1800" b="1" noProof="0" dirty="0"/>
            <a:t>1. kvartál </a:t>
          </a:r>
          <a:r>
            <a:rPr lang="cs-CZ" sz="1800" b="1" noProof="0"/>
            <a:t>2021 – Původní </a:t>
          </a:r>
          <a:endParaRPr lang="cs-CZ" sz="1800" b="1" noProof="0" dirty="0"/>
        </a:p>
      </dgm:t>
    </dgm:pt>
    <dgm:pt modelId="{DCF685CA-FE76-486F-83DC-E00485A63058}" type="sibTrans" cxnId="{07045DBE-DD14-4739-B7D6-485D826E305B}">
      <dgm:prSet/>
      <dgm:spPr/>
      <dgm:t>
        <a:bodyPr/>
        <a:lstStyle/>
        <a:p>
          <a:endParaRPr lang="en-US" sz="1800"/>
        </a:p>
      </dgm:t>
    </dgm:pt>
    <dgm:pt modelId="{CC7F80D6-CADA-48F6-9D42-0FCA654A85C7}" type="parTrans" cxnId="{07045DBE-DD14-4739-B7D6-485D826E305B}">
      <dgm:prSet/>
      <dgm:spPr/>
      <dgm:t>
        <a:bodyPr/>
        <a:lstStyle/>
        <a:p>
          <a:endParaRPr lang="en-US" sz="1800"/>
        </a:p>
      </dgm:t>
    </dgm:pt>
    <dgm:pt modelId="{E1E6257D-43F0-4167-AA38-5D60ABE7C6A0}">
      <dgm:prSet custT="1"/>
      <dgm:spPr/>
      <dgm:t>
        <a:bodyPr/>
        <a:lstStyle/>
        <a:p>
          <a:r>
            <a:rPr lang="cs-CZ" sz="1600" noProof="0" dirty="0"/>
            <a:t>Podíl pevných linek 5 %</a:t>
          </a:r>
        </a:p>
      </dgm:t>
    </dgm:pt>
    <dgm:pt modelId="{C402B01A-BC0F-4E3F-A767-80A3EB8553BF}" type="parTrans" cxnId="{57FAF79A-657F-42FD-9286-CE6D06639C9E}">
      <dgm:prSet/>
      <dgm:spPr/>
      <dgm:t>
        <a:bodyPr/>
        <a:lstStyle/>
        <a:p>
          <a:endParaRPr lang="cs-CZ"/>
        </a:p>
      </dgm:t>
    </dgm:pt>
    <dgm:pt modelId="{A56B64D2-F389-4903-9AD4-D7CE8C75D301}" type="sibTrans" cxnId="{57FAF79A-657F-42FD-9286-CE6D06639C9E}">
      <dgm:prSet/>
      <dgm:spPr/>
      <dgm:t>
        <a:bodyPr/>
        <a:lstStyle/>
        <a:p>
          <a:endParaRPr lang="cs-CZ"/>
        </a:p>
      </dgm:t>
    </dgm:pt>
    <dgm:pt modelId="{33590DAE-DAE2-4C6A-B5DD-4FF0A2D26AFE}">
      <dgm:prSet custT="1"/>
      <dgm:spPr/>
      <dgm:t>
        <a:bodyPr/>
        <a:lstStyle/>
        <a:p>
          <a:r>
            <a:rPr lang="cs-CZ" sz="1600" noProof="0" dirty="0"/>
            <a:t>Realizátoři: </a:t>
          </a:r>
          <a:r>
            <a:rPr lang="cs-CZ" sz="1600" noProof="0" dirty="0" err="1"/>
            <a:t>Median</a:t>
          </a:r>
          <a:r>
            <a:rPr lang="cs-CZ" sz="1600" noProof="0" dirty="0"/>
            <a:t>, STEM/MARK, </a:t>
          </a:r>
          <a:r>
            <a:rPr lang="cs-CZ" sz="1600" noProof="0" dirty="0" err="1"/>
            <a:t>Nielsen</a:t>
          </a:r>
          <a:r>
            <a:rPr lang="cs-CZ" sz="1600" noProof="0" dirty="0"/>
            <a:t> </a:t>
          </a:r>
          <a:r>
            <a:rPr lang="cs-CZ" sz="1600" noProof="0" dirty="0" err="1"/>
            <a:t>Admosphere</a:t>
          </a:r>
          <a:endParaRPr lang="cs-CZ" sz="1600" noProof="0" dirty="0"/>
        </a:p>
      </dgm:t>
    </dgm:pt>
    <dgm:pt modelId="{367F2073-B968-4423-9B1E-5F968E14BD15}" type="parTrans" cxnId="{022DE39A-C2B4-4B82-8994-13C552B12A9F}">
      <dgm:prSet/>
      <dgm:spPr/>
      <dgm:t>
        <a:bodyPr/>
        <a:lstStyle/>
        <a:p>
          <a:endParaRPr lang="cs-CZ"/>
        </a:p>
      </dgm:t>
    </dgm:pt>
    <dgm:pt modelId="{6595150F-FF7C-43DF-866D-422B84BE6324}" type="sibTrans" cxnId="{022DE39A-C2B4-4B82-8994-13C552B12A9F}">
      <dgm:prSet/>
      <dgm:spPr/>
      <dgm:t>
        <a:bodyPr/>
        <a:lstStyle/>
        <a:p>
          <a:endParaRPr lang="cs-CZ"/>
        </a:p>
      </dgm:t>
    </dgm:pt>
    <dgm:pt modelId="{3EAF4554-704E-458E-929E-6CF398ED36CB}">
      <dgm:prSet custT="1"/>
      <dgm:spPr/>
      <dgm:t>
        <a:bodyPr/>
        <a:lstStyle/>
        <a:p>
          <a:endParaRPr lang="cs-CZ" sz="1600" noProof="0" dirty="0"/>
        </a:p>
      </dgm:t>
    </dgm:pt>
    <dgm:pt modelId="{62CE64B6-2456-42B9-A497-1DB77A9E14F2}" type="parTrans" cxnId="{374EFA9C-B701-4BCC-B741-20A6BD0C88D9}">
      <dgm:prSet/>
      <dgm:spPr/>
      <dgm:t>
        <a:bodyPr/>
        <a:lstStyle/>
        <a:p>
          <a:endParaRPr lang="cs-CZ"/>
        </a:p>
      </dgm:t>
    </dgm:pt>
    <dgm:pt modelId="{42BA476A-CED1-4B49-B9AF-F566DB63CEA7}" type="sibTrans" cxnId="{374EFA9C-B701-4BCC-B741-20A6BD0C88D9}">
      <dgm:prSet/>
      <dgm:spPr/>
      <dgm:t>
        <a:bodyPr/>
        <a:lstStyle/>
        <a:p>
          <a:endParaRPr lang="cs-CZ"/>
        </a:p>
      </dgm:t>
    </dgm:pt>
    <dgm:pt modelId="{A6C258BB-295E-46CD-AA77-FEDEEC92822A}">
      <dgm:prSet custT="1"/>
      <dgm:spPr/>
      <dgm:t>
        <a:bodyPr/>
        <a:lstStyle/>
        <a:p>
          <a:r>
            <a:rPr lang="cs-CZ" sz="1600" b="1" noProof="0" dirty="0"/>
            <a:t>Původní seznam činností v denním snímku</a:t>
          </a:r>
        </a:p>
      </dgm:t>
    </dgm:pt>
    <dgm:pt modelId="{4C32AAE8-5C3F-4D61-ADD4-DDE7766D5D7D}" type="parTrans" cxnId="{EDA4FCF8-DD0F-46A9-BC1F-DAE80F85CB4A}">
      <dgm:prSet/>
      <dgm:spPr/>
      <dgm:t>
        <a:bodyPr/>
        <a:lstStyle/>
        <a:p>
          <a:endParaRPr lang="cs-CZ"/>
        </a:p>
      </dgm:t>
    </dgm:pt>
    <dgm:pt modelId="{6E961D35-C604-4A79-A31A-AF4E36D2CB95}" type="sibTrans" cxnId="{EDA4FCF8-DD0F-46A9-BC1F-DAE80F85CB4A}">
      <dgm:prSet/>
      <dgm:spPr/>
      <dgm:t>
        <a:bodyPr/>
        <a:lstStyle/>
        <a:p>
          <a:endParaRPr lang="cs-CZ"/>
        </a:p>
      </dgm:t>
    </dgm:pt>
    <dgm:pt modelId="{ED569450-3DEC-4840-8B70-52EBADA22899}">
      <dgm:prSet custT="1"/>
      <dgm:spPr/>
      <dgm:t>
        <a:bodyPr/>
        <a:lstStyle/>
        <a:p>
          <a:r>
            <a:rPr lang="cs-CZ" sz="1600" noProof="0" dirty="0"/>
            <a:t>Zkrácení/úpravy </a:t>
          </a:r>
          <a:r>
            <a:rPr lang="cs-CZ" sz="1600" noProof="0" dirty="0" err="1"/>
            <a:t>sociodemografie</a:t>
          </a:r>
          <a:endParaRPr lang="cs-CZ" sz="1600" noProof="0" dirty="0"/>
        </a:p>
      </dgm:t>
    </dgm:pt>
    <dgm:pt modelId="{BB3F9BC0-EFC5-4E02-BFB4-451F8ED6CD08}" type="parTrans" cxnId="{BB20B2C5-01D3-41CA-8274-E834848BB377}">
      <dgm:prSet/>
      <dgm:spPr/>
      <dgm:t>
        <a:bodyPr/>
        <a:lstStyle/>
        <a:p>
          <a:endParaRPr lang="cs-CZ"/>
        </a:p>
      </dgm:t>
    </dgm:pt>
    <dgm:pt modelId="{DA60FBDB-EFC8-4F68-AC49-B8875F924D96}" type="sibTrans" cxnId="{BB20B2C5-01D3-41CA-8274-E834848BB377}">
      <dgm:prSet/>
      <dgm:spPr/>
      <dgm:t>
        <a:bodyPr/>
        <a:lstStyle/>
        <a:p>
          <a:endParaRPr lang="cs-CZ"/>
        </a:p>
      </dgm:t>
    </dgm:pt>
    <dgm:pt modelId="{FB80784C-CA51-4284-A782-270301F06FFF}">
      <dgm:prSet custT="1"/>
      <dgm:spPr/>
      <dgm:t>
        <a:bodyPr/>
        <a:lstStyle/>
        <a:p>
          <a:r>
            <a:rPr lang="cs-CZ" sz="1600" noProof="0" dirty="0"/>
            <a:t>Zkrácení dotazování na vybavenost</a:t>
          </a:r>
        </a:p>
      </dgm:t>
    </dgm:pt>
    <dgm:pt modelId="{F6D492BC-9BD4-4CE9-BDE8-52BADBEF24F1}" type="parTrans" cxnId="{723E8377-9D2F-4961-B79F-B15C1BCDA292}">
      <dgm:prSet/>
      <dgm:spPr/>
      <dgm:t>
        <a:bodyPr/>
        <a:lstStyle/>
        <a:p>
          <a:endParaRPr lang="cs-CZ"/>
        </a:p>
      </dgm:t>
    </dgm:pt>
    <dgm:pt modelId="{7DB4901A-3AAD-4590-81DD-DC35666A828D}" type="sibTrans" cxnId="{723E8377-9D2F-4961-B79F-B15C1BCDA292}">
      <dgm:prSet/>
      <dgm:spPr/>
      <dgm:t>
        <a:bodyPr/>
        <a:lstStyle/>
        <a:p>
          <a:endParaRPr lang="cs-CZ"/>
        </a:p>
      </dgm:t>
    </dgm:pt>
    <dgm:pt modelId="{4A9A0DEC-CA66-4A80-B935-87AD4EB6C28E}">
      <dgm:prSet custT="1"/>
      <dgm:spPr/>
      <dgm:t>
        <a:bodyPr/>
        <a:lstStyle/>
        <a:p>
          <a:r>
            <a:rPr lang="cs-CZ" sz="1600" b="1" noProof="0" dirty="0"/>
            <a:t>Původní dotazování poslechu v uplynulých 7 dnech – frekvence v rámci </a:t>
          </a:r>
          <a:r>
            <a:rPr lang="cs-CZ" sz="1600" b="1" noProof="0" dirty="0" err="1"/>
            <a:t>daypartů</a:t>
          </a:r>
          <a:endParaRPr lang="cs-CZ" sz="1600" b="1" noProof="0" dirty="0"/>
        </a:p>
      </dgm:t>
    </dgm:pt>
    <dgm:pt modelId="{BFE33478-024C-49CE-8FA6-349448CFD2C2}" type="parTrans" cxnId="{9284CCB6-1363-45F7-AF86-748E393072B5}">
      <dgm:prSet/>
      <dgm:spPr/>
      <dgm:t>
        <a:bodyPr/>
        <a:lstStyle/>
        <a:p>
          <a:endParaRPr lang="cs-CZ"/>
        </a:p>
      </dgm:t>
    </dgm:pt>
    <dgm:pt modelId="{E7B33E06-AC91-49E1-BCFB-D44E7A8E19D4}" type="sibTrans" cxnId="{9284CCB6-1363-45F7-AF86-748E393072B5}">
      <dgm:prSet/>
      <dgm:spPr/>
      <dgm:t>
        <a:bodyPr/>
        <a:lstStyle/>
        <a:p>
          <a:endParaRPr lang="cs-CZ"/>
        </a:p>
      </dgm:t>
    </dgm:pt>
    <dgm:pt modelId="{437E4D62-EC25-41D7-9A94-AE2599D22925}">
      <dgm:prSet custT="1"/>
      <dgm:spPr/>
      <dgm:t>
        <a:bodyPr/>
        <a:lstStyle/>
        <a:p>
          <a:r>
            <a:rPr lang="cs-CZ" sz="1600" b="1" noProof="0" dirty="0"/>
            <a:t>Zkrácení seznamu činností v denním snímku</a:t>
          </a:r>
        </a:p>
      </dgm:t>
    </dgm:pt>
    <dgm:pt modelId="{930DE2FF-8B99-4104-A822-B1040F2A10C1}" type="parTrans" cxnId="{8AED98E5-9B24-4323-8CE7-3F68D8653A48}">
      <dgm:prSet/>
      <dgm:spPr/>
      <dgm:t>
        <a:bodyPr/>
        <a:lstStyle/>
        <a:p>
          <a:endParaRPr lang="cs-CZ"/>
        </a:p>
      </dgm:t>
    </dgm:pt>
    <dgm:pt modelId="{B7BCD3FA-E495-49A1-A230-FCB9F46B25B3}" type="sibTrans" cxnId="{8AED98E5-9B24-4323-8CE7-3F68D8653A48}">
      <dgm:prSet/>
      <dgm:spPr/>
      <dgm:t>
        <a:bodyPr/>
        <a:lstStyle/>
        <a:p>
          <a:endParaRPr lang="cs-CZ"/>
        </a:p>
      </dgm:t>
    </dgm:pt>
    <dgm:pt modelId="{6C8ABA20-3C47-4037-91C3-944B62EF08FC}">
      <dgm:prSet custT="1"/>
      <dgm:spPr/>
      <dgm:t>
        <a:bodyPr/>
        <a:lstStyle/>
        <a:p>
          <a:r>
            <a:rPr lang="cs-CZ" sz="1600" b="0" noProof="0" dirty="0"/>
            <a:t>Zkrácení dotazování na vybavenost</a:t>
          </a:r>
        </a:p>
      </dgm:t>
    </dgm:pt>
    <dgm:pt modelId="{2DA31B89-4CFB-4E1F-B073-263ADD559FBA}" type="parTrans" cxnId="{F026291E-B65B-4C2F-99C3-968A95708E49}">
      <dgm:prSet/>
      <dgm:spPr/>
      <dgm:t>
        <a:bodyPr/>
        <a:lstStyle/>
        <a:p>
          <a:endParaRPr lang="cs-CZ"/>
        </a:p>
      </dgm:t>
    </dgm:pt>
    <dgm:pt modelId="{11C55B22-9107-4D00-B08D-EB8D5252DE8D}" type="sibTrans" cxnId="{F026291E-B65B-4C2F-99C3-968A95708E49}">
      <dgm:prSet/>
      <dgm:spPr/>
      <dgm:t>
        <a:bodyPr/>
        <a:lstStyle/>
        <a:p>
          <a:endParaRPr lang="cs-CZ"/>
        </a:p>
      </dgm:t>
    </dgm:pt>
    <dgm:pt modelId="{5A6418CC-BE5F-458A-8C27-3B9B7A8D23B0}">
      <dgm:prSet custT="1"/>
      <dgm:spPr/>
      <dgm:t>
        <a:bodyPr/>
        <a:lstStyle/>
        <a:p>
          <a:r>
            <a:rPr lang="cs-CZ" sz="1600" b="1" noProof="0" dirty="0"/>
            <a:t>Úprava dotazování poslechu v uplynulých 7 dnech – poslech v </a:t>
          </a:r>
          <a:r>
            <a:rPr lang="cs-CZ" sz="1600" b="1" noProof="0" dirty="0" err="1"/>
            <a:t>daypartech</a:t>
          </a:r>
          <a:r>
            <a:rPr lang="cs-CZ" sz="1600" b="1" noProof="0" dirty="0"/>
            <a:t> předevčírem a před 3 dny</a:t>
          </a:r>
        </a:p>
      </dgm:t>
    </dgm:pt>
    <dgm:pt modelId="{69B51E94-66D1-4714-9CBD-80C3491682EC}" type="parTrans" cxnId="{1997A349-0026-4619-96E5-FB5DEF546DCB}">
      <dgm:prSet/>
      <dgm:spPr/>
      <dgm:t>
        <a:bodyPr/>
        <a:lstStyle/>
        <a:p>
          <a:endParaRPr lang="cs-CZ"/>
        </a:p>
      </dgm:t>
    </dgm:pt>
    <dgm:pt modelId="{3DE9B54B-7674-4559-9400-8F49C59B6AF5}" type="sibTrans" cxnId="{1997A349-0026-4619-96E5-FB5DEF546DCB}">
      <dgm:prSet/>
      <dgm:spPr/>
      <dgm:t>
        <a:bodyPr/>
        <a:lstStyle/>
        <a:p>
          <a:endParaRPr lang="cs-CZ"/>
        </a:p>
      </dgm:t>
    </dgm:pt>
    <dgm:pt modelId="{BCE8A568-6B8D-4496-B474-5A9DF10E05FC}">
      <dgm:prSet custT="1"/>
      <dgm:spPr/>
      <dgm:t>
        <a:bodyPr/>
        <a:lstStyle/>
        <a:p>
          <a:r>
            <a:rPr lang="cs-CZ" sz="1600" b="1" noProof="0" dirty="0"/>
            <a:t>Fúze </a:t>
          </a:r>
        </a:p>
      </dgm:t>
    </dgm:pt>
    <dgm:pt modelId="{353201B0-520B-4688-8C0B-D4139247F582}" type="parTrans" cxnId="{79D596E5-A6E3-4E79-BAFF-7100B67D3DF1}">
      <dgm:prSet/>
      <dgm:spPr/>
      <dgm:t>
        <a:bodyPr/>
        <a:lstStyle/>
        <a:p>
          <a:endParaRPr lang="cs-CZ"/>
        </a:p>
      </dgm:t>
    </dgm:pt>
    <dgm:pt modelId="{B303074B-C20E-4293-906E-C298FCC2C7F0}" type="sibTrans" cxnId="{79D596E5-A6E3-4E79-BAFF-7100B67D3DF1}">
      <dgm:prSet/>
      <dgm:spPr/>
      <dgm:t>
        <a:bodyPr/>
        <a:lstStyle/>
        <a:p>
          <a:endParaRPr lang="cs-CZ"/>
        </a:p>
      </dgm:t>
    </dgm:pt>
    <dgm:pt modelId="{A1BB2E0F-9031-4797-97EC-1B08E2F101B1}">
      <dgm:prSet custT="1"/>
      <dgm:spPr/>
      <dgm:t>
        <a:bodyPr/>
        <a:lstStyle/>
        <a:p>
          <a:r>
            <a:rPr lang="cs-CZ" sz="1600" b="0" noProof="0" dirty="0"/>
            <a:t>Zkrácení/úpravy </a:t>
          </a:r>
          <a:r>
            <a:rPr lang="cs-CZ" sz="1600" b="0" noProof="0" dirty="0" err="1"/>
            <a:t>sociodemografie</a:t>
          </a:r>
          <a:endParaRPr lang="cs-CZ" sz="1600" b="0" noProof="0" dirty="0"/>
        </a:p>
      </dgm:t>
    </dgm:pt>
    <dgm:pt modelId="{17E00A4E-C859-4DFC-8191-9644457D6900}" type="parTrans" cxnId="{7846251F-BAC3-4AEC-B6C2-AAC181BB26A2}">
      <dgm:prSet/>
      <dgm:spPr/>
      <dgm:t>
        <a:bodyPr/>
        <a:lstStyle/>
        <a:p>
          <a:endParaRPr lang="cs-CZ"/>
        </a:p>
      </dgm:t>
    </dgm:pt>
    <dgm:pt modelId="{F5AD3ED9-6CB7-49F6-9111-D916E583969A}" type="sibTrans" cxnId="{7846251F-BAC3-4AEC-B6C2-AAC181BB26A2}">
      <dgm:prSet/>
      <dgm:spPr/>
      <dgm:t>
        <a:bodyPr/>
        <a:lstStyle/>
        <a:p>
          <a:endParaRPr lang="cs-CZ"/>
        </a:p>
      </dgm:t>
    </dgm:pt>
    <dgm:pt modelId="{97E48DA3-D311-44C9-BDF9-E1C0EE0D354F}" type="pres">
      <dgm:prSet presAssocID="{5CC6D609-4EDF-4B56-A64B-635F6FA98890}" presName="Name0" presStyleCnt="0">
        <dgm:presLayoutVars>
          <dgm:dir/>
          <dgm:animLvl val="lvl"/>
          <dgm:resizeHandles val="exact"/>
        </dgm:presLayoutVars>
      </dgm:prSet>
      <dgm:spPr/>
    </dgm:pt>
    <dgm:pt modelId="{585D3008-D32C-4FC7-862D-8C96DBFF4E4D}" type="pres">
      <dgm:prSet presAssocID="{401BE7E3-5184-406F-AD27-9612351E0974}" presName="composite" presStyleCnt="0"/>
      <dgm:spPr/>
    </dgm:pt>
    <dgm:pt modelId="{5DE94FE8-6486-4591-B3AF-2BAF1F5F3825}" type="pres">
      <dgm:prSet presAssocID="{401BE7E3-5184-406F-AD27-9612351E0974}" presName="parTx" presStyleLbl="alignNode1" presStyleIdx="0" presStyleCnt="3" custScaleX="100280" custLinFactNeighborX="-84">
        <dgm:presLayoutVars>
          <dgm:chMax val="0"/>
          <dgm:chPref val="0"/>
          <dgm:bulletEnabled val="1"/>
        </dgm:presLayoutVars>
      </dgm:prSet>
      <dgm:spPr/>
    </dgm:pt>
    <dgm:pt modelId="{0F76D709-ADC7-40C7-A366-A19BB617412A}" type="pres">
      <dgm:prSet presAssocID="{401BE7E3-5184-406F-AD27-9612351E0974}" presName="desTx" presStyleLbl="alignAccFollowNode1" presStyleIdx="0" presStyleCnt="3" custScaleX="100128" custLinFactNeighborX="-196">
        <dgm:presLayoutVars>
          <dgm:bulletEnabled val="1"/>
        </dgm:presLayoutVars>
      </dgm:prSet>
      <dgm:spPr/>
    </dgm:pt>
    <dgm:pt modelId="{9EEA0634-D313-4590-B68F-573EEEEE6E4E}" type="pres">
      <dgm:prSet presAssocID="{DCF685CA-FE76-486F-83DC-E00485A63058}" presName="space" presStyleCnt="0"/>
      <dgm:spPr/>
    </dgm:pt>
    <dgm:pt modelId="{F3453E7D-3B88-43D7-AAD6-B69D2FCA4E58}" type="pres">
      <dgm:prSet presAssocID="{B7C6284E-76CB-40F8-8E17-4BF96A0181B8}" presName="composite" presStyleCnt="0"/>
      <dgm:spPr/>
    </dgm:pt>
    <dgm:pt modelId="{6B34CB50-C3F6-4E6B-8C10-0D639A7D8B98}" type="pres">
      <dgm:prSet presAssocID="{B7C6284E-76CB-40F8-8E17-4BF96A0181B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EC9AF0C3-96BB-4622-9D7D-252570D8C689}" type="pres">
      <dgm:prSet presAssocID="{B7C6284E-76CB-40F8-8E17-4BF96A0181B8}" presName="desTx" presStyleLbl="alignAccFollowNode1" presStyleIdx="1" presStyleCnt="3">
        <dgm:presLayoutVars>
          <dgm:bulletEnabled val="1"/>
        </dgm:presLayoutVars>
      </dgm:prSet>
      <dgm:spPr/>
    </dgm:pt>
    <dgm:pt modelId="{25ECF2FA-9B23-4661-B589-A829743268F0}" type="pres">
      <dgm:prSet presAssocID="{FEEC690B-9E59-4674-A2C0-9F5C71FE8CED}" presName="space" presStyleCnt="0"/>
      <dgm:spPr/>
    </dgm:pt>
    <dgm:pt modelId="{E9EB6E85-4A47-4E60-841F-74E918116623}" type="pres">
      <dgm:prSet presAssocID="{98128FF1-C0AB-4121-8CF2-1DD506AAC5DE}" presName="composite" presStyleCnt="0"/>
      <dgm:spPr/>
    </dgm:pt>
    <dgm:pt modelId="{99734F6E-567C-4F8D-A02C-481FAAEF2728}" type="pres">
      <dgm:prSet presAssocID="{98128FF1-C0AB-4121-8CF2-1DD506AAC5DE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7D3F3AB2-43B0-41E4-B832-29F9AD3BBA16}" type="pres">
      <dgm:prSet presAssocID="{98128FF1-C0AB-4121-8CF2-1DD506AAC5DE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5ABCA109-60ED-4F17-AE5B-DA7D3913AA3D}" srcId="{98128FF1-C0AB-4121-8CF2-1DD506AAC5DE}" destId="{A13D20D5-17A0-4705-BDF1-66C3694D680E}" srcOrd="9" destOrd="0" parTransId="{F942AE82-7CF7-461F-9476-2C08AB1EE1E2}" sibTransId="{1DD1963E-0A73-4A95-8C74-CCA4F37C98CE}"/>
    <dgm:cxn modelId="{F026291E-B65B-4C2F-99C3-968A95708E49}" srcId="{B7C6284E-76CB-40F8-8E17-4BF96A0181B8}" destId="{6C8ABA20-3C47-4037-91C3-944B62EF08FC}" srcOrd="6" destOrd="0" parTransId="{2DA31B89-4CFB-4E1F-B073-263ADD559FBA}" sibTransId="{11C55B22-9107-4D00-B08D-EB8D5252DE8D}"/>
    <dgm:cxn modelId="{7846251F-BAC3-4AEC-B6C2-AAC181BB26A2}" srcId="{B7C6284E-76CB-40F8-8E17-4BF96A0181B8}" destId="{A1BB2E0F-9031-4797-97EC-1B08E2F101B1}" srcOrd="5" destOrd="0" parTransId="{17E00A4E-C859-4DFC-8191-9644457D6900}" sibTransId="{F5AD3ED9-6CB7-49F6-9111-D916E583969A}"/>
    <dgm:cxn modelId="{BA26DF1F-E8C7-4B4E-96AA-33109E5BFC3B}" srcId="{B7C6284E-76CB-40F8-8E17-4BF96A0181B8}" destId="{31457B20-87AD-4B92-9702-633C328C64D0}" srcOrd="2" destOrd="0" parTransId="{E9D6B8FE-0154-4CD2-BF26-D7CE0931C91A}" sibTransId="{F82AB86E-629B-4395-8B62-8E642637E4F0}"/>
    <dgm:cxn modelId="{16C95221-25D6-405A-99AA-70E7AE7139C1}" type="presOf" srcId="{BCE8A568-6B8D-4496-B474-5A9DF10E05FC}" destId="{EC9AF0C3-96BB-4622-9D7D-252570D8C689}" srcOrd="0" destOrd="8" presId="urn:microsoft.com/office/officeart/2005/8/layout/hList1"/>
    <dgm:cxn modelId="{41103726-8A2F-400C-9D62-ECCF4B065C59}" type="presOf" srcId="{7C40CA78-261E-4AE2-9BEC-0CB357B2565B}" destId="{EC9AF0C3-96BB-4622-9D7D-252570D8C689}" srcOrd="0" destOrd="1" presId="urn:microsoft.com/office/officeart/2005/8/layout/hList1"/>
    <dgm:cxn modelId="{13942D28-5B1E-48C0-9D76-C6798A9FAEB6}" type="presOf" srcId="{D3ACFB27-C534-4F32-AAC1-7665B0CA6C31}" destId="{7D3F3AB2-43B0-41E4-B832-29F9AD3BBA16}" srcOrd="0" destOrd="8" presId="urn:microsoft.com/office/officeart/2005/8/layout/hList1"/>
    <dgm:cxn modelId="{EBFC742A-5090-43D8-8137-1380F674FA2F}" type="presOf" srcId="{1C7EC335-CB5C-469F-912B-09917390E701}" destId="{7D3F3AB2-43B0-41E4-B832-29F9AD3BBA16}" srcOrd="0" destOrd="5" presId="urn:microsoft.com/office/officeart/2005/8/layout/hList1"/>
    <dgm:cxn modelId="{5913DD32-9BC3-45C5-8BD1-5C4CA2E92A8E}" type="presOf" srcId="{CE37800A-3F5E-4749-9D16-C8ABBA792902}" destId="{EC9AF0C3-96BB-4622-9D7D-252570D8C689}" srcOrd="0" destOrd="0" presId="urn:microsoft.com/office/officeart/2005/8/layout/hList1"/>
    <dgm:cxn modelId="{54D68035-9A4A-4933-B4C6-DD4CAB9B1F67}" srcId="{5CC6D609-4EDF-4B56-A64B-635F6FA98890}" destId="{98128FF1-C0AB-4121-8CF2-1DD506AAC5DE}" srcOrd="2" destOrd="0" parTransId="{799B1902-9175-446F-B49F-559EAC537B84}" sibTransId="{3F73A092-859D-475F-80E1-10B57BCB1312}"/>
    <dgm:cxn modelId="{192C5136-22EE-4CBE-B3D2-42788B326064}" srcId="{98128FF1-C0AB-4121-8CF2-1DD506AAC5DE}" destId="{F182BE64-FA6E-4BA9-AAD8-BAFD616CAB6A}" srcOrd="4" destOrd="0" parTransId="{93D869C7-56AA-47BD-9C1E-B8AA2EDCDFC2}" sibTransId="{2F4DED04-7A7E-44CE-87F1-29C2E4725180}"/>
    <dgm:cxn modelId="{9F090B61-C2E9-48F2-91ED-20AD1A401B1D}" srcId="{98128FF1-C0AB-4121-8CF2-1DD506AAC5DE}" destId="{E1213812-C1C4-4FA9-BBC2-C1B44B91EF56}" srcOrd="0" destOrd="0" parTransId="{53E6491D-EFFF-4FC7-B102-CD049185B2A1}" sibTransId="{9C83DAB9-3766-426C-BB04-C8ED2F81F414}"/>
    <dgm:cxn modelId="{66444A61-72F1-4CD2-977A-A7450DB8D680}" type="presOf" srcId="{3EAF4554-704E-458E-929E-6CF398ED36CB}" destId="{0F76D709-ADC7-40C7-A366-A19BB617412A}" srcOrd="0" destOrd="3" presId="urn:microsoft.com/office/officeart/2005/8/layout/hList1"/>
    <dgm:cxn modelId="{38A49D47-E78C-4B56-9292-9C358A79A1CA}" srcId="{98128FF1-C0AB-4121-8CF2-1DD506AAC5DE}" destId="{52EC24E8-18A6-4FD0-8048-B1981A98C53C}" srcOrd="6" destOrd="0" parTransId="{EFB96C92-C73A-4C42-8A11-35FA04926152}" sibTransId="{760B8382-00FB-4BDE-9204-01AF7C3F7F9F}"/>
    <dgm:cxn modelId="{9D6A1C68-E255-4BD5-9CAF-355184771760}" type="presOf" srcId="{98128FF1-C0AB-4121-8CF2-1DD506AAC5DE}" destId="{99734F6E-567C-4F8D-A02C-481FAAEF2728}" srcOrd="0" destOrd="0" presId="urn:microsoft.com/office/officeart/2005/8/layout/hList1"/>
    <dgm:cxn modelId="{737CB968-89F5-4CAC-96D1-7F94B6E6AC99}" srcId="{98128FF1-C0AB-4121-8CF2-1DD506AAC5DE}" destId="{1C7EC335-CB5C-469F-912B-09917390E701}" srcOrd="5" destOrd="0" parTransId="{44B0E5F6-5B14-46C4-93CF-58AB863A284A}" sibTransId="{ACC35AB2-FE7E-4801-A9C9-503DCC4F6FB6}"/>
    <dgm:cxn modelId="{1997A349-0026-4619-96E5-FB5DEF546DCB}" srcId="{B7C6284E-76CB-40F8-8E17-4BF96A0181B8}" destId="{5A6418CC-BE5F-458A-8C27-3B9B7A8D23B0}" srcOrd="7" destOrd="0" parTransId="{69B51E94-66D1-4714-9CBD-80C3491682EC}" sibTransId="{3DE9B54B-7674-4559-9400-8F49C59B6AF5}"/>
    <dgm:cxn modelId="{0B12936E-504D-49FA-A39A-6C30DBDE842E}" srcId="{98128FF1-C0AB-4121-8CF2-1DD506AAC5DE}" destId="{6E36D5DD-640F-4B4F-B6AA-B66F9F867C20}" srcOrd="3" destOrd="0" parTransId="{34894F78-5B57-40AA-9A44-769FD425B038}" sibTransId="{6D10FA70-D62E-4310-A019-D51562BF7AF5}"/>
    <dgm:cxn modelId="{7CB9334F-E16E-40FA-9E3E-B176F3568F92}" type="presOf" srcId="{5F3A71E1-0FA4-4C00-9BBA-07089AF93AB0}" destId="{7D3F3AB2-43B0-41E4-B832-29F9AD3BBA16}" srcOrd="0" destOrd="1" presId="urn:microsoft.com/office/officeart/2005/8/layout/hList1"/>
    <dgm:cxn modelId="{064BD153-A72B-4C54-A8EF-B5B6924D0817}" type="presOf" srcId="{52EC24E8-18A6-4FD0-8048-B1981A98C53C}" destId="{7D3F3AB2-43B0-41E4-B832-29F9AD3BBA16}" srcOrd="0" destOrd="6" presId="urn:microsoft.com/office/officeart/2005/8/layout/hList1"/>
    <dgm:cxn modelId="{6C956B54-2BF3-4C49-9600-2ACE468581B9}" srcId="{401BE7E3-5184-406F-AD27-9612351E0974}" destId="{98F55416-BB9F-454C-8087-58FE64A414A3}" srcOrd="0" destOrd="0" parTransId="{EEA8A807-C7BE-4D1B-81EF-36C9310C8F5C}" sibTransId="{EE9DED78-EC3C-49BE-A3E5-F93728DF6ADD}"/>
    <dgm:cxn modelId="{723E8377-9D2F-4961-B79F-B15C1BCDA292}" srcId="{401BE7E3-5184-406F-AD27-9612351E0974}" destId="{FB80784C-CA51-4284-A782-270301F06FFF}" srcOrd="6" destOrd="0" parTransId="{F6D492BC-9BD4-4CE9-BDE8-52BADBEF24F1}" sibTransId="{7DB4901A-3AAD-4590-81DD-DC35666A828D}"/>
    <dgm:cxn modelId="{7FA62179-4DBD-45E9-A5E5-2135F4B03BCA}" type="presOf" srcId="{ED569450-3DEC-4840-8B70-52EBADA22899}" destId="{0F76D709-ADC7-40C7-A366-A19BB617412A}" srcOrd="0" destOrd="5" presId="urn:microsoft.com/office/officeart/2005/8/layout/hList1"/>
    <dgm:cxn modelId="{846CFB7D-EBC3-4601-A90F-EFE36C624EF3}" type="presOf" srcId="{A6C258BB-295E-46CD-AA77-FEDEEC92822A}" destId="{0F76D709-ADC7-40C7-A366-A19BB617412A}" srcOrd="0" destOrd="4" presId="urn:microsoft.com/office/officeart/2005/8/layout/hList1"/>
    <dgm:cxn modelId="{F2BCFB81-429F-4BCD-98EC-6FD4924D4092}" type="presOf" srcId="{98F55416-BB9F-454C-8087-58FE64A414A3}" destId="{0F76D709-ADC7-40C7-A366-A19BB617412A}" srcOrd="0" destOrd="0" presId="urn:microsoft.com/office/officeart/2005/8/layout/hList1"/>
    <dgm:cxn modelId="{A83E788D-3AE1-4564-9FA1-658B6DC281CC}" srcId="{B7C6284E-76CB-40F8-8E17-4BF96A0181B8}" destId="{E473963C-0256-4981-8251-A96631C6004B}" srcOrd="3" destOrd="0" parTransId="{D5A12EA9-1D78-44B5-8737-A42F95D44B8E}" sibTransId="{3BBE9A45-C7C0-4B0D-8BAA-A941D11A6569}"/>
    <dgm:cxn modelId="{74FEB08E-CD26-4433-A038-E7EF664F07ED}" type="presOf" srcId="{B7C6284E-76CB-40F8-8E17-4BF96A0181B8}" destId="{6B34CB50-C3F6-4E6B-8C10-0D639A7D8B98}" srcOrd="0" destOrd="0" presId="urn:microsoft.com/office/officeart/2005/8/layout/hList1"/>
    <dgm:cxn modelId="{AA09B88E-61DC-403F-8356-45E8F5927222}" srcId="{B7C6284E-76CB-40F8-8E17-4BF96A0181B8}" destId="{CE37800A-3F5E-4749-9D16-C8ABBA792902}" srcOrd="0" destOrd="0" parTransId="{9B9420D0-122F-41E8-8CF7-7BED0D9BC0A3}" sibTransId="{1E861DB5-3782-421A-B1E7-AE1437B74D9E}"/>
    <dgm:cxn modelId="{547A7E92-251F-4F6F-A453-904AF1ACA865}" type="presOf" srcId="{5A6418CC-BE5F-458A-8C27-3B9B7A8D23B0}" destId="{EC9AF0C3-96BB-4622-9D7D-252570D8C689}" srcOrd="0" destOrd="7" presId="urn:microsoft.com/office/officeart/2005/8/layout/hList1"/>
    <dgm:cxn modelId="{E5947793-743A-43A4-8B4C-16D3738CE279}" type="presOf" srcId="{A13D20D5-17A0-4705-BDF1-66C3694D680E}" destId="{7D3F3AB2-43B0-41E4-B832-29F9AD3BBA16}" srcOrd="0" destOrd="9" presId="urn:microsoft.com/office/officeart/2005/8/layout/hList1"/>
    <dgm:cxn modelId="{EA37B193-C228-4F00-9D70-11E8BFFE609C}" type="presOf" srcId="{401BE7E3-5184-406F-AD27-9612351E0974}" destId="{5DE94FE8-6486-4591-B3AF-2BAF1F5F3825}" srcOrd="0" destOrd="0" presId="urn:microsoft.com/office/officeart/2005/8/layout/hList1"/>
    <dgm:cxn modelId="{6F741296-E0AF-4AE6-B14A-AE06178A1E5F}" type="presOf" srcId="{6E36D5DD-640F-4B4F-B6AA-B66F9F867C20}" destId="{7D3F3AB2-43B0-41E4-B832-29F9AD3BBA16}" srcOrd="0" destOrd="3" presId="urn:microsoft.com/office/officeart/2005/8/layout/hList1"/>
    <dgm:cxn modelId="{022DE39A-C2B4-4B82-8994-13C552B12A9F}" srcId="{401BE7E3-5184-406F-AD27-9612351E0974}" destId="{33590DAE-DAE2-4C6A-B5DD-4FF0A2D26AFE}" srcOrd="2" destOrd="0" parTransId="{367F2073-B968-4423-9B1E-5F968E14BD15}" sibTransId="{6595150F-FF7C-43DF-866D-422B84BE6324}"/>
    <dgm:cxn modelId="{57FAF79A-657F-42FD-9286-CE6D06639C9E}" srcId="{401BE7E3-5184-406F-AD27-9612351E0974}" destId="{E1E6257D-43F0-4167-AA38-5D60ABE7C6A0}" srcOrd="1" destOrd="0" parTransId="{C402B01A-BC0F-4E3F-A767-80A3EB8553BF}" sibTransId="{A56B64D2-F389-4903-9AD4-D7CE8C75D301}"/>
    <dgm:cxn modelId="{374EFA9C-B701-4BCC-B741-20A6BD0C88D9}" srcId="{401BE7E3-5184-406F-AD27-9612351E0974}" destId="{3EAF4554-704E-458E-929E-6CF398ED36CB}" srcOrd="3" destOrd="0" parTransId="{62CE64B6-2456-42B9-A497-1DB77A9E14F2}" sibTransId="{42BA476A-CED1-4B49-B9AF-F566DB63CEA7}"/>
    <dgm:cxn modelId="{7DDF23A7-BA5F-4B50-BC62-6484D4F2FDE9}" type="presOf" srcId="{1F644D28-D672-4E10-B5F6-24DF7044F4E1}" destId="{7D3F3AB2-43B0-41E4-B832-29F9AD3BBA16}" srcOrd="0" destOrd="2" presId="urn:microsoft.com/office/officeart/2005/8/layout/hList1"/>
    <dgm:cxn modelId="{322E25B4-C7DA-4AC8-9952-3E6A6D57ECCE}" srcId="{98128FF1-C0AB-4121-8CF2-1DD506AAC5DE}" destId="{1F644D28-D672-4E10-B5F6-24DF7044F4E1}" srcOrd="2" destOrd="0" parTransId="{AD28E522-8723-4F53-AE43-39F4F8DC38B8}" sibTransId="{EB9A972F-CABF-4548-B16A-0BE35D9D4444}"/>
    <dgm:cxn modelId="{1E4850B6-144C-4917-99C1-F049AFAFBE50}" type="presOf" srcId="{E1213812-C1C4-4FA9-BBC2-C1B44B91EF56}" destId="{7D3F3AB2-43B0-41E4-B832-29F9AD3BBA16}" srcOrd="0" destOrd="0" presId="urn:microsoft.com/office/officeart/2005/8/layout/hList1"/>
    <dgm:cxn modelId="{9284CCB6-1363-45F7-AF86-748E393072B5}" srcId="{401BE7E3-5184-406F-AD27-9612351E0974}" destId="{4A9A0DEC-CA66-4A80-B935-87AD4EB6C28E}" srcOrd="7" destOrd="0" parTransId="{BFE33478-024C-49CE-8FA6-349448CFD2C2}" sibTransId="{E7B33E06-AC91-49E1-BCFB-D44E7A8E19D4}"/>
    <dgm:cxn modelId="{07045DBE-DD14-4739-B7D6-485D826E305B}" srcId="{5CC6D609-4EDF-4B56-A64B-635F6FA98890}" destId="{401BE7E3-5184-406F-AD27-9612351E0974}" srcOrd="0" destOrd="0" parTransId="{CC7F80D6-CADA-48F6-9D42-0FCA654A85C7}" sibTransId="{DCF685CA-FE76-486F-83DC-E00485A63058}"/>
    <dgm:cxn modelId="{BB20B2C5-01D3-41CA-8274-E834848BB377}" srcId="{401BE7E3-5184-406F-AD27-9612351E0974}" destId="{ED569450-3DEC-4840-8B70-52EBADA22899}" srcOrd="5" destOrd="0" parTransId="{BB3F9BC0-EFC5-4E02-BFB4-451F8ED6CD08}" sibTransId="{DA60FBDB-EFC8-4F68-AC49-B8875F924D96}"/>
    <dgm:cxn modelId="{41E149D0-D817-4C99-96A1-4FC75BC1B8C6}" srcId="{B7C6284E-76CB-40F8-8E17-4BF96A0181B8}" destId="{3A82691A-9BC2-4D6B-8C56-9D5601CBDA5F}" srcOrd="9" destOrd="0" parTransId="{D67DE6AA-275B-47B6-84ED-0F2465D6F6A7}" sibTransId="{20E71B5F-6C4B-46B4-86B6-7E5A931E299A}"/>
    <dgm:cxn modelId="{E47FC6D0-8EB3-4B0E-B9FA-550808EA650E}" type="presOf" srcId="{33590DAE-DAE2-4C6A-B5DD-4FF0A2D26AFE}" destId="{0F76D709-ADC7-40C7-A366-A19BB617412A}" srcOrd="0" destOrd="2" presId="urn:microsoft.com/office/officeart/2005/8/layout/hList1"/>
    <dgm:cxn modelId="{41A36ED2-3AFA-463F-8EF1-0BF5401C51AF}" type="presOf" srcId="{4A9A0DEC-CA66-4A80-B935-87AD4EB6C28E}" destId="{0F76D709-ADC7-40C7-A366-A19BB617412A}" srcOrd="0" destOrd="7" presId="urn:microsoft.com/office/officeart/2005/8/layout/hList1"/>
    <dgm:cxn modelId="{608B67D4-E04B-4C8F-BE1D-69764750A33B}" type="presOf" srcId="{6C8ABA20-3C47-4037-91C3-944B62EF08FC}" destId="{EC9AF0C3-96BB-4622-9D7D-252570D8C689}" srcOrd="0" destOrd="6" presId="urn:microsoft.com/office/officeart/2005/8/layout/hList1"/>
    <dgm:cxn modelId="{DE5841D7-DC63-4E87-9C61-37A5CE3C0EFB}" srcId="{98128FF1-C0AB-4121-8CF2-1DD506AAC5DE}" destId="{D3ACFB27-C534-4F32-AAC1-7665B0CA6C31}" srcOrd="8" destOrd="0" parTransId="{06099EC9-693F-4321-AF67-4A2C511ECA18}" sibTransId="{734A9C3C-2EAC-4CFF-8063-0DE85DF2B54F}"/>
    <dgm:cxn modelId="{F3A731D8-E89E-4B27-8546-7F1ACB495561}" srcId="{98128FF1-C0AB-4121-8CF2-1DD506AAC5DE}" destId="{5F3A71E1-0FA4-4C00-9BBA-07089AF93AB0}" srcOrd="1" destOrd="0" parTransId="{80122AB2-97A9-43A7-AB4A-1ED5B04F8F79}" sibTransId="{2EA0DE2F-12A1-4585-9F1E-E173CF58EF68}"/>
    <dgm:cxn modelId="{38AEB9DB-9585-45AE-A903-4B6FA220FF48}" type="presOf" srcId="{E473963C-0256-4981-8251-A96631C6004B}" destId="{EC9AF0C3-96BB-4622-9D7D-252570D8C689}" srcOrd="0" destOrd="3" presId="urn:microsoft.com/office/officeart/2005/8/layout/hList1"/>
    <dgm:cxn modelId="{FC361AE2-00DD-4545-8979-A613AF2E4032}" srcId="{98128FF1-C0AB-4121-8CF2-1DD506AAC5DE}" destId="{89195231-9849-4455-9932-22B4C6C6E93E}" srcOrd="7" destOrd="0" parTransId="{8856122A-0C71-4060-ABA3-EF72193AA54B}" sibTransId="{F1F00802-5EA2-482B-B73C-39147AF8DD79}"/>
    <dgm:cxn modelId="{00EA48E5-A1E1-4D7E-B7F0-BBFE01C4B363}" type="presOf" srcId="{89195231-9849-4455-9932-22B4C6C6E93E}" destId="{7D3F3AB2-43B0-41E4-B832-29F9AD3BBA16}" srcOrd="0" destOrd="7" presId="urn:microsoft.com/office/officeart/2005/8/layout/hList1"/>
    <dgm:cxn modelId="{79D596E5-A6E3-4E79-BAFF-7100B67D3DF1}" srcId="{B7C6284E-76CB-40F8-8E17-4BF96A0181B8}" destId="{BCE8A568-6B8D-4496-B474-5A9DF10E05FC}" srcOrd="8" destOrd="0" parTransId="{353201B0-520B-4688-8C0B-D4139247F582}" sibTransId="{B303074B-C20E-4293-906E-C298FCC2C7F0}"/>
    <dgm:cxn modelId="{8AED98E5-9B24-4323-8CE7-3F68D8653A48}" srcId="{B7C6284E-76CB-40F8-8E17-4BF96A0181B8}" destId="{437E4D62-EC25-41D7-9A94-AE2599D22925}" srcOrd="4" destOrd="0" parTransId="{930DE2FF-8B99-4104-A822-B1040F2A10C1}" sibTransId="{B7BCD3FA-E495-49A1-A230-FCB9F46B25B3}"/>
    <dgm:cxn modelId="{76EFA8E8-4D29-450D-8E80-BEEB4F265A42}" type="presOf" srcId="{437E4D62-EC25-41D7-9A94-AE2599D22925}" destId="{EC9AF0C3-96BB-4622-9D7D-252570D8C689}" srcOrd="0" destOrd="4" presId="urn:microsoft.com/office/officeart/2005/8/layout/hList1"/>
    <dgm:cxn modelId="{EE8921E9-D3D6-4ECB-AB81-003454A0AB56}" type="presOf" srcId="{E1E6257D-43F0-4167-AA38-5D60ABE7C6A0}" destId="{0F76D709-ADC7-40C7-A366-A19BB617412A}" srcOrd="0" destOrd="1" presId="urn:microsoft.com/office/officeart/2005/8/layout/hList1"/>
    <dgm:cxn modelId="{546EF7ED-0A4B-452C-BA29-E9994168C4B9}" type="presOf" srcId="{A1BB2E0F-9031-4797-97EC-1B08E2F101B1}" destId="{EC9AF0C3-96BB-4622-9D7D-252570D8C689}" srcOrd="0" destOrd="5" presId="urn:microsoft.com/office/officeart/2005/8/layout/hList1"/>
    <dgm:cxn modelId="{0B7AECEE-737B-4D76-A0A3-6EFDF723FC33}" srcId="{B7C6284E-76CB-40F8-8E17-4BF96A0181B8}" destId="{7C40CA78-261E-4AE2-9BEC-0CB357B2565B}" srcOrd="1" destOrd="0" parTransId="{A08B3411-DCE4-4F31-AC5F-C82623C2EC77}" sibTransId="{165F5579-3EBD-4B10-959A-B59C73F609D8}"/>
    <dgm:cxn modelId="{0A3594F0-54DD-452A-853D-85447051AC88}" type="presOf" srcId="{5CC6D609-4EDF-4B56-A64B-635F6FA98890}" destId="{97E48DA3-D311-44C9-BDF9-E1C0EE0D354F}" srcOrd="0" destOrd="0" presId="urn:microsoft.com/office/officeart/2005/8/layout/hList1"/>
    <dgm:cxn modelId="{62B22DF4-4ED1-44A9-8E0F-B9982DD8091E}" type="presOf" srcId="{F182BE64-FA6E-4BA9-AAD8-BAFD616CAB6A}" destId="{7D3F3AB2-43B0-41E4-B832-29F9AD3BBA16}" srcOrd="0" destOrd="4" presId="urn:microsoft.com/office/officeart/2005/8/layout/hList1"/>
    <dgm:cxn modelId="{72CB0EF5-7AA2-4917-BAAF-01F4FCA878BD}" type="presOf" srcId="{3A82691A-9BC2-4D6B-8C56-9D5601CBDA5F}" destId="{EC9AF0C3-96BB-4622-9D7D-252570D8C689}" srcOrd="0" destOrd="9" presId="urn:microsoft.com/office/officeart/2005/8/layout/hList1"/>
    <dgm:cxn modelId="{D6AEB2F5-4CDD-4A0C-AFD0-B1BFC6751BAF}" type="presOf" srcId="{31457B20-87AD-4B92-9702-633C328C64D0}" destId="{EC9AF0C3-96BB-4622-9D7D-252570D8C689}" srcOrd="0" destOrd="2" presId="urn:microsoft.com/office/officeart/2005/8/layout/hList1"/>
    <dgm:cxn modelId="{EDA4FCF8-DD0F-46A9-BC1F-DAE80F85CB4A}" srcId="{401BE7E3-5184-406F-AD27-9612351E0974}" destId="{A6C258BB-295E-46CD-AA77-FEDEEC92822A}" srcOrd="4" destOrd="0" parTransId="{4C32AAE8-5C3F-4D61-ADD4-DDE7766D5D7D}" sibTransId="{6E961D35-C604-4A79-A31A-AF4E36D2CB95}"/>
    <dgm:cxn modelId="{9467E4FA-450D-448F-8931-82481B3F51BE}" type="presOf" srcId="{FB80784C-CA51-4284-A782-270301F06FFF}" destId="{0F76D709-ADC7-40C7-A366-A19BB617412A}" srcOrd="0" destOrd="6" presId="urn:microsoft.com/office/officeart/2005/8/layout/hList1"/>
    <dgm:cxn modelId="{8C4F9AFC-BB92-4ABF-9E52-3278EA564264}" srcId="{5CC6D609-4EDF-4B56-A64B-635F6FA98890}" destId="{B7C6284E-76CB-40F8-8E17-4BF96A0181B8}" srcOrd="1" destOrd="0" parTransId="{3DFC2C2D-FB41-4F37-AFA3-331EEEC1A6B8}" sibTransId="{FEEC690B-9E59-4674-A2C0-9F5C71FE8CED}"/>
    <dgm:cxn modelId="{6E6D1913-704D-47CA-A4A9-9309341CF5C8}" type="presParOf" srcId="{97E48DA3-D311-44C9-BDF9-E1C0EE0D354F}" destId="{585D3008-D32C-4FC7-862D-8C96DBFF4E4D}" srcOrd="0" destOrd="0" presId="urn:microsoft.com/office/officeart/2005/8/layout/hList1"/>
    <dgm:cxn modelId="{22B568C7-1A3E-4149-BAE6-1AC0A4FCBA2E}" type="presParOf" srcId="{585D3008-D32C-4FC7-862D-8C96DBFF4E4D}" destId="{5DE94FE8-6486-4591-B3AF-2BAF1F5F3825}" srcOrd="0" destOrd="0" presId="urn:microsoft.com/office/officeart/2005/8/layout/hList1"/>
    <dgm:cxn modelId="{F51BF3CB-6DBC-45B3-B9D7-EE81FEB957CA}" type="presParOf" srcId="{585D3008-D32C-4FC7-862D-8C96DBFF4E4D}" destId="{0F76D709-ADC7-40C7-A366-A19BB617412A}" srcOrd="1" destOrd="0" presId="urn:microsoft.com/office/officeart/2005/8/layout/hList1"/>
    <dgm:cxn modelId="{6DAF5B0D-A8D5-4FD9-BBF9-2AE70D9D1AA6}" type="presParOf" srcId="{97E48DA3-D311-44C9-BDF9-E1C0EE0D354F}" destId="{9EEA0634-D313-4590-B68F-573EEEEE6E4E}" srcOrd="1" destOrd="0" presId="urn:microsoft.com/office/officeart/2005/8/layout/hList1"/>
    <dgm:cxn modelId="{504AAA0C-0DA2-46CE-BDF4-A9CE6EA9944E}" type="presParOf" srcId="{97E48DA3-D311-44C9-BDF9-E1C0EE0D354F}" destId="{F3453E7D-3B88-43D7-AAD6-B69D2FCA4E58}" srcOrd="2" destOrd="0" presId="urn:microsoft.com/office/officeart/2005/8/layout/hList1"/>
    <dgm:cxn modelId="{6B571023-59AE-42A3-8F13-E2FE1EE2A13C}" type="presParOf" srcId="{F3453E7D-3B88-43D7-AAD6-B69D2FCA4E58}" destId="{6B34CB50-C3F6-4E6B-8C10-0D639A7D8B98}" srcOrd="0" destOrd="0" presId="urn:microsoft.com/office/officeart/2005/8/layout/hList1"/>
    <dgm:cxn modelId="{BA5A2468-45C4-4413-A183-F60EABB01474}" type="presParOf" srcId="{F3453E7D-3B88-43D7-AAD6-B69D2FCA4E58}" destId="{EC9AF0C3-96BB-4622-9D7D-252570D8C689}" srcOrd="1" destOrd="0" presId="urn:microsoft.com/office/officeart/2005/8/layout/hList1"/>
    <dgm:cxn modelId="{74AA5BC9-132A-4F51-884B-73FE25605695}" type="presParOf" srcId="{97E48DA3-D311-44C9-BDF9-E1C0EE0D354F}" destId="{25ECF2FA-9B23-4661-B589-A829743268F0}" srcOrd="3" destOrd="0" presId="urn:microsoft.com/office/officeart/2005/8/layout/hList1"/>
    <dgm:cxn modelId="{52C63CA3-EB81-458E-94BC-7E22859C1172}" type="presParOf" srcId="{97E48DA3-D311-44C9-BDF9-E1C0EE0D354F}" destId="{E9EB6E85-4A47-4E60-841F-74E918116623}" srcOrd="4" destOrd="0" presId="urn:microsoft.com/office/officeart/2005/8/layout/hList1"/>
    <dgm:cxn modelId="{B47FD34C-EC0F-4E54-964A-7CB5C24D9F23}" type="presParOf" srcId="{E9EB6E85-4A47-4E60-841F-74E918116623}" destId="{99734F6E-567C-4F8D-A02C-481FAAEF2728}" srcOrd="0" destOrd="0" presId="urn:microsoft.com/office/officeart/2005/8/layout/hList1"/>
    <dgm:cxn modelId="{F471E39E-1797-4EBC-A7A9-61C9969BE094}" type="presParOf" srcId="{E9EB6E85-4A47-4E60-841F-74E918116623}" destId="{7D3F3AB2-43B0-41E4-B832-29F9AD3BBA1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D00F77-7540-4435-B453-B56401562269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8020641D-E2E8-4D28-ADD1-8EEE9D11F25A}">
      <dgm:prSet phldrT="[Text]"/>
      <dgm:spPr>
        <a:solidFill>
          <a:srgbClr val="971C54"/>
        </a:solidFill>
      </dgm:spPr>
      <dgm:t>
        <a:bodyPr/>
        <a:lstStyle/>
        <a:p>
          <a:r>
            <a:rPr lang="cs-CZ" dirty="0"/>
            <a:t>2006</a:t>
          </a:r>
        </a:p>
      </dgm:t>
    </dgm:pt>
    <dgm:pt modelId="{420EFB7A-BEAF-4DF4-85F9-2DAC61D7F54D}" type="parTrans" cxnId="{1E6327A9-CEFE-4E83-92D5-7328B77C0CD4}">
      <dgm:prSet/>
      <dgm:spPr/>
      <dgm:t>
        <a:bodyPr/>
        <a:lstStyle/>
        <a:p>
          <a:endParaRPr lang="cs-CZ"/>
        </a:p>
      </dgm:t>
    </dgm:pt>
    <dgm:pt modelId="{87D64A99-5B38-4A0B-AC18-F2ACF0128288}" type="sibTrans" cxnId="{1E6327A9-CEFE-4E83-92D5-7328B77C0CD4}">
      <dgm:prSet/>
      <dgm:spPr/>
      <dgm:t>
        <a:bodyPr/>
        <a:lstStyle/>
        <a:p>
          <a:endParaRPr lang="cs-CZ"/>
        </a:p>
      </dgm:t>
    </dgm:pt>
    <dgm:pt modelId="{0A1E2928-9E26-4C16-AE1D-86647DEAB178}">
      <dgm:prSet phldrT="[Text]"/>
      <dgm:spPr>
        <a:solidFill>
          <a:srgbClr val="971C54"/>
        </a:solidFill>
      </dgm:spPr>
      <dgm:t>
        <a:bodyPr/>
        <a:lstStyle/>
        <a:p>
          <a:r>
            <a:rPr lang="cs-CZ" dirty="0"/>
            <a:t>2018</a:t>
          </a:r>
        </a:p>
      </dgm:t>
    </dgm:pt>
    <dgm:pt modelId="{5595F0EC-961E-4DB5-95FA-E8B39DCE0269}" type="parTrans" cxnId="{C135B5BF-469B-4F09-9749-F8B1B2B1C90B}">
      <dgm:prSet/>
      <dgm:spPr/>
      <dgm:t>
        <a:bodyPr/>
        <a:lstStyle/>
        <a:p>
          <a:endParaRPr lang="cs-CZ"/>
        </a:p>
      </dgm:t>
    </dgm:pt>
    <dgm:pt modelId="{5091A9DB-C5B9-4883-B572-B82BE9AA678E}" type="sibTrans" cxnId="{C135B5BF-469B-4F09-9749-F8B1B2B1C90B}">
      <dgm:prSet/>
      <dgm:spPr/>
      <dgm:t>
        <a:bodyPr/>
        <a:lstStyle/>
        <a:p>
          <a:endParaRPr lang="cs-CZ"/>
        </a:p>
      </dgm:t>
    </dgm:pt>
    <dgm:pt modelId="{83962F3F-FAE4-497E-9E74-C2994D36FA33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2019</a:t>
          </a:r>
        </a:p>
      </dgm:t>
    </dgm:pt>
    <dgm:pt modelId="{77834562-1F3C-4393-9AB6-703FF7F8A141}" type="parTrans" cxnId="{89CCDFC1-7865-492E-BE86-D4445B7A236F}">
      <dgm:prSet/>
      <dgm:spPr/>
      <dgm:t>
        <a:bodyPr/>
        <a:lstStyle/>
        <a:p>
          <a:endParaRPr lang="cs-CZ"/>
        </a:p>
      </dgm:t>
    </dgm:pt>
    <dgm:pt modelId="{310E6661-4209-4A6B-A70D-C2CBC435233D}" type="sibTrans" cxnId="{89CCDFC1-7865-492E-BE86-D4445B7A236F}">
      <dgm:prSet/>
      <dgm:spPr/>
      <dgm:t>
        <a:bodyPr/>
        <a:lstStyle/>
        <a:p>
          <a:endParaRPr lang="cs-CZ"/>
        </a:p>
      </dgm:t>
    </dgm:pt>
    <dgm:pt modelId="{77804E7D-A04D-465F-B121-5DBEBBB5E1D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2007</a:t>
          </a:r>
        </a:p>
      </dgm:t>
    </dgm:pt>
    <dgm:pt modelId="{EC5BE1F7-0498-49EC-B664-E3CDE1B2F9F1}" type="parTrans" cxnId="{AFDD17F6-A25E-47FB-A0F2-45463F7ED91A}">
      <dgm:prSet/>
      <dgm:spPr/>
      <dgm:t>
        <a:bodyPr/>
        <a:lstStyle/>
        <a:p>
          <a:endParaRPr lang="cs-CZ"/>
        </a:p>
      </dgm:t>
    </dgm:pt>
    <dgm:pt modelId="{DAF8DF84-AE5C-4253-920C-17D700A76BA6}" type="sibTrans" cxnId="{AFDD17F6-A25E-47FB-A0F2-45463F7ED91A}">
      <dgm:prSet/>
      <dgm:spPr/>
      <dgm:t>
        <a:bodyPr/>
        <a:lstStyle/>
        <a:p>
          <a:endParaRPr lang="cs-CZ"/>
        </a:p>
      </dgm:t>
    </dgm:pt>
    <dgm:pt modelId="{8C3569E1-3BD5-4C99-BC5C-DA04C768F7B4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2008</a:t>
          </a:r>
        </a:p>
      </dgm:t>
    </dgm:pt>
    <dgm:pt modelId="{18C56C03-987C-4654-8AA8-A90F8862901F}" type="parTrans" cxnId="{AE67A043-EDA7-469A-AE2F-331391603B31}">
      <dgm:prSet/>
      <dgm:spPr/>
      <dgm:t>
        <a:bodyPr/>
        <a:lstStyle/>
        <a:p>
          <a:endParaRPr lang="cs-CZ"/>
        </a:p>
      </dgm:t>
    </dgm:pt>
    <dgm:pt modelId="{BF22F4FF-9388-40ED-AB7E-436771643142}" type="sibTrans" cxnId="{AE67A043-EDA7-469A-AE2F-331391603B31}">
      <dgm:prSet/>
      <dgm:spPr/>
      <dgm:t>
        <a:bodyPr/>
        <a:lstStyle/>
        <a:p>
          <a:endParaRPr lang="cs-CZ"/>
        </a:p>
      </dgm:t>
    </dgm:pt>
    <dgm:pt modelId="{560307D7-019A-494C-BDBB-814F7BFFBF52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2009</a:t>
          </a:r>
        </a:p>
      </dgm:t>
    </dgm:pt>
    <dgm:pt modelId="{4AAD1885-2B83-4319-94B1-75CF5F406F81}" type="parTrans" cxnId="{898D0333-C349-45A0-B74D-E28813BA6202}">
      <dgm:prSet/>
      <dgm:spPr/>
      <dgm:t>
        <a:bodyPr/>
        <a:lstStyle/>
        <a:p>
          <a:endParaRPr lang="cs-CZ"/>
        </a:p>
      </dgm:t>
    </dgm:pt>
    <dgm:pt modelId="{D7995F17-B06C-4F34-A142-3A4F6B136AA2}" type="sibTrans" cxnId="{898D0333-C349-45A0-B74D-E28813BA6202}">
      <dgm:prSet/>
      <dgm:spPr/>
      <dgm:t>
        <a:bodyPr/>
        <a:lstStyle/>
        <a:p>
          <a:endParaRPr lang="cs-CZ"/>
        </a:p>
      </dgm:t>
    </dgm:pt>
    <dgm:pt modelId="{B6AD5FA3-F3F5-443B-B7B3-27ECFF6AC76F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2010</a:t>
          </a:r>
        </a:p>
      </dgm:t>
    </dgm:pt>
    <dgm:pt modelId="{10D6435E-6C4E-4EF0-81F4-8F9835AC3B47}" type="parTrans" cxnId="{DFE15A6A-4A79-4378-B4BA-81D99CF56530}">
      <dgm:prSet/>
      <dgm:spPr/>
      <dgm:t>
        <a:bodyPr/>
        <a:lstStyle/>
        <a:p>
          <a:endParaRPr lang="cs-CZ"/>
        </a:p>
      </dgm:t>
    </dgm:pt>
    <dgm:pt modelId="{C397B6B1-250B-4DD6-94E6-06FBB461A06D}" type="sibTrans" cxnId="{DFE15A6A-4A79-4378-B4BA-81D99CF56530}">
      <dgm:prSet/>
      <dgm:spPr/>
      <dgm:t>
        <a:bodyPr/>
        <a:lstStyle/>
        <a:p>
          <a:endParaRPr lang="cs-CZ"/>
        </a:p>
      </dgm:t>
    </dgm:pt>
    <dgm:pt modelId="{A6736089-F08F-45B4-AC2C-A4A8A9126BF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2011</a:t>
          </a:r>
        </a:p>
      </dgm:t>
    </dgm:pt>
    <dgm:pt modelId="{0411CDAE-8598-42CF-AD21-FB5B1E2C2EDF}" type="parTrans" cxnId="{D74D9856-5DFD-490F-B594-6EBFCA4ADD1B}">
      <dgm:prSet/>
      <dgm:spPr/>
      <dgm:t>
        <a:bodyPr/>
        <a:lstStyle/>
        <a:p>
          <a:endParaRPr lang="cs-CZ"/>
        </a:p>
      </dgm:t>
    </dgm:pt>
    <dgm:pt modelId="{31B1683D-F214-4282-9444-556955E4E522}" type="sibTrans" cxnId="{D74D9856-5DFD-490F-B594-6EBFCA4ADD1B}">
      <dgm:prSet/>
      <dgm:spPr/>
      <dgm:t>
        <a:bodyPr/>
        <a:lstStyle/>
        <a:p>
          <a:endParaRPr lang="cs-CZ"/>
        </a:p>
      </dgm:t>
    </dgm:pt>
    <dgm:pt modelId="{09D8D4D2-4549-449F-80A4-875DC08926C6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2012</a:t>
          </a:r>
        </a:p>
      </dgm:t>
    </dgm:pt>
    <dgm:pt modelId="{B8C30B6D-DFBF-4607-B440-AB5E8B432F16}" type="parTrans" cxnId="{490CFEC8-539A-4E5C-8D26-E1090DCE093B}">
      <dgm:prSet/>
      <dgm:spPr/>
      <dgm:t>
        <a:bodyPr/>
        <a:lstStyle/>
        <a:p>
          <a:endParaRPr lang="cs-CZ"/>
        </a:p>
      </dgm:t>
    </dgm:pt>
    <dgm:pt modelId="{540514B7-8A04-4770-A3F1-3517FE372DB1}" type="sibTrans" cxnId="{490CFEC8-539A-4E5C-8D26-E1090DCE093B}">
      <dgm:prSet/>
      <dgm:spPr/>
      <dgm:t>
        <a:bodyPr/>
        <a:lstStyle/>
        <a:p>
          <a:endParaRPr lang="cs-CZ"/>
        </a:p>
      </dgm:t>
    </dgm:pt>
    <dgm:pt modelId="{ADEC6547-40A3-419C-A9E1-45DD24913E98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2013</a:t>
          </a:r>
        </a:p>
      </dgm:t>
    </dgm:pt>
    <dgm:pt modelId="{90D5E21D-CD74-4FAB-8410-31641C4F33B6}" type="parTrans" cxnId="{0A504C47-DB94-414D-A4F4-D49E122B0A4A}">
      <dgm:prSet/>
      <dgm:spPr/>
      <dgm:t>
        <a:bodyPr/>
        <a:lstStyle/>
        <a:p>
          <a:endParaRPr lang="cs-CZ"/>
        </a:p>
      </dgm:t>
    </dgm:pt>
    <dgm:pt modelId="{DC1F91C9-6EE7-4827-8408-30447156E6F0}" type="sibTrans" cxnId="{0A504C47-DB94-414D-A4F4-D49E122B0A4A}">
      <dgm:prSet/>
      <dgm:spPr/>
      <dgm:t>
        <a:bodyPr/>
        <a:lstStyle/>
        <a:p>
          <a:endParaRPr lang="cs-CZ"/>
        </a:p>
      </dgm:t>
    </dgm:pt>
    <dgm:pt modelId="{473084DA-7876-483A-8DCF-3531D4B06360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2014</a:t>
          </a:r>
        </a:p>
      </dgm:t>
    </dgm:pt>
    <dgm:pt modelId="{8E0BC05F-0E3F-47F7-8CBD-218CA51EAA7C}" type="parTrans" cxnId="{C56C647E-871D-442B-B332-3C81242C7D3F}">
      <dgm:prSet/>
      <dgm:spPr/>
      <dgm:t>
        <a:bodyPr/>
        <a:lstStyle/>
        <a:p>
          <a:endParaRPr lang="cs-CZ"/>
        </a:p>
      </dgm:t>
    </dgm:pt>
    <dgm:pt modelId="{9DBEC09F-BC4F-460D-9509-A83646AF5118}" type="sibTrans" cxnId="{C56C647E-871D-442B-B332-3C81242C7D3F}">
      <dgm:prSet/>
      <dgm:spPr/>
      <dgm:t>
        <a:bodyPr/>
        <a:lstStyle/>
        <a:p>
          <a:endParaRPr lang="cs-CZ"/>
        </a:p>
      </dgm:t>
    </dgm:pt>
    <dgm:pt modelId="{70BDF343-A6E8-491B-88C4-24A96B0F989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2015</a:t>
          </a:r>
        </a:p>
      </dgm:t>
    </dgm:pt>
    <dgm:pt modelId="{52E20242-4B7A-475A-8EFE-5DFB20022E82}" type="parTrans" cxnId="{9D81E3FF-E71E-4394-8E66-CFD1A0808C70}">
      <dgm:prSet/>
      <dgm:spPr/>
      <dgm:t>
        <a:bodyPr/>
        <a:lstStyle/>
        <a:p>
          <a:endParaRPr lang="cs-CZ"/>
        </a:p>
      </dgm:t>
    </dgm:pt>
    <dgm:pt modelId="{1A9E6E23-DC48-4EC1-A16B-AA3921031C9B}" type="sibTrans" cxnId="{9D81E3FF-E71E-4394-8E66-CFD1A0808C70}">
      <dgm:prSet/>
      <dgm:spPr/>
      <dgm:t>
        <a:bodyPr/>
        <a:lstStyle/>
        <a:p>
          <a:endParaRPr lang="cs-CZ"/>
        </a:p>
      </dgm:t>
    </dgm:pt>
    <dgm:pt modelId="{E2F1FD7F-DA25-49E0-85BB-F99404F21E48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2016</a:t>
          </a:r>
        </a:p>
      </dgm:t>
    </dgm:pt>
    <dgm:pt modelId="{FC9D47CF-84E4-4B2F-8983-BD3040CF95E4}" type="parTrans" cxnId="{169CE13D-7706-46D6-999D-AD7CAFB22F14}">
      <dgm:prSet/>
      <dgm:spPr/>
      <dgm:t>
        <a:bodyPr/>
        <a:lstStyle/>
        <a:p>
          <a:endParaRPr lang="cs-CZ"/>
        </a:p>
      </dgm:t>
    </dgm:pt>
    <dgm:pt modelId="{8C3045E0-3B46-4684-B963-FE5C493F1F58}" type="sibTrans" cxnId="{169CE13D-7706-46D6-999D-AD7CAFB22F14}">
      <dgm:prSet/>
      <dgm:spPr/>
      <dgm:t>
        <a:bodyPr/>
        <a:lstStyle/>
        <a:p>
          <a:endParaRPr lang="cs-CZ"/>
        </a:p>
      </dgm:t>
    </dgm:pt>
    <dgm:pt modelId="{62AE32F8-DC8C-460B-8BE0-9331A87C28F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2017</a:t>
          </a:r>
        </a:p>
      </dgm:t>
    </dgm:pt>
    <dgm:pt modelId="{2CF68B5B-4209-4574-A234-0EA276866F43}" type="parTrans" cxnId="{C5E4A5B8-1248-41E0-8EDD-554288F3134F}">
      <dgm:prSet/>
      <dgm:spPr/>
      <dgm:t>
        <a:bodyPr/>
        <a:lstStyle/>
        <a:p>
          <a:endParaRPr lang="cs-CZ"/>
        </a:p>
      </dgm:t>
    </dgm:pt>
    <dgm:pt modelId="{17CAA202-E103-430C-BCBC-10D553B19EA6}" type="sibTrans" cxnId="{C5E4A5B8-1248-41E0-8EDD-554288F3134F}">
      <dgm:prSet/>
      <dgm:spPr/>
      <dgm:t>
        <a:bodyPr/>
        <a:lstStyle/>
        <a:p>
          <a:endParaRPr lang="cs-CZ"/>
        </a:p>
      </dgm:t>
    </dgm:pt>
    <dgm:pt modelId="{5AEDCE6D-792F-4778-92BC-66B5BF4363F3}">
      <dgm:prSet/>
      <dgm:spPr>
        <a:solidFill>
          <a:srgbClr val="971C54"/>
        </a:solidFill>
      </dgm:spPr>
      <dgm:t>
        <a:bodyPr/>
        <a:lstStyle/>
        <a:p>
          <a:endParaRPr lang="cs-CZ" dirty="0"/>
        </a:p>
      </dgm:t>
    </dgm:pt>
    <dgm:pt modelId="{62E0F3DE-0073-4604-A35F-28E6991577D0}" type="parTrans" cxnId="{43BB2451-E2B3-4F0B-8DE3-07C7544E868A}">
      <dgm:prSet/>
      <dgm:spPr/>
      <dgm:t>
        <a:bodyPr/>
        <a:lstStyle/>
        <a:p>
          <a:endParaRPr lang="cs-CZ"/>
        </a:p>
      </dgm:t>
    </dgm:pt>
    <dgm:pt modelId="{19B56471-4034-481A-A87F-497367288BA0}" type="sibTrans" cxnId="{43BB2451-E2B3-4F0B-8DE3-07C7544E868A}">
      <dgm:prSet/>
      <dgm:spPr/>
      <dgm:t>
        <a:bodyPr/>
        <a:lstStyle/>
        <a:p>
          <a:endParaRPr lang="cs-CZ"/>
        </a:p>
      </dgm:t>
    </dgm:pt>
    <dgm:pt modelId="{A7243E69-684F-4993-91E4-851DF266567F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2021</a:t>
          </a:r>
        </a:p>
      </dgm:t>
    </dgm:pt>
    <dgm:pt modelId="{561344EB-1339-4871-90B9-7422BCF051E4}" type="parTrans" cxnId="{9EB8BA1A-32B5-49A1-A6AD-71236155E4A5}">
      <dgm:prSet/>
      <dgm:spPr/>
      <dgm:t>
        <a:bodyPr/>
        <a:lstStyle/>
        <a:p>
          <a:endParaRPr lang="cs-CZ"/>
        </a:p>
      </dgm:t>
    </dgm:pt>
    <dgm:pt modelId="{20589FAF-B419-43AF-A225-E3FF2BB985C8}" type="sibTrans" cxnId="{9EB8BA1A-32B5-49A1-A6AD-71236155E4A5}">
      <dgm:prSet/>
      <dgm:spPr/>
      <dgm:t>
        <a:bodyPr/>
        <a:lstStyle/>
        <a:p>
          <a:endParaRPr lang="cs-CZ"/>
        </a:p>
      </dgm:t>
    </dgm:pt>
    <dgm:pt modelId="{2780CB37-4F93-4327-BADB-EE048427F62C}" type="pres">
      <dgm:prSet presAssocID="{5CD00F77-7540-4435-B453-B56401562269}" presName="Name0" presStyleCnt="0">
        <dgm:presLayoutVars>
          <dgm:dir/>
          <dgm:resizeHandles val="exact"/>
        </dgm:presLayoutVars>
      </dgm:prSet>
      <dgm:spPr/>
    </dgm:pt>
    <dgm:pt modelId="{56827605-D379-4E53-8AEE-C372B6D8E1CD}" type="pres">
      <dgm:prSet presAssocID="{8020641D-E2E8-4D28-ADD1-8EEE9D11F25A}" presName="parTxOnly" presStyleLbl="node1" presStyleIdx="0" presStyleCnt="16">
        <dgm:presLayoutVars>
          <dgm:bulletEnabled val="1"/>
        </dgm:presLayoutVars>
      </dgm:prSet>
      <dgm:spPr/>
    </dgm:pt>
    <dgm:pt modelId="{5C272566-063C-4C84-AFB7-00FB4D219DD7}" type="pres">
      <dgm:prSet presAssocID="{87D64A99-5B38-4A0B-AC18-F2ACF0128288}" presName="parSpace" presStyleCnt="0"/>
      <dgm:spPr/>
    </dgm:pt>
    <dgm:pt modelId="{4670F805-F0A0-4185-AE14-75F608585354}" type="pres">
      <dgm:prSet presAssocID="{77804E7D-A04D-465F-B121-5DBEBBB5E1D5}" presName="parTxOnly" presStyleLbl="node1" presStyleIdx="1" presStyleCnt="16">
        <dgm:presLayoutVars>
          <dgm:bulletEnabled val="1"/>
        </dgm:presLayoutVars>
      </dgm:prSet>
      <dgm:spPr/>
    </dgm:pt>
    <dgm:pt modelId="{7D9C254F-09C7-44DE-BCE7-B0BDE7A4DE90}" type="pres">
      <dgm:prSet presAssocID="{DAF8DF84-AE5C-4253-920C-17D700A76BA6}" presName="parSpace" presStyleCnt="0"/>
      <dgm:spPr/>
    </dgm:pt>
    <dgm:pt modelId="{BCA1916C-B3C6-4B21-81E5-C3AE512F440C}" type="pres">
      <dgm:prSet presAssocID="{8C3569E1-3BD5-4C99-BC5C-DA04C768F7B4}" presName="parTxOnly" presStyleLbl="node1" presStyleIdx="2" presStyleCnt="16">
        <dgm:presLayoutVars>
          <dgm:bulletEnabled val="1"/>
        </dgm:presLayoutVars>
      </dgm:prSet>
      <dgm:spPr/>
    </dgm:pt>
    <dgm:pt modelId="{B312B6AF-937C-48E8-8C32-F6FB7C5205C0}" type="pres">
      <dgm:prSet presAssocID="{BF22F4FF-9388-40ED-AB7E-436771643142}" presName="parSpace" presStyleCnt="0"/>
      <dgm:spPr/>
    </dgm:pt>
    <dgm:pt modelId="{E49394BD-ACDD-4E2A-8D4E-3165DB189210}" type="pres">
      <dgm:prSet presAssocID="{560307D7-019A-494C-BDBB-814F7BFFBF52}" presName="parTxOnly" presStyleLbl="node1" presStyleIdx="3" presStyleCnt="16">
        <dgm:presLayoutVars>
          <dgm:bulletEnabled val="1"/>
        </dgm:presLayoutVars>
      </dgm:prSet>
      <dgm:spPr/>
    </dgm:pt>
    <dgm:pt modelId="{2ADB92A6-F288-4FE5-B13F-5AA6494F2648}" type="pres">
      <dgm:prSet presAssocID="{D7995F17-B06C-4F34-A142-3A4F6B136AA2}" presName="parSpace" presStyleCnt="0"/>
      <dgm:spPr/>
    </dgm:pt>
    <dgm:pt modelId="{FDED06C1-69AE-4B3F-A4A6-6CA7D57D0203}" type="pres">
      <dgm:prSet presAssocID="{B6AD5FA3-F3F5-443B-B7B3-27ECFF6AC76F}" presName="parTxOnly" presStyleLbl="node1" presStyleIdx="4" presStyleCnt="16">
        <dgm:presLayoutVars>
          <dgm:bulletEnabled val="1"/>
        </dgm:presLayoutVars>
      </dgm:prSet>
      <dgm:spPr/>
    </dgm:pt>
    <dgm:pt modelId="{1CC4DA28-A81F-4677-8B91-C9F0C232A973}" type="pres">
      <dgm:prSet presAssocID="{C397B6B1-250B-4DD6-94E6-06FBB461A06D}" presName="parSpace" presStyleCnt="0"/>
      <dgm:spPr/>
    </dgm:pt>
    <dgm:pt modelId="{7B20B0E2-33DB-4BC4-B41D-D5D66577018E}" type="pres">
      <dgm:prSet presAssocID="{A6736089-F08F-45B4-AC2C-A4A8A9126BF5}" presName="parTxOnly" presStyleLbl="node1" presStyleIdx="5" presStyleCnt="16">
        <dgm:presLayoutVars>
          <dgm:bulletEnabled val="1"/>
        </dgm:presLayoutVars>
      </dgm:prSet>
      <dgm:spPr/>
    </dgm:pt>
    <dgm:pt modelId="{5F4BBC82-305C-401C-937F-1905DABCDB26}" type="pres">
      <dgm:prSet presAssocID="{31B1683D-F214-4282-9444-556955E4E522}" presName="parSpace" presStyleCnt="0"/>
      <dgm:spPr/>
    </dgm:pt>
    <dgm:pt modelId="{0C909AEC-69A1-4979-B5ED-A79AE57B4CDF}" type="pres">
      <dgm:prSet presAssocID="{09D8D4D2-4549-449F-80A4-875DC08926C6}" presName="parTxOnly" presStyleLbl="node1" presStyleIdx="6" presStyleCnt="16">
        <dgm:presLayoutVars>
          <dgm:bulletEnabled val="1"/>
        </dgm:presLayoutVars>
      </dgm:prSet>
      <dgm:spPr/>
    </dgm:pt>
    <dgm:pt modelId="{287F20BD-3274-450F-8352-4FB3F3BD872F}" type="pres">
      <dgm:prSet presAssocID="{540514B7-8A04-4770-A3F1-3517FE372DB1}" presName="parSpace" presStyleCnt="0"/>
      <dgm:spPr/>
    </dgm:pt>
    <dgm:pt modelId="{84C0F1AB-DE32-415C-8A25-0C1A2C581BE7}" type="pres">
      <dgm:prSet presAssocID="{ADEC6547-40A3-419C-A9E1-45DD24913E98}" presName="parTxOnly" presStyleLbl="node1" presStyleIdx="7" presStyleCnt="16">
        <dgm:presLayoutVars>
          <dgm:bulletEnabled val="1"/>
        </dgm:presLayoutVars>
      </dgm:prSet>
      <dgm:spPr/>
    </dgm:pt>
    <dgm:pt modelId="{67AF21A3-E0EA-432E-877E-EC81783D6672}" type="pres">
      <dgm:prSet presAssocID="{DC1F91C9-6EE7-4827-8408-30447156E6F0}" presName="parSpace" presStyleCnt="0"/>
      <dgm:spPr/>
    </dgm:pt>
    <dgm:pt modelId="{54DF0DBD-173C-4986-9B19-08E45A547133}" type="pres">
      <dgm:prSet presAssocID="{473084DA-7876-483A-8DCF-3531D4B06360}" presName="parTxOnly" presStyleLbl="node1" presStyleIdx="8" presStyleCnt="16">
        <dgm:presLayoutVars>
          <dgm:bulletEnabled val="1"/>
        </dgm:presLayoutVars>
      </dgm:prSet>
      <dgm:spPr/>
    </dgm:pt>
    <dgm:pt modelId="{71593C9C-E6BF-4BE5-A330-D1EFC2D2E501}" type="pres">
      <dgm:prSet presAssocID="{9DBEC09F-BC4F-460D-9509-A83646AF5118}" presName="parSpace" presStyleCnt="0"/>
      <dgm:spPr/>
    </dgm:pt>
    <dgm:pt modelId="{2765BF87-685C-47D2-A2C4-46E6FB39DC9C}" type="pres">
      <dgm:prSet presAssocID="{70BDF343-A6E8-491B-88C4-24A96B0F9894}" presName="parTxOnly" presStyleLbl="node1" presStyleIdx="9" presStyleCnt="16">
        <dgm:presLayoutVars>
          <dgm:bulletEnabled val="1"/>
        </dgm:presLayoutVars>
      </dgm:prSet>
      <dgm:spPr/>
    </dgm:pt>
    <dgm:pt modelId="{BDAC3844-FF22-499B-A1C0-79D52D0C4812}" type="pres">
      <dgm:prSet presAssocID="{1A9E6E23-DC48-4EC1-A16B-AA3921031C9B}" presName="parSpace" presStyleCnt="0"/>
      <dgm:spPr/>
    </dgm:pt>
    <dgm:pt modelId="{CDB35809-9B8F-411A-97D7-7CCA68B22B01}" type="pres">
      <dgm:prSet presAssocID="{E2F1FD7F-DA25-49E0-85BB-F99404F21E48}" presName="parTxOnly" presStyleLbl="node1" presStyleIdx="10" presStyleCnt="16">
        <dgm:presLayoutVars>
          <dgm:bulletEnabled val="1"/>
        </dgm:presLayoutVars>
      </dgm:prSet>
      <dgm:spPr/>
    </dgm:pt>
    <dgm:pt modelId="{1EC2B0C3-ACB6-4CFD-B0EA-22CAD32E9B4F}" type="pres">
      <dgm:prSet presAssocID="{8C3045E0-3B46-4684-B963-FE5C493F1F58}" presName="parSpace" presStyleCnt="0"/>
      <dgm:spPr/>
    </dgm:pt>
    <dgm:pt modelId="{D6BE53DA-5E9D-45EA-9D48-1082D4B271C5}" type="pres">
      <dgm:prSet presAssocID="{62AE32F8-DC8C-460B-8BE0-9331A87C28F4}" presName="parTxOnly" presStyleLbl="node1" presStyleIdx="11" presStyleCnt="16">
        <dgm:presLayoutVars>
          <dgm:bulletEnabled val="1"/>
        </dgm:presLayoutVars>
      </dgm:prSet>
      <dgm:spPr/>
    </dgm:pt>
    <dgm:pt modelId="{69AD02A0-0386-481F-B6AE-177B2F052E8D}" type="pres">
      <dgm:prSet presAssocID="{17CAA202-E103-430C-BCBC-10D553B19EA6}" presName="parSpace" presStyleCnt="0"/>
      <dgm:spPr/>
    </dgm:pt>
    <dgm:pt modelId="{6934AE74-DA28-420C-B221-BCFA26F85B0E}" type="pres">
      <dgm:prSet presAssocID="{0A1E2928-9E26-4C16-AE1D-86647DEAB178}" presName="parTxOnly" presStyleLbl="node1" presStyleIdx="12" presStyleCnt="16">
        <dgm:presLayoutVars>
          <dgm:bulletEnabled val="1"/>
        </dgm:presLayoutVars>
      </dgm:prSet>
      <dgm:spPr/>
    </dgm:pt>
    <dgm:pt modelId="{A406EE16-E983-4B8D-A3B9-CC9DA6023CA9}" type="pres">
      <dgm:prSet presAssocID="{5091A9DB-C5B9-4883-B572-B82BE9AA678E}" presName="parSpace" presStyleCnt="0"/>
      <dgm:spPr/>
    </dgm:pt>
    <dgm:pt modelId="{C1A570E3-3436-47A4-BA0C-E1E84ED31647}" type="pres">
      <dgm:prSet presAssocID="{83962F3F-FAE4-497E-9E74-C2994D36FA33}" presName="parTxOnly" presStyleLbl="node1" presStyleIdx="13" presStyleCnt="16">
        <dgm:presLayoutVars>
          <dgm:bulletEnabled val="1"/>
        </dgm:presLayoutVars>
      </dgm:prSet>
      <dgm:spPr/>
    </dgm:pt>
    <dgm:pt modelId="{1FAD0F17-7B98-4CD0-86AB-991FF6A45EC9}" type="pres">
      <dgm:prSet presAssocID="{310E6661-4209-4A6B-A70D-C2CBC435233D}" presName="parSpace" presStyleCnt="0"/>
      <dgm:spPr/>
    </dgm:pt>
    <dgm:pt modelId="{AE521ED2-830D-4818-9A63-CB886A1429F5}" type="pres">
      <dgm:prSet presAssocID="{5AEDCE6D-792F-4778-92BC-66B5BF4363F3}" presName="parTxOnly" presStyleLbl="node1" presStyleIdx="14" presStyleCnt="16" custScaleX="47158">
        <dgm:presLayoutVars>
          <dgm:bulletEnabled val="1"/>
        </dgm:presLayoutVars>
      </dgm:prSet>
      <dgm:spPr/>
    </dgm:pt>
    <dgm:pt modelId="{EC100ED9-9E00-4007-9395-A9AFA15A3F19}" type="pres">
      <dgm:prSet presAssocID="{19B56471-4034-481A-A87F-497367288BA0}" presName="parSpace" presStyleCnt="0"/>
      <dgm:spPr/>
    </dgm:pt>
    <dgm:pt modelId="{AF80794C-3FA0-42D8-AF3A-38CB368C966B}" type="pres">
      <dgm:prSet presAssocID="{A7243E69-684F-4993-91E4-851DF266567F}" presName="parTxOnly" presStyleLbl="node1" presStyleIdx="15" presStyleCnt="16" custScaleX="81826" custScaleY="100130">
        <dgm:presLayoutVars>
          <dgm:bulletEnabled val="1"/>
        </dgm:presLayoutVars>
      </dgm:prSet>
      <dgm:spPr/>
    </dgm:pt>
  </dgm:ptLst>
  <dgm:cxnLst>
    <dgm:cxn modelId="{9EB8BA1A-32B5-49A1-A6AD-71236155E4A5}" srcId="{5CD00F77-7540-4435-B453-B56401562269}" destId="{A7243E69-684F-4993-91E4-851DF266567F}" srcOrd="15" destOrd="0" parTransId="{561344EB-1339-4871-90B9-7422BCF051E4}" sibTransId="{20589FAF-B419-43AF-A225-E3FF2BB985C8}"/>
    <dgm:cxn modelId="{0402732E-7077-4299-A84C-8F9B2AC42FD5}" type="presOf" srcId="{473084DA-7876-483A-8DCF-3531D4B06360}" destId="{54DF0DBD-173C-4986-9B19-08E45A547133}" srcOrd="0" destOrd="0" presId="urn:microsoft.com/office/officeart/2005/8/layout/hChevron3"/>
    <dgm:cxn modelId="{898D0333-C349-45A0-B74D-E28813BA6202}" srcId="{5CD00F77-7540-4435-B453-B56401562269}" destId="{560307D7-019A-494C-BDBB-814F7BFFBF52}" srcOrd="3" destOrd="0" parTransId="{4AAD1885-2B83-4319-94B1-75CF5F406F81}" sibTransId="{D7995F17-B06C-4F34-A142-3A4F6B136AA2}"/>
    <dgm:cxn modelId="{2754F23A-75CC-4DE1-A4EA-CDAA80C63905}" type="presOf" srcId="{83962F3F-FAE4-497E-9E74-C2994D36FA33}" destId="{C1A570E3-3436-47A4-BA0C-E1E84ED31647}" srcOrd="0" destOrd="0" presId="urn:microsoft.com/office/officeart/2005/8/layout/hChevron3"/>
    <dgm:cxn modelId="{169CE13D-7706-46D6-999D-AD7CAFB22F14}" srcId="{5CD00F77-7540-4435-B453-B56401562269}" destId="{E2F1FD7F-DA25-49E0-85BB-F99404F21E48}" srcOrd="10" destOrd="0" parTransId="{FC9D47CF-84E4-4B2F-8983-BD3040CF95E4}" sibTransId="{8C3045E0-3B46-4684-B963-FE5C493F1F58}"/>
    <dgm:cxn modelId="{AE67A043-EDA7-469A-AE2F-331391603B31}" srcId="{5CD00F77-7540-4435-B453-B56401562269}" destId="{8C3569E1-3BD5-4C99-BC5C-DA04C768F7B4}" srcOrd="2" destOrd="0" parTransId="{18C56C03-987C-4654-8AA8-A90F8862901F}" sibTransId="{BF22F4FF-9388-40ED-AB7E-436771643142}"/>
    <dgm:cxn modelId="{9D6F6364-EDC5-4C6D-A630-02C4DE29490D}" type="presOf" srcId="{ADEC6547-40A3-419C-A9E1-45DD24913E98}" destId="{84C0F1AB-DE32-415C-8A25-0C1A2C581BE7}" srcOrd="0" destOrd="0" presId="urn:microsoft.com/office/officeart/2005/8/layout/hChevron3"/>
    <dgm:cxn modelId="{0A504C47-DB94-414D-A4F4-D49E122B0A4A}" srcId="{5CD00F77-7540-4435-B453-B56401562269}" destId="{ADEC6547-40A3-419C-A9E1-45DD24913E98}" srcOrd="7" destOrd="0" parTransId="{90D5E21D-CD74-4FAB-8410-31641C4F33B6}" sibTransId="{DC1F91C9-6EE7-4827-8408-30447156E6F0}"/>
    <dgm:cxn modelId="{48BAD869-55B5-44C0-8F78-46A085F223E7}" type="presOf" srcId="{8020641D-E2E8-4D28-ADD1-8EEE9D11F25A}" destId="{56827605-D379-4E53-8AEE-C372B6D8E1CD}" srcOrd="0" destOrd="0" presId="urn:microsoft.com/office/officeart/2005/8/layout/hChevron3"/>
    <dgm:cxn modelId="{DFE15A6A-4A79-4378-B4BA-81D99CF56530}" srcId="{5CD00F77-7540-4435-B453-B56401562269}" destId="{B6AD5FA3-F3F5-443B-B7B3-27ECFF6AC76F}" srcOrd="4" destOrd="0" parTransId="{10D6435E-6C4E-4EF0-81F4-8F9835AC3B47}" sibTransId="{C397B6B1-250B-4DD6-94E6-06FBB461A06D}"/>
    <dgm:cxn modelId="{43BB2451-E2B3-4F0B-8DE3-07C7544E868A}" srcId="{5CD00F77-7540-4435-B453-B56401562269}" destId="{5AEDCE6D-792F-4778-92BC-66B5BF4363F3}" srcOrd="14" destOrd="0" parTransId="{62E0F3DE-0073-4604-A35F-28E6991577D0}" sibTransId="{19B56471-4034-481A-A87F-497367288BA0}"/>
    <dgm:cxn modelId="{E6A77875-E422-458A-8105-83EFAEEAC82D}" type="presOf" srcId="{A7243E69-684F-4993-91E4-851DF266567F}" destId="{AF80794C-3FA0-42D8-AF3A-38CB368C966B}" srcOrd="0" destOrd="0" presId="urn:microsoft.com/office/officeart/2005/8/layout/hChevron3"/>
    <dgm:cxn modelId="{D74D9856-5DFD-490F-B594-6EBFCA4ADD1B}" srcId="{5CD00F77-7540-4435-B453-B56401562269}" destId="{A6736089-F08F-45B4-AC2C-A4A8A9126BF5}" srcOrd="5" destOrd="0" parTransId="{0411CDAE-8598-42CF-AD21-FB5B1E2C2EDF}" sibTransId="{31B1683D-F214-4282-9444-556955E4E522}"/>
    <dgm:cxn modelId="{C56C647E-871D-442B-B332-3C81242C7D3F}" srcId="{5CD00F77-7540-4435-B453-B56401562269}" destId="{473084DA-7876-483A-8DCF-3531D4B06360}" srcOrd="8" destOrd="0" parTransId="{8E0BC05F-0E3F-47F7-8CBD-218CA51EAA7C}" sibTransId="{9DBEC09F-BC4F-460D-9509-A83646AF5118}"/>
    <dgm:cxn modelId="{6FB2EA82-CB0E-4659-8285-1EABD0AAA8F7}" type="presOf" srcId="{5CD00F77-7540-4435-B453-B56401562269}" destId="{2780CB37-4F93-4327-BADB-EE048427F62C}" srcOrd="0" destOrd="0" presId="urn:microsoft.com/office/officeart/2005/8/layout/hChevron3"/>
    <dgm:cxn modelId="{A1FF0C84-F278-4AE4-8551-4FD7F6C0C86B}" type="presOf" srcId="{8C3569E1-3BD5-4C99-BC5C-DA04C768F7B4}" destId="{BCA1916C-B3C6-4B21-81E5-C3AE512F440C}" srcOrd="0" destOrd="0" presId="urn:microsoft.com/office/officeart/2005/8/layout/hChevron3"/>
    <dgm:cxn modelId="{0AA58A84-CE9E-4A4B-8A70-2486E46CF939}" type="presOf" srcId="{B6AD5FA3-F3F5-443B-B7B3-27ECFF6AC76F}" destId="{FDED06C1-69AE-4B3F-A4A6-6CA7D57D0203}" srcOrd="0" destOrd="0" presId="urn:microsoft.com/office/officeart/2005/8/layout/hChevron3"/>
    <dgm:cxn modelId="{DB646DA3-C164-4BF3-A2E1-BA910D08B391}" type="presOf" srcId="{77804E7D-A04D-465F-B121-5DBEBBB5E1D5}" destId="{4670F805-F0A0-4185-AE14-75F608585354}" srcOrd="0" destOrd="0" presId="urn:microsoft.com/office/officeart/2005/8/layout/hChevron3"/>
    <dgm:cxn modelId="{7ED68CA4-C26B-4D73-BF40-1F787AB126AE}" type="presOf" srcId="{A6736089-F08F-45B4-AC2C-A4A8A9126BF5}" destId="{7B20B0E2-33DB-4BC4-B41D-D5D66577018E}" srcOrd="0" destOrd="0" presId="urn:microsoft.com/office/officeart/2005/8/layout/hChevron3"/>
    <dgm:cxn modelId="{1E6327A9-CEFE-4E83-92D5-7328B77C0CD4}" srcId="{5CD00F77-7540-4435-B453-B56401562269}" destId="{8020641D-E2E8-4D28-ADD1-8EEE9D11F25A}" srcOrd="0" destOrd="0" parTransId="{420EFB7A-BEAF-4DF4-85F9-2DAC61D7F54D}" sibTransId="{87D64A99-5B38-4A0B-AC18-F2ACF0128288}"/>
    <dgm:cxn modelId="{557EA2B0-D20E-44B2-922C-6A7B44252E11}" type="presOf" srcId="{E2F1FD7F-DA25-49E0-85BB-F99404F21E48}" destId="{CDB35809-9B8F-411A-97D7-7CCA68B22B01}" srcOrd="0" destOrd="0" presId="urn:microsoft.com/office/officeart/2005/8/layout/hChevron3"/>
    <dgm:cxn modelId="{C5E4A5B8-1248-41E0-8EDD-554288F3134F}" srcId="{5CD00F77-7540-4435-B453-B56401562269}" destId="{62AE32F8-DC8C-460B-8BE0-9331A87C28F4}" srcOrd="11" destOrd="0" parTransId="{2CF68B5B-4209-4574-A234-0EA276866F43}" sibTransId="{17CAA202-E103-430C-BCBC-10D553B19EA6}"/>
    <dgm:cxn modelId="{C135B5BF-469B-4F09-9749-F8B1B2B1C90B}" srcId="{5CD00F77-7540-4435-B453-B56401562269}" destId="{0A1E2928-9E26-4C16-AE1D-86647DEAB178}" srcOrd="12" destOrd="0" parTransId="{5595F0EC-961E-4DB5-95FA-E8B39DCE0269}" sibTransId="{5091A9DB-C5B9-4883-B572-B82BE9AA678E}"/>
    <dgm:cxn modelId="{89CCDFC1-7865-492E-BE86-D4445B7A236F}" srcId="{5CD00F77-7540-4435-B453-B56401562269}" destId="{83962F3F-FAE4-497E-9E74-C2994D36FA33}" srcOrd="13" destOrd="0" parTransId="{77834562-1F3C-4393-9AB6-703FF7F8A141}" sibTransId="{310E6661-4209-4A6B-A70D-C2CBC435233D}"/>
    <dgm:cxn modelId="{1AC2BBC5-DCF8-4C23-AB93-E8C6F0044DDB}" type="presOf" srcId="{09D8D4D2-4549-449F-80A4-875DC08926C6}" destId="{0C909AEC-69A1-4979-B5ED-A79AE57B4CDF}" srcOrd="0" destOrd="0" presId="urn:microsoft.com/office/officeart/2005/8/layout/hChevron3"/>
    <dgm:cxn modelId="{A9DA53C7-373D-42F7-B022-E0B0BD0EB370}" type="presOf" srcId="{5AEDCE6D-792F-4778-92BC-66B5BF4363F3}" destId="{AE521ED2-830D-4818-9A63-CB886A1429F5}" srcOrd="0" destOrd="0" presId="urn:microsoft.com/office/officeart/2005/8/layout/hChevron3"/>
    <dgm:cxn modelId="{13F7C7C8-27B7-40C8-8DCD-40FBB5F3D58C}" type="presOf" srcId="{0A1E2928-9E26-4C16-AE1D-86647DEAB178}" destId="{6934AE74-DA28-420C-B221-BCFA26F85B0E}" srcOrd="0" destOrd="0" presId="urn:microsoft.com/office/officeart/2005/8/layout/hChevron3"/>
    <dgm:cxn modelId="{490CFEC8-539A-4E5C-8D26-E1090DCE093B}" srcId="{5CD00F77-7540-4435-B453-B56401562269}" destId="{09D8D4D2-4549-449F-80A4-875DC08926C6}" srcOrd="6" destOrd="0" parTransId="{B8C30B6D-DFBF-4607-B440-AB5E8B432F16}" sibTransId="{540514B7-8A04-4770-A3F1-3517FE372DB1}"/>
    <dgm:cxn modelId="{35744AE3-98AD-4734-998A-21E068318F1A}" type="presOf" srcId="{70BDF343-A6E8-491B-88C4-24A96B0F9894}" destId="{2765BF87-685C-47D2-A2C4-46E6FB39DC9C}" srcOrd="0" destOrd="0" presId="urn:microsoft.com/office/officeart/2005/8/layout/hChevron3"/>
    <dgm:cxn modelId="{AFDD17F6-A25E-47FB-A0F2-45463F7ED91A}" srcId="{5CD00F77-7540-4435-B453-B56401562269}" destId="{77804E7D-A04D-465F-B121-5DBEBBB5E1D5}" srcOrd="1" destOrd="0" parTransId="{EC5BE1F7-0498-49EC-B664-E3CDE1B2F9F1}" sibTransId="{DAF8DF84-AE5C-4253-920C-17D700A76BA6}"/>
    <dgm:cxn modelId="{8CCC42F9-64C1-4DB5-B29D-6AE197B89A14}" type="presOf" srcId="{62AE32F8-DC8C-460B-8BE0-9331A87C28F4}" destId="{D6BE53DA-5E9D-45EA-9D48-1082D4B271C5}" srcOrd="0" destOrd="0" presId="urn:microsoft.com/office/officeart/2005/8/layout/hChevron3"/>
    <dgm:cxn modelId="{71D156F9-FDA1-45F4-8B92-7D096C525E22}" type="presOf" srcId="{560307D7-019A-494C-BDBB-814F7BFFBF52}" destId="{E49394BD-ACDD-4E2A-8D4E-3165DB189210}" srcOrd="0" destOrd="0" presId="urn:microsoft.com/office/officeart/2005/8/layout/hChevron3"/>
    <dgm:cxn modelId="{9D81E3FF-E71E-4394-8E66-CFD1A0808C70}" srcId="{5CD00F77-7540-4435-B453-B56401562269}" destId="{70BDF343-A6E8-491B-88C4-24A96B0F9894}" srcOrd="9" destOrd="0" parTransId="{52E20242-4B7A-475A-8EFE-5DFB20022E82}" sibTransId="{1A9E6E23-DC48-4EC1-A16B-AA3921031C9B}"/>
    <dgm:cxn modelId="{094C67FE-1FD4-4D57-8CBA-BA4628B04683}" type="presParOf" srcId="{2780CB37-4F93-4327-BADB-EE048427F62C}" destId="{56827605-D379-4E53-8AEE-C372B6D8E1CD}" srcOrd="0" destOrd="0" presId="urn:microsoft.com/office/officeart/2005/8/layout/hChevron3"/>
    <dgm:cxn modelId="{0182B705-48DD-4919-B01B-E31089D95720}" type="presParOf" srcId="{2780CB37-4F93-4327-BADB-EE048427F62C}" destId="{5C272566-063C-4C84-AFB7-00FB4D219DD7}" srcOrd="1" destOrd="0" presId="urn:microsoft.com/office/officeart/2005/8/layout/hChevron3"/>
    <dgm:cxn modelId="{ACC11801-EE44-414F-9BD8-B76C2B80707D}" type="presParOf" srcId="{2780CB37-4F93-4327-BADB-EE048427F62C}" destId="{4670F805-F0A0-4185-AE14-75F608585354}" srcOrd="2" destOrd="0" presId="urn:microsoft.com/office/officeart/2005/8/layout/hChevron3"/>
    <dgm:cxn modelId="{CFD5A365-2037-409D-A313-E9A0620D59E4}" type="presParOf" srcId="{2780CB37-4F93-4327-BADB-EE048427F62C}" destId="{7D9C254F-09C7-44DE-BCE7-B0BDE7A4DE90}" srcOrd="3" destOrd="0" presId="urn:microsoft.com/office/officeart/2005/8/layout/hChevron3"/>
    <dgm:cxn modelId="{D0C239A9-53CD-4468-A21E-D1DCB063A1CB}" type="presParOf" srcId="{2780CB37-4F93-4327-BADB-EE048427F62C}" destId="{BCA1916C-B3C6-4B21-81E5-C3AE512F440C}" srcOrd="4" destOrd="0" presId="urn:microsoft.com/office/officeart/2005/8/layout/hChevron3"/>
    <dgm:cxn modelId="{193BEAD7-CE39-4007-AEAF-22C2EF56F9F8}" type="presParOf" srcId="{2780CB37-4F93-4327-BADB-EE048427F62C}" destId="{B312B6AF-937C-48E8-8C32-F6FB7C5205C0}" srcOrd="5" destOrd="0" presId="urn:microsoft.com/office/officeart/2005/8/layout/hChevron3"/>
    <dgm:cxn modelId="{7EB77CD8-76B0-4A41-9FBD-1DB9A81FC623}" type="presParOf" srcId="{2780CB37-4F93-4327-BADB-EE048427F62C}" destId="{E49394BD-ACDD-4E2A-8D4E-3165DB189210}" srcOrd="6" destOrd="0" presId="urn:microsoft.com/office/officeart/2005/8/layout/hChevron3"/>
    <dgm:cxn modelId="{A996E1B3-E24E-4350-ADAB-A7D541F75DB3}" type="presParOf" srcId="{2780CB37-4F93-4327-BADB-EE048427F62C}" destId="{2ADB92A6-F288-4FE5-B13F-5AA6494F2648}" srcOrd="7" destOrd="0" presId="urn:microsoft.com/office/officeart/2005/8/layout/hChevron3"/>
    <dgm:cxn modelId="{9AF4F296-1656-4A20-B17D-DE12010BB77F}" type="presParOf" srcId="{2780CB37-4F93-4327-BADB-EE048427F62C}" destId="{FDED06C1-69AE-4B3F-A4A6-6CA7D57D0203}" srcOrd="8" destOrd="0" presId="urn:microsoft.com/office/officeart/2005/8/layout/hChevron3"/>
    <dgm:cxn modelId="{CAB7BAA2-D7DD-4DDB-828A-3DBB55FCEFB4}" type="presParOf" srcId="{2780CB37-4F93-4327-BADB-EE048427F62C}" destId="{1CC4DA28-A81F-4677-8B91-C9F0C232A973}" srcOrd="9" destOrd="0" presId="urn:microsoft.com/office/officeart/2005/8/layout/hChevron3"/>
    <dgm:cxn modelId="{FE204741-86EC-4B88-8BAE-BCCF81280F3C}" type="presParOf" srcId="{2780CB37-4F93-4327-BADB-EE048427F62C}" destId="{7B20B0E2-33DB-4BC4-B41D-D5D66577018E}" srcOrd="10" destOrd="0" presId="urn:microsoft.com/office/officeart/2005/8/layout/hChevron3"/>
    <dgm:cxn modelId="{E9CABD2A-8D79-4CF7-8029-719B41D069AE}" type="presParOf" srcId="{2780CB37-4F93-4327-BADB-EE048427F62C}" destId="{5F4BBC82-305C-401C-937F-1905DABCDB26}" srcOrd="11" destOrd="0" presId="urn:microsoft.com/office/officeart/2005/8/layout/hChevron3"/>
    <dgm:cxn modelId="{C0BC3FF3-6B6F-44EC-91CE-3349A44BAD6E}" type="presParOf" srcId="{2780CB37-4F93-4327-BADB-EE048427F62C}" destId="{0C909AEC-69A1-4979-B5ED-A79AE57B4CDF}" srcOrd="12" destOrd="0" presId="urn:microsoft.com/office/officeart/2005/8/layout/hChevron3"/>
    <dgm:cxn modelId="{3B024A92-C408-42D9-95B1-ADD40954E5ED}" type="presParOf" srcId="{2780CB37-4F93-4327-BADB-EE048427F62C}" destId="{287F20BD-3274-450F-8352-4FB3F3BD872F}" srcOrd="13" destOrd="0" presId="urn:microsoft.com/office/officeart/2005/8/layout/hChevron3"/>
    <dgm:cxn modelId="{EFA872A0-5C7E-46D3-9E80-C5CE945E2EDE}" type="presParOf" srcId="{2780CB37-4F93-4327-BADB-EE048427F62C}" destId="{84C0F1AB-DE32-415C-8A25-0C1A2C581BE7}" srcOrd="14" destOrd="0" presId="urn:microsoft.com/office/officeart/2005/8/layout/hChevron3"/>
    <dgm:cxn modelId="{8D2783BA-E218-4893-8BE1-6FBFC04020C3}" type="presParOf" srcId="{2780CB37-4F93-4327-BADB-EE048427F62C}" destId="{67AF21A3-E0EA-432E-877E-EC81783D6672}" srcOrd="15" destOrd="0" presId="urn:microsoft.com/office/officeart/2005/8/layout/hChevron3"/>
    <dgm:cxn modelId="{F22D10E8-4B19-4158-905A-C688F378D6F9}" type="presParOf" srcId="{2780CB37-4F93-4327-BADB-EE048427F62C}" destId="{54DF0DBD-173C-4986-9B19-08E45A547133}" srcOrd="16" destOrd="0" presId="urn:microsoft.com/office/officeart/2005/8/layout/hChevron3"/>
    <dgm:cxn modelId="{DD68035E-387C-469B-AA93-5E831A6AB03C}" type="presParOf" srcId="{2780CB37-4F93-4327-BADB-EE048427F62C}" destId="{71593C9C-E6BF-4BE5-A330-D1EFC2D2E501}" srcOrd="17" destOrd="0" presId="urn:microsoft.com/office/officeart/2005/8/layout/hChevron3"/>
    <dgm:cxn modelId="{9D8C58EF-AB74-4519-BE96-C1A9BD1E05EA}" type="presParOf" srcId="{2780CB37-4F93-4327-BADB-EE048427F62C}" destId="{2765BF87-685C-47D2-A2C4-46E6FB39DC9C}" srcOrd="18" destOrd="0" presId="urn:microsoft.com/office/officeart/2005/8/layout/hChevron3"/>
    <dgm:cxn modelId="{92E9F816-7726-4BD5-8300-5AAB80A6C353}" type="presParOf" srcId="{2780CB37-4F93-4327-BADB-EE048427F62C}" destId="{BDAC3844-FF22-499B-A1C0-79D52D0C4812}" srcOrd="19" destOrd="0" presId="urn:microsoft.com/office/officeart/2005/8/layout/hChevron3"/>
    <dgm:cxn modelId="{969ECD2E-6B1C-45DA-81F1-80DC997C6F58}" type="presParOf" srcId="{2780CB37-4F93-4327-BADB-EE048427F62C}" destId="{CDB35809-9B8F-411A-97D7-7CCA68B22B01}" srcOrd="20" destOrd="0" presId="urn:microsoft.com/office/officeart/2005/8/layout/hChevron3"/>
    <dgm:cxn modelId="{877CE1F1-0BE4-4C65-B89F-AF882100ECBE}" type="presParOf" srcId="{2780CB37-4F93-4327-BADB-EE048427F62C}" destId="{1EC2B0C3-ACB6-4CFD-B0EA-22CAD32E9B4F}" srcOrd="21" destOrd="0" presId="urn:microsoft.com/office/officeart/2005/8/layout/hChevron3"/>
    <dgm:cxn modelId="{5471F3D1-B3E9-408D-AB88-FB545BECF2E8}" type="presParOf" srcId="{2780CB37-4F93-4327-BADB-EE048427F62C}" destId="{D6BE53DA-5E9D-45EA-9D48-1082D4B271C5}" srcOrd="22" destOrd="0" presId="urn:microsoft.com/office/officeart/2005/8/layout/hChevron3"/>
    <dgm:cxn modelId="{B8876E59-D62D-417A-B4DC-F98614635C7F}" type="presParOf" srcId="{2780CB37-4F93-4327-BADB-EE048427F62C}" destId="{69AD02A0-0386-481F-B6AE-177B2F052E8D}" srcOrd="23" destOrd="0" presId="urn:microsoft.com/office/officeart/2005/8/layout/hChevron3"/>
    <dgm:cxn modelId="{2AAF7D9E-FBF8-4556-81EC-EE87F57E1FF5}" type="presParOf" srcId="{2780CB37-4F93-4327-BADB-EE048427F62C}" destId="{6934AE74-DA28-420C-B221-BCFA26F85B0E}" srcOrd="24" destOrd="0" presId="urn:microsoft.com/office/officeart/2005/8/layout/hChevron3"/>
    <dgm:cxn modelId="{9195C126-6AB4-48E5-AD41-8D250730513A}" type="presParOf" srcId="{2780CB37-4F93-4327-BADB-EE048427F62C}" destId="{A406EE16-E983-4B8D-A3B9-CC9DA6023CA9}" srcOrd="25" destOrd="0" presId="urn:microsoft.com/office/officeart/2005/8/layout/hChevron3"/>
    <dgm:cxn modelId="{C7E71A8F-8D7E-4932-83BB-9671E30DA150}" type="presParOf" srcId="{2780CB37-4F93-4327-BADB-EE048427F62C}" destId="{C1A570E3-3436-47A4-BA0C-E1E84ED31647}" srcOrd="26" destOrd="0" presId="urn:microsoft.com/office/officeart/2005/8/layout/hChevron3"/>
    <dgm:cxn modelId="{B0E06A28-216D-4136-B21E-3F9729DE5B23}" type="presParOf" srcId="{2780CB37-4F93-4327-BADB-EE048427F62C}" destId="{1FAD0F17-7B98-4CD0-86AB-991FF6A45EC9}" srcOrd="27" destOrd="0" presId="urn:microsoft.com/office/officeart/2005/8/layout/hChevron3"/>
    <dgm:cxn modelId="{36B2C75A-FF8B-4E81-8C56-04C9B88FA671}" type="presParOf" srcId="{2780CB37-4F93-4327-BADB-EE048427F62C}" destId="{AE521ED2-830D-4818-9A63-CB886A1429F5}" srcOrd="28" destOrd="0" presId="urn:microsoft.com/office/officeart/2005/8/layout/hChevron3"/>
    <dgm:cxn modelId="{3A007D8B-739E-4595-9094-420B97F259D5}" type="presParOf" srcId="{2780CB37-4F93-4327-BADB-EE048427F62C}" destId="{EC100ED9-9E00-4007-9395-A9AFA15A3F19}" srcOrd="29" destOrd="0" presId="urn:microsoft.com/office/officeart/2005/8/layout/hChevron3"/>
    <dgm:cxn modelId="{E2454A9C-866E-42D8-B066-AB37A0FAEA6B}" type="presParOf" srcId="{2780CB37-4F93-4327-BADB-EE048427F62C}" destId="{AF80794C-3FA0-42D8-AF3A-38CB368C966B}" srcOrd="3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D00F77-7540-4435-B453-B56401562269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8020641D-E2E8-4D28-ADD1-8EEE9D11F25A}">
      <dgm:prSet phldrT="[Text]"/>
      <dgm:spPr>
        <a:solidFill>
          <a:srgbClr val="F2AA5D"/>
        </a:solidFill>
      </dgm:spPr>
      <dgm:t>
        <a:bodyPr/>
        <a:lstStyle/>
        <a:p>
          <a:r>
            <a:rPr lang="cs-CZ" dirty="0">
              <a:solidFill>
                <a:schemeClr val="bg1"/>
              </a:solidFill>
            </a:rPr>
            <a:t>2006</a:t>
          </a:r>
        </a:p>
      </dgm:t>
    </dgm:pt>
    <dgm:pt modelId="{420EFB7A-BEAF-4DF4-85F9-2DAC61D7F54D}" type="parTrans" cxnId="{1E6327A9-CEFE-4E83-92D5-7328B77C0CD4}">
      <dgm:prSet/>
      <dgm:spPr/>
      <dgm:t>
        <a:bodyPr/>
        <a:lstStyle/>
        <a:p>
          <a:endParaRPr lang="cs-CZ"/>
        </a:p>
      </dgm:t>
    </dgm:pt>
    <dgm:pt modelId="{87D64A99-5B38-4A0B-AC18-F2ACF0128288}" type="sibTrans" cxnId="{1E6327A9-CEFE-4E83-92D5-7328B77C0CD4}">
      <dgm:prSet/>
      <dgm:spPr/>
      <dgm:t>
        <a:bodyPr/>
        <a:lstStyle/>
        <a:p>
          <a:endParaRPr lang="cs-CZ"/>
        </a:p>
      </dgm:t>
    </dgm:pt>
    <dgm:pt modelId="{0A1E2928-9E26-4C16-AE1D-86647DEAB178}">
      <dgm:prSet phldrT="[Text]"/>
      <dgm:spPr>
        <a:solidFill>
          <a:srgbClr val="F2AA5D"/>
        </a:solidFill>
      </dgm:spPr>
      <dgm:t>
        <a:bodyPr/>
        <a:lstStyle/>
        <a:p>
          <a:r>
            <a:rPr lang="cs-CZ" dirty="0"/>
            <a:t>2018</a:t>
          </a:r>
        </a:p>
      </dgm:t>
    </dgm:pt>
    <dgm:pt modelId="{5595F0EC-961E-4DB5-95FA-E8B39DCE0269}" type="parTrans" cxnId="{C135B5BF-469B-4F09-9749-F8B1B2B1C90B}">
      <dgm:prSet/>
      <dgm:spPr/>
      <dgm:t>
        <a:bodyPr/>
        <a:lstStyle/>
        <a:p>
          <a:endParaRPr lang="cs-CZ"/>
        </a:p>
      </dgm:t>
    </dgm:pt>
    <dgm:pt modelId="{5091A9DB-C5B9-4883-B572-B82BE9AA678E}" type="sibTrans" cxnId="{C135B5BF-469B-4F09-9749-F8B1B2B1C90B}">
      <dgm:prSet/>
      <dgm:spPr/>
      <dgm:t>
        <a:bodyPr/>
        <a:lstStyle/>
        <a:p>
          <a:endParaRPr lang="cs-CZ"/>
        </a:p>
      </dgm:t>
    </dgm:pt>
    <dgm:pt modelId="{83962F3F-FAE4-497E-9E74-C2994D36FA33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2019</a:t>
          </a:r>
        </a:p>
      </dgm:t>
    </dgm:pt>
    <dgm:pt modelId="{77834562-1F3C-4393-9AB6-703FF7F8A141}" type="parTrans" cxnId="{89CCDFC1-7865-492E-BE86-D4445B7A236F}">
      <dgm:prSet/>
      <dgm:spPr/>
      <dgm:t>
        <a:bodyPr/>
        <a:lstStyle/>
        <a:p>
          <a:endParaRPr lang="cs-CZ"/>
        </a:p>
      </dgm:t>
    </dgm:pt>
    <dgm:pt modelId="{310E6661-4209-4A6B-A70D-C2CBC435233D}" type="sibTrans" cxnId="{89CCDFC1-7865-492E-BE86-D4445B7A236F}">
      <dgm:prSet/>
      <dgm:spPr/>
      <dgm:t>
        <a:bodyPr/>
        <a:lstStyle/>
        <a:p>
          <a:endParaRPr lang="cs-CZ"/>
        </a:p>
      </dgm:t>
    </dgm:pt>
    <dgm:pt modelId="{77804E7D-A04D-465F-B121-5DBEBBB5E1D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2007</a:t>
          </a:r>
        </a:p>
      </dgm:t>
    </dgm:pt>
    <dgm:pt modelId="{EC5BE1F7-0498-49EC-B664-E3CDE1B2F9F1}" type="parTrans" cxnId="{AFDD17F6-A25E-47FB-A0F2-45463F7ED91A}">
      <dgm:prSet/>
      <dgm:spPr/>
      <dgm:t>
        <a:bodyPr/>
        <a:lstStyle/>
        <a:p>
          <a:endParaRPr lang="cs-CZ"/>
        </a:p>
      </dgm:t>
    </dgm:pt>
    <dgm:pt modelId="{DAF8DF84-AE5C-4253-920C-17D700A76BA6}" type="sibTrans" cxnId="{AFDD17F6-A25E-47FB-A0F2-45463F7ED91A}">
      <dgm:prSet/>
      <dgm:spPr/>
      <dgm:t>
        <a:bodyPr/>
        <a:lstStyle/>
        <a:p>
          <a:endParaRPr lang="cs-CZ"/>
        </a:p>
      </dgm:t>
    </dgm:pt>
    <dgm:pt modelId="{8C3569E1-3BD5-4C99-BC5C-DA04C768F7B4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2008</a:t>
          </a:r>
        </a:p>
      </dgm:t>
    </dgm:pt>
    <dgm:pt modelId="{18C56C03-987C-4654-8AA8-A90F8862901F}" type="parTrans" cxnId="{AE67A043-EDA7-469A-AE2F-331391603B31}">
      <dgm:prSet/>
      <dgm:spPr/>
      <dgm:t>
        <a:bodyPr/>
        <a:lstStyle/>
        <a:p>
          <a:endParaRPr lang="cs-CZ"/>
        </a:p>
      </dgm:t>
    </dgm:pt>
    <dgm:pt modelId="{BF22F4FF-9388-40ED-AB7E-436771643142}" type="sibTrans" cxnId="{AE67A043-EDA7-469A-AE2F-331391603B31}">
      <dgm:prSet/>
      <dgm:spPr/>
      <dgm:t>
        <a:bodyPr/>
        <a:lstStyle/>
        <a:p>
          <a:endParaRPr lang="cs-CZ"/>
        </a:p>
      </dgm:t>
    </dgm:pt>
    <dgm:pt modelId="{560307D7-019A-494C-BDBB-814F7BFFBF52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2009</a:t>
          </a:r>
        </a:p>
      </dgm:t>
    </dgm:pt>
    <dgm:pt modelId="{4AAD1885-2B83-4319-94B1-75CF5F406F81}" type="parTrans" cxnId="{898D0333-C349-45A0-B74D-E28813BA6202}">
      <dgm:prSet/>
      <dgm:spPr/>
      <dgm:t>
        <a:bodyPr/>
        <a:lstStyle/>
        <a:p>
          <a:endParaRPr lang="cs-CZ"/>
        </a:p>
      </dgm:t>
    </dgm:pt>
    <dgm:pt modelId="{D7995F17-B06C-4F34-A142-3A4F6B136AA2}" type="sibTrans" cxnId="{898D0333-C349-45A0-B74D-E28813BA6202}">
      <dgm:prSet/>
      <dgm:spPr/>
      <dgm:t>
        <a:bodyPr/>
        <a:lstStyle/>
        <a:p>
          <a:endParaRPr lang="cs-CZ"/>
        </a:p>
      </dgm:t>
    </dgm:pt>
    <dgm:pt modelId="{B6AD5FA3-F3F5-443B-B7B3-27ECFF6AC76F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2010</a:t>
          </a:r>
        </a:p>
      </dgm:t>
    </dgm:pt>
    <dgm:pt modelId="{10D6435E-6C4E-4EF0-81F4-8F9835AC3B47}" type="parTrans" cxnId="{DFE15A6A-4A79-4378-B4BA-81D99CF56530}">
      <dgm:prSet/>
      <dgm:spPr/>
      <dgm:t>
        <a:bodyPr/>
        <a:lstStyle/>
        <a:p>
          <a:endParaRPr lang="cs-CZ"/>
        </a:p>
      </dgm:t>
    </dgm:pt>
    <dgm:pt modelId="{C397B6B1-250B-4DD6-94E6-06FBB461A06D}" type="sibTrans" cxnId="{DFE15A6A-4A79-4378-B4BA-81D99CF56530}">
      <dgm:prSet/>
      <dgm:spPr/>
      <dgm:t>
        <a:bodyPr/>
        <a:lstStyle/>
        <a:p>
          <a:endParaRPr lang="cs-CZ"/>
        </a:p>
      </dgm:t>
    </dgm:pt>
    <dgm:pt modelId="{A6736089-F08F-45B4-AC2C-A4A8A9126BF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2011</a:t>
          </a:r>
        </a:p>
      </dgm:t>
    </dgm:pt>
    <dgm:pt modelId="{0411CDAE-8598-42CF-AD21-FB5B1E2C2EDF}" type="parTrans" cxnId="{D74D9856-5DFD-490F-B594-6EBFCA4ADD1B}">
      <dgm:prSet/>
      <dgm:spPr/>
      <dgm:t>
        <a:bodyPr/>
        <a:lstStyle/>
        <a:p>
          <a:endParaRPr lang="cs-CZ"/>
        </a:p>
      </dgm:t>
    </dgm:pt>
    <dgm:pt modelId="{31B1683D-F214-4282-9444-556955E4E522}" type="sibTrans" cxnId="{D74D9856-5DFD-490F-B594-6EBFCA4ADD1B}">
      <dgm:prSet/>
      <dgm:spPr/>
      <dgm:t>
        <a:bodyPr/>
        <a:lstStyle/>
        <a:p>
          <a:endParaRPr lang="cs-CZ"/>
        </a:p>
      </dgm:t>
    </dgm:pt>
    <dgm:pt modelId="{09D8D4D2-4549-449F-80A4-875DC08926C6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2012</a:t>
          </a:r>
        </a:p>
      </dgm:t>
    </dgm:pt>
    <dgm:pt modelId="{B8C30B6D-DFBF-4607-B440-AB5E8B432F16}" type="parTrans" cxnId="{490CFEC8-539A-4E5C-8D26-E1090DCE093B}">
      <dgm:prSet/>
      <dgm:spPr/>
      <dgm:t>
        <a:bodyPr/>
        <a:lstStyle/>
        <a:p>
          <a:endParaRPr lang="cs-CZ"/>
        </a:p>
      </dgm:t>
    </dgm:pt>
    <dgm:pt modelId="{540514B7-8A04-4770-A3F1-3517FE372DB1}" type="sibTrans" cxnId="{490CFEC8-539A-4E5C-8D26-E1090DCE093B}">
      <dgm:prSet/>
      <dgm:spPr/>
      <dgm:t>
        <a:bodyPr/>
        <a:lstStyle/>
        <a:p>
          <a:endParaRPr lang="cs-CZ"/>
        </a:p>
      </dgm:t>
    </dgm:pt>
    <dgm:pt modelId="{ADEC6547-40A3-419C-A9E1-45DD24913E98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2013</a:t>
          </a:r>
        </a:p>
      </dgm:t>
    </dgm:pt>
    <dgm:pt modelId="{90D5E21D-CD74-4FAB-8410-31641C4F33B6}" type="parTrans" cxnId="{0A504C47-DB94-414D-A4F4-D49E122B0A4A}">
      <dgm:prSet/>
      <dgm:spPr/>
      <dgm:t>
        <a:bodyPr/>
        <a:lstStyle/>
        <a:p>
          <a:endParaRPr lang="cs-CZ"/>
        </a:p>
      </dgm:t>
    </dgm:pt>
    <dgm:pt modelId="{DC1F91C9-6EE7-4827-8408-30447156E6F0}" type="sibTrans" cxnId="{0A504C47-DB94-414D-A4F4-D49E122B0A4A}">
      <dgm:prSet/>
      <dgm:spPr/>
      <dgm:t>
        <a:bodyPr/>
        <a:lstStyle/>
        <a:p>
          <a:endParaRPr lang="cs-CZ"/>
        </a:p>
      </dgm:t>
    </dgm:pt>
    <dgm:pt modelId="{473084DA-7876-483A-8DCF-3531D4B06360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2014</a:t>
          </a:r>
        </a:p>
      </dgm:t>
    </dgm:pt>
    <dgm:pt modelId="{8E0BC05F-0E3F-47F7-8CBD-218CA51EAA7C}" type="parTrans" cxnId="{C56C647E-871D-442B-B332-3C81242C7D3F}">
      <dgm:prSet/>
      <dgm:spPr/>
      <dgm:t>
        <a:bodyPr/>
        <a:lstStyle/>
        <a:p>
          <a:endParaRPr lang="cs-CZ"/>
        </a:p>
      </dgm:t>
    </dgm:pt>
    <dgm:pt modelId="{9DBEC09F-BC4F-460D-9509-A83646AF5118}" type="sibTrans" cxnId="{C56C647E-871D-442B-B332-3C81242C7D3F}">
      <dgm:prSet/>
      <dgm:spPr/>
      <dgm:t>
        <a:bodyPr/>
        <a:lstStyle/>
        <a:p>
          <a:endParaRPr lang="cs-CZ"/>
        </a:p>
      </dgm:t>
    </dgm:pt>
    <dgm:pt modelId="{70BDF343-A6E8-491B-88C4-24A96B0F989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2015</a:t>
          </a:r>
        </a:p>
      </dgm:t>
    </dgm:pt>
    <dgm:pt modelId="{52E20242-4B7A-475A-8EFE-5DFB20022E82}" type="parTrans" cxnId="{9D81E3FF-E71E-4394-8E66-CFD1A0808C70}">
      <dgm:prSet/>
      <dgm:spPr/>
      <dgm:t>
        <a:bodyPr/>
        <a:lstStyle/>
        <a:p>
          <a:endParaRPr lang="cs-CZ"/>
        </a:p>
      </dgm:t>
    </dgm:pt>
    <dgm:pt modelId="{1A9E6E23-DC48-4EC1-A16B-AA3921031C9B}" type="sibTrans" cxnId="{9D81E3FF-E71E-4394-8E66-CFD1A0808C70}">
      <dgm:prSet/>
      <dgm:spPr/>
      <dgm:t>
        <a:bodyPr/>
        <a:lstStyle/>
        <a:p>
          <a:endParaRPr lang="cs-CZ"/>
        </a:p>
      </dgm:t>
    </dgm:pt>
    <dgm:pt modelId="{E2F1FD7F-DA25-49E0-85BB-F99404F21E48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2016</a:t>
          </a:r>
        </a:p>
      </dgm:t>
    </dgm:pt>
    <dgm:pt modelId="{FC9D47CF-84E4-4B2F-8983-BD3040CF95E4}" type="parTrans" cxnId="{169CE13D-7706-46D6-999D-AD7CAFB22F14}">
      <dgm:prSet/>
      <dgm:spPr/>
      <dgm:t>
        <a:bodyPr/>
        <a:lstStyle/>
        <a:p>
          <a:endParaRPr lang="cs-CZ"/>
        </a:p>
      </dgm:t>
    </dgm:pt>
    <dgm:pt modelId="{8C3045E0-3B46-4684-B963-FE5C493F1F58}" type="sibTrans" cxnId="{169CE13D-7706-46D6-999D-AD7CAFB22F14}">
      <dgm:prSet/>
      <dgm:spPr/>
      <dgm:t>
        <a:bodyPr/>
        <a:lstStyle/>
        <a:p>
          <a:endParaRPr lang="cs-CZ"/>
        </a:p>
      </dgm:t>
    </dgm:pt>
    <dgm:pt modelId="{62AE32F8-DC8C-460B-8BE0-9331A87C28F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2017</a:t>
          </a:r>
        </a:p>
      </dgm:t>
    </dgm:pt>
    <dgm:pt modelId="{2CF68B5B-4209-4574-A234-0EA276866F43}" type="parTrans" cxnId="{C5E4A5B8-1248-41E0-8EDD-554288F3134F}">
      <dgm:prSet/>
      <dgm:spPr/>
      <dgm:t>
        <a:bodyPr/>
        <a:lstStyle/>
        <a:p>
          <a:endParaRPr lang="cs-CZ"/>
        </a:p>
      </dgm:t>
    </dgm:pt>
    <dgm:pt modelId="{17CAA202-E103-430C-BCBC-10D553B19EA6}" type="sibTrans" cxnId="{C5E4A5B8-1248-41E0-8EDD-554288F3134F}">
      <dgm:prSet/>
      <dgm:spPr/>
      <dgm:t>
        <a:bodyPr/>
        <a:lstStyle/>
        <a:p>
          <a:endParaRPr lang="cs-CZ"/>
        </a:p>
      </dgm:t>
    </dgm:pt>
    <dgm:pt modelId="{5AEDCE6D-792F-4778-92BC-66B5BF4363F3}">
      <dgm:prSet/>
      <dgm:spPr>
        <a:solidFill>
          <a:srgbClr val="F2AA5D"/>
        </a:solidFill>
      </dgm:spPr>
      <dgm:t>
        <a:bodyPr/>
        <a:lstStyle/>
        <a:p>
          <a:endParaRPr lang="cs-CZ" dirty="0"/>
        </a:p>
      </dgm:t>
    </dgm:pt>
    <dgm:pt modelId="{62E0F3DE-0073-4604-A35F-28E6991577D0}" type="parTrans" cxnId="{43BB2451-E2B3-4F0B-8DE3-07C7544E868A}">
      <dgm:prSet/>
      <dgm:spPr/>
      <dgm:t>
        <a:bodyPr/>
        <a:lstStyle/>
        <a:p>
          <a:endParaRPr lang="cs-CZ"/>
        </a:p>
      </dgm:t>
    </dgm:pt>
    <dgm:pt modelId="{19B56471-4034-481A-A87F-497367288BA0}" type="sibTrans" cxnId="{43BB2451-E2B3-4F0B-8DE3-07C7544E868A}">
      <dgm:prSet/>
      <dgm:spPr/>
      <dgm:t>
        <a:bodyPr/>
        <a:lstStyle/>
        <a:p>
          <a:endParaRPr lang="cs-CZ"/>
        </a:p>
      </dgm:t>
    </dgm:pt>
    <dgm:pt modelId="{A7243E69-684F-4993-91E4-851DF266567F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2021</a:t>
          </a:r>
        </a:p>
      </dgm:t>
    </dgm:pt>
    <dgm:pt modelId="{561344EB-1339-4871-90B9-7422BCF051E4}" type="parTrans" cxnId="{9EB8BA1A-32B5-49A1-A6AD-71236155E4A5}">
      <dgm:prSet/>
      <dgm:spPr/>
      <dgm:t>
        <a:bodyPr/>
        <a:lstStyle/>
        <a:p>
          <a:endParaRPr lang="cs-CZ"/>
        </a:p>
      </dgm:t>
    </dgm:pt>
    <dgm:pt modelId="{20589FAF-B419-43AF-A225-E3FF2BB985C8}" type="sibTrans" cxnId="{9EB8BA1A-32B5-49A1-A6AD-71236155E4A5}">
      <dgm:prSet/>
      <dgm:spPr/>
      <dgm:t>
        <a:bodyPr/>
        <a:lstStyle/>
        <a:p>
          <a:endParaRPr lang="cs-CZ"/>
        </a:p>
      </dgm:t>
    </dgm:pt>
    <dgm:pt modelId="{2780CB37-4F93-4327-BADB-EE048427F62C}" type="pres">
      <dgm:prSet presAssocID="{5CD00F77-7540-4435-B453-B56401562269}" presName="Name0" presStyleCnt="0">
        <dgm:presLayoutVars>
          <dgm:dir/>
          <dgm:resizeHandles val="exact"/>
        </dgm:presLayoutVars>
      </dgm:prSet>
      <dgm:spPr/>
    </dgm:pt>
    <dgm:pt modelId="{56827605-D379-4E53-8AEE-C372B6D8E1CD}" type="pres">
      <dgm:prSet presAssocID="{8020641D-E2E8-4D28-ADD1-8EEE9D11F25A}" presName="parTxOnly" presStyleLbl="node1" presStyleIdx="0" presStyleCnt="16">
        <dgm:presLayoutVars>
          <dgm:bulletEnabled val="1"/>
        </dgm:presLayoutVars>
      </dgm:prSet>
      <dgm:spPr/>
    </dgm:pt>
    <dgm:pt modelId="{5C272566-063C-4C84-AFB7-00FB4D219DD7}" type="pres">
      <dgm:prSet presAssocID="{87D64A99-5B38-4A0B-AC18-F2ACF0128288}" presName="parSpace" presStyleCnt="0"/>
      <dgm:spPr/>
    </dgm:pt>
    <dgm:pt modelId="{4670F805-F0A0-4185-AE14-75F608585354}" type="pres">
      <dgm:prSet presAssocID="{77804E7D-A04D-465F-B121-5DBEBBB5E1D5}" presName="parTxOnly" presStyleLbl="node1" presStyleIdx="1" presStyleCnt="16">
        <dgm:presLayoutVars>
          <dgm:bulletEnabled val="1"/>
        </dgm:presLayoutVars>
      </dgm:prSet>
      <dgm:spPr/>
    </dgm:pt>
    <dgm:pt modelId="{7D9C254F-09C7-44DE-BCE7-B0BDE7A4DE90}" type="pres">
      <dgm:prSet presAssocID="{DAF8DF84-AE5C-4253-920C-17D700A76BA6}" presName="parSpace" presStyleCnt="0"/>
      <dgm:spPr/>
    </dgm:pt>
    <dgm:pt modelId="{BCA1916C-B3C6-4B21-81E5-C3AE512F440C}" type="pres">
      <dgm:prSet presAssocID="{8C3569E1-3BD5-4C99-BC5C-DA04C768F7B4}" presName="parTxOnly" presStyleLbl="node1" presStyleIdx="2" presStyleCnt="16">
        <dgm:presLayoutVars>
          <dgm:bulletEnabled val="1"/>
        </dgm:presLayoutVars>
      </dgm:prSet>
      <dgm:spPr/>
    </dgm:pt>
    <dgm:pt modelId="{B312B6AF-937C-48E8-8C32-F6FB7C5205C0}" type="pres">
      <dgm:prSet presAssocID="{BF22F4FF-9388-40ED-AB7E-436771643142}" presName="parSpace" presStyleCnt="0"/>
      <dgm:spPr/>
    </dgm:pt>
    <dgm:pt modelId="{E49394BD-ACDD-4E2A-8D4E-3165DB189210}" type="pres">
      <dgm:prSet presAssocID="{560307D7-019A-494C-BDBB-814F7BFFBF52}" presName="parTxOnly" presStyleLbl="node1" presStyleIdx="3" presStyleCnt="16">
        <dgm:presLayoutVars>
          <dgm:bulletEnabled val="1"/>
        </dgm:presLayoutVars>
      </dgm:prSet>
      <dgm:spPr/>
    </dgm:pt>
    <dgm:pt modelId="{2ADB92A6-F288-4FE5-B13F-5AA6494F2648}" type="pres">
      <dgm:prSet presAssocID="{D7995F17-B06C-4F34-A142-3A4F6B136AA2}" presName="parSpace" presStyleCnt="0"/>
      <dgm:spPr/>
    </dgm:pt>
    <dgm:pt modelId="{FDED06C1-69AE-4B3F-A4A6-6CA7D57D0203}" type="pres">
      <dgm:prSet presAssocID="{B6AD5FA3-F3F5-443B-B7B3-27ECFF6AC76F}" presName="parTxOnly" presStyleLbl="node1" presStyleIdx="4" presStyleCnt="16">
        <dgm:presLayoutVars>
          <dgm:bulletEnabled val="1"/>
        </dgm:presLayoutVars>
      </dgm:prSet>
      <dgm:spPr/>
    </dgm:pt>
    <dgm:pt modelId="{1CC4DA28-A81F-4677-8B91-C9F0C232A973}" type="pres">
      <dgm:prSet presAssocID="{C397B6B1-250B-4DD6-94E6-06FBB461A06D}" presName="parSpace" presStyleCnt="0"/>
      <dgm:spPr/>
    </dgm:pt>
    <dgm:pt modelId="{7B20B0E2-33DB-4BC4-B41D-D5D66577018E}" type="pres">
      <dgm:prSet presAssocID="{A6736089-F08F-45B4-AC2C-A4A8A9126BF5}" presName="parTxOnly" presStyleLbl="node1" presStyleIdx="5" presStyleCnt="16">
        <dgm:presLayoutVars>
          <dgm:bulletEnabled val="1"/>
        </dgm:presLayoutVars>
      </dgm:prSet>
      <dgm:spPr/>
    </dgm:pt>
    <dgm:pt modelId="{5F4BBC82-305C-401C-937F-1905DABCDB26}" type="pres">
      <dgm:prSet presAssocID="{31B1683D-F214-4282-9444-556955E4E522}" presName="parSpace" presStyleCnt="0"/>
      <dgm:spPr/>
    </dgm:pt>
    <dgm:pt modelId="{0C909AEC-69A1-4979-B5ED-A79AE57B4CDF}" type="pres">
      <dgm:prSet presAssocID="{09D8D4D2-4549-449F-80A4-875DC08926C6}" presName="parTxOnly" presStyleLbl="node1" presStyleIdx="6" presStyleCnt="16">
        <dgm:presLayoutVars>
          <dgm:bulletEnabled val="1"/>
        </dgm:presLayoutVars>
      </dgm:prSet>
      <dgm:spPr/>
    </dgm:pt>
    <dgm:pt modelId="{287F20BD-3274-450F-8352-4FB3F3BD872F}" type="pres">
      <dgm:prSet presAssocID="{540514B7-8A04-4770-A3F1-3517FE372DB1}" presName="parSpace" presStyleCnt="0"/>
      <dgm:spPr/>
    </dgm:pt>
    <dgm:pt modelId="{84C0F1AB-DE32-415C-8A25-0C1A2C581BE7}" type="pres">
      <dgm:prSet presAssocID="{ADEC6547-40A3-419C-A9E1-45DD24913E98}" presName="parTxOnly" presStyleLbl="node1" presStyleIdx="7" presStyleCnt="16">
        <dgm:presLayoutVars>
          <dgm:bulletEnabled val="1"/>
        </dgm:presLayoutVars>
      </dgm:prSet>
      <dgm:spPr/>
    </dgm:pt>
    <dgm:pt modelId="{67AF21A3-E0EA-432E-877E-EC81783D6672}" type="pres">
      <dgm:prSet presAssocID="{DC1F91C9-6EE7-4827-8408-30447156E6F0}" presName="parSpace" presStyleCnt="0"/>
      <dgm:spPr/>
    </dgm:pt>
    <dgm:pt modelId="{54DF0DBD-173C-4986-9B19-08E45A547133}" type="pres">
      <dgm:prSet presAssocID="{473084DA-7876-483A-8DCF-3531D4B06360}" presName="parTxOnly" presStyleLbl="node1" presStyleIdx="8" presStyleCnt="16">
        <dgm:presLayoutVars>
          <dgm:bulletEnabled val="1"/>
        </dgm:presLayoutVars>
      </dgm:prSet>
      <dgm:spPr/>
    </dgm:pt>
    <dgm:pt modelId="{71593C9C-E6BF-4BE5-A330-D1EFC2D2E501}" type="pres">
      <dgm:prSet presAssocID="{9DBEC09F-BC4F-460D-9509-A83646AF5118}" presName="parSpace" presStyleCnt="0"/>
      <dgm:spPr/>
    </dgm:pt>
    <dgm:pt modelId="{2765BF87-685C-47D2-A2C4-46E6FB39DC9C}" type="pres">
      <dgm:prSet presAssocID="{70BDF343-A6E8-491B-88C4-24A96B0F9894}" presName="parTxOnly" presStyleLbl="node1" presStyleIdx="9" presStyleCnt="16">
        <dgm:presLayoutVars>
          <dgm:bulletEnabled val="1"/>
        </dgm:presLayoutVars>
      </dgm:prSet>
      <dgm:spPr/>
    </dgm:pt>
    <dgm:pt modelId="{BDAC3844-FF22-499B-A1C0-79D52D0C4812}" type="pres">
      <dgm:prSet presAssocID="{1A9E6E23-DC48-4EC1-A16B-AA3921031C9B}" presName="parSpace" presStyleCnt="0"/>
      <dgm:spPr/>
    </dgm:pt>
    <dgm:pt modelId="{CDB35809-9B8F-411A-97D7-7CCA68B22B01}" type="pres">
      <dgm:prSet presAssocID="{E2F1FD7F-DA25-49E0-85BB-F99404F21E48}" presName="parTxOnly" presStyleLbl="node1" presStyleIdx="10" presStyleCnt="16">
        <dgm:presLayoutVars>
          <dgm:bulletEnabled val="1"/>
        </dgm:presLayoutVars>
      </dgm:prSet>
      <dgm:spPr/>
    </dgm:pt>
    <dgm:pt modelId="{1EC2B0C3-ACB6-4CFD-B0EA-22CAD32E9B4F}" type="pres">
      <dgm:prSet presAssocID="{8C3045E0-3B46-4684-B963-FE5C493F1F58}" presName="parSpace" presStyleCnt="0"/>
      <dgm:spPr/>
    </dgm:pt>
    <dgm:pt modelId="{D6BE53DA-5E9D-45EA-9D48-1082D4B271C5}" type="pres">
      <dgm:prSet presAssocID="{62AE32F8-DC8C-460B-8BE0-9331A87C28F4}" presName="parTxOnly" presStyleLbl="node1" presStyleIdx="11" presStyleCnt="16">
        <dgm:presLayoutVars>
          <dgm:bulletEnabled val="1"/>
        </dgm:presLayoutVars>
      </dgm:prSet>
      <dgm:spPr/>
    </dgm:pt>
    <dgm:pt modelId="{69AD02A0-0386-481F-B6AE-177B2F052E8D}" type="pres">
      <dgm:prSet presAssocID="{17CAA202-E103-430C-BCBC-10D553B19EA6}" presName="parSpace" presStyleCnt="0"/>
      <dgm:spPr/>
    </dgm:pt>
    <dgm:pt modelId="{6934AE74-DA28-420C-B221-BCFA26F85B0E}" type="pres">
      <dgm:prSet presAssocID="{0A1E2928-9E26-4C16-AE1D-86647DEAB178}" presName="parTxOnly" presStyleLbl="node1" presStyleIdx="12" presStyleCnt="16">
        <dgm:presLayoutVars>
          <dgm:bulletEnabled val="1"/>
        </dgm:presLayoutVars>
      </dgm:prSet>
      <dgm:spPr/>
    </dgm:pt>
    <dgm:pt modelId="{A406EE16-E983-4B8D-A3B9-CC9DA6023CA9}" type="pres">
      <dgm:prSet presAssocID="{5091A9DB-C5B9-4883-B572-B82BE9AA678E}" presName="parSpace" presStyleCnt="0"/>
      <dgm:spPr/>
    </dgm:pt>
    <dgm:pt modelId="{C1A570E3-3436-47A4-BA0C-E1E84ED31647}" type="pres">
      <dgm:prSet presAssocID="{83962F3F-FAE4-497E-9E74-C2994D36FA33}" presName="parTxOnly" presStyleLbl="node1" presStyleIdx="13" presStyleCnt="16">
        <dgm:presLayoutVars>
          <dgm:bulletEnabled val="1"/>
        </dgm:presLayoutVars>
      </dgm:prSet>
      <dgm:spPr/>
    </dgm:pt>
    <dgm:pt modelId="{1FAD0F17-7B98-4CD0-86AB-991FF6A45EC9}" type="pres">
      <dgm:prSet presAssocID="{310E6661-4209-4A6B-A70D-C2CBC435233D}" presName="parSpace" presStyleCnt="0"/>
      <dgm:spPr/>
    </dgm:pt>
    <dgm:pt modelId="{AE521ED2-830D-4818-9A63-CB886A1429F5}" type="pres">
      <dgm:prSet presAssocID="{5AEDCE6D-792F-4778-92BC-66B5BF4363F3}" presName="parTxOnly" presStyleLbl="node1" presStyleIdx="14" presStyleCnt="16" custScaleX="47158">
        <dgm:presLayoutVars>
          <dgm:bulletEnabled val="1"/>
        </dgm:presLayoutVars>
      </dgm:prSet>
      <dgm:spPr/>
    </dgm:pt>
    <dgm:pt modelId="{EC100ED9-9E00-4007-9395-A9AFA15A3F19}" type="pres">
      <dgm:prSet presAssocID="{19B56471-4034-481A-A87F-497367288BA0}" presName="parSpace" presStyleCnt="0"/>
      <dgm:spPr/>
    </dgm:pt>
    <dgm:pt modelId="{AF80794C-3FA0-42D8-AF3A-38CB368C966B}" type="pres">
      <dgm:prSet presAssocID="{A7243E69-684F-4993-91E4-851DF266567F}" presName="parTxOnly" presStyleLbl="node1" presStyleIdx="15" presStyleCnt="16">
        <dgm:presLayoutVars>
          <dgm:bulletEnabled val="1"/>
        </dgm:presLayoutVars>
      </dgm:prSet>
      <dgm:spPr/>
    </dgm:pt>
  </dgm:ptLst>
  <dgm:cxnLst>
    <dgm:cxn modelId="{2DF4F609-93D8-42E1-9342-81AC0BB8CB33}" type="presOf" srcId="{473084DA-7876-483A-8DCF-3531D4B06360}" destId="{54DF0DBD-173C-4986-9B19-08E45A547133}" srcOrd="0" destOrd="0" presId="urn:microsoft.com/office/officeart/2005/8/layout/hChevron3"/>
    <dgm:cxn modelId="{9EB8BA1A-32B5-49A1-A6AD-71236155E4A5}" srcId="{5CD00F77-7540-4435-B453-B56401562269}" destId="{A7243E69-684F-4993-91E4-851DF266567F}" srcOrd="15" destOrd="0" parTransId="{561344EB-1339-4871-90B9-7422BCF051E4}" sibTransId="{20589FAF-B419-43AF-A225-E3FF2BB985C8}"/>
    <dgm:cxn modelId="{18AD891F-7110-4E2C-9BA4-29BF814D73EA}" type="presOf" srcId="{5CD00F77-7540-4435-B453-B56401562269}" destId="{2780CB37-4F93-4327-BADB-EE048427F62C}" srcOrd="0" destOrd="0" presId="urn:microsoft.com/office/officeart/2005/8/layout/hChevron3"/>
    <dgm:cxn modelId="{0C1D2626-3AFE-4796-892A-4A94DA07C680}" type="presOf" srcId="{62AE32F8-DC8C-460B-8BE0-9331A87C28F4}" destId="{D6BE53DA-5E9D-45EA-9D48-1082D4B271C5}" srcOrd="0" destOrd="0" presId="urn:microsoft.com/office/officeart/2005/8/layout/hChevron3"/>
    <dgm:cxn modelId="{898D0333-C349-45A0-B74D-E28813BA6202}" srcId="{5CD00F77-7540-4435-B453-B56401562269}" destId="{560307D7-019A-494C-BDBB-814F7BFFBF52}" srcOrd="3" destOrd="0" parTransId="{4AAD1885-2B83-4319-94B1-75CF5F406F81}" sibTransId="{D7995F17-B06C-4F34-A142-3A4F6B136AA2}"/>
    <dgm:cxn modelId="{6D222437-AB55-405B-B55A-0ABB4DF14D79}" type="presOf" srcId="{560307D7-019A-494C-BDBB-814F7BFFBF52}" destId="{E49394BD-ACDD-4E2A-8D4E-3165DB189210}" srcOrd="0" destOrd="0" presId="urn:microsoft.com/office/officeart/2005/8/layout/hChevron3"/>
    <dgm:cxn modelId="{169CE13D-7706-46D6-999D-AD7CAFB22F14}" srcId="{5CD00F77-7540-4435-B453-B56401562269}" destId="{E2F1FD7F-DA25-49E0-85BB-F99404F21E48}" srcOrd="10" destOrd="0" parTransId="{FC9D47CF-84E4-4B2F-8983-BD3040CF95E4}" sibTransId="{8C3045E0-3B46-4684-B963-FE5C493F1F58}"/>
    <dgm:cxn modelId="{A7BB253F-AB8F-457A-8575-F0A31E857CC5}" type="presOf" srcId="{A7243E69-684F-4993-91E4-851DF266567F}" destId="{AF80794C-3FA0-42D8-AF3A-38CB368C966B}" srcOrd="0" destOrd="0" presId="urn:microsoft.com/office/officeart/2005/8/layout/hChevron3"/>
    <dgm:cxn modelId="{19A02F43-5C44-4A61-9515-C290FF416E18}" type="presOf" srcId="{5AEDCE6D-792F-4778-92BC-66B5BF4363F3}" destId="{AE521ED2-830D-4818-9A63-CB886A1429F5}" srcOrd="0" destOrd="0" presId="urn:microsoft.com/office/officeart/2005/8/layout/hChevron3"/>
    <dgm:cxn modelId="{AE67A043-EDA7-469A-AE2F-331391603B31}" srcId="{5CD00F77-7540-4435-B453-B56401562269}" destId="{8C3569E1-3BD5-4C99-BC5C-DA04C768F7B4}" srcOrd="2" destOrd="0" parTransId="{18C56C03-987C-4654-8AA8-A90F8862901F}" sibTransId="{BF22F4FF-9388-40ED-AB7E-436771643142}"/>
    <dgm:cxn modelId="{0A504C47-DB94-414D-A4F4-D49E122B0A4A}" srcId="{5CD00F77-7540-4435-B453-B56401562269}" destId="{ADEC6547-40A3-419C-A9E1-45DD24913E98}" srcOrd="7" destOrd="0" parTransId="{90D5E21D-CD74-4FAB-8410-31641C4F33B6}" sibTransId="{DC1F91C9-6EE7-4827-8408-30447156E6F0}"/>
    <dgm:cxn modelId="{406AB848-109A-4496-A943-26F61536A632}" type="presOf" srcId="{A6736089-F08F-45B4-AC2C-A4A8A9126BF5}" destId="{7B20B0E2-33DB-4BC4-B41D-D5D66577018E}" srcOrd="0" destOrd="0" presId="urn:microsoft.com/office/officeart/2005/8/layout/hChevron3"/>
    <dgm:cxn modelId="{DFE15A6A-4A79-4378-B4BA-81D99CF56530}" srcId="{5CD00F77-7540-4435-B453-B56401562269}" destId="{B6AD5FA3-F3F5-443B-B7B3-27ECFF6AC76F}" srcOrd="4" destOrd="0" parTransId="{10D6435E-6C4E-4EF0-81F4-8F9835AC3B47}" sibTransId="{C397B6B1-250B-4DD6-94E6-06FBB461A06D}"/>
    <dgm:cxn modelId="{43BB2451-E2B3-4F0B-8DE3-07C7544E868A}" srcId="{5CD00F77-7540-4435-B453-B56401562269}" destId="{5AEDCE6D-792F-4778-92BC-66B5BF4363F3}" srcOrd="14" destOrd="0" parTransId="{62E0F3DE-0073-4604-A35F-28E6991577D0}" sibTransId="{19B56471-4034-481A-A87F-497367288BA0}"/>
    <dgm:cxn modelId="{D74D9856-5DFD-490F-B594-6EBFCA4ADD1B}" srcId="{5CD00F77-7540-4435-B453-B56401562269}" destId="{A6736089-F08F-45B4-AC2C-A4A8A9126BF5}" srcOrd="5" destOrd="0" parTransId="{0411CDAE-8598-42CF-AD21-FB5B1E2C2EDF}" sibTransId="{31B1683D-F214-4282-9444-556955E4E522}"/>
    <dgm:cxn modelId="{C9790A59-A1CE-4C86-867F-14D379E285C1}" type="presOf" srcId="{8020641D-E2E8-4D28-ADD1-8EEE9D11F25A}" destId="{56827605-D379-4E53-8AEE-C372B6D8E1CD}" srcOrd="0" destOrd="0" presId="urn:microsoft.com/office/officeart/2005/8/layout/hChevron3"/>
    <dgm:cxn modelId="{C56C647E-871D-442B-B332-3C81242C7D3F}" srcId="{5CD00F77-7540-4435-B453-B56401562269}" destId="{473084DA-7876-483A-8DCF-3531D4B06360}" srcOrd="8" destOrd="0" parTransId="{8E0BC05F-0E3F-47F7-8CBD-218CA51EAA7C}" sibTransId="{9DBEC09F-BC4F-460D-9509-A83646AF5118}"/>
    <dgm:cxn modelId="{BAA2B984-8196-46C7-9882-426A56EF3DE4}" type="presOf" srcId="{ADEC6547-40A3-419C-A9E1-45DD24913E98}" destId="{84C0F1AB-DE32-415C-8A25-0C1A2C581BE7}" srcOrd="0" destOrd="0" presId="urn:microsoft.com/office/officeart/2005/8/layout/hChevron3"/>
    <dgm:cxn modelId="{A410B29F-4F03-4C24-81C7-39CCAC66A88C}" type="presOf" srcId="{B6AD5FA3-F3F5-443B-B7B3-27ECFF6AC76F}" destId="{FDED06C1-69AE-4B3F-A4A6-6CA7D57D0203}" srcOrd="0" destOrd="0" presId="urn:microsoft.com/office/officeart/2005/8/layout/hChevron3"/>
    <dgm:cxn modelId="{5D5F12A2-0754-45B2-AB12-2F4111E52301}" type="presOf" srcId="{09D8D4D2-4549-449F-80A4-875DC08926C6}" destId="{0C909AEC-69A1-4979-B5ED-A79AE57B4CDF}" srcOrd="0" destOrd="0" presId="urn:microsoft.com/office/officeart/2005/8/layout/hChevron3"/>
    <dgm:cxn modelId="{CC6869A7-F9BB-4077-92BE-DCE465B27371}" type="presOf" srcId="{8C3569E1-3BD5-4C99-BC5C-DA04C768F7B4}" destId="{BCA1916C-B3C6-4B21-81E5-C3AE512F440C}" srcOrd="0" destOrd="0" presId="urn:microsoft.com/office/officeart/2005/8/layout/hChevron3"/>
    <dgm:cxn modelId="{1E6327A9-CEFE-4E83-92D5-7328B77C0CD4}" srcId="{5CD00F77-7540-4435-B453-B56401562269}" destId="{8020641D-E2E8-4D28-ADD1-8EEE9D11F25A}" srcOrd="0" destOrd="0" parTransId="{420EFB7A-BEAF-4DF4-85F9-2DAC61D7F54D}" sibTransId="{87D64A99-5B38-4A0B-AC18-F2ACF0128288}"/>
    <dgm:cxn modelId="{74E25AA9-9ACD-422C-83DF-C3ADA3DAE542}" type="presOf" srcId="{70BDF343-A6E8-491B-88C4-24A96B0F9894}" destId="{2765BF87-685C-47D2-A2C4-46E6FB39DC9C}" srcOrd="0" destOrd="0" presId="urn:microsoft.com/office/officeart/2005/8/layout/hChevron3"/>
    <dgm:cxn modelId="{1B2213AC-166E-4C66-91C6-F647BB34AD47}" type="presOf" srcId="{E2F1FD7F-DA25-49E0-85BB-F99404F21E48}" destId="{CDB35809-9B8F-411A-97D7-7CCA68B22B01}" srcOrd="0" destOrd="0" presId="urn:microsoft.com/office/officeart/2005/8/layout/hChevron3"/>
    <dgm:cxn modelId="{580737B4-F437-4768-8EA4-476EDBE36974}" type="presOf" srcId="{83962F3F-FAE4-497E-9E74-C2994D36FA33}" destId="{C1A570E3-3436-47A4-BA0C-E1E84ED31647}" srcOrd="0" destOrd="0" presId="urn:microsoft.com/office/officeart/2005/8/layout/hChevron3"/>
    <dgm:cxn modelId="{C5E4A5B8-1248-41E0-8EDD-554288F3134F}" srcId="{5CD00F77-7540-4435-B453-B56401562269}" destId="{62AE32F8-DC8C-460B-8BE0-9331A87C28F4}" srcOrd="11" destOrd="0" parTransId="{2CF68B5B-4209-4574-A234-0EA276866F43}" sibTransId="{17CAA202-E103-430C-BCBC-10D553B19EA6}"/>
    <dgm:cxn modelId="{C135B5BF-469B-4F09-9749-F8B1B2B1C90B}" srcId="{5CD00F77-7540-4435-B453-B56401562269}" destId="{0A1E2928-9E26-4C16-AE1D-86647DEAB178}" srcOrd="12" destOrd="0" parTransId="{5595F0EC-961E-4DB5-95FA-E8B39DCE0269}" sibTransId="{5091A9DB-C5B9-4883-B572-B82BE9AA678E}"/>
    <dgm:cxn modelId="{89CCDFC1-7865-492E-BE86-D4445B7A236F}" srcId="{5CD00F77-7540-4435-B453-B56401562269}" destId="{83962F3F-FAE4-497E-9E74-C2994D36FA33}" srcOrd="13" destOrd="0" parTransId="{77834562-1F3C-4393-9AB6-703FF7F8A141}" sibTransId="{310E6661-4209-4A6B-A70D-C2CBC435233D}"/>
    <dgm:cxn modelId="{CC662AC6-16D6-4A19-89C5-A8E98AB7071B}" type="presOf" srcId="{77804E7D-A04D-465F-B121-5DBEBBB5E1D5}" destId="{4670F805-F0A0-4185-AE14-75F608585354}" srcOrd="0" destOrd="0" presId="urn:microsoft.com/office/officeart/2005/8/layout/hChevron3"/>
    <dgm:cxn modelId="{490CFEC8-539A-4E5C-8D26-E1090DCE093B}" srcId="{5CD00F77-7540-4435-B453-B56401562269}" destId="{09D8D4D2-4549-449F-80A4-875DC08926C6}" srcOrd="6" destOrd="0" parTransId="{B8C30B6D-DFBF-4607-B440-AB5E8B432F16}" sibTransId="{540514B7-8A04-4770-A3F1-3517FE372DB1}"/>
    <dgm:cxn modelId="{4650A0D3-04FE-4C46-92F0-7CA5E20A58C1}" type="presOf" srcId="{0A1E2928-9E26-4C16-AE1D-86647DEAB178}" destId="{6934AE74-DA28-420C-B221-BCFA26F85B0E}" srcOrd="0" destOrd="0" presId="urn:microsoft.com/office/officeart/2005/8/layout/hChevron3"/>
    <dgm:cxn modelId="{AFDD17F6-A25E-47FB-A0F2-45463F7ED91A}" srcId="{5CD00F77-7540-4435-B453-B56401562269}" destId="{77804E7D-A04D-465F-B121-5DBEBBB5E1D5}" srcOrd="1" destOrd="0" parTransId="{EC5BE1F7-0498-49EC-B664-E3CDE1B2F9F1}" sibTransId="{DAF8DF84-AE5C-4253-920C-17D700A76BA6}"/>
    <dgm:cxn modelId="{9D81E3FF-E71E-4394-8E66-CFD1A0808C70}" srcId="{5CD00F77-7540-4435-B453-B56401562269}" destId="{70BDF343-A6E8-491B-88C4-24A96B0F9894}" srcOrd="9" destOrd="0" parTransId="{52E20242-4B7A-475A-8EFE-5DFB20022E82}" sibTransId="{1A9E6E23-DC48-4EC1-A16B-AA3921031C9B}"/>
    <dgm:cxn modelId="{3BF4FD16-EAF7-459D-ACEF-6901413A27CD}" type="presParOf" srcId="{2780CB37-4F93-4327-BADB-EE048427F62C}" destId="{56827605-D379-4E53-8AEE-C372B6D8E1CD}" srcOrd="0" destOrd="0" presId="urn:microsoft.com/office/officeart/2005/8/layout/hChevron3"/>
    <dgm:cxn modelId="{582843C1-8D87-4132-9BDE-EEAC261A668A}" type="presParOf" srcId="{2780CB37-4F93-4327-BADB-EE048427F62C}" destId="{5C272566-063C-4C84-AFB7-00FB4D219DD7}" srcOrd="1" destOrd="0" presId="urn:microsoft.com/office/officeart/2005/8/layout/hChevron3"/>
    <dgm:cxn modelId="{010E91ED-A6E7-4449-96F1-72BDB8D43E66}" type="presParOf" srcId="{2780CB37-4F93-4327-BADB-EE048427F62C}" destId="{4670F805-F0A0-4185-AE14-75F608585354}" srcOrd="2" destOrd="0" presId="urn:microsoft.com/office/officeart/2005/8/layout/hChevron3"/>
    <dgm:cxn modelId="{7D9BF3A4-9925-47D8-B9EC-30D40B2B32BD}" type="presParOf" srcId="{2780CB37-4F93-4327-BADB-EE048427F62C}" destId="{7D9C254F-09C7-44DE-BCE7-B0BDE7A4DE90}" srcOrd="3" destOrd="0" presId="urn:microsoft.com/office/officeart/2005/8/layout/hChevron3"/>
    <dgm:cxn modelId="{75FBD484-4364-4BFB-86F8-BACA723D15BC}" type="presParOf" srcId="{2780CB37-4F93-4327-BADB-EE048427F62C}" destId="{BCA1916C-B3C6-4B21-81E5-C3AE512F440C}" srcOrd="4" destOrd="0" presId="urn:microsoft.com/office/officeart/2005/8/layout/hChevron3"/>
    <dgm:cxn modelId="{F54A7223-1F8B-44FD-931A-ECBA25FF54FA}" type="presParOf" srcId="{2780CB37-4F93-4327-BADB-EE048427F62C}" destId="{B312B6AF-937C-48E8-8C32-F6FB7C5205C0}" srcOrd="5" destOrd="0" presId="urn:microsoft.com/office/officeart/2005/8/layout/hChevron3"/>
    <dgm:cxn modelId="{615CB459-BF26-4BC2-BFCB-3FBD69460ABF}" type="presParOf" srcId="{2780CB37-4F93-4327-BADB-EE048427F62C}" destId="{E49394BD-ACDD-4E2A-8D4E-3165DB189210}" srcOrd="6" destOrd="0" presId="urn:microsoft.com/office/officeart/2005/8/layout/hChevron3"/>
    <dgm:cxn modelId="{30DD53E6-E54C-4BE3-BAA9-7B532DE97401}" type="presParOf" srcId="{2780CB37-4F93-4327-BADB-EE048427F62C}" destId="{2ADB92A6-F288-4FE5-B13F-5AA6494F2648}" srcOrd="7" destOrd="0" presId="urn:microsoft.com/office/officeart/2005/8/layout/hChevron3"/>
    <dgm:cxn modelId="{E8AF28E3-4320-42ED-9977-E0E5964511DA}" type="presParOf" srcId="{2780CB37-4F93-4327-BADB-EE048427F62C}" destId="{FDED06C1-69AE-4B3F-A4A6-6CA7D57D0203}" srcOrd="8" destOrd="0" presId="urn:microsoft.com/office/officeart/2005/8/layout/hChevron3"/>
    <dgm:cxn modelId="{778D7D7F-FC86-4C2D-B798-DE6A51D49F66}" type="presParOf" srcId="{2780CB37-4F93-4327-BADB-EE048427F62C}" destId="{1CC4DA28-A81F-4677-8B91-C9F0C232A973}" srcOrd="9" destOrd="0" presId="urn:microsoft.com/office/officeart/2005/8/layout/hChevron3"/>
    <dgm:cxn modelId="{B9F5E6C0-88BE-431D-A279-43426D6B6258}" type="presParOf" srcId="{2780CB37-4F93-4327-BADB-EE048427F62C}" destId="{7B20B0E2-33DB-4BC4-B41D-D5D66577018E}" srcOrd="10" destOrd="0" presId="urn:microsoft.com/office/officeart/2005/8/layout/hChevron3"/>
    <dgm:cxn modelId="{7CD99271-E0FB-48E6-B613-D3481946BFF0}" type="presParOf" srcId="{2780CB37-4F93-4327-BADB-EE048427F62C}" destId="{5F4BBC82-305C-401C-937F-1905DABCDB26}" srcOrd="11" destOrd="0" presId="urn:microsoft.com/office/officeart/2005/8/layout/hChevron3"/>
    <dgm:cxn modelId="{D06958D0-B1D3-4B47-93E7-80ABD53274EB}" type="presParOf" srcId="{2780CB37-4F93-4327-BADB-EE048427F62C}" destId="{0C909AEC-69A1-4979-B5ED-A79AE57B4CDF}" srcOrd="12" destOrd="0" presId="urn:microsoft.com/office/officeart/2005/8/layout/hChevron3"/>
    <dgm:cxn modelId="{E4593C93-9914-4340-906F-2CE203C29D29}" type="presParOf" srcId="{2780CB37-4F93-4327-BADB-EE048427F62C}" destId="{287F20BD-3274-450F-8352-4FB3F3BD872F}" srcOrd="13" destOrd="0" presId="urn:microsoft.com/office/officeart/2005/8/layout/hChevron3"/>
    <dgm:cxn modelId="{90368C3D-8DF4-45A9-922E-181F0F56C088}" type="presParOf" srcId="{2780CB37-4F93-4327-BADB-EE048427F62C}" destId="{84C0F1AB-DE32-415C-8A25-0C1A2C581BE7}" srcOrd="14" destOrd="0" presId="urn:microsoft.com/office/officeart/2005/8/layout/hChevron3"/>
    <dgm:cxn modelId="{41DEDEC3-FC34-40E7-9B52-E39E4F82FE81}" type="presParOf" srcId="{2780CB37-4F93-4327-BADB-EE048427F62C}" destId="{67AF21A3-E0EA-432E-877E-EC81783D6672}" srcOrd="15" destOrd="0" presId="urn:microsoft.com/office/officeart/2005/8/layout/hChevron3"/>
    <dgm:cxn modelId="{A2522EE4-60D8-4D51-B0A5-036C62303F07}" type="presParOf" srcId="{2780CB37-4F93-4327-BADB-EE048427F62C}" destId="{54DF0DBD-173C-4986-9B19-08E45A547133}" srcOrd="16" destOrd="0" presId="urn:microsoft.com/office/officeart/2005/8/layout/hChevron3"/>
    <dgm:cxn modelId="{D68A35FA-24C8-47BF-84FC-B90EE435EFD5}" type="presParOf" srcId="{2780CB37-4F93-4327-BADB-EE048427F62C}" destId="{71593C9C-E6BF-4BE5-A330-D1EFC2D2E501}" srcOrd="17" destOrd="0" presId="urn:microsoft.com/office/officeart/2005/8/layout/hChevron3"/>
    <dgm:cxn modelId="{BE5F9E3A-D911-4DCF-AB95-5206D9A0EC4B}" type="presParOf" srcId="{2780CB37-4F93-4327-BADB-EE048427F62C}" destId="{2765BF87-685C-47D2-A2C4-46E6FB39DC9C}" srcOrd="18" destOrd="0" presId="urn:microsoft.com/office/officeart/2005/8/layout/hChevron3"/>
    <dgm:cxn modelId="{7B4063AE-196C-4FA1-9439-00FEC04697D4}" type="presParOf" srcId="{2780CB37-4F93-4327-BADB-EE048427F62C}" destId="{BDAC3844-FF22-499B-A1C0-79D52D0C4812}" srcOrd="19" destOrd="0" presId="urn:microsoft.com/office/officeart/2005/8/layout/hChevron3"/>
    <dgm:cxn modelId="{0F4684B8-0282-465E-AFED-E6C43342F9F2}" type="presParOf" srcId="{2780CB37-4F93-4327-BADB-EE048427F62C}" destId="{CDB35809-9B8F-411A-97D7-7CCA68B22B01}" srcOrd="20" destOrd="0" presId="urn:microsoft.com/office/officeart/2005/8/layout/hChevron3"/>
    <dgm:cxn modelId="{7117DF74-7E1E-47FC-940C-87F7DBC44E8A}" type="presParOf" srcId="{2780CB37-4F93-4327-BADB-EE048427F62C}" destId="{1EC2B0C3-ACB6-4CFD-B0EA-22CAD32E9B4F}" srcOrd="21" destOrd="0" presId="urn:microsoft.com/office/officeart/2005/8/layout/hChevron3"/>
    <dgm:cxn modelId="{68FDEB49-B270-420B-B842-4BBE3A2CFDBA}" type="presParOf" srcId="{2780CB37-4F93-4327-BADB-EE048427F62C}" destId="{D6BE53DA-5E9D-45EA-9D48-1082D4B271C5}" srcOrd="22" destOrd="0" presId="urn:microsoft.com/office/officeart/2005/8/layout/hChevron3"/>
    <dgm:cxn modelId="{0E543362-2D3E-456D-8E3D-4EA443635EF9}" type="presParOf" srcId="{2780CB37-4F93-4327-BADB-EE048427F62C}" destId="{69AD02A0-0386-481F-B6AE-177B2F052E8D}" srcOrd="23" destOrd="0" presId="urn:microsoft.com/office/officeart/2005/8/layout/hChevron3"/>
    <dgm:cxn modelId="{2E469BD9-E610-453C-AE0C-7EC4CDB6FEC7}" type="presParOf" srcId="{2780CB37-4F93-4327-BADB-EE048427F62C}" destId="{6934AE74-DA28-420C-B221-BCFA26F85B0E}" srcOrd="24" destOrd="0" presId="urn:microsoft.com/office/officeart/2005/8/layout/hChevron3"/>
    <dgm:cxn modelId="{9C004C8B-C541-4CBC-88E8-594173ED602E}" type="presParOf" srcId="{2780CB37-4F93-4327-BADB-EE048427F62C}" destId="{A406EE16-E983-4B8D-A3B9-CC9DA6023CA9}" srcOrd="25" destOrd="0" presId="urn:microsoft.com/office/officeart/2005/8/layout/hChevron3"/>
    <dgm:cxn modelId="{73F40D20-0727-46D4-BB2B-45D6AE32C523}" type="presParOf" srcId="{2780CB37-4F93-4327-BADB-EE048427F62C}" destId="{C1A570E3-3436-47A4-BA0C-E1E84ED31647}" srcOrd="26" destOrd="0" presId="urn:microsoft.com/office/officeart/2005/8/layout/hChevron3"/>
    <dgm:cxn modelId="{35BB57A3-F633-42BA-AE68-9BCE5642965C}" type="presParOf" srcId="{2780CB37-4F93-4327-BADB-EE048427F62C}" destId="{1FAD0F17-7B98-4CD0-86AB-991FF6A45EC9}" srcOrd="27" destOrd="0" presId="urn:microsoft.com/office/officeart/2005/8/layout/hChevron3"/>
    <dgm:cxn modelId="{7BF8289A-D1B3-4DE4-ABA5-F8C16736C882}" type="presParOf" srcId="{2780CB37-4F93-4327-BADB-EE048427F62C}" destId="{AE521ED2-830D-4818-9A63-CB886A1429F5}" srcOrd="28" destOrd="0" presId="urn:microsoft.com/office/officeart/2005/8/layout/hChevron3"/>
    <dgm:cxn modelId="{CB769E90-9CFD-43F0-B4E9-CCD80749838B}" type="presParOf" srcId="{2780CB37-4F93-4327-BADB-EE048427F62C}" destId="{EC100ED9-9E00-4007-9395-A9AFA15A3F19}" srcOrd="29" destOrd="0" presId="urn:microsoft.com/office/officeart/2005/8/layout/hChevron3"/>
    <dgm:cxn modelId="{E828CA7D-7446-4AD5-B50F-704560C96455}" type="presParOf" srcId="{2780CB37-4F93-4327-BADB-EE048427F62C}" destId="{AF80794C-3FA0-42D8-AF3A-38CB368C966B}" srcOrd="3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D00F77-7540-4435-B453-B56401562269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8020641D-E2E8-4D28-ADD1-8EEE9D11F25A}">
      <dgm:prSet phldrT="[Text]"/>
      <dgm:spPr>
        <a:solidFill>
          <a:srgbClr val="F2AA5D"/>
        </a:solidFill>
      </dgm:spPr>
      <dgm:t>
        <a:bodyPr/>
        <a:lstStyle/>
        <a:p>
          <a:r>
            <a:rPr lang="cs-CZ" dirty="0">
              <a:solidFill>
                <a:schemeClr val="bg1"/>
              </a:solidFill>
            </a:rPr>
            <a:t>2006</a:t>
          </a:r>
        </a:p>
      </dgm:t>
    </dgm:pt>
    <dgm:pt modelId="{420EFB7A-BEAF-4DF4-85F9-2DAC61D7F54D}" type="parTrans" cxnId="{1E6327A9-CEFE-4E83-92D5-7328B77C0CD4}">
      <dgm:prSet/>
      <dgm:spPr/>
      <dgm:t>
        <a:bodyPr/>
        <a:lstStyle/>
        <a:p>
          <a:endParaRPr lang="cs-CZ"/>
        </a:p>
      </dgm:t>
    </dgm:pt>
    <dgm:pt modelId="{87D64A99-5B38-4A0B-AC18-F2ACF0128288}" type="sibTrans" cxnId="{1E6327A9-CEFE-4E83-92D5-7328B77C0CD4}">
      <dgm:prSet/>
      <dgm:spPr/>
      <dgm:t>
        <a:bodyPr/>
        <a:lstStyle/>
        <a:p>
          <a:endParaRPr lang="cs-CZ"/>
        </a:p>
      </dgm:t>
    </dgm:pt>
    <dgm:pt modelId="{0A1E2928-9E26-4C16-AE1D-86647DEAB178}">
      <dgm:prSet phldrT="[Text]"/>
      <dgm:spPr>
        <a:solidFill>
          <a:srgbClr val="F2AA5D"/>
        </a:solidFill>
      </dgm:spPr>
      <dgm:t>
        <a:bodyPr/>
        <a:lstStyle/>
        <a:p>
          <a:r>
            <a:rPr lang="cs-CZ" dirty="0"/>
            <a:t>2018</a:t>
          </a:r>
        </a:p>
      </dgm:t>
    </dgm:pt>
    <dgm:pt modelId="{5595F0EC-961E-4DB5-95FA-E8B39DCE0269}" type="parTrans" cxnId="{C135B5BF-469B-4F09-9749-F8B1B2B1C90B}">
      <dgm:prSet/>
      <dgm:spPr/>
      <dgm:t>
        <a:bodyPr/>
        <a:lstStyle/>
        <a:p>
          <a:endParaRPr lang="cs-CZ"/>
        </a:p>
      </dgm:t>
    </dgm:pt>
    <dgm:pt modelId="{5091A9DB-C5B9-4883-B572-B82BE9AA678E}" type="sibTrans" cxnId="{C135B5BF-469B-4F09-9749-F8B1B2B1C90B}">
      <dgm:prSet/>
      <dgm:spPr/>
      <dgm:t>
        <a:bodyPr/>
        <a:lstStyle/>
        <a:p>
          <a:endParaRPr lang="cs-CZ"/>
        </a:p>
      </dgm:t>
    </dgm:pt>
    <dgm:pt modelId="{83962F3F-FAE4-497E-9E74-C2994D36FA33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2019</a:t>
          </a:r>
        </a:p>
      </dgm:t>
    </dgm:pt>
    <dgm:pt modelId="{77834562-1F3C-4393-9AB6-703FF7F8A141}" type="parTrans" cxnId="{89CCDFC1-7865-492E-BE86-D4445B7A236F}">
      <dgm:prSet/>
      <dgm:spPr/>
      <dgm:t>
        <a:bodyPr/>
        <a:lstStyle/>
        <a:p>
          <a:endParaRPr lang="cs-CZ"/>
        </a:p>
      </dgm:t>
    </dgm:pt>
    <dgm:pt modelId="{310E6661-4209-4A6B-A70D-C2CBC435233D}" type="sibTrans" cxnId="{89CCDFC1-7865-492E-BE86-D4445B7A236F}">
      <dgm:prSet/>
      <dgm:spPr/>
      <dgm:t>
        <a:bodyPr/>
        <a:lstStyle/>
        <a:p>
          <a:endParaRPr lang="cs-CZ"/>
        </a:p>
      </dgm:t>
    </dgm:pt>
    <dgm:pt modelId="{77804E7D-A04D-465F-B121-5DBEBBB5E1D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2007</a:t>
          </a:r>
        </a:p>
      </dgm:t>
    </dgm:pt>
    <dgm:pt modelId="{EC5BE1F7-0498-49EC-B664-E3CDE1B2F9F1}" type="parTrans" cxnId="{AFDD17F6-A25E-47FB-A0F2-45463F7ED91A}">
      <dgm:prSet/>
      <dgm:spPr/>
      <dgm:t>
        <a:bodyPr/>
        <a:lstStyle/>
        <a:p>
          <a:endParaRPr lang="cs-CZ"/>
        </a:p>
      </dgm:t>
    </dgm:pt>
    <dgm:pt modelId="{DAF8DF84-AE5C-4253-920C-17D700A76BA6}" type="sibTrans" cxnId="{AFDD17F6-A25E-47FB-A0F2-45463F7ED91A}">
      <dgm:prSet/>
      <dgm:spPr/>
      <dgm:t>
        <a:bodyPr/>
        <a:lstStyle/>
        <a:p>
          <a:endParaRPr lang="cs-CZ"/>
        </a:p>
      </dgm:t>
    </dgm:pt>
    <dgm:pt modelId="{8C3569E1-3BD5-4C99-BC5C-DA04C768F7B4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2008</a:t>
          </a:r>
        </a:p>
      </dgm:t>
    </dgm:pt>
    <dgm:pt modelId="{18C56C03-987C-4654-8AA8-A90F8862901F}" type="parTrans" cxnId="{AE67A043-EDA7-469A-AE2F-331391603B31}">
      <dgm:prSet/>
      <dgm:spPr/>
      <dgm:t>
        <a:bodyPr/>
        <a:lstStyle/>
        <a:p>
          <a:endParaRPr lang="cs-CZ"/>
        </a:p>
      </dgm:t>
    </dgm:pt>
    <dgm:pt modelId="{BF22F4FF-9388-40ED-AB7E-436771643142}" type="sibTrans" cxnId="{AE67A043-EDA7-469A-AE2F-331391603B31}">
      <dgm:prSet/>
      <dgm:spPr/>
      <dgm:t>
        <a:bodyPr/>
        <a:lstStyle/>
        <a:p>
          <a:endParaRPr lang="cs-CZ"/>
        </a:p>
      </dgm:t>
    </dgm:pt>
    <dgm:pt modelId="{560307D7-019A-494C-BDBB-814F7BFFBF52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2009</a:t>
          </a:r>
        </a:p>
      </dgm:t>
    </dgm:pt>
    <dgm:pt modelId="{4AAD1885-2B83-4319-94B1-75CF5F406F81}" type="parTrans" cxnId="{898D0333-C349-45A0-B74D-E28813BA6202}">
      <dgm:prSet/>
      <dgm:spPr/>
      <dgm:t>
        <a:bodyPr/>
        <a:lstStyle/>
        <a:p>
          <a:endParaRPr lang="cs-CZ"/>
        </a:p>
      </dgm:t>
    </dgm:pt>
    <dgm:pt modelId="{D7995F17-B06C-4F34-A142-3A4F6B136AA2}" type="sibTrans" cxnId="{898D0333-C349-45A0-B74D-E28813BA6202}">
      <dgm:prSet/>
      <dgm:spPr/>
      <dgm:t>
        <a:bodyPr/>
        <a:lstStyle/>
        <a:p>
          <a:endParaRPr lang="cs-CZ"/>
        </a:p>
      </dgm:t>
    </dgm:pt>
    <dgm:pt modelId="{B6AD5FA3-F3F5-443B-B7B3-27ECFF6AC76F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2010</a:t>
          </a:r>
        </a:p>
      </dgm:t>
    </dgm:pt>
    <dgm:pt modelId="{10D6435E-6C4E-4EF0-81F4-8F9835AC3B47}" type="parTrans" cxnId="{DFE15A6A-4A79-4378-B4BA-81D99CF56530}">
      <dgm:prSet/>
      <dgm:spPr/>
      <dgm:t>
        <a:bodyPr/>
        <a:lstStyle/>
        <a:p>
          <a:endParaRPr lang="cs-CZ"/>
        </a:p>
      </dgm:t>
    </dgm:pt>
    <dgm:pt modelId="{C397B6B1-250B-4DD6-94E6-06FBB461A06D}" type="sibTrans" cxnId="{DFE15A6A-4A79-4378-B4BA-81D99CF56530}">
      <dgm:prSet/>
      <dgm:spPr/>
      <dgm:t>
        <a:bodyPr/>
        <a:lstStyle/>
        <a:p>
          <a:endParaRPr lang="cs-CZ"/>
        </a:p>
      </dgm:t>
    </dgm:pt>
    <dgm:pt modelId="{A6736089-F08F-45B4-AC2C-A4A8A9126BF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2011</a:t>
          </a:r>
        </a:p>
      </dgm:t>
    </dgm:pt>
    <dgm:pt modelId="{0411CDAE-8598-42CF-AD21-FB5B1E2C2EDF}" type="parTrans" cxnId="{D74D9856-5DFD-490F-B594-6EBFCA4ADD1B}">
      <dgm:prSet/>
      <dgm:spPr/>
      <dgm:t>
        <a:bodyPr/>
        <a:lstStyle/>
        <a:p>
          <a:endParaRPr lang="cs-CZ"/>
        </a:p>
      </dgm:t>
    </dgm:pt>
    <dgm:pt modelId="{31B1683D-F214-4282-9444-556955E4E522}" type="sibTrans" cxnId="{D74D9856-5DFD-490F-B594-6EBFCA4ADD1B}">
      <dgm:prSet/>
      <dgm:spPr/>
      <dgm:t>
        <a:bodyPr/>
        <a:lstStyle/>
        <a:p>
          <a:endParaRPr lang="cs-CZ"/>
        </a:p>
      </dgm:t>
    </dgm:pt>
    <dgm:pt modelId="{09D8D4D2-4549-449F-80A4-875DC08926C6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2012</a:t>
          </a:r>
        </a:p>
      </dgm:t>
    </dgm:pt>
    <dgm:pt modelId="{B8C30B6D-DFBF-4607-B440-AB5E8B432F16}" type="parTrans" cxnId="{490CFEC8-539A-4E5C-8D26-E1090DCE093B}">
      <dgm:prSet/>
      <dgm:spPr/>
      <dgm:t>
        <a:bodyPr/>
        <a:lstStyle/>
        <a:p>
          <a:endParaRPr lang="cs-CZ"/>
        </a:p>
      </dgm:t>
    </dgm:pt>
    <dgm:pt modelId="{540514B7-8A04-4770-A3F1-3517FE372DB1}" type="sibTrans" cxnId="{490CFEC8-539A-4E5C-8D26-E1090DCE093B}">
      <dgm:prSet/>
      <dgm:spPr/>
      <dgm:t>
        <a:bodyPr/>
        <a:lstStyle/>
        <a:p>
          <a:endParaRPr lang="cs-CZ"/>
        </a:p>
      </dgm:t>
    </dgm:pt>
    <dgm:pt modelId="{ADEC6547-40A3-419C-A9E1-45DD24913E98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2013</a:t>
          </a:r>
        </a:p>
      </dgm:t>
    </dgm:pt>
    <dgm:pt modelId="{90D5E21D-CD74-4FAB-8410-31641C4F33B6}" type="parTrans" cxnId="{0A504C47-DB94-414D-A4F4-D49E122B0A4A}">
      <dgm:prSet/>
      <dgm:spPr/>
      <dgm:t>
        <a:bodyPr/>
        <a:lstStyle/>
        <a:p>
          <a:endParaRPr lang="cs-CZ"/>
        </a:p>
      </dgm:t>
    </dgm:pt>
    <dgm:pt modelId="{DC1F91C9-6EE7-4827-8408-30447156E6F0}" type="sibTrans" cxnId="{0A504C47-DB94-414D-A4F4-D49E122B0A4A}">
      <dgm:prSet/>
      <dgm:spPr/>
      <dgm:t>
        <a:bodyPr/>
        <a:lstStyle/>
        <a:p>
          <a:endParaRPr lang="cs-CZ"/>
        </a:p>
      </dgm:t>
    </dgm:pt>
    <dgm:pt modelId="{473084DA-7876-483A-8DCF-3531D4B06360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2014</a:t>
          </a:r>
        </a:p>
      </dgm:t>
    </dgm:pt>
    <dgm:pt modelId="{8E0BC05F-0E3F-47F7-8CBD-218CA51EAA7C}" type="parTrans" cxnId="{C56C647E-871D-442B-B332-3C81242C7D3F}">
      <dgm:prSet/>
      <dgm:spPr/>
      <dgm:t>
        <a:bodyPr/>
        <a:lstStyle/>
        <a:p>
          <a:endParaRPr lang="cs-CZ"/>
        </a:p>
      </dgm:t>
    </dgm:pt>
    <dgm:pt modelId="{9DBEC09F-BC4F-460D-9509-A83646AF5118}" type="sibTrans" cxnId="{C56C647E-871D-442B-B332-3C81242C7D3F}">
      <dgm:prSet/>
      <dgm:spPr/>
      <dgm:t>
        <a:bodyPr/>
        <a:lstStyle/>
        <a:p>
          <a:endParaRPr lang="cs-CZ"/>
        </a:p>
      </dgm:t>
    </dgm:pt>
    <dgm:pt modelId="{70BDF343-A6E8-491B-88C4-24A96B0F989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2015</a:t>
          </a:r>
        </a:p>
      </dgm:t>
    </dgm:pt>
    <dgm:pt modelId="{52E20242-4B7A-475A-8EFE-5DFB20022E82}" type="parTrans" cxnId="{9D81E3FF-E71E-4394-8E66-CFD1A0808C70}">
      <dgm:prSet/>
      <dgm:spPr/>
      <dgm:t>
        <a:bodyPr/>
        <a:lstStyle/>
        <a:p>
          <a:endParaRPr lang="cs-CZ"/>
        </a:p>
      </dgm:t>
    </dgm:pt>
    <dgm:pt modelId="{1A9E6E23-DC48-4EC1-A16B-AA3921031C9B}" type="sibTrans" cxnId="{9D81E3FF-E71E-4394-8E66-CFD1A0808C70}">
      <dgm:prSet/>
      <dgm:spPr/>
      <dgm:t>
        <a:bodyPr/>
        <a:lstStyle/>
        <a:p>
          <a:endParaRPr lang="cs-CZ"/>
        </a:p>
      </dgm:t>
    </dgm:pt>
    <dgm:pt modelId="{E2F1FD7F-DA25-49E0-85BB-F99404F21E48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2016</a:t>
          </a:r>
        </a:p>
      </dgm:t>
    </dgm:pt>
    <dgm:pt modelId="{FC9D47CF-84E4-4B2F-8983-BD3040CF95E4}" type="parTrans" cxnId="{169CE13D-7706-46D6-999D-AD7CAFB22F14}">
      <dgm:prSet/>
      <dgm:spPr/>
      <dgm:t>
        <a:bodyPr/>
        <a:lstStyle/>
        <a:p>
          <a:endParaRPr lang="cs-CZ"/>
        </a:p>
      </dgm:t>
    </dgm:pt>
    <dgm:pt modelId="{8C3045E0-3B46-4684-B963-FE5C493F1F58}" type="sibTrans" cxnId="{169CE13D-7706-46D6-999D-AD7CAFB22F14}">
      <dgm:prSet/>
      <dgm:spPr/>
      <dgm:t>
        <a:bodyPr/>
        <a:lstStyle/>
        <a:p>
          <a:endParaRPr lang="cs-CZ"/>
        </a:p>
      </dgm:t>
    </dgm:pt>
    <dgm:pt modelId="{62AE32F8-DC8C-460B-8BE0-9331A87C28F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2017</a:t>
          </a:r>
        </a:p>
      </dgm:t>
    </dgm:pt>
    <dgm:pt modelId="{2CF68B5B-4209-4574-A234-0EA276866F43}" type="parTrans" cxnId="{C5E4A5B8-1248-41E0-8EDD-554288F3134F}">
      <dgm:prSet/>
      <dgm:spPr/>
      <dgm:t>
        <a:bodyPr/>
        <a:lstStyle/>
        <a:p>
          <a:endParaRPr lang="cs-CZ"/>
        </a:p>
      </dgm:t>
    </dgm:pt>
    <dgm:pt modelId="{17CAA202-E103-430C-BCBC-10D553B19EA6}" type="sibTrans" cxnId="{C5E4A5B8-1248-41E0-8EDD-554288F3134F}">
      <dgm:prSet/>
      <dgm:spPr/>
      <dgm:t>
        <a:bodyPr/>
        <a:lstStyle/>
        <a:p>
          <a:endParaRPr lang="cs-CZ"/>
        </a:p>
      </dgm:t>
    </dgm:pt>
    <dgm:pt modelId="{5AEDCE6D-792F-4778-92BC-66B5BF4363F3}">
      <dgm:prSet/>
      <dgm:spPr>
        <a:solidFill>
          <a:srgbClr val="F2AA5D"/>
        </a:solidFill>
      </dgm:spPr>
      <dgm:t>
        <a:bodyPr/>
        <a:lstStyle/>
        <a:p>
          <a:endParaRPr lang="cs-CZ" dirty="0"/>
        </a:p>
      </dgm:t>
    </dgm:pt>
    <dgm:pt modelId="{62E0F3DE-0073-4604-A35F-28E6991577D0}" type="parTrans" cxnId="{43BB2451-E2B3-4F0B-8DE3-07C7544E868A}">
      <dgm:prSet/>
      <dgm:spPr/>
      <dgm:t>
        <a:bodyPr/>
        <a:lstStyle/>
        <a:p>
          <a:endParaRPr lang="cs-CZ"/>
        </a:p>
      </dgm:t>
    </dgm:pt>
    <dgm:pt modelId="{19B56471-4034-481A-A87F-497367288BA0}" type="sibTrans" cxnId="{43BB2451-E2B3-4F0B-8DE3-07C7544E868A}">
      <dgm:prSet/>
      <dgm:spPr/>
      <dgm:t>
        <a:bodyPr/>
        <a:lstStyle/>
        <a:p>
          <a:endParaRPr lang="cs-CZ"/>
        </a:p>
      </dgm:t>
    </dgm:pt>
    <dgm:pt modelId="{A7243E69-684F-4993-91E4-851DF266567F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2021</a:t>
          </a:r>
        </a:p>
      </dgm:t>
    </dgm:pt>
    <dgm:pt modelId="{561344EB-1339-4871-90B9-7422BCF051E4}" type="parTrans" cxnId="{9EB8BA1A-32B5-49A1-A6AD-71236155E4A5}">
      <dgm:prSet/>
      <dgm:spPr/>
      <dgm:t>
        <a:bodyPr/>
        <a:lstStyle/>
        <a:p>
          <a:endParaRPr lang="cs-CZ"/>
        </a:p>
      </dgm:t>
    </dgm:pt>
    <dgm:pt modelId="{20589FAF-B419-43AF-A225-E3FF2BB985C8}" type="sibTrans" cxnId="{9EB8BA1A-32B5-49A1-A6AD-71236155E4A5}">
      <dgm:prSet/>
      <dgm:spPr/>
      <dgm:t>
        <a:bodyPr/>
        <a:lstStyle/>
        <a:p>
          <a:endParaRPr lang="cs-CZ"/>
        </a:p>
      </dgm:t>
    </dgm:pt>
    <dgm:pt modelId="{2780CB37-4F93-4327-BADB-EE048427F62C}" type="pres">
      <dgm:prSet presAssocID="{5CD00F77-7540-4435-B453-B56401562269}" presName="Name0" presStyleCnt="0">
        <dgm:presLayoutVars>
          <dgm:dir/>
          <dgm:resizeHandles val="exact"/>
        </dgm:presLayoutVars>
      </dgm:prSet>
      <dgm:spPr/>
    </dgm:pt>
    <dgm:pt modelId="{56827605-D379-4E53-8AEE-C372B6D8E1CD}" type="pres">
      <dgm:prSet presAssocID="{8020641D-E2E8-4D28-ADD1-8EEE9D11F25A}" presName="parTxOnly" presStyleLbl="node1" presStyleIdx="0" presStyleCnt="16">
        <dgm:presLayoutVars>
          <dgm:bulletEnabled val="1"/>
        </dgm:presLayoutVars>
      </dgm:prSet>
      <dgm:spPr/>
    </dgm:pt>
    <dgm:pt modelId="{5C272566-063C-4C84-AFB7-00FB4D219DD7}" type="pres">
      <dgm:prSet presAssocID="{87D64A99-5B38-4A0B-AC18-F2ACF0128288}" presName="parSpace" presStyleCnt="0"/>
      <dgm:spPr/>
    </dgm:pt>
    <dgm:pt modelId="{4670F805-F0A0-4185-AE14-75F608585354}" type="pres">
      <dgm:prSet presAssocID="{77804E7D-A04D-465F-B121-5DBEBBB5E1D5}" presName="parTxOnly" presStyleLbl="node1" presStyleIdx="1" presStyleCnt="16">
        <dgm:presLayoutVars>
          <dgm:bulletEnabled val="1"/>
        </dgm:presLayoutVars>
      </dgm:prSet>
      <dgm:spPr/>
    </dgm:pt>
    <dgm:pt modelId="{7D9C254F-09C7-44DE-BCE7-B0BDE7A4DE90}" type="pres">
      <dgm:prSet presAssocID="{DAF8DF84-AE5C-4253-920C-17D700A76BA6}" presName="parSpace" presStyleCnt="0"/>
      <dgm:spPr/>
    </dgm:pt>
    <dgm:pt modelId="{BCA1916C-B3C6-4B21-81E5-C3AE512F440C}" type="pres">
      <dgm:prSet presAssocID="{8C3569E1-3BD5-4C99-BC5C-DA04C768F7B4}" presName="parTxOnly" presStyleLbl="node1" presStyleIdx="2" presStyleCnt="16">
        <dgm:presLayoutVars>
          <dgm:bulletEnabled val="1"/>
        </dgm:presLayoutVars>
      </dgm:prSet>
      <dgm:spPr/>
    </dgm:pt>
    <dgm:pt modelId="{B312B6AF-937C-48E8-8C32-F6FB7C5205C0}" type="pres">
      <dgm:prSet presAssocID="{BF22F4FF-9388-40ED-AB7E-436771643142}" presName="parSpace" presStyleCnt="0"/>
      <dgm:spPr/>
    </dgm:pt>
    <dgm:pt modelId="{E49394BD-ACDD-4E2A-8D4E-3165DB189210}" type="pres">
      <dgm:prSet presAssocID="{560307D7-019A-494C-BDBB-814F7BFFBF52}" presName="parTxOnly" presStyleLbl="node1" presStyleIdx="3" presStyleCnt="16">
        <dgm:presLayoutVars>
          <dgm:bulletEnabled val="1"/>
        </dgm:presLayoutVars>
      </dgm:prSet>
      <dgm:spPr/>
    </dgm:pt>
    <dgm:pt modelId="{2ADB92A6-F288-4FE5-B13F-5AA6494F2648}" type="pres">
      <dgm:prSet presAssocID="{D7995F17-B06C-4F34-A142-3A4F6B136AA2}" presName="parSpace" presStyleCnt="0"/>
      <dgm:spPr/>
    </dgm:pt>
    <dgm:pt modelId="{FDED06C1-69AE-4B3F-A4A6-6CA7D57D0203}" type="pres">
      <dgm:prSet presAssocID="{B6AD5FA3-F3F5-443B-B7B3-27ECFF6AC76F}" presName="parTxOnly" presStyleLbl="node1" presStyleIdx="4" presStyleCnt="16">
        <dgm:presLayoutVars>
          <dgm:bulletEnabled val="1"/>
        </dgm:presLayoutVars>
      </dgm:prSet>
      <dgm:spPr/>
    </dgm:pt>
    <dgm:pt modelId="{1CC4DA28-A81F-4677-8B91-C9F0C232A973}" type="pres">
      <dgm:prSet presAssocID="{C397B6B1-250B-4DD6-94E6-06FBB461A06D}" presName="parSpace" presStyleCnt="0"/>
      <dgm:spPr/>
    </dgm:pt>
    <dgm:pt modelId="{7B20B0E2-33DB-4BC4-B41D-D5D66577018E}" type="pres">
      <dgm:prSet presAssocID="{A6736089-F08F-45B4-AC2C-A4A8A9126BF5}" presName="parTxOnly" presStyleLbl="node1" presStyleIdx="5" presStyleCnt="16">
        <dgm:presLayoutVars>
          <dgm:bulletEnabled val="1"/>
        </dgm:presLayoutVars>
      </dgm:prSet>
      <dgm:spPr/>
    </dgm:pt>
    <dgm:pt modelId="{5F4BBC82-305C-401C-937F-1905DABCDB26}" type="pres">
      <dgm:prSet presAssocID="{31B1683D-F214-4282-9444-556955E4E522}" presName="parSpace" presStyleCnt="0"/>
      <dgm:spPr/>
    </dgm:pt>
    <dgm:pt modelId="{0C909AEC-69A1-4979-B5ED-A79AE57B4CDF}" type="pres">
      <dgm:prSet presAssocID="{09D8D4D2-4549-449F-80A4-875DC08926C6}" presName="parTxOnly" presStyleLbl="node1" presStyleIdx="6" presStyleCnt="16">
        <dgm:presLayoutVars>
          <dgm:bulletEnabled val="1"/>
        </dgm:presLayoutVars>
      </dgm:prSet>
      <dgm:spPr/>
    </dgm:pt>
    <dgm:pt modelId="{287F20BD-3274-450F-8352-4FB3F3BD872F}" type="pres">
      <dgm:prSet presAssocID="{540514B7-8A04-4770-A3F1-3517FE372DB1}" presName="parSpace" presStyleCnt="0"/>
      <dgm:spPr/>
    </dgm:pt>
    <dgm:pt modelId="{84C0F1AB-DE32-415C-8A25-0C1A2C581BE7}" type="pres">
      <dgm:prSet presAssocID="{ADEC6547-40A3-419C-A9E1-45DD24913E98}" presName="parTxOnly" presStyleLbl="node1" presStyleIdx="7" presStyleCnt="16">
        <dgm:presLayoutVars>
          <dgm:bulletEnabled val="1"/>
        </dgm:presLayoutVars>
      </dgm:prSet>
      <dgm:spPr/>
    </dgm:pt>
    <dgm:pt modelId="{67AF21A3-E0EA-432E-877E-EC81783D6672}" type="pres">
      <dgm:prSet presAssocID="{DC1F91C9-6EE7-4827-8408-30447156E6F0}" presName="parSpace" presStyleCnt="0"/>
      <dgm:spPr/>
    </dgm:pt>
    <dgm:pt modelId="{54DF0DBD-173C-4986-9B19-08E45A547133}" type="pres">
      <dgm:prSet presAssocID="{473084DA-7876-483A-8DCF-3531D4B06360}" presName="parTxOnly" presStyleLbl="node1" presStyleIdx="8" presStyleCnt="16">
        <dgm:presLayoutVars>
          <dgm:bulletEnabled val="1"/>
        </dgm:presLayoutVars>
      </dgm:prSet>
      <dgm:spPr/>
    </dgm:pt>
    <dgm:pt modelId="{71593C9C-E6BF-4BE5-A330-D1EFC2D2E501}" type="pres">
      <dgm:prSet presAssocID="{9DBEC09F-BC4F-460D-9509-A83646AF5118}" presName="parSpace" presStyleCnt="0"/>
      <dgm:spPr/>
    </dgm:pt>
    <dgm:pt modelId="{2765BF87-685C-47D2-A2C4-46E6FB39DC9C}" type="pres">
      <dgm:prSet presAssocID="{70BDF343-A6E8-491B-88C4-24A96B0F9894}" presName="parTxOnly" presStyleLbl="node1" presStyleIdx="9" presStyleCnt="16">
        <dgm:presLayoutVars>
          <dgm:bulletEnabled val="1"/>
        </dgm:presLayoutVars>
      </dgm:prSet>
      <dgm:spPr/>
    </dgm:pt>
    <dgm:pt modelId="{BDAC3844-FF22-499B-A1C0-79D52D0C4812}" type="pres">
      <dgm:prSet presAssocID="{1A9E6E23-DC48-4EC1-A16B-AA3921031C9B}" presName="parSpace" presStyleCnt="0"/>
      <dgm:spPr/>
    </dgm:pt>
    <dgm:pt modelId="{CDB35809-9B8F-411A-97D7-7CCA68B22B01}" type="pres">
      <dgm:prSet presAssocID="{E2F1FD7F-DA25-49E0-85BB-F99404F21E48}" presName="parTxOnly" presStyleLbl="node1" presStyleIdx="10" presStyleCnt="16">
        <dgm:presLayoutVars>
          <dgm:bulletEnabled val="1"/>
        </dgm:presLayoutVars>
      </dgm:prSet>
      <dgm:spPr/>
    </dgm:pt>
    <dgm:pt modelId="{1EC2B0C3-ACB6-4CFD-B0EA-22CAD32E9B4F}" type="pres">
      <dgm:prSet presAssocID="{8C3045E0-3B46-4684-B963-FE5C493F1F58}" presName="parSpace" presStyleCnt="0"/>
      <dgm:spPr/>
    </dgm:pt>
    <dgm:pt modelId="{D6BE53DA-5E9D-45EA-9D48-1082D4B271C5}" type="pres">
      <dgm:prSet presAssocID="{62AE32F8-DC8C-460B-8BE0-9331A87C28F4}" presName="parTxOnly" presStyleLbl="node1" presStyleIdx="11" presStyleCnt="16">
        <dgm:presLayoutVars>
          <dgm:bulletEnabled val="1"/>
        </dgm:presLayoutVars>
      </dgm:prSet>
      <dgm:spPr/>
    </dgm:pt>
    <dgm:pt modelId="{69AD02A0-0386-481F-B6AE-177B2F052E8D}" type="pres">
      <dgm:prSet presAssocID="{17CAA202-E103-430C-BCBC-10D553B19EA6}" presName="parSpace" presStyleCnt="0"/>
      <dgm:spPr/>
    </dgm:pt>
    <dgm:pt modelId="{6934AE74-DA28-420C-B221-BCFA26F85B0E}" type="pres">
      <dgm:prSet presAssocID="{0A1E2928-9E26-4C16-AE1D-86647DEAB178}" presName="parTxOnly" presStyleLbl="node1" presStyleIdx="12" presStyleCnt="16">
        <dgm:presLayoutVars>
          <dgm:bulletEnabled val="1"/>
        </dgm:presLayoutVars>
      </dgm:prSet>
      <dgm:spPr/>
    </dgm:pt>
    <dgm:pt modelId="{A406EE16-E983-4B8D-A3B9-CC9DA6023CA9}" type="pres">
      <dgm:prSet presAssocID="{5091A9DB-C5B9-4883-B572-B82BE9AA678E}" presName="parSpace" presStyleCnt="0"/>
      <dgm:spPr/>
    </dgm:pt>
    <dgm:pt modelId="{C1A570E3-3436-47A4-BA0C-E1E84ED31647}" type="pres">
      <dgm:prSet presAssocID="{83962F3F-FAE4-497E-9E74-C2994D36FA33}" presName="parTxOnly" presStyleLbl="node1" presStyleIdx="13" presStyleCnt="16">
        <dgm:presLayoutVars>
          <dgm:bulletEnabled val="1"/>
        </dgm:presLayoutVars>
      </dgm:prSet>
      <dgm:spPr/>
    </dgm:pt>
    <dgm:pt modelId="{1FAD0F17-7B98-4CD0-86AB-991FF6A45EC9}" type="pres">
      <dgm:prSet presAssocID="{310E6661-4209-4A6B-A70D-C2CBC435233D}" presName="parSpace" presStyleCnt="0"/>
      <dgm:spPr/>
    </dgm:pt>
    <dgm:pt modelId="{AE521ED2-830D-4818-9A63-CB886A1429F5}" type="pres">
      <dgm:prSet presAssocID="{5AEDCE6D-792F-4778-92BC-66B5BF4363F3}" presName="parTxOnly" presStyleLbl="node1" presStyleIdx="14" presStyleCnt="16" custScaleX="47158">
        <dgm:presLayoutVars>
          <dgm:bulletEnabled val="1"/>
        </dgm:presLayoutVars>
      </dgm:prSet>
      <dgm:spPr/>
    </dgm:pt>
    <dgm:pt modelId="{EC100ED9-9E00-4007-9395-A9AFA15A3F19}" type="pres">
      <dgm:prSet presAssocID="{19B56471-4034-481A-A87F-497367288BA0}" presName="parSpace" presStyleCnt="0"/>
      <dgm:spPr/>
    </dgm:pt>
    <dgm:pt modelId="{AF80794C-3FA0-42D8-AF3A-38CB368C966B}" type="pres">
      <dgm:prSet presAssocID="{A7243E69-684F-4993-91E4-851DF266567F}" presName="parTxOnly" presStyleLbl="node1" presStyleIdx="15" presStyleCnt="16">
        <dgm:presLayoutVars>
          <dgm:bulletEnabled val="1"/>
        </dgm:presLayoutVars>
      </dgm:prSet>
      <dgm:spPr/>
    </dgm:pt>
  </dgm:ptLst>
  <dgm:cxnLst>
    <dgm:cxn modelId="{B9390C14-5F26-4913-9459-704C1BAE2767}" type="presOf" srcId="{5AEDCE6D-792F-4778-92BC-66B5BF4363F3}" destId="{AE521ED2-830D-4818-9A63-CB886A1429F5}" srcOrd="0" destOrd="0" presId="urn:microsoft.com/office/officeart/2005/8/layout/hChevron3"/>
    <dgm:cxn modelId="{9EB8BA1A-32B5-49A1-A6AD-71236155E4A5}" srcId="{5CD00F77-7540-4435-B453-B56401562269}" destId="{A7243E69-684F-4993-91E4-851DF266567F}" srcOrd="15" destOrd="0" parTransId="{561344EB-1339-4871-90B9-7422BCF051E4}" sibTransId="{20589FAF-B419-43AF-A225-E3FF2BB985C8}"/>
    <dgm:cxn modelId="{3DDA2223-FC82-4579-80E4-B9F2CCBB4CEA}" type="presOf" srcId="{77804E7D-A04D-465F-B121-5DBEBBB5E1D5}" destId="{4670F805-F0A0-4185-AE14-75F608585354}" srcOrd="0" destOrd="0" presId="urn:microsoft.com/office/officeart/2005/8/layout/hChevron3"/>
    <dgm:cxn modelId="{898D0333-C349-45A0-B74D-E28813BA6202}" srcId="{5CD00F77-7540-4435-B453-B56401562269}" destId="{560307D7-019A-494C-BDBB-814F7BFFBF52}" srcOrd="3" destOrd="0" parTransId="{4AAD1885-2B83-4319-94B1-75CF5F406F81}" sibTransId="{D7995F17-B06C-4F34-A142-3A4F6B136AA2}"/>
    <dgm:cxn modelId="{169CE13D-7706-46D6-999D-AD7CAFB22F14}" srcId="{5CD00F77-7540-4435-B453-B56401562269}" destId="{E2F1FD7F-DA25-49E0-85BB-F99404F21E48}" srcOrd="10" destOrd="0" parTransId="{FC9D47CF-84E4-4B2F-8983-BD3040CF95E4}" sibTransId="{8C3045E0-3B46-4684-B963-FE5C493F1F58}"/>
    <dgm:cxn modelId="{AE67A043-EDA7-469A-AE2F-331391603B31}" srcId="{5CD00F77-7540-4435-B453-B56401562269}" destId="{8C3569E1-3BD5-4C99-BC5C-DA04C768F7B4}" srcOrd="2" destOrd="0" parTransId="{18C56C03-987C-4654-8AA8-A90F8862901F}" sibTransId="{BF22F4FF-9388-40ED-AB7E-436771643142}"/>
    <dgm:cxn modelId="{09EC3745-3FA9-4B3E-A5E6-AF2197F4AC36}" type="presOf" srcId="{8020641D-E2E8-4D28-ADD1-8EEE9D11F25A}" destId="{56827605-D379-4E53-8AEE-C372B6D8E1CD}" srcOrd="0" destOrd="0" presId="urn:microsoft.com/office/officeart/2005/8/layout/hChevron3"/>
    <dgm:cxn modelId="{0A504C47-DB94-414D-A4F4-D49E122B0A4A}" srcId="{5CD00F77-7540-4435-B453-B56401562269}" destId="{ADEC6547-40A3-419C-A9E1-45DD24913E98}" srcOrd="7" destOrd="0" parTransId="{90D5E21D-CD74-4FAB-8410-31641C4F33B6}" sibTransId="{DC1F91C9-6EE7-4827-8408-30447156E6F0}"/>
    <dgm:cxn modelId="{DFE15A6A-4A79-4378-B4BA-81D99CF56530}" srcId="{5CD00F77-7540-4435-B453-B56401562269}" destId="{B6AD5FA3-F3F5-443B-B7B3-27ECFF6AC76F}" srcOrd="4" destOrd="0" parTransId="{10D6435E-6C4E-4EF0-81F4-8F9835AC3B47}" sibTransId="{C397B6B1-250B-4DD6-94E6-06FBB461A06D}"/>
    <dgm:cxn modelId="{652FC94A-C0F9-42C5-9DBA-98296BF84653}" type="presOf" srcId="{5CD00F77-7540-4435-B453-B56401562269}" destId="{2780CB37-4F93-4327-BADB-EE048427F62C}" srcOrd="0" destOrd="0" presId="urn:microsoft.com/office/officeart/2005/8/layout/hChevron3"/>
    <dgm:cxn modelId="{9E34B86B-C3B4-4200-8858-BD7D3F65B385}" type="presOf" srcId="{70BDF343-A6E8-491B-88C4-24A96B0F9894}" destId="{2765BF87-685C-47D2-A2C4-46E6FB39DC9C}" srcOrd="0" destOrd="0" presId="urn:microsoft.com/office/officeart/2005/8/layout/hChevron3"/>
    <dgm:cxn modelId="{43BB2451-E2B3-4F0B-8DE3-07C7544E868A}" srcId="{5CD00F77-7540-4435-B453-B56401562269}" destId="{5AEDCE6D-792F-4778-92BC-66B5BF4363F3}" srcOrd="14" destOrd="0" parTransId="{62E0F3DE-0073-4604-A35F-28E6991577D0}" sibTransId="{19B56471-4034-481A-A87F-497367288BA0}"/>
    <dgm:cxn modelId="{D74D9856-5DFD-490F-B594-6EBFCA4ADD1B}" srcId="{5CD00F77-7540-4435-B453-B56401562269}" destId="{A6736089-F08F-45B4-AC2C-A4A8A9126BF5}" srcOrd="5" destOrd="0" parTransId="{0411CDAE-8598-42CF-AD21-FB5B1E2C2EDF}" sibTransId="{31B1683D-F214-4282-9444-556955E4E522}"/>
    <dgm:cxn modelId="{0434BF59-F722-410F-A511-37871FC0331A}" type="presOf" srcId="{83962F3F-FAE4-497E-9E74-C2994D36FA33}" destId="{C1A570E3-3436-47A4-BA0C-E1E84ED31647}" srcOrd="0" destOrd="0" presId="urn:microsoft.com/office/officeart/2005/8/layout/hChevron3"/>
    <dgm:cxn modelId="{DCD7B27B-61FB-444D-86D0-EDAFB9B0E37F}" type="presOf" srcId="{A6736089-F08F-45B4-AC2C-A4A8A9126BF5}" destId="{7B20B0E2-33DB-4BC4-B41D-D5D66577018E}" srcOrd="0" destOrd="0" presId="urn:microsoft.com/office/officeart/2005/8/layout/hChevron3"/>
    <dgm:cxn modelId="{C56C647E-871D-442B-B332-3C81242C7D3F}" srcId="{5CD00F77-7540-4435-B453-B56401562269}" destId="{473084DA-7876-483A-8DCF-3531D4B06360}" srcOrd="8" destOrd="0" parTransId="{8E0BC05F-0E3F-47F7-8CBD-218CA51EAA7C}" sibTransId="{9DBEC09F-BC4F-460D-9509-A83646AF5118}"/>
    <dgm:cxn modelId="{14EF9680-571D-4CF9-BFCC-60867E688971}" type="presOf" srcId="{ADEC6547-40A3-419C-A9E1-45DD24913E98}" destId="{84C0F1AB-DE32-415C-8A25-0C1A2C581BE7}" srcOrd="0" destOrd="0" presId="urn:microsoft.com/office/officeart/2005/8/layout/hChevron3"/>
    <dgm:cxn modelId="{B3B75986-6460-46B9-A1AC-88BDFF97D446}" type="presOf" srcId="{62AE32F8-DC8C-460B-8BE0-9331A87C28F4}" destId="{D6BE53DA-5E9D-45EA-9D48-1082D4B271C5}" srcOrd="0" destOrd="0" presId="urn:microsoft.com/office/officeart/2005/8/layout/hChevron3"/>
    <dgm:cxn modelId="{B4AFB28A-88C9-46E8-9178-6E45721CFA12}" type="presOf" srcId="{E2F1FD7F-DA25-49E0-85BB-F99404F21E48}" destId="{CDB35809-9B8F-411A-97D7-7CCA68B22B01}" srcOrd="0" destOrd="0" presId="urn:microsoft.com/office/officeart/2005/8/layout/hChevron3"/>
    <dgm:cxn modelId="{E818758B-FCFA-4732-BA9E-0DFE8E384F51}" type="presOf" srcId="{560307D7-019A-494C-BDBB-814F7BFFBF52}" destId="{E49394BD-ACDD-4E2A-8D4E-3165DB189210}" srcOrd="0" destOrd="0" presId="urn:microsoft.com/office/officeart/2005/8/layout/hChevron3"/>
    <dgm:cxn modelId="{9DA77A97-C006-4EB4-84DB-38C33B42896D}" type="presOf" srcId="{09D8D4D2-4549-449F-80A4-875DC08926C6}" destId="{0C909AEC-69A1-4979-B5ED-A79AE57B4CDF}" srcOrd="0" destOrd="0" presId="urn:microsoft.com/office/officeart/2005/8/layout/hChevron3"/>
    <dgm:cxn modelId="{2ACB239A-0133-466E-8C79-4340A3DA6164}" type="presOf" srcId="{A7243E69-684F-4993-91E4-851DF266567F}" destId="{AF80794C-3FA0-42D8-AF3A-38CB368C966B}" srcOrd="0" destOrd="0" presId="urn:microsoft.com/office/officeart/2005/8/layout/hChevron3"/>
    <dgm:cxn modelId="{AA0E0D9D-987A-4E28-A232-C15BF15406E3}" type="presOf" srcId="{B6AD5FA3-F3F5-443B-B7B3-27ECFF6AC76F}" destId="{FDED06C1-69AE-4B3F-A4A6-6CA7D57D0203}" srcOrd="0" destOrd="0" presId="urn:microsoft.com/office/officeart/2005/8/layout/hChevron3"/>
    <dgm:cxn modelId="{E113B5A5-F6E8-4A58-9FA6-CA8D790E0FA8}" type="presOf" srcId="{473084DA-7876-483A-8DCF-3531D4B06360}" destId="{54DF0DBD-173C-4986-9B19-08E45A547133}" srcOrd="0" destOrd="0" presId="urn:microsoft.com/office/officeart/2005/8/layout/hChevron3"/>
    <dgm:cxn modelId="{1E6327A9-CEFE-4E83-92D5-7328B77C0CD4}" srcId="{5CD00F77-7540-4435-B453-B56401562269}" destId="{8020641D-E2E8-4D28-ADD1-8EEE9D11F25A}" srcOrd="0" destOrd="0" parTransId="{420EFB7A-BEAF-4DF4-85F9-2DAC61D7F54D}" sibTransId="{87D64A99-5B38-4A0B-AC18-F2ACF0128288}"/>
    <dgm:cxn modelId="{C5E4A5B8-1248-41E0-8EDD-554288F3134F}" srcId="{5CD00F77-7540-4435-B453-B56401562269}" destId="{62AE32F8-DC8C-460B-8BE0-9331A87C28F4}" srcOrd="11" destOrd="0" parTransId="{2CF68B5B-4209-4574-A234-0EA276866F43}" sibTransId="{17CAA202-E103-430C-BCBC-10D553B19EA6}"/>
    <dgm:cxn modelId="{632FC6BB-05C0-467C-8B28-1CF0214F1650}" type="presOf" srcId="{8C3569E1-3BD5-4C99-BC5C-DA04C768F7B4}" destId="{BCA1916C-B3C6-4B21-81E5-C3AE512F440C}" srcOrd="0" destOrd="0" presId="urn:microsoft.com/office/officeart/2005/8/layout/hChevron3"/>
    <dgm:cxn modelId="{C135B5BF-469B-4F09-9749-F8B1B2B1C90B}" srcId="{5CD00F77-7540-4435-B453-B56401562269}" destId="{0A1E2928-9E26-4C16-AE1D-86647DEAB178}" srcOrd="12" destOrd="0" parTransId="{5595F0EC-961E-4DB5-95FA-E8B39DCE0269}" sibTransId="{5091A9DB-C5B9-4883-B572-B82BE9AA678E}"/>
    <dgm:cxn modelId="{89CCDFC1-7865-492E-BE86-D4445B7A236F}" srcId="{5CD00F77-7540-4435-B453-B56401562269}" destId="{83962F3F-FAE4-497E-9E74-C2994D36FA33}" srcOrd="13" destOrd="0" parTransId="{77834562-1F3C-4393-9AB6-703FF7F8A141}" sibTransId="{310E6661-4209-4A6B-A70D-C2CBC435233D}"/>
    <dgm:cxn modelId="{490CFEC8-539A-4E5C-8D26-E1090DCE093B}" srcId="{5CD00F77-7540-4435-B453-B56401562269}" destId="{09D8D4D2-4549-449F-80A4-875DC08926C6}" srcOrd="6" destOrd="0" parTransId="{B8C30B6D-DFBF-4607-B440-AB5E8B432F16}" sibTransId="{540514B7-8A04-4770-A3F1-3517FE372DB1}"/>
    <dgm:cxn modelId="{830394DA-A47B-4601-8FDC-E0DFFF79AB73}" type="presOf" srcId="{0A1E2928-9E26-4C16-AE1D-86647DEAB178}" destId="{6934AE74-DA28-420C-B221-BCFA26F85B0E}" srcOrd="0" destOrd="0" presId="urn:microsoft.com/office/officeart/2005/8/layout/hChevron3"/>
    <dgm:cxn modelId="{AFDD17F6-A25E-47FB-A0F2-45463F7ED91A}" srcId="{5CD00F77-7540-4435-B453-B56401562269}" destId="{77804E7D-A04D-465F-B121-5DBEBBB5E1D5}" srcOrd="1" destOrd="0" parTransId="{EC5BE1F7-0498-49EC-B664-E3CDE1B2F9F1}" sibTransId="{DAF8DF84-AE5C-4253-920C-17D700A76BA6}"/>
    <dgm:cxn modelId="{9D81E3FF-E71E-4394-8E66-CFD1A0808C70}" srcId="{5CD00F77-7540-4435-B453-B56401562269}" destId="{70BDF343-A6E8-491B-88C4-24A96B0F9894}" srcOrd="9" destOrd="0" parTransId="{52E20242-4B7A-475A-8EFE-5DFB20022E82}" sibTransId="{1A9E6E23-DC48-4EC1-A16B-AA3921031C9B}"/>
    <dgm:cxn modelId="{AEF2CF17-B31F-4011-9DFC-F924CD0EAF84}" type="presParOf" srcId="{2780CB37-4F93-4327-BADB-EE048427F62C}" destId="{56827605-D379-4E53-8AEE-C372B6D8E1CD}" srcOrd="0" destOrd="0" presId="urn:microsoft.com/office/officeart/2005/8/layout/hChevron3"/>
    <dgm:cxn modelId="{DFB860A9-D299-48E8-8D55-EAFD3CBF89B4}" type="presParOf" srcId="{2780CB37-4F93-4327-BADB-EE048427F62C}" destId="{5C272566-063C-4C84-AFB7-00FB4D219DD7}" srcOrd="1" destOrd="0" presId="urn:microsoft.com/office/officeart/2005/8/layout/hChevron3"/>
    <dgm:cxn modelId="{1FF673B8-98DA-4346-9DDC-B244775E0FD8}" type="presParOf" srcId="{2780CB37-4F93-4327-BADB-EE048427F62C}" destId="{4670F805-F0A0-4185-AE14-75F608585354}" srcOrd="2" destOrd="0" presId="urn:microsoft.com/office/officeart/2005/8/layout/hChevron3"/>
    <dgm:cxn modelId="{0881364D-CE04-41EE-A6AE-840724F11436}" type="presParOf" srcId="{2780CB37-4F93-4327-BADB-EE048427F62C}" destId="{7D9C254F-09C7-44DE-BCE7-B0BDE7A4DE90}" srcOrd="3" destOrd="0" presId="urn:microsoft.com/office/officeart/2005/8/layout/hChevron3"/>
    <dgm:cxn modelId="{CE807185-E718-4C5C-AA67-044880CDABBE}" type="presParOf" srcId="{2780CB37-4F93-4327-BADB-EE048427F62C}" destId="{BCA1916C-B3C6-4B21-81E5-C3AE512F440C}" srcOrd="4" destOrd="0" presId="urn:microsoft.com/office/officeart/2005/8/layout/hChevron3"/>
    <dgm:cxn modelId="{C29C6F13-E398-4DAB-9CA1-B922E1B32E96}" type="presParOf" srcId="{2780CB37-4F93-4327-BADB-EE048427F62C}" destId="{B312B6AF-937C-48E8-8C32-F6FB7C5205C0}" srcOrd="5" destOrd="0" presId="urn:microsoft.com/office/officeart/2005/8/layout/hChevron3"/>
    <dgm:cxn modelId="{E801E8EB-DA7F-4B5F-B2F4-4BAB347F7129}" type="presParOf" srcId="{2780CB37-4F93-4327-BADB-EE048427F62C}" destId="{E49394BD-ACDD-4E2A-8D4E-3165DB189210}" srcOrd="6" destOrd="0" presId="urn:microsoft.com/office/officeart/2005/8/layout/hChevron3"/>
    <dgm:cxn modelId="{4BF40D04-2555-47EA-9F28-38391DA16A17}" type="presParOf" srcId="{2780CB37-4F93-4327-BADB-EE048427F62C}" destId="{2ADB92A6-F288-4FE5-B13F-5AA6494F2648}" srcOrd="7" destOrd="0" presId="urn:microsoft.com/office/officeart/2005/8/layout/hChevron3"/>
    <dgm:cxn modelId="{3DCE88E7-5ABF-4D9C-86D0-2DB3397DA720}" type="presParOf" srcId="{2780CB37-4F93-4327-BADB-EE048427F62C}" destId="{FDED06C1-69AE-4B3F-A4A6-6CA7D57D0203}" srcOrd="8" destOrd="0" presId="urn:microsoft.com/office/officeart/2005/8/layout/hChevron3"/>
    <dgm:cxn modelId="{075EFD00-7FAC-461A-B986-FA7CEF8321BB}" type="presParOf" srcId="{2780CB37-4F93-4327-BADB-EE048427F62C}" destId="{1CC4DA28-A81F-4677-8B91-C9F0C232A973}" srcOrd="9" destOrd="0" presId="urn:microsoft.com/office/officeart/2005/8/layout/hChevron3"/>
    <dgm:cxn modelId="{828AD3BE-6DAF-4958-9986-17D2D0F6B38F}" type="presParOf" srcId="{2780CB37-4F93-4327-BADB-EE048427F62C}" destId="{7B20B0E2-33DB-4BC4-B41D-D5D66577018E}" srcOrd="10" destOrd="0" presId="urn:microsoft.com/office/officeart/2005/8/layout/hChevron3"/>
    <dgm:cxn modelId="{75B2C40F-B37B-441A-A041-36582461E8A5}" type="presParOf" srcId="{2780CB37-4F93-4327-BADB-EE048427F62C}" destId="{5F4BBC82-305C-401C-937F-1905DABCDB26}" srcOrd="11" destOrd="0" presId="urn:microsoft.com/office/officeart/2005/8/layout/hChevron3"/>
    <dgm:cxn modelId="{E63DE641-F71D-4B60-9299-DCEB8A19E7EA}" type="presParOf" srcId="{2780CB37-4F93-4327-BADB-EE048427F62C}" destId="{0C909AEC-69A1-4979-B5ED-A79AE57B4CDF}" srcOrd="12" destOrd="0" presId="urn:microsoft.com/office/officeart/2005/8/layout/hChevron3"/>
    <dgm:cxn modelId="{C2D5FCC7-6CFD-43E3-8FD6-DC85D18D6870}" type="presParOf" srcId="{2780CB37-4F93-4327-BADB-EE048427F62C}" destId="{287F20BD-3274-450F-8352-4FB3F3BD872F}" srcOrd="13" destOrd="0" presId="urn:microsoft.com/office/officeart/2005/8/layout/hChevron3"/>
    <dgm:cxn modelId="{08367E1E-916C-4DDA-BD95-869CA00BE709}" type="presParOf" srcId="{2780CB37-4F93-4327-BADB-EE048427F62C}" destId="{84C0F1AB-DE32-415C-8A25-0C1A2C581BE7}" srcOrd="14" destOrd="0" presId="urn:microsoft.com/office/officeart/2005/8/layout/hChevron3"/>
    <dgm:cxn modelId="{9B800A80-8300-4562-BC66-05D9943A7733}" type="presParOf" srcId="{2780CB37-4F93-4327-BADB-EE048427F62C}" destId="{67AF21A3-E0EA-432E-877E-EC81783D6672}" srcOrd="15" destOrd="0" presId="urn:microsoft.com/office/officeart/2005/8/layout/hChevron3"/>
    <dgm:cxn modelId="{DF6E1F01-0EB4-47FB-8363-9286CA0E749F}" type="presParOf" srcId="{2780CB37-4F93-4327-BADB-EE048427F62C}" destId="{54DF0DBD-173C-4986-9B19-08E45A547133}" srcOrd="16" destOrd="0" presId="urn:microsoft.com/office/officeart/2005/8/layout/hChevron3"/>
    <dgm:cxn modelId="{0F796719-F9C2-4625-944B-8D406EAADB05}" type="presParOf" srcId="{2780CB37-4F93-4327-BADB-EE048427F62C}" destId="{71593C9C-E6BF-4BE5-A330-D1EFC2D2E501}" srcOrd="17" destOrd="0" presId="urn:microsoft.com/office/officeart/2005/8/layout/hChevron3"/>
    <dgm:cxn modelId="{273C21EF-6434-419F-BB13-5344B30131AE}" type="presParOf" srcId="{2780CB37-4F93-4327-BADB-EE048427F62C}" destId="{2765BF87-685C-47D2-A2C4-46E6FB39DC9C}" srcOrd="18" destOrd="0" presId="urn:microsoft.com/office/officeart/2005/8/layout/hChevron3"/>
    <dgm:cxn modelId="{F1F95721-AA32-424C-B7D7-5FC873A16AC0}" type="presParOf" srcId="{2780CB37-4F93-4327-BADB-EE048427F62C}" destId="{BDAC3844-FF22-499B-A1C0-79D52D0C4812}" srcOrd="19" destOrd="0" presId="urn:microsoft.com/office/officeart/2005/8/layout/hChevron3"/>
    <dgm:cxn modelId="{8881CCC9-1412-48C4-ADA4-541379F219E2}" type="presParOf" srcId="{2780CB37-4F93-4327-BADB-EE048427F62C}" destId="{CDB35809-9B8F-411A-97D7-7CCA68B22B01}" srcOrd="20" destOrd="0" presId="urn:microsoft.com/office/officeart/2005/8/layout/hChevron3"/>
    <dgm:cxn modelId="{B49CE25A-8C4D-4068-B3EB-5A8F1834CD9B}" type="presParOf" srcId="{2780CB37-4F93-4327-BADB-EE048427F62C}" destId="{1EC2B0C3-ACB6-4CFD-B0EA-22CAD32E9B4F}" srcOrd="21" destOrd="0" presId="urn:microsoft.com/office/officeart/2005/8/layout/hChevron3"/>
    <dgm:cxn modelId="{57C670B0-D458-4DCA-8FEF-0D7F73A43685}" type="presParOf" srcId="{2780CB37-4F93-4327-BADB-EE048427F62C}" destId="{D6BE53DA-5E9D-45EA-9D48-1082D4B271C5}" srcOrd="22" destOrd="0" presId="urn:microsoft.com/office/officeart/2005/8/layout/hChevron3"/>
    <dgm:cxn modelId="{44BDA7FA-06E4-4D43-AE74-4DD955C7B15C}" type="presParOf" srcId="{2780CB37-4F93-4327-BADB-EE048427F62C}" destId="{69AD02A0-0386-481F-B6AE-177B2F052E8D}" srcOrd="23" destOrd="0" presId="urn:microsoft.com/office/officeart/2005/8/layout/hChevron3"/>
    <dgm:cxn modelId="{A63966D2-62E6-484E-84AB-4576B2527AA1}" type="presParOf" srcId="{2780CB37-4F93-4327-BADB-EE048427F62C}" destId="{6934AE74-DA28-420C-B221-BCFA26F85B0E}" srcOrd="24" destOrd="0" presId="urn:microsoft.com/office/officeart/2005/8/layout/hChevron3"/>
    <dgm:cxn modelId="{9E6DC019-348A-4956-A9C7-AA90CBBAA369}" type="presParOf" srcId="{2780CB37-4F93-4327-BADB-EE048427F62C}" destId="{A406EE16-E983-4B8D-A3B9-CC9DA6023CA9}" srcOrd="25" destOrd="0" presId="urn:microsoft.com/office/officeart/2005/8/layout/hChevron3"/>
    <dgm:cxn modelId="{12808FDE-9405-41AC-B546-96F1BC91F2B8}" type="presParOf" srcId="{2780CB37-4F93-4327-BADB-EE048427F62C}" destId="{C1A570E3-3436-47A4-BA0C-E1E84ED31647}" srcOrd="26" destOrd="0" presId="urn:microsoft.com/office/officeart/2005/8/layout/hChevron3"/>
    <dgm:cxn modelId="{A21D3E84-9CBB-427E-896C-01F5D3AC5979}" type="presParOf" srcId="{2780CB37-4F93-4327-BADB-EE048427F62C}" destId="{1FAD0F17-7B98-4CD0-86AB-991FF6A45EC9}" srcOrd="27" destOrd="0" presId="urn:microsoft.com/office/officeart/2005/8/layout/hChevron3"/>
    <dgm:cxn modelId="{D0474C46-D333-444A-8C04-97DD8F5C4B67}" type="presParOf" srcId="{2780CB37-4F93-4327-BADB-EE048427F62C}" destId="{AE521ED2-830D-4818-9A63-CB886A1429F5}" srcOrd="28" destOrd="0" presId="urn:microsoft.com/office/officeart/2005/8/layout/hChevron3"/>
    <dgm:cxn modelId="{503A03BD-16EE-47B6-A534-FE14B23BE8B4}" type="presParOf" srcId="{2780CB37-4F93-4327-BADB-EE048427F62C}" destId="{EC100ED9-9E00-4007-9395-A9AFA15A3F19}" srcOrd="29" destOrd="0" presId="urn:microsoft.com/office/officeart/2005/8/layout/hChevron3"/>
    <dgm:cxn modelId="{E5F500FD-F722-481B-81B9-85F5ECA1D19A}" type="presParOf" srcId="{2780CB37-4F93-4327-BADB-EE048427F62C}" destId="{AF80794C-3FA0-42D8-AF3A-38CB368C966B}" srcOrd="3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CD00F77-7540-4435-B453-B56401562269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8020641D-E2E8-4D28-ADD1-8EEE9D11F25A}">
      <dgm:prSet phldrT="[Text]"/>
      <dgm:spPr>
        <a:solidFill>
          <a:srgbClr val="F2AA5D"/>
        </a:solidFill>
      </dgm:spPr>
      <dgm:t>
        <a:bodyPr/>
        <a:lstStyle/>
        <a:p>
          <a:r>
            <a:rPr lang="cs-CZ" dirty="0">
              <a:solidFill>
                <a:schemeClr val="bg1"/>
              </a:solidFill>
            </a:rPr>
            <a:t>2006</a:t>
          </a:r>
        </a:p>
      </dgm:t>
    </dgm:pt>
    <dgm:pt modelId="{420EFB7A-BEAF-4DF4-85F9-2DAC61D7F54D}" type="parTrans" cxnId="{1E6327A9-CEFE-4E83-92D5-7328B77C0CD4}">
      <dgm:prSet/>
      <dgm:spPr/>
      <dgm:t>
        <a:bodyPr/>
        <a:lstStyle/>
        <a:p>
          <a:endParaRPr lang="cs-CZ"/>
        </a:p>
      </dgm:t>
    </dgm:pt>
    <dgm:pt modelId="{87D64A99-5B38-4A0B-AC18-F2ACF0128288}" type="sibTrans" cxnId="{1E6327A9-CEFE-4E83-92D5-7328B77C0CD4}">
      <dgm:prSet/>
      <dgm:spPr/>
      <dgm:t>
        <a:bodyPr/>
        <a:lstStyle/>
        <a:p>
          <a:endParaRPr lang="cs-CZ"/>
        </a:p>
      </dgm:t>
    </dgm:pt>
    <dgm:pt modelId="{0A1E2928-9E26-4C16-AE1D-86647DEAB178}">
      <dgm:prSet phldrT="[Text]"/>
      <dgm:spPr>
        <a:solidFill>
          <a:srgbClr val="F2AA5D"/>
        </a:solidFill>
      </dgm:spPr>
      <dgm:t>
        <a:bodyPr/>
        <a:lstStyle/>
        <a:p>
          <a:r>
            <a:rPr lang="cs-CZ" dirty="0"/>
            <a:t>2018</a:t>
          </a:r>
        </a:p>
      </dgm:t>
    </dgm:pt>
    <dgm:pt modelId="{5595F0EC-961E-4DB5-95FA-E8B39DCE0269}" type="parTrans" cxnId="{C135B5BF-469B-4F09-9749-F8B1B2B1C90B}">
      <dgm:prSet/>
      <dgm:spPr/>
      <dgm:t>
        <a:bodyPr/>
        <a:lstStyle/>
        <a:p>
          <a:endParaRPr lang="cs-CZ"/>
        </a:p>
      </dgm:t>
    </dgm:pt>
    <dgm:pt modelId="{5091A9DB-C5B9-4883-B572-B82BE9AA678E}" type="sibTrans" cxnId="{C135B5BF-469B-4F09-9749-F8B1B2B1C90B}">
      <dgm:prSet/>
      <dgm:spPr/>
      <dgm:t>
        <a:bodyPr/>
        <a:lstStyle/>
        <a:p>
          <a:endParaRPr lang="cs-CZ"/>
        </a:p>
      </dgm:t>
    </dgm:pt>
    <dgm:pt modelId="{83962F3F-FAE4-497E-9E74-C2994D36FA33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2019</a:t>
          </a:r>
        </a:p>
      </dgm:t>
    </dgm:pt>
    <dgm:pt modelId="{77834562-1F3C-4393-9AB6-703FF7F8A141}" type="parTrans" cxnId="{89CCDFC1-7865-492E-BE86-D4445B7A236F}">
      <dgm:prSet/>
      <dgm:spPr/>
      <dgm:t>
        <a:bodyPr/>
        <a:lstStyle/>
        <a:p>
          <a:endParaRPr lang="cs-CZ"/>
        </a:p>
      </dgm:t>
    </dgm:pt>
    <dgm:pt modelId="{310E6661-4209-4A6B-A70D-C2CBC435233D}" type="sibTrans" cxnId="{89CCDFC1-7865-492E-BE86-D4445B7A236F}">
      <dgm:prSet/>
      <dgm:spPr/>
      <dgm:t>
        <a:bodyPr/>
        <a:lstStyle/>
        <a:p>
          <a:endParaRPr lang="cs-CZ"/>
        </a:p>
      </dgm:t>
    </dgm:pt>
    <dgm:pt modelId="{77804E7D-A04D-465F-B121-5DBEBBB5E1D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2007</a:t>
          </a:r>
        </a:p>
      </dgm:t>
    </dgm:pt>
    <dgm:pt modelId="{EC5BE1F7-0498-49EC-B664-E3CDE1B2F9F1}" type="parTrans" cxnId="{AFDD17F6-A25E-47FB-A0F2-45463F7ED91A}">
      <dgm:prSet/>
      <dgm:spPr/>
      <dgm:t>
        <a:bodyPr/>
        <a:lstStyle/>
        <a:p>
          <a:endParaRPr lang="cs-CZ"/>
        </a:p>
      </dgm:t>
    </dgm:pt>
    <dgm:pt modelId="{DAF8DF84-AE5C-4253-920C-17D700A76BA6}" type="sibTrans" cxnId="{AFDD17F6-A25E-47FB-A0F2-45463F7ED91A}">
      <dgm:prSet/>
      <dgm:spPr/>
      <dgm:t>
        <a:bodyPr/>
        <a:lstStyle/>
        <a:p>
          <a:endParaRPr lang="cs-CZ"/>
        </a:p>
      </dgm:t>
    </dgm:pt>
    <dgm:pt modelId="{8C3569E1-3BD5-4C99-BC5C-DA04C768F7B4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2008</a:t>
          </a:r>
        </a:p>
      </dgm:t>
    </dgm:pt>
    <dgm:pt modelId="{18C56C03-987C-4654-8AA8-A90F8862901F}" type="parTrans" cxnId="{AE67A043-EDA7-469A-AE2F-331391603B31}">
      <dgm:prSet/>
      <dgm:spPr/>
      <dgm:t>
        <a:bodyPr/>
        <a:lstStyle/>
        <a:p>
          <a:endParaRPr lang="cs-CZ"/>
        </a:p>
      </dgm:t>
    </dgm:pt>
    <dgm:pt modelId="{BF22F4FF-9388-40ED-AB7E-436771643142}" type="sibTrans" cxnId="{AE67A043-EDA7-469A-AE2F-331391603B31}">
      <dgm:prSet/>
      <dgm:spPr/>
      <dgm:t>
        <a:bodyPr/>
        <a:lstStyle/>
        <a:p>
          <a:endParaRPr lang="cs-CZ"/>
        </a:p>
      </dgm:t>
    </dgm:pt>
    <dgm:pt modelId="{560307D7-019A-494C-BDBB-814F7BFFBF52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2009</a:t>
          </a:r>
        </a:p>
      </dgm:t>
    </dgm:pt>
    <dgm:pt modelId="{4AAD1885-2B83-4319-94B1-75CF5F406F81}" type="parTrans" cxnId="{898D0333-C349-45A0-B74D-E28813BA6202}">
      <dgm:prSet/>
      <dgm:spPr/>
      <dgm:t>
        <a:bodyPr/>
        <a:lstStyle/>
        <a:p>
          <a:endParaRPr lang="cs-CZ"/>
        </a:p>
      </dgm:t>
    </dgm:pt>
    <dgm:pt modelId="{D7995F17-B06C-4F34-A142-3A4F6B136AA2}" type="sibTrans" cxnId="{898D0333-C349-45A0-B74D-E28813BA6202}">
      <dgm:prSet/>
      <dgm:spPr/>
      <dgm:t>
        <a:bodyPr/>
        <a:lstStyle/>
        <a:p>
          <a:endParaRPr lang="cs-CZ"/>
        </a:p>
      </dgm:t>
    </dgm:pt>
    <dgm:pt modelId="{B6AD5FA3-F3F5-443B-B7B3-27ECFF6AC76F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2010</a:t>
          </a:r>
        </a:p>
      </dgm:t>
    </dgm:pt>
    <dgm:pt modelId="{10D6435E-6C4E-4EF0-81F4-8F9835AC3B47}" type="parTrans" cxnId="{DFE15A6A-4A79-4378-B4BA-81D99CF56530}">
      <dgm:prSet/>
      <dgm:spPr/>
      <dgm:t>
        <a:bodyPr/>
        <a:lstStyle/>
        <a:p>
          <a:endParaRPr lang="cs-CZ"/>
        </a:p>
      </dgm:t>
    </dgm:pt>
    <dgm:pt modelId="{C397B6B1-250B-4DD6-94E6-06FBB461A06D}" type="sibTrans" cxnId="{DFE15A6A-4A79-4378-B4BA-81D99CF56530}">
      <dgm:prSet/>
      <dgm:spPr/>
      <dgm:t>
        <a:bodyPr/>
        <a:lstStyle/>
        <a:p>
          <a:endParaRPr lang="cs-CZ"/>
        </a:p>
      </dgm:t>
    </dgm:pt>
    <dgm:pt modelId="{A6736089-F08F-45B4-AC2C-A4A8A9126BF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2011</a:t>
          </a:r>
        </a:p>
      </dgm:t>
    </dgm:pt>
    <dgm:pt modelId="{0411CDAE-8598-42CF-AD21-FB5B1E2C2EDF}" type="parTrans" cxnId="{D74D9856-5DFD-490F-B594-6EBFCA4ADD1B}">
      <dgm:prSet/>
      <dgm:spPr/>
      <dgm:t>
        <a:bodyPr/>
        <a:lstStyle/>
        <a:p>
          <a:endParaRPr lang="cs-CZ"/>
        </a:p>
      </dgm:t>
    </dgm:pt>
    <dgm:pt modelId="{31B1683D-F214-4282-9444-556955E4E522}" type="sibTrans" cxnId="{D74D9856-5DFD-490F-B594-6EBFCA4ADD1B}">
      <dgm:prSet/>
      <dgm:spPr/>
      <dgm:t>
        <a:bodyPr/>
        <a:lstStyle/>
        <a:p>
          <a:endParaRPr lang="cs-CZ"/>
        </a:p>
      </dgm:t>
    </dgm:pt>
    <dgm:pt modelId="{09D8D4D2-4549-449F-80A4-875DC08926C6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2012</a:t>
          </a:r>
        </a:p>
      </dgm:t>
    </dgm:pt>
    <dgm:pt modelId="{B8C30B6D-DFBF-4607-B440-AB5E8B432F16}" type="parTrans" cxnId="{490CFEC8-539A-4E5C-8D26-E1090DCE093B}">
      <dgm:prSet/>
      <dgm:spPr/>
      <dgm:t>
        <a:bodyPr/>
        <a:lstStyle/>
        <a:p>
          <a:endParaRPr lang="cs-CZ"/>
        </a:p>
      </dgm:t>
    </dgm:pt>
    <dgm:pt modelId="{540514B7-8A04-4770-A3F1-3517FE372DB1}" type="sibTrans" cxnId="{490CFEC8-539A-4E5C-8D26-E1090DCE093B}">
      <dgm:prSet/>
      <dgm:spPr/>
      <dgm:t>
        <a:bodyPr/>
        <a:lstStyle/>
        <a:p>
          <a:endParaRPr lang="cs-CZ"/>
        </a:p>
      </dgm:t>
    </dgm:pt>
    <dgm:pt modelId="{ADEC6547-40A3-419C-A9E1-45DD24913E98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2013</a:t>
          </a:r>
        </a:p>
      </dgm:t>
    </dgm:pt>
    <dgm:pt modelId="{90D5E21D-CD74-4FAB-8410-31641C4F33B6}" type="parTrans" cxnId="{0A504C47-DB94-414D-A4F4-D49E122B0A4A}">
      <dgm:prSet/>
      <dgm:spPr/>
      <dgm:t>
        <a:bodyPr/>
        <a:lstStyle/>
        <a:p>
          <a:endParaRPr lang="cs-CZ"/>
        </a:p>
      </dgm:t>
    </dgm:pt>
    <dgm:pt modelId="{DC1F91C9-6EE7-4827-8408-30447156E6F0}" type="sibTrans" cxnId="{0A504C47-DB94-414D-A4F4-D49E122B0A4A}">
      <dgm:prSet/>
      <dgm:spPr/>
      <dgm:t>
        <a:bodyPr/>
        <a:lstStyle/>
        <a:p>
          <a:endParaRPr lang="cs-CZ"/>
        </a:p>
      </dgm:t>
    </dgm:pt>
    <dgm:pt modelId="{473084DA-7876-483A-8DCF-3531D4B06360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2014</a:t>
          </a:r>
        </a:p>
      </dgm:t>
    </dgm:pt>
    <dgm:pt modelId="{8E0BC05F-0E3F-47F7-8CBD-218CA51EAA7C}" type="parTrans" cxnId="{C56C647E-871D-442B-B332-3C81242C7D3F}">
      <dgm:prSet/>
      <dgm:spPr/>
      <dgm:t>
        <a:bodyPr/>
        <a:lstStyle/>
        <a:p>
          <a:endParaRPr lang="cs-CZ"/>
        </a:p>
      </dgm:t>
    </dgm:pt>
    <dgm:pt modelId="{9DBEC09F-BC4F-460D-9509-A83646AF5118}" type="sibTrans" cxnId="{C56C647E-871D-442B-B332-3C81242C7D3F}">
      <dgm:prSet/>
      <dgm:spPr/>
      <dgm:t>
        <a:bodyPr/>
        <a:lstStyle/>
        <a:p>
          <a:endParaRPr lang="cs-CZ"/>
        </a:p>
      </dgm:t>
    </dgm:pt>
    <dgm:pt modelId="{70BDF343-A6E8-491B-88C4-24A96B0F989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2015</a:t>
          </a:r>
        </a:p>
      </dgm:t>
    </dgm:pt>
    <dgm:pt modelId="{52E20242-4B7A-475A-8EFE-5DFB20022E82}" type="parTrans" cxnId="{9D81E3FF-E71E-4394-8E66-CFD1A0808C70}">
      <dgm:prSet/>
      <dgm:spPr/>
      <dgm:t>
        <a:bodyPr/>
        <a:lstStyle/>
        <a:p>
          <a:endParaRPr lang="cs-CZ"/>
        </a:p>
      </dgm:t>
    </dgm:pt>
    <dgm:pt modelId="{1A9E6E23-DC48-4EC1-A16B-AA3921031C9B}" type="sibTrans" cxnId="{9D81E3FF-E71E-4394-8E66-CFD1A0808C70}">
      <dgm:prSet/>
      <dgm:spPr/>
      <dgm:t>
        <a:bodyPr/>
        <a:lstStyle/>
        <a:p>
          <a:endParaRPr lang="cs-CZ"/>
        </a:p>
      </dgm:t>
    </dgm:pt>
    <dgm:pt modelId="{E2F1FD7F-DA25-49E0-85BB-F99404F21E48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2016</a:t>
          </a:r>
        </a:p>
      </dgm:t>
    </dgm:pt>
    <dgm:pt modelId="{FC9D47CF-84E4-4B2F-8983-BD3040CF95E4}" type="parTrans" cxnId="{169CE13D-7706-46D6-999D-AD7CAFB22F14}">
      <dgm:prSet/>
      <dgm:spPr/>
      <dgm:t>
        <a:bodyPr/>
        <a:lstStyle/>
        <a:p>
          <a:endParaRPr lang="cs-CZ"/>
        </a:p>
      </dgm:t>
    </dgm:pt>
    <dgm:pt modelId="{8C3045E0-3B46-4684-B963-FE5C493F1F58}" type="sibTrans" cxnId="{169CE13D-7706-46D6-999D-AD7CAFB22F14}">
      <dgm:prSet/>
      <dgm:spPr/>
      <dgm:t>
        <a:bodyPr/>
        <a:lstStyle/>
        <a:p>
          <a:endParaRPr lang="cs-CZ"/>
        </a:p>
      </dgm:t>
    </dgm:pt>
    <dgm:pt modelId="{62AE32F8-DC8C-460B-8BE0-9331A87C28F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2017</a:t>
          </a:r>
        </a:p>
      </dgm:t>
    </dgm:pt>
    <dgm:pt modelId="{2CF68B5B-4209-4574-A234-0EA276866F43}" type="parTrans" cxnId="{C5E4A5B8-1248-41E0-8EDD-554288F3134F}">
      <dgm:prSet/>
      <dgm:spPr/>
      <dgm:t>
        <a:bodyPr/>
        <a:lstStyle/>
        <a:p>
          <a:endParaRPr lang="cs-CZ"/>
        </a:p>
      </dgm:t>
    </dgm:pt>
    <dgm:pt modelId="{17CAA202-E103-430C-BCBC-10D553B19EA6}" type="sibTrans" cxnId="{C5E4A5B8-1248-41E0-8EDD-554288F3134F}">
      <dgm:prSet/>
      <dgm:spPr/>
      <dgm:t>
        <a:bodyPr/>
        <a:lstStyle/>
        <a:p>
          <a:endParaRPr lang="cs-CZ"/>
        </a:p>
      </dgm:t>
    </dgm:pt>
    <dgm:pt modelId="{5AEDCE6D-792F-4778-92BC-66B5BF4363F3}">
      <dgm:prSet/>
      <dgm:spPr>
        <a:solidFill>
          <a:srgbClr val="F2AA5D"/>
        </a:solidFill>
      </dgm:spPr>
      <dgm:t>
        <a:bodyPr/>
        <a:lstStyle/>
        <a:p>
          <a:endParaRPr lang="cs-CZ" dirty="0"/>
        </a:p>
      </dgm:t>
    </dgm:pt>
    <dgm:pt modelId="{62E0F3DE-0073-4604-A35F-28E6991577D0}" type="parTrans" cxnId="{43BB2451-E2B3-4F0B-8DE3-07C7544E868A}">
      <dgm:prSet/>
      <dgm:spPr/>
      <dgm:t>
        <a:bodyPr/>
        <a:lstStyle/>
        <a:p>
          <a:endParaRPr lang="cs-CZ"/>
        </a:p>
      </dgm:t>
    </dgm:pt>
    <dgm:pt modelId="{19B56471-4034-481A-A87F-497367288BA0}" type="sibTrans" cxnId="{43BB2451-E2B3-4F0B-8DE3-07C7544E868A}">
      <dgm:prSet/>
      <dgm:spPr/>
      <dgm:t>
        <a:bodyPr/>
        <a:lstStyle/>
        <a:p>
          <a:endParaRPr lang="cs-CZ"/>
        </a:p>
      </dgm:t>
    </dgm:pt>
    <dgm:pt modelId="{A7243E69-684F-4993-91E4-851DF266567F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2021</a:t>
          </a:r>
        </a:p>
      </dgm:t>
    </dgm:pt>
    <dgm:pt modelId="{561344EB-1339-4871-90B9-7422BCF051E4}" type="parTrans" cxnId="{9EB8BA1A-32B5-49A1-A6AD-71236155E4A5}">
      <dgm:prSet/>
      <dgm:spPr/>
      <dgm:t>
        <a:bodyPr/>
        <a:lstStyle/>
        <a:p>
          <a:endParaRPr lang="cs-CZ"/>
        </a:p>
      </dgm:t>
    </dgm:pt>
    <dgm:pt modelId="{20589FAF-B419-43AF-A225-E3FF2BB985C8}" type="sibTrans" cxnId="{9EB8BA1A-32B5-49A1-A6AD-71236155E4A5}">
      <dgm:prSet/>
      <dgm:spPr/>
      <dgm:t>
        <a:bodyPr/>
        <a:lstStyle/>
        <a:p>
          <a:endParaRPr lang="cs-CZ"/>
        </a:p>
      </dgm:t>
    </dgm:pt>
    <dgm:pt modelId="{2780CB37-4F93-4327-BADB-EE048427F62C}" type="pres">
      <dgm:prSet presAssocID="{5CD00F77-7540-4435-B453-B56401562269}" presName="Name0" presStyleCnt="0">
        <dgm:presLayoutVars>
          <dgm:dir/>
          <dgm:resizeHandles val="exact"/>
        </dgm:presLayoutVars>
      </dgm:prSet>
      <dgm:spPr/>
    </dgm:pt>
    <dgm:pt modelId="{56827605-D379-4E53-8AEE-C372B6D8E1CD}" type="pres">
      <dgm:prSet presAssocID="{8020641D-E2E8-4D28-ADD1-8EEE9D11F25A}" presName="parTxOnly" presStyleLbl="node1" presStyleIdx="0" presStyleCnt="16">
        <dgm:presLayoutVars>
          <dgm:bulletEnabled val="1"/>
        </dgm:presLayoutVars>
      </dgm:prSet>
      <dgm:spPr/>
    </dgm:pt>
    <dgm:pt modelId="{5C272566-063C-4C84-AFB7-00FB4D219DD7}" type="pres">
      <dgm:prSet presAssocID="{87D64A99-5B38-4A0B-AC18-F2ACF0128288}" presName="parSpace" presStyleCnt="0"/>
      <dgm:spPr/>
    </dgm:pt>
    <dgm:pt modelId="{4670F805-F0A0-4185-AE14-75F608585354}" type="pres">
      <dgm:prSet presAssocID="{77804E7D-A04D-465F-B121-5DBEBBB5E1D5}" presName="parTxOnly" presStyleLbl="node1" presStyleIdx="1" presStyleCnt="16">
        <dgm:presLayoutVars>
          <dgm:bulletEnabled val="1"/>
        </dgm:presLayoutVars>
      </dgm:prSet>
      <dgm:spPr/>
    </dgm:pt>
    <dgm:pt modelId="{7D9C254F-09C7-44DE-BCE7-B0BDE7A4DE90}" type="pres">
      <dgm:prSet presAssocID="{DAF8DF84-AE5C-4253-920C-17D700A76BA6}" presName="parSpace" presStyleCnt="0"/>
      <dgm:spPr/>
    </dgm:pt>
    <dgm:pt modelId="{BCA1916C-B3C6-4B21-81E5-C3AE512F440C}" type="pres">
      <dgm:prSet presAssocID="{8C3569E1-3BD5-4C99-BC5C-DA04C768F7B4}" presName="parTxOnly" presStyleLbl="node1" presStyleIdx="2" presStyleCnt="16">
        <dgm:presLayoutVars>
          <dgm:bulletEnabled val="1"/>
        </dgm:presLayoutVars>
      </dgm:prSet>
      <dgm:spPr/>
    </dgm:pt>
    <dgm:pt modelId="{B312B6AF-937C-48E8-8C32-F6FB7C5205C0}" type="pres">
      <dgm:prSet presAssocID="{BF22F4FF-9388-40ED-AB7E-436771643142}" presName="parSpace" presStyleCnt="0"/>
      <dgm:spPr/>
    </dgm:pt>
    <dgm:pt modelId="{E49394BD-ACDD-4E2A-8D4E-3165DB189210}" type="pres">
      <dgm:prSet presAssocID="{560307D7-019A-494C-BDBB-814F7BFFBF52}" presName="parTxOnly" presStyleLbl="node1" presStyleIdx="3" presStyleCnt="16">
        <dgm:presLayoutVars>
          <dgm:bulletEnabled val="1"/>
        </dgm:presLayoutVars>
      </dgm:prSet>
      <dgm:spPr/>
    </dgm:pt>
    <dgm:pt modelId="{2ADB92A6-F288-4FE5-B13F-5AA6494F2648}" type="pres">
      <dgm:prSet presAssocID="{D7995F17-B06C-4F34-A142-3A4F6B136AA2}" presName="parSpace" presStyleCnt="0"/>
      <dgm:spPr/>
    </dgm:pt>
    <dgm:pt modelId="{FDED06C1-69AE-4B3F-A4A6-6CA7D57D0203}" type="pres">
      <dgm:prSet presAssocID="{B6AD5FA3-F3F5-443B-B7B3-27ECFF6AC76F}" presName="parTxOnly" presStyleLbl="node1" presStyleIdx="4" presStyleCnt="16">
        <dgm:presLayoutVars>
          <dgm:bulletEnabled val="1"/>
        </dgm:presLayoutVars>
      </dgm:prSet>
      <dgm:spPr/>
    </dgm:pt>
    <dgm:pt modelId="{1CC4DA28-A81F-4677-8B91-C9F0C232A973}" type="pres">
      <dgm:prSet presAssocID="{C397B6B1-250B-4DD6-94E6-06FBB461A06D}" presName="parSpace" presStyleCnt="0"/>
      <dgm:spPr/>
    </dgm:pt>
    <dgm:pt modelId="{7B20B0E2-33DB-4BC4-B41D-D5D66577018E}" type="pres">
      <dgm:prSet presAssocID="{A6736089-F08F-45B4-AC2C-A4A8A9126BF5}" presName="parTxOnly" presStyleLbl="node1" presStyleIdx="5" presStyleCnt="16">
        <dgm:presLayoutVars>
          <dgm:bulletEnabled val="1"/>
        </dgm:presLayoutVars>
      </dgm:prSet>
      <dgm:spPr/>
    </dgm:pt>
    <dgm:pt modelId="{5F4BBC82-305C-401C-937F-1905DABCDB26}" type="pres">
      <dgm:prSet presAssocID="{31B1683D-F214-4282-9444-556955E4E522}" presName="parSpace" presStyleCnt="0"/>
      <dgm:spPr/>
    </dgm:pt>
    <dgm:pt modelId="{0C909AEC-69A1-4979-B5ED-A79AE57B4CDF}" type="pres">
      <dgm:prSet presAssocID="{09D8D4D2-4549-449F-80A4-875DC08926C6}" presName="parTxOnly" presStyleLbl="node1" presStyleIdx="6" presStyleCnt="16">
        <dgm:presLayoutVars>
          <dgm:bulletEnabled val="1"/>
        </dgm:presLayoutVars>
      </dgm:prSet>
      <dgm:spPr/>
    </dgm:pt>
    <dgm:pt modelId="{287F20BD-3274-450F-8352-4FB3F3BD872F}" type="pres">
      <dgm:prSet presAssocID="{540514B7-8A04-4770-A3F1-3517FE372DB1}" presName="parSpace" presStyleCnt="0"/>
      <dgm:spPr/>
    </dgm:pt>
    <dgm:pt modelId="{84C0F1AB-DE32-415C-8A25-0C1A2C581BE7}" type="pres">
      <dgm:prSet presAssocID="{ADEC6547-40A3-419C-A9E1-45DD24913E98}" presName="parTxOnly" presStyleLbl="node1" presStyleIdx="7" presStyleCnt="16">
        <dgm:presLayoutVars>
          <dgm:bulletEnabled val="1"/>
        </dgm:presLayoutVars>
      </dgm:prSet>
      <dgm:spPr/>
    </dgm:pt>
    <dgm:pt modelId="{67AF21A3-E0EA-432E-877E-EC81783D6672}" type="pres">
      <dgm:prSet presAssocID="{DC1F91C9-6EE7-4827-8408-30447156E6F0}" presName="parSpace" presStyleCnt="0"/>
      <dgm:spPr/>
    </dgm:pt>
    <dgm:pt modelId="{54DF0DBD-173C-4986-9B19-08E45A547133}" type="pres">
      <dgm:prSet presAssocID="{473084DA-7876-483A-8DCF-3531D4B06360}" presName="parTxOnly" presStyleLbl="node1" presStyleIdx="8" presStyleCnt="16">
        <dgm:presLayoutVars>
          <dgm:bulletEnabled val="1"/>
        </dgm:presLayoutVars>
      </dgm:prSet>
      <dgm:spPr/>
    </dgm:pt>
    <dgm:pt modelId="{71593C9C-E6BF-4BE5-A330-D1EFC2D2E501}" type="pres">
      <dgm:prSet presAssocID="{9DBEC09F-BC4F-460D-9509-A83646AF5118}" presName="parSpace" presStyleCnt="0"/>
      <dgm:spPr/>
    </dgm:pt>
    <dgm:pt modelId="{2765BF87-685C-47D2-A2C4-46E6FB39DC9C}" type="pres">
      <dgm:prSet presAssocID="{70BDF343-A6E8-491B-88C4-24A96B0F9894}" presName="parTxOnly" presStyleLbl="node1" presStyleIdx="9" presStyleCnt="16">
        <dgm:presLayoutVars>
          <dgm:bulletEnabled val="1"/>
        </dgm:presLayoutVars>
      </dgm:prSet>
      <dgm:spPr/>
    </dgm:pt>
    <dgm:pt modelId="{BDAC3844-FF22-499B-A1C0-79D52D0C4812}" type="pres">
      <dgm:prSet presAssocID="{1A9E6E23-DC48-4EC1-A16B-AA3921031C9B}" presName="parSpace" presStyleCnt="0"/>
      <dgm:spPr/>
    </dgm:pt>
    <dgm:pt modelId="{CDB35809-9B8F-411A-97D7-7CCA68B22B01}" type="pres">
      <dgm:prSet presAssocID="{E2F1FD7F-DA25-49E0-85BB-F99404F21E48}" presName="parTxOnly" presStyleLbl="node1" presStyleIdx="10" presStyleCnt="16">
        <dgm:presLayoutVars>
          <dgm:bulletEnabled val="1"/>
        </dgm:presLayoutVars>
      </dgm:prSet>
      <dgm:spPr/>
    </dgm:pt>
    <dgm:pt modelId="{1EC2B0C3-ACB6-4CFD-B0EA-22CAD32E9B4F}" type="pres">
      <dgm:prSet presAssocID="{8C3045E0-3B46-4684-B963-FE5C493F1F58}" presName="parSpace" presStyleCnt="0"/>
      <dgm:spPr/>
    </dgm:pt>
    <dgm:pt modelId="{D6BE53DA-5E9D-45EA-9D48-1082D4B271C5}" type="pres">
      <dgm:prSet presAssocID="{62AE32F8-DC8C-460B-8BE0-9331A87C28F4}" presName="parTxOnly" presStyleLbl="node1" presStyleIdx="11" presStyleCnt="16">
        <dgm:presLayoutVars>
          <dgm:bulletEnabled val="1"/>
        </dgm:presLayoutVars>
      </dgm:prSet>
      <dgm:spPr/>
    </dgm:pt>
    <dgm:pt modelId="{69AD02A0-0386-481F-B6AE-177B2F052E8D}" type="pres">
      <dgm:prSet presAssocID="{17CAA202-E103-430C-BCBC-10D553B19EA6}" presName="parSpace" presStyleCnt="0"/>
      <dgm:spPr/>
    </dgm:pt>
    <dgm:pt modelId="{6934AE74-DA28-420C-B221-BCFA26F85B0E}" type="pres">
      <dgm:prSet presAssocID="{0A1E2928-9E26-4C16-AE1D-86647DEAB178}" presName="parTxOnly" presStyleLbl="node1" presStyleIdx="12" presStyleCnt="16">
        <dgm:presLayoutVars>
          <dgm:bulletEnabled val="1"/>
        </dgm:presLayoutVars>
      </dgm:prSet>
      <dgm:spPr/>
    </dgm:pt>
    <dgm:pt modelId="{A406EE16-E983-4B8D-A3B9-CC9DA6023CA9}" type="pres">
      <dgm:prSet presAssocID="{5091A9DB-C5B9-4883-B572-B82BE9AA678E}" presName="parSpace" presStyleCnt="0"/>
      <dgm:spPr/>
    </dgm:pt>
    <dgm:pt modelId="{C1A570E3-3436-47A4-BA0C-E1E84ED31647}" type="pres">
      <dgm:prSet presAssocID="{83962F3F-FAE4-497E-9E74-C2994D36FA33}" presName="parTxOnly" presStyleLbl="node1" presStyleIdx="13" presStyleCnt="16">
        <dgm:presLayoutVars>
          <dgm:bulletEnabled val="1"/>
        </dgm:presLayoutVars>
      </dgm:prSet>
      <dgm:spPr/>
    </dgm:pt>
    <dgm:pt modelId="{1FAD0F17-7B98-4CD0-86AB-991FF6A45EC9}" type="pres">
      <dgm:prSet presAssocID="{310E6661-4209-4A6B-A70D-C2CBC435233D}" presName="parSpace" presStyleCnt="0"/>
      <dgm:spPr/>
    </dgm:pt>
    <dgm:pt modelId="{AE521ED2-830D-4818-9A63-CB886A1429F5}" type="pres">
      <dgm:prSet presAssocID="{5AEDCE6D-792F-4778-92BC-66B5BF4363F3}" presName="parTxOnly" presStyleLbl="node1" presStyleIdx="14" presStyleCnt="16" custScaleX="47158">
        <dgm:presLayoutVars>
          <dgm:bulletEnabled val="1"/>
        </dgm:presLayoutVars>
      </dgm:prSet>
      <dgm:spPr/>
    </dgm:pt>
    <dgm:pt modelId="{EC100ED9-9E00-4007-9395-A9AFA15A3F19}" type="pres">
      <dgm:prSet presAssocID="{19B56471-4034-481A-A87F-497367288BA0}" presName="parSpace" presStyleCnt="0"/>
      <dgm:spPr/>
    </dgm:pt>
    <dgm:pt modelId="{AF80794C-3FA0-42D8-AF3A-38CB368C966B}" type="pres">
      <dgm:prSet presAssocID="{A7243E69-684F-4993-91E4-851DF266567F}" presName="parTxOnly" presStyleLbl="node1" presStyleIdx="15" presStyleCnt="16">
        <dgm:presLayoutVars>
          <dgm:bulletEnabled val="1"/>
        </dgm:presLayoutVars>
      </dgm:prSet>
      <dgm:spPr/>
    </dgm:pt>
  </dgm:ptLst>
  <dgm:cxnLst>
    <dgm:cxn modelId="{DF175405-F596-4F13-96B6-C59DEE41DC8B}" type="presOf" srcId="{77804E7D-A04D-465F-B121-5DBEBBB5E1D5}" destId="{4670F805-F0A0-4185-AE14-75F608585354}" srcOrd="0" destOrd="0" presId="urn:microsoft.com/office/officeart/2005/8/layout/hChevron3"/>
    <dgm:cxn modelId="{AC5A541A-2B4C-4ED5-948D-472E7C66CF04}" type="presOf" srcId="{A6736089-F08F-45B4-AC2C-A4A8A9126BF5}" destId="{7B20B0E2-33DB-4BC4-B41D-D5D66577018E}" srcOrd="0" destOrd="0" presId="urn:microsoft.com/office/officeart/2005/8/layout/hChevron3"/>
    <dgm:cxn modelId="{9EB8BA1A-32B5-49A1-A6AD-71236155E4A5}" srcId="{5CD00F77-7540-4435-B453-B56401562269}" destId="{A7243E69-684F-4993-91E4-851DF266567F}" srcOrd="15" destOrd="0" parTransId="{561344EB-1339-4871-90B9-7422BCF051E4}" sibTransId="{20589FAF-B419-43AF-A225-E3FF2BB985C8}"/>
    <dgm:cxn modelId="{FA3DF81B-72FE-4870-9CF2-929A0598AB11}" type="presOf" srcId="{5CD00F77-7540-4435-B453-B56401562269}" destId="{2780CB37-4F93-4327-BADB-EE048427F62C}" srcOrd="0" destOrd="0" presId="urn:microsoft.com/office/officeart/2005/8/layout/hChevron3"/>
    <dgm:cxn modelId="{356D4332-0386-492C-8505-F5490A379714}" type="presOf" srcId="{0A1E2928-9E26-4C16-AE1D-86647DEAB178}" destId="{6934AE74-DA28-420C-B221-BCFA26F85B0E}" srcOrd="0" destOrd="0" presId="urn:microsoft.com/office/officeart/2005/8/layout/hChevron3"/>
    <dgm:cxn modelId="{898D0333-C349-45A0-B74D-E28813BA6202}" srcId="{5CD00F77-7540-4435-B453-B56401562269}" destId="{560307D7-019A-494C-BDBB-814F7BFFBF52}" srcOrd="3" destOrd="0" parTransId="{4AAD1885-2B83-4319-94B1-75CF5F406F81}" sibTransId="{D7995F17-B06C-4F34-A142-3A4F6B136AA2}"/>
    <dgm:cxn modelId="{FD018337-4E96-415F-8723-7D2C17520C52}" type="presOf" srcId="{ADEC6547-40A3-419C-A9E1-45DD24913E98}" destId="{84C0F1AB-DE32-415C-8A25-0C1A2C581BE7}" srcOrd="0" destOrd="0" presId="urn:microsoft.com/office/officeart/2005/8/layout/hChevron3"/>
    <dgm:cxn modelId="{E6B4903D-136D-4F34-B969-E99421B357BF}" type="presOf" srcId="{62AE32F8-DC8C-460B-8BE0-9331A87C28F4}" destId="{D6BE53DA-5E9D-45EA-9D48-1082D4B271C5}" srcOrd="0" destOrd="0" presId="urn:microsoft.com/office/officeart/2005/8/layout/hChevron3"/>
    <dgm:cxn modelId="{169CE13D-7706-46D6-999D-AD7CAFB22F14}" srcId="{5CD00F77-7540-4435-B453-B56401562269}" destId="{E2F1FD7F-DA25-49E0-85BB-F99404F21E48}" srcOrd="10" destOrd="0" parTransId="{FC9D47CF-84E4-4B2F-8983-BD3040CF95E4}" sibTransId="{8C3045E0-3B46-4684-B963-FE5C493F1F58}"/>
    <dgm:cxn modelId="{2BD4205D-4761-4A4C-B40C-DC8F42DB1D92}" type="presOf" srcId="{B6AD5FA3-F3F5-443B-B7B3-27ECFF6AC76F}" destId="{FDED06C1-69AE-4B3F-A4A6-6CA7D57D0203}" srcOrd="0" destOrd="0" presId="urn:microsoft.com/office/officeart/2005/8/layout/hChevron3"/>
    <dgm:cxn modelId="{F089F360-5A18-4FC6-9673-270F01879F6E}" type="presOf" srcId="{83962F3F-FAE4-497E-9E74-C2994D36FA33}" destId="{C1A570E3-3436-47A4-BA0C-E1E84ED31647}" srcOrd="0" destOrd="0" presId="urn:microsoft.com/office/officeart/2005/8/layout/hChevron3"/>
    <dgm:cxn modelId="{AE67A043-EDA7-469A-AE2F-331391603B31}" srcId="{5CD00F77-7540-4435-B453-B56401562269}" destId="{8C3569E1-3BD5-4C99-BC5C-DA04C768F7B4}" srcOrd="2" destOrd="0" parTransId="{18C56C03-987C-4654-8AA8-A90F8862901F}" sibTransId="{BF22F4FF-9388-40ED-AB7E-436771643142}"/>
    <dgm:cxn modelId="{0A504C47-DB94-414D-A4F4-D49E122B0A4A}" srcId="{5CD00F77-7540-4435-B453-B56401562269}" destId="{ADEC6547-40A3-419C-A9E1-45DD24913E98}" srcOrd="7" destOrd="0" parTransId="{90D5E21D-CD74-4FAB-8410-31641C4F33B6}" sibTransId="{DC1F91C9-6EE7-4827-8408-30447156E6F0}"/>
    <dgm:cxn modelId="{9A2D016A-06B1-4821-BC43-17BF0118BDC3}" type="presOf" srcId="{09D8D4D2-4549-449F-80A4-875DC08926C6}" destId="{0C909AEC-69A1-4979-B5ED-A79AE57B4CDF}" srcOrd="0" destOrd="0" presId="urn:microsoft.com/office/officeart/2005/8/layout/hChevron3"/>
    <dgm:cxn modelId="{DFE15A6A-4A79-4378-B4BA-81D99CF56530}" srcId="{5CD00F77-7540-4435-B453-B56401562269}" destId="{B6AD5FA3-F3F5-443B-B7B3-27ECFF6AC76F}" srcOrd="4" destOrd="0" parTransId="{10D6435E-6C4E-4EF0-81F4-8F9835AC3B47}" sibTransId="{C397B6B1-250B-4DD6-94E6-06FBB461A06D}"/>
    <dgm:cxn modelId="{4FF0FF4B-D983-488D-99F6-844EFE707FAB}" type="presOf" srcId="{560307D7-019A-494C-BDBB-814F7BFFBF52}" destId="{E49394BD-ACDD-4E2A-8D4E-3165DB189210}" srcOrd="0" destOrd="0" presId="urn:microsoft.com/office/officeart/2005/8/layout/hChevron3"/>
    <dgm:cxn modelId="{43BB2451-E2B3-4F0B-8DE3-07C7544E868A}" srcId="{5CD00F77-7540-4435-B453-B56401562269}" destId="{5AEDCE6D-792F-4778-92BC-66B5BF4363F3}" srcOrd="14" destOrd="0" parTransId="{62E0F3DE-0073-4604-A35F-28E6991577D0}" sibTransId="{19B56471-4034-481A-A87F-497367288BA0}"/>
    <dgm:cxn modelId="{D74D9856-5DFD-490F-B594-6EBFCA4ADD1B}" srcId="{5CD00F77-7540-4435-B453-B56401562269}" destId="{A6736089-F08F-45B4-AC2C-A4A8A9126BF5}" srcOrd="5" destOrd="0" parTransId="{0411CDAE-8598-42CF-AD21-FB5B1E2C2EDF}" sibTransId="{31B1683D-F214-4282-9444-556955E4E522}"/>
    <dgm:cxn modelId="{24878A7D-49EF-4979-84A8-A4CB423FDF7F}" type="presOf" srcId="{5AEDCE6D-792F-4778-92BC-66B5BF4363F3}" destId="{AE521ED2-830D-4818-9A63-CB886A1429F5}" srcOrd="0" destOrd="0" presId="urn:microsoft.com/office/officeart/2005/8/layout/hChevron3"/>
    <dgm:cxn modelId="{C56C647E-871D-442B-B332-3C81242C7D3F}" srcId="{5CD00F77-7540-4435-B453-B56401562269}" destId="{473084DA-7876-483A-8DCF-3531D4B06360}" srcOrd="8" destOrd="0" parTransId="{8E0BC05F-0E3F-47F7-8CBD-218CA51EAA7C}" sibTransId="{9DBEC09F-BC4F-460D-9509-A83646AF5118}"/>
    <dgm:cxn modelId="{7EC70084-A4D5-45F1-A103-315D7A15FB23}" type="presOf" srcId="{8020641D-E2E8-4D28-ADD1-8EEE9D11F25A}" destId="{56827605-D379-4E53-8AEE-C372B6D8E1CD}" srcOrd="0" destOrd="0" presId="urn:microsoft.com/office/officeart/2005/8/layout/hChevron3"/>
    <dgm:cxn modelId="{3FB6CE8A-1C63-46E3-BA95-F7CC33D0A119}" type="presOf" srcId="{A7243E69-684F-4993-91E4-851DF266567F}" destId="{AF80794C-3FA0-42D8-AF3A-38CB368C966B}" srcOrd="0" destOrd="0" presId="urn:microsoft.com/office/officeart/2005/8/layout/hChevron3"/>
    <dgm:cxn modelId="{B7FA8E92-6132-468A-9E67-453CEDB16896}" type="presOf" srcId="{E2F1FD7F-DA25-49E0-85BB-F99404F21E48}" destId="{CDB35809-9B8F-411A-97D7-7CCA68B22B01}" srcOrd="0" destOrd="0" presId="urn:microsoft.com/office/officeart/2005/8/layout/hChevron3"/>
    <dgm:cxn modelId="{1E6327A9-CEFE-4E83-92D5-7328B77C0CD4}" srcId="{5CD00F77-7540-4435-B453-B56401562269}" destId="{8020641D-E2E8-4D28-ADD1-8EEE9D11F25A}" srcOrd="0" destOrd="0" parTransId="{420EFB7A-BEAF-4DF4-85F9-2DAC61D7F54D}" sibTransId="{87D64A99-5B38-4A0B-AC18-F2ACF0128288}"/>
    <dgm:cxn modelId="{C5E4A5B8-1248-41E0-8EDD-554288F3134F}" srcId="{5CD00F77-7540-4435-B453-B56401562269}" destId="{62AE32F8-DC8C-460B-8BE0-9331A87C28F4}" srcOrd="11" destOrd="0" parTransId="{2CF68B5B-4209-4574-A234-0EA276866F43}" sibTransId="{17CAA202-E103-430C-BCBC-10D553B19EA6}"/>
    <dgm:cxn modelId="{C135B5BF-469B-4F09-9749-F8B1B2B1C90B}" srcId="{5CD00F77-7540-4435-B453-B56401562269}" destId="{0A1E2928-9E26-4C16-AE1D-86647DEAB178}" srcOrd="12" destOrd="0" parTransId="{5595F0EC-961E-4DB5-95FA-E8B39DCE0269}" sibTransId="{5091A9DB-C5B9-4883-B572-B82BE9AA678E}"/>
    <dgm:cxn modelId="{89CCDFC1-7865-492E-BE86-D4445B7A236F}" srcId="{5CD00F77-7540-4435-B453-B56401562269}" destId="{83962F3F-FAE4-497E-9E74-C2994D36FA33}" srcOrd="13" destOrd="0" parTransId="{77834562-1F3C-4393-9AB6-703FF7F8A141}" sibTransId="{310E6661-4209-4A6B-A70D-C2CBC435233D}"/>
    <dgm:cxn modelId="{490CFEC8-539A-4E5C-8D26-E1090DCE093B}" srcId="{5CD00F77-7540-4435-B453-B56401562269}" destId="{09D8D4D2-4549-449F-80A4-875DC08926C6}" srcOrd="6" destOrd="0" parTransId="{B8C30B6D-DFBF-4607-B440-AB5E8B432F16}" sibTransId="{540514B7-8A04-4770-A3F1-3517FE372DB1}"/>
    <dgm:cxn modelId="{EF9F78ED-FFEE-4097-8A1C-16D04D1FF635}" type="presOf" srcId="{473084DA-7876-483A-8DCF-3531D4B06360}" destId="{54DF0DBD-173C-4986-9B19-08E45A547133}" srcOrd="0" destOrd="0" presId="urn:microsoft.com/office/officeart/2005/8/layout/hChevron3"/>
    <dgm:cxn modelId="{590669EE-6B66-4157-9957-8B07D6AF23E8}" type="presOf" srcId="{70BDF343-A6E8-491B-88C4-24A96B0F9894}" destId="{2765BF87-685C-47D2-A2C4-46E6FB39DC9C}" srcOrd="0" destOrd="0" presId="urn:microsoft.com/office/officeart/2005/8/layout/hChevron3"/>
    <dgm:cxn modelId="{95504FF0-B07D-4248-BF74-754486A03B88}" type="presOf" srcId="{8C3569E1-3BD5-4C99-BC5C-DA04C768F7B4}" destId="{BCA1916C-B3C6-4B21-81E5-C3AE512F440C}" srcOrd="0" destOrd="0" presId="urn:microsoft.com/office/officeart/2005/8/layout/hChevron3"/>
    <dgm:cxn modelId="{AFDD17F6-A25E-47FB-A0F2-45463F7ED91A}" srcId="{5CD00F77-7540-4435-B453-B56401562269}" destId="{77804E7D-A04D-465F-B121-5DBEBBB5E1D5}" srcOrd="1" destOrd="0" parTransId="{EC5BE1F7-0498-49EC-B664-E3CDE1B2F9F1}" sibTransId="{DAF8DF84-AE5C-4253-920C-17D700A76BA6}"/>
    <dgm:cxn modelId="{9D81E3FF-E71E-4394-8E66-CFD1A0808C70}" srcId="{5CD00F77-7540-4435-B453-B56401562269}" destId="{70BDF343-A6E8-491B-88C4-24A96B0F9894}" srcOrd="9" destOrd="0" parTransId="{52E20242-4B7A-475A-8EFE-5DFB20022E82}" sibTransId="{1A9E6E23-DC48-4EC1-A16B-AA3921031C9B}"/>
    <dgm:cxn modelId="{24FB2D8A-8AE2-490B-AC1A-042563496C3E}" type="presParOf" srcId="{2780CB37-4F93-4327-BADB-EE048427F62C}" destId="{56827605-D379-4E53-8AEE-C372B6D8E1CD}" srcOrd="0" destOrd="0" presId="urn:microsoft.com/office/officeart/2005/8/layout/hChevron3"/>
    <dgm:cxn modelId="{9C18982F-AA7D-478A-87C1-3901569167EC}" type="presParOf" srcId="{2780CB37-4F93-4327-BADB-EE048427F62C}" destId="{5C272566-063C-4C84-AFB7-00FB4D219DD7}" srcOrd="1" destOrd="0" presId="urn:microsoft.com/office/officeart/2005/8/layout/hChevron3"/>
    <dgm:cxn modelId="{683FD95A-14A7-473E-A526-DE6B7605761B}" type="presParOf" srcId="{2780CB37-4F93-4327-BADB-EE048427F62C}" destId="{4670F805-F0A0-4185-AE14-75F608585354}" srcOrd="2" destOrd="0" presId="urn:microsoft.com/office/officeart/2005/8/layout/hChevron3"/>
    <dgm:cxn modelId="{722BBD4C-BF61-4DC3-A33B-1D9864F6E7CC}" type="presParOf" srcId="{2780CB37-4F93-4327-BADB-EE048427F62C}" destId="{7D9C254F-09C7-44DE-BCE7-B0BDE7A4DE90}" srcOrd="3" destOrd="0" presId="urn:microsoft.com/office/officeart/2005/8/layout/hChevron3"/>
    <dgm:cxn modelId="{89E9CE07-B1B2-4152-84B1-D5A2B4B08F06}" type="presParOf" srcId="{2780CB37-4F93-4327-BADB-EE048427F62C}" destId="{BCA1916C-B3C6-4B21-81E5-C3AE512F440C}" srcOrd="4" destOrd="0" presId="urn:microsoft.com/office/officeart/2005/8/layout/hChevron3"/>
    <dgm:cxn modelId="{ED63E00A-F06E-42A8-AD5D-D2E8862A02BC}" type="presParOf" srcId="{2780CB37-4F93-4327-BADB-EE048427F62C}" destId="{B312B6AF-937C-48E8-8C32-F6FB7C5205C0}" srcOrd="5" destOrd="0" presId="urn:microsoft.com/office/officeart/2005/8/layout/hChevron3"/>
    <dgm:cxn modelId="{27BA03AF-7855-4628-951D-ADE8E1B82926}" type="presParOf" srcId="{2780CB37-4F93-4327-BADB-EE048427F62C}" destId="{E49394BD-ACDD-4E2A-8D4E-3165DB189210}" srcOrd="6" destOrd="0" presId="urn:microsoft.com/office/officeart/2005/8/layout/hChevron3"/>
    <dgm:cxn modelId="{5194E320-EB1C-4A8E-A9FD-A376394E650D}" type="presParOf" srcId="{2780CB37-4F93-4327-BADB-EE048427F62C}" destId="{2ADB92A6-F288-4FE5-B13F-5AA6494F2648}" srcOrd="7" destOrd="0" presId="urn:microsoft.com/office/officeart/2005/8/layout/hChevron3"/>
    <dgm:cxn modelId="{75D77BCD-57C0-4CA7-A8BD-527D044CC10F}" type="presParOf" srcId="{2780CB37-4F93-4327-BADB-EE048427F62C}" destId="{FDED06C1-69AE-4B3F-A4A6-6CA7D57D0203}" srcOrd="8" destOrd="0" presId="urn:microsoft.com/office/officeart/2005/8/layout/hChevron3"/>
    <dgm:cxn modelId="{E375510D-CB3F-499D-BF15-9CBCA02786FB}" type="presParOf" srcId="{2780CB37-4F93-4327-BADB-EE048427F62C}" destId="{1CC4DA28-A81F-4677-8B91-C9F0C232A973}" srcOrd="9" destOrd="0" presId="urn:microsoft.com/office/officeart/2005/8/layout/hChevron3"/>
    <dgm:cxn modelId="{2041FF43-8FC1-467F-883F-4BB86FA2F1F2}" type="presParOf" srcId="{2780CB37-4F93-4327-BADB-EE048427F62C}" destId="{7B20B0E2-33DB-4BC4-B41D-D5D66577018E}" srcOrd="10" destOrd="0" presId="urn:microsoft.com/office/officeart/2005/8/layout/hChevron3"/>
    <dgm:cxn modelId="{4767F078-0FB7-497E-A340-0CCFF1CE7A91}" type="presParOf" srcId="{2780CB37-4F93-4327-BADB-EE048427F62C}" destId="{5F4BBC82-305C-401C-937F-1905DABCDB26}" srcOrd="11" destOrd="0" presId="urn:microsoft.com/office/officeart/2005/8/layout/hChevron3"/>
    <dgm:cxn modelId="{48498929-9AE1-4C56-B297-8DCE2A18759F}" type="presParOf" srcId="{2780CB37-4F93-4327-BADB-EE048427F62C}" destId="{0C909AEC-69A1-4979-B5ED-A79AE57B4CDF}" srcOrd="12" destOrd="0" presId="urn:microsoft.com/office/officeart/2005/8/layout/hChevron3"/>
    <dgm:cxn modelId="{8573BB2A-F0BD-44AF-B721-4B9856681705}" type="presParOf" srcId="{2780CB37-4F93-4327-BADB-EE048427F62C}" destId="{287F20BD-3274-450F-8352-4FB3F3BD872F}" srcOrd="13" destOrd="0" presId="urn:microsoft.com/office/officeart/2005/8/layout/hChevron3"/>
    <dgm:cxn modelId="{2587AEC4-4B20-4A9F-A305-65129B73E1C5}" type="presParOf" srcId="{2780CB37-4F93-4327-BADB-EE048427F62C}" destId="{84C0F1AB-DE32-415C-8A25-0C1A2C581BE7}" srcOrd="14" destOrd="0" presId="urn:microsoft.com/office/officeart/2005/8/layout/hChevron3"/>
    <dgm:cxn modelId="{B147C1F8-8352-4458-B30F-5FBEB93D95AA}" type="presParOf" srcId="{2780CB37-4F93-4327-BADB-EE048427F62C}" destId="{67AF21A3-E0EA-432E-877E-EC81783D6672}" srcOrd="15" destOrd="0" presId="urn:microsoft.com/office/officeart/2005/8/layout/hChevron3"/>
    <dgm:cxn modelId="{7B599F2F-9D4E-4F98-826C-5788F54543E2}" type="presParOf" srcId="{2780CB37-4F93-4327-BADB-EE048427F62C}" destId="{54DF0DBD-173C-4986-9B19-08E45A547133}" srcOrd="16" destOrd="0" presId="urn:microsoft.com/office/officeart/2005/8/layout/hChevron3"/>
    <dgm:cxn modelId="{DC72DD7E-C031-4003-ABD1-95C5C5415802}" type="presParOf" srcId="{2780CB37-4F93-4327-BADB-EE048427F62C}" destId="{71593C9C-E6BF-4BE5-A330-D1EFC2D2E501}" srcOrd="17" destOrd="0" presId="urn:microsoft.com/office/officeart/2005/8/layout/hChevron3"/>
    <dgm:cxn modelId="{F9B32E9C-103E-4BBA-8357-3BA4E4661BD6}" type="presParOf" srcId="{2780CB37-4F93-4327-BADB-EE048427F62C}" destId="{2765BF87-685C-47D2-A2C4-46E6FB39DC9C}" srcOrd="18" destOrd="0" presId="urn:microsoft.com/office/officeart/2005/8/layout/hChevron3"/>
    <dgm:cxn modelId="{3993361C-D02F-40B3-ADA4-5CD36A292B8E}" type="presParOf" srcId="{2780CB37-4F93-4327-BADB-EE048427F62C}" destId="{BDAC3844-FF22-499B-A1C0-79D52D0C4812}" srcOrd="19" destOrd="0" presId="urn:microsoft.com/office/officeart/2005/8/layout/hChevron3"/>
    <dgm:cxn modelId="{227FCDE8-4DCE-4B7E-91CF-9120ADEB49F8}" type="presParOf" srcId="{2780CB37-4F93-4327-BADB-EE048427F62C}" destId="{CDB35809-9B8F-411A-97D7-7CCA68B22B01}" srcOrd="20" destOrd="0" presId="urn:microsoft.com/office/officeart/2005/8/layout/hChevron3"/>
    <dgm:cxn modelId="{C609EF04-E358-43F5-A424-76F1C8E9B86F}" type="presParOf" srcId="{2780CB37-4F93-4327-BADB-EE048427F62C}" destId="{1EC2B0C3-ACB6-4CFD-B0EA-22CAD32E9B4F}" srcOrd="21" destOrd="0" presId="urn:microsoft.com/office/officeart/2005/8/layout/hChevron3"/>
    <dgm:cxn modelId="{9DAFDC43-C46D-414B-9671-014AAB0D7957}" type="presParOf" srcId="{2780CB37-4F93-4327-BADB-EE048427F62C}" destId="{D6BE53DA-5E9D-45EA-9D48-1082D4B271C5}" srcOrd="22" destOrd="0" presId="urn:microsoft.com/office/officeart/2005/8/layout/hChevron3"/>
    <dgm:cxn modelId="{EDD153F7-615F-451A-A813-BC710ED11A06}" type="presParOf" srcId="{2780CB37-4F93-4327-BADB-EE048427F62C}" destId="{69AD02A0-0386-481F-B6AE-177B2F052E8D}" srcOrd="23" destOrd="0" presId="urn:microsoft.com/office/officeart/2005/8/layout/hChevron3"/>
    <dgm:cxn modelId="{35D1DE6E-6F5B-414A-AB53-0E52EE6C2445}" type="presParOf" srcId="{2780CB37-4F93-4327-BADB-EE048427F62C}" destId="{6934AE74-DA28-420C-B221-BCFA26F85B0E}" srcOrd="24" destOrd="0" presId="urn:microsoft.com/office/officeart/2005/8/layout/hChevron3"/>
    <dgm:cxn modelId="{2229055D-F29E-4D44-83ED-5C5B7C053876}" type="presParOf" srcId="{2780CB37-4F93-4327-BADB-EE048427F62C}" destId="{A406EE16-E983-4B8D-A3B9-CC9DA6023CA9}" srcOrd="25" destOrd="0" presId="urn:microsoft.com/office/officeart/2005/8/layout/hChevron3"/>
    <dgm:cxn modelId="{E24E2DBC-56DF-431C-9BCD-CAD0669337BB}" type="presParOf" srcId="{2780CB37-4F93-4327-BADB-EE048427F62C}" destId="{C1A570E3-3436-47A4-BA0C-E1E84ED31647}" srcOrd="26" destOrd="0" presId="urn:microsoft.com/office/officeart/2005/8/layout/hChevron3"/>
    <dgm:cxn modelId="{645C974D-EB53-4C1C-B5F5-020CD217F6D1}" type="presParOf" srcId="{2780CB37-4F93-4327-BADB-EE048427F62C}" destId="{1FAD0F17-7B98-4CD0-86AB-991FF6A45EC9}" srcOrd="27" destOrd="0" presId="urn:microsoft.com/office/officeart/2005/8/layout/hChevron3"/>
    <dgm:cxn modelId="{77D83EB5-20E0-4B90-8071-E72B733CFB2A}" type="presParOf" srcId="{2780CB37-4F93-4327-BADB-EE048427F62C}" destId="{AE521ED2-830D-4818-9A63-CB886A1429F5}" srcOrd="28" destOrd="0" presId="urn:microsoft.com/office/officeart/2005/8/layout/hChevron3"/>
    <dgm:cxn modelId="{4FB67B05-5422-406C-A9D6-022D0251C521}" type="presParOf" srcId="{2780CB37-4F93-4327-BADB-EE048427F62C}" destId="{EC100ED9-9E00-4007-9395-A9AFA15A3F19}" srcOrd="29" destOrd="0" presId="urn:microsoft.com/office/officeart/2005/8/layout/hChevron3"/>
    <dgm:cxn modelId="{6F4865DE-E5DB-4F0A-84AE-EBC4C6ED12F4}" type="presParOf" srcId="{2780CB37-4F93-4327-BADB-EE048427F62C}" destId="{AF80794C-3FA0-42D8-AF3A-38CB368C966B}" srcOrd="3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CD00F77-7540-4435-B453-B56401562269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8020641D-E2E8-4D28-ADD1-8EEE9D11F25A}">
      <dgm:prSet phldrT="[Text]"/>
      <dgm:spPr>
        <a:solidFill>
          <a:srgbClr val="F2AA5D"/>
        </a:solidFill>
      </dgm:spPr>
      <dgm:t>
        <a:bodyPr/>
        <a:lstStyle/>
        <a:p>
          <a:r>
            <a:rPr lang="cs-CZ" dirty="0">
              <a:solidFill>
                <a:schemeClr val="bg1"/>
              </a:solidFill>
            </a:rPr>
            <a:t>2006</a:t>
          </a:r>
        </a:p>
      </dgm:t>
    </dgm:pt>
    <dgm:pt modelId="{420EFB7A-BEAF-4DF4-85F9-2DAC61D7F54D}" type="parTrans" cxnId="{1E6327A9-CEFE-4E83-92D5-7328B77C0CD4}">
      <dgm:prSet/>
      <dgm:spPr/>
      <dgm:t>
        <a:bodyPr/>
        <a:lstStyle/>
        <a:p>
          <a:endParaRPr lang="cs-CZ"/>
        </a:p>
      </dgm:t>
    </dgm:pt>
    <dgm:pt modelId="{87D64A99-5B38-4A0B-AC18-F2ACF0128288}" type="sibTrans" cxnId="{1E6327A9-CEFE-4E83-92D5-7328B77C0CD4}">
      <dgm:prSet/>
      <dgm:spPr/>
      <dgm:t>
        <a:bodyPr/>
        <a:lstStyle/>
        <a:p>
          <a:endParaRPr lang="cs-CZ"/>
        </a:p>
      </dgm:t>
    </dgm:pt>
    <dgm:pt modelId="{0A1E2928-9E26-4C16-AE1D-86647DEAB178}">
      <dgm:prSet phldrT="[Text]"/>
      <dgm:spPr>
        <a:solidFill>
          <a:srgbClr val="F2AA5D"/>
        </a:solidFill>
      </dgm:spPr>
      <dgm:t>
        <a:bodyPr/>
        <a:lstStyle/>
        <a:p>
          <a:r>
            <a:rPr lang="cs-CZ" dirty="0"/>
            <a:t>2018</a:t>
          </a:r>
        </a:p>
      </dgm:t>
    </dgm:pt>
    <dgm:pt modelId="{5595F0EC-961E-4DB5-95FA-E8B39DCE0269}" type="parTrans" cxnId="{C135B5BF-469B-4F09-9749-F8B1B2B1C90B}">
      <dgm:prSet/>
      <dgm:spPr/>
      <dgm:t>
        <a:bodyPr/>
        <a:lstStyle/>
        <a:p>
          <a:endParaRPr lang="cs-CZ"/>
        </a:p>
      </dgm:t>
    </dgm:pt>
    <dgm:pt modelId="{5091A9DB-C5B9-4883-B572-B82BE9AA678E}" type="sibTrans" cxnId="{C135B5BF-469B-4F09-9749-F8B1B2B1C90B}">
      <dgm:prSet/>
      <dgm:spPr/>
      <dgm:t>
        <a:bodyPr/>
        <a:lstStyle/>
        <a:p>
          <a:endParaRPr lang="cs-CZ"/>
        </a:p>
      </dgm:t>
    </dgm:pt>
    <dgm:pt modelId="{83962F3F-FAE4-497E-9E74-C2994D36FA33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2019</a:t>
          </a:r>
        </a:p>
      </dgm:t>
    </dgm:pt>
    <dgm:pt modelId="{77834562-1F3C-4393-9AB6-703FF7F8A141}" type="parTrans" cxnId="{89CCDFC1-7865-492E-BE86-D4445B7A236F}">
      <dgm:prSet/>
      <dgm:spPr/>
      <dgm:t>
        <a:bodyPr/>
        <a:lstStyle/>
        <a:p>
          <a:endParaRPr lang="cs-CZ"/>
        </a:p>
      </dgm:t>
    </dgm:pt>
    <dgm:pt modelId="{310E6661-4209-4A6B-A70D-C2CBC435233D}" type="sibTrans" cxnId="{89CCDFC1-7865-492E-BE86-D4445B7A236F}">
      <dgm:prSet/>
      <dgm:spPr/>
      <dgm:t>
        <a:bodyPr/>
        <a:lstStyle/>
        <a:p>
          <a:endParaRPr lang="cs-CZ"/>
        </a:p>
      </dgm:t>
    </dgm:pt>
    <dgm:pt modelId="{77804E7D-A04D-465F-B121-5DBEBBB5E1D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2007</a:t>
          </a:r>
        </a:p>
      </dgm:t>
    </dgm:pt>
    <dgm:pt modelId="{EC5BE1F7-0498-49EC-B664-E3CDE1B2F9F1}" type="parTrans" cxnId="{AFDD17F6-A25E-47FB-A0F2-45463F7ED91A}">
      <dgm:prSet/>
      <dgm:spPr/>
      <dgm:t>
        <a:bodyPr/>
        <a:lstStyle/>
        <a:p>
          <a:endParaRPr lang="cs-CZ"/>
        </a:p>
      </dgm:t>
    </dgm:pt>
    <dgm:pt modelId="{DAF8DF84-AE5C-4253-920C-17D700A76BA6}" type="sibTrans" cxnId="{AFDD17F6-A25E-47FB-A0F2-45463F7ED91A}">
      <dgm:prSet/>
      <dgm:spPr/>
      <dgm:t>
        <a:bodyPr/>
        <a:lstStyle/>
        <a:p>
          <a:endParaRPr lang="cs-CZ"/>
        </a:p>
      </dgm:t>
    </dgm:pt>
    <dgm:pt modelId="{8C3569E1-3BD5-4C99-BC5C-DA04C768F7B4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2008</a:t>
          </a:r>
        </a:p>
      </dgm:t>
    </dgm:pt>
    <dgm:pt modelId="{18C56C03-987C-4654-8AA8-A90F8862901F}" type="parTrans" cxnId="{AE67A043-EDA7-469A-AE2F-331391603B31}">
      <dgm:prSet/>
      <dgm:spPr/>
      <dgm:t>
        <a:bodyPr/>
        <a:lstStyle/>
        <a:p>
          <a:endParaRPr lang="cs-CZ"/>
        </a:p>
      </dgm:t>
    </dgm:pt>
    <dgm:pt modelId="{BF22F4FF-9388-40ED-AB7E-436771643142}" type="sibTrans" cxnId="{AE67A043-EDA7-469A-AE2F-331391603B31}">
      <dgm:prSet/>
      <dgm:spPr/>
      <dgm:t>
        <a:bodyPr/>
        <a:lstStyle/>
        <a:p>
          <a:endParaRPr lang="cs-CZ"/>
        </a:p>
      </dgm:t>
    </dgm:pt>
    <dgm:pt modelId="{560307D7-019A-494C-BDBB-814F7BFFBF52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2009</a:t>
          </a:r>
        </a:p>
      </dgm:t>
    </dgm:pt>
    <dgm:pt modelId="{4AAD1885-2B83-4319-94B1-75CF5F406F81}" type="parTrans" cxnId="{898D0333-C349-45A0-B74D-E28813BA6202}">
      <dgm:prSet/>
      <dgm:spPr/>
      <dgm:t>
        <a:bodyPr/>
        <a:lstStyle/>
        <a:p>
          <a:endParaRPr lang="cs-CZ"/>
        </a:p>
      </dgm:t>
    </dgm:pt>
    <dgm:pt modelId="{D7995F17-B06C-4F34-A142-3A4F6B136AA2}" type="sibTrans" cxnId="{898D0333-C349-45A0-B74D-E28813BA6202}">
      <dgm:prSet/>
      <dgm:spPr/>
      <dgm:t>
        <a:bodyPr/>
        <a:lstStyle/>
        <a:p>
          <a:endParaRPr lang="cs-CZ"/>
        </a:p>
      </dgm:t>
    </dgm:pt>
    <dgm:pt modelId="{B6AD5FA3-F3F5-443B-B7B3-27ECFF6AC76F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2010</a:t>
          </a:r>
        </a:p>
      </dgm:t>
    </dgm:pt>
    <dgm:pt modelId="{10D6435E-6C4E-4EF0-81F4-8F9835AC3B47}" type="parTrans" cxnId="{DFE15A6A-4A79-4378-B4BA-81D99CF56530}">
      <dgm:prSet/>
      <dgm:spPr/>
      <dgm:t>
        <a:bodyPr/>
        <a:lstStyle/>
        <a:p>
          <a:endParaRPr lang="cs-CZ"/>
        </a:p>
      </dgm:t>
    </dgm:pt>
    <dgm:pt modelId="{C397B6B1-250B-4DD6-94E6-06FBB461A06D}" type="sibTrans" cxnId="{DFE15A6A-4A79-4378-B4BA-81D99CF56530}">
      <dgm:prSet/>
      <dgm:spPr/>
      <dgm:t>
        <a:bodyPr/>
        <a:lstStyle/>
        <a:p>
          <a:endParaRPr lang="cs-CZ"/>
        </a:p>
      </dgm:t>
    </dgm:pt>
    <dgm:pt modelId="{A6736089-F08F-45B4-AC2C-A4A8A9126BF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2011</a:t>
          </a:r>
        </a:p>
      </dgm:t>
    </dgm:pt>
    <dgm:pt modelId="{0411CDAE-8598-42CF-AD21-FB5B1E2C2EDF}" type="parTrans" cxnId="{D74D9856-5DFD-490F-B594-6EBFCA4ADD1B}">
      <dgm:prSet/>
      <dgm:spPr/>
      <dgm:t>
        <a:bodyPr/>
        <a:lstStyle/>
        <a:p>
          <a:endParaRPr lang="cs-CZ"/>
        </a:p>
      </dgm:t>
    </dgm:pt>
    <dgm:pt modelId="{31B1683D-F214-4282-9444-556955E4E522}" type="sibTrans" cxnId="{D74D9856-5DFD-490F-B594-6EBFCA4ADD1B}">
      <dgm:prSet/>
      <dgm:spPr/>
      <dgm:t>
        <a:bodyPr/>
        <a:lstStyle/>
        <a:p>
          <a:endParaRPr lang="cs-CZ"/>
        </a:p>
      </dgm:t>
    </dgm:pt>
    <dgm:pt modelId="{09D8D4D2-4549-449F-80A4-875DC08926C6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2012</a:t>
          </a:r>
        </a:p>
      </dgm:t>
    </dgm:pt>
    <dgm:pt modelId="{B8C30B6D-DFBF-4607-B440-AB5E8B432F16}" type="parTrans" cxnId="{490CFEC8-539A-4E5C-8D26-E1090DCE093B}">
      <dgm:prSet/>
      <dgm:spPr/>
      <dgm:t>
        <a:bodyPr/>
        <a:lstStyle/>
        <a:p>
          <a:endParaRPr lang="cs-CZ"/>
        </a:p>
      </dgm:t>
    </dgm:pt>
    <dgm:pt modelId="{540514B7-8A04-4770-A3F1-3517FE372DB1}" type="sibTrans" cxnId="{490CFEC8-539A-4E5C-8D26-E1090DCE093B}">
      <dgm:prSet/>
      <dgm:spPr/>
      <dgm:t>
        <a:bodyPr/>
        <a:lstStyle/>
        <a:p>
          <a:endParaRPr lang="cs-CZ"/>
        </a:p>
      </dgm:t>
    </dgm:pt>
    <dgm:pt modelId="{ADEC6547-40A3-419C-A9E1-45DD24913E98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2013</a:t>
          </a:r>
        </a:p>
      </dgm:t>
    </dgm:pt>
    <dgm:pt modelId="{90D5E21D-CD74-4FAB-8410-31641C4F33B6}" type="parTrans" cxnId="{0A504C47-DB94-414D-A4F4-D49E122B0A4A}">
      <dgm:prSet/>
      <dgm:spPr/>
      <dgm:t>
        <a:bodyPr/>
        <a:lstStyle/>
        <a:p>
          <a:endParaRPr lang="cs-CZ"/>
        </a:p>
      </dgm:t>
    </dgm:pt>
    <dgm:pt modelId="{DC1F91C9-6EE7-4827-8408-30447156E6F0}" type="sibTrans" cxnId="{0A504C47-DB94-414D-A4F4-D49E122B0A4A}">
      <dgm:prSet/>
      <dgm:spPr/>
      <dgm:t>
        <a:bodyPr/>
        <a:lstStyle/>
        <a:p>
          <a:endParaRPr lang="cs-CZ"/>
        </a:p>
      </dgm:t>
    </dgm:pt>
    <dgm:pt modelId="{473084DA-7876-483A-8DCF-3531D4B06360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2014</a:t>
          </a:r>
        </a:p>
      </dgm:t>
    </dgm:pt>
    <dgm:pt modelId="{8E0BC05F-0E3F-47F7-8CBD-218CA51EAA7C}" type="parTrans" cxnId="{C56C647E-871D-442B-B332-3C81242C7D3F}">
      <dgm:prSet/>
      <dgm:spPr/>
      <dgm:t>
        <a:bodyPr/>
        <a:lstStyle/>
        <a:p>
          <a:endParaRPr lang="cs-CZ"/>
        </a:p>
      </dgm:t>
    </dgm:pt>
    <dgm:pt modelId="{9DBEC09F-BC4F-460D-9509-A83646AF5118}" type="sibTrans" cxnId="{C56C647E-871D-442B-B332-3C81242C7D3F}">
      <dgm:prSet/>
      <dgm:spPr/>
      <dgm:t>
        <a:bodyPr/>
        <a:lstStyle/>
        <a:p>
          <a:endParaRPr lang="cs-CZ"/>
        </a:p>
      </dgm:t>
    </dgm:pt>
    <dgm:pt modelId="{70BDF343-A6E8-491B-88C4-24A96B0F989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2015</a:t>
          </a:r>
        </a:p>
      </dgm:t>
    </dgm:pt>
    <dgm:pt modelId="{52E20242-4B7A-475A-8EFE-5DFB20022E82}" type="parTrans" cxnId="{9D81E3FF-E71E-4394-8E66-CFD1A0808C70}">
      <dgm:prSet/>
      <dgm:spPr/>
      <dgm:t>
        <a:bodyPr/>
        <a:lstStyle/>
        <a:p>
          <a:endParaRPr lang="cs-CZ"/>
        </a:p>
      </dgm:t>
    </dgm:pt>
    <dgm:pt modelId="{1A9E6E23-DC48-4EC1-A16B-AA3921031C9B}" type="sibTrans" cxnId="{9D81E3FF-E71E-4394-8E66-CFD1A0808C70}">
      <dgm:prSet/>
      <dgm:spPr/>
      <dgm:t>
        <a:bodyPr/>
        <a:lstStyle/>
        <a:p>
          <a:endParaRPr lang="cs-CZ"/>
        </a:p>
      </dgm:t>
    </dgm:pt>
    <dgm:pt modelId="{E2F1FD7F-DA25-49E0-85BB-F99404F21E48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2016</a:t>
          </a:r>
        </a:p>
      </dgm:t>
    </dgm:pt>
    <dgm:pt modelId="{FC9D47CF-84E4-4B2F-8983-BD3040CF95E4}" type="parTrans" cxnId="{169CE13D-7706-46D6-999D-AD7CAFB22F14}">
      <dgm:prSet/>
      <dgm:spPr/>
      <dgm:t>
        <a:bodyPr/>
        <a:lstStyle/>
        <a:p>
          <a:endParaRPr lang="cs-CZ"/>
        </a:p>
      </dgm:t>
    </dgm:pt>
    <dgm:pt modelId="{8C3045E0-3B46-4684-B963-FE5C493F1F58}" type="sibTrans" cxnId="{169CE13D-7706-46D6-999D-AD7CAFB22F14}">
      <dgm:prSet/>
      <dgm:spPr/>
      <dgm:t>
        <a:bodyPr/>
        <a:lstStyle/>
        <a:p>
          <a:endParaRPr lang="cs-CZ"/>
        </a:p>
      </dgm:t>
    </dgm:pt>
    <dgm:pt modelId="{62AE32F8-DC8C-460B-8BE0-9331A87C28F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2017</a:t>
          </a:r>
        </a:p>
      </dgm:t>
    </dgm:pt>
    <dgm:pt modelId="{2CF68B5B-4209-4574-A234-0EA276866F43}" type="parTrans" cxnId="{C5E4A5B8-1248-41E0-8EDD-554288F3134F}">
      <dgm:prSet/>
      <dgm:spPr/>
      <dgm:t>
        <a:bodyPr/>
        <a:lstStyle/>
        <a:p>
          <a:endParaRPr lang="cs-CZ"/>
        </a:p>
      </dgm:t>
    </dgm:pt>
    <dgm:pt modelId="{17CAA202-E103-430C-BCBC-10D553B19EA6}" type="sibTrans" cxnId="{C5E4A5B8-1248-41E0-8EDD-554288F3134F}">
      <dgm:prSet/>
      <dgm:spPr/>
      <dgm:t>
        <a:bodyPr/>
        <a:lstStyle/>
        <a:p>
          <a:endParaRPr lang="cs-CZ"/>
        </a:p>
      </dgm:t>
    </dgm:pt>
    <dgm:pt modelId="{5AEDCE6D-792F-4778-92BC-66B5BF4363F3}">
      <dgm:prSet/>
      <dgm:spPr>
        <a:solidFill>
          <a:srgbClr val="F2AA5D"/>
        </a:solidFill>
      </dgm:spPr>
      <dgm:t>
        <a:bodyPr/>
        <a:lstStyle/>
        <a:p>
          <a:endParaRPr lang="cs-CZ" dirty="0"/>
        </a:p>
      </dgm:t>
    </dgm:pt>
    <dgm:pt modelId="{62E0F3DE-0073-4604-A35F-28E6991577D0}" type="parTrans" cxnId="{43BB2451-E2B3-4F0B-8DE3-07C7544E868A}">
      <dgm:prSet/>
      <dgm:spPr/>
      <dgm:t>
        <a:bodyPr/>
        <a:lstStyle/>
        <a:p>
          <a:endParaRPr lang="cs-CZ"/>
        </a:p>
      </dgm:t>
    </dgm:pt>
    <dgm:pt modelId="{19B56471-4034-481A-A87F-497367288BA0}" type="sibTrans" cxnId="{43BB2451-E2B3-4F0B-8DE3-07C7544E868A}">
      <dgm:prSet/>
      <dgm:spPr/>
      <dgm:t>
        <a:bodyPr/>
        <a:lstStyle/>
        <a:p>
          <a:endParaRPr lang="cs-CZ"/>
        </a:p>
      </dgm:t>
    </dgm:pt>
    <dgm:pt modelId="{A7243E69-684F-4993-91E4-851DF266567F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2021</a:t>
          </a:r>
        </a:p>
      </dgm:t>
    </dgm:pt>
    <dgm:pt modelId="{561344EB-1339-4871-90B9-7422BCF051E4}" type="parTrans" cxnId="{9EB8BA1A-32B5-49A1-A6AD-71236155E4A5}">
      <dgm:prSet/>
      <dgm:spPr/>
      <dgm:t>
        <a:bodyPr/>
        <a:lstStyle/>
        <a:p>
          <a:endParaRPr lang="cs-CZ"/>
        </a:p>
      </dgm:t>
    </dgm:pt>
    <dgm:pt modelId="{20589FAF-B419-43AF-A225-E3FF2BB985C8}" type="sibTrans" cxnId="{9EB8BA1A-32B5-49A1-A6AD-71236155E4A5}">
      <dgm:prSet/>
      <dgm:spPr/>
      <dgm:t>
        <a:bodyPr/>
        <a:lstStyle/>
        <a:p>
          <a:endParaRPr lang="cs-CZ"/>
        </a:p>
      </dgm:t>
    </dgm:pt>
    <dgm:pt modelId="{2780CB37-4F93-4327-BADB-EE048427F62C}" type="pres">
      <dgm:prSet presAssocID="{5CD00F77-7540-4435-B453-B56401562269}" presName="Name0" presStyleCnt="0">
        <dgm:presLayoutVars>
          <dgm:dir/>
          <dgm:resizeHandles val="exact"/>
        </dgm:presLayoutVars>
      </dgm:prSet>
      <dgm:spPr/>
    </dgm:pt>
    <dgm:pt modelId="{56827605-D379-4E53-8AEE-C372B6D8E1CD}" type="pres">
      <dgm:prSet presAssocID="{8020641D-E2E8-4D28-ADD1-8EEE9D11F25A}" presName="parTxOnly" presStyleLbl="node1" presStyleIdx="0" presStyleCnt="16">
        <dgm:presLayoutVars>
          <dgm:bulletEnabled val="1"/>
        </dgm:presLayoutVars>
      </dgm:prSet>
      <dgm:spPr/>
    </dgm:pt>
    <dgm:pt modelId="{5C272566-063C-4C84-AFB7-00FB4D219DD7}" type="pres">
      <dgm:prSet presAssocID="{87D64A99-5B38-4A0B-AC18-F2ACF0128288}" presName="parSpace" presStyleCnt="0"/>
      <dgm:spPr/>
    </dgm:pt>
    <dgm:pt modelId="{4670F805-F0A0-4185-AE14-75F608585354}" type="pres">
      <dgm:prSet presAssocID="{77804E7D-A04D-465F-B121-5DBEBBB5E1D5}" presName="parTxOnly" presStyleLbl="node1" presStyleIdx="1" presStyleCnt="16">
        <dgm:presLayoutVars>
          <dgm:bulletEnabled val="1"/>
        </dgm:presLayoutVars>
      </dgm:prSet>
      <dgm:spPr/>
    </dgm:pt>
    <dgm:pt modelId="{7D9C254F-09C7-44DE-BCE7-B0BDE7A4DE90}" type="pres">
      <dgm:prSet presAssocID="{DAF8DF84-AE5C-4253-920C-17D700A76BA6}" presName="parSpace" presStyleCnt="0"/>
      <dgm:spPr/>
    </dgm:pt>
    <dgm:pt modelId="{BCA1916C-B3C6-4B21-81E5-C3AE512F440C}" type="pres">
      <dgm:prSet presAssocID="{8C3569E1-3BD5-4C99-BC5C-DA04C768F7B4}" presName="parTxOnly" presStyleLbl="node1" presStyleIdx="2" presStyleCnt="16">
        <dgm:presLayoutVars>
          <dgm:bulletEnabled val="1"/>
        </dgm:presLayoutVars>
      </dgm:prSet>
      <dgm:spPr/>
    </dgm:pt>
    <dgm:pt modelId="{B312B6AF-937C-48E8-8C32-F6FB7C5205C0}" type="pres">
      <dgm:prSet presAssocID="{BF22F4FF-9388-40ED-AB7E-436771643142}" presName="parSpace" presStyleCnt="0"/>
      <dgm:spPr/>
    </dgm:pt>
    <dgm:pt modelId="{E49394BD-ACDD-4E2A-8D4E-3165DB189210}" type="pres">
      <dgm:prSet presAssocID="{560307D7-019A-494C-BDBB-814F7BFFBF52}" presName="parTxOnly" presStyleLbl="node1" presStyleIdx="3" presStyleCnt="16">
        <dgm:presLayoutVars>
          <dgm:bulletEnabled val="1"/>
        </dgm:presLayoutVars>
      </dgm:prSet>
      <dgm:spPr/>
    </dgm:pt>
    <dgm:pt modelId="{2ADB92A6-F288-4FE5-B13F-5AA6494F2648}" type="pres">
      <dgm:prSet presAssocID="{D7995F17-B06C-4F34-A142-3A4F6B136AA2}" presName="parSpace" presStyleCnt="0"/>
      <dgm:spPr/>
    </dgm:pt>
    <dgm:pt modelId="{FDED06C1-69AE-4B3F-A4A6-6CA7D57D0203}" type="pres">
      <dgm:prSet presAssocID="{B6AD5FA3-F3F5-443B-B7B3-27ECFF6AC76F}" presName="parTxOnly" presStyleLbl="node1" presStyleIdx="4" presStyleCnt="16">
        <dgm:presLayoutVars>
          <dgm:bulletEnabled val="1"/>
        </dgm:presLayoutVars>
      </dgm:prSet>
      <dgm:spPr/>
    </dgm:pt>
    <dgm:pt modelId="{1CC4DA28-A81F-4677-8B91-C9F0C232A973}" type="pres">
      <dgm:prSet presAssocID="{C397B6B1-250B-4DD6-94E6-06FBB461A06D}" presName="parSpace" presStyleCnt="0"/>
      <dgm:spPr/>
    </dgm:pt>
    <dgm:pt modelId="{7B20B0E2-33DB-4BC4-B41D-D5D66577018E}" type="pres">
      <dgm:prSet presAssocID="{A6736089-F08F-45B4-AC2C-A4A8A9126BF5}" presName="parTxOnly" presStyleLbl="node1" presStyleIdx="5" presStyleCnt="16">
        <dgm:presLayoutVars>
          <dgm:bulletEnabled val="1"/>
        </dgm:presLayoutVars>
      </dgm:prSet>
      <dgm:spPr/>
    </dgm:pt>
    <dgm:pt modelId="{5F4BBC82-305C-401C-937F-1905DABCDB26}" type="pres">
      <dgm:prSet presAssocID="{31B1683D-F214-4282-9444-556955E4E522}" presName="parSpace" presStyleCnt="0"/>
      <dgm:spPr/>
    </dgm:pt>
    <dgm:pt modelId="{0C909AEC-69A1-4979-B5ED-A79AE57B4CDF}" type="pres">
      <dgm:prSet presAssocID="{09D8D4D2-4549-449F-80A4-875DC08926C6}" presName="parTxOnly" presStyleLbl="node1" presStyleIdx="6" presStyleCnt="16">
        <dgm:presLayoutVars>
          <dgm:bulletEnabled val="1"/>
        </dgm:presLayoutVars>
      </dgm:prSet>
      <dgm:spPr/>
    </dgm:pt>
    <dgm:pt modelId="{287F20BD-3274-450F-8352-4FB3F3BD872F}" type="pres">
      <dgm:prSet presAssocID="{540514B7-8A04-4770-A3F1-3517FE372DB1}" presName="parSpace" presStyleCnt="0"/>
      <dgm:spPr/>
    </dgm:pt>
    <dgm:pt modelId="{84C0F1AB-DE32-415C-8A25-0C1A2C581BE7}" type="pres">
      <dgm:prSet presAssocID="{ADEC6547-40A3-419C-A9E1-45DD24913E98}" presName="parTxOnly" presStyleLbl="node1" presStyleIdx="7" presStyleCnt="16">
        <dgm:presLayoutVars>
          <dgm:bulletEnabled val="1"/>
        </dgm:presLayoutVars>
      </dgm:prSet>
      <dgm:spPr/>
    </dgm:pt>
    <dgm:pt modelId="{67AF21A3-E0EA-432E-877E-EC81783D6672}" type="pres">
      <dgm:prSet presAssocID="{DC1F91C9-6EE7-4827-8408-30447156E6F0}" presName="parSpace" presStyleCnt="0"/>
      <dgm:spPr/>
    </dgm:pt>
    <dgm:pt modelId="{54DF0DBD-173C-4986-9B19-08E45A547133}" type="pres">
      <dgm:prSet presAssocID="{473084DA-7876-483A-8DCF-3531D4B06360}" presName="parTxOnly" presStyleLbl="node1" presStyleIdx="8" presStyleCnt="16">
        <dgm:presLayoutVars>
          <dgm:bulletEnabled val="1"/>
        </dgm:presLayoutVars>
      </dgm:prSet>
      <dgm:spPr/>
    </dgm:pt>
    <dgm:pt modelId="{71593C9C-E6BF-4BE5-A330-D1EFC2D2E501}" type="pres">
      <dgm:prSet presAssocID="{9DBEC09F-BC4F-460D-9509-A83646AF5118}" presName="parSpace" presStyleCnt="0"/>
      <dgm:spPr/>
    </dgm:pt>
    <dgm:pt modelId="{2765BF87-685C-47D2-A2C4-46E6FB39DC9C}" type="pres">
      <dgm:prSet presAssocID="{70BDF343-A6E8-491B-88C4-24A96B0F9894}" presName="parTxOnly" presStyleLbl="node1" presStyleIdx="9" presStyleCnt="16">
        <dgm:presLayoutVars>
          <dgm:bulletEnabled val="1"/>
        </dgm:presLayoutVars>
      </dgm:prSet>
      <dgm:spPr/>
    </dgm:pt>
    <dgm:pt modelId="{BDAC3844-FF22-499B-A1C0-79D52D0C4812}" type="pres">
      <dgm:prSet presAssocID="{1A9E6E23-DC48-4EC1-A16B-AA3921031C9B}" presName="parSpace" presStyleCnt="0"/>
      <dgm:spPr/>
    </dgm:pt>
    <dgm:pt modelId="{CDB35809-9B8F-411A-97D7-7CCA68B22B01}" type="pres">
      <dgm:prSet presAssocID="{E2F1FD7F-DA25-49E0-85BB-F99404F21E48}" presName="parTxOnly" presStyleLbl="node1" presStyleIdx="10" presStyleCnt="16">
        <dgm:presLayoutVars>
          <dgm:bulletEnabled val="1"/>
        </dgm:presLayoutVars>
      </dgm:prSet>
      <dgm:spPr/>
    </dgm:pt>
    <dgm:pt modelId="{1EC2B0C3-ACB6-4CFD-B0EA-22CAD32E9B4F}" type="pres">
      <dgm:prSet presAssocID="{8C3045E0-3B46-4684-B963-FE5C493F1F58}" presName="parSpace" presStyleCnt="0"/>
      <dgm:spPr/>
    </dgm:pt>
    <dgm:pt modelId="{D6BE53DA-5E9D-45EA-9D48-1082D4B271C5}" type="pres">
      <dgm:prSet presAssocID="{62AE32F8-DC8C-460B-8BE0-9331A87C28F4}" presName="parTxOnly" presStyleLbl="node1" presStyleIdx="11" presStyleCnt="16">
        <dgm:presLayoutVars>
          <dgm:bulletEnabled val="1"/>
        </dgm:presLayoutVars>
      </dgm:prSet>
      <dgm:spPr/>
    </dgm:pt>
    <dgm:pt modelId="{69AD02A0-0386-481F-B6AE-177B2F052E8D}" type="pres">
      <dgm:prSet presAssocID="{17CAA202-E103-430C-BCBC-10D553B19EA6}" presName="parSpace" presStyleCnt="0"/>
      <dgm:spPr/>
    </dgm:pt>
    <dgm:pt modelId="{6934AE74-DA28-420C-B221-BCFA26F85B0E}" type="pres">
      <dgm:prSet presAssocID="{0A1E2928-9E26-4C16-AE1D-86647DEAB178}" presName="parTxOnly" presStyleLbl="node1" presStyleIdx="12" presStyleCnt="16">
        <dgm:presLayoutVars>
          <dgm:bulletEnabled val="1"/>
        </dgm:presLayoutVars>
      </dgm:prSet>
      <dgm:spPr/>
    </dgm:pt>
    <dgm:pt modelId="{A406EE16-E983-4B8D-A3B9-CC9DA6023CA9}" type="pres">
      <dgm:prSet presAssocID="{5091A9DB-C5B9-4883-B572-B82BE9AA678E}" presName="parSpace" presStyleCnt="0"/>
      <dgm:spPr/>
    </dgm:pt>
    <dgm:pt modelId="{C1A570E3-3436-47A4-BA0C-E1E84ED31647}" type="pres">
      <dgm:prSet presAssocID="{83962F3F-FAE4-497E-9E74-C2994D36FA33}" presName="parTxOnly" presStyleLbl="node1" presStyleIdx="13" presStyleCnt="16">
        <dgm:presLayoutVars>
          <dgm:bulletEnabled val="1"/>
        </dgm:presLayoutVars>
      </dgm:prSet>
      <dgm:spPr/>
    </dgm:pt>
    <dgm:pt modelId="{1FAD0F17-7B98-4CD0-86AB-991FF6A45EC9}" type="pres">
      <dgm:prSet presAssocID="{310E6661-4209-4A6B-A70D-C2CBC435233D}" presName="parSpace" presStyleCnt="0"/>
      <dgm:spPr/>
    </dgm:pt>
    <dgm:pt modelId="{AE521ED2-830D-4818-9A63-CB886A1429F5}" type="pres">
      <dgm:prSet presAssocID="{5AEDCE6D-792F-4778-92BC-66B5BF4363F3}" presName="parTxOnly" presStyleLbl="node1" presStyleIdx="14" presStyleCnt="16" custScaleX="47158">
        <dgm:presLayoutVars>
          <dgm:bulletEnabled val="1"/>
        </dgm:presLayoutVars>
      </dgm:prSet>
      <dgm:spPr/>
    </dgm:pt>
    <dgm:pt modelId="{EC100ED9-9E00-4007-9395-A9AFA15A3F19}" type="pres">
      <dgm:prSet presAssocID="{19B56471-4034-481A-A87F-497367288BA0}" presName="parSpace" presStyleCnt="0"/>
      <dgm:spPr/>
    </dgm:pt>
    <dgm:pt modelId="{AF80794C-3FA0-42D8-AF3A-38CB368C966B}" type="pres">
      <dgm:prSet presAssocID="{A7243E69-684F-4993-91E4-851DF266567F}" presName="parTxOnly" presStyleLbl="node1" presStyleIdx="15" presStyleCnt="16">
        <dgm:presLayoutVars>
          <dgm:bulletEnabled val="1"/>
        </dgm:presLayoutVars>
      </dgm:prSet>
      <dgm:spPr/>
    </dgm:pt>
  </dgm:ptLst>
  <dgm:cxnLst>
    <dgm:cxn modelId="{51752911-999A-4441-99AB-8994CA1B87FF}" type="presOf" srcId="{473084DA-7876-483A-8DCF-3531D4B06360}" destId="{54DF0DBD-173C-4986-9B19-08E45A547133}" srcOrd="0" destOrd="0" presId="urn:microsoft.com/office/officeart/2005/8/layout/hChevron3"/>
    <dgm:cxn modelId="{9EB8BA1A-32B5-49A1-A6AD-71236155E4A5}" srcId="{5CD00F77-7540-4435-B453-B56401562269}" destId="{A7243E69-684F-4993-91E4-851DF266567F}" srcOrd="15" destOrd="0" parTransId="{561344EB-1339-4871-90B9-7422BCF051E4}" sibTransId="{20589FAF-B419-43AF-A225-E3FF2BB985C8}"/>
    <dgm:cxn modelId="{898D0333-C349-45A0-B74D-E28813BA6202}" srcId="{5CD00F77-7540-4435-B453-B56401562269}" destId="{560307D7-019A-494C-BDBB-814F7BFFBF52}" srcOrd="3" destOrd="0" parTransId="{4AAD1885-2B83-4319-94B1-75CF5F406F81}" sibTransId="{D7995F17-B06C-4F34-A142-3A4F6B136AA2}"/>
    <dgm:cxn modelId="{169CE13D-7706-46D6-999D-AD7CAFB22F14}" srcId="{5CD00F77-7540-4435-B453-B56401562269}" destId="{E2F1FD7F-DA25-49E0-85BB-F99404F21E48}" srcOrd="10" destOrd="0" parTransId="{FC9D47CF-84E4-4B2F-8983-BD3040CF95E4}" sibTransId="{8C3045E0-3B46-4684-B963-FE5C493F1F58}"/>
    <dgm:cxn modelId="{7F0CAB3E-921E-4556-8D05-4EAD7C3851F3}" type="presOf" srcId="{8020641D-E2E8-4D28-ADD1-8EEE9D11F25A}" destId="{56827605-D379-4E53-8AEE-C372B6D8E1CD}" srcOrd="0" destOrd="0" presId="urn:microsoft.com/office/officeart/2005/8/layout/hChevron3"/>
    <dgm:cxn modelId="{5D9C1941-3AE8-4E21-A709-F7BC4D610462}" type="presOf" srcId="{77804E7D-A04D-465F-B121-5DBEBBB5E1D5}" destId="{4670F805-F0A0-4185-AE14-75F608585354}" srcOrd="0" destOrd="0" presId="urn:microsoft.com/office/officeart/2005/8/layout/hChevron3"/>
    <dgm:cxn modelId="{C94A1E61-6468-47B1-93F9-2A9FCF8B11A2}" type="presOf" srcId="{5AEDCE6D-792F-4778-92BC-66B5BF4363F3}" destId="{AE521ED2-830D-4818-9A63-CB886A1429F5}" srcOrd="0" destOrd="0" presId="urn:microsoft.com/office/officeart/2005/8/layout/hChevron3"/>
    <dgm:cxn modelId="{AE67A043-EDA7-469A-AE2F-331391603B31}" srcId="{5CD00F77-7540-4435-B453-B56401562269}" destId="{8C3569E1-3BD5-4C99-BC5C-DA04C768F7B4}" srcOrd="2" destOrd="0" parTransId="{18C56C03-987C-4654-8AA8-A90F8862901F}" sibTransId="{BF22F4FF-9388-40ED-AB7E-436771643142}"/>
    <dgm:cxn modelId="{0A504C47-DB94-414D-A4F4-D49E122B0A4A}" srcId="{5CD00F77-7540-4435-B453-B56401562269}" destId="{ADEC6547-40A3-419C-A9E1-45DD24913E98}" srcOrd="7" destOrd="0" parTransId="{90D5E21D-CD74-4FAB-8410-31641C4F33B6}" sibTransId="{DC1F91C9-6EE7-4827-8408-30447156E6F0}"/>
    <dgm:cxn modelId="{7081F769-2B0E-4E36-B47B-E48687946129}" type="presOf" srcId="{560307D7-019A-494C-BDBB-814F7BFFBF52}" destId="{E49394BD-ACDD-4E2A-8D4E-3165DB189210}" srcOrd="0" destOrd="0" presId="urn:microsoft.com/office/officeart/2005/8/layout/hChevron3"/>
    <dgm:cxn modelId="{DFE15A6A-4A79-4378-B4BA-81D99CF56530}" srcId="{5CD00F77-7540-4435-B453-B56401562269}" destId="{B6AD5FA3-F3F5-443B-B7B3-27ECFF6AC76F}" srcOrd="4" destOrd="0" parTransId="{10D6435E-6C4E-4EF0-81F4-8F9835AC3B47}" sibTransId="{C397B6B1-250B-4DD6-94E6-06FBB461A06D}"/>
    <dgm:cxn modelId="{A42D8C6C-C563-45EA-B7FD-32C21A82483B}" type="presOf" srcId="{62AE32F8-DC8C-460B-8BE0-9331A87C28F4}" destId="{D6BE53DA-5E9D-45EA-9D48-1082D4B271C5}" srcOrd="0" destOrd="0" presId="urn:microsoft.com/office/officeart/2005/8/layout/hChevron3"/>
    <dgm:cxn modelId="{3378604D-F3F5-4571-8F4F-95FFFBA91DD6}" type="presOf" srcId="{70BDF343-A6E8-491B-88C4-24A96B0F9894}" destId="{2765BF87-685C-47D2-A2C4-46E6FB39DC9C}" srcOrd="0" destOrd="0" presId="urn:microsoft.com/office/officeart/2005/8/layout/hChevron3"/>
    <dgm:cxn modelId="{43BB2451-E2B3-4F0B-8DE3-07C7544E868A}" srcId="{5CD00F77-7540-4435-B453-B56401562269}" destId="{5AEDCE6D-792F-4778-92BC-66B5BF4363F3}" srcOrd="14" destOrd="0" parTransId="{62E0F3DE-0073-4604-A35F-28E6991577D0}" sibTransId="{19B56471-4034-481A-A87F-497367288BA0}"/>
    <dgm:cxn modelId="{D74D9856-5DFD-490F-B594-6EBFCA4ADD1B}" srcId="{5CD00F77-7540-4435-B453-B56401562269}" destId="{A6736089-F08F-45B4-AC2C-A4A8A9126BF5}" srcOrd="5" destOrd="0" parTransId="{0411CDAE-8598-42CF-AD21-FB5B1E2C2EDF}" sibTransId="{31B1683D-F214-4282-9444-556955E4E522}"/>
    <dgm:cxn modelId="{A5DB5C7B-2D79-4061-917D-591C0A246B85}" type="presOf" srcId="{A6736089-F08F-45B4-AC2C-A4A8A9126BF5}" destId="{7B20B0E2-33DB-4BC4-B41D-D5D66577018E}" srcOrd="0" destOrd="0" presId="urn:microsoft.com/office/officeart/2005/8/layout/hChevron3"/>
    <dgm:cxn modelId="{1406067E-99F0-4940-80FA-F2A2FB4E82B0}" type="presOf" srcId="{83962F3F-FAE4-497E-9E74-C2994D36FA33}" destId="{C1A570E3-3436-47A4-BA0C-E1E84ED31647}" srcOrd="0" destOrd="0" presId="urn:microsoft.com/office/officeart/2005/8/layout/hChevron3"/>
    <dgm:cxn modelId="{C56C647E-871D-442B-B332-3C81242C7D3F}" srcId="{5CD00F77-7540-4435-B453-B56401562269}" destId="{473084DA-7876-483A-8DCF-3531D4B06360}" srcOrd="8" destOrd="0" parTransId="{8E0BC05F-0E3F-47F7-8CBD-218CA51EAA7C}" sibTransId="{9DBEC09F-BC4F-460D-9509-A83646AF5118}"/>
    <dgm:cxn modelId="{B35D2D80-5E06-472F-B82A-2A862592FC0D}" type="presOf" srcId="{B6AD5FA3-F3F5-443B-B7B3-27ECFF6AC76F}" destId="{FDED06C1-69AE-4B3F-A4A6-6CA7D57D0203}" srcOrd="0" destOrd="0" presId="urn:microsoft.com/office/officeart/2005/8/layout/hChevron3"/>
    <dgm:cxn modelId="{C7F3A98F-8B72-4AC6-8592-A3D451004E57}" type="presOf" srcId="{8C3569E1-3BD5-4C99-BC5C-DA04C768F7B4}" destId="{BCA1916C-B3C6-4B21-81E5-C3AE512F440C}" srcOrd="0" destOrd="0" presId="urn:microsoft.com/office/officeart/2005/8/layout/hChevron3"/>
    <dgm:cxn modelId="{9C9A2595-6134-447B-9C9D-177A4AFD0304}" type="presOf" srcId="{09D8D4D2-4549-449F-80A4-875DC08926C6}" destId="{0C909AEC-69A1-4979-B5ED-A79AE57B4CDF}" srcOrd="0" destOrd="0" presId="urn:microsoft.com/office/officeart/2005/8/layout/hChevron3"/>
    <dgm:cxn modelId="{1E6327A9-CEFE-4E83-92D5-7328B77C0CD4}" srcId="{5CD00F77-7540-4435-B453-B56401562269}" destId="{8020641D-E2E8-4D28-ADD1-8EEE9D11F25A}" srcOrd="0" destOrd="0" parTransId="{420EFB7A-BEAF-4DF4-85F9-2DAC61D7F54D}" sibTransId="{87D64A99-5B38-4A0B-AC18-F2ACF0128288}"/>
    <dgm:cxn modelId="{C5E4A5B8-1248-41E0-8EDD-554288F3134F}" srcId="{5CD00F77-7540-4435-B453-B56401562269}" destId="{62AE32F8-DC8C-460B-8BE0-9331A87C28F4}" srcOrd="11" destOrd="0" parTransId="{2CF68B5B-4209-4574-A234-0EA276866F43}" sibTransId="{17CAA202-E103-430C-BCBC-10D553B19EA6}"/>
    <dgm:cxn modelId="{C103C6BD-8328-4FCF-9CF3-EB9D80293CE7}" type="presOf" srcId="{0A1E2928-9E26-4C16-AE1D-86647DEAB178}" destId="{6934AE74-DA28-420C-B221-BCFA26F85B0E}" srcOrd="0" destOrd="0" presId="urn:microsoft.com/office/officeart/2005/8/layout/hChevron3"/>
    <dgm:cxn modelId="{C135B5BF-469B-4F09-9749-F8B1B2B1C90B}" srcId="{5CD00F77-7540-4435-B453-B56401562269}" destId="{0A1E2928-9E26-4C16-AE1D-86647DEAB178}" srcOrd="12" destOrd="0" parTransId="{5595F0EC-961E-4DB5-95FA-E8B39DCE0269}" sibTransId="{5091A9DB-C5B9-4883-B572-B82BE9AA678E}"/>
    <dgm:cxn modelId="{89CCDFC1-7865-492E-BE86-D4445B7A236F}" srcId="{5CD00F77-7540-4435-B453-B56401562269}" destId="{83962F3F-FAE4-497E-9E74-C2994D36FA33}" srcOrd="13" destOrd="0" parTransId="{77834562-1F3C-4393-9AB6-703FF7F8A141}" sibTransId="{310E6661-4209-4A6B-A70D-C2CBC435233D}"/>
    <dgm:cxn modelId="{490CFEC8-539A-4E5C-8D26-E1090DCE093B}" srcId="{5CD00F77-7540-4435-B453-B56401562269}" destId="{09D8D4D2-4549-449F-80A4-875DC08926C6}" srcOrd="6" destOrd="0" parTransId="{B8C30B6D-DFBF-4607-B440-AB5E8B432F16}" sibTransId="{540514B7-8A04-4770-A3F1-3517FE372DB1}"/>
    <dgm:cxn modelId="{23DF27D1-3E05-4896-9742-A531B6194CCA}" type="presOf" srcId="{5CD00F77-7540-4435-B453-B56401562269}" destId="{2780CB37-4F93-4327-BADB-EE048427F62C}" srcOrd="0" destOrd="0" presId="urn:microsoft.com/office/officeart/2005/8/layout/hChevron3"/>
    <dgm:cxn modelId="{289C86D6-EF4B-4294-91F0-D16D5C46FC8C}" type="presOf" srcId="{ADEC6547-40A3-419C-A9E1-45DD24913E98}" destId="{84C0F1AB-DE32-415C-8A25-0C1A2C581BE7}" srcOrd="0" destOrd="0" presId="urn:microsoft.com/office/officeart/2005/8/layout/hChevron3"/>
    <dgm:cxn modelId="{5C7688DD-0D6C-4AC6-925D-A8039ADD80E1}" type="presOf" srcId="{A7243E69-684F-4993-91E4-851DF266567F}" destId="{AF80794C-3FA0-42D8-AF3A-38CB368C966B}" srcOrd="0" destOrd="0" presId="urn:microsoft.com/office/officeart/2005/8/layout/hChevron3"/>
    <dgm:cxn modelId="{762FF6F5-341B-45CB-A0B5-A4E033750172}" type="presOf" srcId="{E2F1FD7F-DA25-49E0-85BB-F99404F21E48}" destId="{CDB35809-9B8F-411A-97D7-7CCA68B22B01}" srcOrd="0" destOrd="0" presId="urn:microsoft.com/office/officeart/2005/8/layout/hChevron3"/>
    <dgm:cxn modelId="{AFDD17F6-A25E-47FB-A0F2-45463F7ED91A}" srcId="{5CD00F77-7540-4435-B453-B56401562269}" destId="{77804E7D-A04D-465F-B121-5DBEBBB5E1D5}" srcOrd="1" destOrd="0" parTransId="{EC5BE1F7-0498-49EC-B664-E3CDE1B2F9F1}" sibTransId="{DAF8DF84-AE5C-4253-920C-17D700A76BA6}"/>
    <dgm:cxn modelId="{9D81E3FF-E71E-4394-8E66-CFD1A0808C70}" srcId="{5CD00F77-7540-4435-B453-B56401562269}" destId="{70BDF343-A6E8-491B-88C4-24A96B0F9894}" srcOrd="9" destOrd="0" parTransId="{52E20242-4B7A-475A-8EFE-5DFB20022E82}" sibTransId="{1A9E6E23-DC48-4EC1-A16B-AA3921031C9B}"/>
    <dgm:cxn modelId="{4D471ED7-86E9-4CD8-BD1D-DB9E907521FA}" type="presParOf" srcId="{2780CB37-4F93-4327-BADB-EE048427F62C}" destId="{56827605-D379-4E53-8AEE-C372B6D8E1CD}" srcOrd="0" destOrd="0" presId="urn:microsoft.com/office/officeart/2005/8/layout/hChevron3"/>
    <dgm:cxn modelId="{7811640E-2250-484E-8CE7-F134CF41F51D}" type="presParOf" srcId="{2780CB37-4F93-4327-BADB-EE048427F62C}" destId="{5C272566-063C-4C84-AFB7-00FB4D219DD7}" srcOrd="1" destOrd="0" presId="urn:microsoft.com/office/officeart/2005/8/layout/hChevron3"/>
    <dgm:cxn modelId="{98AACECD-1E67-4073-A5C4-DE0FBB7AE9E8}" type="presParOf" srcId="{2780CB37-4F93-4327-BADB-EE048427F62C}" destId="{4670F805-F0A0-4185-AE14-75F608585354}" srcOrd="2" destOrd="0" presId="urn:microsoft.com/office/officeart/2005/8/layout/hChevron3"/>
    <dgm:cxn modelId="{01E94F6B-5C0E-42A8-809C-AAAFBC6EFE5D}" type="presParOf" srcId="{2780CB37-4F93-4327-BADB-EE048427F62C}" destId="{7D9C254F-09C7-44DE-BCE7-B0BDE7A4DE90}" srcOrd="3" destOrd="0" presId="urn:microsoft.com/office/officeart/2005/8/layout/hChevron3"/>
    <dgm:cxn modelId="{C275286F-8519-4B75-B411-F93298E11E8C}" type="presParOf" srcId="{2780CB37-4F93-4327-BADB-EE048427F62C}" destId="{BCA1916C-B3C6-4B21-81E5-C3AE512F440C}" srcOrd="4" destOrd="0" presId="urn:microsoft.com/office/officeart/2005/8/layout/hChevron3"/>
    <dgm:cxn modelId="{305F1B58-D639-41AD-A2CD-3FE0CD87231F}" type="presParOf" srcId="{2780CB37-4F93-4327-BADB-EE048427F62C}" destId="{B312B6AF-937C-48E8-8C32-F6FB7C5205C0}" srcOrd="5" destOrd="0" presId="urn:microsoft.com/office/officeart/2005/8/layout/hChevron3"/>
    <dgm:cxn modelId="{8F52C3F0-9CF6-404E-B7CE-BBAA7D2001B4}" type="presParOf" srcId="{2780CB37-4F93-4327-BADB-EE048427F62C}" destId="{E49394BD-ACDD-4E2A-8D4E-3165DB189210}" srcOrd="6" destOrd="0" presId="urn:microsoft.com/office/officeart/2005/8/layout/hChevron3"/>
    <dgm:cxn modelId="{5F7CD161-F5FC-4689-BC78-3CFE1AC6140D}" type="presParOf" srcId="{2780CB37-4F93-4327-BADB-EE048427F62C}" destId="{2ADB92A6-F288-4FE5-B13F-5AA6494F2648}" srcOrd="7" destOrd="0" presId="urn:microsoft.com/office/officeart/2005/8/layout/hChevron3"/>
    <dgm:cxn modelId="{C33D3844-9CBE-4FF3-A975-0833D374AC76}" type="presParOf" srcId="{2780CB37-4F93-4327-BADB-EE048427F62C}" destId="{FDED06C1-69AE-4B3F-A4A6-6CA7D57D0203}" srcOrd="8" destOrd="0" presId="urn:microsoft.com/office/officeart/2005/8/layout/hChevron3"/>
    <dgm:cxn modelId="{E0B70578-4CA0-45EB-B3AB-723B113D9F84}" type="presParOf" srcId="{2780CB37-4F93-4327-BADB-EE048427F62C}" destId="{1CC4DA28-A81F-4677-8B91-C9F0C232A973}" srcOrd="9" destOrd="0" presId="urn:microsoft.com/office/officeart/2005/8/layout/hChevron3"/>
    <dgm:cxn modelId="{54A496D8-93B5-4DA4-A6BC-4ACC49E355B1}" type="presParOf" srcId="{2780CB37-4F93-4327-BADB-EE048427F62C}" destId="{7B20B0E2-33DB-4BC4-B41D-D5D66577018E}" srcOrd="10" destOrd="0" presId="urn:microsoft.com/office/officeart/2005/8/layout/hChevron3"/>
    <dgm:cxn modelId="{47776122-F100-4E21-AD84-D33F2F4EA3A7}" type="presParOf" srcId="{2780CB37-4F93-4327-BADB-EE048427F62C}" destId="{5F4BBC82-305C-401C-937F-1905DABCDB26}" srcOrd="11" destOrd="0" presId="urn:microsoft.com/office/officeart/2005/8/layout/hChevron3"/>
    <dgm:cxn modelId="{31F912ED-1611-4719-A7DF-F77A71FDC908}" type="presParOf" srcId="{2780CB37-4F93-4327-BADB-EE048427F62C}" destId="{0C909AEC-69A1-4979-B5ED-A79AE57B4CDF}" srcOrd="12" destOrd="0" presId="urn:microsoft.com/office/officeart/2005/8/layout/hChevron3"/>
    <dgm:cxn modelId="{A7311820-788E-481E-988F-384B1C719426}" type="presParOf" srcId="{2780CB37-4F93-4327-BADB-EE048427F62C}" destId="{287F20BD-3274-450F-8352-4FB3F3BD872F}" srcOrd="13" destOrd="0" presId="urn:microsoft.com/office/officeart/2005/8/layout/hChevron3"/>
    <dgm:cxn modelId="{7C154452-CCFB-409B-89F0-BC98AEDE76EA}" type="presParOf" srcId="{2780CB37-4F93-4327-BADB-EE048427F62C}" destId="{84C0F1AB-DE32-415C-8A25-0C1A2C581BE7}" srcOrd="14" destOrd="0" presId="urn:microsoft.com/office/officeart/2005/8/layout/hChevron3"/>
    <dgm:cxn modelId="{BB718944-E8F0-40DE-8E09-3A6189BE7B50}" type="presParOf" srcId="{2780CB37-4F93-4327-BADB-EE048427F62C}" destId="{67AF21A3-E0EA-432E-877E-EC81783D6672}" srcOrd="15" destOrd="0" presId="urn:microsoft.com/office/officeart/2005/8/layout/hChevron3"/>
    <dgm:cxn modelId="{F026C960-ED80-41A6-8B8A-25D100BAEC77}" type="presParOf" srcId="{2780CB37-4F93-4327-BADB-EE048427F62C}" destId="{54DF0DBD-173C-4986-9B19-08E45A547133}" srcOrd="16" destOrd="0" presId="urn:microsoft.com/office/officeart/2005/8/layout/hChevron3"/>
    <dgm:cxn modelId="{E7C2BB14-0F07-47E1-B671-391C9B8DA501}" type="presParOf" srcId="{2780CB37-4F93-4327-BADB-EE048427F62C}" destId="{71593C9C-E6BF-4BE5-A330-D1EFC2D2E501}" srcOrd="17" destOrd="0" presId="urn:microsoft.com/office/officeart/2005/8/layout/hChevron3"/>
    <dgm:cxn modelId="{C1CD3BE6-F935-4331-94B1-8A36144BE0F2}" type="presParOf" srcId="{2780CB37-4F93-4327-BADB-EE048427F62C}" destId="{2765BF87-685C-47D2-A2C4-46E6FB39DC9C}" srcOrd="18" destOrd="0" presId="urn:microsoft.com/office/officeart/2005/8/layout/hChevron3"/>
    <dgm:cxn modelId="{AD37E7D8-688F-4357-8D6B-7A1B86A2A630}" type="presParOf" srcId="{2780CB37-4F93-4327-BADB-EE048427F62C}" destId="{BDAC3844-FF22-499B-A1C0-79D52D0C4812}" srcOrd="19" destOrd="0" presId="urn:microsoft.com/office/officeart/2005/8/layout/hChevron3"/>
    <dgm:cxn modelId="{C3EFED91-9D45-41FA-9D80-6D0AC94EE128}" type="presParOf" srcId="{2780CB37-4F93-4327-BADB-EE048427F62C}" destId="{CDB35809-9B8F-411A-97D7-7CCA68B22B01}" srcOrd="20" destOrd="0" presId="urn:microsoft.com/office/officeart/2005/8/layout/hChevron3"/>
    <dgm:cxn modelId="{9E3418FC-652A-4DFE-8E74-800CFA30BDC8}" type="presParOf" srcId="{2780CB37-4F93-4327-BADB-EE048427F62C}" destId="{1EC2B0C3-ACB6-4CFD-B0EA-22CAD32E9B4F}" srcOrd="21" destOrd="0" presId="urn:microsoft.com/office/officeart/2005/8/layout/hChevron3"/>
    <dgm:cxn modelId="{DFA6CB16-9463-4568-AD5B-57EF00015BE2}" type="presParOf" srcId="{2780CB37-4F93-4327-BADB-EE048427F62C}" destId="{D6BE53DA-5E9D-45EA-9D48-1082D4B271C5}" srcOrd="22" destOrd="0" presId="urn:microsoft.com/office/officeart/2005/8/layout/hChevron3"/>
    <dgm:cxn modelId="{AD0AA9D0-BB4D-4338-A099-0BB5A7ED9256}" type="presParOf" srcId="{2780CB37-4F93-4327-BADB-EE048427F62C}" destId="{69AD02A0-0386-481F-B6AE-177B2F052E8D}" srcOrd="23" destOrd="0" presId="urn:microsoft.com/office/officeart/2005/8/layout/hChevron3"/>
    <dgm:cxn modelId="{A20FD818-BB79-4652-9CDB-E1D0876EF96D}" type="presParOf" srcId="{2780CB37-4F93-4327-BADB-EE048427F62C}" destId="{6934AE74-DA28-420C-B221-BCFA26F85B0E}" srcOrd="24" destOrd="0" presId="urn:microsoft.com/office/officeart/2005/8/layout/hChevron3"/>
    <dgm:cxn modelId="{41A3AD64-8DFE-4F9C-8FBB-C46C877ECD37}" type="presParOf" srcId="{2780CB37-4F93-4327-BADB-EE048427F62C}" destId="{A406EE16-E983-4B8D-A3B9-CC9DA6023CA9}" srcOrd="25" destOrd="0" presId="urn:microsoft.com/office/officeart/2005/8/layout/hChevron3"/>
    <dgm:cxn modelId="{E7CF493A-44F7-48FE-8411-D93685994938}" type="presParOf" srcId="{2780CB37-4F93-4327-BADB-EE048427F62C}" destId="{C1A570E3-3436-47A4-BA0C-E1E84ED31647}" srcOrd="26" destOrd="0" presId="urn:microsoft.com/office/officeart/2005/8/layout/hChevron3"/>
    <dgm:cxn modelId="{5AC345C9-03C5-4594-B638-629884D1CEFB}" type="presParOf" srcId="{2780CB37-4F93-4327-BADB-EE048427F62C}" destId="{1FAD0F17-7B98-4CD0-86AB-991FF6A45EC9}" srcOrd="27" destOrd="0" presId="urn:microsoft.com/office/officeart/2005/8/layout/hChevron3"/>
    <dgm:cxn modelId="{9454B275-1E01-44C3-937C-6FA995BB0B70}" type="presParOf" srcId="{2780CB37-4F93-4327-BADB-EE048427F62C}" destId="{AE521ED2-830D-4818-9A63-CB886A1429F5}" srcOrd="28" destOrd="0" presId="urn:microsoft.com/office/officeart/2005/8/layout/hChevron3"/>
    <dgm:cxn modelId="{62E1E2EA-D260-4FFE-87EF-D69A14539D70}" type="presParOf" srcId="{2780CB37-4F93-4327-BADB-EE048427F62C}" destId="{EC100ED9-9E00-4007-9395-A9AFA15A3F19}" srcOrd="29" destOrd="0" presId="urn:microsoft.com/office/officeart/2005/8/layout/hChevron3"/>
    <dgm:cxn modelId="{464263FB-0994-4C18-A352-AC8EE37CF3DF}" type="presParOf" srcId="{2780CB37-4F93-4327-BADB-EE048427F62C}" destId="{AF80794C-3FA0-42D8-AF3A-38CB368C966B}" srcOrd="3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CD00F77-7540-4435-B453-B56401562269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8020641D-E2E8-4D28-ADD1-8EEE9D11F25A}">
      <dgm:prSet phldrT="[Text]"/>
      <dgm:spPr>
        <a:solidFill>
          <a:srgbClr val="F2AA5D"/>
        </a:solidFill>
      </dgm:spPr>
      <dgm:t>
        <a:bodyPr/>
        <a:lstStyle/>
        <a:p>
          <a:r>
            <a:rPr lang="cs-CZ" dirty="0">
              <a:solidFill>
                <a:schemeClr val="bg1"/>
              </a:solidFill>
            </a:rPr>
            <a:t>2006</a:t>
          </a:r>
        </a:p>
      </dgm:t>
    </dgm:pt>
    <dgm:pt modelId="{420EFB7A-BEAF-4DF4-85F9-2DAC61D7F54D}" type="parTrans" cxnId="{1E6327A9-CEFE-4E83-92D5-7328B77C0CD4}">
      <dgm:prSet/>
      <dgm:spPr/>
      <dgm:t>
        <a:bodyPr/>
        <a:lstStyle/>
        <a:p>
          <a:endParaRPr lang="cs-CZ"/>
        </a:p>
      </dgm:t>
    </dgm:pt>
    <dgm:pt modelId="{87D64A99-5B38-4A0B-AC18-F2ACF0128288}" type="sibTrans" cxnId="{1E6327A9-CEFE-4E83-92D5-7328B77C0CD4}">
      <dgm:prSet/>
      <dgm:spPr/>
      <dgm:t>
        <a:bodyPr/>
        <a:lstStyle/>
        <a:p>
          <a:endParaRPr lang="cs-CZ"/>
        </a:p>
      </dgm:t>
    </dgm:pt>
    <dgm:pt modelId="{0A1E2928-9E26-4C16-AE1D-86647DEAB178}">
      <dgm:prSet phldrT="[Text]"/>
      <dgm:spPr>
        <a:solidFill>
          <a:srgbClr val="F2AA5D"/>
        </a:solidFill>
      </dgm:spPr>
      <dgm:t>
        <a:bodyPr/>
        <a:lstStyle/>
        <a:p>
          <a:r>
            <a:rPr lang="cs-CZ" dirty="0"/>
            <a:t>2018</a:t>
          </a:r>
        </a:p>
      </dgm:t>
    </dgm:pt>
    <dgm:pt modelId="{5595F0EC-961E-4DB5-95FA-E8B39DCE0269}" type="parTrans" cxnId="{C135B5BF-469B-4F09-9749-F8B1B2B1C90B}">
      <dgm:prSet/>
      <dgm:spPr/>
      <dgm:t>
        <a:bodyPr/>
        <a:lstStyle/>
        <a:p>
          <a:endParaRPr lang="cs-CZ"/>
        </a:p>
      </dgm:t>
    </dgm:pt>
    <dgm:pt modelId="{5091A9DB-C5B9-4883-B572-B82BE9AA678E}" type="sibTrans" cxnId="{C135B5BF-469B-4F09-9749-F8B1B2B1C90B}">
      <dgm:prSet/>
      <dgm:spPr/>
      <dgm:t>
        <a:bodyPr/>
        <a:lstStyle/>
        <a:p>
          <a:endParaRPr lang="cs-CZ"/>
        </a:p>
      </dgm:t>
    </dgm:pt>
    <dgm:pt modelId="{83962F3F-FAE4-497E-9E74-C2994D36FA33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2019</a:t>
          </a:r>
        </a:p>
      </dgm:t>
    </dgm:pt>
    <dgm:pt modelId="{77834562-1F3C-4393-9AB6-703FF7F8A141}" type="parTrans" cxnId="{89CCDFC1-7865-492E-BE86-D4445B7A236F}">
      <dgm:prSet/>
      <dgm:spPr/>
      <dgm:t>
        <a:bodyPr/>
        <a:lstStyle/>
        <a:p>
          <a:endParaRPr lang="cs-CZ"/>
        </a:p>
      </dgm:t>
    </dgm:pt>
    <dgm:pt modelId="{310E6661-4209-4A6B-A70D-C2CBC435233D}" type="sibTrans" cxnId="{89CCDFC1-7865-492E-BE86-D4445B7A236F}">
      <dgm:prSet/>
      <dgm:spPr/>
      <dgm:t>
        <a:bodyPr/>
        <a:lstStyle/>
        <a:p>
          <a:endParaRPr lang="cs-CZ"/>
        </a:p>
      </dgm:t>
    </dgm:pt>
    <dgm:pt modelId="{77804E7D-A04D-465F-B121-5DBEBBB5E1D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2007</a:t>
          </a:r>
        </a:p>
      </dgm:t>
    </dgm:pt>
    <dgm:pt modelId="{EC5BE1F7-0498-49EC-B664-E3CDE1B2F9F1}" type="parTrans" cxnId="{AFDD17F6-A25E-47FB-A0F2-45463F7ED91A}">
      <dgm:prSet/>
      <dgm:spPr/>
      <dgm:t>
        <a:bodyPr/>
        <a:lstStyle/>
        <a:p>
          <a:endParaRPr lang="cs-CZ"/>
        </a:p>
      </dgm:t>
    </dgm:pt>
    <dgm:pt modelId="{DAF8DF84-AE5C-4253-920C-17D700A76BA6}" type="sibTrans" cxnId="{AFDD17F6-A25E-47FB-A0F2-45463F7ED91A}">
      <dgm:prSet/>
      <dgm:spPr/>
      <dgm:t>
        <a:bodyPr/>
        <a:lstStyle/>
        <a:p>
          <a:endParaRPr lang="cs-CZ"/>
        </a:p>
      </dgm:t>
    </dgm:pt>
    <dgm:pt modelId="{8C3569E1-3BD5-4C99-BC5C-DA04C768F7B4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2008</a:t>
          </a:r>
        </a:p>
      </dgm:t>
    </dgm:pt>
    <dgm:pt modelId="{18C56C03-987C-4654-8AA8-A90F8862901F}" type="parTrans" cxnId="{AE67A043-EDA7-469A-AE2F-331391603B31}">
      <dgm:prSet/>
      <dgm:spPr/>
      <dgm:t>
        <a:bodyPr/>
        <a:lstStyle/>
        <a:p>
          <a:endParaRPr lang="cs-CZ"/>
        </a:p>
      </dgm:t>
    </dgm:pt>
    <dgm:pt modelId="{BF22F4FF-9388-40ED-AB7E-436771643142}" type="sibTrans" cxnId="{AE67A043-EDA7-469A-AE2F-331391603B31}">
      <dgm:prSet/>
      <dgm:spPr/>
      <dgm:t>
        <a:bodyPr/>
        <a:lstStyle/>
        <a:p>
          <a:endParaRPr lang="cs-CZ"/>
        </a:p>
      </dgm:t>
    </dgm:pt>
    <dgm:pt modelId="{560307D7-019A-494C-BDBB-814F7BFFBF52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2009</a:t>
          </a:r>
        </a:p>
      </dgm:t>
    </dgm:pt>
    <dgm:pt modelId="{4AAD1885-2B83-4319-94B1-75CF5F406F81}" type="parTrans" cxnId="{898D0333-C349-45A0-B74D-E28813BA6202}">
      <dgm:prSet/>
      <dgm:spPr/>
      <dgm:t>
        <a:bodyPr/>
        <a:lstStyle/>
        <a:p>
          <a:endParaRPr lang="cs-CZ"/>
        </a:p>
      </dgm:t>
    </dgm:pt>
    <dgm:pt modelId="{D7995F17-B06C-4F34-A142-3A4F6B136AA2}" type="sibTrans" cxnId="{898D0333-C349-45A0-B74D-E28813BA6202}">
      <dgm:prSet/>
      <dgm:spPr/>
      <dgm:t>
        <a:bodyPr/>
        <a:lstStyle/>
        <a:p>
          <a:endParaRPr lang="cs-CZ"/>
        </a:p>
      </dgm:t>
    </dgm:pt>
    <dgm:pt modelId="{B6AD5FA3-F3F5-443B-B7B3-27ECFF6AC76F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2010</a:t>
          </a:r>
        </a:p>
      </dgm:t>
    </dgm:pt>
    <dgm:pt modelId="{10D6435E-6C4E-4EF0-81F4-8F9835AC3B47}" type="parTrans" cxnId="{DFE15A6A-4A79-4378-B4BA-81D99CF56530}">
      <dgm:prSet/>
      <dgm:spPr/>
      <dgm:t>
        <a:bodyPr/>
        <a:lstStyle/>
        <a:p>
          <a:endParaRPr lang="cs-CZ"/>
        </a:p>
      </dgm:t>
    </dgm:pt>
    <dgm:pt modelId="{C397B6B1-250B-4DD6-94E6-06FBB461A06D}" type="sibTrans" cxnId="{DFE15A6A-4A79-4378-B4BA-81D99CF56530}">
      <dgm:prSet/>
      <dgm:spPr/>
      <dgm:t>
        <a:bodyPr/>
        <a:lstStyle/>
        <a:p>
          <a:endParaRPr lang="cs-CZ"/>
        </a:p>
      </dgm:t>
    </dgm:pt>
    <dgm:pt modelId="{A6736089-F08F-45B4-AC2C-A4A8A9126BF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2011</a:t>
          </a:r>
        </a:p>
      </dgm:t>
    </dgm:pt>
    <dgm:pt modelId="{0411CDAE-8598-42CF-AD21-FB5B1E2C2EDF}" type="parTrans" cxnId="{D74D9856-5DFD-490F-B594-6EBFCA4ADD1B}">
      <dgm:prSet/>
      <dgm:spPr/>
      <dgm:t>
        <a:bodyPr/>
        <a:lstStyle/>
        <a:p>
          <a:endParaRPr lang="cs-CZ"/>
        </a:p>
      </dgm:t>
    </dgm:pt>
    <dgm:pt modelId="{31B1683D-F214-4282-9444-556955E4E522}" type="sibTrans" cxnId="{D74D9856-5DFD-490F-B594-6EBFCA4ADD1B}">
      <dgm:prSet/>
      <dgm:spPr/>
      <dgm:t>
        <a:bodyPr/>
        <a:lstStyle/>
        <a:p>
          <a:endParaRPr lang="cs-CZ"/>
        </a:p>
      </dgm:t>
    </dgm:pt>
    <dgm:pt modelId="{09D8D4D2-4549-449F-80A4-875DC08926C6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2012</a:t>
          </a:r>
        </a:p>
      </dgm:t>
    </dgm:pt>
    <dgm:pt modelId="{B8C30B6D-DFBF-4607-B440-AB5E8B432F16}" type="parTrans" cxnId="{490CFEC8-539A-4E5C-8D26-E1090DCE093B}">
      <dgm:prSet/>
      <dgm:spPr/>
      <dgm:t>
        <a:bodyPr/>
        <a:lstStyle/>
        <a:p>
          <a:endParaRPr lang="cs-CZ"/>
        </a:p>
      </dgm:t>
    </dgm:pt>
    <dgm:pt modelId="{540514B7-8A04-4770-A3F1-3517FE372DB1}" type="sibTrans" cxnId="{490CFEC8-539A-4E5C-8D26-E1090DCE093B}">
      <dgm:prSet/>
      <dgm:spPr/>
      <dgm:t>
        <a:bodyPr/>
        <a:lstStyle/>
        <a:p>
          <a:endParaRPr lang="cs-CZ"/>
        </a:p>
      </dgm:t>
    </dgm:pt>
    <dgm:pt modelId="{ADEC6547-40A3-419C-A9E1-45DD24913E98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2013</a:t>
          </a:r>
        </a:p>
      </dgm:t>
    </dgm:pt>
    <dgm:pt modelId="{90D5E21D-CD74-4FAB-8410-31641C4F33B6}" type="parTrans" cxnId="{0A504C47-DB94-414D-A4F4-D49E122B0A4A}">
      <dgm:prSet/>
      <dgm:spPr/>
      <dgm:t>
        <a:bodyPr/>
        <a:lstStyle/>
        <a:p>
          <a:endParaRPr lang="cs-CZ"/>
        </a:p>
      </dgm:t>
    </dgm:pt>
    <dgm:pt modelId="{DC1F91C9-6EE7-4827-8408-30447156E6F0}" type="sibTrans" cxnId="{0A504C47-DB94-414D-A4F4-D49E122B0A4A}">
      <dgm:prSet/>
      <dgm:spPr/>
      <dgm:t>
        <a:bodyPr/>
        <a:lstStyle/>
        <a:p>
          <a:endParaRPr lang="cs-CZ"/>
        </a:p>
      </dgm:t>
    </dgm:pt>
    <dgm:pt modelId="{473084DA-7876-483A-8DCF-3531D4B06360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2014</a:t>
          </a:r>
        </a:p>
      </dgm:t>
    </dgm:pt>
    <dgm:pt modelId="{8E0BC05F-0E3F-47F7-8CBD-218CA51EAA7C}" type="parTrans" cxnId="{C56C647E-871D-442B-B332-3C81242C7D3F}">
      <dgm:prSet/>
      <dgm:spPr/>
      <dgm:t>
        <a:bodyPr/>
        <a:lstStyle/>
        <a:p>
          <a:endParaRPr lang="cs-CZ"/>
        </a:p>
      </dgm:t>
    </dgm:pt>
    <dgm:pt modelId="{9DBEC09F-BC4F-460D-9509-A83646AF5118}" type="sibTrans" cxnId="{C56C647E-871D-442B-B332-3C81242C7D3F}">
      <dgm:prSet/>
      <dgm:spPr/>
      <dgm:t>
        <a:bodyPr/>
        <a:lstStyle/>
        <a:p>
          <a:endParaRPr lang="cs-CZ"/>
        </a:p>
      </dgm:t>
    </dgm:pt>
    <dgm:pt modelId="{70BDF343-A6E8-491B-88C4-24A96B0F989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2015</a:t>
          </a:r>
        </a:p>
      </dgm:t>
    </dgm:pt>
    <dgm:pt modelId="{52E20242-4B7A-475A-8EFE-5DFB20022E82}" type="parTrans" cxnId="{9D81E3FF-E71E-4394-8E66-CFD1A0808C70}">
      <dgm:prSet/>
      <dgm:spPr/>
      <dgm:t>
        <a:bodyPr/>
        <a:lstStyle/>
        <a:p>
          <a:endParaRPr lang="cs-CZ"/>
        </a:p>
      </dgm:t>
    </dgm:pt>
    <dgm:pt modelId="{1A9E6E23-DC48-4EC1-A16B-AA3921031C9B}" type="sibTrans" cxnId="{9D81E3FF-E71E-4394-8E66-CFD1A0808C70}">
      <dgm:prSet/>
      <dgm:spPr/>
      <dgm:t>
        <a:bodyPr/>
        <a:lstStyle/>
        <a:p>
          <a:endParaRPr lang="cs-CZ"/>
        </a:p>
      </dgm:t>
    </dgm:pt>
    <dgm:pt modelId="{E2F1FD7F-DA25-49E0-85BB-F99404F21E48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2016</a:t>
          </a:r>
        </a:p>
      </dgm:t>
    </dgm:pt>
    <dgm:pt modelId="{FC9D47CF-84E4-4B2F-8983-BD3040CF95E4}" type="parTrans" cxnId="{169CE13D-7706-46D6-999D-AD7CAFB22F14}">
      <dgm:prSet/>
      <dgm:spPr/>
      <dgm:t>
        <a:bodyPr/>
        <a:lstStyle/>
        <a:p>
          <a:endParaRPr lang="cs-CZ"/>
        </a:p>
      </dgm:t>
    </dgm:pt>
    <dgm:pt modelId="{8C3045E0-3B46-4684-B963-FE5C493F1F58}" type="sibTrans" cxnId="{169CE13D-7706-46D6-999D-AD7CAFB22F14}">
      <dgm:prSet/>
      <dgm:spPr/>
      <dgm:t>
        <a:bodyPr/>
        <a:lstStyle/>
        <a:p>
          <a:endParaRPr lang="cs-CZ"/>
        </a:p>
      </dgm:t>
    </dgm:pt>
    <dgm:pt modelId="{62AE32F8-DC8C-460B-8BE0-9331A87C28F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2017</a:t>
          </a:r>
        </a:p>
      </dgm:t>
    </dgm:pt>
    <dgm:pt modelId="{2CF68B5B-4209-4574-A234-0EA276866F43}" type="parTrans" cxnId="{C5E4A5B8-1248-41E0-8EDD-554288F3134F}">
      <dgm:prSet/>
      <dgm:spPr/>
      <dgm:t>
        <a:bodyPr/>
        <a:lstStyle/>
        <a:p>
          <a:endParaRPr lang="cs-CZ"/>
        </a:p>
      </dgm:t>
    </dgm:pt>
    <dgm:pt modelId="{17CAA202-E103-430C-BCBC-10D553B19EA6}" type="sibTrans" cxnId="{C5E4A5B8-1248-41E0-8EDD-554288F3134F}">
      <dgm:prSet/>
      <dgm:spPr/>
      <dgm:t>
        <a:bodyPr/>
        <a:lstStyle/>
        <a:p>
          <a:endParaRPr lang="cs-CZ"/>
        </a:p>
      </dgm:t>
    </dgm:pt>
    <dgm:pt modelId="{5AEDCE6D-792F-4778-92BC-66B5BF4363F3}">
      <dgm:prSet/>
      <dgm:spPr>
        <a:solidFill>
          <a:srgbClr val="F2AA5D"/>
        </a:solidFill>
      </dgm:spPr>
      <dgm:t>
        <a:bodyPr/>
        <a:lstStyle/>
        <a:p>
          <a:endParaRPr lang="cs-CZ" dirty="0"/>
        </a:p>
      </dgm:t>
    </dgm:pt>
    <dgm:pt modelId="{62E0F3DE-0073-4604-A35F-28E6991577D0}" type="parTrans" cxnId="{43BB2451-E2B3-4F0B-8DE3-07C7544E868A}">
      <dgm:prSet/>
      <dgm:spPr/>
      <dgm:t>
        <a:bodyPr/>
        <a:lstStyle/>
        <a:p>
          <a:endParaRPr lang="cs-CZ"/>
        </a:p>
      </dgm:t>
    </dgm:pt>
    <dgm:pt modelId="{19B56471-4034-481A-A87F-497367288BA0}" type="sibTrans" cxnId="{43BB2451-E2B3-4F0B-8DE3-07C7544E868A}">
      <dgm:prSet/>
      <dgm:spPr/>
      <dgm:t>
        <a:bodyPr/>
        <a:lstStyle/>
        <a:p>
          <a:endParaRPr lang="cs-CZ"/>
        </a:p>
      </dgm:t>
    </dgm:pt>
    <dgm:pt modelId="{A7243E69-684F-4993-91E4-851DF266567F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2021</a:t>
          </a:r>
        </a:p>
      </dgm:t>
    </dgm:pt>
    <dgm:pt modelId="{561344EB-1339-4871-90B9-7422BCF051E4}" type="parTrans" cxnId="{9EB8BA1A-32B5-49A1-A6AD-71236155E4A5}">
      <dgm:prSet/>
      <dgm:spPr/>
      <dgm:t>
        <a:bodyPr/>
        <a:lstStyle/>
        <a:p>
          <a:endParaRPr lang="cs-CZ"/>
        </a:p>
      </dgm:t>
    </dgm:pt>
    <dgm:pt modelId="{20589FAF-B419-43AF-A225-E3FF2BB985C8}" type="sibTrans" cxnId="{9EB8BA1A-32B5-49A1-A6AD-71236155E4A5}">
      <dgm:prSet/>
      <dgm:spPr/>
      <dgm:t>
        <a:bodyPr/>
        <a:lstStyle/>
        <a:p>
          <a:endParaRPr lang="cs-CZ"/>
        </a:p>
      </dgm:t>
    </dgm:pt>
    <dgm:pt modelId="{2780CB37-4F93-4327-BADB-EE048427F62C}" type="pres">
      <dgm:prSet presAssocID="{5CD00F77-7540-4435-B453-B56401562269}" presName="Name0" presStyleCnt="0">
        <dgm:presLayoutVars>
          <dgm:dir/>
          <dgm:resizeHandles val="exact"/>
        </dgm:presLayoutVars>
      </dgm:prSet>
      <dgm:spPr/>
    </dgm:pt>
    <dgm:pt modelId="{56827605-D379-4E53-8AEE-C372B6D8E1CD}" type="pres">
      <dgm:prSet presAssocID="{8020641D-E2E8-4D28-ADD1-8EEE9D11F25A}" presName="parTxOnly" presStyleLbl="node1" presStyleIdx="0" presStyleCnt="16">
        <dgm:presLayoutVars>
          <dgm:bulletEnabled val="1"/>
        </dgm:presLayoutVars>
      </dgm:prSet>
      <dgm:spPr/>
    </dgm:pt>
    <dgm:pt modelId="{5C272566-063C-4C84-AFB7-00FB4D219DD7}" type="pres">
      <dgm:prSet presAssocID="{87D64A99-5B38-4A0B-AC18-F2ACF0128288}" presName="parSpace" presStyleCnt="0"/>
      <dgm:spPr/>
    </dgm:pt>
    <dgm:pt modelId="{4670F805-F0A0-4185-AE14-75F608585354}" type="pres">
      <dgm:prSet presAssocID="{77804E7D-A04D-465F-B121-5DBEBBB5E1D5}" presName="parTxOnly" presStyleLbl="node1" presStyleIdx="1" presStyleCnt="16">
        <dgm:presLayoutVars>
          <dgm:bulletEnabled val="1"/>
        </dgm:presLayoutVars>
      </dgm:prSet>
      <dgm:spPr/>
    </dgm:pt>
    <dgm:pt modelId="{7D9C254F-09C7-44DE-BCE7-B0BDE7A4DE90}" type="pres">
      <dgm:prSet presAssocID="{DAF8DF84-AE5C-4253-920C-17D700A76BA6}" presName="parSpace" presStyleCnt="0"/>
      <dgm:spPr/>
    </dgm:pt>
    <dgm:pt modelId="{BCA1916C-B3C6-4B21-81E5-C3AE512F440C}" type="pres">
      <dgm:prSet presAssocID="{8C3569E1-3BD5-4C99-BC5C-DA04C768F7B4}" presName="parTxOnly" presStyleLbl="node1" presStyleIdx="2" presStyleCnt="16">
        <dgm:presLayoutVars>
          <dgm:bulletEnabled val="1"/>
        </dgm:presLayoutVars>
      </dgm:prSet>
      <dgm:spPr/>
    </dgm:pt>
    <dgm:pt modelId="{B312B6AF-937C-48E8-8C32-F6FB7C5205C0}" type="pres">
      <dgm:prSet presAssocID="{BF22F4FF-9388-40ED-AB7E-436771643142}" presName="parSpace" presStyleCnt="0"/>
      <dgm:spPr/>
    </dgm:pt>
    <dgm:pt modelId="{E49394BD-ACDD-4E2A-8D4E-3165DB189210}" type="pres">
      <dgm:prSet presAssocID="{560307D7-019A-494C-BDBB-814F7BFFBF52}" presName="parTxOnly" presStyleLbl="node1" presStyleIdx="3" presStyleCnt="16">
        <dgm:presLayoutVars>
          <dgm:bulletEnabled val="1"/>
        </dgm:presLayoutVars>
      </dgm:prSet>
      <dgm:spPr/>
    </dgm:pt>
    <dgm:pt modelId="{2ADB92A6-F288-4FE5-B13F-5AA6494F2648}" type="pres">
      <dgm:prSet presAssocID="{D7995F17-B06C-4F34-A142-3A4F6B136AA2}" presName="parSpace" presStyleCnt="0"/>
      <dgm:spPr/>
    </dgm:pt>
    <dgm:pt modelId="{FDED06C1-69AE-4B3F-A4A6-6CA7D57D0203}" type="pres">
      <dgm:prSet presAssocID="{B6AD5FA3-F3F5-443B-B7B3-27ECFF6AC76F}" presName="parTxOnly" presStyleLbl="node1" presStyleIdx="4" presStyleCnt="16">
        <dgm:presLayoutVars>
          <dgm:bulletEnabled val="1"/>
        </dgm:presLayoutVars>
      </dgm:prSet>
      <dgm:spPr/>
    </dgm:pt>
    <dgm:pt modelId="{1CC4DA28-A81F-4677-8B91-C9F0C232A973}" type="pres">
      <dgm:prSet presAssocID="{C397B6B1-250B-4DD6-94E6-06FBB461A06D}" presName="parSpace" presStyleCnt="0"/>
      <dgm:spPr/>
    </dgm:pt>
    <dgm:pt modelId="{7B20B0E2-33DB-4BC4-B41D-D5D66577018E}" type="pres">
      <dgm:prSet presAssocID="{A6736089-F08F-45B4-AC2C-A4A8A9126BF5}" presName="parTxOnly" presStyleLbl="node1" presStyleIdx="5" presStyleCnt="16">
        <dgm:presLayoutVars>
          <dgm:bulletEnabled val="1"/>
        </dgm:presLayoutVars>
      </dgm:prSet>
      <dgm:spPr/>
    </dgm:pt>
    <dgm:pt modelId="{5F4BBC82-305C-401C-937F-1905DABCDB26}" type="pres">
      <dgm:prSet presAssocID="{31B1683D-F214-4282-9444-556955E4E522}" presName="parSpace" presStyleCnt="0"/>
      <dgm:spPr/>
    </dgm:pt>
    <dgm:pt modelId="{0C909AEC-69A1-4979-B5ED-A79AE57B4CDF}" type="pres">
      <dgm:prSet presAssocID="{09D8D4D2-4549-449F-80A4-875DC08926C6}" presName="parTxOnly" presStyleLbl="node1" presStyleIdx="6" presStyleCnt="16">
        <dgm:presLayoutVars>
          <dgm:bulletEnabled val="1"/>
        </dgm:presLayoutVars>
      </dgm:prSet>
      <dgm:spPr/>
    </dgm:pt>
    <dgm:pt modelId="{287F20BD-3274-450F-8352-4FB3F3BD872F}" type="pres">
      <dgm:prSet presAssocID="{540514B7-8A04-4770-A3F1-3517FE372DB1}" presName="parSpace" presStyleCnt="0"/>
      <dgm:spPr/>
    </dgm:pt>
    <dgm:pt modelId="{84C0F1AB-DE32-415C-8A25-0C1A2C581BE7}" type="pres">
      <dgm:prSet presAssocID="{ADEC6547-40A3-419C-A9E1-45DD24913E98}" presName="parTxOnly" presStyleLbl="node1" presStyleIdx="7" presStyleCnt="16">
        <dgm:presLayoutVars>
          <dgm:bulletEnabled val="1"/>
        </dgm:presLayoutVars>
      </dgm:prSet>
      <dgm:spPr/>
    </dgm:pt>
    <dgm:pt modelId="{67AF21A3-E0EA-432E-877E-EC81783D6672}" type="pres">
      <dgm:prSet presAssocID="{DC1F91C9-6EE7-4827-8408-30447156E6F0}" presName="parSpace" presStyleCnt="0"/>
      <dgm:spPr/>
    </dgm:pt>
    <dgm:pt modelId="{54DF0DBD-173C-4986-9B19-08E45A547133}" type="pres">
      <dgm:prSet presAssocID="{473084DA-7876-483A-8DCF-3531D4B06360}" presName="parTxOnly" presStyleLbl="node1" presStyleIdx="8" presStyleCnt="16">
        <dgm:presLayoutVars>
          <dgm:bulletEnabled val="1"/>
        </dgm:presLayoutVars>
      </dgm:prSet>
      <dgm:spPr/>
    </dgm:pt>
    <dgm:pt modelId="{71593C9C-E6BF-4BE5-A330-D1EFC2D2E501}" type="pres">
      <dgm:prSet presAssocID="{9DBEC09F-BC4F-460D-9509-A83646AF5118}" presName="parSpace" presStyleCnt="0"/>
      <dgm:spPr/>
    </dgm:pt>
    <dgm:pt modelId="{2765BF87-685C-47D2-A2C4-46E6FB39DC9C}" type="pres">
      <dgm:prSet presAssocID="{70BDF343-A6E8-491B-88C4-24A96B0F9894}" presName="parTxOnly" presStyleLbl="node1" presStyleIdx="9" presStyleCnt="16">
        <dgm:presLayoutVars>
          <dgm:bulletEnabled val="1"/>
        </dgm:presLayoutVars>
      </dgm:prSet>
      <dgm:spPr/>
    </dgm:pt>
    <dgm:pt modelId="{BDAC3844-FF22-499B-A1C0-79D52D0C4812}" type="pres">
      <dgm:prSet presAssocID="{1A9E6E23-DC48-4EC1-A16B-AA3921031C9B}" presName="parSpace" presStyleCnt="0"/>
      <dgm:spPr/>
    </dgm:pt>
    <dgm:pt modelId="{CDB35809-9B8F-411A-97D7-7CCA68B22B01}" type="pres">
      <dgm:prSet presAssocID="{E2F1FD7F-DA25-49E0-85BB-F99404F21E48}" presName="parTxOnly" presStyleLbl="node1" presStyleIdx="10" presStyleCnt="16">
        <dgm:presLayoutVars>
          <dgm:bulletEnabled val="1"/>
        </dgm:presLayoutVars>
      </dgm:prSet>
      <dgm:spPr/>
    </dgm:pt>
    <dgm:pt modelId="{1EC2B0C3-ACB6-4CFD-B0EA-22CAD32E9B4F}" type="pres">
      <dgm:prSet presAssocID="{8C3045E0-3B46-4684-B963-FE5C493F1F58}" presName="parSpace" presStyleCnt="0"/>
      <dgm:spPr/>
    </dgm:pt>
    <dgm:pt modelId="{D6BE53DA-5E9D-45EA-9D48-1082D4B271C5}" type="pres">
      <dgm:prSet presAssocID="{62AE32F8-DC8C-460B-8BE0-9331A87C28F4}" presName="parTxOnly" presStyleLbl="node1" presStyleIdx="11" presStyleCnt="16">
        <dgm:presLayoutVars>
          <dgm:bulletEnabled val="1"/>
        </dgm:presLayoutVars>
      </dgm:prSet>
      <dgm:spPr/>
    </dgm:pt>
    <dgm:pt modelId="{69AD02A0-0386-481F-B6AE-177B2F052E8D}" type="pres">
      <dgm:prSet presAssocID="{17CAA202-E103-430C-BCBC-10D553B19EA6}" presName="parSpace" presStyleCnt="0"/>
      <dgm:spPr/>
    </dgm:pt>
    <dgm:pt modelId="{6934AE74-DA28-420C-B221-BCFA26F85B0E}" type="pres">
      <dgm:prSet presAssocID="{0A1E2928-9E26-4C16-AE1D-86647DEAB178}" presName="parTxOnly" presStyleLbl="node1" presStyleIdx="12" presStyleCnt="16">
        <dgm:presLayoutVars>
          <dgm:bulletEnabled val="1"/>
        </dgm:presLayoutVars>
      </dgm:prSet>
      <dgm:spPr/>
    </dgm:pt>
    <dgm:pt modelId="{A406EE16-E983-4B8D-A3B9-CC9DA6023CA9}" type="pres">
      <dgm:prSet presAssocID="{5091A9DB-C5B9-4883-B572-B82BE9AA678E}" presName="parSpace" presStyleCnt="0"/>
      <dgm:spPr/>
    </dgm:pt>
    <dgm:pt modelId="{C1A570E3-3436-47A4-BA0C-E1E84ED31647}" type="pres">
      <dgm:prSet presAssocID="{83962F3F-FAE4-497E-9E74-C2994D36FA33}" presName="parTxOnly" presStyleLbl="node1" presStyleIdx="13" presStyleCnt="16">
        <dgm:presLayoutVars>
          <dgm:bulletEnabled val="1"/>
        </dgm:presLayoutVars>
      </dgm:prSet>
      <dgm:spPr/>
    </dgm:pt>
    <dgm:pt modelId="{1FAD0F17-7B98-4CD0-86AB-991FF6A45EC9}" type="pres">
      <dgm:prSet presAssocID="{310E6661-4209-4A6B-A70D-C2CBC435233D}" presName="parSpace" presStyleCnt="0"/>
      <dgm:spPr/>
    </dgm:pt>
    <dgm:pt modelId="{AE521ED2-830D-4818-9A63-CB886A1429F5}" type="pres">
      <dgm:prSet presAssocID="{5AEDCE6D-792F-4778-92BC-66B5BF4363F3}" presName="parTxOnly" presStyleLbl="node1" presStyleIdx="14" presStyleCnt="16" custScaleX="47158">
        <dgm:presLayoutVars>
          <dgm:bulletEnabled val="1"/>
        </dgm:presLayoutVars>
      </dgm:prSet>
      <dgm:spPr/>
    </dgm:pt>
    <dgm:pt modelId="{EC100ED9-9E00-4007-9395-A9AFA15A3F19}" type="pres">
      <dgm:prSet presAssocID="{19B56471-4034-481A-A87F-497367288BA0}" presName="parSpace" presStyleCnt="0"/>
      <dgm:spPr/>
    </dgm:pt>
    <dgm:pt modelId="{AF80794C-3FA0-42D8-AF3A-38CB368C966B}" type="pres">
      <dgm:prSet presAssocID="{A7243E69-684F-4993-91E4-851DF266567F}" presName="parTxOnly" presStyleLbl="node1" presStyleIdx="15" presStyleCnt="16">
        <dgm:presLayoutVars>
          <dgm:bulletEnabled val="1"/>
        </dgm:presLayoutVars>
      </dgm:prSet>
      <dgm:spPr/>
    </dgm:pt>
  </dgm:ptLst>
  <dgm:cxnLst>
    <dgm:cxn modelId="{04707707-02D1-4D72-A210-5E14505171BB}" type="presOf" srcId="{83962F3F-FAE4-497E-9E74-C2994D36FA33}" destId="{C1A570E3-3436-47A4-BA0C-E1E84ED31647}" srcOrd="0" destOrd="0" presId="urn:microsoft.com/office/officeart/2005/8/layout/hChevron3"/>
    <dgm:cxn modelId="{AC808509-EC26-428E-8472-C02D3CDEB8C4}" type="presOf" srcId="{473084DA-7876-483A-8DCF-3531D4B06360}" destId="{54DF0DBD-173C-4986-9B19-08E45A547133}" srcOrd="0" destOrd="0" presId="urn:microsoft.com/office/officeart/2005/8/layout/hChevron3"/>
    <dgm:cxn modelId="{806DF714-BD08-4A7E-A5DB-EB6536E5CB6A}" type="presOf" srcId="{62AE32F8-DC8C-460B-8BE0-9331A87C28F4}" destId="{D6BE53DA-5E9D-45EA-9D48-1082D4B271C5}" srcOrd="0" destOrd="0" presId="urn:microsoft.com/office/officeart/2005/8/layout/hChevron3"/>
    <dgm:cxn modelId="{8F4C3217-05DE-4C8E-8A57-A4D9964CFBF9}" type="presOf" srcId="{E2F1FD7F-DA25-49E0-85BB-F99404F21E48}" destId="{CDB35809-9B8F-411A-97D7-7CCA68B22B01}" srcOrd="0" destOrd="0" presId="urn:microsoft.com/office/officeart/2005/8/layout/hChevron3"/>
    <dgm:cxn modelId="{9EB8BA1A-32B5-49A1-A6AD-71236155E4A5}" srcId="{5CD00F77-7540-4435-B453-B56401562269}" destId="{A7243E69-684F-4993-91E4-851DF266567F}" srcOrd="15" destOrd="0" parTransId="{561344EB-1339-4871-90B9-7422BCF051E4}" sibTransId="{20589FAF-B419-43AF-A225-E3FF2BB985C8}"/>
    <dgm:cxn modelId="{4205E626-A6B7-42F5-8CB4-BA477209C9E3}" type="presOf" srcId="{5AEDCE6D-792F-4778-92BC-66B5BF4363F3}" destId="{AE521ED2-830D-4818-9A63-CB886A1429F5}" srcOrd="0" destOrd="0" presId="urn:microsoft.com/office/officeart/2005/8/layout/hChevron3"/>
    <dgm:cxn modelId="{F1FD832B-3491-4268-BAB5-23ADD2C6CC97}" type="presOf" srcId="{09D8D4D2-4549-449F-80A4-875DC08926C6}" destId="{0C909AEC-69A1-4979-B5ED-A79AE57B4CDF}" srcOrd="0" destOrd="0" presId="urn:microsoft.com/office/officeart/2005/8/layout/hChevron3"/>
    <dgm:cxn modelId="{FF641C30-8476-47A9-B68D-03E3AED787B7}" type="presOf" srcId="{560307D7-019A-494C-BDBB-814F7BFFBF52}" destId="{E49394BD-ACDD-4E2A-8D4E-3165DB189210}" srcOrd="0" destOrd="0" presId="urn:microsoft.com/office/officeart/2005/8/layout/hChevron3"/>
    <dgm:cxn modelId="{898D0333-C349-45A0-B74D-E28813BA6202}" srcId="{5CD00F77-7540-4435-B453-B56401562269}" destId="{560307D7-019A-494C-BDBB-814F7BFFBF52}" srcOrd="3" destOrd="0" parTransId="{4AAD1885-2B83-4319-94B1-75CF5F406F81}" sibTransId="{D7995F17-B06C-4F34-A142-3A4F6B136AA2}"/>
    <dgm:cxn modelId="{AC9FB334-C9CD-4E55-A50E-079F226FBE0D}" type="presOf" srcId="{A7243E69-684F-4993-91E4-851DF266567F}" destId="{AF80794C-3FA0-42D8-AF3A-38CB368C966B}" srcOrd="0" destOrd="0" presId="urn:microsoft.com/office/officeart/2005/8/layout/hChevron3"/>
    <dgm:cxn modelId="{A9321439-134C-4541-B654-F1943C374570}" type="presOf" srcId="{B6AD5FA3-F3F5-443B-B7B3-27ECFF6AC76F}" destId="{FDED06C1-69AE-4B3F-A4A6-6CA7D57D0203}" srcOrd="0" destOrd="0" presId="urn:microsoft.com/office/officeart/2005/8/layout/hChevron3"/>
    <dgm:cxn modelId="{05EB433A-A44C-45AF-8567-753B83B0EDEE}" type="presOf" srcId="{A6736089-F08F-45B4-AC2C-A4A8A9126BF5}" destId="{7B20B0E2-33DB-4BC4-B41D-D5D66577018E}" srcOrd="0" destOrd="0" presId="urn:microsoft.com/office/officeart/2005/8/layout/hChevron3"/>
    <dgm:cxn modelId="{169CE13D-7706-46D6-999D-AD7CAFB22F14}" srcId="{5CD00F77-7540-4435-B453-B56401562269}" destId="{E2F1FD7F-DA25-49E0-85BB-F99404F21E48}" srcOrd="10" destOrd="0" parTransId="{FC9D47CF-84E4-4B2F-8983-BD3040CF95E4}" sibTransId="{8C3045E0-3B46-4684-B963-FE5C493F1F58}"/>
    <dgm:cxn modelId="{AE67A043-EDA7-469A-AE2F-331391603B31}" srcId="{5CD00F77-7540-4435-B453-B56401562269}" destId="{8C3569E1-3BD5-4C99-BC5C-DA04C768F7B4}" srcOrd="2" destOrd="0" parTransId="{18C56C03-987C-4654-8AA8-A90F8862901F}" sibTransId="{BF22F4FF-9388-40ED-AB7E-436771643142}"/>
    <dgm:cxn modelId="{0A504C47-DB94-414D-A4F4-D49E122B0A4A}" srcId="{5CD00F77-7540-4435-B453-B56401562269}" destId="{ADEC6547-40A3-419C-A9E1-45DD24913E98}" srcOrd="7" destOrd="0" parTransId="{90D5E21D-CD74-4FAB-8410-31641C4F33B6}" sibTransId="{DC1F91C9-6EE7-4827-8408-30447156E6F0}"/>
    <dgm:cxn modelId="{DFE15A6A-4A79-4378-B4BA-81D99CF56530}" srcId="{5CD00F77-7540-4435-B453-B56401562269}" destId="{B6AD5FA3-F3F5-443B-B7B3-27ECFF6AC76F}" srcOrd="4" destOrd="0" parTransId="{10D6435E-6C4E-4EF0-81F4-8F9835AC3B47}" sibTransId="{C397B6B1-250B-4DD6-94E6-06FBB461A06D}"/>
    <dgm:cxn modelId="{96FFFA6A-2E86-44FE-806E-ABAE4EEA6976}" type="presOf" srcId="{70BDF343-A6E8-491B-88C4-24A96B0F9894}" destId="{2765BF87-685C-47D2-A2C4-46E6FB39DC9C}" srcOrd="0" destOrd="0" presId="urn:microsoft.com/office/officeart/2005/8/layout/hChevron3"/>
    <dgm:cxn modelId="{6D0B884E-F158-4D7F-BF1C-06A9AC837766}" type="presOf" srcId="{ADEC6547-40A3-419C-A9E1-45DD24913E98}" destId="{84C0F1AB-DE32-415C-8A25-0C1A2C581BE7}" srcOrd="0" destOrd="0" presId="urn:microsoft.com/office/officeart/2005/8/layout/hChevron3"/>
    <dgm:cxn modelId="{43BB2451-E2B3-4F0B-8DE3-07C7544E868A}" srcId="{5CD00F77-7540-4435-B453-B56401562269}" destId="{5AEDCE6D-792F-4778-92BC-66B5BF4363F3}" srcOrd="14" destOrd="0" parTransId="{62E0F3DE-0073-4604-A35F-28E6991577D0}" sibTransId="{19B56471-4034-481A-A87F-497367288BA0}"/>
    <dgm:cxn modelId="{D74D9856-5DFD-490F-B594-6EBFCA4ADD1B}" srcId="{5CD00F77-7540-4435-B453-B56401562269}" destId="{A6736089-F08F-45B4-AC2C-A4A8A9126BF5}" srcOrd="5" destOrd="0" parTransId="{0411CDAE-8598-42CF-AD21-FB5B1E2C2EDF}" sibTransId="{31B1683D-F214-4282-9444-556955E4E522}"/>
    <dgm:cxn modelId="{C56C647E-871D-442B-B332-3C81242C7D3F}" srcId="{5CD00F77-7540-4435-B453-B56401562269}" destId="{473084DA-7876-483A-8DCF-3531D4B06360}" srcOrd="8" destOrd="0" parTransId="{8E0BC05F-0E3F-47F7-8CBD-218CA51EAA7C}" sibTransId="{9DBEC09F-BC4F-460D-9509-A83646AF5118}"/>
    <dgm:cxn modelId="{9B80CB89-4DB3-4BD0-98FC-CC2B0CBC15FC}" type="presOf" srcId="{0A1E2928-9E26-4C16-AE1D-86647DEAB178}" destId="{6934AE74-DA28-420C-B221-BCFA26F85B0E}" srcOrd="0" destOrd="0" presId="urn:microsoft.com/office/officeart/2005/8/layout/hChevron3"/>
    <dgm:cxn modelId="{569D478F-7DD4-480E-8A61-7E4578A42582}" type="presOf" srcId="{5CD00F77-7540-4435-B453-B56401562269}" destId="{2780CB37-4F93-4327-BADB-EE048427F62C}" srcOrd="0" destOrd="0" presId="urn:microsoft.com/office/officeart/2005/8/layout/hChevron3"/>
    <dgm:cxn modelId="{1E6327A9-CEFE-4E83-92D5-7328B77C0CD4}" srcId="{5CD00F77-7540-4435-B453-B56401562269}" destId="{8020641D-E2E8-4D28-ADD1-8EEE9D11F25A}" srcOrd="0" destOrd="0" parTransId="{420EFB7A-BEAF-4DF4-85F9-2DAC61D7F54D}" sibTransId="{87D64A99-5B38-4A0B-AC18-F2ACF0128288}"/>
    <dgm:cxn modelId="{C5E4A5B8-1248-41E0-8EDD-554288F3134F}" srcId="{5CD00F77-7540-4435-B453-B56401562269}" destId="{62AE32F8-DC8C-460B-8BE0-9331A87C28F4}" srcOrd="11" destOrd="0" parTransId="{2CF68B5B-4209-4574-A234-0EA276866F43}" sibTransId="{17CAA202-E103-430C-BCBC-10D553B19EA6}"/>
    <dgm:cxn modelId="{C135B5BF-469B-4F09-9749-F8B1B2B1C90B}" srcId="{5CD00F77-7540-4435-B453-B56401562269}" destId="{0A1E2928-9E26-4C16-AE1D-86647DEAB178}" srcOrd="12" destOrd="0" parTransId="{5595F0EC-961E-4DB5-95FA-E8B39DCE0269}" sibTransId="{5091A9DB-C5B9-4883-B572-B82BE9AA678E}"/>
    <dgm:cxn modelId="{89CCDFC1-7865-492E-BE86-D4445B7A236F}" srcId="{5CD00F77-7540-4435-B453-B56401562269}" destId="{83962F3F-FAE4-497E-9E74-C2994D36FA33}" srcOrd="13" destOrd="0" parTransId="{77834562-1F3C-4393-9AB6-703FF7F8A141}" sibTransId="{310E6661-4209-4A6B-A70D-C2CBC435233D}"/>
    <dgm:cxn modelId="{490CFEC8-539A-4E5C-8D26-E1090DCE093B}" srcId="{5CD00F77-7540-4435-B453-B56401562269}" destId="{09D8D4D2-4549-449F-80A4-875DC08926C6}" srcOrd="6" destOrd="0" parTransId="{B8C30B6D-DFBF-4607-B440-AB5E8B432F16}" sibTransId="{540514B7-8A04-4770-A3F1-3517FE372DB1}"/>
    <dgm:cxn modelId="{1B2CC0CF-771D-402C-A858-C7CE2E6F6F9D}" type="presOf" srcId="{8C3569E1-3BD5-4C99-BC5C-DA04C768F7B4}" destId="{BCA1916C-B3C6-4B21-81E5-C3AE512F440C}" srcOrd="0" destOrd="0" presId="urn:microsoft.com/office/officeart/2005/8/layout/hChevron3"/>
    <dgm:cxn modelId="{4412C4DB-6EAF-481E-AF79-8F7E987BC773}" type="presOf" srcId="{77804E7D-A04D-465F-B121-5DBEBBB5E1D5}" destId="{4670F805-F0A0-4185-AE14-75F608585354}" srcOrd="0" destOrd="0" presId="urn:microsoft.com/office/officeart/2005/8/layout/hChevron3"/>
    <dgm:cxn modelId="{AFDD17F6-A25E-47FB-A0F2-45463F7ED91A}" srcId="{5CD00F77-7540-4435-B453-B56401562269}" destId="{77804E7D-A04D-465F-B121-5DBEBBB5E1D5}" srcOrd="1" destOrd="0" parTransId="{EC5BE1F7-0498-49EC-B664-E3CDE1B2F9F1}" sibTransId="{DAF8DF84-AE5C-4253-920C-17D700A76BA6}"/>
    <dgm:cxn modelId="{0B5E02F7-A80B-4731-B274-017C041F9D99}" type="presOf" srcId="{8020641D-E2E8-4D28-ADD1-8EEE9D11F25A}" destId="{56827605-D379-4E53-8AEE-C372B6D8E1CD}" srcOrd="0" destOrd="0" presId="urn:microsoft.com/office/officeart/2005/8/layout/hChevron3"/>
    <dgm:cxn modelId="{9D81E3FF-E71E-4394-8E66-CFD1A0808C70}" srcId="{5CD00F77-7540-4435-B453-B56401562269}" destId="{70BDF343-A6E8-491B-88C4-24A96B0F9894}" srcOrd="9" destOrd="0" parTransId="{52E20242-4B7A-475A-8EFE-5DFB20022E82}" sibTransId="{1A9E6E23-DC48-4EC1-A16B-AA3921031C9B}"/>
    <dgm:cxn modelId="{809F0AEB-AD02-4497-BE1D-A6F784247A38}" type="presParOf" srcId="{2780CB37-4F93-4327-BADB-EE048427F62C}" destId="{56827605-D379-4E53-8AEE-C372B6D8E1CD}" srcOrd="0" destOrd="0" presId="urn:microsoft.com/office/officeart/2005/8/layout/hChevron3"/>
    <dgm:cxn modelId="{0B3EDCB3-8C35-4DDD-955C-6324DE267072}" type="presParOf" srcId="{2780CB37-4F93-4327-BADB-EE048427F62C}" destId="{5C272566-063C-4C84-AFB7-00FB4D219DD7}" srcOrd="1" destOrd="0" presId="urn:microsoft.com/office/officeart/2005/8/layout/hChevron3"/>
    <dgm:cxn modelId="{39DCE474-CC33-45A1-8DED-BF0E8530800E}" type="presParOf" srcId="{2780CB37-4F93-4327-BADB-EE048427F62C}" destId="{4670F805-F0A0-4185-AE14-75F608585354}" srcOrd="2" destOrd="0" presId="urn:microsoft.com/office/officeart/2005/8/layout/hChevron3"/>
    <dgm:cxn modelId="{ED11E123-5343-4E2F-AD6B-8109B9EFBE4E}" type="presParOf" srcId="{2780CB37-4F93-4327-BADB-EE048427F62C}" destId="{7D9C254F-09C7-44DE-BCE7-B0BDE7A4DE90}" srcOrd="3" destOrd="0" presId="urn:microsoft.com/office/officeart/2005/8/layout/hChevron3"/>
    <dgm:cxn modelId="{58EFEEB0-3D18-441B-B11B-A2D9FA58B78D}" type="presParOf" srcId="{2780CB37-4F93-4327-BADB-EE048427F62C}" destId="{BCA1916C-B3C6-4B21-81E5-C3AE512F440C}" srcOrd="4" destOrd="0" presId="urn:microsoft.com/office/officeart/2005/8/layout/hChevron3"/>
    <dgm:cxn modelId="{1FCAB2B6-5827-4A07-BD5B-F059C1F60961}" type="presParOf" srcId="{2780CB37-4F93-4327-BADB-EE048427F62C}" destId="{B312B6AF-937C-48E8-8C32-F6FB7C5205C0}" srcOrd="5" destOrd="0" presId="urn:microsoft.com/office/officeart/2005/8/layout/hChevron3"/>
    <dgm:cxn modelId="{27735EE6-295E-4223-892B-0D0DC331BCCB}" type="presParOf" srcId="{2780CB37-4F93-4327-BADB-EE048427F62C}" destId="{E49394BD-ACDD-4E2A-8D4E-3165DB189210}" srcOrd="6" destOrd="0" presId="urn:microsoft.com/office/officeart/2005/8/layout/hChevron3"/>
    <dgm:cxn modelId="{33CD0FF6-68DD-4227-B745-F61700A33AF3}" type="presParOf" srcId="{2780CB37-4F93-4327-BADB-EE048427F62C}" destId="{2ADB92A6-F288-4FE5-B13F-5AA6494F2648}" srcOrd="7" destOrd="0" presId="urn:microsoft.com/office/officeart/2005/8/layout/hChevron3"/>
    <dgm:cxn modelId="{37E983CE-96B9-4D45-AA60-F39F740215E8}" type="presParOf" srcId="{2780CB37-4F93-4327-BADB-EE048427F62C}" destId="{FDED06C1-69AE-4B3F-A4A6-6CA7D57D0203}" srcOrd="8" destOrd="0" presId="urn:microsoft.com/office/officeart/2005/8/layout/hChevron3"/>
    <dgm:cxn modelId="{C3AA0B43-6985-427D-B0B2-8C602D214CA5}" type="presParOf" srcId="{2780CB37-4F93-4327-BADB-EE048427F62C}" destId="{1CC4DA28-A81F-4677-8B91-C9F0C232A973}" srcOrd="9" destOrd="0" presId="urn:microsoft.com/office/officeart/2005/8/layout/hChevron3"/>
    <dgm:cxn modelId="{0762A047-3969-4388-B83E-3BEA47BD4F3C}" type="presParOf" srcId="{2780CB37-4F93-4327-BADB-EE048427F62C}" destId="{7B20B0E2-33DB-4BC4-B41D-D5D66577018E}" srcOrd="10" destOrd="0" presId="urn:microsoft.com/office/officeart/2005/8/layout/hChevron3"/>
    <dgm:cxn modelId="{51754D5F-10E8-4EA2-B95C-5818B00C09E7}" type="presParOf" srcId="{2780CB37-4F93-4327-BADB-EE048427F62C}" destId="{5F4BBC82-305C-401C-937F-1905DABCDB26}" srcOrd="11" destOrd="0" presId="urn:microsoft.com/office/officeart/2005/8/layout/hChevron3"/>
    <dgm:cxn modelId="{3921C09D-924E-43E2-8F95-F9D2A6F37D87}" type="presParOf" srcId="{2780CB37-4F93-4327-BADB-EE048427F62C}" destId="{0C909AEC-69A1-4979-B5ED-A79AE57B4CDF}" srcOrd="12" destOrd="0" presId="urn:microsoft.com/office/officeart/2005/8/layout/hChevron3"/>
    <dgm:cxn modelId="{95E4C320-1E88-40C3-AC9E-B82CE40CD838}" type="presParOf" srcId="{2780CB37-4F93-4327-BADB-EE048427F62C}" destId="{287F20BD-3274-450F-8352-4FB3F3BD872F}" srcOrd="13" destOrd="0" presId="urn:microsoft.com/office/officeart/2005/8/layout/hChevron3"/>
    <dgm:cxn modelId="{E528017B-0794-4FD8-9482-630A3659D644}" type="presParOf" srcId="{2780CB37-4F93-4327-BADB-EE048427F62C}" destId="{84C0F1AB-DE32-415C-8A25-0C1A2C581BE7}" srcOrd="14" destOrd="0" presId="urn:microsoft.com/office/officeart/2005/8/layout/hChevron3"/>
    <dgm:cxn modelId="{AE87FB7A-3A83-4CB2-B6B5-B555BE1AF7B2}" type="presParOf" srcId="{2780CB37-4F93-4327-BADB-EE048427F62C}" destId="{67AF21A3-E0EA-432E-877E-EC81783D6672}" srcOrd="15" destOrd="0" presId="urn:microsoft.com/office/officeart/2005/8/layout/hChevron3"/>
    <dgm:cxn modelId="{38718A8F-AC3F-40B1-AA13-3A1A8652D800}" type="presParOf" srcId="{2780CB37-4F93-4327-BADB-EE048427F62C}" destId="{54DF0DBD-173C-4986-9B19-08E45A547133}" srcOrd="16" destOrd="0" presId="urn:microsoft.com/office/officeart/2005/8/layout/hChevron3"/>
    <dgm:cxn modelId="{CD21D27C-734F-489F-A2C4-EAEFB4E8757C}" type="presParOf" srcId="{2780CB37-4F93-4327-BADB-EE048427F62C}" destId="{71593C9C-E6BF-4BE5-A330-D1EFC2D2E501}" srcOrd="17" destOrd="0" presId="urn:microsoft.com/office/officeart/2005/8/layout/hChevron3"/>
    <dgm:cxn modelId="{C3A1BFAC-FE6B-41D8-BA80-6113245A331F}" type="presParOf" srcId="{2780CB37-4F93-4327-BADB-EE048427F62C}" destId="{2765BF87-685C-47D2-A2C4-46E6FB39DC9C}" srcOrd="18" destOrd="0" presId="urn:microsoft.com/office/officeart/2005/8/layout/hChevron3"/>
    <dgm:cxn modelId="{97065A35-F28D-4DC1-AE5E-EF33F30ECC40}" type="presParOf" srcId="{2780CB37-4F93-4327-BADB-EE048427F62C}" destId="{BDAC3844-FF22-499B-A1C0-79D52D0C4812}" srcOrd="19" destOrd="0" presId="urn:microsoft.com/office/officeart/2005/8/layout/hChevron3"/>
    <dgm:cxn modelId="{66F18BFB-B8DF-4B33-9A37-8BCA7A34533A}" type="presParOf" srcId="{2780CB37-4F93-4327-BADB-EE048427F62C}" destId="{CDB35809-9B8F-411A-97D7-7CCA68B22B01}" srcOrd="20" destOrd="0" presId="urn:microsoft.com/office/officeart/2005/8/layout/hChevron3"/>
    <dgm:cxn modelId="{AD4406D1-E55D-48FF-B852-1AE35C0D6D9E}" type="presParOf" srcId="{2780CB37-4F93-4327-BADB-EE048427F62C}" destId="{1EC2B0C3-ACB6-4CFD-B0EA-22CAD32E9B4F}" srcOrd="21" destOrd="0" presId="urn:microsoft.com/office/officeart/2005/8/layout/hChevron3"/>
    <dgm:cxn modelId="{F166E6C1-1A05-4448-9826-225012A9A6E1}" type="presParOf" srcId="{2780CB37-4F93-4327-BADB-EE048427F62C}" destId="{D6BE53DA-5E9D-45EA-9D48-1082D4B271C5}" srcOrd="22" destOrd="0" presId="urn:microsoft.com/office/officeart/2005/8/layout/hChevron3"/>
    <dgm:cxn modelId="{B759BB00-70AF-4476-BFB6-51464C6CB3A9}" type="presParOf" srcId="{2780CB37-4F93-4327-BADB-EE048427F62C}" destId="{69AD02A0-0386-481F-B6AE-177B2F052E8D}" srcOrd="23" destOrd="0" presId="urn:microsoft.com/office/officeart/2005/8/layout/hChevron3"/>
    <dgm:cxn modelId="{990215AB-AA27-4985-90A8-D62AE962C838}" type="presParOf" srcId="{2780CB37-4F93-4327-BADB-EE048427F62C}" destId="{6934AE74-DA28-420C-B221-BCFA26F85B0E}" srcOrd="24" destOrd="0" presId="urn:microsoft.com/office/officeart/2005/8/layout/hChevron3"/>
    <dgm:cxn modelId="{ED92B6A5-6415-49AD-B8AE-E0C10F4CB8D5}" type="presParOf" srcId="{2780CB37-4F93-4327-BADB-EE048427F62C}" destId="{A406EE16-E983-4B8D-A3B9-CC9DA6023CA9}" srcOrd="25" destOrd="0" presId="urn:microsoft.com/office/officeart/2005/8/layout/hChevron3"/>
    <dgm:cxn modelId="{AE2809E5-B736-4C3E-8C1B-840AD48D55BB}" type="presParOf" srcId="{2780CB37-4F93-4327-BADB-EE048427F62C}" destId="{C1A570E3-3436-47A4-BA0C-E1E84ED31647}" srcOrd="26" destOrd="0" presId="urn:microsoft.com/office/officeart/2005/8/layout/hChevron3"/>
    <dgm:cxn modelId="{66D1F91A-E81F-463C-A2D1-4AC5D4F11D86}" type="presParOf" srcId="{2780CB37-4F93-4327-BADB-EE048427F62C}" destId="{1FAD0F17-7B98-4CD0-86AB-991FF6A45EC9}" srcOrd="27" destOrd="0" presId="urn:microsoft.com/office/officeart/2005/8/layout/hChevron3"/>
    <dgm:cxn modelId="{785DB50C-64CB-4816-9DE5-7DE7652F7236}" type="presParOf" srcId="{2780CB37-4F93-4327-BADB-EE048427F62C}" destId="{AE521ED2-830D-4818-9A63-CB886A1429F5}" srcOrd="28" destOrd="0" presId="urn:microsoft.com/office/officeart/2005/8/layout/hChevron3"/>
    <dgm:cxn modelId="{380D48BB-588E-4B63-ACFF-65F1F75DE045}" type="presParOf" srcId="{2780CB37-4F93-4327-BADB-EE048427F62C}" destId="{EC100ED9-9E00-4007-9395-A9AFA15A3F19}" srcOrd="29" destOrd="0" presId="urn:microsoft.com/office/officeart/2005/8/layout/hChevron3"/>
    <dgm:cxn modelId="{8B152B28-23D2-4269-A60E-5338B52F8D75}" type="presParOf" srcId="{2780CB37-4F93-4327-BADB-EE048427F62C}" destId="{AF80794C-3FA0-42D8-AF3A-38CB368C966B}" srcOrd="3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CD00F77-7540-4435-B453-B56401562269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8020641D-E2E8-4D28-ADD1-8EEE9D11F25A}">
      <dgm:prSet phldrT="[Text]"/>
      <dgm:spPr>
        <a:solidFill>
          <a:srgbClr val="F2AA5D"/>
        </a:solidFill>
      </dgm:spPr>
      <dgm:t>
        <a:bodyPr/>
        <a:lstStyle/>
        <a:p>
          <a:r>
            <a:rPr lang="cs-CZ" dirty="0">
              <a:solidFill>
                <a:schemeClr val="bg1"/>
              </a:solidFill>
            </a:rPr>
            <a:t>2006</a:t>
          </a:r>
        </a:p>
      </dgm:t>
    </dgm:pt>
    <dgm:pt modelId="{420EFB7A-BEAF-4DF4-85F9-2DAC61D7F54D}" type="parTrans" cxnId="{1E6327A9-CEFE-4E83-92D5-7328B77C0CD4}">
      <dgm:prSet/>
      <dgm:spPr/>
      <dgm:t>
        <a:bodyPr/>
        <a:lstStyle/>
        <a:p>
          <a:endParaRPr lang="cs-CZ"/>
        </a:p>
      </dgm:t>
    </dgm:pt>
    <dgm:pt modelId="{87D64A99-5B38-4A0B-AC18-F2ACF0128288}" type="sibTrans" cxnId="{1E6327A9-CEFE-4E83-92D5-7328B77C0CD4}">
      <dgm:prSet/>
      <dgm:spPr/>
      <dgm:t>
        <a:bodyPr/>
        <a:lstStyle/>
        <a:p>
          <a:endParaRPr lang="cs-CZ"/>
        </a:p>
      </dgm:t>
    </dgm:pt>
    <dgm:pt modelId="{0A1E2928-9E26-4C16-AE1D-86647DEAB178}">
      <dgm:prSet phldrT="[Text]"/>
      <dgm:spPr>
        <a:solidFill>
          <a:srgbClr val="F2AA5D"/>
        </a:solidFill>
      </dgm:spPr>
      <dgm:t>
        <a:bodyPr/>
        <a:lstStyle/>
        <a:p>
          <a:r>
            <a:rPr lang="cs-CZ" dirty="0"/>
            <a:t>2018</a:t>
          </a:r>
        </a:p>
      </dgm:t>
    </dgm:pt>
    <dgm:pt modelId="{5595F0EC-961E-4DB5-95FA-E8B39DCE0269}" type="parTrans" cxnId="{C135B5BF-469B-4F09-9749-F8B1B2B1C90B}">
      <dgm:prSet/>
      <dgm:spPr/>
      <dgm:t>
        <a:bodyPr/>
        <a:lstStyle/>
        <a:p>
          <a:endParaRPr lang="cs-CZ"/>
        </a:p>
      </dgm:t>
    </dgm:pt>
    <dgm:pt modelId="{5091A9DB-C5B9-4883-B572-B82BE9AA678E}" type="sibTrans" cxnId="{C135B5BF-469B-4F09-9749-F8B1B2B1C90B}">
      <dgm:prSet/>
      <dgm:spPr/>
      <dgm:t>
        <a:bodyPr/>
        <a:lstStyle/>
        <a:p>
          <a:endParaRPr lang="cs-CZ"/>
        </a:p>
      </dgm:t>
    </dgm:pt>
    <dgm:pt modelId="{83962F3F-FAE4-497E-9E74-C2994D36FA33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2019</a:t>
          </a:r>
        </a:p>
      </dgm:t>
    </dgm:pt>
    <dgm:pt modelId="{77834562-1F3C-4393-9AB6-703FF7F8A141}" type="parTrans" cxnId="{89CCDFC1-7865-492E-BE86-D4445B7A236F}">
      <dgm:prSet/>
      <dgm:spPr/>
      <dgm:t>
        <a:bodyPr/>
        <a:lstStyle/>
        <a:p>
          <a:endParaRPr lang="cs-CZ"/>
        </a:p>
      </dgm:t>
    </dgm:pt>
    <dgm:pt modelId="{310E6661-4209-4A6B-A70D-C2CBC435233D}" type="sibTrans" cxnId="{89CCDFC1-7865-492E-BE86-D4445B7A236F}">
      <dgm:prSet/>
      <dgm:spPr/>
      <dgm:t>
        <a:bodyPr/>
        <a:lstStyle/>
        <a:p>
          <a:endParaRPr lang="cs-CZ"/>
        </a:p>
      </dgm:t>
    </dgm:pt>
    <dgm:pt modelId="{77804E7D-A04D-465F-B121-5DBEBBB5E1D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2007</a:t>
          </a:r>
        </a:p>
      </dgm:t>
    </dgm:pt>
    <dgm:pt modelId="{EC5BE1F7-0498-49EC-B664-E3CDE1B2F9F1}" type="parTrans" cxnId="{AFDD17F6-A25E-47FB-A0F2-45463F7ED91A}">
      <dgm:prSet/>
      <dgm:spPr/>
      <dgm:t>
        <a:bodyPr/>
        <a:lstStyle/>
        <a:p>
          <a:endParaRPr lang="cs-CZ"/>
        </a:p>
      </dgm:t>
    </dgm:pt>
    <dgm:pt modelId="{DAF8DF84-AE5C-4253-920C-17D700A76BA6}" type="sibTrans" cxnId="{AFDD17F6-A25E-47FB-A0F2-45463F7ED91A}">
      <dgm:prSet/>
      <dgm:spPr/>
      <dgm:t>
        <a:bodyPr/>
        <a:lstStyle/>
        <a:p>
          <a:endParaRPr lang="cs-CZ"/>
        </a:p>
      </dgm:t>
    </dgm:pt>
    <dgm:pt modelId="{8C3569E1-3BD5-4C99-BC5C-DA04C768F7B4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2008</a:t>
          </a:r>
        </a:p>
      </dgm:t>
    </dgm:pt>
    <dgm:pt modelId="{18C56C03-987C-4654-8AA8-A90F8862901F}" type="parTrans" cxnId="{AE67A043-EDA7-469A-AE2F-331391603B31}">
      <dgm:prSet/>
      <dgm:spPr/>
      <dgm:t>
        <a:bodyPr/>
        <a:lstStyle/>
        <a:p>
          <a:endParaRPr lang="cs-CZ"/>
        </a:p>
      </dgm:t>
    </dgm:pt>
    <dgm:pt modelId="{BF22F4FF-9388-40ED-AB7E-436771643142}" type="sibTrans" cxnId="{AE67A043-EDA7-469A-AE2F-331391603B31}">
      <dgm:prSet/>
      <dgm:spPr/>
      <dgm:t>
        <a:bodyPr/>
        <a:lstStyle/>
        <a:p>
          <a:endParaRPr lang="cs-CZ"/>
        </a:p>
      </dgm:t>
    </dgm:pt>
    <dgm:pt modelId="{560307D7-019A-494C-BDBB-814F7BFFBF52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2009</a:t>
          </a:r>
        </a:p>
      </dgm:t>
    </dgm:pt>
    <dgm:pt modelId="{4AAD1885-2B83-4319-94B1-75CF5F406F81}" type="parTrans" cxnId="{898D0333-C349-45A0-B74D-E28813BA6202}">
      <dgm:prSet/>
      <dgm:spPr/>
      <dgm:t>
        <a:bodyPr/>
        <a:lstStyle/>
        <a:p>
          <a:endParaRPr lang="cs-CZ"/>
        </a:p>
      </dgm:t>
    </dgm:pt>
    <dgm:pt modelId="{D7995F17-B06C-4F34-A142-3A4F6B136AA2}" type="sibTrans" cxnId="{898D0333-C349-45A0-B74D-E28813BA6202}">
      <dgm:prSet/>
      <dgm:spPr/>
      <dgm:t>
        <a:bodyPr/>
        <a:lstStyle/>
        <a:p>
          <a:endParaRPr lang="cs-CZ"/>
        </a:p>
      </dgm:t>
    </dgm:pt>
    <dgm:pt modelId="{B6AD5FA3-F3F5-443B-B7B3-27ECFF6AC76F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2010</a:t>
          </a:r>
        </a:p>
      </dgm:t>
    </dgm:pt>
    <dgm:pt modelId="{10D6435E-6C4E-4EF0-81F4-8F9835AC3B47}" type="parTrans" cxnId="{DFE15A6A-4A79-4378-B4BA-81D99CF56530}">
      <dgm:prSet/>
      <dgm:spPr/>
      <dgm:t>
        <a:bodyPr/>
        <a:lstStyle/>
        <a:p>
          <a:endParaRPr lang="cs-CZ"/>
        </a:p>
      </dgm:t>
    </dgm:pt>
    <dgm:pt modelId="{C397B6B1-250B-4DD6-94E6-06FBB461A06D}" type="sibTrans" cxnId="{DFE15A6A-4A79-4378-B4BA-81D99CF56530}">
      <dgm:prSet/>
      <dgm:spPr/>
      <dgm:t>
        <a:bodyPr/>
        <a:lstStyle/>
        <a:p>
          <a:endParaRPr lang="cs-CZ"/>
        </a:p>
      </dgm:t>
    </dgm:pt>
    <dgm:pt modelId="{A6736089-F08F-45B4-AC2C-A4A8A9126BF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2011</a:t>
          </a:r>
        </a:p>
      </dgm:t>
    </dgm:pt>
    <dgm:pt modelId="{0411CDAE-8598-42CF-AD21-FB5B1E2C2EDF}" type="parTrans" cxnId="{D74D9856-5DFD-490F-B594-6EBFCA4ADD1B}">
      <dgm:prSet/>
      <dgm:spPr/>
      <dgm:t>
        <a:bodyPr/>
        <a:lstStyle/>
        <a:p>
          <a:endParaRPr lang="cs-CZ"/>
        </a:p>
      </dgm:t>
    </dgm:pt>
    <dgm:pt modelId="{31B1683D-F214-4282-9444-556955E4E522}" type="sibTrans" cxnId="{D74D9856-5DFD-490F-B594-6EBFCA4ADD1B}">
      <dgm:prSet/>
      <dgm:spPr/>
      <dgm:t>
        <a:bodyPr/>
        <a:lstStyle/>
        <a:p>
          <a:endParaRPr lang="cs-CZ"/>
        </a:p>
      </dgm:t>
    </dgm:pt>
    <dgm:pt modelId="{09D8D4D2-4549-449F-80A4-875DC08926C6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2012</a:t>
          </a:r>
        </a:p>
      </dgm:t>
    </dgm:pt>
    <dgm:pt modelId="{B8C30B6D-DFBF-4607-B440-AB5E8B432F16}" type="parTrans" cxnId="{490CFEC8-539A-4E5C-8D26-E1090DCE093B}">
      <dgm:prSet/>
      <dgm:spPr/>
      <dgm:t>
        <a:bodyPr/>
        <a:lstStyle/>
        <a:p>
          <a:endParaRPr lang="cs-CZ"/>
        </a:p>
      </dgm:t>
    </dgm:pt>
    <dgm:pt modelId="{540514B7-8A04-4770-A3F1-3517FE372DB1}" type="sibTrans" cxnId="{490CFEC8-539A-4E5C-8D26-E1090DCE093B}">
      <dgm:prSet/>
      <dgm:spPr/>
      <dgm:t>
        <a:bodyPr/>
        <a:lstStyle/>
        <a:p>
          <a:endParaRPr lang="cs-CZ"/>
        </a:p>
      </dgm:t>
    </dgm:pt>
    <dgm:pt modelId="{ADEC6547-40A3-419C-A9E1-45DD24913E98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2013</a:t>
          </a:r>
        </a:p>
      </dgm:t>
    </dgm:pt>
    <dgm:pt modelId="{90D5E21D-CD74-4FAB-8410-31641C4F33B6}" type="parTrans" cxnId="{0A504C47-DB94-414D-A4F4-D49E122B0A4A}">
      <dgm:prSet/>
      <dgm:spPr/>
      <dgm:t>
        <a:bodyPr/>
        <a:lstStyle/>
        <a:p>
          <a:endParaRPr lang="cs-CZ"/>
        </a:p>
      </dgm:t>
    </dgm:pt>
    <dgm:pt modelId="{DC1F91C9-6EE7-4827-8408-30447156E6F0}" type="sibTrans" cxnId="{0A504C47-DB94-414D-A4F4-D49E122B0A4A}">
      <dgm:prSet/>
      <dgm:spPr/>
      <dgm:t>
        <a:bodyPr/>
        <a:lstStyle/>
        <a:p>
          <a:endParaRPr lang="cs-CZ"/>
        </a:p>
      </dgm:t>
    </dgm:pt>
    <dgm:pt modelId="{473084DA-7876-483A-8DCF-3531D4B06360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2014</a:t>
          </a:r>
        </a:p>
      </dgm:t>
    </dgm:pt>
    <dgm:pt modelId="{8E0BC05F-0E3F-47F7-8CBD-218CA51EAA7C}" type="parTrans" cxnId="{C56C647E-871D-442B-B332-3C81242C7D3F}">
      <dgm:prSet/>
      <dgm:spPr/>
      <dgm:t>
        <a:bodyPr/>
        <a:lstStyle/>
        <a:p>
          <a:endParaRPr lang="cs-CZ"/>
        </a:p>
      </dgm:t>
    </dgm:pt>
    <dgm:pt modelId="{9DBEC09F-BC4F-460D-9509-A83646AF5118}" type="sibTrans" cxnId="{C56C647E-871D-442B-B332-3C81242C7D3F}">
      <dgm:prSet/>
      <dgm:spPr/>
      <dgm:t>
        <a:bodyPr/>
        <a:lstStyle/>
        <a:p>
          <a:endParaRPr lang="cs-CZ"/>
        </a:p>
      </dgm:t>
    </dgm:pt>
    <dgm:pt modelId="{70BDF343-A6E8-491B-88C4-24A96B0F989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2015</a:t>
          </a:r>
        </a:p>
      </dgm:t>
    </dgm:pt>
    <dgm:pt modelId="{52E20242-4B7A-475A-8EFE-5DFB20022E82}" type="parTrans" cxnId="{9D81E3FF-E71E-4394-8E66-CFD1A0808C70}">
      <dgm:prSet/>
      <dgm:spPr/>
      <dgm:t>
        <a:bodyPr/>
        <a:lstStyle/>
        <a:p>
          <a:endParaRPr lang="cs-CZ"/>
        </a:p>
      </dgm:t>
    </dgm:pt>
    <dgm:pt modelId="{1A9E6E23-DC48-4EC1-A16B-AA3921031C9B}" type="sibTrans" cxnId="{9D81E3FF-E71E-4394-8E66-CFD1A0808C70}">
      <dgm:prSet/>
      <dgm:spPr/>
      <dgm:t>
        <a:bodyPr/>
        <a:lstStyle/>
        <a:p>
          <a:endParaRPr lang="cs-CZ"/>
        </a:p>
      </dgm:t>
    </dgm:pt>
    <dgm:pt modelId="{E2F1FD7F-DA25-49E0-85BB-F99404F21E48}">
      <dgm:prSet/>
      <dgm:spPr>
        <a:solidFill>
          <a:srgbClr val="F2AA5D"/>
        </a:solidFill>
      </dgm:spPr>
      <dgm:t>
        <a:bodyPr/>
        <a:lstStyle/>
        <a:p>
          <a:r>
            <a:rPr lang="cs-CZ" dirty="0"/>
            <a:t>2016</a:t>
          </a:r>
        </a:p>
      </dgm:t>
    </dgm:pt>
    <dgm:pt modelId="{FC9D47CF-84E4-4B2F-8983-BD3040CF95E4}" type="parTrans" cxnId="{169CE13D-7706-46D6-999D-AD7CAFB22F14}">
      <dgm:prSet/>
      <dgm:spPr/>
      <dgm:t>
        <a:bodyPr/>
        <a:lstStyle/>
        <a:p>
          <a:endParaRPr lang="cs-CZ"/>
        </a:p>
      </dgm:t>
    </dgm:pt>
    <dgm:pt modelId="{8C3045E0-3B46-4684-B963-FE5C493F1F58}" type="sibTrans" cxnId="{169CE13D-7706-46D6-999D-AD7CAFB22F14}">
      <dgm:prSet/>
      <dgm:spPr/>
      <dgm:t>
        <a:bodyPr/>
        <a:lstStyle/>
        <a:p>
          <a:endParaRPr lang="cs-CZ"/>
        </a:p>
      </dgm:t>
    </dgm:pt>
    <dgm:pt modelId="{62AE32F8-DC8C-460B-8BE0-9331A87C28F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2017</a:t>
          </a:r>
        </a:p>
      </dgm:t>
    </dgm:pt>
    <dgm:pt modelId="{2CF68B5B-4209-4574-A234-0EA276866F43}" type="parTrans" cxnId="{C5E4A5B8-1248-41E0-8EDD-554288F3134F}">
      <dgm:prSet/>
      <dgm:spPr/>
      <dgm:t>
        <a:bodyPr/>
        <a:lstStyle/>
        <a:p>
          <a:endParaRPr lang="cs-CZ"/>
        </a:p>
      </dgm:t>
    </dgm:pt>
    <dgm:pt modelId="{17CAA202-E103-430C-BCBC-10D553B19EA6}" type="sibTrans" cxnId="{C5E4A5B8-1248-41E0-8EDD-554288F3134F}">
      <dgm:prSet/>
      <dgm:spPr/>
      <dgm:t>
        <a:bodyPr/>
        <a:lstStyle/>
        <a:p>
          <a:endParaRPr lang="cs-CZ"/>
        </a:p>
      </dgm:t>
    </dgm:pt>
    <dgm:pt modelId="{5AEDCE6D-792F-4778-92BC-66B5BF4363F3}">
      <dgm:prSet/>
      <dgm:spPr>
        <a:solidFill>
          <a:srgbClr val="F2AA5D"/>
        </a:solidFill>
      </dgm:spPr>
      <dgm:t>
        <a:bodyPr/>
        <a:lstStyle/>
        <a:p>
          <a:endParaRPr lang="cs-CZ" dirty="0"/>
        </a:p>
      </dgm:t>
    </dgm:pt>
    <dgm:pt modelId="{62E0F3DE-0073-4604-A35F-28E6991577D0}" type="parTrans" cxnId="{43BB2451-E2B3-4F0B-8DE3-07C7544E868A}">
      <dgm:prSet/>
      <dgm:spPr/>
      <dgm:t>
        <a:bodyPr/>
        <a:lstStyle/>
        <a:p>
          <a:endParaRPr lang="cs-CZ"/>
        </a:p>
      </dgm:t>
    </dgm:pt>
    <dgm:pt modelId="{19B56471-4034-481A-A87F-497367288BA0}" type="sibTrans" cxnId="{43BB2451-E2B3-4F0B-8DE3-07C7544E868A}">
      <dgm:prSet/>
      <dgm:spPr/>
      <dgm:t>
        <a:bodyPr/>
        <a:lstStyle/>
        <a:p>
          <a:endParaRPr lang="cs-CZ"/>
        </a:p>
      </dgm:t>
    </dgm:pt>
    <dgm:pt modelId="{A7243E69-684F-4993-91E4-851DF266567F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2021</a:t>
          </a:r>
        </a:p>
      </dgm:t>
    </dgm:pt>
    <dgm:pt modelId="{561344EB-1339-4871-90B9-7422BCF051E4}" type="parTrans" cxnId="{9EB8BA1A-32B5-49A1-A6AD-71236155E4A5}">
      <dgm:prSet/>
      <dgm:spPr/>
      <dgm:t>
        <a:bodyPr/>
        <a:lstStyle/>
        <a:p>
          <a:endParaRPr lang="cs-CZ"/>
        </a:p>
      </dgm:t>
    </dgm:pt>
    <dgm:pt modelId="{20589FAF-B419-43AF-A225-E3FF2BB985C8}" type="sibTrans" cxnId="{9EB8BA1A-32B5-49A1-A6AD-71236155E4A5}">
      <dgm:prSet/>
      <dgm:spPr/>
      <dgm:t>
        <a:bodyPr/>
        <a:lstStyle/>
        <a:p>
          <a:endParaRPr lang="cs-CZ"/>
        </a:p>
      </dgm:t>
    </dgm:pt>
    <dgm:pt modelId="{2780CB37-4F93-4327-BADB-EE048427F62C}" type="pres">
      <dgm:prSet presAssocID="{5CD00F77-7540-4435-B453-B56401562269}" presName="Name0" presStyleCnt="0">
        <dgm:presLayoutVars>
          <dgm:dir/>
          <dgm:resizeHandles val="exact"/>
        </dgm:presLayoutVars>
      </dgm:prSet>
      <dgm:spPr/>
    </dgm:pt>
    <dgm:pt modelId="{56827605-D379-4E53-8AEE-C372B6D8E1CD}" type="pres">
      <dgm:prSet presAssocID="{8020641D-E2E8-4D28-ADD1-8EEE9D11F25A}" presName="parTxOnly" presStyleLbl="node1" presStyleIdx="0" presStyleCnt="16">
        <dgm:presLayoutVars>
          <dgm:bulletEnabled val="1"/>
        </dgm:presLayoutVars>
      </dgm:prSet>
      <dgm:spPr/>
    </dgm:pt>
    <dgm:pt modelId="{5C272566-063C-4C84-AFB7-00FB4D219DD7}" type="pres">
      <dgm:prSet presAssocID="{87D64A99-5B38-4A0B-AC18-F2ACF0128288}" presName="parSpace" presStyleCnt="0"/>
      <dgm:spPr/>
    </dgm:pt>
    <dgm:pt modelId="{4670F805-F0A0-4185-AE14-75F608585354}" type="pres">
      <dgm:prSet presAssocID="{77804E7D-A04D-465F-B121-5DBEBBB5E1D5}" presName="parTxOnly" presStyleLbl="node1" presStyleIdx="1" presStyleCnt="16">
        <dgm:presLayoutVars>
          <dgm:bulletEnabled val="1"/>
        </dgm:presLayoutVars>
      </dgm:prSet>
      <dgm:spPr/>
    </dgm:pt>
    <dgm:pt modelId="{7D9C254F-09C7-44DE-BCE7-B0BDE7A4DE90}" type="pres">
      <dgm:prSet presAssocID="{DAF8DF84-AE5C-4253-920C-17D700A76BA6}" presName="parSpace" presStyleCnt="0"/>
      <dgm:spPr/>
    </dgm:pt>
    <dgm:pt modelId="{BCA1916C-B3C6-4B21-81E5-C3AE512F440C}" type="pres">
      <dgm:prSet presAssocID="{8C3569E1-3BD5-4C99-BC5C-DA04C768F7B4}" presName="parTxOnly" presStyleLbl="node1" presStyleIdx="2" presStyleCnt="16">
        <dgm:presLayoutVars>
          <dgm:bulletEnabled val="1"/>
        </dgm:presLayoutVars>
      </dgm:prSet>
      <dgm:spPr/>
    </dgm:pt>
    <dgm:pt modelId="{B312B6AF-937C-48E8-8C32-F6FB7C5205C0}" type="pres">
      <dgm:prSet presAssocID="{BF22F4FF-9388-40ED-AB7E-436771643142}" presName="parSpace" presStyleCnt="0"/>
      <dgm:spPr/>
    </dgm:pt>
    <dgm:pt modelId="{E49394BD-ACDD-4E2A-8D4E-3165DB189210}" type="pres">
      <dgm:prSet presAssocID="{560307D7-019A-494C-BDBB-814F7BFFBF52}" presName="parTxOnly" presStyleLbl="node1" presStyleIdx="3" presStyleCnt="16">
        <dgm:presLayoutVars>
          <dgm:bulletEnabled val="1"/>
        </dgm:presLayoutVars>
      </dgm:prSet>
      <dgm:spPr/>
    </dgm:pt>
    <dgm:pt modelId="{2ADB92A6-F288-4FE5-B13F-5AA6494F2648}" type="pres">
      <dgm:prSet presAssocID="{D7995F17-B06C-4F34-A142-3A4F6B136AA2}" presName="parSpace" presStyleCnt="0"/>
      <dgm:spPr/>
    </dgm:pt>
    <dgm:pt modelId="{FDED06C1-69AE-4B3F-A4A6-6CA7D57D0203}" type="pres">
      <dgm:prSet presAssocID="{B6AD5FA3-F3F5-443B-B7B3-27ECFF6AC76F}" presName="parTxOnly" presStyleLbl="node1" presStyleIdx="4" presStyleCnt="16">
        <dgm:presLayoutVars>
          <dgm:bulletEnabled val="1"/>
        </dgm:presLayoutVars>
      </dgm:prSet>
      <dgm:spPr/>
    </dgm:pt>
    <dgm:pt modelId="{1CC4DA28-A81F-4677-8B91-C9F0C232A973}" type="pres">
      <dgm:prSet presAssocID="{C397B6B1-250B-4DD6-94E6-06FBB461A06D}" presName="parSpace" presStyleCnt="0"/>
      <dgm:spPr/>
    </dgm:pt>
    <dgm:pt modelId="{7B20B0E2-33DB-4BC4-B41D-D5D66577018E}" type="pres">
      <dgm:prSet presAssocID="{A6736089-F08F-45B4-AC2C-A4A8A9126BF5}" presName="parTxOnly" presStyleLbl="node1" presStyleIdx="5" presStyleCnt="16">
        <dgm:presLayoutVars>
          <dgm:bulletEnabled val="1"/>
        </dgm:presLayoutVars>
      </dgm:prSet>
      <dgm:spPr/>
    </dgm:pt>
    <dgm:pt modelId="{5F4BBC82-305C-401C-937F-1905DABCDB26}" type="pres">
      <dgm:prSet presAssocID="{31B1683D-F214-4282-9444-556955E4E522}" presName="parSpace" presStyleCnt="0"/>
      <dgm:spPr/>
    </dgm:pt>
    <dgm:pt modelId="{0C909AEC-69A1-4979-B5ED-A79AE57B4CDF}" type="pres">
      <dgm:prSet presAssocID="{09D8D4D2-4549-449F-80A4-875DC08926C6}" presName="parTxOnly" presStyleLbl="node1" presStyleIdx="6" presStyleCnt="16">
        <dgm:presLayoutVars>
          <dgm:bulletEnabled val="1"/>
        </dgm:presLayoutVars>
      </dgm:prSet>
      <dgm:spPr/>
    </dgm:pt>
    <dgm:pt modelId="{287F20BD-3274-450F-8352-4FB3F3BD872F}" type="pres">
      <dgm:prSet presAssocID="{540514B7-8A04-4770-A3F1-3517FE372DB1}" presName="parSpace" presStyleCnt="0"/>
      <dgm:spPr/>
    </dgm:pt>
    <dgm:pt modelId="{84C0F1AB-DE32-415C-8A25-0C1A2C581BE7}" type="pres">
      <dgm:prSet presAssocID="{ADEC6547-40A3-419C-A9E1-45DD24913E98}" presName="parTxOnly" presStyleLbl="node1" presStyleIdx="7" presStyleCnt="16">
        <dgm:presLayoutVars>
          <dgm:bulletEnabled val="1"/>
        </dgm:presLayoutVars>
      </dgm:prSet>
      <dgm:spPr/>
    </dgm:pt>
    <dgm:pt modelId="{67AF21A3-E0EA-432E-877E-EC81783D6672}" type="pres">
      <dgm:prSet presAssocID="{DC1F91C9-6EE7-4827-8408-30447156E6F0}" presName="parSpace" presStyleCnt="0"/>
      <dgm:spPr/>
    </dgm:pt>
    <dgm:pt modelId="{54DF0DBD-173C-4986-9B19-08E45A547133}" type="pres">
      <dgm:prSet presAssocID="{473084DA-7876-483A-8DCF-3531D4B06360}" presName="parTxOnly" presStyleLbl="node1" presStyleIdx="8" presStyleCnt="16">
        <dgm:presLayoutVars>
          <dgm:bulletEnabled val="1"/>
        </dgm:presLayoutVars>
      </dgm:prSet>
      <dgm:spPr/>
    </dgm:pt>
    <dgm:pt modelId="{71593C9C-E6BF-4BE5-A330-D1EFC2D2E501}" type="pres">
      <dgm:prSet presAssocID="{9DBEC09F-BC4F-460D-9509-A83646AF5118}" presName="parSpace" presStyleCnt="0"/>
      <dgm:spPr/>
    </dgm:pt>
    <dgm:pt modelId="{2765BF87-685C-47D2-A2C4-46E6FB39DC9C}" type="pres">
      <dgm:prSet presAssocID="{70BDF343-A6E8-491B-88C4-24A96B0F9894}" presName="parTxOnly" presStyleLbl="node1" presStyleIdx="9" presStyleCnt="16">
        <dgm:presLayoutVars>
          <dgm:bulletEnabled val="1"/>
        </dgm:presLayoutVars>
      </dgm:prSet>
      <dgm:spPr/>
    </dgm:pt>
    <dgm:pt modelId="{BDAC3844-FF22-499B-A1C0-79D52D0C4812}" type="pres">
      <dgm:prSet presAssocID="{1A9E6E23-DC48-4EC1-A16B-AA3921031C9B}" presName="parSpace" presStyleCnt="0"/>
      <dgm:spPr/>
    </dgm:pt>
    <dgm:pt modelId="{CDB35809-9B8F-411A-97D7-7CCA68B22B01}" type="pres">
      <dgm:prSet presAssocID="{E2F1FD7F-DA25-49E0-85BB-F99404F21E48}" presName="parTxOnly" presStyleLbl="node1" presStyleIdx="10" presStyleCnt="16">
        <dgm:presLayoutVars>
          <dgm:bulletEnabled val="1"/>
        </dgm:presLayoutVars>
      </dgm:prSet>
      <dgm:spPr/>
    </dgm:pt>
    <dgm:pt modelId="{1EC2B0C3-ACB6-4CFD-B0EA-22CAD32E9B4F}" type="pres">
      <dgm:prSet presAssocID="{8C3045E0-3B46-4684-B963-FE5C493F1F58}" presName="parSpace" presStyleCnt="0"/>
      <dgm:spPr/>
    </dgm:pt>
    <dgm:pt modelId="{D6BE53DA-5E9D-45EA-9D48-1082D4B271C5}" type="pres">
      <dgm:prSet presAssocID="{62AE32F8-DC8C-460B-8BE0-9331A87C28F4}" presName="parTxOnly" presStyleLbl="node1" presStyleIdx="11" presStyleCnt="16">
        <dgm:presLayoutVars>
          <dgm:bulletEnabled val="1"/>
        </dgm:presLayoutVars>
      </dgm:prSet>
      <dgm:spPr/>
    </dgm:pt>
    <dgm:pt modelId="{69AD02A0-0386-481F-B6AE-177B2F052E8D}" type="pres">
      <dgm:prSet presAssocID="{17CAA202-E103-430C-BCBC-10D553B19EA6}" presName="parSpace" presStyleCnt="0"/>
      <dgm:spPr/>
    </dgm:pt>
    <dgm:pt modelId="{6934AE74-DA28-420C-B221-BCFA26F85B0E}" type="pres">
      <dgm:prSet presAssocID="{0A1E2928-9E26-4C16-AE1D-86647DEAB178}" presName="parTxOnly" presStyleLbl="node1" presStyleIdx="12" presStyleCnt="16">
        <dgm:presLayoutVars>
          <dgm:bulletEnabled val="1"/>
        </dgm:presLayoutVars>
      </dgm:prSet>
      <dgm:spPr/>
    </dgm:pt>
    <dgm:pt modelId="{A406EE16-E983-4B8D-A3B9-CC9DA6023CA9}" type="pres">
      <dgm:prSet presAssocID="{5091A9DB-C5B9-4883-B572-B82BE9AA678E}" presName="parSpace" presStyleCnt="0"/>
      <dgm:spPr/>
    </dgm:pt>
    <dgm:pt modelId="{C1A570E3-3436-47A4-BA0C-E1E84ED31647}" type="pres">
      <dgm:prSet presAssocID="{83962F3F-FAE4-497E-9E74-C2994D36FA33}" presName="parTxOnly" presStyleLbl="node1" presStyleIdx="13" presStyleCnt="16">
        <dgm:presLayoutVars>
          <dgm:bulletEnabled val="1"/>
        </dgm:presLayoutVars>
      </dgm:prSet>
      <dgm:spPr/>
    </dgm:pt>
    <dgm:pt modelId="{1FAD0F17-7B98-4CD0-86AB-991FF6A45EC9}" type="pres">
      <dgm:prSet presAssocID="{310E6661-4209-4A6B-A70D-C2CBC435233D}" presName="parSpace" presStyleCnt="0"/>
      <dgm:spPr/>
    </dgm:pt>
    <dgm:pt modelId="{AE521ED2-830D-4818-9A63-CB886A1429F5}" type="pres">
      <dgm:prSet presAssocID="{5AEDCE6D-792F-4778-92BC-66B5BF4363F3}" presName="parTxOnly" presStyleLbl="node1" presStyleIdx="14" presStyleCnt="16" custScaleX="47158">
        <dgm:presLayoutVars>
          <dgm:bulletEnabled val="1"/>
        </dgm:presLayoutVars>
      </dgm:prSet>
      <dgm:spPr/>
    </dgm:pt>
    <dgm:pt modelId="{EC100ED9-9E00-4007-9395-A9AFA15A3F19}" type="pres">
      <dgm:prSet presAssocID="{19B56471-4034-481A-A87F-497367288BA0}" presName="parSpace" presStyleCnt="0"/>
      <dgm:spPr/>
    </dgm:pt>
    <dgm:pt modelId="{AF80794C-3FA0-42D8-AF3A-38CB368C966B}" type="pres">
      <dgm:prSet presAssocID="{A7243E69-684F-4993-91E4-851DF266567F}" presName="parTxOnly" presStyleLbl="node1" presStyleIdx="15" presStyleCnt="16">
        <dgm:presLayoutVars>
          <dgm:bulletEnabled val="1"/>
        </dgm:presLayoutVars>
      </dgm:prSet>
      <dgm:spPr/>
    </dgm:pt>
  </dgm:ptLst>
  <dgm:cxnLst>
    <dgm:cxn modelId="{D8E46209-AF26-421C-B30E-276DA98934BD}" type="presOf" srcId="{B6AD5FA3-F3F5-443B-B7B3-27ECFF6AC76F}" destId="{FDED06C1-69AE-4B3F-A4A6-6CA7D57D0203}" srcOrd="0" destOrd="0" presId="urn:microsoft.com/office/officeart/2005/8/layout/hChevron3"/>
    <dgm:cxn modelId="{8A397C09-EBAE-41AB-AF24-8091E3A3B66D}" type="presOf" srcId="{8020641D-E2E8-4D28-ADD1-8EEE9D11F25A}" destId="{56827605-D379-4E53-8AEE-C372B6D8E1CD}" srcOrd="0" destOrd="0" presId="urn:microsoft.com/office/officeart/2005/8/layout/hChevron3"/>
    <dgm:cxn modelId="{D49E710F-C080-405E-8A74-D0B3AEF64244}" type="presOf" srcId="{09D8D4D2-4549-449F-80A4-875DC08926C6}" destId="{0C909AEC-69A1-4979-B5ED-A79AE57B4CDF}" srcOrd="0" destOrd="0" presId="urn:microsoft.com/office/officeart/2005/8/layout/hChevron3"/>
    <dgm:cxn modelId="{9EB8BA1A-32B5-49A1-A6AD-71236155E4A5}" srcId="{5CD00F77-7540-4435-B453-B56401562269}" destId="{A7243E69-684F-4993-91E4-851DF266567F}" srcOrd="15" destOrd="0" parTransId="{561344EB-1339-4871-90B9-7422BCF051E4}" sibTransId="{20589FAF-B419-43AF-A225-E3FF2BB985C8}"/>
    <dgm:cxn modelId="{AD563125-FD3C-4742-A37C-B4C8D13B51D5}" type="presOf" srcId="{8C3569E1-3BD5-4C99-BC5C-DA04C768F7B4}" destId="{BCA1916C-B3C6-4B21-81E5-C3AE512F440C}" srcOrd="0" destOrd="0" presId="urn:microsoft.com/office/officeart/2005/8/layout/hChevron3"/>
    <dgm:cxn modelId="{9C774728-BEBE-412B-B52F-2F5553B912E6}" type="presOf" srcId="{473084DA-7876-483A-8DCF-3531D4B06360}" destId="{54DF0DBD-173C-4986-9B19-08E45A547133}" srcOrd="0" destOrd="0" presId="urn:microsoft.com/office/officeart/2005/8/layout/hChevron3"/>
    <dgm:cxn modelId="{0E281F2F-D242-446C-91B9-A6A987910AF1}" type="presOf" srcId="{A6736089-F08F-45B4-AC2C-A4A8A9126BF5}" destId="{7B20B0E2-33DB-4BC4-B41D-D5D66577018E}" srcOrd="0" destOrd="0" presId="urn:microsoft.com/office/officeart/2005/8/layout/hChevron3"/>
    <dgm:cxn modelId="{898D0333-C349-45A0-B74D-E28813BA6202}" srcId="{5CD00F77-7540-4435-B453-B56401562269}" destId="{560307D7-019A-494C-BDBB-814F7BFFBF52}" srcOrd="3" destOrd="0" parTransId="{4AAD1885-2B83-4319-94B1-75CF5F406F81}" sibTransId="{D7995F17-B06C-4F34-A142-3A4F6B136AA2}"/>
    <dgm:cxn modelId="{50854B34-E08B-4E95-A244-5EAE95208A98}" type="presOf" srcId="{5AEDCE6D-792F-4778-92BC-66B5BF4363F3}" destId="{AE521ED2-830D-4818-9A63-CB886A1429F5}" srcOrd="0" destOrd="0" presId="urn:microsoft.com/office/officeart/2005/8/layout/hChevron3"/>
    <dgm:cxn modelId="{169CE13D-7706-46D6-999D-AD7CAFB22F14}" srcId="{5CD00F77-7540-4435-B453-B56401562269}" destId="{E2F1FD7F-DA25-49E0-85BB-F99404F21E48}" srcOrd="10" destOrd="0" parTransId="{FC9D47CF-84E4-4B2F-8983-BD3040CF95E4}" sibTransId="{8C3045E0-3B46-4684-B963-FE5C493F1F58}"/>
    <dgm:cxn modelId="{0BD56D60-FB7E-44EE-87FF-3315EEF7A769}" type="presOf" srcId="{77804E7D-A04D-465F-B121-5DBEBBB5E1D5}" destId="{4670F805-F0A0-4185-AE14-75F608585354}" srcOrd="0" destOrd="0" presId="urn:microsoft.com/office/officeart/2005/8/layout/hChevron3"/>
    <dgm:cxn modelId="{CEC04843-5F7C-401C-948B-5C1126A58881}" type="presOf" srcId="{83962F3F-FAE4-497E-9E74-C2994D36FA33}" destId="{C1A570E3-3436-47A4-BA0C-E1E84ED31647}" srcOrd="0" destOrd="0" presId="urn:microsoft.com/office/officeart/2005/8/layout/hChevron3"/>
    <dgm:cxn modelId="{AE67A043-EDA7-469A-AE2F-331391603B31}" srcId="{5CD00F77-7540-4435-B453-B56401562269}" destId="{8C3569E1-3BD5-4C99-BC5C-DA04C768F7B4}" srcOrd="2" destOrd="0" parTransId="{18C56C03-987C-4654-8AA8-A90F8862901F}" sibTransId="{BF22F4FF-9388-40ED-AB7E-436771643142}"/>
    <dgm:cxn modelId="{0A504C47-DB94-414D-A4F4-D49E122B0A4A}" srcId="{5CD00F77-7540-4435-B453-B56401562269}" destId="{ADEC6547-40A3-419C-A9E1-45DD24913E98}" srcOrd="7" destOrd="0" parTransId="{90D5E21D-CD74-4FAB-8410-31641C4F33B6}" sibTransId="{DC1F91C9-6EE7-4827-8408-30447156E6F0}"/>
    <dgm:cxn modelId="{DFE15A6A-4A79-4378-B4BA-81D99CF56530}" srcId="{5CD00F77-7540-4435-B453-B56401562269}" destId="{B6AD5FA3-F3F5-443B-B7B3-27ECFF6AC76F}" srcOrd="4" destOrd="0" parTransId="{10D6435E-6C4E-4EF0-81F4-8F9835AC3B47}" sibTransId="{C397B6B1-250B-4DD6-94E6-06FBB461A06D}"/>
    <dgm:cxn modelId="{3463164D-2E9E-479D-AB0D-EEA385059ADE}" type="presOf" srcId="{A7243E69-684F-4993-91E4-851DF266567F}" destId="{AF80794C-3FA0-42D8-AF3A-38CB368C966B}" srcOrd="0" destOrd="0" presId="urn:microsoft.com/office/officeart/2005/8/layout/hChevron3"/>
    <dgm:cxn modelId="{A9D75A50-D786-427D-984C-305535BD513F}" type="presOf" srcId="{5CD00F77-7540-4435-B453-B56401562269}" destId="{2780CB37-4F93-4327-BADB-EE048427F62C}" srcOrd="0" destOrd="0" presId="urn:microsoft.com/office/officeart/2005/8/layout/hChevron3"/>
    <dgm:cxn modelId="{43BB2451-E2B3-4F0B-8DE3-07C7544E868A}" srcId="{5CD00F77-7540-4435-B453-B56401562269}" destId="{5AEDCE6D-792F-4778-92BC-66B5BF4363F3}" srcOrd="14" destOrd="0" parTransId="{62E0F3DE-0073-4604-A35F-28E6991577D0}" sibTransId="{19B56471-4034-481A-A87F-497367288BA0}"/>
    <dgm:cxn modelId="{94AAD074-19B7-45C5-90F1-7E8101E9AEAC}" type="presOf" srcId="{0A1E2928-9E26-4C16-AE1D-86647DEAB178}" destId="{6934AE74-DA28-420C-B221-BCFA26F85B0E}" srcOrd="0" destOrd="0" presId="urn:microsoft.com/office/officeart/2005/8/layout/hChevron3"/>
    <dgm:cxn modelId="{D74D9856-5DFD-490F-B594-6EBFCA4ADD1B}" srcId="{5CD00F77-7540-4435-B453-B56401562269}" destId="{A6736089-F08F-45B4-AC2C-A4A8A9126BF5}" srcOrd="5" destOrd="0" parTransId="{0411CDAE-8598-42CF-AD21-FB5B1E2C2EDF}" sibTransId="{31B1683D-F214-4282-9444-556955E4E522}"/>
    <dgm:cxn modelId="{C56C647E-871D-442B-B332-3C81242C7D3F}" srcId="{5CD00F77-7540-4435-B453-B56401562269}" destId="{473084DA-7876-483A-8DCF-3531D4B06360}" srcOrd="8" destOrd="0" parTransId="{8E0BC05F-0E3F-47F7-8CBD-218CA51EAA7C}" sibTransId="{9DBEC09F-BC4F-460D-9509-A83646AF5118}"/>
    <dgm:cxn modelId="{4BEB0890-6C9C-4DF9-84D5-08BBE9396D2C}" type="presOf" srcId="{E2F1FD7F-DA25-49E0-85BB-F99404F21E48}" destId="{CDB35809-9B8F-411A-97D7-7CCA68B22B01}" srcOrd="0" destOrd="0" presId="urn:microsoft.com/office/officeart/2005/8/layout/hChevron3"/>
    <dgm:cxn modelId="{1E6327A9-CEFE-4E83-92D5-7328B77C0CD4}" srcId="{5CD00F77-7540-4435-B453-B56401562269}" destId="{8020641D-E2E8-4D28-ADD1-8EEE9D11F25A}" srcOrd="0" destOrd="0" parTransId="{420EFB7A-BEAF-4DF4-85F9-2DAC61D7F54D}" sibTransId="{87D64A99-5B38-4A0B-AC18-F2ACF0128288}"/>
    <dgm:cxn modelId="{C5E4A5B8-1248-41E0-8EDD-554288F3134F}" srcId="{5CD00F77-7540-4435-B453-B56401562269}" destId="{62AE32F8-DC8C-460B-8BE0-9331A87C28F4}" srcOrd="11" destOrd="0" parTransId="{2CF68B5B-4209-4574-A234-0EA276866F43}" sibTransId="{17CAA202-E103-430C-BCBC-10D553B19EA6}"/>
    <dgm:cxn modelId="{C135B5BF-469B-4F09-9749-F8B1B2B1C90B}" srcId="{5CD00F77-7540-4435-B453-B56401562269}" destId="{0A1E2928-9E26-4C16-AE1D-86647DEAB178}" srcOrd="12" destOrd="0" parTransId="{5595F0EC-961E-4DB5-95FA-E8B39DCE0269}" sibTransId="{5091A9DB-C5B9-4883-B572-B82BE9AA678E}"/>
    <dgm:cxn modelId="{02C5BDC0-C9F8-4F3A-AEEC-9C5853CCBC73}" type="presOf" srcId="{ADEC6547-40A3-419C-A9E1-45DD24913E98}" destId="{84C0F1AB-DE32-415C-8A25-0C1A2C581BE7}" srcOrd="0" destOrd="0" presId="urn:microsoft.com/office/officeart/2005/8/layout/hChevron3"/>
    <dgm:cxn modelId="{89CCDFC1-7865-492E-BE86-D4445B7A236F}" srcId="{5CD00F77-7540-4435-B453-B56401562269}" destId="{83962F3F-FAE4-497E-9E74-C2994D36FA33}" srcOrd="13" destOrd="0" parTransId="{77834562-1F3C-4393-9AB6-703FF7F8A141}" sibTransId="{310E6661-4209-4A6B-A70D-C2CBC435233D}"/>
    <dgm:cxn modelId="{781557C4-758A-463E-8945-954F018AEC2A}" type="presOf" srcId="{62AE32F8-DC8C-460B-8BE0-9331A87C28F4}" destId="{D6BE53DA-5E9D-45EA-9D48-1082D4B271C5}" srcOrd="0" destOrd="0" presId="urn:microsoft.com/office/officeart/2005/8/layout/hChevron3"/>
    <dgm:cxn modelId="{490CFEC8-539A-4E5C-8D26-E1090DCE093B}" srcId="{5CD00F77-7540-4435-B453-B56401562269}" destId="{09D8D4D2-4549-449F-80A4-875DC08926C6}" srcOrd="6" destOrd="0" parTransId="{B8C30B6D-DFBF-4607-B440-AB5E8B432F16}" sibTransId="{540514B7-8A04-4770-A3F1-3517FE372DB1}"/>
    <dgm:cxn modelId="{387867D4-49BE-4F06-A4F8-D839961FCB2E}" type="presOf" srcId="{70BDF343-A6E8-491B-88C4-24A96B0F9894}" destId="{2765BF87-685C-47D2-A2C4-46E6FB39DC9C}" srcOrd="0" destOrd="0" presId="urn:microsoft.com/office/officeart/2005/8/layout/hChevron3"/>
    <dgm:cxn modelId="{90C140E2-F878-44DB-A209-B6B3B764AD66}" type="presOf" srcId="{560307D7-019A-494C-BDBB-814F7BFFBF52}" destId="{E49394BD-ACDD-4E2A-8D4E-3165DB189210}" srcOrd="0" destOrd="0" presId="urn:microsoft.com/office/officeart/2005/8/layout/hChevron3"/>
    <dgm:cxn modelId="{AFDD17F6-A25E-47FB-A0F2-45463F7ED91A}" srcId="{5CD00F77-7540-4435-B453-B56401562269}" destId="{77804E7D-A04D-465F-B121-5DBEBBB5E1D5}" srcOrd="1" destOrd="0" parTransId="{EC5BE1F7-0498-49EC-B664-E3CDE1B2F9F1}" sibTransId="{DAF8DF84-AE5C-4253-920C-17D700A76BA6}"/>
    <dgm:cxn modelId="{9D81E3FF-E71E-4394-8E66-CFD1A0808C70}" srcId="{5CD00F77-7540-4435-B453-B56401562269}" destId="{70BDF343-A6E8-491B-88C4-24A96B0F9894}" srcOrd="9" destOrd="0" parTransId="{52E20242-4B7A-475A-8EFE-5DFB20022E82}" sibTransId="{1A9E6E23-DC48-4EC1-A16B-AA3921031C9B}"/>
    <dgm:cxn modelId="{CEE6DF6D-5751-4B02-9C0B-DBB740317759}" type="presParOf" srcId="{2780CB37-4F93-4327-BADB-EE048427F62C}" destId="{56827605-D379-4E53-8AEE-C372B6D8E1CD}" srcOrd="0" destOrd="0" presId="urn:microsoft.com/office/officeart/2005/8/layout/hChevron3"/>
    <dgm:cxn modelId="{4CA9C3A8-656D-40D4-89AA-93D486800EF3}" type="presParOf" srcId="{2780CB37-4F93-4327-BADB-EE048427F62C}" destId="{5C272566-063C-4C84-AFB7-00FB4D219DD7}" srcOrd="1" destOrd="0" presId="urn:microsoft.com/office/officeart/2005/8/layout/hChevron3"/>
    <dgm:cxn modelId="{8A90DA40-5ACF-4BBF-ADFE-E69552F0C8BC}" type="presParOf" srcId="{2780CB37-4F93-4327-BADB-EE048427F62C}" destId="{4670F805-F0A0-4185-AE14-75F608585354}" srcOrd="2" destOrd="0" presId="urn:microsoft.com/office/officeart/2005/8/layout/hChevron3"/>
    <dgm:cxn modelId="{A7FA75C9-FDC6-4184-9B00-3D98F93998A4}" type="presParOf" srcId="{2780CB37-4F93-4327-BADB-EE048427F62C}" destId="{7D9C254F-09C7-44DE-BCE7-B0BDE7A4DE90}" srcOrd="3" destOrd="0" presId="urn:microsoft.com/office/officeart/2005/8/layout/hChevron3"/>
    <dgm:cxn modelId="{B7627EFC-B6EB-4038-9649-57953EC4B2AB}" type="presParOf" srcId="{2780CB37-4F93-4327-BADB-EE048427F62C}" destId="{BCA1916C-B3C6-4B21-81E5-C3AE512F440C}" srcOrd="4" destOrd="0" presId="urn:microsoft.com/office/officeart/2005/8/layout/hChevron3"/>
    <dgm:cxn modelId="{065BE0EA-A6C7-4E41-9316-48D506543C00}" type="presParOf" srcId="{2780CB37-4F93-4327-BADB-EE048427F62C}" destId="{B312B6AF-937C-48E8-8C32-F6FB7C5205C0}" srcOrd="5" destOrd="0" presId="urn:microsoft.com/office/officeart/2005/8/layout/hChevron3"/>
    <dgm:cxn modelId="{1C75321E-A707-4273-A425-3E5DDE5AFAD9}" type="presParOf" srcId="{2780CB37-4F93-4327-BADB-EE048427F62C}" destId="{E49394BD-ACDD-4E2A-8D4E-3165DB189210}" srcOrd="6" destOrd="0" presId="urn:microsoft.com/office/officeart/2005/8/layout/hChevron3"/>
    <dgm:cxn modelId="{0AF1ABB4-7856-49D7-8064-9DBEA6F70257}" type="presParOf" srcId="{2780CB37-4F93-4327-BADB-EE048427F62C}" destId="{2ADB92A6-F288-4FE5-B13F-5AA6494F2648}" srcOrd="7" destOrd="0" presId="urn:microsoft.com/office/officeart/2005/8/layout/hChevron3"/>
    <dgm:cxn modelId="{B74C7D5D-DD53-4BC3-AB26-934AD2CCB723}" type="presParOf" srcId="{2780CB37-4F93-4327-BADB-EE048427F62C}" destId="{FDED06C1-69AE-4B3F-A4A6-6CA7D57D0203}" srcOrd="8" destOrd="0" presId="urn:microsoft.com/office/officeart/2005/8/layout/hChevron3"/>
    <dgm:cxn modelId="{22ED5BF1-D9A6-4814-A8BF-B6B0A12A5674}" type="presParOf" srcId="{2780CB37-4F93-4327-BADB-EE048427F62C}" destId="{1CC4DA28-A81F-4677-8B91-C9F0C232A973}" srcOrd="9" destOrd="0" presId="urn:microsoft.com/office/officeart/2005/8/layout/hChevron3"/>
    <dgm:cxn modelId="{E73BA39E-B811-454E-BF0A-8677D9F23950}" type="presParOf" srcId="{2780CB37-4F93-4327-BADB-EE048427F62C}" destId="{7B20B0E2-33DB-4BC4-B41D-D5D66577018E}" srcOrd="10" destOrd="0" presId="urn:microsoft.com/office/officeart/2005/8/layout/hChevron3"/>
    <dgm:cxn modelId="{23B1BD47-308E-4040-B0F6-D545294B2135}" type="presParOf" srcId="{2780CB37-4F93-4327-BADB-EE048427F62C}" destId="{5F4BBC82-305C-401C-937F-1905DABCDB26}" srcOrd="11" destOrd="0" presId="urn:microsoft.com/office/officeart/2005/8/layout/hChevron3"/>
    <dgm:cxn modelId="{BFE8261E-2DE0-4BAB-B381-B635008E4A56}" type="presParOf" srcId="{2780CB37-4F93-4327-BADB-EE048427F62C}" destId="{0C909AEC-69A1-4979-B5ED-A79AE57B4CDF}" srcOrd="12" destOrd="0" presId="urn:microsoft.com/office/officeart/2005/8/layout/hChevron3"/>
    <dgm:cxn modelId="{D4E834FA-3A1A-4717-B3C1-2F0422772DBA}" type="presParOf" srcId="{2780CB37-4F93-4327-BADB-EE048427F62C}" destId="{287F20BD-3274-450F-8352-4FB3F3BD872F}" srcOrd="13" destOrd="0" presId="urn:microsoft.com/office/officeart/2005/8/layout/hChevron3"/>
    <dgm:cxn modelId="{5C0CDC2F-ED1A-40F3-903A-7B6FE8BB0765}" type="presParOf" srcId="{2780CB37-4F93-4327-BADB-EE048427F62C}" destId="{84C0F1AB-DE32-415C-8A25-0C1A2C581BE7}" srcOrd="14" destOrd="0" presId="urn:microsoft.com/office/officeart/2005/8/layout/hChevron3"/>
    <dgm:cxn modelId="{A08B2B47-6181-4BFB-A790-E876B8D8FBC3}" type="presParOf" srcId="{2780CB37-4F93-4327-BADB-EE048427F62C}" destId="{67AF21A3-E0EA-432E-877E-EC81783D6672}" srcOrd="15" destOrd="0" presId="urn:microsoft.com/office/officeart/2005/8/layout/hChevron3"/>
    <dgm:cxn modelId="{2E268FBF-93ED-47E6-BB5D-AD0A1216085F}" type="presParOf" srcId="{2780CB37-4F93-4327-BADB-EE048427F62C}" destId="{54DF0DBD-173C-4986-9B19-08E45A547133}" srcOrd="16" destOrd="0" presId="urn:microsoft.com/office/officeart/2005/8/layout/hChevron3"/>
    <dgm:cxn modelId="{09F40BB3-8CA6-4C3E-8752-2193BD4DE092}" type="presParOf" srcId="{2780CB37-4F93-4327-BADB-EE048427F62C}" destId="{71593C9C-E6BF-4BE5-A330-D1EFC2D2E501}" srcOrd="17" destOrd="0" presId="urn:microsoft.com/office/officeart/2005/8/layout/hChevron3"/>
    <dgm:cxn modelId="{22E51B7C-FD14-4C7C-8C57-3BC9A6213383}" type="presParOf" srcId="{2780CB37-4F93-4327-BADB-EE048427F62C}" destId="{2765BF87-685C-47D2-A2C4-46E6FB39DC9C}" srcOrd="18" destOrd="0" presId="urn:microsoft.com/office/officeart/2005/8/layout/hChevron3"/>
    <dgm:cxn modelId="{5A515C48-2789-4822-B075-0F90771A82BD}" type="presParOf" srcId="{2780CB37-4F93-4327-BADB-EE048427F62C}" destId="{BDAC3844-FF22-499B-A1C0-79D52D0C4812}" srcOrd="19" destOrd="0" presId="urn:microsoft.com/office/officeart/2005/8/layout/hChevron3"/>
    <dgm:cxn modelId="{2F4BABFC-3159-4BAF-9A55-95798313DBC7}" type="presParOf" srcId="{2780CB37-4F93-4327-BADB-EE048427F62C}" destId="{CDB35809-9B8F-411A-97D7-7CCA68B22B01}" srcOrd="20" destOrd="0" presId="urn:microsoft.com/office/officeart/2005/8/layout/hChevron3"/>
    <dgm:cxn modelId="{6E505853-72AF-4130-947E-4531853CB273}" type="presParOf" srcId="{2780CB37-4F93-4327-BADB-EE048427F62C}" destId="{1EC2B0C3-ACB6-4CFD-B0EA-22CAD32E9B4F}" srcOrd="21" destOrd="0" presId="urn:microsoft.com/office/officeart/2005/8/layout/hChevron3"/>
    <dgm:cxn modelId="{01AA9378-B6B4-437C-A264-80333B2F391D}" type="presParOf" srcId="{2780CB37-4F93-4327-BADB-EE048427F62C}" destId="{D6BE53DA-5E9D-45EA-9D48-1082D4B271C5}" srcOrd="22" destOrd="0" presId="urn:microsoft.com/office/officeart/2005/8/layout/hChevron3"/>
    <dgm:cxn modelId="{50654E9D-98F8-4AA0-A16F-AF1602A4F7C1}" type="presParOf" srcId="{2780CB37-4F93-4327-BADB-EE048427F62C}" destId="{69AD02A0-0386-481F-B6AE-177B2F052E8D}" srcOrd="23" destOrd="0" presId="urn:microsoft.com/office/officeart/2005/8/layout/hChevron3"/>
    <dgm:cxn modelId="{FDEB43E8-410C-4861-859C-9DB994EE18C3}" type="presParOf" srcId="{2780CB37-4F93-4327-BADB-EE048427F62C}" destId="{6934AE74-DA28-420C-B221-BCFA26F85B0E}" srcOrd="24" destOrd="0" presId="urn:microsoft.com/office/officeart/2005/8/layout/hChevron3"/>
    <dgm:cxn modelId="{1DAF2048-37FF-466A-9EAB-FF28E0081214}" type="presParOf" srcId="{2780CB37-4F93-4327-BADB-EE048427F62C}" destId="{A406EE16-E983-4B8D-A3B9-CC9DA6023CA9}" srcOrd="25" destOrd="0" presId="urn:microsoft.com/office/officeart/2005/8/layout/hChevron3"/>
    <dgm:cxn modelId="{4BA63809-B5F7-4DFB-B447-9A7548E7A30C}" type="presParOf" srcId="{2780CB37-4F93-4327-BADB-EE048427F62C}" destId="{C1A570E3-3436-47A4-BA0C-E1E84ED31647}" srcOrd="26" destOrd="0" presId="urn:microsoft.com/office/officeart/2005/8/layout/hChevron3"/>
    <dgm:cxn modelId="{95AD60A1-5295-4D7B-981D-5E05421F83EF}" type="presParOf" srcId="{2780CB37-4F93-4327-BADB-EE048427F62C}" destId="{1FAD0F17-7B98-4CD0-86AB-991FF6A45EC9}" srcOrd="27" destOrd="0" presId="urn:microsoft.com/office/officeart/2005/8/layout/hChevron3"/>
    <dgm:cxn modelId="{310B7666-11B6-414A-AA3E-747B290E6A45}" type="presParOf" srcId="{2780CB37-4F93-4327-BADB-EE048427F62C}" destId="{AE521ED2-830D-4818-9A63-CB886A1429F5}" srcOrd="28" destOrd="0" presId="urn:microsoft.com/office/officeart/2005/8/layout/hChevron3"/>
    <dgm:cxn modelId="{81520378-4203-4CE8-A1D2-2769CB4D91D8}" type="presParOf" srcId="{2780CB37-4F93-4327-BADB-EE048427F62C}" destId="{EC100ED9-9E00-4007-9395-A9AFA15A3F19}" srcOrd="29" destOrd="0" presId="urn:microsoft.com/office/officeart/2005/8/layout/hChevron3"/>
    <dgm:cxn modelId="{59396898-BBB3-4AAB-83C5-DD6C67557E5E}" type="presParOf" srcId="{2780CB37-4F93-4327-BADB-EE048427F62C}" destId="{AF80794C-3FA0-42D8-AF3A-38CB368C966B}" srcOrd="3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CD00F77-7540-4435-B453-B56401562269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8020641D-E2E8-4D28-ADD1-8EEE9D11F25A}">
      <dgm:prSet phldrT="[Text]"/>
      <dgm:spPr>
        <a:solidFill>
          <a:srgbClr val="971C54"/>
        </a:solidFill>
      </dgm:spPr>
      <dgm:t>
        <a:bodyPr/>
        <a:lstStyle/>
        <a:p>
          <a:r>
            <a:rPr lang="cs-CZ" dirty="0">
              <a:solidFill>
                <a:schemeClr val="bg1"/>
              </a:solidFill>
            </a:rPr>
            <a:t>2006</a:t>
          </a:r>
        </a:p>
      </dgm:t>
    </dgm:pt>
    <dgm:pt modelId="{420EFB7A-BEAF-4DF4-85F9-2DAC61D7F54D}" type="parTrans" cxnId="{1E6327A9-CEFE-4E83-92D5-7328B77C0CD4}">
      <dgm:prSet/>
      <dgm:spPr/>
      <dgm:t>
        <a:bodyPr/>
        <a:lstStyle/>
        <a:p>
          <a:endParaRPr lang="cs-CZ"/>
        </a:p>
      </dgm:t>
    </dgm:pt>
    <dgm:pt modelId="{87D64A99-5B38-4A0B-AC18-F2ACF0128288}" type="sibTrans" cxnId="{1E6327A9-CEFE-4E83-92D5-7328B77C0CD4}">
      <dgm:prSet/>
      <dgm:spPr/>
      <dgm:t>
        <a:bodyPr/>
        <a:lstStyle/>
        <a:p>
          <a:endParaRPr lang="cs-CZ"/>
        </a:p>
      </dgm:t>
    </dgm:pt>
    <dgm:pt modelId="{0A1E2928-9E26-4C16-AE1D-86647DEAB178}">
      <dgm:prSet phldrT="[Text]"/>
      <dgm:spPr>
        <a:solidFill>
          <a:srgbClr val="971C54"/>
        </a:solidFill>
      </dgm:spPr>
      <dgm:t>
        <a:bodyPr/>
        <a:lstStyle/>
        <a:p>
          <a:r>
            <a:rPr lang="cs-CZ" dirty="0"/>
            <a:t>2018</a:t>
          </a:r>
        </a:p>
      </dgm:t>
    </dgm:pt>
    <dgm:pt modelId="{5595F0EC-961E-4DB5-95FA-E8B39DCE0269}" type="parTrans" cxnId="{C135B5BF-469B-4F09-9749-F8B1B2B1C90B}">
      <dgm:prSet/>
      <dgm:spPr/>
      <dgm:t>
        <a:bodyPr/>
        <a:lstStyle/>
        <a:p>
          <a:endParaRPr lang="cs-CZ"/>
        </a:p>
      </dgm:t>
    </dgm:pt>
    <dgm:pt modelId="{5091A9DB-C5B9-4883-B572-B82BE9AA678E}" type="sibTrans" cxnId="{C135B5BF-469B-4F09-9749-F8B1B2B1C90B}">
      <dgm:prSet/>
      <dgm:spPr/>
      <dgm:t>
        <a:bodyPr/>
        <a:lstStyle/>
        <a:p>
          <a:endParaRPr lang="cs-CZ"/>
        </a:p>
      </dgm:t>
    </dgm:pt>
    <dgm:pt modelId="{83962F3F-FAE4-497E-9E74-C2994D36FA33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2019</a:t>
          </a:r>
        </a:p>
      </dgm:t>
    </dgm:pt>
    <dgm:pt modelId="{77834562-1F3C-4393-9AB6-703FF7F8A141}" type="parTrans" cxnId="{89CCDFC1-7865-492E-BE86-D4445B7A236F}">
      <dgm:prSet/>
      <dgm:spPr/>
      <dgm:t>
        <a:bodyPr/>
        <a:lstStyle/>
        <a:p>
          <a:endParaRPr lang="cs-CZ"/>
        </a:p>
      </dgm:t>
    </dgm:pt>
    <dgm:pt modelId="{310E6661-4209-4A6B-A70D-C2CBC435233D}" type="sibTrans" cxnId="{89CCDFC1-7865-492E-BE86-D4445B7A236F}">
      <dgm:prSet/>
      <dgm:spPr/>
      <dgm:t>
        <a:bodyPr/>
        <a:lstStyle/>
        <a:p>
          <a:endParaRPr lang="cs-CZ"/>
        </a:p>
      </dgm:t>
    </dgm:pt>
    <dgm:pt modelId="{77804E7D-A04D-465F-B121-5DBEBBB5E1D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2007</a:t>
          </a:r>
        </a:p>
      </dgm:t>
    </dgm:pt>
    <dgm:pt modelId="{EC5BE1F7-0498-49EC-B664-E3CDE1B2F9F1}" type="parTrans" cxnId="{AFDD17F6-A25E-47FB-A0F2-45463F7ED91A}">
      <dgm:prSet/>
      <dgm:spPr/>
      <dgm:t>
        <a:bodyPr/>
        <a:lstStyle/>
        <a:p>
          <a:endParaRPr lang="cs-CZ"/>
        </a:p>
      </dgm:t>
    </dgm:pt>
    <dgm:pt modelId="{DAF8DF84-AE5C-4253-920C-17D700A76BA6}" type="sibTrans" cxnId="{AFDD17F6-A25E-47FB-A0F2-45463F7ED91A}">
      <dgm:prSet/>
      <dgm:spPr/>
      <dgm:t>
        <a:bodyPr/>
        <a:lstStyle/>
        <a:p>
          <a:endParaRPr lang="cs-CZ"/>
        </a:p>
      </dgm:t>
    </dgm:pt>
    <dgm:pt modelId="{8C3569E1-3BD5-4C99-BC5C-DA04C768F7B4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2008</a:t>
          </a:r>
        </a:p>
      </dgm:t>
    </dgm:pt>
    <dgm:pt modelId="{18C56C03-987C-4654-8AA8-A90F8862901F}" type="parTrans" cxnId="{AE67A043-EDA7-469A-AE2F-331391603B31}">
      <dgm:prSet/>
      <dgm:spPr/>
      <dgm:t>
        <a:bodyPr/>
        <a:lstStyle/>
        <a:p>
          <a:endParaRPr lang="cs-CZ"/>
        </a:p>
      </dgm:t>
    </dgm:pt>
    <dgm:pt modelId="{BF22F4FF-9388-40ED-AB7E-436771643142}" type="sibTrans" cxnId="{AE67A043-EDA7-469A-AE2F-331391603B31}">
      <dgm:prSet/>
      <dgm:spPr/>
      <dgm:t>
        <a:bodyPr/>
        <a:lstStyle/>
        <a:p>
          <a:endParaRPr lang="cs-CZ"/>
        </a:p>
      </dgm:t>
    </dgm:pt>
    <dgm:pt modelId="{560307D7-019A-494C-BDBB-814F7BFFBF52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2009</a:t>
          </a:r>
        </a:p>
      </dgm:t>
    </dgm:pt>
    <dgm:pt modelId="{4AAD1885-2B83-4319-94B1-75CF5F406F81}" type="parTrans" cxnId="{898D0333-C349-45A0-B74D-E28813BA6202}">
      <dgm:prSet/>
      <dgm:spPr/>
      <dgm:t>
        <a:bodyPr/>
        <a:lstStyle/>
        <a:p>
          <a:endParaRPr lang="cs-CZ"/>
        </a:p>
      </dgm:t>
    </dgm:pt>
    <dgm:pt modelId="{D7995F17-B06C-4F34-A142-3A4F6B136AA2}" type="sibTrans" cxnId="{898D0333-C349-45A0-B74D-E28813BA6202}">
      <dgm:prSet/>
      <dgm:spPr/>
      <dgm:t>
        <a:bodyPr/>
        <a:lstStyle/>
        <a:p>
          <a:endParaRPr lang="cs-CZ"/>
        </a:p>
      </dgm:t>
    </dgm:pt>
    <dgm:pt modelId="{B6AD5FA3-F3F5-443B-B7B3-27ECFF6AC76F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2010</a:t>
          </a:r>
        </a:p>
      </dgm:t>
    </dgm:pt>
    <dgm:pt modelId="{10D6435E-6C4E-4EF0-81F4-8F9835AC3B47}" type="parTrans" cxnId="{DFE15A6A-4A79-4378-B4BA-81D99CF56530}">
      <dgm:prSet/>
      <dgm:spPr/>
      <dgm:t>
        <a:bodyPr/>
        <a:lstStyle/>
        <a:p>
          <a:endParaRPr lang="cs-CZ"/>
        </a:p>
      </dgm:t>
    </dgm:pt>
    <dgm:pt modelId="{C397B6B1-250B-4DD6-94E6-06FBB461A06D}" type="sibTrans" cxnId="{DFE15A6A-4A79-4378-B4BA-81D99CF56530}">
      <dgm:prSet/>
      <dgm:spPr/>
      <dgm:t>
        <a:bodyPr/>
        <a:lstStyle/>
        <a:p>
          <a:endParaRPr lang="cs-CZ"/>
        </a:p>
      </dgm:t>
    </dgm:pt>
    <dgm:pt modelId="{A6736089-F08F-45B4-AC2C-A4A8A9126BF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2011</a:t>
          </a:r>
        </a:p>
      </dgm:t>
    </dgm:pt>
    <dgm:pt modelId="{0411CDAE-8598-42CF-AD21-FB5B1E2C2EDF}" type="parTrans" cxnId="{D74D9856-5DFD-490F-B594-6EBFCA4ADD1B}">
      <dgm:prSet/>
      <dgm:spPr/>
      <dgm:t>
        <a:bodyPr/>
        <a:lstStyle/>
        <a:p>
          <a:endParaRPr lang="cs-CZ"/>
        </a:p>
      </dgm:t>
    </dgm:pt>
    <dgm:pt modelId="{31B1683D-F214-4282-9444-556955E4E522}" type="sibTrans" cxnId="{D74D9856-5DFD-490F-B594-6EBFCA4ADD1B}">
      <dgm:prSet/>
      <dgm:spPr/>
      <dgm:t>
        <a:bodyPr/>
        <a:lstStyle/>
        <a:p>
          <a:endParaRPr lang="cs-CZ"/>
        </a:p>
      </dgm:t>
    </dgm:pt>
    <dgm:pt modelId="{09D8D4D2-4549-449F-80A4-875DC08926C6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2012</a:t>
          </a:r>
        </a:p>
      </dgm:t>
    </dgm:pt>
    <dgm:pt modelId="{B8C30B6D-DFBF-4607-B440-AB5E8B432F16}" type="parTrans" cxnId="{490CFEC8-539A-4E5C-8D26-E1090DCE093B}">
      <dgm:prSet/>
      <dgm:spPr/>
      <dgm:t>
        <a:bodyPr/>
        <a:lstStyle/>
        <a:p>
          <a:endParaRPr lang="cs-CZ"/>
        </a:p>
      </dgm:t>
    </dgm:pt>
    <dgm:pt modelId="{540514B7-8A04-4770-A3F1-3517FE372DB1}" type="sibTrans" cxnId="{490CFEC8-539A-4E5C-8D26-E1090DCE093B}">
      <dgm:prSet/>
      <dgm:spPr/>
      <dgm:t>
        <a:bodyPr/>
        <a:lstStyle/>
        <a:p>
          <a:endParaRPr lang="cs-CZ"/>
        </a:p>
      </dgm:t>
    </dgm:pt>
    <dgm:pt modelId="{ADEC6547-40A3-419C-A9E1-45DD24913E98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2013</a:t>
          </a:r>
        </a:p>
      </dgm:t>
    </dgm:pt>
    <dgm:pt modelId="{90D5E21D-CD74-4FAB-8410-31641C4F33B6}" type="parTrans" cxnId="{0A504C47-DB94-414D-A4F4-D49E122B0A4A}">
      <dgm:prSet/>
      <dgm:spPr/>
      <dgm:t>
        <a:bodyPr/>
        <a:lstStyle/>
        <a:p>
          <a:endParaRPr lang="cs-CZ"/>
        </a:p>
      </dgm:t>
    </dgm:pt>
    <dgm:pt modelId="{DC1F91C9-6EE7-4827-8408-30447156E6F0}" type="sibTrans" cxnId="{0A504C47-DB94-414D-A4F4-D49E122B0A4A}">
      <dgm:prSet/>
      <dgm:spPr/>
      <dgm:t>
        <a:bodyPr/>
        <a:lstStyle/>
        <a:p>
          <a:endParaRPr lang="cs-CZ"/>
        </a:p>
      </dgm:t>
    </dgm:pt>
    <dgm:pt modelId="{473084DA-7876-483A-8DCF-3531D4B06360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2014</a:t>
          </a:r>
        </a:p>
      </dgm:t>
    </dgm:pt>
    <dgm:pt modelId="{8E0BC05F-0E3F-47F7-8CBD-218CA51EAA7C}" type="parTrans" cxnId="{C56C647E-871D-442B-B332-3C81242C7D3F}">
      <dgm:prSet/>
      <dgm:spPr/>
      <dgm:t>
        <a:bodyPr/>
        <a:lstStyle/>
        <a:p>
          <a:endParaRPr lang="cs-CZ"/>
        </a:p>
      </dgm:t>
    </dgm:pt>
    <dgm:pt modelId="{9DBEC09F-BC4F-460D-9509-A83646AF5118}" type="sibTrans" cxnId="{C56C647E-871D-442B-B332-3C81242C7D3F}">
      <dgm:prSet/>
      <dgm:spPr/>
      <dgm:t>
        <a:bodyPr/>
        <a:lstStyle/>
        <a:p>
          <a:endParaRPr lang="cs-CZ"/>
        </a:p>
      </dgm:t>
    </dgm:pt>
    <dgm:pt modelId="{70BDF343-A6E8-491B-88C4-24A96B0F989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2015</a:t>
          </a:r>
        </a:p>
      </dgm:t>
    </dgm:pt>
    <dgm:pt modelId="{52E20242-4B7A-475A-8EFE-5DFB20022E82}" type="parTrans" cxnId="{9D81E3FF-E71E-4394-8E66-CFD1A0808C70}">
      <dgm:prSet/>
      <dgm:spPr/>
      <dgm:t>
        <a:bodyPr/>
        <a:lstStyle/>
        <a:p>
          <a:endParaRPr lang="cs-CZ"/>
        </a:p>
      </dgm:t>
    </dgm:pt>
    <dgm:pt modelId="{1A9E6E23-DC48-4EC1-A16B-AA3921031C9B}" type="sibTrans" cxnId="{9D81E3FF-E71E-4394-8E66-CFD1A0808C70}">
      <dgm:prSet/>
      <dgm:spPr/>
      <dgm:t>
        <a:bodyPr/>
        <a:lstStyle/>
        <a:p>
          <a:endParaRPr lang="cs-CZ"/>
        </a:p>
      </dgm:t>
    </dgm:pt>
    <dgm:pt modelId="{E2F1FD7F-DA25-49E0-85BB-F99404F21E48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2016</a:t>
          </a:r>
        </a:p>
      </dgm:t>
    </dgm:pt>
    <dgm:pt modelId="{FC9D47CF-84E4-4B2F-8983-BD3040CF95E4}" type="parTrans" cxnId="{169CE13D-7706-46D6-999D-AD7CAFB22F14}">
      <dgm:prSet/>
      <dgm:spPr/>
      <dgm:t>
        <a:bodyPr/>
        <a:lstStyle/>
        <a:p>
          <a:endParaRPr lang="cs-CZ"/>
        </a:p>
      </dgm:t>
    </dgm:pt>
    <dgm:pt modelId="{8C3045E0-3B46-4684-B963-FE5C493F1F58}" type="sibTrans" cxnId="{169CE13D-7706-46D6-999D-AD7CAFB22F14}">
      <dgm:prSet/>
      <dgm:spPr/>
      <dgm:t>
        <a:bodyPr/>
        <a:lstStyle/>
        <a:p>
          <a:endParaRPr lang="cs-CZ"/>
        </a:p>
      </dgm:t>
    </dgm:pt>
    <dgm:pt modelId="{62AE32F8-DC8C-460B-8BE0-9331A87C28F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2017</a:t>
          </a:r>
        </a:p>
      </dgm:t>
    </dgm:pt>
    <dgm:pt modelId="{2CF68B5B-4209-4574-A234-0EA276866F43}" type="parTrans" cxnId="{C5E4A5B8-1248-41E0-8EDD-554288F3134F}">
      <dgm:prSet/>
      <dgm:spPr/>
      <dgm:t>
        <a:bodyPr/>
        <a:lstStyle/>
        <a:p>
          <a:endParaRPr lang="cs-CZ"/>
        </a:p>
      </dgm:t>
    </dgm:pt>
    <dgm:pt modelId="{17CAA202-E103-430C-BCBC-10D553B19EA6}" type="sibTrans" cxnId="{C5E4A5B8-1248-41E0-8EDD-554288F3134F}">
      <dgm:prSet/>
      <dgm:spPr/>
      <dgm:t>
        <a:bodyPr/>
        <a:lstStyle/>
        <a:p>
          <a:endParaRPr lang="cs-CZ"/>
        </a:p>
      </dgm:t>
    </dgm:pt>
    <dgm:pt modelId="{5AEDCE6D-792F-4778-92BC-66B5BF4363F3}">
      <dgm:prSet/>
      <dgm:spPr>
        <a:solidFill>
          <a:srgbClr val="971C54"/>
        </a:solidFill>
      </dgm:spPr>
      <dgm:t>
        <a:bodyPr/>
        <a:lstStyle/>
        <a:p>
          <a:endParaRPr lang="cs-CZ" dirty="0"/>
        </a:p>
      </dgm:t>
    </dgm:pt>
    <dgm:pt modelId="{62E0F3DE-0073-4604-A35F-28E6991577D0}" type="parTrans" cxnId="{43BB2451-E2B3-4F0B-8DE3-07C7544E868A}">
      <dgm:prSet/>
      <dgm:spPr/>
      <dgm:t>
        <a:bodyPr/>
        <a:lstStyle/>
        <a:p>
          <a:endParaRPr lang="cs-CZ"/>
        </a:p>
      </dgm:t>
    </dgm:pt>
    <dgm:pt modelId="{19B56471-4034-481A-A87F-497367288BA0}" type="sibTrans" cxnId="{43BB2451-E2B3-4F0B-8DE3-07C7544E868A}">
      <dgm:prSet/>
      <dgm:spPr/>
      <dgm:t>
        <a:bodyPr/>
        <a:lstStyle/>
        <a:p>
          <a:endParaRPr lang="cs-CZ"/>
        </a:p>
      </dgm:t>
    </dgm:pt>
    <dgm:pt modelId="{A7243E69-684F-4993-91E4-851DF266567F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2021</a:t>
          </a:r>
        </a:p>
      </dgm:t>
    </dgm:pt>
    <dgm:pt modelId="{561344EB-1339-4871-90B9-7422BCF051E4}" type="parTrans" cxnId="{9EB8BA1A-32B5-49A1-A6AD-71236155E4A5}">
      <dgm:prSet/>
      <dgm:spPr/>
      <dgm:t>
        <a:bodyPr/>
        <a:lstStyle/>
        <a:p>
          <a:endParaRPr lang="cs-CZ"/>
        </a:p>
      </dgm:t>
    </dgm:pt>
    <dgm:pt modelId="{20589FAF-B419-43AF-A225-E3FF2BB985C8}" type="sibTrans" cxnId="{9EB8BA1A-32B5-49A1-A6AD-71236155E4A5}">
      <dgm:prSet/>
      <dgm:spPr/>
      <dgm:t>
        <a:bodyPr/>
        <a:lstStyle/>
        <a:p>
          <a:endParaRPr lang="cs-CZ"/>
        </a:p>
      </dgm:t>
    </dgm:pt>
    <dgm:pt modelId="{2780CB37-4F93-4327-BADB-EE048427F62C}" type="pres">
      <dgm:prSet presAssocID="{5CD00F77-7540-4435-B453-B56401562269}" presName="Name0" presStyleCnt="0">
        <dgm:presLayoutVars>
          <dgm:dir/>
          <dgm:resizeHandles val="exact"/>
        </dgm:presLayoutVars>
      </dgm:prSet>
      <dgm:spPr/>
    </dgm:pt>
    <dgm:pt modelId="{56827605-D379-4E53-8AEE-C372B6D8E1CD}" type="pres">
      <dgm:prSet presAssocID="{8020641D-E2E8-4D28-ADD1-8EEE9D11F25A}" presName="parTxOnly" presStyleLbl="node1" presStyleIdx="0" presStyleCnt="16">
        <dgm:presLayoutVars>
          <dgm:bulletEnabled val="1"/>
        </dgm:presLayoutVars>
      </dgm:prSet>
      <dgm:spPr/>
    </dgm:pt>
    <dgm:pt modelId="{5C272566-063C-4C84-AFB7-00FB4D219DD7}" type="pres">
      <dgm:prSet presAssocID="{87D64A99-5B38-4A0B-AC18-F2ACF0128288}" presName="parSpace" presStyleCnt="0"/>
      <dgm:spPr/>
    </dgm:pt>
    <dgm:pt modelId="{4670F805-F0A0-4185-AE14-75F608585354}" type="pres">
      <dgm:prSet presAssocID="{77804E7D-A04D-465F-B121-5DBEBBB5E1D5}" presName="parTxOnly" presStyleLbl="node1" presStyleIdx="1" presStyleCnt="16">
        <dgm:presLayoutVars>
          <dgm:bulletEnabled val="1"/>
        </dgm:presLayoutVars>
      </dgm:prSet>
      <dgm:spPr/>
    </dgm:pt>
    <dgm:pt modelId="{7D9C254F-09C7-44DE-BCE7-B0BDE7A4DE90}" type="pres">
      <dgm:prSet presAssocID="{DAF8DF84-AE5C-4253-920C-17D700A76BA6}" presName="parSpace" presStyleCnt="0"/>
      <dgm:spPr/>
    </dgm:pt>
    <dgm:pt modelId="{BCA1916C-B3C6-4B21-81E5-C3AE512F440C}" type="pres">
      <dgm:prSet presAssocID="{8C3569E1-3BD5-4C99-BC5C-DA04C768F7B4}" presName="parTxOnly" presStyleLbl="node1" presStyleIdx="2" presStyleCnt="16">
        <dgm:presLayoutVars>
          <dgm:bulletEnabled val="1"/>
        </dgm:presLayoutVars>
      </dgm:prSet>
      <dgm:spPr/>
    </dgm:pt>
    <dgm:pt modelId="{B312B6AF-937C-48E8-8C32-F6FB7C5205C0}" type="pres">
      <dgm:prSet presAssocID="{BF22F4FF-9388-40ED-AB7E-436771643142}" presName="parSpace" presStyleCnt="0"/>
      <dgm:spPr/>
    </dgm:pt>
    <dgm:pt modelId="{E49394BD-ACDD-4E2A-8D4E-3165DB189210}" type="pres">
      <dgm:prSet presAssocID="{560307D7-019A-494C-BDBB-814F7BFFBF52}" presName="parTxOnly" presStyleLbl="node1" presStyleIdx="3" presStyleCnt="16">
        <dgm:presLayoutVars>
          <dgm:bulletEnabled val="1"/>
        </dgm:presLayoutVars>
      </dgm:prSet>
      <dgm:spPr/>
    </dgm:pt>
    <dgm:pt modelId="{2ADB92A6-F288-4FE5-B13F-5AA6494F2648}" type="pres">
      <dgm:prSet presAssocID="{D7995F17-B06C-4F34-A142-3A4F6B136AA2}" presName="parSpace" presStyleCnt="0"/>
      <dgm:spPr/>
    </dgm:pt>
    <dgm:pt modelId="{FDED06C1-69AE-4B3F-A4A6-6CA7D57D0203}" type="pres">
      <dgm:prSet presAssocID="{B6AD5FA3-F3F5-443B-B7B3-27ECFF6AC76F}" presName="parTxOnly" presStyleLbl="node1" presStyleIdx="4" presStyleCnt="16">
        <dgm:presLayoutVars>
          <dgm:bulletEnabled val="1"/>
        </dgm:presLayoutVars>
      </dgm:prSet>
      <dgm:spPr/>
    </dgm:pt>
    <dgm:pt modelId="{1CC4DA28-A81F-4677-8B91-C9F0C232A973}" type="pres">
      <dgm:prSet presAssocID="{C397B6B1-250B-4DD6-94E6-06FBB461A06D}" presName="parSpace" presStyleCnt="0"/>
      <dgm:spPr/>
    </dgm:pt>
    <dgm:pt modelId="{7B20B0E2-33DB-4BC4-B41D-D5D66577018E}" type="pres">
      <dgm:prSet presAssocID="{A6736089-F08F-45B4-AC2C-A4A8A9126BF5}" presName="parTxOnly" presStyleLbl="node1" presStyleIdx="5" presStyleCnt="16">
        <dgm:presLayoutVars>
          <dgm:bulletEnabled val="1"/>
        </dgm:presLayoutVars>
      </dgm:prSet>
      <dgm:spPr/>
    </dgm:pt>
    <dgm:pt modelId="{5F4BBC82-305C-401C-937F-1905DABCDB26}" type="pres">
      <dgm:prSet presAssocID="{31B1683D-F214-4282-9444-556955E4E522}" presName="parSpace" presStyleCnt="0"/>
      <dgm:spPr/>
    </dgm:pt>
    <dgm:pt modelId="{0C909AEC-69A1-4979-B5ED-A79AE57B4CDF}" type="pres">
      <dgm:prSet presAssocID="{09D8D4D2-4549-449F-80A4-875DC08926C6}" presName="parTxOnly" presStyleLbl="node1" presStyleIdx="6" presStyleCnt="16">
        <dgm:presLayoutVars>
          <dgm:bulletEnabled val="1"/>
        </dgm:presLayoutVars>
      </dgm:prSet>
      <dgm:spPr/>
    </dgm:pt>
    <dgm:pt modelId="{287F20BD-3274-450F-8352-4FB3F3BD872F}" type="pres">
      <dgm:prSet presAssocID="{540514B7-8A04-4770-A3F1-3517FE372DB1}" presName="parSpace" presStyleCnt="0"/>
      <dgm:spPr/>
    </dgm:pt>
    <dgm:pt modelId="{84C0F1AB-DE32-415C-8A25-0C1A2C581BE7}" type="pres">
      <dgm:prSet presAssocID="{ADEC6547-40A3-419C-A9E1-45DD24913E98}" presName="parTxOnly" presStyleLbl="node1" presStyleIdx="7" presStyleCnt="16">
        <dgm:presLayoutVars>
          <dgm:bulletEnabled val="1"/>
        </dgm:presLayoutVars>
      </dgm:prSet>
      <dgm:spPr/>
    </dgm:pt>
    <dgm:pt modelId="{67AF21A3-E0EA-432E-877E-EC81783D6672}" type="pres">
      <dgm:prSet presAssocID="{DC1F91C9-6EE7-4827-8408-30447156E6F0}" presName="parSpace" presStyleCnt="0"/>
      <dgm:spPr/>
    </dgm:pt>
    <dgm:pt modelId="{54DF0DBD-173C-4986-9B19-08E45A547133}" type="pres">
      <dgm:prSet presAssocID="{473084DA-7876-483A-8DCF-3531D4B06360}" presName="parTxOnly" presStyleLbl="node1" presStyleIdx="8" presStyleCnt="16">
        <dgm:presLayoutVars>
          <dgm:bulletEnabled val="1"/>
        </dgm:presLayoutVars>
      </dgm:prSet>
      <dgm:spPr/>
    </dgm:pt>
    <dgm:pt modelId="{71593C9C-E6BF-4BE5-A330-D1EFC2D2E501}" type="pres">
      <dgm:prSet presAssocID="{9DBEC09F-BC4F-460D-9509-A83646AF5118}" presName="parSpace" presStyleCnt="0"/>
      <dgm:spPr/>
    </dgm:pt>
    <dgm:pt modelId="{2765BF87-685C-47D2-A2C4-46E6FB39DC9C}" type="pres">
      <dgm:prSet presAssocID="{70BDF343-A6E8-491B-88C4-24A96B0F9894}" presName="parTxOnly" presStyleLbl="node1" presStyleIdx="9" presStyleCnt="16">
        <dgm:presLayoutVars>
          <dgm:bulletEnabled val="1"/>
        </dgm:presLayoutVars>
      </dgm:prSet>
      <dgm:spPr/>
    </dgm:pt>
    <dgm:pt modelId="{BDAC3844-FF22-499B-A1C0-79D52D0C4812}" type="pres">
      <dgm:prSet presAssocID="{1A9E6E23-DC48-4EC1-A16B-AA3921031C9B}" presName="parSpace" presStyleCnt="0"/>
      <dgm:spPr/>
    </dgm:pt>
    <dgm:pt modelId="{CDB35809-9B8F-411A-97D7-7CCA68B22B01}" type="pres">
      <dgm:prSet presAssocID="{E2F1FD7F-DA25-49E0-85BB-F99404F21E48}" presName="parTxOnly" presStyleLbl="node1" presStyleIdx="10" presStyleCnt="16">
        <dgm:presLayoutVars>
          <dgm:bulletEnabled val="1"/>
        </dgm:presLayoutVars>
      </dgm:prSet>
      <dgm:spPr/>
    </dgm:pt>
    <dgm:pt modelId="{1EC2B0C3-ACB6-4CFD-B0EA-22CAD32E9B4F}" type="pres">
      <dgm:prSet presAssocID="{8C3045E0-3B46-4684-B963-FE5C493F1F58}" presName="parSpace" presStyleCnt="0"/>
      <dgm:spPr/>
    </dgm:pt>
    <dgm:pt modelId="{D6BE53DA-5E9D-45EA-9D48-1082D4B271C5}" type="pres">
      <dgm:prSet presAssocID="{62AE32F8-DC8C-460B-8BE0-9331A87C28F4}" presName="parTxOnly" presStyleLbl="node1" presStyleIdx="11" presStyleCnt="16">
        <dgm:presLayoutVars>
          <dgm:bulletEnabled val="1"/>
        </dgm:presLayoutVars>
      </dgm:prSet>
      <dgm:spPr/>
    </dgm:pt>
    <dgm:pt modelId="{69AD02A0-0386-481F-B6AE-177B2F052E8D}" type="pres">
      <dgm:prSet presAssocID="{17CAA202-E103-430C-BCBC-10D553B19EA6}" presName="parSpace" presStyleCnt="0"/>
      <dgm:spPr/>
    </dgm:pt>
    <dgm:pt modelId="{6934AE74-DA28-420C-B221-BCFA26F85B0E}" type="pres">
      <dgm:prSet presAssocID="{0A1E2928-9E26-4C16-AE1D-86647DEAB178}" presName="parTxOnly" presStyleLbl="node1" presStyleIdx="12" presStyleCnt="16">
        <dgm:presLayoutVars>
          <dgm:bulletEnabled val="1"/>
        </dgm:presLayoutVars>
      </dgm:prSet>
      <dgm:spPr/>
    </dgm:pt>
    <dgm:pt modelId="{A406EE16-E983-4B8D-A3B9-CC9DA6023CA9}" type="pres">
      <dgm:prSet presAssocID="{5091A9DB-C5B9-4883-B572-B82BE9AA678E}" presName="parSpace" presStyleCnt="0"/>
      <dgm:spPr/>
    </dgm:pt>
    <dgm:pt modelId="{C1A570E3-3436-47A4-BA0C-E1E84ED31647}" type="pres">
      <dgm:prSet presAssocID="{83962F3F-FAE4-497E-9E74-C2994D36FA33}" presName="parTxOnly" presStyleLbl="node1" presStyleIdx="13" presStyleCnt="16">
        <dgm:presLayoutVars>
          <dgm:bulletEnabled val="1"/>
        </dgm:presLayoutVars>
      </dgm:prSet>
      <dgm:spPr/>
    </dgm:pt>
    <dgm:pt modelId="{1FAD0F17-7B98-4CD0-86AB-991FF6A45EC9}" type="pres">
      <dgm:prSet presAssocID="{310E6661-4209-4A6B-A70D-C2CBC435233D}" presName="parSpace" presStyleCnt="0"/>
      <dgm:spPr/>
    </dgm:pt>
    <dgm:pt modelId="{AE521ED2-830D-4818-9A63-CB886A1429F5}" type="pres">
      <dgm:prSet presAssocID="{5AEDCE6D-792F-4778-92BC-66B5BF4363F3}" presName="parTxOnly" presStyleLbl="node1" presStyleIdx="14" presStyleCnt="16" custScaleX="47158">
        <dgm:presLayoutVars>
          <dgm:bulletEnabled val="1"/>
        </dgm:presLayoutVars>
      </dgm:prSet>
      <dgm:spPr/>
    </dgm:pt>
    <dgm:pt modelId="{EC100ED9-9E00-4007-9395-A9AFA15A3F19}" type="pres">
      <dgm:prSet presAssocID="{19B56471-4034-481A-A87F-497367288BA0}" presName="parSpace" presStyleCnt="0"/>
      <dgm:spPr/>
    </dgm:pt>
    <dgm:pt modelId="{AF80794C-3FA0-42D8-AF3A-38CB368C966B}" type="pres">
      <dgm:prSet presAssocID="{A7243E69-684F-4993-91E4-851DF266567F}" presName="parTxOnly" presStyleLbl="node1" presStyleIdx="15" presStyleCnt="16">
        <dgm:presLayoutVars>
          <dgm:bulletEnabled val="1"/>
        </dgm:presLayoutVars>
      </dgm:prSet>
      <dgm:spPr/>
    </dgm:pt>
  </dgm:ptLst>
  <dgm:cxnLst>
    <dgm:cxn modelId="{EE9B5308-0319-4FA8-A5A4-D0412F980F32}" type="presOf" srcId="{09D8D4D2-4549-449F-80A4-875DC08926C6}" destId="{0C909AEC-69A1-4979-B5ED-A79AE57B4CDF}" srcOrd="0" destOrd="0" presId="urn:microsoft.com/office/officeart/2005/8/layout/hChevron3"/>
    <dgm:cxn modelId="{41E5B608-F180-412A-920B-71840D8BFC92}" type="presOf" srcId="{560307D7-019A-494C-BDBB-814F7BFFBF52}" destId="{E49394BD-ACDD-4E2A-8D4E-3165DB189210}" srcOrd="0" destOrd="0" presId="urn:microsoft.com/office/officeart/2005/8/layout/hChevron3"/>
    <dgm:cxn modelId="{9EB8BA1A-32B5-49A1-A6AD-71236155E4A5}" srcId="{5CD00F77-7540-4435-B453-B56401562269}" destId="{A7243E69-684F-4993-91E4-851DF266567F}" srcOrd="15" destOrd="0" parTransId="{561344EB-1339-4871-90B9-7422BCF051E4}" sibTransId="{20589FAF-B419-43AF-A225-E3FF2BB985C8}"/>
    <dgm:cxn modelId="{3CC6552D-6467-4602-BB25-07EA71FAC462}" type="presOf" srcId="{B6AD5FA3-F3F5-443B-B7B3-27ECFF6AC76F}" destId="{FDED06C1-69AE-4B3F-A4A6-6CA7D57D0203}" srcOrd="0" destOrd="0" presId="urn:microsoft.com/office/officeart/2005/8/layout/hChevron3"/>
    <dgm:cxn modelId="{898D0333-C349-45A0-B74D-E28813BA6202}" srcId="{5CD00F77-7540-4435-B453-B56401562269}" destId="{560307D7-019A-494C-BDBB-814F7BFFBF52}" srcOrd="3" destOrd="0" parTransId="{4AAD1885-2B83-4319-94B1-75CF5F406F81}" sibTransId="{D7995F17-B06C-4F34-A142-3A4F6B136AA2}"/>
    <dgm:cxn modelId="{D9EB3B39-A943-456B-B434-0419333C81F2}" type="presOf" srcId="{70BDF343-A6E8-491B-88C4-24A96B0F9894}" destId="{2765BF87-685C-47D2-A2C4-46E6FB39DC9C}" srcOrd="0" destOrd="0" presId="urn:microsoft.com/office/officeart/2005/8/layout/hChevron3"/>
    <dgm:cxn modelId="{169CE13D-7706-46D6-999D-AD7CAFB22F14}" srcId="{5CD00F77-7540-4435-B453-B56401562269}" destId="{E2F1FD7F-DA25-49E0-85BB-F99404F21E48}" srcOrd="10" destOrd="0" parTransId="{FC9D47CF-84E4-4B2F-8983-BD3040CF95E4}" sibTransId="{8C3045E0-3B46-4684-B963-FE5C493F1F58}"/>
    <dgm:cxn modelId="{E557BA40-F6B9-4A54-89B7-4897CCCB5C40}" type="presOf" srcId="{0A1E2928-9E26-4C16-AE1D-86647DEAB178}" destId="{6934AE74-DA28-420C-B221-BCFA26F85B0E}" srcOrd="0" destOrd="0" presId="urn:microsoft.com/office/officeart/2005/8/layout/hChevron3"/>
    <dgm:cxn modelId="{AE67A043-EDA7-469A-AE2F-331391603B31}" srcId="{5CD00F77-7540-4435-B453-B56401562269}" destId="{8C3569E1-3BD5-4C99-BC5C-DA04C768F7B4}" srcOrd="2" destOrd="0" parTransId="{18C56C03-987C-4654-8AA8-A90F8862901F}" sibTransId="{BF22F4FF-9388-40ED-AB7E-436771643142}"/>
    <dgm:cxn modelId="{0A504C47-DB94-414D-A4F4-D49E122B0A4A}" srcId="{5CD00F77-7540-4435-B453-B56401562269}" destId="{ADEC6547-40A3-419C-A9E1-45DD24913E98}" srcOrd="7" destOrd="0" parTransId="{90D5E21D-CD74-4FAB-8410-31641C4F33B6}" sibTransId="{DC1F91C9-6EE7-4827-8408-30447156E6F0}"/>
    <dgm:cxn modelId="{DFE15A6A-4A79-4378-B4BA-81D99CF56530}" srcId="{5CD00F77-7540-4435-B453-B56401562269}" destId="{B6AD5FA3-F3F5-443B-B7B3-27ECFF6AC76F}" srcOrd="4" destOrd="0" parTransId="{10D6435E-6C4E-4EF0-81F4-8F9835AC3B47}" sibTransId="{C397B6B1-250B-4DD6-94E6-06FBB461A06D}"/>
    <dgm:cxn modelId="{176DAD6F-E84C-4800-84B4-4B43EFEA8372}" type="presOf" srcId="{62AE32F8-DC8C-460B-8BE0-9331A87C28F4}" destId="{D6BE53DA-5E9D-45EA-9D48-1082D4B271C5}" srcOrd="0" destOrd="0" presId="urn:microsoft.com/office/officeart/2005/8/layout/hChevron3"/>
    <dgm:cxn modelId="{43BB2451-E2B3-4F0B-8DE3-07C7544E868A}" srcId="{5CD00F77-7540-4435-B453-B56401562269}" destId="{5AEDCE6D-792F-4778-92BC-66B5BF4363F3}" srcOrd="14" destOrd="0" parTransId="{62E0F3DE-0073-4604-A35F-28E6991577D0}" sibTransId="{19B56471-4034-481A-A87F-497367288BA0}"/>
    <dgm:cxn modelId="{D74D9856-5DFD-490F-B594-6EBFCA4ADD1B}" srcId="{5CD00F77-7540-4435-B453-B56401562269}" destId="{A6736089-F08F-45B4-AC2C-A4A8A9126BF5}" srcOrd="5" destOrd="0" parTransId="{0411CDAE-8598-42CF-AD21-FB5B1E2C2EDF}" sibTransId="{31B1683D-F214-4282-9444-556955E4E522}"/>
    <dgm:cxn modelId="{65C0857A-5A28-4358-A3FC-EE8BE547EEB7}" type="presOf" srcId="{A6736089-F08F-45B4-AC2C-A4A8A9126BF5}" destId="{7B20B0E2-33DB-4BC4-B41D-D5D66577018E}" srcOrd="0" destOrd="0" presId="urn:microsoft.com/office/officeart/2005/8/layout/hChevron3"/>
    <dgm:cxn modelId="{C56C647E-871D-442B-B332-3C81242C7D3F}" srcId="{5CD00F77-7540-4435-B453-B56401562269}" destId="{473084DA-7876-483A-8DCF-3531D4B06360}" srcOrd="8" destOrd="0" parTransId="{8E0BC05F-0E3F-47F7-8CBD-218CA51EAA7C}" sibTransId="{9DBEC09F-BC4F-460D-9509-A83646AF5118}"/>
    <dgm:cxn modelId="{0A473488-38B0-40A4-A7CD-B25A14D6D2EC}" type="presOf" srcId="{8020641D-E2E8-4D28-ADD1-8EEE9D11F25A}" destId="{56827605-D379-4E53-8AEE-C372B6D8E1CD}" srcOrd="0" destOrd="0" presId="urn:microsoft.com/office/officeart/2005/8/layout/hChevron3"/>
    <dgm:cxn modelId="{7C1F2B8A-9439-471F-A38C-440067498005}" type="presOf" srcId="{E2F1FD7F-DA25-49E0-85BB-F99404F21E48}" destId="{CDB35809-9B8F-411A-97D7-7CCA68B22B01}" srcOrd="0" destOrd="0" presId="urn:microsoft.com/office/officeart/2005/8/layout/hChevron3"/>
    <dgm:cxn modelId="{7F451894-4420-4C59-AD44-5023EB564631}" type="presOf" srcId="{8C3569E1-3BD5-4C99-BC5C-DA04C768F7B4}" destId="{BCA1916C-B3C6-4B21-81E5-C3AE512F440C}" srcOrd="0" destOrd="0" presId="urn:microsoft.com/office/officeart/2005/8/layout/hChevron3"/>
    <dgm:cxn modelId="{FFF43F9E-572C-4AF7-BE5F-CA399BBA58A8}" type="presOf" srcId="{5CD00F77-7540-4435-B453-B56401562269}" destId="{2780CB37-4F93-4327-BADB-EE048427F62C}" srcOrd="0" destOrd="0" presId="urn:microsoft.com/office/officeart/2005/8/layout/hChevron3"/>
    <dgm:cxn modelId="{1E6327A9-CEFE-4E83-92D5-7328B77C0CD4}" srcId="{5CD00F77-7540-4435-B453-B56401562269}" destId="{8020641D-E2E8-4D28-ADD1-8EEE9D11F25A}" srcOrd="0" destOrd="0" parTransId="{420EFB7A-BEAF-4DF4-85F9-2DAC61D7F54D}" sibTransId="{87D64A99-5B38-4A0B-AC18-F2ACF0128288}"/>
    <dgm:cxn modelId="{9AAC7CB4-C7CD-4DC6-A208-69B3EBD8F59F}" type="presOf" srcId="{A7243E69-684F-4993-91E4-851DF266567F}" destId="{AF80794C-3FA0-42D8-AF3A-38CB368C966B}" srcOrd="0" destOrd="0" presId="urn:microsoft.com/office/officeart/2005/8/layout/hChevron3"/>
    <dgm:cxn modelId="{C5E4A5B8-1248-41E0-8EDD-554288F3134F}" srcId="{5CD00F77-7540-4435-B453-B56401562269}" destId="{62AE32F8-DC8C-460B-8BE0-9331A87C28F4}" srcOrd="11" destOrd="0" parTransId="{2CF68B5B-4209-4574-A234-0EA276866F43}" sibTransId="{17CAA202-E103-430C-BCBC-10D553B19EA6}"/>
    <dgm:cxn modelId="{C135B5BF-469B-4F09-9749-F8B1B2B1C90B}" srcId="{5CD00F77-7540-4435-B453-B56401562269}" destId="{0A1E2928-9E26-4C16-AE1D-86647DEAB178}" srcOrd="12" destOrd="0" parTransId="{5595F0EC-961E-4DB5-95FA-E8B39DCE0269}" sibTransId="{5091A9DB-C5B9-4883-B572-B82BE9AA678E}"/>
    <dgm:cxn modelId="{89CCDFC1-7865-492E-BE86-D4445B7A236F}" srcId="{5CD00F77-7540-4435-B453-B56401562269}" destId="{83962F3F-FAE4-497E-9E74-C2994D36FA33}" srcOrd="13" destOrd="0" parTransId="{77834562-1F3C-4393-9AB6-703FF7F8A141}" sibTransId="{310E6661-4209-4A6B-A70D-C2CBC435233D}"/>
    <dgm:cxn modelId="{DDD57FC3-4982-4882-B8BA-78FA356927FF}" type="presOf" srcId="{473084DA-7876-483A-8DCF-3531D4B06360}" destId="{54DF0DBD-173C-4986-9B19-08E45A547133}" srcOrd="0" destOrd="0" presId="urn:microsoft.com/office/officeart/2005/8/layout/hChevron3"/>
    <dgm:cxn modelId="{490CFEC8-539A-4E5C-8D26-E1090DCE093B}" srcId="{5CD00F77-7540-4435-B453-B56401562269}" destId="{09D8D4D2-4549-449F-80A4-875DC08926C6}" srcOrd="6" destOrd="0" parTransId="{B8C30B6D-DFBF-4607-B440-AB5E8B432F16}" sibTransId="{540514B7-8A04-4770-A3F1-3517FE372DB1}"/>
    <dgm:cxn modelId="{DE48ABCC-F3F2-48B5-B968-6550AA665F26}" type="presOf" srcId="{ADEC6547-40A3-419C-A9E1-45DD24913E98}" destId="{84C0F1AB-DE32-415C-8A25-0C1A2C581BE7}" srcOrd="0" destOrd="0" presId="urn:microsoft.com/office/officeart/2005/8/layout/hChevron3"/>
    <dgm:cxn modelId="{9AD288DF-FA4B-4509-B607-F3A7C72B9E67}" type="presOf" srcId="{5AEDCE6D-792F-4778-92BC-66B5BF4363F3}" destId="{AE521ED2-830D-4818-9A63-CB886A1429F5}" srcOrd="0" destOrd="0" presId="urn:microsoft.com/office/officeart/2005/8/layout/hChevron3"/>
    <dgm:cxn modelId="{8DCD2FEA-935A-403C-B833-2F59D431D647}" type="presOf" srcId="{83962F3F-FAE4-497E-9E74-C2994D36FA33}" destId="{C1A570E3-3436-47A4-BA0C-E1E84ED31647}" srcOrd="0" destOrd="0" presId="urn:microsoft.com/office/officeart/2005/8/layout/hChevron3"/>
    <dgm:cxn modelId="{8AA508ED-F284-4A6F-ADE1-C889AE409D5B}" type="presOf" srcId="{77804E7D-A04D-465F-B121-5DBEBBB5E1D5}" destId="{4670F805-F0A0-4185-AE14-75F608585354}" srcOrd="0" destOrd="0" presId="urn:microsoft.com/office/officeart/2005/8/layout/hChevron3"/>
    <dgm:cxn modelId="{AFDD17F6-A25E-47FB-A0F2-45463F7ED91A}" srcId="{5CD00F77-7540-4435-B453-B56401562269}" destId="{77804E7D-A04D-465F-B121-5DBEBBB5E1D5}" srcOrd="1" destOrd="0" parTransId="{EC5BE1F7-0498-49EC-B664-E3CDE1B2F9F1}" sibTransId="{DAF8DF84-AE5C-4253-920C-17D700A76BA6}"/>
    <dgm:cxn modelId="{9D81E3FF-E71E-4394-8E66-CFD1A0808C70}" srcId="{5CD00F77-7540-4435-B453-B56401562269}" destId="{70BDF343-A6E8-491B-88C4-24A96B0F9894}" srcOrd="9" destOrd="0" parTransId="{52E20242-4B7A-475A-8EFE-5DFB20022E82}" sibTransId="{1A9E6E23-DC48-4EC1-A16B-AA3921031C9B}"/>
    <dgm:cxn modelId="{24E3EDD1-4248-4582-8CC7-EEBB21234CC6}" type="presParOf" srcId="{2780CB37-4F93-4327-BADB-EE048427F62C}" destId="{56827605-D379-4E53-8AEE-C372B6D8E1CD}" srcOrd="0" destOrd="0" presId="urn:microsoft.com/office/officeart/2005/8/layout/hChevron3"/>
    <dgm:cxn modelId="{375D9A95-F7F7-47EC-8D45-B9C524B5DC17}" type="presParOf" srcId="{2780CB37-4F93-4327-BADB-EE048427F62C}" destId="{5C272566-063C-4C84-AFB7-00FB4D219DD7}" srcOrd="1" destOrd="0" presId="urn:microsoft.com/office/officeart/2005/8/layout/hChevron3"/>
    <dgm:cxn modelId="{511F176A-DF8B-4C43-83ED-E268198998A8}" type="presParOf" srcId="{2780CB37-4F93-4327-BADB-EE048427F62C}" destId="{4670F805-F0A0-4185-AE14-75F608585354}" srcOrd="2" destOrd="0" presId="urn:microsoft.com/office/officeart/2005/8/layout/hChevron3"/>
    <dgm:cxn modelId="{BAEC924C-5074-43F3-BE33-6FBFD8F24481}" type="presParOf" srcId="{2780CB37-4F93-4327-BADB-EE048427F62C}" destId="{7D9C254F-09C7-44DE-BCE7-B0BDE7A4DE90}" srcOrd="3" destOrd="0" presId="urn:microsoft.com/office/officeart/2005/8/layout/hChevron3"/>
    <dgm:cxn modelId="{29E3A344-65F8-4950-BC0D-F4B01FDD3CFA}" type="presParOf" srcId="{2780CB37-4F93-4327-BADB-EE048427F62C}" destId="{BCA1916C-B3C6-4B21-81E5-C3AE512F440C}" srcOrd="4" destOrd="0" presId="urn:microsoft.com/office/officeart/2005/8/layout/hChevron3"/>
    <dgm:cxn modelId="{9EB49544-EAC5-4BA7-BDBB-B10988EBBE95}" type="presParOf" srcId="{2780CB37-4F93-4327-BADB-EE048427F62C}" destId="{B312B6AF-937C-48E8-8C32-F6FB7C5205C0}" srcOrd="5" destOrd="0" presId="urn:microsoft.com/office/officeart/2005/8/layout/hChevron3"/>
    <dgm:cxn modelId="{2460C7F1-2BF1-4C5D-B7D7-61BB0D8C3775}" type="presParOf" srcId="{2780CB37-4F93-4327-BADB-EE048427F62C}" destId="{E49394BD-ACDD-4E2A-8D4E-3165DB189210}" srcOrd="6" destOrd="0" presId="urn:microsoft.com/office/officeart/2005/8/layout/hChevron3"/>
    <dgm:cxn modelId="{CEA9D01F-7BFB-46A0-B392-5727AC852F41}" type="presParOf" srcId="{2780CB37-4F93-4327-BADB-EE048427F62C}" destId="{2ADB92A6-F288-4FE5-B13F-5AA6494F2648}" srcOrd="7" destOrd="0" presId="urn:microsoft.com/office/officeart/2005/8/layout/hChevron3"/>
    <dgm:cxn modelId="{951456AB-E25B-4A11-8287-E12B8E102D96}" type="presParOf" srcId="{2780CB37-4F93-4327-BADB-EE048427F62C}" destId="{FDED06C1-69AE-4B3F-A4A6-6CA7D57D0203}" srcOrd="8" destOrd="0" presId="urn:microsoft.com/office/officeart/2005/8/layout/hChevron3"/>
    <dgm:cxn modelId="{7FC0FCCE-D419-4DB5-8014-62ACD9E7DA02}" type="presParOf" srcId="{2780CB37-4F93-4327-BADB-EE048427F62C}" destId="{1CC4DA28-A81F-4677-8B91-C9F0C232A973}" srcOrd="9" destOrd="0" presId="urn:microsoft.com/office/officeart/2005/8/layout/hChevron3"/>
    <dgm:cxn modelId="{A65F273E-1233-4BA0-B39C-BAFA8C64ED12}" type="presParOf" srcId="{2780CB37-4F93-4327-BADB-EE048427F62C}" destId="{7B20B0E2-33DB-4BC4-B41D-D5D66577018E}" srcOrd="10" destOrd="0" presId="urn:microsoft.com/office/officeart/2005/8/layout/hChevron3"/>
    <dgm:cxn modelId="{51BDFC47-FBD5-435B-8503-D70CFFEB4718}" type="presParOf" srcId="{2780CB37-4F93-4327-BADB-EE048427F62C}" destId="{5F4BBC82-305C-401C-937F-1905DABCDB26}" srcOrd="11" destOrd="0" presId="urn:microsoft.com/office/officeart/2005/8/layout/hChevron3"/>
    <dgm:cxn modelId="{9063E94B-C412-4D08-9ABD-FD858D24513E}" type="presParOf" srcId="{2780CB37-4F93-4327-BADB-EE048427F62C}" destId="{0C909AEC-69A1-4979-B5ED-A79AE57B4CDF}" srcOrd="12" destOrd="0" presId="urn:microsoft.com/office/officeart/2005/8/layout/hChevron3"/>
    <dgm:cxn modelId="{079A0FC3-7547-4F5D-B654-82A27CC440A2}" type="presParOf" srcId="{2780CB37-4F93-4327-BADB-EE048427F62C}" destId="{287F20BD-3274-450F-8352-4FB3F3BD872F}" srcOrd="13" destOrd="0" presId="urn:microsoft.com/office/officeart/2005/8/layout/hChevron3"/>
    <dgm:cxn modelId="{D7F19585-DB2D-4005-ABD3-C0E9D263FE30}" type="presParOf" srcId="{2780CB37-4F93-4327-BADB-EE048427F62C}" destId="{84C0F1AB-DE32-415C-8A25-0C1A2C581BE7}" srcOrd="14" destOrd="0" presId="urn:microsoft.com/office/officeart/2005/8/layout/hChevron3"/>
    <dgm:cxn modelId="{66F3FD5C-94E4-4E89-BD39-4A0A9FD2D712}" type="presParOf" srcId="{2780CB37-4F93-4327-BADB-EE048427F62C}" destId="{67AF21A3-E0EA-432E-877E-EC81783D6672}" srcOrd="15" destOrd="0" presId="urn:microsoft.com/office/officeart/2005/8/layout/hChevron3"/>
    <dgm:cxn modelId="{CF98ED42-5F14-412D-BFC1-497094F3E5E4}" type="presParOf" srcId="{2780CB37-4F93-4327-BADB-EE048427F62C}" destId="{54DF0DBD-173C-4986-9B19-08E45A547133}" srcOrd="16" destOrd="0" presId="urn:microsoft.com/office/officeart/2005/8/layout/hChevron3"/>
    <dgm:cxn modelId="{C03F1A2B-63DB-467D-AEDE-8F00E7A3FC34}" type="presParOf" srcId="{2780CB37-4F93-4327-BADB-EE048427F62C}" destId="{71593C9C-E6BF-4BE5-A330-D1EFC2D2E501}" srcOrd="17" destOrd="0" presId="urn:microsoft.com/office/officeart/2005/8/layout/hChevron3"/>
    <dgm:cxn modelId="{0C270F80-223F-403E-87A9-8847CC2BA2BD}" type="presParOf" srcId="{2780CB37-4F93-4327-BADB-EE048427F62C}" destId="{2765BF87-685C-47D2-A2C4-46E6FB39DC9C}" srcOrd="18" destOrd="0" presId="urn:microsoft.com/office/officeart/2005/8/layout/hChevron3"/>
    <dgm:cxn modelId="{797A666B-60E0-48BB-BD4F-DEDF21F65F73}" type="presParOf" srcId="{2780CB37-4F93-4327-BADB-EE048427F62C}" destId="{BDAC3844-FF22-499B-A1C0-79D52D0C4812}" srcOrd="19" destOrd="0" presId="urn:microsoft.com/office/officeart/2005/8/layout/hChevron3"/>
    <dgm:cxn modelId="{ED966206-E6A7-4C91-8B8B-D0A1BF301DC7}" type="presParOf" srcId="{2780CB37-4F93-4327-BADB-EE048427F62C}" destId="{CDB35809-9B8F-411A-97D7-7CCA68B22B01}" srcOrd="20" destOrd="0" presId="urn:microsoft.com/office/officeart/2005/8/layout/hChevron3"/>
    <dgm:cxn modelId="{F830188E-0B96-4C70-A3A5-58A51BB2424A}" type="presParOf" srcId="{2780CB37-4F93-4327-BADB-EE048427F62C}" destId="{1EC2B0C3-ACB6-4CFD-B0EA-22CAD32E9B4F}" srcOrd="21" destOrd="0" presId="urn:microsoft.com/office/officeart/2005/8/layout/hChevron3"/>
    <dgm:cxn modelId="{B0013BDE-40DD-48C4-96EC-3CF39B43F548}" type="presParOf" srcId="{2780CB37-4F93-4327-BADB-EE048427F62C}" destId="{D6BE53DA-5E9D-45EA-9D48-1082D4B271C5}" srcOrd="22" destOrd="0" presId="urn:microsoft.com/office/officeart/2005/8/layout/hChevron3"/>
    <dgm:cxn modelId="{E04DBD85-C940-4287-82F3-91AD8D2C472A}" type="presParOf" srcId="{2780CB37-4F93-4327-BADB-EE048427F62C}" destId="{69AD02A0-0386-481F-B6AE-177B2F052E8D}" srcOrd="23" destOrd="0" presId="urn:microsoft.com/office/officeart/2005/8/layout/hChevron3"/>
    <dgm:cxn modelId="{046C18CB-A614-4B0E-A029-2594E1B37FDE}" type="presParOf" srcId="{2780CB37-4F93-4327-BADB-EE048427F62C}" destId="{6934AE74-DA28-420C-B221-BCFA26F85B0E}" srcOrd="24" destOrd="0" presId="urn:microsoft.com/office/officeart/2005/8/layout/hChevron3"/>
    <dgm:cxn modelId="{007DEBB6-52C9-4C5B-A00F-F7E32EC09296}" type="presParOf" srcId="{2780CB37-4F93-4327-BADB-EE048427F62C}" destId="{A406EE16-E983-4B8D-A3B9-CC9DA6023CA9}" srcOrd="25" destOrd="0" presId="urn:microsoft.com/office/officeart/2005/8/layout/hChevron3"/>
    <dgm:cxn modelId="{E981A65E-304E-4139-8DF3-2CAE2BC220BA}" type="presParOf" srcId="{2780CB37-4F93-4327-BADB-EE048427F62C}" destId="{C1A570E3-3436-47A4-BA0C-E1E84ED31647}" srcOrd="26" destOrd="0" presId="urn:microsoft.com/office/officeart/2005/8/layout/hChevron3"/>
    <dgm:cxn modelId="{3E15F253-1435-4F04-8363-F279E113E7A9}" type="presParOf" srcId="{2780CB37-4F93-4327-BADB-EE048427F62C}" destId="{1FAD0F17-7B98-4CD0-86AB-991FF6A45EC9}" srcOrd="27" destOrd="0" presId="urn:microsoft.com/office/officeart/2005/8/layout/hChevron3"/>
    <dgm:cxn modelId="{B488566B-771E-4F92-B58C-5D6E7D685CC0}" type="presParOf" srcId="{2780CB37-4F93-4327-BADB-EE048427F62C}" destId="{AE521ED2-830D-4818-9A63-CB886A1429F5}" srcOrd="28" destOrd="0" presId="urn:microsoft.com/office/officeart/2005/8/layout/hChevron3"/>
    <dgm:cxn modelId="{EA2E42AD-E0EF-4635-9456-DDD599FCDFF8}" type="presParOf" srcId="{2780CB37-4F93-4327-BADB-EE048427F62C}" destId="{EC100ED9-9E00-4007-9395-A9AFA15A3F19}" srcOrd="29" destOrd="0" presId="urn:microsoft.com/office/officeart/2005/8/layout/hChevron3"/>
    <dgm:cxn modelId="{B0533A6B-DFC4-4BBF-A138-51A45FBCA0C4}" type="presParOf" srcId="{2780CB37-4F93-4327-BADB-EE048427F62C}" destId="{AF80794C-3FA0-42D8-AF3A-38CB368C966B}" srcOrd="3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CD00F77-7540-4435-B453-B56401562269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8020641D-E2E8-4D28-ADD1-8EEE9D11F25A}">
      <dgm:prSet phldrT="[Text]"/>
      <dgm:spPr>
        <a:solidFill>
          <a:srgbClr val="971C54"/>
        </a:solidFill>
      </dgm:spPr>
      <dgm:t>
        <a:bodyPr/>
        <a:lstStyle/>
        <a:p>
          <a:r>
            <a:rPr lang="cs-CZ" dirty="0">
              <a:solidFill>
                <a:schemeClr val="bg1"/>
              </a:solidFill>
            </a:rPr>
            <a:t>2006</a:t>
          </a:r>
        </a:p>
      </dgm:t>
    </dgm:pt>
    <dgm:pt modelId="{420EFB7A-BEAF-4DF4-85F9-2DAC61D7F54D}" type="parTrans" cxnId="{1E6327A9-CEFE-4E83-92D5-7328B77C0CD4}">
      <dgm:prSet/>
      <dgm:spPr/>
      <dgm:t>
        <a:bodyPr/>
        <a:lstStyle/>
        <a:p>
          <a:endParaRPr lang="cs-CZ"/>
        </a:p>
      </dgm:t>
    </dgm:pt>
    <dgm:pt modelId="{87D64A99-5B38-4A0B-AC18-F2ACF0128288}" type="sibTrans" cxnId="{1E6327A9-CEFE-4E83-92D5-7328B77C0CD4}">
      <dgm:prSet/>
      <dgm:spPr/>
      <dgm:t>
        <a:bodyPr/>
        <a:lstStyle/>
        <a:p>
          <a:endParaRPr lang="cs-CZ"/>
        </a:p>
      </dgm:t>
    </dgm:pt>
    <dgm:pt modelId="{0A1E2928-9E26-4C16-AE1D-86647DEAB178}">
      <dgm:prSet phldrT="[Text]"/>
      <dgm:spPr>
        <a:solidFill>
          <a:srgbClr val="971C54"/>
        </a:solidFill>
      </dgm:spPr>
      <dgm:t>
        <a:bodyPr/>
        <a:lstStyle/>
        <a:p>
          <a:r>
            <a:rPr lang="cs-CZ" dirty="0"/>
            <a:t>2018</a:t>
          </a:r>
        </a:p>
      </dgm:t>
    </dgm:pt>
    <dgm:pt modelId="{5595F0EC-961E-4DB5-95FA-E8B39DCE0269}" type="parTrans" cxnId="{C135B5BF-469B-4F09-9749-F8B1B2B1C90B}">
      <dgm:prSet/>
      <dgm:spPr/>
      <dgm:t>
        <a:bodyPr/>
        <a:lstStyle/>
        <a:p>
          <a:endParaRPr lang="cs-CZ"/>
        </a:p>
      </dgm:t>
    </dgm:pt>
    <dgm:pt modelId="{5091A9DB-C5B9-4883-B572-B82BE9AA678E}" type="sibTrans" cxnId="{C135B5BF-469B-4F09-9749-F8B1B2B1C90B}">
      <dgm:prSet/>
      <dgm:spPr/>
      <dgm:t>
        <a:bodyPr/>
        <a:lstStyle/>
        <a:p>
          <a:endParaRPr lang="cs-CZ"/>
        </a:p>
      </dgm:t>
    </dgm:pt>
    <dgm:pt modelId="{83962F3F-FAE4-497E-9E74-C2994D36FA33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2019</a:t>
          </a:r>
        </a:p>
      </dgm:t>
    </dgm:pt>
    <dgm:pt modelId="{77834562-1F3C-4393-9AB6-703FF7F8A141}" type="parTrans" cxnId="{89CCDFC1-7865-492E-BE86-D4445B7A236F}">
      <dgm:prSet/>
      <dgm:spPr/>
      <dgm:t>
        <a:bodyPr/>
        <a:lstStyle/>
        <a:p>
          <a:endParaRPr lang="cs-CZ"/>
        </a:p>
      </dgm:t>
    </dgm:pt>
    <dgm:pt modelId="{310E6661-4209-4A6B-A70D-C2CBC435233D}" type="sibTrans" cxnId="{89CCDFC1-7865-492E-BE86-D4445B7A236F}">
      <dgm:prSet/>
      <dgm:spPr/>
      <dgm:t>
        <a:bodyPr/>
        <a:lstStyle/>
        <a:p>
          <a:endParaRPr lang="cs-CZ"/>
        </a:p>
      </dgm:t>
    </dgm:pt>
    <dgm:pt modelId="{77804E7D-A04D-465F-B121-5DBEBBB5E1D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2007</a:t>
          </a:r>
        </a:p>
      </dgm:t>
    </dgm:pt>
    <dgm:pt modelId="{EC5BE1F7-0498-49EC-B664-E3CDE1B2F9F1}" type="parTrans" cxnId="{AFDD17F6-A25E-47FB-A0F2-45463F7ED91A}">
      <dgm:prSet/>
      <dgm:spPr/>
      <dgm:t>
        <a:bodyPr/>
        <a:lstStyle/>
        <a:p>
          <a:endParaRPr lang="cs-CZ"/>
        </a:p>
      </dgm:t>
    </dgm:pt>
    <dgm:pt modelId="{DAF8DF84-AE5C-4253-920C-17D700A76BA6}" type="sibTrans" cxnId="{AFDD17F6-A25E-47FB-A0F2-45463F7ED91A}">
      <dgm:prSet/>
      <dgm:spPr/>
      <dgm:t>
        <a:bodyPr/>
        <a:lstStyle/>
        <a:p>
          <a:endParaRPr lang="cs-CZ"/>
        </a:p>
      </dgm:t>
    </dgm:pt>
    <dgm:pt modelId="{8C3569E1-3BD5-4C99-BC5C-DA04C768F7B4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2008</a:t>
          </a:r>
        </a:p>
      </dgm:t>
    </dgm:pt>
    <dgm:pt modelId="{18C56C03-987C-4654-8AA8-A90F8862901F}" type="parTrans" cxnId="{AE67A043-EDA7-469A-AE2F-331391603B31}">
      <dgm:prSet/>
      <dgm:spPr/>
      <dgm:t>
        <a:bodyPr/>
        <a:lstStyle/>
        <a:p>
          <a:endParaRPr lang="cs-CZ"/>
        </a:p>
      </dgm:t>
    </dgm:pt>
    <dgm:pt modelId="{BF22F4FF-9388-40ED-AB7E-436771643142}" type="sibTrans" cxnId="{AE67A043-EDA7-469A-AE2F-331391603B31}">
      <dgm:prSet/>
      <dgm:spPr/>
      <dgm:t>
        <a:bodyPr/>
        <a:lstStyle/>
        <a:p>
          <a:endParaRPr lang="cs-CZ"/>
        </a:p>
      </dgm:t>
    </dgm:pt>
    <dgm:pt modelId="{560307D7-019A-494C-BDBB-814F7BFFBF52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2009</a:t>
          </a:r>
        </a:p>
      </dgm:t>
    </dgm:pt>
    <dgm:pt modelId="{4AAD1885-2B83-4319-94B1-75CF5F406F81}" type="parTrans" cxnId="{898D0333-C349-45A0-B74D-E28813BA6202}">
      <dgm:prSet/>
      <dgm:spPr/>
      <dgm:t>
        <a:bodyPr/>
        <a:lstStyle/>
        <a:p>
          <a:endParaRPr lang="cs-CZ"/>
        </a:p>
      </dgm:t>
    </dgm:pt>
    <dgm:pt modelId="{D7995F17-B06C-4F34-A142-3A4F6B136AA2}" type="sibTrans" cxnId="{898D0333-C349-45A0-B74D-E28813BA6202}">
      <dgm:prSet/>
      <dgm:spPr/>
      <dgm:t>
        <a:bodyPr/>
        <a:lstStyle/>
        <a:p>
          <a:endParaRPr lang="cs-CZ"/>
        </a:p>
      </dgm:t>
    </dgm:pt>
    <dgm:pt modelId="{B6AD5FA3-F3F5-443B-B7B3-27ECFF6AC76F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2010</a:t>
          </a:r>
        </a:p>
      </dgm:t>
    </dgm:pt>
    <dgm:pt modelId="{10D6435E-6C4E-4EF0-81F4-8F9835AC3B47}" type="parTrans" cxnId="{DFE15A6A-4A79-4378-B4BA-81D99CF56530}">
      <dgm:prSet/>
      <dgm:spPr/>
      <dgm:t>
        <a:bodyPr/>
        <a:lstStyle/>
        <a:p>
          <a:endParaRPr lang="cs-CZ"/>
        </a:p>
      </dgm:t>
    </dgm:pt>
    <dgm:pt modelId="{C397B6B1-250B-4DD6-94E6-06FBB461A06D}" type="sibTrans" cxnId="{DFE15A6A-4A79-4378-B4BA-81D99CF56530}">
      <dgm:prSet/>
      <dgm:spPr/>
      <dgm:t>
        <a:bodyPr/>
        <a:lstStyle/>
        <a:p>
          <a:endParaRPr lang="cs-CZ"/>
        </a:p>
      </dgm:t>
    </dgm:pt>
    <dgm:pt modelId="{A6736089-F08F-45B4-AC2C-A4A8A9126BF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2011</a:t>
          </a:r>
        </a:p>
      </dgm:t>
    </dgm:pt>
    <dgm:pt modelId="{0411CDAE-8598-42CF-AD21-FB5B1E2C2EDF}" type="parTrans" cxnId="{D74D9856-5DFD-490F-B594-6EBFCA4ADD1B}">
      <dgm:prSet/>
      <dgm:spPr/>
      <dgm:t>
        <a:bodyPr/>
        <a:lstStyle/>
        <a:p>
          <a:endParaRPr lang="cs-CZ"/>
        </a:p>
      </dgm:t>
    </dgm:pt>
    <dgm:pt modelId="{31B1683D-F214-4282-9444-556955E4E522}" type="sibTrans" cxnId="{D74D9856-5DFD-490F-B594-6EBFCA4ADD1B}">
      <dgm:prSet/>
      <dgm:spPr/>
      <dgm:t>
        <a:bodyPr/>
        <a:lstStyle/>
        <a:p>
          <a:endParaRPr lang="cs-CZ"/>
        </a:p>
      </dgm:t>
    </dgm:pt>
    <dgm:pt modelId="{09D8D4D2-4549-449F-80A4-875DC08926C6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2012</a:t>
          </a:r>
        </a:p>
      </dgm:t>
    </dgm:pt>
    <dgm:pt modelId="{B8C30B6D-DFBF-4607-B440-AB5E8B432F16}" type="parTrans" cxnId="{490CFEC8-539A-4E5C-8D26-E1090DCE093B}">
      <dgm:prSet/>
      <dgm:spPr/>
      <dgm:t>
        <a:bodyPr/>
        <a:lstStyle/>
        <a:p>
          <a:endParaRPr lang="cs-CZ"/>
        </a:p>
      </dgm:t>
    </dgm:pt>
    <dgm:pt modelId="{540514B7-8A04-4770-A3F1-3517FE372DB1}" type="sibTrans" cxnId="{490CFEC8-539A-4E5C-8D26-E1090DCE093B}">
      <dgm:prSet/>
      <dgm:spPr/>
      <dgm:t>
        <a:bodyPr/>
        <a:lstStyle/>
        <a:p>
          <a:endParaRPr lang="cs-CZ"/>
        </a:p>
      </dgm:t>
    </dgm:pt>
    <dgm:pt modelId="{ADEC6547-40A3-419C-A9E1-45DD24913E98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2013</a:t>
          </a:r>
        </a:p>
      </dgm:t>
    </dgm:pt>
    <dgm:pt modelId="{90D5E21D-CD74-4FAB-8410-31641C4F33B6}" type="parTrans" cxnId="{0A504C47-DB94-414D-A4F4-D49E122B0A4A}">
      <dgm:prSet/>
      <dgm:spPr/>
      <dgm:t>
        <a:bodyPr/>
        <a:lstStyle/>
        <a:p>
          <a:endParaRPr lang="cs-CZ"/>
        </a:p>
      </dgm:t>
    </dgm:pt>
    <dgm:pt modelId="{DC1F91C9-6EE7-4827-8408-30447156E6F0}" type="sibTrans" cxnId="{0A504C47-DB94-414D-A4F4-D49E122B0A4A}">
      <dgm:prSet/>
      <dgm:spPr/>
      <dgm:t>
        <a:bodyPr/>
        <a:lstStyle/>
        <a:p>
          <a:endParaRPr lang="cs-CZ"/>
        </a:p>
      </dgm:t>
    </dgm:pt>
    <dgm:pt modelId="{473084DA-7876-483A-8DCF-3531D4B06360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2014</a:t>
          </a:r>
        </a:p>
      </dgm:t>
    </dgm:pt>
    <dgm:pt modelId="{8E0BC05F-0E3F-47F7-8CBD-218CA51EAA7C}" type="parTrans" cxnId="{C56C647E-871D-442B-B332-3C81242C7D3F}">
      <dgm:prSet/>
      <dgm:spPr/>
      <dgm:t>
        <a:bodyPr/>
        <a:lstStyle/>
        <a:p>
          <a:endParaRPr lang="cs-CZ"/>
        </a:p>
      </dgm:t>
    </dgm:pt>
    <dgm:pt modelId="{9DBEC09F-BC4F-460D-9509-A83646AF5118}" type="sibTrans" cxnId="{C56C647E-871D-442B-B332-3C81242C7D3F}">
      <dgm:prSet/>
      <dgm:spPr/>
      <dgm:t>
        <a:bodyPr/>
        <a:lstStyle/>
        <a:p>
          <a:endParaRPr lang="cs-CZ"/>
        </a:p>
      </dgm:t>
    </dgm:pt>
    <dgm:pt modelId="{70BDF343-A6E8-491B-88C4-24A96B0F989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2015</a:t>
          </a:r>
        </a:p>
      </dgm:t>
    </dgm:pt>
    <dgm:pt modelId="{52E20242-4B7A-475A-8EFE-5DFB20022E82}" type="parTrans" cxnId="{9D81E3FF-E71E-4394-8E66-CFD1A0808C70}">
      <dgm:prSet/>
      <dgm:spPr/>
      <dgm:t>
        <a:bodyPr/>
        <a:lstStyle/>
        <a:p>
          <a:endParaRPr lang="cs-CZ"/>
        </a:p>
      </dgm:t>
    </dgm:pt>
    <dgm:pt modelId="{1A9E6E23-DC48-4EC1-A16B-AA3921031C9B}" type="sibTrans" cxnId="{9D81E3FF-E71E-4394-8E66-CFD1A0808C70}">
      <dgm:prSet/>
      <dgm:spPr/>
      <dgm:t>
        <a:bodyPr/>
        <a:lstStyle/>
        <a:p>
          <a:endParaRPr lang="cs-CZ"/>
        </a:p>
      </dgm:t>
    </dgm:pt>
    <dgm:pt modelId="{E2F1FD7F-DA25-49E0-85BB-F99404F21E48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2016</a:t>
          </a:r>
        </a:p>
      </dgm:t>
    </dgm:pt>
    <dgm:pt modelId="{FC9D47CF-84E4-4B2F-8983-BD3040CF95E4}" type="parTrans" cxnId="{169CE13D-7706-46D6-999D-AD7CAFB22F14}">
      <dgm:prSet/>
      <dgm:spPr/>
      <dgm:t>
        <a:bodyPr/>
        <a:lstStyle/>
        <a:p>
          <a:endParaRPr lang="cs-CZ"/>
        </a:p>
      </dgm:t>
    </dgm:pt>
    <dgm:pt modelId="{8C3045E0-3B46-4684-B963-FE5C493F1F58}" type="sibTrans" cxnId="{169CE13D-7706-46D6-999D-AD7CAFB22F14}">
      <dgm:prSet/>
      <dgm:spPr/>
      <dgm:t>
        <a:bodyPr/>
        <a:lstStyle/>
        <a:p>
          <a:endParaRPr lang="cs-CZ"/>
        </a:p>
      </dgm:t>
    </dgm:pt>
    <dgm:pt modelId="{62AE32F8-DC8C-460B-8BE0-9331A87C28F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2017</a:t>
          </a:r>
        </a:p>
      </dgm:t>
    </dgm:pt>
    <dgm:pt modelId="{2CF68B5B-4209-4574-A234-0EA276866F43}" type="parTrans" cxnId="{C5E4A5B8-1248-41E0-8EDD-554288F3134F}">
      <dgm:prSet/>
      <dgm:spPr/>
      <dgm:t>
        <a:bodyPr/>
        <a:lstStyle/>
        <a:p>
          <a:endParaRPr lang="cs-CZ"/>
        </a:p>
      </dgm:t>
    </dgm:pt>
    <dgm:pt modelId="{17CAA202-E103-430C-BCBC-10D553B19EA6}" type="sibTrans" cxnId="{C5E4A5B8-1248-41E0-8EDD-554288F3134F}">
      <dgm:prSet/>
      <dgm:spPr/>
      <dgm:t>
        <a:bodyPr/>
        <a:lstStyle/>
        <a:p>
          <a:endParaRPr lang="cs-CZ"/>
        </a:p>
      </dgm:t>
    </dgm:pt>
    <dgm:pt modelId="{5AEDCE6D-792F-4778-92BC-66B5BF4363F3}">
      <dgm:prSet/>
      <dgm:spPr>
        <a:solidFill>
          <a:srgbClr val="971C54"/>
        </a:solidFill>
      </dgm:spPr>
      <dgm:t>
        <a:bodyPr/>
        <a:lstStyle/>
        <a:p>
          <a:endParaRPr lang="cs-CZ" dirty="0"/>
        </a:p>
      </dgm:t>
    </dgm:pt>
    <dgm:pt modelId="{62E0F3DE-0073-4604-A35F-28E6991577D0}" type="parTrans" cxnId="{43BB2451-E2B3-4F0B-8DE3-07C7544E868A}">
      <dgm:prSet/>
      <dgm:spPr/>
      <dgm:t>
        <a:bodyPr/>
        <a:lstStyle/>
        <a:p>
          <a:endParaRPr lang="cs-CZ"/>
        </a:p>
      </dgm:t>
    </dgm:pt>
    <dgm:pt modelId="{19B56471-4034-481A-A87F-497367288BA0}" type="sibTrans" cxnId="{43BB2451-E2B3-4F0B-8DE3-07C7544E868A}">
      <dgm:prSet/>
      <dgm:spPr/>
      <dgm:t>
        <a:bodyPr/>
        <a:lstStyle/>
        <a:p>
          <a:endParaRPr lang="cs-CZ"/>
        </a:p>
      </dgm:t>
    </dgm:pt>
    <dgm:pt modelId="{A7243E69-684F-4993-91E4-851DF266567F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2021</a:t>
          </a:r>
        </a:p>
      </dgm:t>
    </dgm:pt>
    <dgm:pt modelId="{561344EB-1339-4871-90B9-7422BCF051E4}" type="parTrans" cxnId="{9EB8BA1A-32B5-49A1-A6AD-71236155E4A5}">
      <dgm:prSet/>
      <dgm:spPr/>
      <dgm:t>
        <a:bodyPr/>
        <a:lstStyle/>
        <a:p>
          <a:endParaRPr lang="cs-CZ"/>
        </a:p>
      </dgm:t>
    </dgm:pt>
    <dgm:pt modelId="{20589FAF-B419-43AF-A225-E3FF2BB985C8}" type="sibTrans" cxnId="{9EB8BA1A-32B5-49A1-A6AD-71236155E4A5}">
      <dgm:prSet/>
      <dgm:spPr/>
      <dgm:t>
        <a:bodyPr/>
        <a:lstStyle/>
        <a:p>
          <a:endParaRPr lang="cs-CZ"/>
        </a:p>
      </dgm:t>
    </dgm:pt>
    <dgm:pt modelId="{2780CB37-4F93-4327-BADB-EE048427F62C}" type="pres">
      <dgm:prSet presAssocID="{5CD00F77-7540-4435-B453-B56401562269}" presName="Name0" presStyleCnt="0">
        <dgm:presLayoutVars>
          <dgm:dir/>
          <dgm:resizeHandles val="exact"/>
        </dgm:presLayoutVars>
      </dgm:prSet>
      <dgm:spPr/>
    </dgm:pt>
    <dgm:pt modelId="{56827605-D379-4E53-8AEE-C372B6D8E1CD}" type="pres">
      <dgm:prSet presAssocID="{8020641D-E2E8-4D28-ADD1-8EEE9D11F25A}" presName="parTxOnly" presStyleLbl="node1" presStyleIdx="0" presStyleCnt="16">
        <dgm:presLayoutVars>
          <dgm:bulletEnabled val="1"/>
        </dgm:presLayoutVars>
      </dgm:prSet>
      <dgm:spPr/>
    </dgm:pt>
    <dgm:pt modelId="{5C272566-063C-4C84-AFB7-00FB4D219DD7}" type="pres">
      <dgm:prSet presAssocID="{87D64A99-5B38-4A0B-AC18-F2ACF0128288}" presName="parSpace" presStyleCnt="0"/>
      <dgm:spPr/>
    </dgm:pt>
    <dgm:pt modelId="{4670F805-F0A0-4185-AE14-75F608585354}" type="pres">
      <dgm:prSet presAssocID="{77804E7D-A04D-465F-B121-5DBEBBB5E1D5}" presName="parTxOnly" presStyleLbl="node1" presStyleIdx="1" presStyleCnt="16">
        <dgm:presLayoutVars>
          <dgm:bulletEnabled val="1"/>
        </dgm:presLayoutVars>
      </dgm:prSet>
      <dgm:spPr/>
    </dgm:pt>
    <dgm:pt modelId="{7D9C254F-09C7-44DE-BCE7-B0BDE7A4DE90}" type="pres">
      <dgm:prSet presAssocID="{DAF8DF84-AE5C-4253-920C-17D700A76BA6}" presName="parSpace" presStyleCnt="0"/>
      <dgm:spPr/>
    </dgm:pt>
    <dgm:pt modelId="{BCA1916C-B3C6-4B21-81E5-C3AE512F440C}" type="pres">
      <dgm:prSet presAssocID="{8C3569E1-3BD5-4C99-BC5C-DA04C768F7B4}" presName="parTxOnly" presStyleLbl="node1" presStyleIdx="2" presStyleCnt="16">
        <dgm:presLayoutVars>
          <dgm:bulletEnabled val="1"/>
        </dgm:presLayoutVars>
      </dgm:prSet>
      <dgm:spPr/>
    </dgm:pt>
    <dgm:pt modelId="{B312B6AF-937C-48E8-8C32-F6FB7C5205C0}" type="pres">
      <dgm:prSet presAssocID="{BF22F4FF-9388-40ED-AB7E-436771643142}" presName="parSpace" presStyleCnt="0"/>
      <dgm:spPr/>
    </dgm:pt>
    <dgm:pt modelId="{E49394BD-ACDD-4E2A-8D4E-3165DB189210}" type="pres">
      <dgm:prSet presAssocID="{560307D7-019A-494C-BDBB-814F7BFFBF52}" presName="parTxOnly" presStyleLbl="node1" presStyleIdx="3" presStyleCnt="16">
        <dgm:presLayoutVars>
          <dgm:bulletEnabled val="1"/>
        </dgm:presLayoutVars>
      </dgm:prSet>
      <dgm:spPr/>
    </dgm:pt>
    <dgm:pt modelId="{2ADB92A6-F288-4FE5-B13F-5AA6494F2648}" type="pres">
      <dgm:prSet presAssocID="{D7995F17-B06C-4F34-A142-3A4F6B136AA2}" presName="parSpace" presStyleCnt="0"/>
      <dgm:spPr/>
    </dgm:pt>
    <dgm:pt modelId="{FDED06C1-69AE-4B3F-A4A6-6CA7D57D0203}" type="pres">
      <dgm:prSet presAssocID="{B6AD5FA3-F3F5-443B-B7B3-27ECFF6AC76F}" presName="parTxOnly" presStyleLbl="node1" presStyleIdx="4" presStyleCnt="16">
        <dgm:presLayoutVars>
          <dgm:bulletEnabled val="1"/>
        </dgm:presLayoutVars>
      </dgm:prSet>
      <dgm:spPr/>
    </dgm:pt>
    <dgm:pt modelId="{1CC4DA28-A81F-4677-8B91-C9F0C232A973}" type="pres">
      <dgm:prSet presAssocID="{C397B6B1-250B-4DD6-94E6-06FBB461A06D}" presName="parSpace" presStyleCnt="0"/>
      <dgm:spPr/>
    </dgm:pt>
    <dgm:pt modelId="{7B20B0E2-33DB-4BC4-B41D-D5D66577018E}" type="pres">
      <dgm:prSet presAssocID="{A6736089-F08F-45B4-AC2C-A4A8A9126BF5}" presName="parTxOnly" presStyleLbl="node1" presStyleIdx="5" presStyleCnt="16">
        <dgm:presLayoutVars>
          <dgm:bulletEnabled val="1"/>
        </dgm:presLayoutVars>
      </dgm:prSet>
      <dgm:spPr/>
    </dgm:pt>
    <dgm:pt modelId="{5F4BBC82-305C-401C-937F-1905DABCDB26}" type="pres">
      <dgm:prSet presAssocID="{31B1683D-F214-4282-9444-556955E4E522}" presName="parSpace" presStyleCnt="0"/>
      <dgm:spPr/>
    </dgm:pt>
    <dgm:pt modelId="{0C909AEC-69A1-4979-B5ED-A79AE57B4CDF}" type="pres">
      <dgm:prSet presAssocID="{09D8D4D2-4549-449F-80A4-875DC08926C6}" presName="parTxOnly" presStyleLbl="node1" presStyleIdx="6" presStyleCnt="16">
        <dgm:presLayoutVars>
          <dgm:bulletEnabled val="1"/>
        </dgm:presLayoutVars>
      </dgm:prSet>
      <dgm:spPr/>
    </dgm:pt>
    <dgm:pt modelId="{287F20BD-3274-450F-8352-4FB3F3BD872F}" type="pres">
      <dgm:prSet presAssocID="{540514B7-8A04-4770-A3F1-3517FE372DB1}" presName="parSpace" presStyleCnt="0"/>
      <dgm:spPr/>
    </dgm:pt>
    <dgm:pt modelId="{84C0F1AB-DE32-415C-8A25-0C1A2C581BE7}" type="pres">
      <dgm:prSet presAssocID="{ADEC6547-40A3-419C-A9E1-45DD24913E98}" presName="parTxOnly" presStyleLbl="node1" presStyleIdx="7" presStyleCnt="16">
        <dgm:presLayoutVars>
          <dgm:bulletEnabled val="1"/>
        </dgm:presLayoutVars>
      </dgm:prSet>
      <dgm:spPr/>
    </dgm:pt>
    <dgm:pt modelId="{67AF21A3-E0EA-432E-877E-EC81783D6672}" type="pres">
      <dgm:prSet presAssocID="{DC1F91C9-6EE7-4827-8408-30447156E6F0}" presName="parSpace" presStyleCnt="0"/>
      <dgm:spPr/>
    </dgm:pt>
    <dgm:pt modelId="{54DF0DBD-173C-4986-9B19-08E45A547133}" type="pres">
      <dgm:prSet presAssocID="{473084DA-7876-483A-8DCF-3531D4B06360}" presName="parTxOnly" presStyleLbl="node1" presStyleIdx="8" presStyleCnt="16">
        <dgm:presLayoutVars>
          <dgm:bulletEnabled val="1"/>
        </dgm:presLayoutVars>
      </dgm:prSet>
      <dgm:spPr/>
    </dgm:pt>
    <dgm:pt modelId="{71593C9C-E6BF-4BE5-A330-D1EFC2D2E501}" type="pres">
      <dgm:prSet presAssocID="{9DBEC09F-BC4F-460D-9509-A83646AF5118}" presName="parSpace" presStyleCnt="0"/>
      <dgm:spPr/>
    </dgm:pt>
    <dgm:pt modelId="{2765BF87-685C-47D2-A2C4-46E6FB39DC9C}" type="pres">
      <dgm:prSet presAssocID="{70BDF343-A6E8-491B-88C4-24A96B0F9894}" presName="parTxOnly" presStyleLbl="node1" presStyleIdx="9" presStyleCnt="16">
        <dgm:presLayoutVars>
          <dgm:bulletEnabled val="1"/>
        </dgm:presLayoutVars>
      </dgm:prSet>
      <dgm:spPr/>
    </dgm:pt>
    <dgm:pt modelId="{BDAC3844-FF22-499B-A1C0-79D52D0C4812}" type="pres">
      <dgm:prSet presAssocID="{1A9E6E23-DC48-4EC1-A16B-AA3921031C9B}" presName="parSpace" presStyleCnt="0"/>
      <dgm:spPr/>
    </dgm:pt>
    <dgm:pt modelId="{CDB35809-9B8F-411A-97D7-7CCA68B22B01}" type="pres">
      <dgm:prSet presAssocID="{E2F1FD7F-DA25-49E0-85BB-F99404F21E48}" presName="parTxOnly" presStyleLbl="node1" presStyleIdx="10" presStyleCnt="16">
        <dgm:presLayoutVars>
          <dgm:bulletEnabled val="1"/>
        </dgm:presLayoutVars>
      </dgm:prSet>
      <dgm:spPr/>
    </dgm:pt>
    <dgm:pt modelId="{1EC2B0C3-ACB6-4CFD-B0EA-22CAD32E9B4F}" type="pres">
      <dgm:prSet presAssocID="{8C3045E0-3B46-4684-B963-FE5C493F1F58}" presName="parSpace" presStyleCnt="0"/>
      <dgm:spPr/>
    </dgm:pt>
    <dgm:pt modelId="{D6BE53DA-5E9D-45EA-9D48-1082D4B271C5}" type="pres">
      <dgm:prSet presAssocID="{62AE32F8-DC8C-460B-8BE0-9331A87C28F4}" presName="parTxOnly" presStyleLbl="node1" presStyleIdx="11" presStyleCnt="16">
        <dgm:presLayoutVars>
          <dgm:bulletEnabled val="1"/>
        </dgm:presLayoutVars>
      </dgm:prSet>
      <dgm:spPr/>
    </dgm:pt>
    <dgm:pt modelId="{69AD02A0-0386-481F-B6AE-177B2F052E8D}" type="pres">
      <dgm:prSet presAssocID="{17CAA202-E103-430C-BCBC-10D553B19EA6}" presName="parSpace" presStyleCnt="0"/>
      <dgm:spPr/>
    </dgm:pt>
    <dgm:pt modelId="{6934AE74-DA28-420C-B221-BCFA26F85B0E}" type="pres">
      <dgm:prSet presAssocID="{0A1E2928-9E26-4C16-AE1D-86647DEAB178}" presName="parTxOnly" presStyleLbl="node1" presStyleIdx="12" presStyleCnt="16">
        <dgm:presLayoutVars>
          <dgm:bulletEnabled val="1"/>
        </dgm:presLayoutVars>
      </dgm:prSet>
      <dgm:spPr/>
    </dgm:pt>
    <dgm:pt modelId="{A406EE16-E983-4B8D-A3B9-CC9DA6023CA9}" type="pres">
      <dgm:prSet presAssocID="{5091A9DB-C5B9-4883-B572-B82BE9AA678E}" presName="parSpace" presStyleCnt="0"/>
      <dgm:spPr/>
    </dgm:pt>
    <dgm:pt modelId="{C1A570E3-3436-47A4-BA0C-E1E84ED31647}" type="pres">
      <dgm:prSet presAssocID="{83962F3F-FAE4-497E-9E74-C2994D36FA33}" presName="parTxOnly" presStyleLbl="node1" presStyleIdx="13" presStyleCnt="16">
        <dgm:presLayoutVars>
          <dgm:bulletEnabled val="1"/>
        </dgm:presLayoutVars>
      </dgm:prSet>
      <dgm:spPr/>
    </dgm:pt>
    <dgm:pt modelId="{1FAD0F17-7B98-4CD0-86AB-991FF6A45EC9}" type="pres">
      <dgm:prSet presAssocID="{310E6661-4209-4A6B-A70D-C2CBC435233D}" presName="parSpace" presStyleCnt="0"/>
      <dgm:spPr/>
    </dgm:pt>
    <dgm:pt modelId="{AE521ED2-830D-4818-9A63-CB886A1429F5}" type="pres">
      <dgm:prSet presAssocID="{5AEDCE6D-792F-4778-92BC-66B5BF4363F3}" presName="parTxOnly" presStyleLbl="node1" presStyleIdx="14" presStyleCnt="16" custScaleX="47158">
        <dgm:presLayoutVars>
          <dgm:bulletEnabled val="1"/>
        </dgm:presLayoutVars>
      </dgm:prSet>
      <dgm:spPr/>
    </dgm:pt>
    <dgm:pt modelId="{EC100ED9-9E00-4007-9395-A9AFA15A3F19}" type="pres">
      <dgm:prSet presAssocID="{19B56471-4034-481A-A87F-497367288BA0}" presName="parSpace" presStyleCnt="0"/>
      <dgm:spPr/>
    </dgm:pt>
    <dgm:pt modelId="{AF80794C-3FA0-42D8-AF3A-38CB368C966B}" type="pres">
      <dgm:prSet presAssocID="{A7243E69-684F-4993-91E4-851DF266567F}" presName="parTxOnly" presStyleLbl="node1" presStyleIdx="15" presStyleCnt="16">
        <dgm:presLayoutVars>
          <dgm:bulletEnabled val="1"/>
        </dgm:presLayoutVars>
      </dgm:prSet>
      <dgm:spPr/>
    </dgm:pt>
  </dgm:ptLst>
  <dgm:cxnLst>
    <dgm:cxn modelId="{AE728400-B379-43EB-B15A-47750469B863}" type="presOf" srcId="{B6AD5FA3-F3F5-443B-B7B3-27ECFF6AC76F}" destId="{FDED06C1-69AE-4B3F-A4A6-6CA7D57D0203}" srcOrd="0" destOrd="0" presId="urn:microsoft.com/office/officeart/2005/8/layout/hChevron3"/>
    <dgm:cxn modelId="{0CA95316-B2B5-4096-AC3C-A3680CFE8D87}" type="presOf" srcId="{ADEC6547-40A3-419C-A9E1-45DD24913E98}" destId="{84C0F1AB-DE32-415C-8A25-0C1A2C581BE7}" srcOrd="0" destOrd="0" presId="urn:microsoft.com/office/officeart/2005/8/layout/hChevron3"/>
    <dgm:cxn modelId="{B172F517-3192-4576-AED6-0FDE6C29B3F3}" type="presOf" srcId="{62AE32F8-DC8C-460B-8BE0-9331A87C28F4}" destId="{D6BE53DA-5E9D-45EA-9D48-1082D4B271C5}" srcOrd="0" destOrd="0" presId="urn:microsoft.com/office/officeart/2005/8/layout/hChevron3"/>
    <dgm:cxn modelId="{9EB8BA1A-32B5-49A1-A6AD-71236155E4A5}" srcId="{5CD00F77-7540-4435-B453-B56401562269}" destId="{A7243E69-684F-4993-91E4-851DF266567F}" srcOrd="15" destOrd="0" parTransId="{561344EB-1339-4871-90B9-7422BCF051E4}" sibTransId="{20589FAF-B419-43AF-A225-E3FF2BB985C8}"/>
    <dgm:cxn modelId="{9249E01F-427A-44F9-8CDC-E21E4BDF22AD}" type="presOf" srcId="{473084DA-7876-483A-8DCF-3531D4B06360}" destId="{54DF0DBD-173C-4986-9B19-08E45A547133}" srcOrd="0" destOrd="0" presId="urn:microsoft.com/office/officeart/2005/8/layout/hChevron3"/>
    <dgm:cxn modelId="{CCE7E029-3954-49E5-B50C-03E8BB579B49}" type="presOf" srcId="{09D8D4D2-4549-449F-80A4-875DC08926C6}" destId="{0C909AEC-69A1-4979-B5ED-A79AE57B4CDF}" srcOrd="0" destOrd="0" presId="urn:microsoft.com/office/officeart/2005/8/layout/hChevron3"/>
    <dgm:cxn modelId="{898D0333-C349-45A0-B74D-E28813BA6202}" srcId="{5CD00F77-7540-4435-B453-B56401562269}" destId="{560307D7-019A-494C-BDBB-814F7BFFBF52}" srcOrd="3" destOrd="0" parTransId="{4AAD1885-2B83-4319-94B1-75CF5F406F81}" sibTransId="{D7995F17-B06C-4F34-A142-3A4F6B136AA2}"/>
    <dgm:cxn modelId="{169CE13D-7706-46D6-999D-AD7CAFB22F14}" srcId="{5CD00F77-7540-4435-B453-B56401562269}" destId="{E2F1FD7F-DA25-49E0-85BB-F99404F21E48}" srcOrd="10" destOrd="0" parTransId="{FC9D47CF-84E4-4B2F-8983-BD3040CF95E4}" sibTransId="{8C3045E0-3B46-4684-B963-FE5C493F1F58}"/>
    <dgm:cxn modelId="{CF76D842-D7F3-49EB-B054-46135B9B21BC}" type="presOf" srcId="{83962F3F-FAE4-497E-9E74-C2994D36FA33}" destId="{C1A570E3-3436-47A4-BA0C-E1E84ED31647}" srcOrd="0" destOrd="0" presId="urn:microsoft.com/office/officeart/2005/8/layout/hChevron3"/>
    <dgm:cxn modelId="{AE67A043-EDA7-469A-AE2F-331391603B31}" srcId="{5CD00F77-7540-4435-B453-B56401562269}" destId="{8C3569E1-3BD5-4C99-BC5C-DA04C768F7B4}" srcOrd="2" destOrd="0" parTransId="{18C56C03-987C-4654-8AA8-A90F8862901F}" sibTransId="{BF22F4FF-9388-40ED-AB7E-436771643142}"/>
    <dgm:cxn modelId="{ADDBC064-92FF-44F2-BB9D-A44ADA979631}" type="presOf" srcId="{E2F1FD7F-DA25-49E0-85BB-F99404F21E48}" destId="{CDB35809-9B8F-411A-97D7-7CCA68B22B01}" srcOrd="0" destOrd="0" presId="urn:microsoft.com/office/officeart/2005/8/layout/hChevron3"/>
    <dgm:cxn modelId="{603C1C46-0E29-448F-96C3-598D8B7F70C5}" type="presOf" srcId="{A6736089-F08F-45B4-AC2C-A4A8A9126BF5}" destId="{7B20B0E2-33DB-4BC4-B41D-D5D66577018E}" srcOrd="0" destOrd="0" presId="urn:microsoft.com/office/officeart/2005/8/layout/hChevron3"/>
    <dgm:cxn modelId="{0A504C47-DB94-414D-A4F4-D49E122B0A4A}" srcId="{5CD00F77-7540-4435-B453-B56401562269}" destId="{ADEC6547-40A3-419C-A9E1-45DD24913E98}" srcOrd="7" destOrd="0" parTransId="{90D5E21D-CD74-4FAB-8410-31641C4F33B6}" sibTransId="{DC1F91C9-6EE7-4827-8408-30447156E6F0}"/>
    <dgm:cxn modelId="{874BEB69-E389-48F1-94FB-C3F3E783DD2A}" type="presOf" srcId="{560307D7-019A-494C-BDBB-814F7BFFBF52}" destId="{E49394BD-ACDD-4E2A-8D4E-3165DB189210}" srcOrd="0" destOrd="0" presId="urn:microsoft.com/office/officeart/2005/8/layout/hChevron3"/>
    <dgm:cxn modelId="{DFE15A6A-4A79-4378-B4BA-81D99CF56530}" srcId="{5CD00F77-7540-4435-B453-B56401562269}" destId="{B6AD5FA3-F3F5-443B-B7B3-27ECFF6AC76F}" srcOrd="4" destOrd="0" parTransId="{10D6435E-6C4E-4EF0-81F4-8F9835AC3B47}" sibTransId="{C397B6B1-250B-4DD6-94E6-06FBB461A06D}"/>
    <dgm:cxn modelId="{93E8206C-6D8F-4592-ACA0-2E5AA71C0589}" type="presOf" srcId="{77804E7D-A04D-465F-B121-5DBEBBB5E1D5}" destId="{4670F805-F0A0-4185-AE14-75F608585354}" srcOrd="0" destOrd="0" presId="urn:microsoft.com/office/officeart/2005/8/layout/hChevron3"/>
    <dgm:cxn modelId="{57C13D70-474F-4149-8070-FDC313C98C93}" type="presOf" srcId="{0A1E2928-9E26-4C16-AE1D-86647DEAB178}" destId="{6934AE74-DA28-420C-B221-BCFA26F85B0E}" srcOrd="0" destOrd="0" presId="urn:microsoft.com/office/officeart/2005/8/layout/hChevron3"/>
    <dgm:cxn modelId="{43BB2451-E2B3-4F0B-8DE3-07C7544E868A}" srcId="{5CD00F77-7540-4435-B453-B56401562269}" destId="{5AEDCE6D-792F-4778-92BC-66B5BF4363F3}" srcOrd="14" destOrd="0" parTransId="{62E0F3DE-0073-4604-A35F-28E6991577D0}" sibTransId="{19B56471-4034-481A-A87F-497367288BA0}"/>
    <dgm:cxn modelId="{2EF12574-B8CF-4EE2-B08E-AAEBED3FDE71}" type="presOf" srcId="{8C3569E1-3BD5-4C99-BC5C-DA04C768F7B4}" destId="{BCA1916C-B3C6-4B21-81E5-C3AE512F440C}" srcOrd="0" destOrd="0" presId="urn:microsoft.com/office/officeart/2005/8/layout/hChevron3"/>
    <dgm:cxn modelId="{D74D9856-5DFD-490F-B594-6EBFCA4ADD1B}" srcId="{5CD00F77-7540-4435-B453-B56401562269}" destId="{A6736089-F08F-45B4-AC2C-A4A8A9126BF5}" srcOrd="5" destOrd="0" parTransId="{0411CDAE-8598-42CF-AD21-FB5B1E2C2EDF}" sibTransId="{31B1683D-F214-4282-9444-556955E4E522}"/>
    <dgm:cxn modelId="{80904E7D-5361-4677-9B9E-5925DC1C6D35}" type="presOf" srcId="{5CD00F77-7540-4435-B453-B56401562269}" destId="{2780CB37-4F93-4327-BADB-EE048427F62C}" srcOrd="0" destOrd="0" presId="urn:microsoft.com/office/officeart/2005/8/layout/hChevron3"/>
    <dgm:cxn modelId="{C56C647E-871D-442B-B332-3C81242C7D3F}" srcId="{5CD00F77-7540-4435-B453-B56401562269}" destId="{473084DA-7876-483A-8DCF-3531D4B06360}" srcOrd="8" destOrd="0" parTransId="{8E0BC05F-0E3F-47F7-8CBD-218CA51EAA7C}" sibTransId="{9DBEC09F-BC4F-460D-9509-A83646AF5118}"/>
    <dgm:cxn modelId="{7C70DC8A-C2F5-43BA-80DF-6C2646872D07}" type="presOf" srcId="{70BDF343-A6E8-491B-88C4-24A96B0F9894}" destId="{2765BF87-685C-47D2-A2C4-46E6FB39DC9C}" srcOrd="0" destOrd="0" presId="urn:microsoft.com/office/officeart/2005/8/layout/hChevron3"/>
    <dgm:cxn modelId="{1E6327A9-CEFE-4E83-92D5-7328B77C0CD4}" srcId="{5CD00F77-7540-4435-B453-B56401562269}" destId="{8020641D-E2E8-4D28-ADD1-8EEE9D11F25A}" srcOrd="0" destOrd="0" parTransId="{420EFB7A-BEAF-4DF4-85F9-2DAC61D7F54D}" sibTransId="{87D64A99-5B38-4A0B-AC18-F2ACF0128288}"/>
    <dgm:cxn modelId="{44C4DDAA-8A5F-4285-B44C-38B9BFDBE35C}" type="presOf" srcId="{5AEDCE6D-792F-4778-92BC-66B5BF4363F3}" destId="{AE521ED2-830D-4818-9A63-CB886A1429F5}" srcOrd="0" destOrd="0" presId="urn:microsoft.com/office/officeart/2005/8/layout/hChevron3"/>
    <dgm:cxn modelId="{9D170EAC-BBE0-4B3E-BBDF-EB8FDDA98E8D}" type="presOf" srcId="{8020641D-E2E8-4D28-ADD1-8EEE9D11F25A}" destId="{56827605-D379-4E53-8AEE-C372B6D8E1CD}" srcOrd="0" destOrd="0" presId="urn:microsoft.com/office/officeart/2005/8/layout/hChevron3"/>
    <dgm:cxn modelId="{C5E4A5B8-1248-41E0-8EDD-554288F3134F}" srcId="{5CD00F77-7540-4435-B453-B56401562269}" destId="{62AE32F8-DC8C-460B-8BE0-9331A87C28F4}" srcOrd="11" destOrd="0" parTransId="{2CF68B5B-4209-4574-A234-0EA276866F43}" sibTransId="{17CAA202-E103-430C-BCBC-10D553B19EA6}"/>
    <dgm:cxn modelId="{C135B5BF-469B-4F09-9749-F8B1B2B1C90B}" srcId="{5CD00F77-7540-4435-B453-B56401562269}" destId="{0A1E2928-9E26-4C16-AE1D-86647DEAB178}" srcOrd="12" destOrd="0" parTransId="{5595F0EC-961E-4DB5-95FA-E8B39DCE0269}" sibTransId="{5091A9DB-C5B9-4883-B572-B82BE9AA678E}"/>
    <dgm:cxn modelId="{89CCDFC1-7865-492E-BE86-D4445B7A236F}" srcId="{5CD00F77-7540-4435-B453-B56401562269}" destId="{83962F3F-FAE4-497E-9E74-C2994D36FA33}" srcOrd="13" destOrd="0" parTransId="{77834562-1F3C-4393-9AB6-703FF7F8A141}" sibTransId="{310E6661-4209-4A6B-A70D-C2CBC435233D}"/>
    <dgm:cxn modelId="{490CFEC8-539A-4E5C-8D26-E1090DCE093B}" srcId="{5CD00F77-7540-4435-B453-B56401562269}" destId="{09D8D4D2-4549-449F-80A4-875DC08926C6}" srcOrd="6" destOrd="0" parTransId="{B8C30B6D-DFBF-4607-B440-AB5E8B432F16}" sibTransId="{540514B7-8A04-4770-A3F1-3517FE372DB1}"/>
    <dgm:cxn modelId="{EA587DEC-895C-4DBD-98C0-8C9C2BF2DF19}" type="presOf" srcId="{A7243E69-684F-4993-91E4-851DF266567F}" destId="{AF80794C-3FA0-42D8-AF3A-38CB368C966B}" srcOrd="0" destOrd="0" presId="urn:microsoft.com/office/officeart/2005/8/layout/hChevron3"/>
    <dgm:cxn modelId="{AFDD17F6-A25E-47FB-A0F2-45463F7ED91A}" srcId="{5CD00F77-7540-4435-B453-B56401562269}" destId="{77804E7D-A04D-465F-B121-5DBEBBB5E1D5}" srcOrd="1" destOrd="0" parTransId="{EC5BE1F7-0498-49EC-B664-E3CDE1B2F9F1}" sibTransId="{DAF8DF84-AE5C-4253-920C-17D700A76BA6}"/>
    <dgm:cxn modelId="{9D81E3FF-E71E-4394-8E66-CFD1A0808C70}" srcId="{5CD00F77-7540-4435-B453-B56401562269}" destId="{70BDF343-A6E8-491B-88C4-24A96B0F9894}" srcOrd="9" destOrd="0" parTransId="{52E20242-4B7A-475A-8EFE-5DFB20022E82}" sibTransId="{1A9E6E23-DC48-4EC1-A16B-AA3921031C9B}"/>
    <dgm:cxn modelId="{C13E7C59-B0BB-4E0C-BA47-56C2300F4DC0}" type="presParOf" srcId="{2780CB37-4F93-4327-BADB-EE048427F62C}" destId="{56827605-D379-4E53-8AEE-C372B6D8E1CD}" srcOrd="0" destOrd="0" presId="urn:microsoft.com/office/officeart/2005/8/layout/hChevron3"/>
    <dgm:cxn modelId="{F2A18572-3948-4F3A-B499-700B7A750745}" type="presParOf" srcId="{2780CB37-4F93-4327-BADB-EE048427F62C}" destId="{5C272566-063C-4C84-AFB7-00FB4D219DD7}" srcOrd="1" destOrd="0" presId="urn:microsoft.com/office/officeart/2005/8/layout/hChevron3"/>
    <dgm:cxn modelId="{7DCD2474-52D9-47B3-96AF-037D9AFC58EC}" type="presParOf" srcId="{2780CB37-4F93-4327-BADB-EE048427F62C}" destId="{4670F805-F0A0-4185-AE14-75F608585354}" srcOrd="2" destOrd="0" presId="urn:microsoft.com/office/officeart/2005/8/layout/hChevron3"/>
    <dgm:cxn modelId="{5437F7C4-C1BE-4BE3-9B6E-D35614481AA9}" type="presParOf" srcId="{2780CB37-4F93-4327-BADB-EE048427F62C}" destId="{7D9C254F-09C7-44DE-BCE7-B0BDE7A4DE90}" srcOrd="3" destOrd="0" presId="urn:microsoft.com/office/officeart/2005/8/layout/hChevron3"/>
    <dgm:cxn modelId="{B18DC34A-6463-4F98-A2FD-62D83973CE4E}" type="presParOf" srcId="{2780CB37-4F93-4327-BADB-EE048427F62C}" destId="{BCA1916C-B3C6-4B21-81E5-C3AE512F440C}" srcOrd="4" destOrd="0" presId="urn:microsoft.com/office/officeart/2005/8/layout/hChevron3"/>
    <dgm:cxn modelId="{83F75563-86EB-4B27-8CB1-31364BBE3C41}" type="presParOf" srcId="{2780CB37-4F93-4327-BADB-EE048427F62C}" destId="{B312B6AF-937C-48E8-8C32-F6FB7C5205C0}" srcOrd="5" destOrd="0" presId="urn:microsoft.com/office/officeart/2005/8/layout/hChevron3"/>
    <dgm:cxn modelId="{D54F7307-6CB3-4598-9E84-F54FFB338832}" type="presParOf" srcId="{2780CB37-4F93-4327-BADB-EE048427F62C}" destId="{E49394BD-ACDD-4E2A-8D4E-3165DB189210}" srcOrd="6" destOrd="0" presId="urn:microsoft.com/office/officeart/2005/8/layout/hChevron3"/>
    <dgm:cxn modelId="{0667AB8D-1B41-4191-872D-F3ECEE5B7832}" type="presParOf" srcId="{2780CB37-4F93-4327-BADB-EE048427F62C}" destId="{2ADB92A6-F288-4FE5-B13F-5AA6494F2648}" srcOrd="7" destOrd="0" presId="urn:microsoft.com/office/officeart/2005/8/layout/hChevron3"/>
    <dgm:cxn modelId="{26F464D2-F6CB-4AD1-B953-237DDC227234}" type="presParOf" srcId="{2780CB37-4F93-4327-BADB-EE048427F62C}" destId="{FDED06C1-69AE-4B3F-A4A6-6CA7D57D0203}" srcOrd="8" destOrd="0" presId="urn:microsoft.com/office/officeart/2005/8/layout/hChevron3"/>
    <dgm:cxn modelId="{ED90E6A2-EBAB-4E84-B730-7E1D1B165488}" type="presParOf" srcId="{2780CB37-4F93-4327-BADB-EE048427F62C}" destId="{1CC4DA28-A81F-4677-8B91-C9F0C232A973}" srcOrd="9" destOrd="0" presId="urn:microsoft.com/office/officeart/2005/8/layout/hChevron3"/>
    <dgm:cxn modelId="{A266B3F5-00D0-4DAF-BC6C-0865ADE05380}" type="presParOf" srcId="{2780CB37-4F93-4327-BADB-EE048427F62C}" destId="{7B20B0E2-33DB-4BC4-B41D-D5D66577018E}" srcOrd="10" destOrd="0" presId="urn:microsoft.com/office/officeart/2005/8/layout/hChevron3"/>
    <dgm:cxn modelId="{5E1EF777-717E-4E82-98AD-4A74E6BC8C6E}" type="presParOf" srcId="{2780CB37-4F93-4327-BADB-EE048427F62C}" destId="{5F4BBC82-305C-401C-937F-1905DABCDB26}" srcOrd="11" destOrd="0" presId="urn:microsoft.com/office/officeart/2005/8/layout/hChevron3"/>
    <dgm:cxn modelId="{06B8FFCE-F261-4B26-AC28-C3D1E35BEFEF}" type="presParOf" srcId="{2780CB37-4F93-4327-BADB-EE048427F62C}" destId="{0C909AEC-69A1-4979-B5ED-A79AE57B4CDF}" srcOrd="12" destOrd="0" presId="urn:microsoft.com/office/officeart/2005/8/layout/hChevron3"/>
    <dgm:cxn modelId="{07F3590F-3BBC-403B-B666-E83D2C28C6AE}" type="presParOf" srcId="{2780CB37-4F93-4327-BADB-EE048427F62C}" destId="{287F20BD-3274-450F-8352-4FB3F3BD872F}" srcOrd="13" destOrd="0" presId="urn:microsoft.com/office/officeart/2005/8/layout/hChevron3"/>
    <dgm:cxn modelId="{C1E2F4A8-DCED-4C52-9CAC-3DA693778401}" type="presParOf" srcId="{2780CB37-4F93-4327-BADB-EE048427F62C}" destId="{84C0F1AB-DE32-415C-8A25-0C1A2C581BE7}" srcOrd="14" destOrd="0" presId="urn:microsoft.com/office/officeart/2005/8/layout/hChevron3"/>
    <dgm:cxn modelId="{0E7049F7-95BF-4E12-8E9F-A544AFEAC4C1}" type="presParOf" srcId="{2780CB37-4F93-4327-BADB-EE048427F62C}" destId="{67AF21A3-E0EA-432E-877E-EC81783D6672}" srcOrd="15" destOrd="0" presId="urn:microsoft.com/office/officeart/2005/8/layout/hChevron3"/>
    <dgm:cxn modelId="{4E1432C9-08E4-4955-983C-6BEC78FB6EA7}" type="presParOf" srcId="{2780CB37-4F93-4327-BADB-EE048427F62C}" destId="{54DF0DBD-173C-4986-9B19-08E45A547133}" srcOrd="16" destOrd="0" presId="urn:microsoft.com/office/officeart/2005/8/layout/hChevron3"/>
    <dgm:cxn modelId="{8E41362A-0AF1-4C12-B158-D0B77E6B9724}" type="presParOf" srcId="{2780CB37-4F93-4327-BADB-EE048427F62C}" destId="{71593C9C-E6BF-4BE5-A330-D1EFC2D2E501}" srcOrd="17" destOrd="0" presId="urn:microsoft.com/office/officeart/2005/8/layout/hChevron3"/>
    <dgm:cxn modelId="{B7CCF9A2-D92F-4AC5-B51F-E46409217163}" type="presParOf" srcId="{2780CB37-4F93-4327-BADB-EE048427F62C}" destId="{2765BF87-685C-47D2-A2C4-46E6FB39DC9C}" srcOrd="18" destOrd="0" presId="urn:microsoft.com/office/officeart/2005/8/layout/hChevron3"/>
    <dgm:cxn modelId="{484D8619-44D2-4FB4-9638-4BEA2B2CC9FE}" type="presParOf" srcId="{2780CB37-4F93-4327-BADB-EE048427F62C}" destId="{BDAC3844-FF22-499B-A1C0-79D52D0C4812}" srcOrd="19" destOrd="0" presId="urn:microsoft.com/office/officeart/2005/8/layout/hChevron3"/>
    <dgm:cxn modelId="{085B8F23-EEC5-4734-A095-712646684177}" type="presParOf" srcId="{2780CB37-4F93-4327-BADB-EE048427F62C}" destId="{CDB35809-9B8F-411A-97D7-7CCA68B22B01}" srcOrd="20" destOrd="0" presId="urn:microsoft.com/office/officeart/2005/8/layout/hChevron3"/>
    <dgm:cxn modelId="{E9B52770-5806-4167-B393-222E560D8852}" type="presParOf" srcId="{2780CB37-4F93-4327-BADB-EE048427F62C}" destId="{1EC2B0C3-ACB6-4CFD-B0EA-22CAD32E9B4F}" srcOrd="21" destOrd="0" presId="urn:microsoft.com/office/officeart/2005/8/layout/hChevron3"/>
    <dgm:cxn modelId="{28E56C71-7994-4065-ABC0-D5B37686F162}" type="presParOf" srcId="{2780CB37-4F93-4327-BADB-EE048427F62C}" destId="{D6BE53DA-5E9D-45EA-9D48-1082D4B271C5}" srcOrd="22" destOrd="0" presId="urn:microsoft.com/office/officeart/2005/8/layout/hChevron3"/>
    <dgm:cxn modelId="{67AC38D5-CBA1-44B2-A97E-845F28C53963}" type="presParOf" srcId="{2780CB37-4F93-4327-BADB-EE048427F62C}" destId="{69AD02A0-0386-481F-B6AE-177B2F052E8D}" srcOrd="23" destOrd="0" presId="urn:microsoft.com/office/officeart/2005/8/layout/hChevron3"/>
    <dgm:cxn modelId="{B0CB955E-A8B9-42F9-B00F-A55796EFFDC7}" type="presParOf" srcId="{2780CB37-4F93-4327-BADB-EE048427F62C}" destId="{6934AE74-DA28-420C-B221-BCFA26F85B0E}" srcOrd="24" destOrd="0" presId="urn:microsoft.com/office/officeart/2005/8/layout/hChevron3"/>
    <dgm:cxn modelId="{FBBE708E-C1D4-4700-B8A5-615F53B31807}" type="presParOf" srcId="{2780CB37-4F93-4327-BADB-EE048427F62C}" destId="{A406EE16-E983-4B8D-A3B9-CC9DA6023CA9}" srcOrd="25" destOrd="0" presId="urn:microsoft.com/office/officeart/2005/8/layout/hChevron3"/>
    <dgm:cxn modelId="{A4343098-B5CB-4CB8-884B-21B8CD5F8507}" type="presParOf" srcId="{2780CB37-4F93-4327-BADB-EE048427F62C}" destId="{C1A570E3-3436-47A4-BA0C-E1E84ED31647}" srcOrd="26" destOrd="0" presId="urn:microsoft.com/office/officeart/2005/8/layout/hChevron3"/>
    <dgm:cxn modelId="{7AE1E714-F3D9-44FC-8EF4-4A8B10FF97DF}" type="presParOf" srcId="{2780CB37-4F93-4327-BADB-EE048427F62C}" destId="{1FAD0F17-7B98-4CD0-86AB-991FF6A45EC9}" srcOrd="27" destOrd="0" presId="urn:microsoft.com/office/officeart/2005/8/layout/hChevron3"/>
    <dgm:cxn modelId="{15AE3289-6C76-41A0-A25D-72C0B175ADCD}" type="presParOf" srcId="{2780CB37-4F93-4327-BADB-EE048427F62C}" destId="{AE521ED2-830D-4818-9A63-CB886A1429F5}" srcOrd="28" destOrd="0" presId="urn:microsoft.com/office/officeart/2005/8/layout/hChevron3"/>
    <dgm:cxn modelId="{CEA8ADFF-C572-47F5-880D-E513C8176E33}" type="presParOf" srcId="{2780CB37-4F93-4327-BADB-EE048427F62C}" destId="{EC100ED9-9E00-4007-9395-A9AFA15A3F19}" srcOrd="29" destOrd="0" presId="urn:microsoft.com/office/officeart/2005/8/layout/hChevron3"/>
    <dgm:cxn modelId="{E9702AC9-1C4F-499E-B6E4-0761DA917695}" type="presParOf" srcId="{2780CB37-4F93-4327-BADB-EE048427F62C}" destId="{AF80794C-3FA0-42D8-AF3A-38CB368C966B}" srcOrd="3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CD00F77-7540-4435-B453-B56401562269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8020641D-E2E8-4D28-ADD1-8EEE9D11F25A}">
      <dgm:prSet phldrT="[Text]"/>
      <dgm:spPr>
        <a:solidFill>
          <a:srgbClr val="971C54"/>
        </a:solidFill>
      </dgm:spPr>
      <dgm:t>
        <a:bodyPr/>
        <a:lstStyle/>
        <a:p>
          <a:r>
            <a:rPr lang="cs-CZ" dirty="0">
              <a:solidFill>
                <a:schemeClr val="bg1"/>
              </a:solidFill>
            </a:rPr>
            <a:t>2006</a:t>
          </a:r>
        </a:p>
      </dgm:t>
    </dgm:pt>
    <dgm:pt modelId="{420EFB7A-BEAF-4DF4-85F9-2DAC61D7F54D}" type="parTrans" cxnId="{1E6327A9-CEFE-4E83-92D5-7328B77C0CD4}">
      <dgm:prSet/>
      <dgm:spPr/>
      <dgm:t>
        <a:bodyPr/>
        <a:lstStyle/>
        <a:p>
          <a:endParaRPr lang="cs-CZ"/>
        </a:p>
      </dgm:t>
    </dgm:pt>
    <dgm:pt modelId="{87D64A99-5B38-4A0B-AC18-F2ACF0128288}" type="sibTrans" cxnId="{1E6327A9-CEFE-4E83-92D5-7328B77C0CD4}">
      <dgm:prSet/>
      <dgm:spPr/>
      <dgm:t>
        <a:bodyPr/>
        <a:lstStyle/>
        <a:p>
          <a:endParaRPr lang="cs-CZ"/>
        </a:p>
      </dgm:t>
    </dgm:pt>
    <dgm:pt modelId="{0A1E2928-9E26-4C16-AE1D-86647DEAB178}">
      <dgm:prSet phldrT="[Text]"/>
      <dgm:spPr>
        <a:solidFill>
          <a:srgbClr val="971C54"/>
        </a:solidFill>
      </dgm:spPr>
      <dgm:t>
        <a:bodyPr/>
        <a:lstStyle/>
        <a:p>
          <a:r>
            <a:rPr lang="cs-CZ" dirty="0"/>
            <a:t>2018</a:t>
          </a:r>
        </a:p>
      </dgm:t>
    </dgm:pt>
    <dgm:pt modelId="{5595F0EC-961E-4DB5-95FA-E8B39DCE0269}" type="parTrans" cxnId="{C135B5BF-469B-4F09-9749-F8B1B2B1C90B}">
      <dgm:prSet/>
      <dgm:spPr/>
      <dgm:t>
        <a:bodyPr/>
        <a:lstStyle/>
        <a:p>
          <a:endParaRPr lang="cs-CZ"/>
        </a:p>
      </dgm:t>
    </dgm:pt>
    <dgm:pt modelId="{5091A9DB-C5B9-4883-B572-B82BE9AA678E}" type="sibTrans" cxnId="{C135B5BF-469B-4F09-9749-F8B1B2B1C90B}">
      <dgm:prSet/>
      <dgm:spPr/>
      <dgm:t>
        <a:bodyPr/>
        <a:lstStyle/>
        <a:p>
          <a:endParaRPr lang="cs-CZ"/>
        </a:p>
      </dgm:t>
    </dgm:pt>
    <dgm:pt modelId="{83962F3F-FAE4-497E-9E74-C2994D36FA33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2019</a:t>
          </a:r>
        </a:p>
      </dgm:t>
    </dgm:pt>
    <dgm:pt modelId="{77834562-1F3C-4393-9AB6-703FF7F8A141}" type="parTrans" cxnId="{89CCDFC1-7865-492E-BE86-D4445B7A236F}">
      <dgm:prSet/>
      <dgm:spPr/>
      <dgm:t>
        <a:bodyPr/>
        <a:lstStyle/>
        <a:p>
          <a:endParaRPr lang="cs-CZ"/>
        </a:p>
      </dgm:t>
    </dgm:pt>
    <dgm:pt modelId="{310E6661-4209-4A6B-A70D-C2CBC435233D}" type="sibTrans" cxnId="{89CCDFC1-7865-492E-BE86-D4445B7A236F}">
      <dgm:prSet/>
      <dgm:spPr/>
      <dgm:t>
        <a:bodyPr/>
        <a:lstStyle/>
        <a:p>
          <a:endParaRPr lang="cs-CZ"/>
        </a:p>
      </dgm:t>
    </dgm:pt>
    <dgm:pt modelId="{77804E7D-A04D-465F-B121-5DBEBBB5E1D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2007</a:t>
          </a:r>
        </a:p>
      </dgm:t>
    </dgm:pt>
    <dgm:pt modelId="{EC5BE1F7-0498-49EC-B664-E3CDE1B2F9F1}" type="parTrans" cxnId="{AFDD17F6-A25E-47FB-A0F2-45463F7ED91A}">
      <dgm:prSet/>
      <dgm:spPr/>
      <dgm:t>
        <a:bodyPr/>
        <a:lstStyle/>
        <a:p>
          <a:endParaRPr lang="cs-CZ"/>
        </a:p>
      </dgm:t>
    </dgm:pt>
    <dgm:pt modelId="{DAF8DF84-AE5C-4253-920C-17D700A76BA6}" type="sibTrans" cxnId="{AFDD17F6-A25E-47FB-A0F2-45463F7ED91A}">
      <dgm:prSet/>
      <dgm:spPr/>
      <dgm:t>
        <a:bodyPr/>
        <a:lstStyle/>
        <a:p>
          <a:endParaRPr lang="cs-CZ"/>
        </a:p>
      </dgm:t>
    </dgm:pt>
    <dgm:pt modelId="{8C3569E1-3BD5-4C99-BC5C-DA04C768F7B4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2008</a:t>
          </a:r>
        </a:p>
      </dgm:t>
    </dgm:pt>
    <dgm:pt modelId="{18C56C03-987C-4654-8AA8-A90F8862901F}" type="parTrans" cxnId="{AE67A043-EDA7-469A-AE2F-331391603B31}">
      <dgm:prSet/>
      <dgm:spPr/>
      <dgm:t>
        <a:bodyPr/>
        <a:lstStyle/>
        <a:p>
          <a:endParaRPr lang="cs-CZ"/>
        </a:p>
      </dgm:t>
    </dgm:pt>
    <dgm:pt modelId="{BF22F4FF-9388-40ED-AB7E-436771643142}" type="sibTrans" cxnId="{AE67A043-EDA7-469A-AE2F-331391603B31}">
      <dgm:prSet/>
      <dgm:spPr/>
      <dgm:t>
        <a:bodyPr/>
        <a:lstStyle/>
        <a:p>
          <a:endParaRPr lang="cs-CZ"/>
        </a:p>
      </dgm:t>
    </dgm:pt>
    <dgm:pt modelId="{560307D7-019A-494C-BDBB-814F7BFFBF52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2009</a:t>
          </a:r>
        </a:p>
      </dgm:t>
    </dgm:pt>
    <dgm:pt modelId="{4AAD1885-2B83-4319-94B1-75CF5F406F81}" type="parTrans" cxnId="{898D0333-C349-45A0-B74D-E28813BA6202}">
      <dgm:prSet/>
      <dgm:spPr/>
      <dgm:t>
        <a:bodyPr/>
        <a:lstStyle/>
        <a:p>
          <a:endParaRPr lang="cs-CZ"/>
        </a:p>
      </dgm:t>
    </dgm:pt>
    <dgm:pt modelId="{D7995F17-B06C-4F34-A142-3A4F6B136AA2}" type="sibTrans" cxnId="{898D0333-C349-45A0-B74D-E28813BA6202}">
      <dgm:prSet/>
      <dgm:spPr/>
      <dgm:t>
        <a:bodyPr/>
        <a:lstStyle/>
        <a:p>
          <a:endParaRPr lang="cs-CZ"/>
        </a:p>
      </dgm:t>
    </dgm:pt>
    <dgm:pt modelId="{B6AD5FA3-F3F5-443B-B7B3-27ECFF6AC76F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2010</a:t>
          </a:r>
        </a:p>
      </dgm:t>
    </dgm:pt>
    <dgm:pt modelId="{10D6435E-6C4E-4EF0-81F4-8F9835AC3B47}" type="parTrans" cxnId="{DFE15A6A-4A79-4378-B4BA-81D99CF56530}">
      <dgm:prSet/>
      <dgm:spPr/>
      <dgm:t>
        <a:bodyPr/>
        <a:lstStyle/>
        <a:p>
          <a:endParaRPr lang="cs-CZ"/>
        </a:p>
      </dgm:t>
    </dgm:pt>
    <dgm:pt modelId="{C397B6B1-250B-4DD6-94E6-06FBB461A06D}" type="sibTrans" cxnId="{DFE15A6A-4A79-4378-B4BA-81D99CF56530}">
      <dgm:prSet/>
      <dgm:spPr/>
      <dgm:t>
        <a:bodyPr/>
        <a:lstStyle/>
        <a:p>
          <a:endParaRPr lang="cs-CZ"/>
        </a:p>
      </dgm:t>
    </dgm:pt>
    <dgm:pt modelId="{A6736089-F08F-45B4-AC2C-A4A8A9126BF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2011</a:t>
          </a:r>
        </a:p>
      </dgm:t>
    </dgm:pt>
    <dgm:pt modelId="{0411CDAE-8598-42CF-AD21-FB5B1E2C2EDF}" type="parTrans" cxnId="{D74D9856-5DFD-490F-B594-6EBFCA4ADD1B}">
      <dgm:prSet/>
      <dgm:spPr/>
      <dgm:t>
        <a:bodyPr/>
        <a:lstStyle/>
        <a:p>
          <a:endParaRPr lang="cs-CZ"/>
        </a:p>
      </dgm:t>
    </dgm:pt>
    <dgm:pt modelId="{31B1683D-F214-4282-9444-556955E4E522}" type="sibTrans" cxnId="{D74D9856-5DFD-490F-B594-6EBFCA4ADD1B}">
      <dgm:prSet/>
      <dgm:spPr/>
      <dgm:t>
        <a:bodyPr/>
        <a:lstStyle/>
        <a:p>
          <a:endParaRPr lang="cs-CZ"/>
        </a:p>
      </dgm:t>
    </dgm:pt>
    <dgm:pt modelId="{09D8D4D2-4549-449F-80A4-875DC08926C6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2012</a:t>
          </a:r>
        </a:p>
      </dgm:t>
    </dgm:pt>
    <dgm:pt modelId="{B8C30B6D-DFBF-4607-B440-AB5E8B432F16}" type="parTrans" cxnId="{490CFEC8-539A-4E5C-8D26-E1090DCE093B}">
      <dgm:prSet/>
      <dgm:spPr/>
      <dgm:t>
        <a:bodyPr/>
        <a:lstStyle/>
        <a:p>
          <a:endParaRPr lang="cs-CZ"/>
        </a:p>
      </dgm:t>
    </dgm:pt>
    <dgm:pt modelId="{540514B7-8A04-4770-A3F1-3517FE372DB1}" type="sibTrans" cxnId="{490CFEC8-539A-4E5C-8D26-E1090DCE093B}">
      <dgm:prSet/>
      <dgm:spPr/>
      <dgm:t>
        <a:bodyPr/>
        <a:lstStyle/>
        <a:p>
          <a:endParaRPr lang="cs-CZ"/>
        </a:p>
      </dgm:t>
    </dgm:pt>
    <dgm:pt modelId="{ADEC6547-40A3-419C-A9E1-45DD24913E98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2013</a:t>
          </a:r>
        </a:p>
      </dgm:t>
    </dgm:pt>
    <dgm:pt modelId="{90D5E21D-CD74-4FAB-8410-31641C4F33B6}" type="parTrans" cxnId="{0A504C47-DB94-414D-A4F4-D49E122B0A4A}">
      <dgm:prSet/>
      <dgm:spPr/>
      <dgm:t>
        <a:bodyPr/>
        <a:lstStyle/>
        <a:p>
          <a:endParaRPr lang="cs-CZ"/>
        </a:p>
      </dgm:t>
    </dgm:pt>
    <dgm:pt modelId="{DC1F91C9-6EE7-4827-8408-30447156E6F0}" type="sibTrans" cxnId="{0A504C47-DB94-414D-A4F4-D49E122B0A4A}">
      <dgm:prSet/>
      <dgm:spPr/>
      <dgm:t>
        <a:bodyPr/>
        <a:lstStyle/>
        <a:p>
          <a:endParaRPr lang="cs-CZ"/>
        </a:p>
      </dgm:t>
    </dgm:pt>
    <dgm:pt modelId="{473084DA-7876-483A-8DCF-3531D4B06360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2014</a:t>
          </a:r>
        </a:p>
      </dgm:t>
    </dgm:pt>
    <dgm:pt modelId="{8E0BC05F-0E3F-47F7-8CBD-218CA51EAA7C}" type="parTrans" cxnId="{C56C647E-871D-442B-B332-3C81242C7D3F}">
      <dgm:prSet/>
      <dgm:spPr/>
      <dgm:t>
        <a:bodyPr/>
        <a:lstStyle/>
        <a:p>
          <a:endParaRPr lang="cs-CZ"/>
        </a:p>
      </dgm:t>
    </dgm:pt>
    <dgm:pt modelId="{9DBEC09F-BC4F-460D-9509-A83646AF5118}" type="sibTrans" cxnId="{C56C647E-871D-442B-B332-3C81242C7D3F}">
      <dgm:prSet/>
      <dgm:spPr/>
      <dgm:t>
        <a:bodyPr/>
        <a:lstStyle/>
        <a:p>
          <a:endParaRPr lang="cs-CZ"/>
        </a:p>
      </dgm:t>
    </dgm:pt>
    <dgm:pt modelId="{70BDF343-A6E8-491B-88C4-24A96B0F989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2015</a:t>
          </a:r>
        </a:p>
      </dgm:t>
    </dgm:pt>
    <dgm:pt modelId="{52E20242-4B7A-475A-8EFE-5DFB20022E82}" type="parTrans" cxnId="{9D81E3FF-E71E-4394-8E66-CFD1A0808C70}">
      <dgm:prSet/>
      <dgm:spPr/>
      <dgm:t>
        <a:bodyPr/>
        <a:lstStyle/>
        <a:p>
          <a:endParaRPr lang="cs-CZ"/>
        </a:p>
      </dgm:t>
    </dgm:pt>
    <dgm:pt modelId="{1A9E6E23-DC48-4EC1-A16B-AA3921031C9B}" type="sibTrans" cxnId="{9D81E3FF-E71E-4394-8E66-CFD1A0808C70}">
      <dgm:prSet/>
      <dgm:spPr/>
      <dgm:t>
        <a:bodyPr/>
        <a:lstStyle/>
        <a:p>
          <a:endParaRPr lang="cs-CZ"/>
        </a:p>
      </dgm:t>
    </dgm:pt>
    <dgm:pt modelId="{E2F1FD7F-DA25-49E0-85BB-F99404F21E48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2016</a:t>
          </a:r>
        </a:p>
      </dgm:t>
    </dgm:pt>
    <dgm:pt modelId="{FC9D47CF-84E4-4B2F-8983-BD3040CF95E4}" type="parTrans" cxnId="{169CE13D-7706-46D6-999D-AD7CAFB22F14}">
      <dgm:prSet/>
      <dgm:spPr/>
      <dgm:t>
        <a:bodyPr/>
        <a:lstStyle/>
        <a:p>
          <a:endParaRPr lang="cs-CZ"/>
        </a:p>
      </dgm:t>
    </dgm:pt>
    <dgm:pt modelId="{8C3045E0-3B46-4684-B963-FE5C493F1F58}" type="sibTrans" cxnId="{169CE13D-7706-46D6-999D-AD7CAFB22F14}">
      <dgm:prSet/>
      <dgm:spPr/>
      <dgm:t>
        <a:bodyPr/>
        <a:lstStyle/>
        <a:p>
          <a:endParaRPr lang="cs-CZ"/>
        </a:p>
      </dgm:t>
    </dgm:pt>
    <dgm:pt modelId="{62AE32F8-DC8C-460B-8BE0-9331A87C28F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2017</a:t>
          </a:r>
        </a:p>
      </dgm:t>
    </dgm:pt>
    <dgm:pt modelId="{2CF68B5B-4209-4574-A234-0EA276866F43}" type="parTrans" cxnId="{C5E4A5B8-1248-41E0-8EDD-554288F3134F}">
      <dgm:prSet/>
      <dgm:spPr/>
      <dgm:t>
        <a:bodyPr/>
        <a:lstStyle/>
        <a:p>
          <a:endParaRPr lang="cs-CZ"/>
        </a:p>
      </dgm:t>
    </dgm:pt>
    <dgm:pt modelId="{17CAA202-E103-430C-BCBC-10D553B19EA6}" type="sibTrans" cxnId="{C5E4A5B8-1248-41E0-8EDD-554288F3134F}">
      <dgm:prSet/>
      <dgm:spPr/>
      <dgm:t>
        <a:bodyPr/>
        <a:lstStyle/>
        <a:p>
          <a:endParaRPr lang="cs-CZ"/>
        </a:p>
      </dgm:t>
    </dgm:pt>
    <dgm:pt modelId="{5AEDCE6D-792F-4778-92BC-66B5BF4363F3}">
      <dgm:prSet/>
      <dgm:spPr>
        <a:solidFill>
          <a:srgbClr val="971C54"/>
        </a:solidFill>
      </dgm:spPr>
      <dgm:t>
        <a:bodyPr/>
        <a:lstStyle/>
        <a:p>
          <a:endParaRPr lang="cs-CZ" dirty="0"/>
        </a:p>
      </dgm:t>
    </dgm:pt>
    <dgm:pt modelId="{62E0F3DE-0073-4604-A35F-28E6991577D0}" type="parTrans" cxnId="{43BB2451-E2B3-4F0B-8DE3-07C7544E868A}">
      <dgm:prSet/>
      <dgm:spPr/>
      <dgm:t>
        <a:bodyPr/>
        <a:lstStyle/>
        <a:p>
          <a:endParaRPr lang="cs-CZ"/>
        </a:p>
      </dgm:t>
    </dgm:pt>
    <dgm:pt modelId="{19B56471-4034-481A-A87F-497367288BA0}" type="sibTrans" cxnId="{43BB2451-E2B3-4F0B-8DE3-07C7544E868A}">
      <dgm:prSet/>
      <dgm:spPr/>
      <dgm:t>
        <a:bodyPr/>
        <a:lstStyle/>
        <a:p>
          <a:endParaRPr lang="cs-CZ"/>
        </a:p>
      </dgm:t>
    </dgm:pt>
    <dgm:pt modelId="{A7243E69-684F-4993-91E4-851DF266567F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2021</a:t>
          </a:r>
        </a:p>
      </dgm:t>
    </dgm:pt>
    <dgm:pt modelId="{561344EB-1339-4871-90B9-7422BCF051E4}" type="parTrans" cxnId="{9EB8BA1A-32B5-49A1-A6AD-71236155E4A5}">
      <dgm:prSet/>
      <dgm:spPr/>
      <dgm:t>
        <a:bodyPr/>
        <a:lstStyle/>
        <a:p>
          <a:endParaRPr lang="cs-CZ"/>
        </a:p>
      </dgm:t>
    </dgm:pt>
    <dgm:pt modelId="{20589FAF-B419-43AF-A225-E3FF2BB985C8}" type="sibTrans" cxnId="{9EB8BA1A-32B5-49A1-A6AD-71236155E4A5}">
      <dgm:prSet/>
      <dgm:spPr/>
      <dgm:t>
        <a:bodyPr/>
        <a:lstStyle/>
        <a:p>
          <a:endParaRPr lang="cs-CZ"/>
        </a:p>
      </dgm:t>
    </dgm:pt>
    <dgm:pt modelId="{2780CB37-4F93-4327-BADB-EE048427F62C}" type="pres">
      <dgm:prSet presAssocID="{5CD00F77-7540-4435-B453-B56401562269}" presName="Name0" presStyleCnt="0">
        <dgm:presLayoutVars>
          <dgm:dir/>
          <dgm:resizeHandles val="exact"/>
        </dgm:presLayoutVars>
      </dgm:prSet>
      <dgm:spPr/>
    </dgm:pt>
    <dgm:pt modelId="{56827605-D379-4E53-8AEE-C372B6D8E1CD}" type="pres">
      <dgm:prSet presAssocID="{8020641D-E2E8-4D28-ADD1-8EEE9D11F25A}" presName="parTxOnly" presStyleLbl="node1" presStyleIdx="0" presStyleCnt="16">
        <dgm:presLayoutVars>
          <dgm:bulletEnabled val="1"/>
        </dgm:presLayoutVars>
      </dgm:prSet>
      <dgm:spPr/>
    </dgm:pt>
    <dgm:pt modelId="{5C272566-063C-4C84-AFB7-00FB4D219DD7}" type="pres">
      <dgm:prSet presAssocID="{87D64A99-5B38-4A0B-AC18-F2ACF0128288}" presName="parSpace" presStyleCnt="0"/>
      <dgm:spPr/>
    </dgm:pt>
    <dgm:pt modelId="{4670F805-F0A0-4185-AE14-75F608585354}" type="pres">
      <dgm:prSet presAssocID="{77804E7D-A04D-465F-B121-5DBEBBB5E1D5}" presName="parTxOnly" presStyleLbl="node1" presStyleIdx="1" presStyleCnt="16">
        <dgm:presLayoutVars>
          <dgm:bulletEnabled val="1"/>
        </dgm:presLayoutVars>
      </dgm:prSet>
      <dgm:spPr/>
    </dgm:pt>
    <dgm:pt modelId="{7D9C254F-09C7-44DE-BCE7-B0BDE7A4DE90}" type="pres">
      <dgm:prSet presAssocID="{DAF8DF84-AE5C-4253-920C-17D700A76BA6}" presName="parSpace" presStyleCnt="0"/>
      <dgm:spPr/>
    </dgm:pt>
    <dgm:pt modelId="{BCA1916C-B3C6-4B21-81E5-C3AE512F440C}" type="pres">
      <dgm:prSet presAssocID="{8C3569E1-3BD5-4C99-BC5C-DA04C768F7B4}" presName="parTxOnly" presStyleLbl="node1" presStyleIdx="2" presStyleCnt="16">
        <dgm:presLayoutVars>
          <dgm:bulletEnabled val="1"/>
        </dgm:presLayoutVars>
      </dgm:prSet>
      <dgm:spPr/>
    </dgm:pt>
    <dgm:pt modelId="{B312B6AF-937C-48E8-8C32-F6FB7C5205C0}" type="pres">
      <dgm:prSet presAssocID="{BF22F4FF-9388-40ED-AB7E-436771643142}" presName="parSpace" presStyleCnt="0"/>
      <dgm:spPr/>
    </dgm:pt>
    <dgm:pt modelId="{E49394BD-ACDD-4E2A-8D4E-3165DB189210}" type="pres">
      <dgm:prSet presAssocID="{560307D7-019A-494C-BDBB-814F7BFFBF52}" presName="parTxOnly" presStyleLbl="node1" presStyleIdx="3" presStyleCnt="16">
        <dgm:presLayoutVars>
          <dgm:bulletEnabled val="1"/>
        </dgm:presLayoutVars>
      </dgm:prSet>
      <dgm:spPr/>
    </dgm:pt>
    <dgm:pt modelId="{2ADB92A6-F288-4FE5-B13F-5AA6494F2648}" type="pres">
      <dgm:prSet presAssocID="{D7995F17-B06C-4F34-A142-3A4F6B136AA2}" presName="parSpace" presStyleCnt="0"/>
      <dgm:spPr/>
    </dgm:pt>
    <dgm:pt modelId="{FDED06C1-69AE-4B3F-A4A6-6CA7D57D0203}" type="pres">
      <dgm:prSet presAssocID="{B6AD5FA3-F3F5-443B-B7B3-27ECFF6AC76F}" presName="parTxOnly" presStyleLbl="node1" presStyleIdx="4" presStyleCnt="16">
        <dgm:presLayoutVars>
          <dgm:bulletEnabled val="1"/>
        </dgm:presLayoutVars>
      </dgm:prSet>
      <dgm:spPr/>
    </dgm:pt>
    <dgm:pt modelId="{1CC4DA28-A81F-4677-8B91-C9F0C232A973}" type="pres">
      <dgm:prSet presAssocID="{C397B6B1-250B-4DD6-94E6-06FBB461A06D}" presName="parSpace" presStyleCnt="0"/>
      <dgm:spPr/>
    </dgm:pt>
    <dgm:pt modelId="{7B20B0E2-33DB-4BC4-B41D-D5D66577018E}" type="pres">
      <dgm:prSet presAssocID="{A6736089-F08F-45B4-AC2C-A4A8A9126BF5}" presName="parTxOnly" presStyleLbl="node1" presStyleIdx="5" presStyleCnt="16">
        <dgm:presLayoutVars>
          <dgm:bulletEnabled val="1"/>
        </dgm:presLayoutVars>
      </dgm:prSet>
      <dgm:spPr/>
    </dgm:pt>
    <dgm:pt modelId="{5F4BBC82-305C-401C-937F-1905DABCDB26}" type="pres">
      <dgm:prSet presAssocID="{31B1683D-F214-4282-9444-556955E4E522}" presName="parSpace" presStyleCnt="0"/>
      <dgm:spPr/>
    </dgm:pt>
    <dgm:pt modelId="{0C909AEC-69A1-4979-B5ED-A79AE57B4CDF}" type="pres">
      <dgm:prSet presAssocID="{09D8D4D2-4549-449F-80A4-875DC08926C6}" presName="parTxOnly" presStyleLbl="node1" presStyleIdx="6" presStyleCnt="16">
        <dgm:presLayoutVars>
          <dgm:bulletEnabled val="1"/>
        </dgm:presLayoutVars>
      </dgm:prSet>
      <dgm:spPr/>
    </dgm:pt>
    <dgm:pt modelId="{287F20BD-3274-450F-8352-4FB3F3BD872F}" type="pres">
      <dgm:prSet presAssocID="{540514B7-8A04-4770-A3F1-3517FE372DB1}" presName="parSpace" presStyleCnt="0"/>
      <dgm:spPr/>
    </dgm:pt>
    <dgm:pt modelId="{84C0F1AB-DE32-415C-8A25-0C1A2C581BE7}" type="pres">
      <dgm:prSet presAssocID="{ADEC6547-40A3-419C-A9E1-45DD24913E98}" presName="parTxOnly" presStyleLbl="node1" presStyleIdx="7" presStyleCnt="16">
        <dgm:presLayoutVars>
          <dgm:bulletEnabled val="1"/>
        </dgm:presLayoutVars>
      </dgm:prSet>
      <dgm:spPr/>
    </dgm:pt>
    <dgm:pt modelId="{67AF21A3-E0EA-432E-877E-EC81783D6672}" type="pres">
      <dgm:prSet presAssocID="{DC1F91C9-6EE7-4827-8408-30447156E6F0}" presName="parSpace" presStyleCnt="0"/>
      <dgm:spPr/>
    </dgm:pt>
    <dgm:pt modelId="{54DF0DBD-173C-4986-9B19-08E45A547133}" type="pres">
      <dgm:prSet presAssocID="{473084DA-7876-483A-8DCF-3531D4B06360}" presName="parTxOnly" presStyleLbl="node1" presStyleIdx="8" presStyleCnt="16">
        <dgm:presLayoutVars>
          <dgm:bulletEnabled val="1"/>
        </dgm:presLayoutVars>
      </dgm:prSet>
      <dgm:spPr/>
    </dgm:pt>
    <dgm:pt modelId="{71593C9C-E6BF-4BE5-A330-D1EFC2D2E501}" type="pres">
      <dgm:prSet presAssocID="{9DBEC09F-BC4F-460D-9509-A83646AF5118}" presName="parSpace" presStyleCnt="0"/>
      <dgm:spPr/>
    </dgm:pt>
    <dgm:pt modelId="{2765BF87-685C-47D2-A2C4-46E6FB39DC9C}" type="pres">
      <dgm:prSet presAssocID="{70BDF343-A6E8-491B-88C4-24A96B0F9894}" presName="parTxOnly" presStyleLbl="node1" presStyleIdx="9" presStyleCnt="16">
        <dgm:presLayoutVars>
          <dgm:bulletEnabled val="1"/>
        </dgm:presLayoutVars>
      </dgm:prSet>
      <dgm:spPr/>
    </dgm:pt>
    <dgm:pt modelId="{BDAC3844-FF22-499B-A1C0-79D52D0C4812}" type="pres">
      <dgm:prSet presAssocID="{1A9E6E23-DC48-4EC1-A16B-AA3921031C9B}" presName="parSpace" presStyleCnt="0"/>
      <dgm:spPr/>
    </dgm:pt>
    <dgm:pt modelId="{CDB35809-9B8F-411A-97D7-7CCA68B22B01}" type="pres">
      <dgm:prSet presAssocID="{E2F1FD7F-DA25-49E0-85BB-F99404F21E48}" presName="parTxOnly" presStyleLbl="node1" presStyleIdx="10" presStyleCnt="16">
        <dgm:presLayoutVars>
          <dgm:bulletEnabled val="1"/>
        </dgm:presLayoutVars>
      </dgm:prSet>
      <dgm:spPr/>
    </dgm:pt>
    <dgm:pt modelId="{1EC2B0C3-ACB6-4CFD-B0EA-22CAD32E9B4F}" type="pres">
      <dgm:prSet presAssocID="{8C3045E0-3B46-4684-B963-FE5C493F1F58}" presName="parSpace" presStyleCnt="0"/>
      <dgm:spPr/>
    </dgm:pt>
    <dgm:pt modelId="{D6BE53DA-5E9D-45EA-9D48-1082D4B271C5}" type="pres">
      <dgm:prSet presAssocID="{62AE32F8-DC8C-460B-8BE0-9331A87C28F4}" presName="parTxOnly" presStyleLbl="node1" presStyleIdx="11" presStyleCnt="16">
        <dgm:presLayoutVars>
          <dgm:bulletEnabled val="1"/>
        </dgm:presLayoutVars>
      </dgm:prSet>
      <dgm:spPr/>
    </dgm:pt>
    <dgm:pt modelId="{69AD02A0-0386-481F-B6AE-177B2F052E8D}" type="pres">
      <dgm:prSet presAssocID="{17CAA202-E103-430C-BCBC-10D553B19EA6}" presName="parSpace" presStyleCnt="0"/>
      <dgm:spPr/>
    </dgm:pt>
    <dgm:pt modelId="{6934AE74-DA28-420C-B221-BCFA26F85B0E}" type="pres">
      <dgm:prSet presAssocID="{0A1E2928-9E26-4C16-AE1D-86647DEAB178}" presName="parTxOnly" presStyleLbl="node1" presStyleIdx="12" presStyleCnt="16">
        <dgm:presLayoutVars>
          <dgm:bulletEnabled val="1"/>
        </dgm:presLayoutVars>
      </dgm:prSet>
      <dgm:spPr/>
    </dgm:pt>
    <dgm:pt modelId="{A406EE16-E983-4B8D-A3B9-CC9DA6023CA9}" type="pres">
      <dgm:prSet presAssocID="{5091A9DB-C5B9-4883-B572-B82BE9AA678E}" presName="parSpace" presStyleCnt="0"/>
      <dgm:spPr/>
    </dgm:pt>
    <dgm:pt modelId="{C1A570E3-3436-47A4-BA0C-E1E84ED31647}" type="pres">
      <dgm:prSet presAssocID="{83962F3F-FAE4-497E-9E74-C2994D36FA33}" presName="parTxOnly" presStyleLbl="node1" presStyleIdx="13" presStyleCnt="16">
        <dgm:presLayoutVars>
          <dgm:bulletEnabled val="1"/>
        </dgm:presLayoutVars>
      </dgm:prSet>
      <dgm:spPr/>
    </dgm:pt>
    <dgm:pt modelId="{1FAD0F17-7B98-4CD0-86AB-991FF6A45EC9}" type="pres">
      <dgm:prSet presAssocID="{310E6661-4209-4A6B-A70D-C2CBC435233D}" presName="parSpace" presStyleCnt="0"/>
      <dgm:spPr/>
    </dgm:pt>
    <dgm:pt modelId="{AE521ED2-830D-4818-9A63-CB886A1429F5}" type="pres">
      <dgm:prSet presAssocID="{5AEDCE6D-792F-4778-92BC-66B5BF4363F3}" presName="parTxOnly" presStyleLbl="node1" presStyleIdx="14" presStyleCnt="16" custScaleX="47158">
        <dgm:presLayoutVars>
          <dgm:bulletEnabled val="1"/>
        </dgm:presLayoutVars>
      </dgm:prSet>
      <dgm:spPr/>
    </dgm:pt>
    <dgm:pt modelId="{EC100ED9-9E00-4007-9395-A9AFA15A3F19}" type="pres">
      <dgm:prSet presAssocID="{19B56471-4034-481A-A87F-497367288BA0}" presName="parSpace" presStyleCnt="0"/>
      <dgm:spPr/>
    </dgm:pt>
    <dgm:pt modelId="{AF80794C-3FA0-42D8-AF3A-38CB368C966B}" type="pres">
      <dgm:prSet presAssocID="{A7243E69-684F-4993-91E4-851DF266567F}" presName="parTxOnly" presStyleLbl="node1" presStyleIdx="15" presStyleCnt="16">
        <dgm:presLayoutVars>
          <dgm:bulletEnabled val="1"/>
        </dgm:presLayoutVars>
      </dgm:prSet>
      <dgm:spPr/>
    </dgm:pt>
  </dgm:ptLst>
  <dgm:cxnLst>
    <dgm:cxn modelId="{ED0AE510-4A91-46CA-82B4-E1E8F7C75FD6}" type="presOf" srcId="{E2F1FD7F-DA25-49E0-85BB-F99404F21E48}" destId="{CDB35809-9B8F-411A-97D7-7CCA68B22B01}" srcOrd="0" destOrd="0" presId="urn:microsoft.com/office/officeart/2005/8/layout/hChevron3"/>
    <dgm:cxn modelId="{1F379214-31E1-4DDA-AEFE-1904281C0F73}" type="presOf" srcId="{473084DA-7876-483A-8DCF-3531D4B06360}" destId="{54DF0DBD-173C-4986-9B19-08E45A547133}" srcOrd="0" destOrd="0" presId="urn:microsoft.com/office/officeart/2005/8/layout/hChevron3"/>
    <dgm:cxn modelId="{9EB8BA1A-32B5-49A1-A6AD-71236155E4A5}" srcId="{5CD00F77-7540-4435-B453-B56401562269}" destId="{A7243E69-684F-4993-91E4-851DF266567F}" srcOrd="15" destOrd="0" parTransId="{561344EB-1339-4871-90B9-7422BCF051E4}" sibTransId="{20589FAF-B419-43AF-A225-E3FF2BB985C8}"/>
    <dgm:cxn modelId="{05EBA620-575D-4A20-8005-D343305A54AE}" type="presOf" srcId="{83962F3F-FAE4-497E-9E74-C2994D36FA33}" destId="{C1A570E3-3436-47A4-BA0C-E1E84ED31647}" srcOrd="0" destOrd="0" presId="urn:microsoft.com/office/officeart/2005/8/layout/hChevron3"/>
    <dgm:cxn modelId="{898D0333-C349-45A0-B74D-E28813BA6202}" srcId="{5CD00F77-7540-4435-B453-B56401562269}" destId="{560307D7-019A-494C-BDBB-814F7BFFBF52}" srcOrd="3" destOrd="0" parTransId="{4AAD1885-2B83-4319-94B1-75CF5F406F81}" sibTransId="{D7995F17-B06C-4F34-A142-3A4F6B136AA2}"/>
    <dgm:cxn modelId="{169CE13D-7706-46D6-999D-AD7CAFB22F14}" srcId="{5CD00F77-7540-4435-B453-B56401562269}" destId="{E2F1FD7F-DA25-49E0-85BB-F99404F21E48}" srcOrd="10" destOrd="0" parTransId="{FC9D47CF-84E4-4B2F-8983-BD3040CF95E4}" sibTransId="{8C3045E0-3B46-4684-B963-FE5C493F1F58}"/>
    <dgm:cxn modelId="{030F965F-4B91-4DBC-A7BA-86D4E6065E2C}" type="presOf" srcId="{ADEC6547-40A3-419C-A9E1-45DD24913E98}" destId="{84C0F1AB-DE32-415C-8A25-0C1A2C581BE7}" srcOrd="0" destOrd="0" presId="urn:microsoft.com/office/officeart/2005/8/layout/hChevron3"/>
    <dgm:cxn modelId="{03E65463-EB5C-4B95-A1A4-AFD8B956C124}" type="presOf" srcId="{8020641D-E2E8-4D28-ADD1-8EEE9D11F25A}" destId="{56827605-D379-4E53-8AEE-C372B6D8E1CD}" srcOrd="0" destOrd="0" presId="urn:microsoft.com/office/officeart/2005/8/layout/hChevron3"/>
    <dgm:cxn modelId="{AE67A043-EDA7-469A-AE2F-331391603B31}" srcId="{5CD00F77-7540-4435-B453-B56401562269}" destId="{8C3569E1-3BD5-4C99-BC5C-DA04C768F7B4}" srcOrd="2" destOrd="0" parTransId="{18C56C03-987C-4654-8AA8-A90F8862901F}" sibTransId="{BF22F4FF-9388-40ED-AB7E-436771643142}"/>
    <dgm:cxn modelId="{588D7046-0008-483D-9A25-A969B0562FBF}" type="presOf" srcId="{09D8D4D2-4549-449F-80A4-875DC08926C6}" destId="{0C909AEC-69A1-4979-B5ED-A79AE57B4CDF}" srcOrd="0" destOrd="0" presId="urn:microsoft.com/office/officeart/2005/8/layout/hChevron3"/>
    <dgm:cxn modelId="{0A504C47-DB94-414D-A4F4-D49E122B0A4A}" srcId="{5CD00F77-7540-4435-B453-B56401562269}" destId="{ADEC6547-40A3-419C-A9E1-45DD24913E98}" srcOrd="7" destOrd="0" parTransId="{90D5E21D-CD74-4FAB-8410-31641C4F33B6}" sibTransId="{DC1F91C9-6EE7-4827-8408-30447156E6F0}"/>
    <dgm:cxn modelId="{53D36B69-FD9F-49A1-9D31-09CD2ACBBA94}" type="presOf" srcId="{5CD00F77-7540-4435-B453-B56401562269}" destId="{2780CB37-4F93-4327-BADB-EE048427F62C}" srcOrd="0" destOrd="0" presId="urn:microsoft.com/office/officeart/2005/8/layout/hChevron3"/>
    <dgm:cxn modelId="{DFE15A6A-4A79-4378-B4BA-81D99CF56530}" srcId="{5CD00F77-7540-4435-B453-B56401562269}" destId="{B6AD5FA3-F3F5-443B-B7B3-27ECFF6AC76F}" srcOrd="4" destOrd="0" parTransId="{10D6435E-6C4E-4EF0-81F4-8F9835AC3B47}" sibTransId="{C397B6B1-250B-4DD6-94E6-06FBB461A06D}"/>
    <dgm:cxn modelId="{43BB2451-E2B3-4F0B-8DE3-07C7544E868A}" srcId="{5CD00F77-7540-4435-B453-B56401562269}" destId="{5AEDCE6D-792F-4778-92BC-66B5BF4363F3}" srcOrd="14" destOrd="0" parTransId="{62E0F3DE-0073-4604-A35F-28E6991577D0}" sibTransId="{19B56471-4034-481A-A87F-497367288BA0}"/>
    <dgm:cxn modelId="{C9319F73-9522-4256-A649-99A61FEE6E18}" type="presOf" srcId="{A7243E69-684F-4993-91E4-851DF266567F}" destId="{AF80794C-3FA0-42D8-AF3A-38CB368C966B}" srcOrd="0" destOrd="0" presId="urn:microsoft.com/office/officeart/2005/8/layout/hChevron3"/>
    <dgm:cxn modelId="{D74D9856-5DFD-490F-B594-6EBFCA4ADD1B}" srcId="{5CD00F77-7540-4435-B453-B56401562269}" destId="{A6736089-F08F-45B4-AC2C-A4A8A9126BF5}" srcOrd="5" destOrd="0" parTransId="{0411CDAE-8598-42CF-AD21-FB5B1E2C2EDF}" sibTransId="{31B1683D-F214-4282-9444-556955E4E522}"/>
    <dgm:cxn modelId="{1AF73E7C-B735-493E-B17A-A0247E2FCD64}" type="presOf" srcId="{0A1E2928-9E26-4C16-AE1D-86647DEAB178}" destId="{6934AE74-DA28-420C-B221-BCFA26F85B0E}" srcOrd="0" destOrd="0" presId="urn:microsoft.com/office/officeart/2005/8/layout/hChevron3"/>
    <dgm:cxn modelId="{1A45467C-5FC6-4576-AB7E-3CB1906B4E3C}" type="presOf" srcId="{B6AD5FA3-F3F5-443B-B7B3-27ECFF6AC76F}" destId="{FDED06C1-69AE-4B3F-A4A6-6CA7D57D0203}" srcOrd="0" destOrd="0" presId="urn:microsoft.com/office/officeart/2005/8/layout/hChevron3"/>
    <dgm:cxn modelId="{C56C647E-871D-442B-B332-3C81242C7D3F}" srcId="{5CD00F77-7540-4435-B453-B56401562269}" destId="{473084DA-7876-483A-8DCF-3531D4B06360}" srcOrd="8" destOrd="0" parTransId="{8E0BC05F-0E3F-47F7-8CBD-218CA51EAA7C}" sibTransId="{9DBEC09F-BC4F-460D-9509-A83646AF5118}"/>
    <dgm:cxn modelId="{A0297E7F-A176-4249-81C6-5B75D4B730D1}" type="presOf" srcId="{5AEDCE6D-792F-4778-92BC-66B5BF4363F3}" destId="{AE521ED2-830D-4818-9A63-CB886A1429F5}" srcOrd="0" destOrd="0" presId="urn:microsoft.com/office/officeart/2005/8/layout/hChevron3"/>
    <dgm:cxn modelId="{1951A084-7CAB-4B01-BD99-8E503DA50201}" type="presOf" srcId="{70BDF343-A6E8-491B-88C4-24A96B0F9894}" destId="{2765BF87-685C-47D2-A2C4-46E6FB39DC9C}" srcOrd="0" destOrd="0" presId="urn:microsoft.com/office/officeart/2005/8/layout/hChevron3"/>
    <dgm:cxn modelId="{D02B7B8E-6AD7-4AA6-BF59-A9D319158A6D}" type="presOf" srcId="{8C3569E1-3BD5-4C99-BC5C-DA04C768F7B4}" destId="{BCA1916C-B3C6-4B21-81E5-C3AE512F440C}" srcOrd="0" destOrd="0" presId="urn:microsoft.com/office/officeart/2005/8/layout/hChevron3"/>
    <dgm:cxn modelId="{1E6327A9-CEFE-4E83-92D5-7328B77C0CD4}" srcId="{5CD00F77-7540-4435-B453-B56401562269}" destId="{8020641D-E2E8-4D28-ADD1-8EEE9D11F25A}" srcOrd="0" destOrd="0" parTransId="{420EFB7A-BEAF-4DF4-85F9-2DAC61D7F54D}" sibTransId="{87D64A99-5B38-4A0B-AC18-F2ACF0128288}"/>
    <dgm:cxn modelId="{C5E4A5B8-1248-41E0-8EDD-554288F3134F}" srcId="{5CD00F77-7540-4435-B453-B56401562269}" destId="{62AE32F8-DC8C-460B-8BE0-9331A87C28F4}" srcOrd="11" destOrd="0" parTransId="{2CF68B5B-4209-4574-A234-0EA276866F43}" sibTransId="{17CAA202-E103-430C-BCBC-10D553B19EA6}"/>
    <dgm:cxn modelId="{2E7318BC-BBA0-40ED-A70F-5C1C3A79ABD9}" type="presOf" srcId="{560307D7-019A-494C-BDBB-814F7BFFBF52}" destId="{E49394BD-ACDD-4E2A-8D4E-3165DB189210}" srcOrd="0" destOrd="0" presId="urn:microsoft.com/office/officeart/2005/8/layout/hChevron3"/>
    <dgm:cxn modelId="{C135B5BF-469B-4F09-9749-F8B1B2B1C90B}" srcId="{5CD00F77-7540-4435-B453-B56401562269}" destId="{0A1E2928-9E26-4C16-AE1D-86647DEAB178}" srcOrd="12" destOrd="0" parTransId="{5595F0EC-961E-4DB5-95FA-E8B39DCE0269}" sibTransId="{5091A9DB-C5B9-4883-B572-B82BE9AA678E}"/>
    <dgm:cxn modelId="{89CCDFC1-7865-492E-BE86-D4445B7A236F}" srcId="{5CD00F77-7540-4435-B453-B56401562269}" destId="{83962F3F-FAE4-497E-9E74-C2994D36FA33}" srcOrd="13" destOrd="0" parTransId="{77834562-1F3C-4393-9AB6-703FF7F8A141}" sibTransId="{310E6661-4209-4A6B-A70D-C2CBC435233D}"/>
    <dgm:cxn modelId="{490CFEC8-539A-4E5C-8D26-E1090DCE093B}" srcId="{5CD00F77-7540-4435-B453-B56401562269}" destId="{09D8D4D2-4549-449F-80A4-875DC08926C6}" srcOrd="6" destOrd="0" parTransId="{B8C30B6D-DFBF-4607-B440-AB5E8B432F16}" sibTransId="{540514B7-8A04-4770-A3F1-3517FE372DB1}"/>
    <dgm:cxn modelId="{7DB407D0-413F-4FEC-AA56-183F2E977D9E}" type="presOf" srcId="{A6736089-F08F-45B4-AC2C-A4A8A9126BF5}" destId="{7B20B0E2-33DB-4BC4-B41D-D5D66577018E}" srcOrd="0" destOrd="0" presId="urn:microsoft.com/office/officeart/2005/8/layout/hChevron3"/>
    <dgm:cxn modelId="{AD31BED6-5F56-4D44-9DF1-B5A9573CAA8A}" type="presOf" srcId="{77804E7D-A04D-465F-B121-5DBEBBB5E1D5}" destId="{4670F805-F0A0-4185-AE14-75F608585354}" srcOrd="0" destOrd="0" presId="urn:microsoft.com/office/officeart/2005/8/layout/hChevron3"/>
    <dgm:cxn modelId="{23A05FEE-69E2-4513-9953-E64BF47F902D}" type="presOf" srcId="{62AE32F8-DC8C-460B-8BE0-9331A87C28F4}" destId="{D6BE53DA-5E9D-45EA-9D48-1082D4B271C5}" srcOrd="0" destOrd="0" presId="urn:microsoft.com/office/officeart/2005/8/layout/hChevron3"/>
    <dgm:cxn modelId="{AFDD17F6-A25E-47FB-A0F2-45463F7ED91A}" srcId="{5CD00F77-7540-4435-B453-B56401562269}" destId="{77804E7D-A04D-465F-B121-5DBEBBB5E1D5}" srcOrd="1" destOrd="0" parTransId="{EC5BE1F7-0498-49EC-B664-E3CDE1B2F9F1}" sibTransId="{DAF8DF84-AE5C-4253-920C-17D700A76BA6}"/>
    <dgm:cxn modelId="{9D81E3FF-E71E-4394-8E66-CFD1A0808C70}" srcId="{5CD00F77-7540-4435-B453-B56401562269}" destId="{70BDF343-A6E8-491B-88C4-24A96B0F9894}" srcOrd="9" destOrd="0" parTransId="{52E20242-4B7A-475A-8EFE-5DFB20022E82}" sibTransId="{1A9E6E23-DC48-4EC1-A16B-AA3921031C9B}"/>
    <dgm:cxn modelId="{60B1AD87-B20F-43C0-B753-293E3EEBD8FF}" type="presParOf" srcId="{2780CB37-4F93-4327-BADB-EE048427F62C}" destId="{56827605-D379-4E53-8AEE-C372B6D8E1CD}" srcOrd="0" destOrd="0" presId="urn:microsoft.com/office/officeart/2005/8/layout/hChevron3"/>
    <dgm:cxn modelId="{27FC6FD7-3B73-4198-B54F-B9404A80C3D6}" type="presParOf" srcId="{2780CB37-4F93-4327-BADB-EE048427F62C}" destId="{5C272566-063C-4C84-AFB7-00FB4D219DD7}" srcOrd="1" destOrd="0" presId="urn:microsoft.com/office/officeart/2005/8/layout/hChevron3"/>
    <dgm:cxn modelId="{2C0A4977-B630-4208-AADE-95DE399FC83C}" type="presParOf" srcId="{2780CB37-4F93-4327-BADB-EE048427F62C}" destId="{4670F805-F0A0-4185-AE14-75F608585354}" srcOrd="2" destOrd="0" presId="urn:microsoft.com/office/officeart/2005/8/layout/hChevron3"/>
    <dgm:cxn modelId="{B294F94D-D69D-4D12-ABE2-F6473F0EB5B2}" type="presParOf" srcId="{2780CB37-4F93-4327-BADB-EE048427F62C}" destId="{7D9C254F-09C7-44DE-BCE7-B0BDE7A4DE90}" srcOrd="3" destOrd="0" presId="urn:microsoft.com/office/officeart/2005/8/layout/hChevron3"/>
    <dgm:cxn modelId="{C22B98D0-E778-4D3F-9E32-30DFEE6601A1}" type="presParOf" srcId="{2780CB37-4F93-4327-BADB-EE048427F62C}" destId="{BCA1916C-B3C6-4B21-81E5-C3AE512F440C}" srcOrd="4" destOrd="0" presId="urn:microsoft.com/office/officeart/2005/8/layout/hChevron3"/>
    <dgm:cxn modelId="{EDD587AE-A9F8-49F0-9724-E30335842CE5}" type="presParOf" srcId="{2780CB37-4F93-4327-BADB-EE048427F62C}" destId="{B312B6AF-937C-48E8-8C32-F6FB7C5205C0}" srcOrd="5" destOrd="0" presId="urn:microsoft.com/office/officeart/2005/8/layout/hChevron3"/>
    <dgm:cxn modelId="{4B6D616C-A4EA-46E7-ADFD-7E2F34E8DDA4}" type="presParOf" srcId="{2780CB37-4F93-4327-BADB-EE048427F62C}" destId="{E49394BD-ACDD-4E2A-8D4E-3165DB189210}" srcOrd="6" destOrd="0" presId="urn:microsoft.com/office/officeart/2005/8/layout/hChevron3"/>
    <dgm:cxn modelId="{AC8F126E-5FAB-447F-BF91-67DFC52ADDEA}" type="presParOf" srcId="{2780CB37-4F93-4327-BADB-EE048427F62C}" destId="{2ADB92A6-F288-4FE5-B13F-5AA6494F2648}" srcOrd="7" destOrd="0" presId="urn:microsoft.com/office/officeart/2005/8/layout/hChevron3"/>
    <dgm:cxn modelId="{8F0EAEC0-BC21-43F7-AF71-F54106DDA3AD}" type="presParOf" srcId="{2780CB37-4F93-4327-BADB-EE048427F62C}" destId="{FDED06C1-69AE-4B3F-A4A6-6CA7D57D0203}" srcOrd="8" destOrd="0" presId="urn:microsoft.com/office/officeart/2005/8/layout/hChevron3"/>
    <dgm:cxn modelId="{C63DE708-3535-46C8-BD1A-34D39951951D}" type="presParOf" srcId="{2780CB37-4F93-4327-BADB-EE048427F62C}" destId="{1CC4DA28-A81F-4677-8B91-C9F0C232A973}" srcOrd="9" destOrd="0" presId="urn:microsoft.com/office/officeart/2005/8/layout/hChevron3"/>
    <dgm:cxn modelId="{83D16175-8128-4BA1-B389-92753778E373}" type="presParOf" srcId="{2780CB37-4F93-4327-BADB-EE048427F62C}" destId="{7B20B0E2-33DB-4BC4-B41D-D5D66577018E}" srcOrd="10" destOrd="0" presId="urn:microsoft.com/office/officeart/2005/8/layout/hChevron3"/>
    <dgm:cxn modelId="{F3A86BFA-ABCB-4076-A193-C105A41CEFD2}" type="presParOf" srcId="{2780CB37-4F93-4327-BADB-EE048427F62C}" destId="{5F4BBC82-305C-401C-937F-1905DABCDB26}" srcOrd="11" destOrd="0" presId="urn:microsoft.com/office/officeart/2005/8/layout/hChevron3"/>
    <dgm:cxn modelId="{46EA53E3-818F-4853-B6D7-A9F76485ABFD}" type="presParOf" srcId="{2780CB37-4F93-4327-BADB-EE048427F62C}" destId="{0C909AEC-69A1-4979-B5ED-A79AE57B4CDF}" srcOrd="12" destOrd="0" presId="urn:microsoft.com/office/officeart/2005/8/layout/hChevron3"/>
    <dgm:cxn modelId="{EC37B256-5874-48C5-8387-18C668D81B84}" type="presParOf" srcId="{2780CB37-4F93-4327-BADB-EE048427F62C}" destId="{287F20BD-3274-450F-8352-4FB3F3BD872F}" srcOrd="13" destOrd="0" presId="urn:microsoft.com/office/officeart/2005/8/layout/hChevron3"/>
    <dgm:cxn modelId="{D4C9B4F8-0F22-42D4-80A5-F0F06CEC27AD}" type="presParOf" srcId="{2780CB37-4F93-4327-BADB-EE048427F62C}" destId="{84C0F1AB-DE32-415C-8A25-0C1A2C581BE7}" srcOrd="14" destOrd="0" presId="urn:microsoft.com/office/officeart/2005/8/layout/hChevron3"/>
    <dgm:cxn modelId="{CE10CC05-26A8-4C38-AE27-64805117877E}" type="presParOf" srcId="{2780CB37-4F93-4327-BADB-EE048427F62C}" destId="{67AF21A3-E0EA-432E-877E-EC81783D6672}" srcOrd="15" destOrd="0" presId="urn:microsoft.com/office/officeart/2005/8/layout/hChevron3"/>
    <dgm:cxn modelId="{4E309E81-3B42-4FB0-A32F-8AE0E1BAE8A3}" type="presParOf" srcId="{2780CB37-4F93-4327-BADB-EE048427F62C}" destId="{54DF0DBD-173C-4986-9B19-08E45A547133}" srcOrd="16" destOrd="0" presId="urn:microsoft.com/office/officeart/2005/8/layout/hChevron3"/>
    <dgm:cxn modelId="{AA9C72B1-547B-4FE3-86CB-B0ECD5E6FD09}" type="presParOf" srcId="{2780CB37-4F93-4327-BADB-EE048427F62C}" destId="{71593C9C-E6BF-4BE5-A330-D1EFC2D2E501}" srcOrd="17" destOrd="0" presId="urn:microsoft.com/office/officeart/2005/8/layout/hChevron3"/>
    <dgm:cxn modelId="{C7BB6A74-294B-47E5-A75D-05A7FEB933EC}" type="presParOf" srcId="{2780CB37-4F93-4327-BADB-EE048427F62C}" destId="{2765BF87-685C-47D2-A2C4-46E6FB39DC9C}" srcOrd="18" destOrd="0" presId="urn:microsoft.com/office/officeart/2005/8/layout/hChevron3"/>
    <dgm:cxn modelId="{97828C2F-7B0B-4410-9261-EB3D1A294C5E}" type="presParOf" srcId="{2780CB37-4F93-4327-BADB-EE048427F62C}" destId="{BDAC3844-FF22-499B-A1C0-79D52D0C4812}" srcOrd="19" destOrd="0" presId="urn:microsoft.com/office/officeart/2005/8/layout/hChevron3"/>
    <dgm:cxn modelId="{DC844CCB-AB7C-4602-8A18-C9A0025D14C2}" type="presParOf" srcId="{2780CB37-4F93-4327-BADB-EE048427F62C}" destId="{CDB35809-9B8F-411A-97D7-7CCA68B22B01}" srcOrd="20" destOrd="0" presId="urn:microsoft.com/office/officeart/2005/8/layout/hChevron3"/>
    <dgm:cxn modelId="{372AD08A-6D23-4082-B253-301BFAD9B683}" type="presParOf" srcId="{2780CB37-4F93-4327-BADB-EE048427F62C}" destId="{1EC2B0C3-ACB6-4CFD-B0EA-22CAD32E9B4F}" srcOrd="21" destOrd="0" presId="urn:microsoft.com/office/officeart/2005/8/layout/hChevron3"/>
    <dgm:cxn modelId="{FDDC369B-9E60-40CF-A98A-15C0048BE10B}" type="presParOf" srcId="{2780CB37-4F93-4327-BADB-EE048427F62C}" destId="{D6BE53DA-5E9D-45EA-9D48-1082D4B271C5}" srcOrd="22" destOrd="0" presId="urn:microsoft.com/office/officeart/2005/8/layout/hChevron3"/>
    <dgm:cxn modelId="{4A0C5586-FFE9-451A-8383-9D05E6765C63}" type="presParOf" srcId="{2780CB37-4F93-4327-BADB-EE048427F62C}" destId="{69AD02A0-0386-481F-B6AE-177B2F052E8D}" srcOrd="23" destOrd="0" presId="urn:microsoft.com/office/officeart/2005/8/layout/hChevron3"/>
    <dgm:cxn modelId="{F3E225DD-9B60-40FC-B36F-6E109A649532}" type="presParOf" srcId="{2780CB37-4F93-4327-BADB-EE048427F62C}" destId="{6934AE74-DA28-420C-B221-BCFA26F85B0E}" srcOrd="24" destOrd="0" presId="urn:microsoft.com/office/officeart/2005/8/layout/hChevron3"/>
    <dgm:cxn modelId="{D53C1794-EF7A-4837-8F4B-8A9B7CB97C03}" type="presParOf" srcId="{2780CB37-4F93-4327-BADB-EE048427F62C}" destId="{A406EE16-E983-4B8D-A3B9-CC9DA6023CA9}" srcOrd="25" destOrd="0" presId="urn:microsoft.com/office/officeart/2005/8/layout/hChevron3"/>
    <dgm:cxn modelId="{40104537-99ED-4FC7-878D-8BEBD2B55131}" type="presParOf" srcId="{2780CB37-4F93-4327-BADB-EE048427F62C}" destId="{C1A570E3-3436-47A4-BA0C-E1E84ED31647}" srcOrd="26" destOrd="0" presId="urn:microsoft.com/office/officeart/2005/8/layout/hChevron3"/>
    <dgm:cxn modelId="{30B202FC-200C-42A4-B101-4DAEFE7E9DF4}" type="presParOf" srcId="{2780CB37-4F93-4327-BADB-EE048427F62C}" destId="{1FAD0F17-7B98-4CD0-86AB-991FF6A45EC9}" srcOrd="27" destOrd="0" presId="urn:microsoft.com/office/officeart/2005/8/layout/hChevron3"/>
    <dgm:cxn modelId="{718F0270-06C2-4500-A522-45D619E60EDB}" type="presParOf" srcId="{2780CB37-4F93-4327-BADB-EE048427F62C}" destId="{AE521ED2-830D-4818-9A63-CB886A1429F5}" srcOrd="28" destOrd="0" presId="urn:microsoft.com/office/officeart/2005/8/layout/hChevron3"/>
    <dgm:cxn modelId="{29DA8A40-2E34-4189-9032-7B1BD167FCDA}" type="presParOf" srcId="{2780CB37-4F93-4327-BADB-EE048427F62C}" destId="{EC100ED9-9E00-4007-9395-A9AFA15A3F19}" srcOrd="29" destOrd="0" presId="urn:microsoft.com/office/officeart/2005/8/layout/hChevron3"/>
    <dgm:cxn modelId="{C16E15EF-F16B-4F55-B6EC-E80FF5FE73A1}" type="presParOf" srcId="{2780CB37-4F93-4327-BADB-EE048427F62C}" destId="{AF80794C-3FA0-42D8-AF3A-38CB368C966B}" srcOrd="3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CD00F77-7540-4435-B453-B56401562269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8020641D-E2E8-4D28-ADD1-8EEE9D11F25A}">
      <dgm:prSet phldrT="[Text]"/>
      <dgm:spPr>
        <a:solidFill>
          <a:srgbClr val="971C54"/>
        </a:solidFill>
      </dgm:spPr>
      <dgm:t>
        <a:bodyPr/>
        <a:lstStyle/>
        <a:p>
          <a:r>
            <a:rPr lang="cs-CZ" dirty="0">
              <a:solidFill>
                <a:schemeClr val="bg1"/>
              </a:solidFill>
            </a:rPr>
            <a:t>2006</a:t>
          </a:r>
        </a:p>
      </dgm:t>
    </dgm:pt>
    <dgm:pt modelId="{420EFB7A-BEAF-4DF4-85F9-2DAC61D7F54D}" type="parTrans" cxnId="{1E6327A9-CEFE-4E83-92D5-7328B77C0CD4}">
      <dgm:prSet/>
      <dgm:spPr/>
      <dgm:t>
        <a:bodyPr/>
        <a:lstStyle/>
        <a:p>
          <a:endParaRPr lang="cs-CZ"/>
        </a:p>
      </dgm:t>
    </dgm:pt>
    <dgm:pt modelId="{87D64A99-5B38-4A0B-AC18-F2ACF0128288}" type="sibTrans" cxnId="{1E6327A9-CEFE-4E83-92D5-7328B77C0CD4}">
      <dgm:prSet/>
      <dgm:spPr/>
      <dgm:t>
        <a:bodyPr/>
        <a:lstStyle/>
        <a:p>
          <a:endParaRPr lang="cs-CZ"/>
        </a:p>
      </dgm:t>
    </dgm:pt>
    <dgm:pt modelId="{0A1E2928-9E26-4C16-AE1D-86647DEAB178}">
      <dgm:prSet phldrT="[Text]"/>
      <dgm:spPr>
        <a:solidFill>
          <a:srgbClr val="971C54"/>
        </a:solidFill>
      </dgm:spPr>
      <dgm:t>
        <a:bodyPr/>
        <a:lstStyle/>
        <a:p>
          <a:r>
            <a:rPr lang="cs-CZ" dirty="0"/>
            <a:t>2018</a:t>
          </a:r>
        </a:p>
      </dgm:t>
    </dgm:pt>
    <dgm:pt modelId="{5595F0EC-961E-4DB5-95FA-E8B39DCE0269}" type="parTrans" cxnId="{C135B5BF-469B-4F09-9749-F8B1B2B1C90B}">
      <dgm:prSet/>
      <dgm:spPr/>
      <dgm:t>
        <a:bodyPr/>
        <a:lstStyle/>
        <a:p>
          <a:endParaRPr lang="cs-CZ"/>
        </a:p>
      </dgm:t>
    </dgm:pt>
    <dgm:pt modelId="{5091A9DB-C5B9-4883-B572-B82BE9AA678E}" type="sibTrans" cxnId="{C135B5BF-469B-4F09-9749-F8B1B2B1C90B}">
      <dgm:prSet/>
      <dgm:spPr/>
      <dgm:t>
        <a:bodyPr/>
        <a:lstStyle/>
        <a:p>
          <a:endParaRPr lang="cs-CZ"/>
        </a:p>
      </dgm:t>
    </dgm:pt>
    <dgm:pt modelId="{83962F3F-FAE4-497E-9E74-C2994D36FA33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2019</a:t>
          </a:r>
        </a:p>
      </dgm:t>
    </dgm:pt>
    <dgm:pt modelId="{77834562-1F3C-4393-9AB6-703FF7F8A141}" type="parTrans" cxnId="{89CCDFC1-7865-492E-BE86-D4445B7A236F}">
      <dgm:prSet/>
      <dgm:spPr/>
      <dgm:t>
        <a:bodyPr/>
        <a:lstStyle/>
        <a:p>
          <a:endParaRPr lang="cs-CZ"/>
        </a:p>
      </dgm:t>
    </dgm:pt>
    <dgm:pt modelId="{310E6661-4209-4A6B-A70D-C2CBC435233D}" type="sibTrans" cxnId="{89CCDFC1-7865-492E-BE86-D4445B7A236F}">
      <dgm:prSet/>
      <dgm:spPr/>
      <dgm:t>
        <a:bodyPr/>
        <a:lstStyle/>
        <a:p>
          <a:endParaRPr lang="cs-CZ"/>
        </a:p>
      </dgm:t>
    </dgm:pt>
    <dgm:pt modelId="{77804E7D-A04D-465F-B121-5DBEBBB5E1D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2007</a:t>
          </a:r>
        </a:p>
      </dgm:t>
    </dgm:pt>
    <dgm:pt modelId="{EC5BE1F7-0498-49EC-B664-E3CDE1B2F9F1}" type="parTrans" cxnId="{AFDD17F6-A25E-47FB-A0F2-45463F7ED91A}">
      <dgm:prSet/>
      <dgm:spPr/>
      <dgm:t>
        <a:bodyPr/>
        <a:lstStyle/>
        <a:p>
          <a:endParaRPr lang="cs-CZ"/>
        </a:p>
      </dgm:t>
    </dgm:pt>
    <dgm:pt modelId="{DAF8DF84-AE5C-4253-920C-17D700A76BA6}" type="sibTrans" cxnId="{AFDD17F6-A25E-47FB-A0F2-45463F7ED91A}">
      <dgm:prSet/>
      <dgm:spPr/>
      <dgm:t>
        <a:bodyPr/>
        <a:lstStyle/>
        <a:p>
          <a:endParaRPr lang="cs-CZ"/>
        </a:p>
      </dgm:t>
    </dgm:pt>
    <dgm:pt modelId="{8C3569E1-3BD5-4C99-BC5C-DA04C768F7B4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2008</a:t>
          </a:r>
        </a:p>
      </dgm:t>
    </dgm:pt>
    <dgm:pt modelId="{18C56C03-987C-4654-8AA8-A90F8862901F}" type="parTrans" cxnId="{AE67A043-EDA7-469A-AE2F-331391603B31}">
      <dgm:prSet/>
      <dgm:spPr/>
      <dgm:t>
        <a:bodyPr/>
        <a:lstStyle/>
        <a:p>
          <a:endParaRPr lang="cs-CZ"/>
        </a:p>
      </dgm:t>
    </dgm:pt>
    <dgm:pt modelId="{BF22F4FF-9388-40ED-AB7E-436771643142}" type="sibTrans" cxnId="{AE67A043-EDA7-469A-AE2F-331391603B31}">
      <dgm:prSet/>
      <dgm:spPr/>
      <dgm:t>
        <a:bodyPr/>
        <a:lstStyle/>
        <a:p>
          <a:endParaRPr lang="cs-CZ"/>
        </a:p>
      </dgm:t>
    </dgm:pt>
    <dgm:pt modelId="{560307D7-019A-494C-BDBB-814F7BFFBF52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2009</a:t>
          </a:r>
        </a:p>
      </dgm:t>
    </dgm:pt>
    <dgm:pt modelId="{4AAD1885-2B83-4319-94B1-75CF5F406F81}" type="parTrans" cxnId="{898D0333-C349-45A0-B74D-E28813BA6202}">
      <dgm:prSet/>
      <dgm:spPr/>
      <dgm:t>
        <a:bodyPr/>
        <a:lstStyle/>
        <a:p>
          <a:endParaRPr lang="cs-CZ"/>
        </a:p>
      </dgm:t>
    </dgm:pt>
    <dgm:pt modelId="{D7995F17-B06C-4F34-A142-3A4F6B136AA2}" type="sibTrans" cxnId="{898D0333-C349-45A0-B74D-E28813BA6202}">
      <dgm:prSet/>
      <dgm:spPr/>
      <dgm:t>
        <a:bodyPr/>
        <a:lstStyle/>
        <a:p>
          <a:endParaRPr lang="cs-CZ"/>
        </a:p>
      </dgm:t>
    </dgm:pt>
    <dgm:pt modelId="{B6AD5FA3-F3F5-443B-B7B3-27ECFF6AC76F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2010</a:t>
          </a:r>
        </a:p>
      </dgm:t>
    </dgm:pt>
    <dgm:pt modelId="{10D6435E-6C4E-4EF0-81F4-8F9835AC3B47}" type="parTrans" cxnId="{DFE15A6A-4A79-4378-B4BA-81D99CF56530}">
      <dgm:prSet/>
      <dgm:spPr/>
      <dgm:t>
        <a:bodyPr/>
        <a:lstStyle/>
        <a:p>
          <a:endParaRPr lang="cs-CZ"/>
        </a:p>
      </dgm:t>
    </dgm:pt>
    <dgm:pt modelId="{C397B6B1-250B-4DD6-94E6-06FBB461A06D}" type="sibTrans" cxnId="{DFE15A6A-4A79-4378-B4BA-81D99CF56530}">
      <dgm:prSet/>
      <dgm:spPr/>
      <dgm:t>
        <a:bodyPr/>
        <a:lstStyle/>
        <a:p>
          <a:endParaRPr lang="cs-CZ"/>
        </a:p>
      </dgm:t>
    </dgm:pt>
    <dgm:pt modelId="{A6736089-F08F-45B4-AC2C-A4A8A9126BF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2011</a:t>
          </a:r>
        </a:p>
      </dgm:t>
    </dgm:pt>
    <dgm:pt modelId="{0411CDAE-8598-42CF-AD21-FB5B1E2C2EDF}" type="parTrans" cxnId="{D74D9856-5DFD-490F-B594-6EBFCA4ADD1B}">
      <dgm:prSet/>
      <dgm:spPr/>
      <dgm:t>
        <a:bodyPr/>
        <a:lstStyle/>
        <a:p>
          <a:endParaRPr lang="cs-CZ"/>
        </a:p>
      </dgm:t>
    </dgm:pt>
    <dgm:pt modelId="{31B1683D-F214-4282-9444-556955E4E522}" type="sibTrans" cxnId="{D74D9856-5DFD-490F-B594-6EBFCA4ADD1B}">
      <dgm:prSet/>
      <dgm:spPr/>
      <dgm:t>
        <a:bodyPr/>
        <a:lstStyle/>
        <a:p>
          <a:endParaRPr lang="cs-CZ"/>
        </a:p>
      </dgm:t>
    </dgm:pt>
    <dgm:pt modelId="{09D8D4D2-4549-449F-80A4-875DC08926C6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2012</a:t>
          </a:r>
        </a:p>
      </dgm:t>
    </dgm:pt>
    <dgm:pt modelId="{B8C30B6D-DFBF-4607-B440-AB5E8B432F16}" type="parTrans" cxnId="{490CFEC8-539A-4E5C-8D26-E1090DCE093B}">
      <dgm:prSet/>
      <dgm:spPr/>
      <dgm:t>
        <a:bodyPr/>
        <a:lstStyle/>
        <a:p>
          <a:endParaRPr lang="cs-CZ"/>
        </a:p>
      </dgm:t>
    </dgm:pt>
    <dgm:pt modelId="{540514B7-8A04-4770-A3F1-3517FE372DB1}" type="sibTrans" cxnId="{490CFEC8-539A-4E5C-8D26-E1090DCE093B}">
      <dgm:prSet/>
      <dgm:spPr/>
      <dgm:t>
        <a:bodyPr/>
        <a:lstStyle/>
        <a:p>
          <a:endParaRPr lang="cs-CZ"/>
        </a:p>
      </dgm:t>
    </dgm:pt>
    <dgm:pt modelId="{ADEC6547-40A3-419C-A9E1-45DD24913E98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2013</a:t>
          </a:r>
        </a:p>
      </dgm:t>
    </dgm:pt>
    <dgm:pt modelId="{90D5E21D-CD74-4FAB-8410-31641C4F33B6}" type="parTrans" cxnId="{0A504C47-DB94-414D-A4F4-D49E122B0A4A}">
      <dgm:prSet/>
      <dgm:spPr/>
      <dgm:t>
        <a:bodyPr/>
        <a:lstStyle/>
        <a:p>
          <a:endParaRPr lang="cs-CZ"/>
        </a:p>
      </dgm:t>
    </dgm:pt>
    <dgm:pt modelId="{DC1F91C9-6EE7-4827-8408-30447156E6F0}" type="sibTrans" cxnId="{0A504C47-DB94-414D-A4F4-D49E122B0A4A}">
      <dgm:prSet/>
      <dgm:spPr/>
      <dgm:t>
        <a:bodyPr/>
        <a:lstStyle/>
        <a:p>
          <a:endParaRPr lang="cs-CZ"/>
        </a:p>
      </dgm:t>
    </dgm:pt>
    <dgm:pt modelId="{473084DA-7876-483A-8DCF-3531D4B06360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2014</a:t>
          </a:r>
        </a:p>
      </dgm:t>
    </dgm:pt>
    <dgm:pt modelId="{8E0BC05F-0E3F-47F7-8CBD-218CA51EAA7C}" type="parTrans" cxnId="{C56C647E-871D-442B-B332-3C81242C7D3F}">
      <dgm:prSet/>
      <dgm:spPr/>
      <dgm:t>
        <a:bodyPr/>
        <a:lstStyle/>
        <a:p>
          <a:endParaRPr lang="cs-CZ"/>
        </a:p>
      </dgm:t>
    </dgm:pt>
    <dgm:pt modelId="{9DBEC09F-BC4F-460D-9509-A83646AF5118}" type="sibTrans" cxnId="{C56C647E-871D-442B-B332-3C81242C7D3F}">
      <dgm:prSet/>
      <dgm:spPr/>
      <dgm:t>
        <a:bodyPr/>
        <a:lstStyle/>
        <a:p>
          <a:endParaRPr lang="cs-CZ"/>
        </a:p>
      </dgm:t>
    </dgm:pt>
    <dgm:pt modelId="{70BDF343-A6E8-491B-88C4-24A96B0F989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2015</a:t>
          </a:r>
        </a:p>
      </dgm:t>
    </dgm:pt>
    <dgm:pt modelId="{52E20242-4B7A-475A-8EFE-5DFB20022E82}" type="parTrans" cxnId="{9D81E3FF-E71E-4394-8E66-CFD1A0808C70}">
      <dgm:prSet/>
      <dgm:spPr/>
      <dgm:t>
        <a:bodyPr/>
        <a:lstStyle/>
        <a:p>
          <a:endParaRPr lang="cs-CZ"/>
        </a:p>
      </dgm:t>
    </dgm:pt>
    <dgm:pt modelId="{1A9E6E23-DC48-4EC1-A16B-AA3921031C9B}" type="sibTrans" cxnId="{9D81E3FF-E71E-4394-8E66-CFD1A0808C70}">
      <dgm:prSet/>
      <dgm:spPr/>
      <dgm:t>
        <a:bodyPr/>
        <a:lstStyle/>
        <a:p>
          <a:endParaRPr lang="cs-CZ"/>
        </a:p>
      </dgm:t>
    </dgm:pt>
    <dgm:pt modelId="{E2F1FD7F-DA25-49E0-85BB-F99404F21E48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2016</a:t>
          </a:r>
        </a:p>
      </dgm:t>
    </dgm:pt>
    <dgm:pt modelId="{FC9D47CF-84E4-4B2F-8983-BD3040CF95E4}" type="parTrans" cxnId="{169CE13D-7706-46D6-999D-AD7CAFB22F14}">
      <dgm:prSet/>
      <dgm:spPr/>
      <dgm:t>
        <a:bodyPr/>
        <a:lstStyle/>
        <a:p>
          <a:endParaRPr lang="cs-CZ"/>
        </a:p>
      </dgm:t>
    </dgm:pt>
    <dgm:pt modelId="{8C3045E0-3B46-4684-B963-FE5C493F1F58}" type="sibTrans" cxnId="{169CE13D-7706-46D6-999D-AD7CAFB22F14}">
      <dgm:prSet/>
      <dgm:spPr/>
      <dgm:t>
        <a:bodyPr/>
        <a:lstStyle/>
        <a:p>
          <a:endParaRPr lang="cs-CZ"/>
        </a:p>
      </dgm:t>
    </dgm:pt>
    <dgm:pt modelId="{62AE32F8-DC8C-460B-8BE0-9331A87C28F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2017</a:t>
          </a:r>
        </a:p>
      </dgm:t>
    </dgm:pt>
    <dgm:pt modelId="{2CF68B5B-4209-4574-A234-0EA276866F43}" type="parTrans" cxnId="{C5E4A5B8-1248-41E0-8EDD-554288F3134F}">
      <dgm:prSet/>
      <dgm:spPr/>
      <dgm:t>
        <a:bodyPr/>
        <a:lstStyle/>
        <a:p>
          <a:endParaRPr lang="cs-CZ"/>
        </a:p>
      </dgm:t>
    </dgm:pt>
    <dgm:pt modelId="{17CAA202-E103-430C-BCBC-10D553B19EA6}" type="sibTrans" cxnId="{C5E4A5B8-1248-41E0-8EDD-554288F3134F}">
      <dgm:prSet/>
      <dgm:spPr/>
      <dgm:t>
        <a:bodyPr/>
        <a:lstStyle/>
        <a:p>
          <a:endParaRPr lang="cs-CZ"/>
        </a:p>
      </dgm:t>
    </dgm:pt>
    <dgm:pt modelId="{5AEDCE6D-792F-4778-92BC-66B5BF4363F3}">
      <dgm:prSet/>
      <dgm:spPr>
        <a:solidFill>
          <a:srgbClr val="971C54"/>
        </a:solidFill>
      </dgm:spPr>
      <dgm:t>
        <a:bodyPr/>
        <a:lstStyle/>
        <a:p>
          <a:endParaRPr lang="cs-CZ" dirty="0"/>
        </a:p>
      </dgm:t>
    </dgm:pt>
    <dgm:pt modelId="{62E0F3DE-0073-4604-A35F-28E6991577D0}" type="parTrans" cxnId="{43BB2451-E2B3-4F0B-8DE3-07C7544E868A}">
      <dgm:prSet/>
      <dgm:spPr/>
      <dgm:t>
        <a:bodyPr/>
        <a:lstStyle/>
        <a:p>
          <a:endParaRPr lang="cs-CZ"/>
        </a:p>
      </dgm:t>
    </dgm:pt>
    <dgm:pt modelId="{19B56471-4034-481A-A87F-497367288BA0}" type="sibTrans" cxnId="{43BB2451-E2B3-4F0B-8DE3-07C7544E868A}">
      <dgm:prSet/>
      <dgm:spPr/>
      <dgm:t>
        <a:bodyPr/>
        <a:lstStyle/>
        <a:p>
          <a:endParaRPr lang="cs-CZ"/>
        </a:p>
      </dgm:t>
    </dgm:pt>
    <dgm:pt modelId="{A7243E69-684F-4993-91E4-851DF266567F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2021</a:t>
          </a:r>
        </a:p>
      </dgm:t>
    </dgm:pt>
    <dgm:pt modelId="{561344EB-1339-4871-90B9-7422BCF051E4}" type="parTrans" cxnId="{9EB8BA1A-32B5-49A1-A6AD-71236155E4A5}">
      <dgm:prSet/>
      <dgm:spPr/>
      <dgm:t>
        <a:bodyPr/>
        <a:lstStyle/>
        <a:p>
          <a:endParaRPr lang="cs-CZ"/>
        </a:p>
      </dgm:t>
    </dgm:pt>
    <dgm:pt modelId="{20589FAF-B419-43AF-A225-E3FF2BB985C8}" type="sibTrans" cxnId="{9EB8BA1A-32B5-49A1-A6AD-71236155E4A5}">
      <dgm:prSet/>
      <dgm:spPr/>
      <dgm:t>
        <a:bodyPr/>
        <a:lstStyle/>
        <a:p>
          <a:endParaRPr lang="cs-CZ"/>
        </a:p>
      </dgm:t>
    </dgm:pt>
    <dgm:pt modelId="{2780CB37-4F93-4327-BADB-EE048427F62C}" type="pres">
      <dgm:prSet presAssocID="{5CD00F77-7540-4435-B453-B56401562269}" presName="Name0" presStyleCnt="0">
        <dgm:presLayoutVars>
          <dgm:dir/>
          <dgm:resizeHandles val="exact"/>
        </dgm:presLayoutVars>
      </dgm:prSet>
      <dgm:spPr/>
    </dgm:pt>
    <dgm:pt modelId="{56827605-D379-4E53-8AEE-C372B6D8E1CD}" type="pres">
      <dgm:prSet presAssocID="{8020641D-E2E8-4D28-ADD1-8EEE9D11F25A}" presName="parTxOnly" presStyleLbl="node1" presStyleIdx="0" presStyleCnt="16">
        <dgm:presLayoutVars>
          <dgm:bulletEnabled val="1"/>
        </dgm:presLayoutVars>
      </dgm:prSet>
      <dgm:spPr/>
    </dgm:pt>
    <dgm:pt modelId="{5C272566-063C-4C84-AFB7-00FB4D219DD7}" type="pres">
      <dgm:prSet presAssocID="{87D64A99-5B38-4A0B-AC18-F2ACF0128288}" presName="parSpace" presStyleCnt="0"/>
      <dgm:spPr/>
    </dgm:pt>
    <dgm:pt modelId="{4670F805-F0A0-4185-AE14-75F608585354}" type="pres">
      <dgm:prSet presAssocID="{77804E7D-A04D-465F-B121-5DBEBBB5E1D5}" presName="parTxOnly" presStyleLbl="node1" presStyleIdx="1" presStyleCnt="16">
        <dgm:presLayoutVars>
          <dgm:bulletEnabled val="1"/>
        </dgm:presLayoutVars>
      </dgm:prSet>
      <dgm:spPr/>
    </dgm:pt>
    <dgm:pt modelId="{7D9C254F-09C7-44DE-BCE7-B0BDE7A4DE90}" type="pres">
      <dgm:prSet presAssocID="{DAF8DF84-AE5C-4253-920C-17D700A76BA6}" presName="parSpace" presStyleCnt="0"/>
      <dgm:spPr/>
    </dgm:pt>
    <dgm:pt modelId="{BCA1916C-B3C6-4B21-81E5-C3AE512F440C}" type="pres">
      <dgm:prSet presAssocID="{8C3569E1-3BD5-4C99-BC5C-DA04C768F7B4}" presName="parTxOnly" presStyleLbl="node1" presStyleIdx="2" presStyleCnt="16">
        <dgm:presLayoutVars>
          <dgm:bulletEnabled val="1"/>
        </dgm:presLayoutVars>
      </dgm:prSet>
      <dgm:spPr/>
    </dgm:pt>
    <dgm:pt modelId="{B312B6AF-937C-48E8-8C32-F6FB7C5205C0}" type="pres">
      <dgm:prSet presAssocID="{BF22F4FF-9388-40ED-AB7E-436771643142}" presName="parSpace" presStyleCnt="0"/>
      <dgm:spPr/>
    </dgm:pt>
    <dgm:pt modelId="{E49394BD-ACDD-4E2A-8D4E-3165DB189210}" type="pres">
      <dgm:prSet presAssocID="{560307D7-019A-494C-BDBB-814F7BFFBF52}" presName="parTxOnly" presStyleLbl="node1" presStyleIdx="3" presStyleCnt="16">
        <dgm:presLayoutVars>
          <dgm:bulletEnabled val="1"/>
        </dgm:presLayoutVars>
      </dgm:prSet>
      <dgm:spPr/>
    </dgm:pt>
    <dgm:pt modelId="{2ADB92A6-F288-4FE5-B13F-5AA6494F2648}" type="pres">
      <dgm:prSet presAssocID="{D7995F17-B06C-4F34-A142-3A4F6B136AA2}" presName="parSpace" presStyleCnt="0"/>
      <dgm:spPr/>
    </dgm:pt>
    <dgm:pt modelId="{FDED06C1-69AE-4B3F-A4A6-6CA7D57D0203}" type="pres">
      <dgm:prSet presAssocID="{B6AD5FA3-F3F5-443B-B7B3-27ECFF6AC76F}" presName="parTxOnly" presStyleLbl="node1" presStyleIdx="4" presStyleCnt="16">
        <dgm:presLayoutVars>
          <dgm:bulletEnabled val="1"/>
        </dgm:presLayoutVars>
      </dgm:prSet>
      <dgm:spPr/>
    </dgm:pt>
    <dgm:pt modelId="{1CC4DA28-A81F-4677-8B91-C9F0C232A973}" type="pres">
      <dgm:prSet presAssocID="{C397B6B1-250B-4DD6-94E6-06FBB461A06D}" presName="parSpace" presStyleCnt="0"/>
      <dgm:spPr/>
    </dgm:pt>
    <dgm:pt modelId="{7B20B0E2-33DB-4BC4-B41D-D5D66577018E}" type="pres">
      <dgm:prSet presAssocID="{A6736089-F08F-45B4-AC2C-A4A8A9126BF5}" presName="parTxOnly" presStyleLbl="node1" presStyleIdx="5" presStyleCnt="16">
        <dgm:presLayoutVars>
          <dgm:bulletEnabled val="1"/>
        </dgm:presLayoutVars>
      </dgm:prSet>
      <dgm:spPr/>
    </dgm:pt>
    <dgm:pt modelId="{5F4BBC82-305C-401C-937F-1905DABCDB26}" type="pres">
      <dgm:prSet presAssocID="{31B1683D-F214-4282-9444-556955E4E522}" presName="parSpace" presStyleCnt="0"/>
      <dgm:spPr/>
    </dgm:pt>
    <dgm:pt modelId="{0C909AEC-69A1-4979-B5ED-A79AE57B4CDF}" type="pres">
      <dgm:prSet presAssocID="{09D8D4D2-4549-449F-80A4-875DC08926C6}" presName="parTxOnly" presStyleLbl="node1" presStyleIdx="6" presStyleCnt="16">
        <dgm:presLayoutVars>
          <dgm:bulletEnabled val="1"/>
        </dgm:presLayoutVars>
      </dgm:prSet>
      <dgm:spPr/>
    </dgm:pt>
    <dgm:pt modelId="{287F20BD-3274-450F-8352-4FB3F3BD872F}" type="pres">
      <dgm:prSet presAssocID="{540514B7-8A04-4770-A3F1-3517FE372DB1}" presName="parSpace" presStyleCnt="0"/>
      <dgm:spPr/>
    </dgm:pt>
    <dgm:pt modelId="{84C0F1AB-DE32-415C-8A25-0C1A2C581BE7}" type="pres">
      <dgm:prSet presAssocID="{ADEC6547-40A3-419C-A9E1-45DD24913E98}" presName="parTxOnly" presStyleLbl="node1" presStyleIdx="7" presStyleCnt="16">
        <dgm:presLayoutVars>
          <dgm:bulletEnabled val="1"/>
        </dgm:presLayoutVars>
      </dgm:prSet>
      <dgm:spPr/>
    </dgm:pt>
    <dgm:pt modelId="{67AF21A3-E0EA-432E-877E-EC81783D6672}" type="pres">
      <dgm:prSet presAssocID="{DC1F91C9-6EE7-4827-8408-30447156E6F0}" presName="parSpace" presStyleCnt="0"/>
      <dgm:spPr/>
    </dgm:pt>
    <dgm:pt modelId="{54DF0DBD-173C-4986-9B19-08E45A547133}" type="pres">
      <dgm:prSet presAssocID="{473084DA-7876-483A-8DCF-3531D4B06360}" presName="parTxOnly" presStyleLbl="node1" presStyleIdx="8" presStyleCnt="16">
        <dgm:presLayoutVars>
          <dgm:bulletEnabled val="1"/>
        </dgm:presLayoutVars>
      </dgm:prSet>
      <dgm:spPr/>
    </dgm:pt>
    <dgm:pt modelId="{71593C9C-E6BF-4BE5-A330-D1EFC2D2E501}" type="pres">
      <dgm:prSet presAssocID="{9DBEC09F-BC4F-460D-9509-A83646AF5118}" presName="parSpace" presStyleCnt="0"/>
      <dgm:spPr/>
    </dgm:pt>
    <dgm:pt modelId="{2765BF87-685C-47D2-A2C4-46E6FB39DC9C}" type="pres">
      <dgm:prSet presAssocID="{70BDF343-A6E8-491B-88C4-24A96B0F9894}" presName="parTxOnly" presStyleLbl="node1" presStyleIdx="9" presStyleCnt="16">
        <dgm:presLayoutVars>
          <dgm:bulletEnabled val="1"/>
        </dgm:presLayoutVars>
      </dgm:prSet>
      <dgm:spPr/>
    </dgm:pt>
    <dgm:pt modelId="{BDAC3844-FF22-499B-A1C0-79D52D0C4812}" type="pres">
      <dgm:prSet presAssocID="{1A9E6E23-DC48-4EC1-A16B-AA3921031C9B}" presName="parSpace" presStyleCnt="0"/>
      <dgm:spPr/>
    </dgm:pt>
    <dgm:pt modelId="{CDB35809-9B8F-411A-97D7-7CCA68B22B01}" type="pres">
      <dgm:prSet presAssocID="{E2F1FD7F-DA25-49E0-85BB-F99404F21E48}" presName="parTxOnly" presStyleLbl="node1" presStyleIdx="10" presStyleCnt="16">
        <dgm:presLayoutVars>
          <dgm:bulletEnabled val="1"/>
        </dgm:presLayoutVars>
      </dgm:prSet>
      <dgm:spPr/>
    </dgm:pt>
    <dgm:pt modelId="{1EC2B0C3-ACB6-4CFD-B0EA-22CAD32E9B4F}" type="pres">
      <dgm:prSet presAssocID="{8C3045E0-3B46-4684-B963-FE5C493F1F58}" presName="parSpace" presStyleCnt="0"/>
      <dgm:spPr/>
    </dgm:pt>
    <dgm:pt modelId="{D6BE53DA-5E9D-45EA-9D48-1082D4B271C5}" type="pres">
      <dgm:prSet presAssocID="{62AE32F8-DC8C-460B-8BE0-9331A87C28F4}" presName="parTxOnly" presStyleLbl="node1" presStyleIdx="11" presStyleCnt="16">
        <dgm:presLayoutVars>
          <dgm:bulletEnabled val="1"/>
        </dgm:presLayoutVars>
      </dgm:prSet>
      <dgm:spPr/>
    </dgm:pt>
    <dgm:pt modelId="{69AD02A0-0386-481F-B6AE-177B2F052E8D}" type="pres">
      <dgm:prSet presAssocID="{17CAA202-E103-430C-BCBC-10D553B19EA6}" presName="parSpace" presStyleCnt="0"/>
      <dgm:spPr/>
    </dgm:pt>
    <dgm:pt modelId="{6934AE74-DA28-420C-B221-BCFA26F85B0E}" type="pres">
      <dgm:prSet presAssocID="{0A1E2928-9E26-4C16-AE1D-86647DEAB178}" presName="parTxOnly" presStyleLbl="node1" presStyleIdx="12" presStyleCnt="16">
        <dgm:presLayoutVars>
          <dgm:bulletEnabled val="1"/>
        </dgm:presLayoutVars>
      </dgm:prSet>
      <dgm:spPr/>
    </dgm:pt>
    <dgm:pt modelId="{A406EE16-E983-4B8D-A3B9-CC9DA6023CA9}" type="pres">
      <dgm:prSet presAssocID="{5091A9DB-C5B9-4883-B572-B82BE9AA678E}" presName="parSpace" presStyleCnt="0"/>
      <dgm:spPr/>
    </dgm:pt>
    <dgm:pt modelId="{C1A570E3-3436-47A4-BA0C-E1E84ED31647}" type="pres">
      <dgm:prSet presAssocID="{83962F3F-FAE4-497E-9E74-C2994D36FA33}" presName="parTxOnly" presStyleLbl="node1" presStyleIdx="13" presStyleCnt="16">
        <dgm:presLayoutVars>
          <dgm:bulletEnabled val="1"/>
        </dgm:presLayoutVars>
      </dgm:prSet>
      <dgm:spPr/>
    </dgm:pt>
    <dgm:pt modelId="{1FAD0F17-7B98-4CD0-86AB-991FF6A45EC9}" type="pres">
      <dgm:prSet presAssocID="{310E6661-4209-4A6B-A70D-C2CBC435233D}" presName="parSpace" presStyleCnt="0"/>
      <dgm:spPr/>
    </dgm:pt>
    <dgm:pt modelId="{AE521ED2-830D-4818-9A63-CB886A1429F5}" type="pres">
      <dgm:prSet presAssocID="{5AEDCE6D-792F-4778-92BC-66B5BF4363F3}" presName="parTxOnly" presStyleLbl="node1" presStyleIdx="14" presStyleCnt="16" custScaleX="47158">
        <dgm:presLayoutVars>
          <dgm:bulletEnabled val="1"/>
        </dgm:presLayoutVars>
      </dgm:prSet>
      <dgm:spPr/>
    </dgm:pt>
    <dgm:pt modelId="{EC100ED9-9E00-4007-9395-A9AFA15A3F19}" type="pres">
      <dgm:prSet presAssocID="{19B56471-4034-481A-A87F-497367288BA0}" presName="parSpace" presStyleCnt="0"/>
      <dgm:spPr/>
    </dgm:pt>
    <dgm:pt modelId="{AF80794C-3FA0-42D8-AF3A-38CB368C966B}" type="pres">
      <dgm:prSet presAssocID="{A7243E69-684F-4993-91E4-851DF266567F}" presName="parTxOnly" presStyleLbl="node1" presStyleIdx="15" presStyleCnt="16">
        <dgm:presLayoutVars>
          <dgm:bulletEnabled val="1"/>
        </dgm:presLayoutVars>
      </dgm:prSet>
      <dgm:spPr/>
    </dgm:pt>
  </dgm:ptLst>
  <dgm:cxnLst>
    <dgm:cxn modelId="{AF4A3708-5819-4207-A5BE-CA5674BADEE4}" type="presOf" srcId="{560307D7-019A-494C-BDBB-814F7BFFBF52}" destId="{E49394BD-ACDD-4E2A-8D4E-3165DB189210}" srcOrd="0" destOrd="0" presId="urn:microsoft.com/office/officeart/2005/8/layout/hChevron3"/>
    <dgm:cxn modelId="{6F829D18-6B42-4183-ABAE-B8A17564D5A5}" type="presOf" srcId="{473084DA-7876-483A-8DCF-3531D4B06360}" destId="{54DF0DBD-173C-4986-9B19-08E45A547133}" srcOrd="0" destOrd="0" presId="urn:microsoft.com/office/officeart/2005/8/layout/hChevron3"/>
    <dgm:cxn modelId="{A6D1AA18-397E-4F30-A31B-586F63073A41}" type="presOf" srcId="{62AE32F8-DC8C-460B-8BE0-9331A87C28F4}" destId="{D6BE53DA-5E9D-45EA-9D48-1082D4B271C5}" srcOrd="0" destOrd="0" presId="urn:microsoft.com/office/officeart/2005/8/layout/hChevron3"/>
    <dgm:cxn modelId="{9EB8BA1A-32B5-49A1-A6AD-71236155E4A5}" srcId="{5CD00F77-7540-4435-B453-B56401562269}" destId="{A7243E69-684F-4993-91E4-851DF266567F}" srcOrd="15" destOrd="0" parTransId="{561344EB-1339-4871-90B9-7422BCF051E4}" sibTransId="{20589FAF-B419-43AF-A225-E3FF2BB985C8}"/>
    <dgm:cxn modelId="{4B43602C-B4E9-44E1-8300-4E214084BFD7}" type="presOf" srcId="{8C3569E1-3BD5-4C99-BC5C-DA04C768F7B4}" destId="{BCA1916C-B3C6-4B21-81E5-C3AE512F440C}" srcOrd="0" destOrd="0" presId="urn:microsoft.com/office/officeart/2005/8/layout/hChevron3"/>
    <dgm:cxn modelId="{8845602F-3D3C-4583-A614-BB6E5D4E43D1}" type="presOf" srcId="{E2F1FD7F-DA25-49E0-85BB-F99404F21E48}" destId="{CDB35809-9B8F-411A-97D7-7CCA68B22B01}" srcOrd="0" destOrd="0" presId="urn:microsoft.com/office/officeart/2005/8/layout/hChevron3"/>
    <dgm:cxn modelId="{898D0333-C349-45A0-B74D-E28813BA6202}" srcId="{5CD00F77-7540-4435-B453-B56401562269}" destId="{560307D7-019A-494C-BDBB-814F7BFFBF52}" srcOrd="3" destOrd="0" parTransId="{4AAD1885-2B83-4319-94B1-75CF5F406F81}" sibTransId="{D7995F17-B06C-4F34-A142-3A4F6B136AA2}"/>
    <dgm:cxn modelId="{9435CA33-2DCF-4DD0-9230-3328958DA61B}" type="presOf" srcId="{83962F3F-FAE4-497E-9E74-C2994D36FA33}" destId="{C1A570E3-3436-47A4-BA0C-E1E84ED31647}" srcOrd="0" destOrd="0" presId="urn:microsoft.com/office/officeart/2005/8/layout/hChevron3"/>
    <dgm:cxn modelId="{169CE13D-7706-46D6-999D-AD7CAFB22F14}" srcId="{5CD00F77-7540-4435-B453-B56401562269}" destId="{E2F1FD7F-DA25-49E0-85BB-F99404F21E48}" srcOrd="10" destOrd="0" parTransId="{FC9D47CF-84E4-4B2F-8983-BD3040CF95E4}" sibTransId="{8C3045E0-3B46-4684-B963-FE5C493F1F58}"/>
    <dgm:cxn modelId="{8284D740-6610-4588-9045-0898787707C6}" type="presOf" srcId="{77804E7D-A04D-465F-B121-5DBEBBB5E1D5}" destId="{4670F805-F0A0-4185-AE14-75F608585354}" srcOrd="0" destOrd="0" presId="urn:microsoft.com/office/officeart/2005/8/layout/hChevron3"/>
    <dgm:cxn modelId="{E81B8E43-21EB-4D31-B21A-A5BED33C7677}" type="presOf" srcId="{0A1E2928-9E26-4C16-AE1D-86647DEAB178}" destId="{6934AE74-DA28-420C-B221-BCFA26F85B0E}" srcOrd="0" destOrd="0" presId="urn:microsoft.com/office/officeart/2005/8/layout/hChevron3"/>
    <dgm:cxn modelId="{AE67A043-EDA7-469A-AE2F-331391603B31}" srcId="{5CD00F77-7540-4435-B453-B56401562269}" destId="{8C3569E1-3BD5-4C99-BC5C-DA04C768F7B4}" srcOrd="2" destOrd="0" parTransId="{18C56C03-987C-4654-8AA8-A90F8862901F}" sibTransId="{BF22F4FF-9388-40ED-AB7E-436771643142}"/>
    <dgm:cxn modelId="{0AD4E144-6707-4D5F-9965-521278C436F2}" type="presOf" srcId="{5CD00F77-7540-4435-B453-B56401562269}" destId="{2780CB37-4F93-4327-BADB-EE048427F62C}" srcOrd="0" destOrd="0" presId="urn:microsoft.com/office/officeart/2005/8/layout/hChevron3"/>
    <dgm:cxn modelId="{62A91567-0AE4-415E-AE62-3C580AC975D5}" type="presOf" srcId="{70BDF343-A6E8-491B-88C4-24A96B0F9894}" destId="{2765BF87-685C-47D2-A2C4-46E6FB39DC9C}" srcOrd="0" destOrd="0" presId="urn:microsoft.com/office/officeart/2005/8/layout/hChevron3"/>
    <dgm:cxn modelId="{0A504C47-DB94-414D-A4F4-D49E122B0A4A}" srcId="{5CD00F77-7540-4435-B453-B56401562269}" destId="{ADEC6547-40A3-419C-A9E1-45DD24913E98}" srcOrd="7" destOrd="0" parTransId="{90D5E21D-CD74-4FAB-8410-31641C4F33B6}" sibTransId="{DC1F91C9-6EE7-4827-8408-30447156E6F0}"/>
    <dgm:cxn modelId="{DFE15A6A-4A79-4378-B4BA-81D99CF56530}" srcId="{5CD00F77-7540-4435-B453-B56401562269}" destId="{B6AD5FA3-F3F5-443B-B7B3-27ECFF6AC76F}" srcOrd="4" destOrd="0" parTransId="{10D6435E-6C4E-4EF0-81F4-8F9835AC3B47}" sibTransId="{C397B6B1-250B-4DD6-94E6-06FBB461A06D}"/>
    <dgm:cxn modelId="{9805B26A-F2C1-4E4E-882B-173731F6DB20}" type="presOf" srcId="{ADEC6547-40A3-419C-A9E1-45DD24913E98}" destId="{84C0F1AB-DE32-415C-8A25-0C1A2C581BE7}" srcOrd="0" destOrd="0" presId="urn:microsoft.com/office/officeart/2005/8/layout/hChevron3"/>
    <dgm:cxn modelId="{E98FD34B-40A3-41E3-86EF-719B4C8E646D}" type="presOf" srcId="{A6736089-F08F-45B4-AC2C-A4A8A9126BF5}" destId="{7B20B0E2-33DB-4BC4-B41D-D5D66577018E}" srcOrd="0" destOrd="0" presId="urn:microsoft.com/office/officeart/2005/8/layout/hChevron3"/>
    <dgm:cxn modelId="{43BB2451-E2B3-4F0B-8DE3-07C7544E868A}" srcId="{5CD00F77-7540-4435-B453-B56401562269}" destId="{5AEDCE6D-792F-4778-92BC-66B5BF4363F3}" srcOrd="14" destOrd="0" parTransId="{62E0F3DE-0073-4604-A35F-28E6991577D0}" sibTransId="{19B56471-4034-481A-A87F-497367288BA0}"/>
    <dgm:cxn modelId="{D74D9856-5DFD-490F-B594-6EBFCA4ADD1B}" srcId="{5CD00F77-7540-4435-B453-B56401562269}" destId="{A6736089-F08F-45B4-AC2C-A4A8A9126BF5}" srcOrd="5" destOrd="0" parTransId="{0411CDAE-8598-42CF-AD21-FB5B1E2C2EDF}" sibTransId="{31B1683D-F214-4282-9444-556955E4E522}"/>
    <dgm:cxn modelId="{C56C647E-871D-442B-B332-3C81242C7D3F}" srcId="{5CD00F77-7540-4435-B453-B56401562269}" destId="{473084DA-7876-483A-8DCF-3531D4B06360}" srcOrd="8" destOrd="0" parTransId="{8E0BC05F-0E3F-47F7-8CBD-218CA51EAA7C}" sibTransId="{9DBEC09F-BC4F-460D-9509-A83646AF5118}"/>
    <dgm:cxn modelId="{5E8F5780-54A0-481E-A219-5B5C599C4B79}" type="presOf" srcId="{5AEDCE6D-792F-4778-92BC-66B5BF4363F3}" destId="{AE521ED2-830D-4818-9A63-CB886A1429F5}" srcOrd="0" destOrd="0" presId="urn:microsoft.com/office/officeart/2005/8/layout/hChevron3"/>
    <dgm:cxn modelId="{0C6F068D-A4A0-4DEB-904F-DDD872D91D95}" type="presOf" srcId="{A7243E69-684F-4993-91E4-851DF266567F}" destId="{AF80794C-3FA0-42D8-AF3A-38CB368C966B}" srcOrd="0" destOrd="0" presId="urn:microsoft.com/office/officeart/2005/8/layout/hChevron3"/>
    <dgm:cxn modelId="{1E6327A9-CEFE-4E83-92D5-7328B77C0CD4}" srcId="{5CD00F77-7540-4435-B453-B56401562269}" destId="{8020641D-E2E8-4D28-ADD1-8EEE9D11F25A}" srcOrd="0" destOrd="0" parTransId="{420EFB7A-BEAF-4DF4-85F9-2DAC61D7F54D}" sibTransId="{87D64A99-5B38-4A0B-AC18-F2ACF0128288}"/>
    <dgm:cxn modelId="{A0AFBFAF-A30C-46AC-A2A8-269E5E562258}" type="presOf" srcId="{B6AD5FA3-F3F5-443B-B7B3-27ECFF6AC76F}" destId="{FDED06C1-69AE-4B3F-A4A6-6CA7D57D0203}" srcOrd="0" destOrd="0" presId="urn:microsoft.com/office/officeart/2005/8/layout/hChevron3"/>
    <dgm:cxn modelId="{C5E4A5B8-1248-41E0-8EDD-554288F3134F}" srcId="{5CD00F77-7540-4435-B453-B56401562269}" destId="{62AE32F8-DC8C-460B-8BE0-9331A87C28F4}" srcOrd="11" destOrd="0" parTransId="{2CF68B5B-4209-4574-A234-0EA276866F43}" sibTransId="{17CAA202-E103-430C-BCBC-10D553B19EA6}"/>
    <dgm:cxn modelId="{C135B5BF-469B-4F09-9749-F8B1B2B1C90B}" srcId="{5CD00F77-7540-4435-B453-B56401562269}" destId="{0A1E2928-9E26-4C16-AE1D-86647DEAB178}" srcOrd="12" destOrd="0" parTransId="{5595F0EC-961E-4DB5-95FA-E8B39DCE0269}" sibTransId="{5091A9DB-C5B9-4883-B572-B82BE9AA678E}"/>
    <dgm:cxn modelId="{89CCDFC1-7865-492E-BE86-D4445B7A236F}" srcId="{5CD00F77-7540-4435-B453-B56401562269}" destId="{83962F3F-FAE4-497E-9E74-C2994D36FA33}" srcOrd="13" destOrd="0" parTransId="{77834562-1F3C-4393-9AB6-703FF7F8A141}" sibTransId="{310E6661-4209-4A6B-A70D-C2CBC435233D}"/>
    <dgm:cxn modelId="{335097C5-B95F-4F16-828D-B7898FF571E3}" type="presOf" srcId="{09D8D4D2-4549-449F-80A4-875DC08926C6}" destId="{0C909AEC-69A1-4979-B5ED-A79AE57B4CDF}" srcOrd="0" destOrd="0" presId="urn:microsoft.com/office/officeart/2005/8/layout/hChevron3"/>
    <dgm:cxn modelId="{490CFEC8-539A-4E5C-8D26-E1090DCE093B}" srcId="{5CD00F77-7540-4435-B453-B56401562269}" destId="{09D8D4D2-4549-449F-80A4-875DC08926C6}" srcOrd="6" destOrd="0" parTransId="{B8C30B6D-DFBF-4607-B440-AB5E8B432F16}" sibTransId="{540514B7-8A04-4770-A3F1-3517FE372DB1}"/>
    <dgm:cxn modelId="{9DF8A2D4-5BE1-466E-94E2-4214A9B22285}" type="presOf" srcId="{8020641D-E2E8-4D28-ADD1-8EEE9D11F25A}" destId="{56827605-D379-4E53-8AEE-C372B6D8E1CD}" srcOrd="0" destOrd="0" presId="urn:microsoft.com/office/officeart/2005/8/layout/hChevron3"/>
    <dgm:cxn modelId="{AFDD17F6-A25E-47FB-A0F2-45463F7ED91A}" srcId="{5CD00F77-7540-4435-B453-B56401562269}" destId="{77804E7D-A04D-465F-B121-5DBEBBB5E1D5}" srcOrd="1" destOrd="0" parTransId="{EC5BE1F7-0498-49EC-B664-E3CDE1B2F9F1}" sibTransId="{DAF8DF84-AE5C-4253-920C-17D700A76BA6}"/>
    <dgm:cxn modelId="{9D81E3FF-E71E-4394-8E66-CFD1A0808C70}" srcId="{5CD00F77-7540-4435-B453-B56401562269}" destId="{70BDF343-A6E8-491B-88C4-24A96B0F9894}" srcOrd="9" destOrd="0" parTransId="{52E20242-4B7A-475A-8EFE-5DFB20022E82}" sibTransId="{1A9E6E23-DC48-4EC1-A16B-AA3921031C9B}"/>
    <dgm:cxn modelId="{85105D3A-47D2-4E38-A77B-5B73679AFE17}" type="presParOf" srcId="{2780CB37-4F93-4327-BADB-EE048427F62C}" destId="{56827605-D379-4E53-8AEE-C372B6D8E1CD}" srcOrd="0" destOrd="0" presId="urn:microsoft.com/office/officeart/2005/8/layout/hChevron3"/>
    <dgm:cxn modelId="{92B1C608-1503-4AA3-9EF9-842BDAB6D2CB}" type="presParOf" srcId="{2780CB37-4F93-4327-BADB-EE048427F62C}" destId="{5C272566-063C-4C84-AFB7-00FB4D219DD7}" srcOrd="1" destOrd="0" presId="urn:microsoft.com/office/officeart/2005/8/layout/hChevron3"/>
    <dgm:cxn modelId="{6949A2A5-DDF5-4449-9118-3B83CF1D19D7}" type="presParOf" srcId="{2780CB37-4F93-4327-BADB-EE048427F62C}" destId="{4670F805-F0A0-4185-AE14-75F608585354}" srcOrd="2" destOrd="0" presId="urn:microsoft.com/office/officeart/2005/8/layout/hChevron3"/>
    <dgm:cxn modelId="{EC428259-FCD4-4F56-96EE-679E79594B03}" type="presParOf" srcId="{2780CB37-4F93-4327-BADB-EE048427F62C}" destId="{7D9C254F-09C7-44DE-BCE7-B0BDE7A4DE90}" srcOrd="3" destOrd="0" presId="urn:microsoft.com/office/officeart/2005/8/layout/hChevron3"/>
    <dgm:cxn modelId="{6120F51E-039A-4F07-A1A3-8FBCA1121A4B}" type="presParOf" srcId="{2780CB37-4F93-4327-BADB-EE048427F62C}" destId="{BCA1916C-B3C6-4B21-81E5-C3AE512F440C}" srcOrd="4" destOrd="0" presId="urn:microsoft.com/office/officeart/2005/8/layout/hChevron3"/>
    <dgm:cxn modelId="{DC79FDE7-F702-4495-8783-11DAA4449C73}" type="presParOf" srcId="{2780CB37-4F93-4327-BADB-EE048427F62C}" destId="{B312B6AF-937C-48E8-8C32-F6FB7C5205C0}" srcOrd="5" destOrd="0" presId="urn:microsoft.com/office/officeart/2005/8/layout/hChevron3"/>
    <dgm:cxn modelId="{EE87EC4A-CFD2-48D7-8BDB-67E41D25C72C}" type="presParOf" srcId="{2780CB37-4F93-4327-BADB-EE048427F62C}" destId="{E49394BD-ACDD-4E2A-8D4E-3165DB189210}" srcOrd="6" destOrd="0" presId="urn:microsoft.com/office/officeart/2005/8/layout/hChevron3"/>
    <dgm:cxn modelId="{01830399-3468-41C2-A43F-E255B271C19B}" type="presParOf" srcId="{2780CB37-4F93-4327-BADB-EE048427F62C}" destId="{2ADB92A6-F288-4FE5-B13F-5AA6494F2648}" srcOrd="7" destOrd="0" presId="urn:microsoft.com/office/officeart/2005/8/layout/hChevron3"/>
    <dgm:cxn modelId="{4D8D3F10-24CB-4A8F-BF77-E9B59F4648F6}" type="presParOf" srcId="{2780CB37-4F93-4327-BADB-EE048427F62C}" destId="{FDED06C1-69AE-4B3F-A4A6-6CA7D57D0203}" srcOrd="8" destOrd="0" presId="urn:microsoft.com/office/officeart/2005/8/layout/hChevron3"/>
    <dgm:cxn modelId="{CE1EF9EA-46A5-42D4-BE27-FEE0BBFD990C}" type="presParOf" srcId="{2780CB37-4F93-4327-BADB-EE048427F62C}" destId="{1CC4DA28-A81F-4677-8B91-C9F0C232A973}" srcOrd="9" destOrd="0" presId="urn:microsoft.com/office/officeart/2005/8/layout/hChevron3"/>
    <dgm:cxn modelId="{0825DBEA-B93A-42F5-97C4-7041DEEF353C}" type="presParOf" srcId="{2780CB37-4F93-4327-BADB-EE048427F62C}" destId="{7B20B0E2-33DB-4BC4-B41D-D5D66577018E}" srcOrd="10" destOrd="0" presId="urn:microsoft.com/office/officeart/2005/8/layout/hChevron3"/>
    <dgm:cxn modelId="{21808147-C017-419A-BB04-3750F92D4974}" type="presParOf" srcId="{2780CB37-4F93-4327-BADB-EE048427F62C}" destId="{5F4BBC82-305C-401C-937F-1905DABCDB26}" srcOrd="11" destOrd="0" presId="urn:microsoft.com/office/officeart/2005/8/layout/hChevron3"/>
    <dgm:cxn modelId="{92DF7F3B-4D59-4633-AB3A-95CD03A0CB99}" type="presParOf" srcId="{2780CB37-4F93-4327-BADB-EE048427F62C}" destId="{0C909AEC-69A1-4979-B5ED-A79AE57B4CDF}" srcOrd="12" destOrd="0" presId="urn:microsoft.com/office/officeart/2005/8/layout/hChevron3"/>
    <dgm:cxn modelId="{5947678A-F95C-41A9-94D4-3977B32F90D9}" type="presParOf" srcId="{2780CB37-4F93-4327-BADB-EE048427F62C}" destId="{287F20BD-3274-450F-8352-4FB3F3BD872F}" srcOrd="13" destOrd="0" presId="urn:microsoft.com/office/officeart/2005/8/layout/hChevron3"/>
    <dgm:cxn modelId="{9B92A141-CD7D-4049-AA5C-A0E5770B24FC}" type="presParOf" srcId="{2780CB37-4F93-4327-BADB-EE048427F62C}" destId="{84C0F1AB-DE32-415C-8A25-0C1A2C581BE7}" srcOrd="14" destOrd="0" presId="urn:microsoft.com/office/officeart/2005/8/layout/hChevron3"/>
    <dgm:cxn modelId="{98AC33C4-A290-4E62-AE4E-7D02D4F213DC}" type="presParOf" srcId="{2780CB37-4F93-4327-BADB-EE048427F62C}" destId="{67AF21A3-E0EA-432E-877E-EC81783D6672}" srcOrd="15" destOrd="0" presId="urn:microsoft.com/office/officeart/2005/8/layout/hChevron3"/>
    <dgm:cxn modelId="{00E98919-7400-4224-964A-5A6716D01BC3}" type="presParOf" srcId="{2780CB37-4F93-4327-BADB-EE048427F62C}" destId="{54DF0DBD-173C-4986-9B19-08E45A547133}" srcOrd="16" destOrd="0" presId="urn:microsoft.com/office/officeart/2005/8/layout/hChevron3"/>
    <dgm:cxn modelId="{4F4E5D68-D3D7-4E8C-A42D-7D8F7C4E4AF2}" type="presParOf" srcId="{2780CB37-4F93-4327-BADB-EE048427F62C}" destId="{71593C9C-E6BF-4BE5-A330-D1EFC2D2E501}" srcOrd="17" destOrd="0" presId="urn:microsoft.com/office/officeart/2005/8/layout/hChevron3"/>
    <dgm:cxn modelId="{83B0AA5E-836D-4771-A38C-6B603B0E7204}" type="presParOf" srcId="{2780CB37-4F93-4327-BADB-EE048427F62C}" destId="{2765BF87-685C-47D2-A2C4-46E6FB39DC9C}" srcOrd="18" destOrd="0" presId="urn:microsoft.com/office/officeart/2005/8/layout/hChevron3"/>
    <dgm:cxn modelId="{A840F4BF-C569-4166-B3A1-29A1D3A854B4}" type="presParOf" srcId="{2780CB37-4F93-4327-BADB-EE048427F62C}" destId="{BDAC3844-FF22-499B-A1C0-79D52D0C4812}" srcOrd="19" destOrd="0" presId="urn:microsoft.com/office/officeart/2005/8/layout/hChevron3"/>
    <dgm:cxn modelId="{3843DC4F-1D04-4896-B965-923B667AB8A4}" type="presParOf" srcId="{2780CB37-4F93-4327-BADB-EE048427F62C}" destId="{CDB35809-9B8F-411A-97D7-7CCA68B22B01}" srcOrd="20" destOrd="0" presId="urn:microsoft.com/office/officeart/2005/8/layout/hChevron3"/>
    <dgm:cxn modelId="{F91366FC-DFA2-4A55-B9C5-0A5402557238}" type="presParOf" srcId="{2780CB37-4F93-4327-BADB-EE048427F62C}" destId="{1EC2B0C3-ACB6-4CFD-B0EA-22CAD32E9B4F}" srcOrd="21" destOrd="0" presId="urn:microsoft.com/office/officeart/2005/8/layout/hChevron3"/>
    <dgm:cxn modelId="{4696A42F-F5EE-4EEA-9EA4-1CC8C4CBCA01}" type="presParOf" srcId="{2780CB37-4F93-4327-BADB-EE048427F62C}" destId="{D6BE53DA-5E9D-45EA-9D48-1082D4B271C5}" srcOrd="22" destOrd="0" presId="urn:microsoft.com/office/officeart/2005/8/layout/hChevron3"/>
    <dgm:cxn modelId="{4EAC303F-1BF1-4CE5-8080-8BC929737015}" type="presParOf" srcId="{2780CB37-4F93-4327-BADB-EE048427F62C}" destId="{69AD02A0-0386-481F-B6AE-177B2F052E8D}" srcOrd="23" destOrd="0" presId="urn:microsoft.com/office/officeart/2005/8/layout/hChevron3"/>
    <dgm:cxn modelId="{412DE4E5-942E-4F9A-A528-CC1C78619375}" type="presParOf" srcId="{2780CB37-4F93-4327-BADB-EE048427F62C}" destId="{6934AE74-DA28-420C-B221-BCFA26F85B0E}" srcOrd="24" destOrd="0" presId="urn:microsoft.com/office/officeart/2005/8/layout/hChevron3"/>
    <dgm:cxn modelId="{6EC8A1B2-0F72-4CF8-A057-907527F49BA9}" type="presParOf" srcId="{2780CB37-4F93-4327-BADB-EE048427F62C}" destId="{A406EE16-E983-4B8D-A3B9-CC9DA6023CA9}" srcOrd="25" destOrd="0" presId="urn:microsoft.com/office/officeart/2005/8/layout/hChevron3"/>
    <dgm:cxn modelId="{95FDC75F-FC93-46DF-BC51-2B84642245E2}" type="presParOf" srcId="{2780CB37-4F93-4327-BADB-EE048427F62C}" destId="{C1A570E3-3436-47A4-BA0C-E1E84ED31647}" srcOrd="26" destOrd="0" presId="urn:microsoft.com/office/officeart/2005/8/layout/hChevron3"/>
    <dgm:cxn modelId="{372941C7-1B92-4DEB-B323-0FCF2292A0B6}" type="presParOf" srcId="{2780CB37-4F93-4327-BADB-EE048427F62C}" destId="{1FAD0F17-7B98-4CD0-86AB-991FF6A45EC9}" srcOrd="27" destOrd="0" presId="urn:microsoft.com/office/officeart/2005/8/layout/hChevron3"/>
    <dgm:cxn modelId="{0BC9C82B-7A95-433E-B64D-30147B883611}" type="presParOf" srcId="{2780CB37-4F93-4327-BADB-EE048427F62C}" destId="{AE521ED2-830D-4818-9A63-CB886A1429F5}" srcOrd="28" destOrd="0" presId="urn:microsoft.com/office/officeart/2005/8/layout/hChevron3"/>
    <dgm:cxn modelId="{4E7AAE15-77BF-4820-8562-305CBEAAA586}" type="presParOf" srcId="{2780CB37-4F93-4327-BADB-EE048427F62C}" destId="{EC100ED9-9E00-4007-9395-A9AFA15A3F19}" srcOrd="29" destOrd="0" presId="urn:microsoft.com/office/officeart/2005/8/layout/hChevron3"/>
    <dgm:cxn modelId="{5B7257A8-AC38-4BC2-A696-0912EA0471DB}" type="presParOf" srcId="{2780CB37-4F93-4327-BADB-EE048427F62C}" destId="{AF80794C-3FA0-42D8-AF3A-38CB368C966B}" srcOrd="3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CD00F77-7540-4435-B453-B56401562269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8020641D-E2E8-4D28-ADD1-8EEE9D11F25A}">
      <dgm:prSet phldrT="[Text]"/>
      <dgm:spPr>
        <a:solidFill>
          <a:srgbClr val="971C54"/>
        </a:solidFill>
      </dgm:spPr>
      <dgm:t>
        <a:bodyPr/>
        <a:lstStyle/>
        <a:p>
          <a:r>
            <a:rPr lang="cs-CZ" dirty="0">
              <a:solidFill>
                <a:schemeClr val="bg1"/>
              </a:solidFill>
            </a:rPr>
            <a:t>2006</a:t>
          </a:r>
        </a:p>
      </dgm:t>
    </dgm:pt>
    <dgm:pt modelId="{420EFB7A-BEAF-4DF4-85F9-2DAC61D7F54D}" type="parTrans" cxnId="{1E6327A9-CEFE-4E83-92D5-7328B77C0CD4}">
      <dgm:prSet/>
      <dgm:spPr/>
      <dgm:t>
        <a:bodyPr/>
        <a:lstStyle/>
        <a:p>
          <a:endParaRPr lang="cs-CZ"/>
        </a:p>
      </dgm:t>
    </dgm:pt>
    <dgm:pt modelId="{87D64A99-5B38-4A0B-AC18-F2ACF0128288}" type="sibTrans" cxnId="{1E6327A9-CEFE-4E83-92D5-7328B77C0CD4}">
      <dgm:prSet/>
      <dgm:spPr/>
      <dgm:t>
        <a:bodyPr/>
        <a:lstStyle/>
        <a:p>
          <a:endParaRPr lang="cs-CZ"/>
        </a:p>
      </dgm:t>
    </dgm:pt>
    <dgm:pt modelId="{0A1E2928-9E26-4C16-AE1D-86647DEAB178}">
      <dgm:prSet phldrT="[Text]"/>
      <dgm:spPr>
        <a:solidFill>
          <a:srgbClr val="971C54"/>
        </a:solidFill>
      </dgm:spPr>
      <dgm:t>
        <a:bodyPr/>
        <a:lstStyle/>
        <a:p>
          <a:r>
            <a:rPr lang="cs-CZ" dirty="0"/>
            <a:t>2018</a:t>
          </a:r>
        </a:p>
      </dgm:t>
    </dgm:pt>
    <dgm:pt modelId="{5595F0EC-961E-4DB5-95FA-E8B39DCE0269}" type="parTrans" cxnId="{C135B5BF-469B-4F09-9749-F8B1B2B1C90B}">
      <dgm:prSet/>
      <dgm:spPr/>
      <dgm:t>
        <a:bodyPr/>
        <a:lstStyle/>
        <a:p>
          <a:endParaRPr lang="cs-CZ"/>
        </a:p>
      </dgm:t>
    </dgm:pt>
    <dgm:pt modelId="{5091A9DB-C5B9-4883-B572-B82BE9AA678E}" type="sibTrans" cxnId="{C135B5BF-469B-4F09-9749-F8B1B2B1C90B}">
      <dgm:prSet/>
      <dgm:spPr/>
      <dgm:t>
        <a:bodyPr/>
        <a:lstStyle/>
        <a:p>
          <a:endParaRPr lang="cs-CZ"/>
        </a:p>
      </dgm:t>
    </dgm:pt>
    <dgm:pt modelId="{83962F3F-FAE4-497E-9E74-C2994D36FA33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2019</a:t>
          </a:r>
        </a:p>
      </dgm:t>
    </dgm:pt>
    <dgm:pt modelId="{77834562-1F3C-4393-9AB6-703FF7F8A141}" type="parTrans" cxnId="{89CCDFC1-7865-492E-BE86-D4445B7A236F}">
      <dgm:prSet/>
      <dgm:spPr/>
      <dgm:t>
        <a:bodyPr/>
        <a:lstStyle/>
        <a:p>
          <a:endParaRPr lang="cs-CZ"/>
        </a:p>
      </dgm:t>
    </dgm:pt>
    <dgm:pt modelId="{310E6661-4209-4A6B-A70D-C2CBC435233D}" type="sibTrans" cxnId="{89CCDFC1-7865-492E-BE86-D4445B7A236F}">
      <dgm:prSet/>
      <dgm:spPr/>
      <dgm:t>
        <a:bodyPr/>
        <a:lstStyle/>
        <a:p>
          <a:endParaRPr lang="cs-CZ"/>
        </a:p>
      </dgm:t>
    </dgm:pt>
    <dgm:pt modelId="{77804E7D-A04D-465F-B121-5DBEBBB5E1D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2007</a:t>
          </a:r>
        </a:p>
      </dgm:t>
    </dgm:pt>
    <dgm:pt modelId="{EC5BE1F7-0498-49EC-B664-E3CDE1B2F9F1}" type="parTrans" cxnId="{AFDD17F6-A25E-47FB-A0F2-45463F7ED91A}">
      <dgm:prSet/>
      <dgm:spPr/>
      <dgm:t>
        <a:bodyPr/>
        <a:lstStyle/>
        <a:p>
          <a:endParaRPr lang="cs-CZ"/>
        </a:p>
      </dgm:t>
    </dgm:pt>
    <dgm:pt modelId="{DAF8DF84-AE5C-4253-920C-17D700A76BA6}" type="sibTrans" cxnId="{AFDD17F6-A25E-47FB-A0F2-45463F7ED91A}">
      <dgm:prSet/>
      <dgm:spPr/>
      <dgm:t>
        <a:bodyPr/>
        <a:lstStyle/>
        <a:p>
          <a:endParaRPr lang="cs-CZ"/>
        </a:p>
      </dgm:t>
    </dgm:pt>
    <dgm:pt modelId="{8C3569E1-3BD5-4C99-BC5C-DA04C768F7B4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2008</a:t>
          </a:r>
        </a:p>
      </dgm:t>
    </dgm:pt>
    <dgm:pt modelId="{18C56C03-987C-4654-8AA8-A90F8862901F}" type="parTrans" cxnId="{AE67A043-EDA7-469A-AE2F-331391603B31}">
      <dgm:prSet/>
      <dgm:spPr/>
      <dgm:t>
        <a:bodyPr/>
        <a:lstStyle/>
        <a:p>
          <a:endParaRPr lang="cs-CZ"/>
        </a:p>
      </dgm:t>
    </dgm:pt>
    <dgm:pt modelId="{BF22F4FF-9388-40ED-AB7E-436771643142}" type="sibTrans" cxnId="{AE67A043-EDA7-469A-AE2F-331391603B31}">
      <dgm:prSet/>
      <dgm:spPr/>
      <dgm:t>
        <a:bodyPr/>
        <a:lstStyle/>
        <a:p>
          <a:endParaRPr lang="cs-CZ"/>
        </a:p>
      </dgm:t>
    </dgm:pt>
    <dgm:pt modelId="{560307D7-019A-494C-BDBB-814F7BFFBF52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2009</a:t>
          </a:r>
        </a:p>
      </dgm:t>
    </dgm:pt>
    <dgm:pt modelId="{4AAD1885-2B83-4319-94B1-75CF5F406F81}" type="parTrans" cxnId="{898D0333-C349-45A0-B74D-E28813BA6202}">
      <dgm:prSet/>
      <dgm:spPr/>
      <dgm:t>
        <a:bodyPr/>
        <a:lstStyle/>
        <a:p>
          <a:endParaRPr lang="cs-CZ"/>
        </a:p>
      </dgm:t>
    </dgm:pt>
    <dgm:pt modelId="{D7995F17-B06C-4F34-A142-3A4F6B136AA2}" type="sibTrans" cxnId="{898D0333-C349-45A0-B74D-E28813BA6202}">
      <dgm:prSet/>
      <dgm:spPr/>
      <dgm:t>
        <a:bodyPr/>
        <a:lstStyle/>
        <a:p>
          <a:endParaRPr lang="cs-CZ"/>
        </a:p>
      </dgm:t>
    </dgm:pt>
    <dgm:pt modelId="{B6AD5FA3-F3F5-443B-B7B3-27ECFF6AC76F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2010</a:t>
          </a:r>
        </a:p>
      </dgm:t>
    </dgm:pt>
    <dgm:pt modelId="{10D6435E-6C4E-4EF0-81F4-8F9835AC3B47}" type="parTrans" cxnId="{DFE15A6A-4A79-4378-B4BA-81D99CF56530}">
      <dgm:prSet/>
      <dgm:spPr/>
      <dgm:t>
        <a:bodyPr/>
        <a:lstStyle/>
        <a:p>
          <a:endParaRPr lang="cs-CZ"/>
        </a:p>
      </dgm:t>
    </dgm:pt>
    <dgm:pt modelId="{C397B6B1-250B-4DD6-94E6-06FBB461A06D}" type="sibTrans" cxnId="{DFE15A6A-4A79-4378-B4BA-81D99CF56530}">
      <dgm:prSet/>
      <dgm:spPr/>
      <dgm:t>
        <a:bodyPr/>
        <a:lstStyle/>
        <a:p>
          <a:endParaRPr lang="cs-CZ"/>
        </a:p>
      </dgm:t>
    </dgm:pt>
    <dgm:pt modelId="{A6736089-F08F-45B4-AC2C-A4A8A9126BF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2011</a:t>
          </a:r>
        </a:p>
      </dgm:t>
    </dgm:pt>
    <dgm:pt modelId="{0411CDAE-8598-42CF-AD21-FB5B1E2C2EDF}" type="parTrans" cxnId="{D74D9856-5DFD-490F-B594-6EBFCA4ADD1B}">
      <dgm:prSet/>
      <dgm:spPr/>
      <dgm:t>
        <a:bodyPr/>
        <a:lstStyle/>
        <a:p>
          <a:endParaRPr lang="cs-CZ"/>
        </a:p>
      </dgm:t>
    </dgm:pt>
    <dgm:pt modelId="{31B1683D-F214-4282-9444-556955E4E522}" type="sibTrans" cxnId="{D74D9856-5DFD-490F-B594-6EBFCA4ADD1B}">
      <dgm:prSet/>
      <dgm:spPr/>
      <dgm:t>
        <a:bodyPr/>
        <a:lstStyle/>
        <a:p>
          <a:endParaRPr lang="cs-CZ"/>
        </a:p>
      </dgm:t>
    </dgm:pt>
    <dgm:pt modelId="{09D8D4D2-4549-449F-80A4-875DC08926C6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2012</a:t>
          </a:r>
        </a:p>
      </dgm:t>
    </dgm:pt>
    <dgm:pt modelId="{B8C30B6D-DFBF-4607-B440-AB5E8B432F16}" type="parTrans" cxnId="{490CFEC8-539A-4E5C-8D26-E1090DCE093B}">
      <dgm:prSet/>
      <dgm:spPr/>
      <dgm:t>
        <a:bodyPr/>
        <a:lstStyle/>
        <a:p>
          <a:endParaRPr lang="cs-CZ"/>
        </a:p>
      </dgm:t>
    </dgm:pt>
    <dgm:pt modelId="{540514B7-8A04-4770-A3F1-3517FE372DB1}" type="sibTrans" cxnId="{490CFEC8-539A-4E5C-8D26-E1090DCE093B}">
      <dgm:prSet/>
      <dgm:spPr/>
      <dgm:t>
        <a:bodyPr/>
        <a:lstStyle/>
        <a:p>
          <a:endParaRPr lang="cs-CZ"/>
        </a:p>
      </dgm:t>
    </dgm:pt>
    <dgm:pt modelId="{ADEC6547-40A3-419C-A9E1-45DD24913E98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2013</a:t>
          </a:r>
        </a:p>
      </dgm:t>
    </dgm:pt>
    <dgm:pt modelId="{90D5E21D-CD74-4FAB-8410-31641C4F33B6}" type="parTrans" cxnId="{0A504C47-DB94-414D-A4F4-D49E122B0A4A}">
      <dgm:prSet/>
      <dgm:spPr/>
      <dgm:t>
        <a:bodyPr/>
        <a:lstStyle/>
        <a:p>
          <a:endParaRPr lang="cs-CZ"/>
        </a:p>
      </dgm:t>
    </dgm:pt>
    <dgm:pt modelId="{DC1F91C9-6EE7-4827-8408-30447156E6F0}" type="sibTrans" cxnId="{0A504C47-DB94-414D-A4F4-D49E122B0A4A}">
      <dgm:prSet/>
      <dgm:spPr/>
      <dgm:t>
        <a:bodyPr/>
        <a:lstStyle/>
        <a:p>
          <a:endParaRPr lang="cs-CZ"/>
        </a:p>
      </dgm:t>
    </dgm:pt>
    <dgm:pt modelId="{473084DA-7876-483A-8DCF-3531D4B06360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2014</a:t>
          </a:r>
        </a:p>
      </dgm:t>
    </dgm:pt>
    <dgm:pt modelId="{8E0BC05F-0E3F-47F7-8CBD-218CA51EAA7C}" type="parTrans" cxnId="{C56C647E-871D-442B-B332-3C81242C7D3F}">
      <dgm:prSet/>
      <dgm:spPr/>
      <dgm:t>
        <a:bodyPr/>
        <a:lstStyle/>
        <a:p>
          <a:endParaRPr lang="cs-CZ"/>
        </a:p>
      </dgm:t>
    </dgm:pt>
    <dgm:pt modelId="{9DBEC09F-BC4F-460D-9509-A83646AF5118}" type="sibTrans" cxnId="{C56C647E-871D-442B-B332-3C81242C7D3F}">
      <dgm:prSet/>
      <dgm:spPr/>
      <dgm:t>
        <a:bodyPr/>
        <a:lstStyle/>
        <a:p>
          <a:endParaRPr lang="cs-CZ"/>
        </a:p>
      </dgm:t>
    </dgm:pt>
    <dgm:pt modelId="{70BDF343-A6E8-491B-88C4-24A96B0F989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2015</a:t>
          </a:r>
        </a:p>
      </dgm:t>
    </dgm:pt>
    <dgm:pt modelId="{52E20242-4B7A-475A-8EFE-5DFB20022E82}" type="parTrans" cxnId="{9D81E3FF-E71E-4394-8E66-CFD1A0808C70}">
      <dgm:prSet/>
      <dgm:spPr/>
      <dgm:t>
        <a:bodyPr/>
        <a:lstStyle/>
        <a:p>
          <a:endParaRPr lang="cs-CZ"/>
        </a:p>
      </dgm:t>
    </dgm:pt>
    <dgm:pt modelId="{1A9E6E23-DC48-4EC1-A16B-AA3921031C9B}" type="sibTrans" cxnId="{9D81E3FF-E71E-4394-8E66-CFD1A0808C70}">
      <dgm:prSet/>
      <dgm:spPr/>
      <dgm:t>
        <a:bodyPr/>
        <a:lstStyle/>
        <a:p>
          <a:endParaRPr lang="cs-CZ"/>
        </a:p>
      </dgm:t>
    </dgm:pt>
    <dgm:pt modelId="{E2F1FD7F-DA25-49E0-85BB-F99404F21E48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2016</a:t>
          </a:r>
        </a:p>
      </dgm:t>
    </dgm:pt>
    <dgm:pt modelId="{FC9D47CF-84E4-4B2F-8983-BD3040CF95E4}" type="parTrans" cxnId="{169CE13D-7706-46D6-999D-AD7CAFB22F14}">
      <dgm:prSet/>
      <dgm:spPr/>
      <dgm:t>
        <a:bodyPr/>
        <a:lstStyle/>
        <a:p>
          <a:endParaRPr lang="cs-CZ"/>
        </a:p>
      </dgm:t>
    </dgm:pt>
    <dgm:pt modelId="{8C3045E0-3B46-4684-B963-FE5C493F1F58}" type="sibTrans" cxnId="{169CE13D-7706-46D6-999D-AD7CAFB22F14}">
      <dgm:prSet/>
      <dgm:spPr/>
      <dgm:t>
        <a:bodyPr/>
        <a:lstStyle/>
        <a:p>
          <a:endParaRPr lang="cs-CZ"/>
        </a:p>
      </dgm:t>
    </dgm:pt>
    <dgm:pt modelId="{62AE32F8-DC8C-460B-8BE0-9331A87C28F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2017</a:t>
          </a:r>
        </a:p>
      </dgm:t>
    </dgm:pt>
    <dgm:pt modelId="{2CF68B5B-4209-4574-A234-0EA276866F43}" type="parTrans" cxnId="{C5E4A5B8-1248-41E0-8EDD-554288F3134F}">
      <dgm:prSet/>
      <dgm:spPr/>
      <dgm:t>
        <a:bodyPr/>
        <a:lstStyle/>
        <a:p>
          <a:endParaRPr lang="cs-CZ"/>
        </a:p>
      </dgm:t>
    </dgm:pt>
    <dgm:pt modelId="{17CAA202-E103-430C-BCBC-10D553B19EA6}" type="sibTrans" cxnId="{C5E4A5B8-1248-41E0-8EDD-554288F3134F}">
      <dgm:prSet/>
      <dgm:spPr/>
      <dgm:t>
        <a:bodyPr/>
        <a:lstStyle/>
        <a:p>
          <a:endParaRPr lang="cs-CZ"/>
        </a:p>
      </dgm:t>
    </dgm:pt>
    <dgm:pt modelId="{5AEDCE6D-792F-4778-92BC-66B5BF4363F3}">
      <dgm:prSet/>
      <dgm:spPr>
        <a:solidFill>
          <a:srgbClr val="971C54"/>
        </a:solidFill>
      </dgm:spPr>
      <dgm:t>
        <a:bodyPr/>
        <a:lstStyle/>
        <a:p>
          <a:endParaRPr lang="cs-CZ" dirty="0"/>
        </a:p>
      </dgm:t>
    </dgm:pt>
    <dgm:pt modelId="{62E0F3DE-0073-4604-A35F-28E6991577D0}" type="parTrans" cxnId="{43BB2451-E2B3-4F0B-8DE3-07C7544E868A}">
      <dgm:prSet/>
      <dgm:spPr/>
      <dgm:t>
        <a:bodyPr/>
        <a:lstStyle/>
        <a:p>
          <a:endParaRPr lang="cs-CZ"/>
        </a:p>
      </dgm:t>
    </dgm:pt>
    <dgm:pt modelId="{19B56471-4034-481A-A87F-497367288BA0}" type="sibTrans" cxnId="{43BB2451-E2B3-4F0B-8DE3-07C7544E868A}">
      <dgm:prSet/>
      <dgm:spPr/>
      <dgm:t>
        <a:bodyPr/>
        <a:lstStyle/>
        <a:p>
          <a:endParaRPr lang="cs-CZ"/>
        </a:p>
      </dgm:t>
    </dgm:pt>
    <dgm:pt modelId="{A7243E69-684F-4993-91E4-851DF266567F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2021</a:t>
          </a:r>
        </a:p>
      </dgm:t>
    </dgm:pt>
    <dgm:pt modelId="{561344EB-1339-4871-90B9-7422BCF051E4}" type="parTrans" cxnId="{9EB8BA1A-32B5-49A1-A6AD-71236155E4A5}">
      <dgm:prSet/>
      <dgm:spPr/>
      <dgm:t>
        <a:bodyPr/>
        <a:lstStyle/>
        <a:p>
          <a:endParaRPr lang="cs-CZ"/>
        </a:p>
      </dgm:t>
    </dgm:pt>
    <dgm:pt modelId="{20589FAF-B419-43AF-A225-E3FF2BB985C8}" type="sibTrans" cxnId="{9EB8BA1A-32B5-49A1-A6AD-71236155E4A5}">
      <dgm:prSet/>
      <dgm:spPr/>
      <dgm:t>
        <a:bodyPr/>
        <a:lstStyle/>
        <a:p>
          <a:endParaRPr lang="cs-CZ"/>
        </a:p>
      </dgm:t>
    </dgm:pt>
    <dgm:pt modelId="{2780CB37-4F93-4327-BADB-EE048427F62C}" type="pres">
      <dgm:prSet presAssocID="{5CD00F77-7540-4435-B453-B56401562269}" presName="Name0" presStyleCnt="0">
        <dgm:presLayoutVars>
          <dgm:dir/>
          <dgm:resizeHandles val="exact"/>
        </dgm:presLayoutVars>
      </dgm:prSet>
      <dgm:spPr/>
    </dgm:pt>
    <dgm:pt modelId="{56827605-D379-4E53-8AEE-C372B6D8E1CD}" type="pres">
      <dgm:prSet presAssocID="{8020641D-E2E8-4D28-ADD1-8EEE9D11F25A}" presName="parTxOnly" presStyleLbl="node1" presStyleIdx="0" presStyleCnt="16">
        <dgm:presLayoutVars>
          <dgm:bulletEnabled val="1"/>
        </dgm:presLayoutVars>
      </dgm:prSet>
      <dgm:spPr/>
    </dgm:pt>
    <dgm:pt modelId="{5C272566-063C-4C84-AFB7-00FB4D219DD7}" type="pres">
      <dgm:prSet presAssocID="{87D64A99-5B38-4A0B-AC18-F2ACF0128288}" presName="parSpace" presStyleCnt="0"/>
      <dgm:spPr/>
    </dgm:pt>
    <dgm:pt modelId="{4670F805-F0A0-4185-AE14-75F608585354}" type="pres">
      <dgm:prSet presAssocID="{77804E7D-A04D-465F-B121-5DBEBBB5E1D5}" presName="parTxOnly" presStyleLbl="node1" presStyleIdx="1" presStyleCnt="16">
        <dgm:presLayoutVars>
          <dgm:bulletEnabled val="1"/>
        </dgm:presLayoutVars>
      </dgm:prSet>
      <dgm:spPr/>
    </dgm:pt>
    <dgm:pt modelId="{7D9C254F-09C7-44DE-BCE7-B0BDE7A4DE90}" type="pres">
      <dgm:prSet presAssocID="{DAF8DF84-AE5C-4253-920C-17D700A76BA6}" presName="parSpace" presStyleCnt="0"/>
      <dgm:spPr/>
    </dgm:pt>
    <dgm:pt modelId="{BCA1916C-B3C6-4B21-81E5-C3AE512F440C}" type="pres">
      <dgm:prSet presAssocID="{8C3569E1-3BD5-4C99-BC5C-DA04C768F7B4}" presName="parTxOnly" presStyleLbl="node1" presStyleIdx="2" presStyleCnt="16">
        <dgm:presLayoutVars>
          <dgm:bulletEnabled val="1"/>
        </dgm:presLayoutVars>
      </dgm:prSet>
      <dgm:spPr/>
    </dgm:pt>
    <dgm:pt modelId="{B312B6AF-937C-48E8-8C32-F6FB7C5205C0}" type="pres">
      <dgm:prSet presAssocID="{BF22F4FF-9388-40ED-AB7E-436771643142}" presName="parSpace" presStyleCnt="0"/>
      <dgm:spPr/>
    </dgm:pt>
    <dgm:pt modelId="{E49394BD-ACDD-4E2A-8D4E-3165DB189210}" type="pres">
      <dgm:prSet presAssocID="{560307D7-019A-494C-BDBB-814F7BFFBF52}" presName="parTxOnly" presStyleLbl="node1" presStyleIdx="3" presStyleCnt="16">
        <dgm:presLayoutVars>
          <dgm:bulletEnabled val="1"/>
        </dgm:presLayoutVars>
      </dgm:prSet>
      <dgm:spPr/>
    </dgm:pt>
    <dgm:pt modelId="{2ADB92A6-F288-4FE5-B13F-5AA6494F2648}" type="pres">
      <dgm:prSet presAssocID="{D7995F17-B06C-4F34-A142-3A4F6B136AA2}" presName="parSpace" presStyleCnt="0"/>
      <dgm:spPr/>
    </dgm:pt>
    <dgm:pt modelId="{FDED06C1-69AE-4B3F-A4A6-6CA7D57D0203}" type="pres">
      <dgm:prSet presAssocID="{B6AD5FA3-F3F5-443B-B7B3-27ECFF6AC76F}" presName="parTxOnly" presStyleLbl="node1" presStyleIdx="4" presStyleCnt="16">
        <dgm:presLayoutVars>
          <dgm:bulletEnabled val="1"/>
        </dgm:presLayoutVars>
      </dgm:prSet>
      <dgm:spPr/>
    </dgm:pt>
    <dgm:pt modelId="{1CC4DA28-A81F-4677-8B91-C9F0C232A973}" type="pres">
      <dgm:prSet presAssocID="{C397B6B1-250B-4DD6-94E6-06FBB461A06D}" presName="parSpace" presStyleCnt="0"/>
      <dgm:spPr/>
    </dgm:pt>
    <dgm:pt modelId="{7B20B0E2-33DB-4BC4-B41D-D5D66577018E}" type="pres">
      <dgm:prSet presAssocID="{A6736089-F08F-45B4-AC2C-A4A8A9126BF5}" presName="parTxOnly" presStyleLbl="node1" presStyleIdx="5" presStyleCnt="16">
        <dgm:presLayoutVars>
          <dgm:bulletEnabled val="1"/>
        </dgm:presLayoutVars>
      </dgm:prSet>
      <dgm:spPr/>
    </dgm:pt>
    <dgm:pt modelId="{5F4BBC82-305C-401C-937F-1905DABCDB26}" type="pres">
      <dgm:prSet presAssocID="{31B1683D-F214-4282-9444-556955E4E522}" presName="parSpace" presStyleCnt="0"/>
      <dgm:spPr/>
    </dgm:pt>
    <dgm:pt modelId="{0C909AEC-69A1-4979-B5ED-A79AE57B4CDF}" type="pres">
      <dgm:prSet presAssocID="{09D8D4D2-4549-449F-80A4-875DC08926C6}" presName="parTxOnly" presStyleLbl="node1" presStyleIdx="6" presStyleCnt="16">
        <dgm:presLayoutVars>
          <dgm:bulletEnabled val="1"/>
        </dgm:presLayoutVars>
      </dgm:prSet>
      <dgm:spPr/>
    </dgm:pt>
    <dgm:pt modelId="{287F20BD-3274-450F-8352-4FB3F3BD872F}" type="pres">
      <dgm:prSet presAssocID="{540514B7-8A04-4770-A3F1-3517FE372DB1}" presName="parSpace" presStyleCnt="0"/>
      <dgm:spPr/>
    </dgm:pt>
    <dgm:pt modelId="{84C0F1AB-DE32-415C-8A25-0C1A2C581BE7}" type="pres">
      <dgm:prSet presAssocID="{ADEC6547-40A3-419C-A9E1-45DD24913E98}" presName="parTxOnly" presStyleLbl="node1" presStyleIdx="7" presStyleCnt="16">
        <dgm:presLayoutVars>
          <dgm:bulletEnabled val="1"/>
        </dgm:presLayoutVars>
      </dgm:prSet>
      <dgm:spPr/>
    </dgm:pt>
    <dgm:pt modelId="{67AF21A3-E0EA-432E-877E-EC81783D6672}" type="pres">
      <dgm:prSet presAssocID="{DC1F91C9-6EE7-4827-8408-30447156E6F0}" presName="parSpace" presStyleCnt="0"/>
      <dgm:spPr/>
    </dgm:pt>
    <dgm:pt modelId="{54DF0DBD-173C-4986-9B19-08E45A547133}" type="pres">
      <dgm:prSet presAssocID="{473084DA-7876-483A-8DCF-3531D4B06360}" presName="parTxOnly" presStyleLbl="node1" presStyleIdx="8" presStyleCnt="16">
        <dgm:presLayoutVars>
          <dgm:bulletEnabled val="1"/>
        </dgm:presLayoutVars>
      </dgm:prSet>
      <dgm:spPr/>
    </dgm:pt>
    <dgm:pt modelId="{71593C9C-E6BF-4BE5-A330-D1EFC2D2E501}" type="pres">
      <dgm:prSet presAssocID="{9DBEC09F-BC4F-460D-9509-A83646AF5118}" presName="parSpace" presStyleCnt="0"/>
      <dgm:spPr/>
    </dgm:pt>
    <dgm:pt modelId="{2765BF87-685C-47D2-A2C4-46E6FB39DC9C}" type="pres">
      <dgm:prSet presAssocID="{70BDF343-A6E8-491B-88C4-24A96B0F9894}" presName="parTxOnly" presStyleLbl="node1" presStyleIdx="9" presStyleCnt="16">
        <dgm:presLayoutVars>
          <dgm:bulletEnabled val="1"/>
        </dgm:presLayoutVars>
      </dgm:prSet>
      <dgm:spPr/>
    </dgm:pt>
    <dgm:pt modelId="{BDAC3844-FF22-499B-A1C0-79D52D0C4812}" type="pres">
      <dgm:prSet presAssocID="{1A9E6E23-DC48-4EC1-A16B-AA3921031C9B}" presName="parSpace" presStyleCnt="0"/>
      <dgm:spPr/>
    </dgm:pt>
    <dgm:pt modelId="{CDB35809-9B8F-411A-97D7-7CCA68B22B01}" type="pres">
      <dgm:prSet presAssocID="{E2F1FD7F-DA25-49E0-85BB-F99404F21E48}" presName="parTxOnly" presStyleLbl="node1" presStyleIdx="10" presStyleCnt="16">
        <dgm:presLayoutVars>
          <dgm:bulletEnabled val="1"/>
        </dgm:presLayoutVars>
      </dgm:prSet>
      <dgm:spPr/>
    </dgm:pt>
    <dgm:pt modelId="{1EC2B0C3-ACB6-4CFD-B0EA-22CAD32E9B4F}" type="pres">
      <dgm:prSet presAssocID="{8C3045E0-3B46-4684-B963-FE5C493F1F58}" presName="parSpace" presStyleCnt="0"/>
      <dgm:spPr/>
    </dgm:pt>
    <dgm:pt modelId="{D6BE53DA-5E9D-45EA-9D48-1082D4B271C5}" type="pres">
      <dgm:prSet presAssocID="{62AE32F8-DC8C-460B-8BE0-9331A87C28F4}" presName="parTxOnly" presStyleLbl="node1" presStyleIdx="11" presStyleCnt="16">
        <dgm:presLayoutVars>
          <dgm:bulletEnabled val="1"/>
        </dgm:presLayoutVars>
      </dgm:prSet>
      <dgm:spPr/>
    </dgm:pt>
    <dgm:pt modelId="{69AD02A0-0386-481F-B6AE-177B2F052E8D}" type="pres">
      <dgm:prSet presAssocID="{17CAA202-E103-430C-BCBC-10D553B19EA6}" presName="parSpace" presStyleCnt="0"/>
      <dgm:spPr/>
    </dgm:pt>
    <dgm:pt modelId="{6934AE74-DA28-420C-B221-BCFA26F85B0E}" type="pres">
      <dgm:prSet presAssocID="{0A1E2928-9E26-4C16-AE1D-86647DEAB178}" presName="parTxOnly" presStyleLbl="node1" presStyleIdx="12" presStyleCnt="16">
        <dgm:presLayoutVars>
          <dgm:bulletEnabled val="1"/>
        </dgm:presLayoutVars>
      </dgm:prSet>
      <dgm:spPr/>
    </dgm:pt>
    <dgm:pt modelId="{A406EE16-E983-4B8D-A3B9-CC9DA6023CA9}" type="pres">
      <dgm:prSet presAssocID="{5091A9DB-C5B9-4883-B572-B82BE9AA678E}" presName="parSpace" presStyleCnt="0"/>
      <dgm:spPr/>
    </dgm:pt>
    <dgm:pt modelId="{C1A570E3-3436-47A4-BA0C-E1E84ED31647}" type="pres">
      <dgm:prSet presAssocID="{83962F3F-FAE4-497E-9E74-C2994D36FA33}" presName="parTxOnly" presStyleLbl="node1" presStyleIdx="13" presStyleCnt="16">
        <dgm:presLayoutVars>
          <dgm:bulletEnabled val="1"/>
        </dgm:presLayoutVars>
      </dgm:prSet>
      <dgm:spPr/>
    </dgm:pt>
    <dgm:pt modelId="{1FAD0F17-7B98-4CD0-86AB-991FF6A45EC9}" type="pres">
      <dgm:prSet presAssocID="{310E6661-4209-4A6B-A70D-C2CBC435233D}" presName="parSpace" presStyleCnt="0"/>
      <dgm:spPr/>
    </dgm:pt>
    <dgm:pt modelId="{AE521ED2-830D-4818-9A63-CB886A1429F5}" type="pres">
      <dgm:prSet presAssocID="{5AEDCE6D-792F-4778-92BC-66B5BF4363F3}" presName="parTxOnly" presStyleLbl="node1" presStyleIdx="14" presStyleCnt="16" custScaleX="47158">
        <dgm:presLayoutVars>
          <dgm:bulletEnabled val="1"/>
        </dgm:presLayoutVars>
      </dgm:prSet>
      <dgm:spPr/>
    </dgm:pt>
    <dgm:pt modelId="{EC100ED9-9E00-4007-9395-A9AFA15A3F19}" type="pres">
      <dgm:prSet presAssocID="{19B56471-4034-481A-A87F-497367288BA0}" presName="parSpace" presStyleCnt="0"/>
      <dgm:spPr/>
    </dgm:pt>
    <dgm:pt modelId="{AF80794C-3FA0-42D8-AF3A-38CB368C966B}" type="pres">
      <dgm:prSet presAssocID="{A7243E69-684F-4993-91E4-851DF266567F}" presName="parTxOnly" presStyleLbl="node1" presStyleIdx="15" presStyleCnt="16">
        <dgm:presLayoutVars>
          <dgm:bulletEnabled val="1"/>
        </dgm:presLayoutVars>
      </dgm:prSet>
      <dgm:spPr/>
    </dgm:pt>
  </dgm:ptLst>
  <dgm:cxnLst>
    <dgm:cxn modelId="{C5511D0B-DF80-4365-9965-CCC5FA13EB8A}" type="presOf" srcId="{A7243E69-684F-4993-91E4-851DF266567F}" destId="{AF80794C-3FA0-42D8-AF3A-38CB368C966B}" srcOrd="0" destOrd="0" presId="urn:microsoft.com/office/officeart/2005/8/layout/hChevron3"/>
    <dgm:cxn modelId="{93E04A0B-A173-48B8-A1A8-6F6C2B6C6B11}" type="presOf" srcId="{62AE32F8-DC8C-460B-8BE0-9331A87C28F4}" destId="{D6BE53DA-5E9D-45EA-9D48-1082D4B271C5}" srcOrd="0" destOrd="0" presId="urn:microsoft.com/office/officeart/2005/8/layout/hChevron3"/>
    <dgm:cxn modelId="{8DF5E312-CB2E-4846-8B6E-E83855A9DA69}" type="presOf" srcId="{473084DA-7876-483A-8DCF-3531D4B06360}" destId="{54DF0DBD-173C-4986-9B19-08E45A547133}" srcOrd="0" destOrd="0" presId="urn:microsoft.com/office/officeart/2005/8/layout/hChevron3"/>
    <dgm:cxn modelId="{9EB8BA1A-32B5-49A1-A6AD-71236155E4A5}" srcId="{5CD00F77-7540-4435-B453-B56401562269}" destId="{A7243E69-684F-4993-91E4-851DF266567F}" srcOrd="15" destOrd="0" parTransId="{561344EB-1339-4871-90B9-7422BCF051E4}" sibTransId="{20589FAF-B419-43AF-A225-E3FF2BB985C8}"/>
    <dgm:cxn modelId="{2D4A3F1D-A18A-4FE6-98FF-7A6A1C331EDA}" type="presOf" srcId="{560307D7-019A-494C-BDBB-814F7BFFBF52}" destId="{E49394BD-ACDD-4E2A-8D4E-3165DB189210}" srcOrd="0" destOrd="0" presId="urn:microsoft.com/office/officeart/2005/8/layout/hChevron3"/>
    <dgm:cxn modelId="{2B8CE72A-2AAC-40ED-A750-3B7C8610F295}" type="presOf" srcId="{E2F1FD7F-DA25-49E0-85BB-F99404F21E48}" destId="{CDB35809-9B8F-411A-97D7-7CCA68B22B01}" srcOrd="0" destOrd="0" presId="urn:microsoft.com/office/officeart/2005/8/layout/hChevron3"/>
    <dgm:cxn modelId="{7817FE2A-F229-46CC-9028-8508CBAAC9CC}" type="presOf" srcId="{09D8D4D2-4549-449F-80A4-875DC08926C6}" destId="{0C909AEC-69A1-4979-B5ED-A79AE57B4CDF}" srcOrd="0" destOrd="0" presId="urn:microsoft.com/office/officeart/2005/8/layout/hChevron3"/>
    <dgm:cxn modelId="{828E0D2C-25BF-4ADB-9CD0-C9B5E5535ABE}" type="presOf" srcId="{70BDF343-A6E8-491B-88C4-24A96B0F9894}" destId="{2765BF87-685C-47D2-A2C4-46E6FB39DC9C}" srcOrd="0" destOrd="0" presId="urn:microsoft.com/office/officeart/2005/8/layout/hChevron3"/>
    <dgm:cxn modelId="{898D0333-C349-45A0-B74D-E28813BA6202}" srcId="{5CD00F77-7540-4435-B453-B56401562269}" destId="{560307D7-019A-494C-BDBB-814F7BFFBF52}" srcOrd="3" destOrd="0" parTransId="{4AAD1885-2B83-4319-94B1-75CF5F406F81}" sibTransId="{D7995F17-B06C-4F34-A142-3A4F6B136AA2}"/>
    <dgm:cxn modelId="{3B6CF73A-C67D-4D32-9EF6-CA7CFF43F388}" type="presOf" srcId="{5CD00F77-7540-4435-B453-B56401562269}" destId="{2780CB37-4F93-4327-BADB-EE048427F62C}" srcOrd="0" destOrd="0" presId="urn:microsoft.com/office/officeart/2005/8/layout/hChevron3"/>
    <dgm:cxn modelId="{169CE13D-7706-46D6-999D-AD7CAFB22F14}" srcId="{5CD00F77-7540-4435-B453-B56401562269}" destId="{E2F1FD7F-DA25-49E0-85BB-F99404F21E48}" srcOrd="10" destOrd="0" parTransId="{FC9D47CF-84E4-4B2F-8983-BD3040CF95E4}" sibTransId="{8C3045E0-3B46-4684-B963-FE5C493F1F58}"/>
    <dgm:cxn modelId="{D5A62C5D-F8FB-468A-B8D7-8A0BA5804CC5}" type="presOf" srcId="{A6736089-F08F-45B4-AC2C-A4A8A9126BF5}" destId="{7B20B0E2-33DB-4BC4-B41D-D5D66577018E}" srcOrd="0" destOrd="0" presId="urn:microsoft.com/office/officeart/2005/8/layout/hChevron3"/>
    <dgm:cxn modelId="{AE67A043-EDA7-469A-AE2F-331391603B31}" srcId="{5CD00F77-7540-4435-B453-B56401562269}" destId="{8C3569E1-3BD5-4C99-BC5C-DA04C768F7B4}" srcOrd="2" destOrd="0" parTransId="{18C56C03-987C-4654-8AA8-A90F8862901F}" sibTransId="{BF22F4FF-9388-40ED-AB7E-436771643142}"/>
    <dgm:cxn modelId="{0A504C47-DB94-414D-A4F4-D49E122B0A4A}" srcId="{5CD00F77-7540-4435-B453-B56401562269}" destId="{ADEC6547-40A3-419C-A9E1-45DD24913E98}" srcOrd="7" destOrd="0" parTransId="{90D5E21D-CD74-4FAB-8410-31641C4F33B6}" sibTransId="{DC1F91C9-6EE7-4827-8408-30447156E6F0}"/>
    <dgm:cxn modelId="{ECA03548-548D-4BD3-8F37-880F6BB567EE}" type="presOf" srcId="{83962F3F-FAE4-497E-9E74-C2994D36FA33}" destId="{C1A570E3-3436-47A4-BA0C-E1E84ED31647}" srcOrd="0" destOrd="0" presId="urn:microsoft.com/office/officeart/2005/8/layout/hChevron3"/>
    <dgm:cxn modelId="{DFE15A6A-4A79-4378-B4BA-81D99CF56530}" srcId="{5CD00F77-7540-4435-B453-B56401562269}" destId="{B6AD5FA3-F3F5-443B-B7B3-27ECFF6AC76F}" srcOrd="4" destOrd="0" parTransId="{10D6435E-6C4E-4EF0-81F4-8F9835AC3B47}" sibTransId="{C397B6B1-250B-4DD6-94E6-06FBB461A06D}"/>
    <dgm:cxn modelId="{43BB2451-E2B3-4F0B-8DE3-07C7544E868A}" srcId="{5CD00F77-7540-4435-B453-B56401562269}" destId="{5AEDCE6D-792F-4778-92BC-66B5BF4363F3}" srcOrd="14" destOrd="0" parTransId="{62E0F3DE-0073-4604-A35F-28E6991577D0}" sibTransId="{19B56471-4034-481A-A87F-497367288BA0}"/>
    <dgm:cxn modelId="{D74D9856-5DFD-490F-B594-6EBFCA4ADD1B}" srcId="{5CD00F77-7540-4435-B453-B56401562269}" destId="{A6736089-F08F-45B4-AC2C-A4A8A9126BF5}" srcOrd="5" destOrd="0" parTransId="{0411CDAE-8598-42CF-AD21-FB5B1E2C2EDF}" sibTransId="{31B1683D-F214-4282-9444-556955E4E522}"/>
    <dgm:cxn modelId="{2AED7D5A-8AB9-4FA2-9830-2F3F1C77C032}" type="presOf" srcId="{0A1E2928-9E26-4C16-AE1D-86647DEAB178}" destId="{6934AE74-DA28-420C-B221-BCFA26F85B0E}" srcOrd="0" destOrd="0" presId="urn:microsoft.com/office/officeart/2005/8/layout/hChevron3"/>
    <dgm:cxn modelId="{4D895C7D-24E4-4DA1-A567-3508B052D23A}" type="presOf" srcId="{77804E7D-A04D-465F-B121-5DBEBBB5E1D5}" destId="{4670F805-F0A0-4185-AE14-75F608585354}" srcOrd="0" destOrd="0" presId="urn:microsoft.com/office/officeart/2005/8/layout/hChevron3"/>
    <dgm:cxn modelId="{C56C647E-871D-442B-B332-3C81242C7D3F}" srcId="{5CD00F77-7540-4435-B453-B56401562269}" destId="{473084DA-7876-483A-8DCF-3531D4B06360}" srcOrd="8" destOrd="0" parTransId="{8E0BC05F-0E3F-47F7-8CBD-218CA51EAA7C}" sibTransId="{9DBEC09F-BC4F-460D-9509-A83646AF5118}"/>
    <dgm:cxn modelId="{13E6B981-E419-4B4B-9113-00C4511BE78F}" type="presOf" srcId="{8020641D-E2E8-4D28-ADD1-8EEE9D11F25A}" destId="{56827605-D379-4E53-8AEE-C372B6D8E1CD}" srcOrd="0" destOrd="0" presId="urn:microsoft.com/office/officeart/2005/8/layout/hChevron3"/>
    <dgm:cxn modelId="{1E6327A9-CEFE-4E83-92D5-7328B77C0CD4}" srcId="{5CD00F77-7540-4435-B453-B56401562269}" destId="{8020641D-E2E8-4D28-ADD1-8EEE9D11F25A}" srcOrd="0" destOrd="0" parTransId="{420EFB7A-BEAF-4DF4-85F9-2DAC61D7F54D}" sibTransId="{87D64A99-5B38-4A0B-AC18-F2ACF0128288}"/>
    <dgm:cxn modelId="{D72ABAAF-A58D-4D0B-9CDF-981244BBEA56}" type="presOf" srcId="{8C3569E1-3BD5-4C99-BC5C-DA04C768F7B4}" destId="{BCA1916C-B3C6-4B21-81E5-C3AE512F440C}" srcOrd="0" destOrd="0" presId="urn:microsoft.com/office/officeart/2005/8/layout/hChevron3"/>
    <dgm:cxn modelId="{C5E4A5B8-1248-41E0-8EDD-554288F3134F}" srcId="{5CD00F77-7540-4435-B453-B56401562269}" destId="{62AE32F8-DC8C-460B-8BE0-9331A87C28F4}" srcOrd="11" destOrd="0" parTransId="{2CF68B5B-4209-4574-A234-0EA276866F43}" sibTransId="{17CAA202-E103-430C-BCBC-10D553B19EA6}"/>
    <dgm:cxn modelId="{BB0DDEBE-0EAA-41C2-93FD-03077C6B954B}" type="presOf" srcId="{ADEC6547-40A3-419C-A9E1-45DD24913E98}" destId="{84C0F1AB-DE32-415C-8A25-0C1A2C581BE7}" srcOrd="0" destOrd="0" presId="urn:microsoft.com/office/officeart/2005/8/layout/hChevron3"/>
    <dgm:cxn modelId="{C135B5BF-469B-4F09-9749-F8B1B2B1C90B}" srcId="{5CD00F77-7540-4435-B453-B56401562269}" destId="{0A1E2928-9E26-4C16-AE1D-86647DEAB178}" srcOrd="12" destOrd="0" parTransId="{5595F0EC-961E-4DB5-95FA-E8B39DCE0269}" sibTransId="{5091A9DB-C5B9-4883-B572-B82BE9AA678E}"/>
    <dgm:cxn modelId="{89CCDFC1-7865-492E-BE86-D4445B7A236F}" srcId="{5CD00F77-7540-4435-B453-B56401562269}" destId="{83962F3F-FAE4-497E-9E74-C2994D36FA33}" srcOrd="13" destOrd="0" parTransId="{77834562-1F3C-4393-9AB6-703FF7F8A141}" sibTransId="{310E6661-4209-4A6B-A70D-C2CBC435233D}"/>
    <dgm:cxn modelId="{490CFEC8-539A-4E5C-8D26-E1090DCE093B}" srcId="{5CD00F77-7540-4435-B453-B56401562269}" destId="{09D8D4D2-4549-449F-80A4-875DC08926C6}" srcOrd="6" destOrd="0" parTransId="{B8C30B6D-DFBF-4607-B440-AB5E8B432F16}" sibTransId="{540514B7-8A04-4770-A3F1-3517FE372DB1}"/>
    <dgm:cxn modelId="{5FFDC1CC-4B19-4A77-AB48-CA8424648EAA}" type="presOf" srcId="{B6AD5FA3-F3F5-443B-B7B3-27ECFF6AC76F}" destId="{FDED06C1-69AE-4B3F-A4A6-6CA7D57D0203}" srcOrd="0" destOrd="0" presId="urn:microsoft.com/office/officeart/2005/8/layout/hChevron3"/>
    <dgm:cxn modelId="{AFDD17F6-A25E-47FB-A0F2-45463F7ED91A}" srcId="{5CD00F77-7540-4435-B453-B56401562269}" destId="{77804E7D-A04D-465F-B121-5DBEBBB5E1D5}" srcOrd="1" destOrd="0" parTransId="{EC5BE1F7-0498-49EC-B664-E3CDE1B2F9F1}" sibTransId="{DAF8DF84-AE5C-4253-920C-17D700A76BA6}"/>
    <dgm:cxn modelId="{784E73F6-E620-4426-9314-9B352A3D2E0F}" type="presOf" srcId="{5AEDCE6D-792F-4778-92BC-66B5BF4363F3}" destId="{AE521ED2-830D-4818-9A63-CB886A1429F5}" srcOrd="0" destOrd="0" presId="urn:microsoft.com/office/officeart/2005/8/layout/hChevron3"/>
    <dgm:cxn modelId="{9D81E3FF-E71E-4394-8E66-CFD1A0808C70}" srcId="{5CD00F77-7540-4435-B453-B56401562269}" destId="{70BDF343-A6E8-491B-88C4-24A96B0F9894}" srcOrd="9" destOrd="0" parTransId="{52E20242-4B7A-475A-8EFE-5DFB20022E82}" sibTransId="{1A9E6E23-DC48-4EC1-A16B-AA3921031C9B}"/>
    <dgm:cxn modelId="{3636C7F1-F4BF-4461-AF0B-15676346B10E}" type="presParOf" srcId="{2780CB37-4F93-4327-BADB-EE048427F62C}" destId="{56827605-D379-4E53-8AEE-C372B6D8E1CD}" srcOrd="0" destOrd="0" presId="urn:microsoft.com/office/officeart/2005/8/layout/hChevron3"/>
    <dgm:cxn modelId="{285A0643-2722-4A8F-8DAB-1417FA3BF172}" type="presParOf" srcId="{2780CB37-4F93-4327-BADB-EE048427F62C}" destId="{5C272566-063C-4C84-AFB7-00FB4D219DD7}" srcOrd="1" destOrd="0" presId="urn:microsoft.com/office/officeart/2005/8/layout/hChevron3"/>
    <dgm:cxn modelId="{3DD163D7-DA22-4E27-A147-0B31855574EE}" type="presParOf" srcId="{2780CB37-4F93-4327-BADB-EE048427F62C}" destId="{4670F805-F0A0-4185-AE14-75F608585354}" srcOrd="2" destOrd="0" presId="urn:microsoft.com/office/officeart/2005/8/layout/hChevron3"/>
    <dgm:cxn modelId="{931C7567-B318-49B9-8BFC-95C2A40CC858}" type="presParOf" srcId="{2780CB37-4F93-4327-BADB-EE048427F62C}" destId="{7D9C254F-09C7-44DE-BCE7-B0BDE7A4DE90}" srcOrd="3" destOrd="0" presId="urn:microsoft.com/office/officeart/2005/8/layout/hChevron3"/>
    <dgm:cxn modelId="{7A235270-1300-4E74-943A-49347C6BA1BE}" type="presParOf" srcId="{2780CB37-4F93-4327-BADB-EE048427F62C}" destId="{BCA1916C-B3C6-4B21-81E5-C3AE512F440C}" srcOrd="4" destOrd="0" presId="urn:microsoft.com/office/officeart/2005/8/layout/hChevron3"/>
    <dgm:cxn modelId="{F8836A3A-8E6A-4A6E-8D20-C85C9EC0F9CB}" type="presParOf" srcId="{2780CB37-4F93-4327-BADB-EE048427F62C}" destId="{B312B6AF-937C-48E8-8C32-F6FB7C5205C0}" srcOrd="5" destOrd="0" presId="urn:microsoft.com/office/officeart/2005/8/layout/hChevron3"/>
    <dgm:cxn modelId="{2FD03B73-A413-4F3C-BC92-479C32762D3D}" type="presParOf" srcId="{2780CB37-4F93-4327-BADB-EE048427F62C}" destId="{E49394BD-ACDD-4E2A-8D4E-3165DB189210}" srcOrd="6" destOrd="0" presId="urn:microsoft.com/office/officeart/2005/8/layout/hChevron3"/>
    <dgm:cxn modelId="{0A0879BD-BD62-4D4A-9196-1E2EB3796737}" type="presParOf" srcId="{2780CB37-4F93-4327-BADB-EE048427F62C}" destId="{2ADB92A6-F288-4FE5-B13F-5AA6494F2648}" srcOrd="7" destOrd="0" presId="urn:microsoft.com/office/officeart/2005/8/layout/hChevron3"/>
    <dgm:cxn modelId="{75606506-3F82-48FF-BAEF-26728F9F8321}" type="presParOf" srcId="{2780CB37-4F93-4327-BADB-EE048427F62C}" destId="{FDED06C1-69AE-4B3F-A4A6-6CA7D57D0203}" srcOrd="8" destOrd="0" presId="urn:microsoft.com/office/officeart/2005/8/layout/hChevron3"/>
    <dgm:cxn modelId="{FE2260F4-A144-4F2C-83C7-0E4815A88CBF}" type="presParOf" srcId="{2780CB37-4F93-4327-BADB-EE048427F62C}" destId="{1CC4DA28-A81F-4677-8B91-C9F0C232A973}" srcOrd="9" destOrd="0" presId="urn:microsoft.com/office/officeart/2005/8/layout/hChevron3"/>
    <dgm:cxn modelId="{2FADF040-86F9-45D3-96B6-D2F46A381502}" type="presParOf" srcId="{2780CB37-4F93-4327-BADB-EE048427F62C}" destId="{7B20B0E2-33DB-4BC4-B41D-D5D66577018E}" srcOrd="10" destOrd="0" presId="urn:microsoft.com/office/officeart/2005/8/layout/hChevron3"/>
    <dgm:cxn modelId="{E16189C5-93E8-4B34-8711-94DAE2EDAE98}" type="presParOf" srcId="{2780CB37-4F93-4327-BADB-EE048427F62C}" destId="{5F4BBC82-305C-401C-937F-1905DABCDB26}" srcOrd="11" destOrd="0" presId="urn:microsoft.com/office/officeart/2005/8/layout/hChevron3"/>
    <dgm:cxn modelId="{54ED339C-C2A2-4723-A5CC-B3BC5C5C6231}" type="presParOf" srcId="{2780CB37-4F93-4327-BADB-EE048427F62C}" destId="{0C909AEC-69A1-4979-B5ED-A79AE57B4CDF}" srcOrd="12" destOrd="0" presId="urn:microsoft.com/office/officeart/2005/8/layout/hChevron3"/>
    <dgm:cxn modelId="{ACD6C220-2530-409D-95A5-D9F0BC53044B}" type="presParOf" srcId="{2780CB37-4F93-4327-BADB-EE048427F62C}" destId="{287F20BD-3274-450F-8352-4FB3F3BD872F}" srcOrd="13" destOrd="0" presId="urn:microsoft.com/office/officeart/2005/8/layout/hChevron3"/>
    <dgm:cxn modelId="{68AC2C33-0FAB-4CDB-99EE-B4B90F3BDD17}" type="presParOf" srcId="{2780CB37-4F93-4327-BADB-EE048427F62C}" destId="{84C0F1AB-DE32-415C-8A25-0C1A2C581BE7}" srcOrd="14" destOrd="0" presId="urn:microsoft.com/office/officeart/2005/8/layout/hChevron3"/>
    <dgm:cxn modelId="{CD9F3DC5-783D-479E-A06A-3F2A79DA4117}" type="presParOf" srcId="{2780CB37-4F93-4327-BADB-EE048427F62C}" destId="{67AF21A3-E0EA-432E-877E-EC81783D6672}" srcOrd="15" destOrd="0" presId="urn:microsoft.com/office/officeart/2005/8/layout/hChevron3"/>
    <dgm:cxn modelId="{D9F38B8B-E113-44E0-9884-5FD21E24BBC5}" type="presParOf" srcId="{2780CB37-4F93-4327-BADB-EE048427F62C}" destId="{54DF0DBD-173C-4986-9B19-08E45A547133}" srcOrd="16" destOrd="0" presId="urn:microsoft.com/office/officeart/2005/8/layout/hChevron3"/>
    <dgm:cxn modelId="{B89D280C-52BC-406B-9B52-F499C30D6FDB}" type="presParOf" srcId="{2780CB37-4F93-4327-BADB-EE048427F62C}" destId="{71593C9C-E6BF-4BE5-A330-D1EFC2D2E501}" srcOrd="17" destOrd="0" presId="urn:microsoft.com/office/officeart/2005/8/layout/hChevron3"/>
    <dgm:cxn modelId="{E2877229-4AE1-498B-ABCF-D1FB8AC2BAA5}" type="presParOf" srcId="{2780CB37-4F93-4327-BADB-EE048427F62C}" destId="{2765BF87-685C-47D2-A2C4-46E6FB39DC9C}" srcOrd="18" destOrd="0" presId="urn:microsoft.com/office/officeart/2005/8/layout/hChevron3"/>
    <dgm:cxn modelId="{0E157048-2445-43FF-8E12-354210A8442C}" type="presParOf" srcId="{2780CB37-4F93-4327-BADB-EE048427F62C}" destId="{BDAC3844-FF22-499B-A1C0-79D52D0C4812}" srcOrd="19" destOrd="0" presId="urn:microsoft.com/office/officeart/2005/8/layout/hChevron3"/>
    <dgm:cxn modelId="{E09E888C-4C2D-41AE-A1CB-3C40D1D144BF}" type="presParOf" srcId="{2780CB37-4F93-4327-BADB-EE048427F62C}" destId="{CDB35809-9B8F-411A-97D7-7CCA68B22B01}" srcOrd="20" destOrd="0" presId="urn:microsoft.com/office/officeart/2005/8/layout/hChevron3"/>
    <dgm:cxn modelId="{BA942DAE-FEF8-4AC7-9C85-E8FB89894B59}" type="presParOf" srcId="{2780CB37-4F93-4327-BADB-EE048427F62C}" destId="{1EC2B0C3-ACB6-4CFD-B0EA-22CAD32E9B4F}" srcOrd="21" destOrd="0" presId="urn:microsoft.com/office/officeart/2005/8/layout/hChevron3"/>
    <dgm:cxn modelId="{5C9A07CE-FDB4-4D29-8837-475220F216B1}" type="presParOf" srcId="{2780CB37-4F93-4327-BADB-EE048427F62C}" destId="{D6BE53DA-5E9D-45EA-9D48-1082D4B271C5}" srcOrd="22" destOrd="0" presId="urn:microsoft.com/office/officeart/2005/8/layout/hChevron3"/>
    <dgm:cxn modelId="{5DE312DA-672D-4B3C-A020-68F7CB020075}" type="presParOf" srcId="{2780CB37-4F93-4327-BADB-EE048427F62C}" destId="{69AD02A0-0386-481F-B6AE-177B2F052E8D}" srcOrd="23" destOrd="0" presId="urn:microsoft.com/office/officeart/2005/8/layout/hChevron3"/>
    <dgm:cxn modelId="{D46EEE83-6A7D-40FB-8AB4-EDCDEC189BEB}" type="presParOf" srcId="{2780CB37-4F93-4327-BADB-EE048427F62C}" destId="{6934AE74-DA28-420C-B221-BCFA26F85B0E}" srcOrd="24" destOrd="0" presId="urn:microsoft.com/office/officeart/2005/8/layout/hChevron3"/>
    <dgm:cxn modelId="{35F8A54A-88F5-4AD6-B649-A9F36AC1E5BB}" type="presParOf" srcId="{2780CB37-4F93-4327-BADB-EE048427F62C}" destId="{A406EE16-E983-4B8D-A3B9-CC9DA6023CA9}" srcOrd="25" destOrd="0" presId="urn:microsoft.com/office/officeart/2005/8/layout/hChevron3"/>
    <dgm:cxn modelId="{1F4A448B-D7DA-4549-A1F5-5B873CF84859}" type="presParOf" srcId="{2780CB37-4F93-4327-BADB-EE048427F62C}" destId="{C1A570E3-3436-47A4-BA0C-E1E84ED31647}" srcOrd="26" destOrd="0" presId="urn:microsoft.com/office/officeart/2005/8/layout/hChevron3"/>
    <dgm:cxn modelId="{2FFB9B0B-A841-4245-96B8-67046609477F}" type="presParOf" srcId="{2780CB37-4F93-4327-BADB-EE048427F62C}" destId="{1FAD0F17-7B98-4CD0-86AB-991FF6A45EC9}" srcOrd="27" destOrd="0" presId="urn:microsoft.com/office/officeart/2005/8/layout/hChevron3"/>
    <dgm:cxn modelId="{0448D0E8-AA40-4968-A99F-BD0B239A3F17}" type="presParOf" srcId="{2780CB37-4F93-4327-BADB-EE048427F62C}" destId="{AE521ED2-830D-4818-9A63-CB886A1429F5}" srcOrd="28" destOrd="0" presId="urn:microsoft.com/office/officeart/2005/8/layout/hChevron3"/>
    <dgm:cxn modelId="{4EC36308-E4B1-4C09-B9AE-559CB816D1DE}" type="presParOf" srcId="{2780CB37-4F93-4327-BADB-EE048427F62C}" destId="{EC100ED9-9E00-4007-9395-A9AFA15A3F19}" srcOrd="29" destOrd="0" presId="urn:microsoft.com/office/officeart/2005/8/layout/hChevron3"/>
    <dgm:cxn modelId="{9E0FFA87-8F95-45D1-9D98-B1149445AC12}" type="presParOf" srcId="{2780CB37-4F93-4327-BADB-EE048427F62C}" destId="{AF80794C-3FA0-42D8-AF3A-38CB368C966B}" srcOrd="3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CD00F77-7540-4435-B453-B56401562269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8020641D-E2E8-4D28-ADD1-8EEE9D11F25A}">
      <dgm:prSet phldrT="[Text]"/>
      <dgm:spPr>
        <a:solidFill>
          <a:srgbClr val="971C54"/>
        </a:solidFill>
      </dgm:spPr>
      <dgm:t>
        <a:bodyPr/>
        <a:lstStyle/>
        <a:p>
          <a:r>
            <a:rPr lang="cs-CZ" dirty="0">
              <a:solidFill>
                <a:schemeClr val="bg1"/>
              </a:solidFill>
            </a:rPr>
            <a:t>2006</a:t>
          </a:r>
        </a:p>
      </dgm:t>
    </dgm:pt>
    <dgm:pt modelId="{420EFB7A-BEAF-4DF4-85F9-2DAC61D7F54D}" type="parTrans" cxnId="{1E6327A9-CEFE-4E83-92D5-7328B77C0CD4}">
      <dgm:prSet/>
      <dgm:spPr/>
      <dgm:t>
        <a:bodyPr/>
        <a:lstStyle/>
        <a:p>
          <a:endParaRPr lang="cs-CZ"/>
        </a:p>
      </dgm:t>
    </dgm:pt>
    <dgm:pt modelId="{87D64A99-5B38-4A0B-AC18-F2ACF0128288}" type="sibTrans" cxnId="{1E6327A9-CEFE-4E83-92D5-7328B77C0CD4}">
      <dgm:prSet/>
      <dgm:spPr/>
      <dgm:t>
        <a:bodyPr/>
        <a:lstStyle/>
        <a:p>
          <a:endParaRPr lang="cs-CZ"/>
        </a:p>
      </dgm:t>
    </dgm:pt>
    <dgm:pt modelId="{0A1E2928-9E26-4C16-AE1D-86647DEAB178}">
      <dgm:prSet phldrT="[Text]"/>
      <dgm:spPr>
        <a:solidFill>
          <a:srgbClr val="971C54"/>
        </a:solidFill>
      </dgm:spPr>
      <dgm:t>
        <a:bodyPr/>
        <a:lstStyle/>
        <a:p>
          <a:r>
            <a:rPr lang="cs-CZ" dirty="0"/>
            <a:t>2018</a:t>
          </a:r>
        </a:p>
      </dgm:t>
    </dgm:pt>
    <dgm:pt modelId="{5595F0EC-961E-4DB5-95FA-E8B39DCE0269}" type="parTrans" cxnId="{C135B5BF-469B-4F09-9749-F8B1B2B1C90B}">
      <dgm:prSet/>
      <dgm:spPr/>
      <dgm:t>
        <a:bodyPr/>
        <a:lstStyle/>
        <a:p>
          <a:endParaRPr lang="cs-CZ"/>
        </a:p>
      </dgm:t>
    </dgm:pt>
    <dgm:pt modelId="{5091A9DB-C5B9-4883-B572-B82BE9AA678E}" type="sibTrans" cxnId="{C135B5BF-469B-4F09-9749-F8B1B2B1C90B}">
      <dgm:prSet/>
      <dgm:spPr/>
      <dgm:t>
        <a:bodyPr/>
        <a:lstStyle/>
        <a:p>
          <a:endParaRPr lang="cs-CZ"/>
        </a:p>
      </dgm:t>
    </dgm:pt>
    <dgm:pt modelId="{83962F3F-FAE4-497E-9E74-C2994D36FA33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2019</a:t>
          </a:r>
        </a:p>
      </dgm:t>
    </dgm:pt>
    <dgm:pt modelId="{77834562-1F3C-4393-9AB6-703FF7F8A141}" type="parTrans" cxnId="{89CCDFC1-7865-492E-BE86-D4445B7A236F}">
      <dgm:prSet/>
      <dgm:spPr/>
      <dgm:t>
        <a:bodyPr/>
        <a:lstStyle/>
        <a:p>
          <a:endParaRPr lang="cs-CZ"/>
        </a:p>
      </dgm:t>
    </dgm:pt>
    <dgm:pt modelId="{310E6661-4209-4A6B-A70D-C2CBC435233D}" type="sibTrans" cxnId="{89CCDFC1-7865-492E-BE86-D4445B7A236F}">
      <dgm:prSet/>
      <dgm:spPr/>
      <dgm:t>
        <a:bodyPr/>
        <a:lstStyle/>
        <a:p>
          <a:endParaRPr lang="cs-CZ"/>
        </a:p>
      </dgm:t>
    </dgm:pt>
    <dgm:pt modelId="{77804E7D-A04D-465F-B121-5DBEBBB5E1D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2007</a:t>
          </a:r>
        </a:p>
      </dgm:t>
    </dgm:pt>
    <dgm:pt modelId="{EC5BE1F7-0498-49EC-B664-E3CDE1B2F9F1}" type="parTrans" cxnId="{AFDD17F6-A25E-47FB-A0F2-45463F7ED91A}">
      <dgm:prSet/>
      <dgm:spPr/>
      <dgm:t>
        <a:bodyPr/>
        <a:lstStyle/>
        <a:p>
          <a:endParaRPr lang="cs-CZ"/>
        </a:p>
      </dgm:t>
    </dgm:pt>
    <dgm:pt modelId="{DAF8DF84-AE5C-4253-920C-17D700A76BA6}" type="sibTrans" cxnId="{AFDD17F6-A25E-47FB-A0F2-45463F7ED91A}">
      <dgm:prSet/>
      <dgm:spPr/>
      <dgm:t>
        <a:bodyPr/>
        <a:lstStyle/>
        <a:p>
          <a:endParaRPr lang="cs-CZ"/>
        </a:p>
      </dgm:t>
    </dgm:pt>
    <dgm:pt modelId="{8C3569E1-3BD5-4C99-BC5C-DA04C768F7B4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2008</a:t>
          </a:r>
        </a:p>
      </dgm:t>
    </dgm:pt>
    <dgm:pt modelId="{18C56C03-987C-4654-8AA8-A90F8862901F}" type="parTrans" cxnId="{AE67A043-EDA7-469A-AE2F-331391603B31}">
      <dgm:prSet/>
      <dgm:spPr/>
      <dgm:t>
        <a:bodyPr/>
        <a:lstStyle/>
        <a:p>
          <a:endParaRPr lang="cs-CZ"/>
        </a:p>
      </dgm:t>
    </dgm:pt>
    <dgm:pt modelId="{BF22F4FF-9388-40ED-AB7E-436771643142}" type="sibTrans" cxnId="{AE67A043-EDA7-469A-AE2F-331391603B31}">
      <dgm:prSet/>
      <dgm:spPr/>
      <dgm:t>
        <a:bodyPr/>
        <a:lstStyle/>
        <a:p>
          <a:endParaRPr lang="cs-CZ"/>
        </a:p>
      </dgm:t>
    </dgm:pt>
    <dgm:pt modelId="{560307D7-019A-494C-BDBB-814F7BFFBF52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2009</a:t>
          </a:r>
        </a:p>
      </dgm:t>
    </dgm:pt>
    <dgm:pt modelId="{4AAD1885-2B83-4319-94B1-75CF5F406F81}" type="parTrans" cxnId="{898D0333-C349-45A0-B74D-E28813BA6202}">
      <dgm:prSet/>
      <dgm:spPr/>
      <dgm:t>
        <a:bodyPr/>
        <a:lstStyle/>
        <a:p>
          <a:endParaRPr lang="cs-CZ"/>
        </a:p>
      </dgm:t>
    </dgm:pt>
    <dgm:pt modelId="{D7995F17-B06C-4F34-A142-3A4F6B136AA2}" type="sibTrans" cxnId="{898D0333-C349-45A0-B74D-E28813BA6202}">
      <dgm:prSet/>
      <dgm:spPr/>
      <dgm:t>
        <a:bodyPr/>
        <a:lstStyle/>
        <a:p>
          <a:endParaRPr lang="cs-CZ"/>
        </a:p>
      </dgm:t>
    </dgm:pt>
    <dgm:pt modelId="{B6AD5FA3-F3F5-443B-B7B3-27ECFF6AC76F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2010</a:t>
          </a:r>
        </a:p>
      </dgm:t>
    </dgm:pt>
    <dgm:pt modelId="{10D6435E-6C4E-4EF0-81F4-8F9835AC3B47}" type="parTrans" cxnId="{DFE15A6A-4A79-4378-B4BA-81D99CF56530}">
      <dgm:prSet/>
      <dgm:spPr/>
      <dgm:t>
        <a:bodyPr/>
        <a:lstStyle/>
        <a:p>
          <a:endParaRPr lang="cs-CZ"/>
        </a:p>
      </dgm:t>
    </dgm:pt>
    <dgm:pt modelId="{C397B6B1-250B-4DD6-94E6-06FBB461A06D}" type="sibTrans" cxnId="{DFE15A6A-4A79-4378-B4BA-81D99CF56530}">
      <dgm:prSet/>
      <dgm:spPr/>
      <dgm:t>
        <a:bodyPr/>
        <a:lstStyle/>
        <a:p>
          <a:endParaRPr lang="cs-CZ"/>
        </a:p>
      </dgm:t>
    </dgm:pt>
    <dgm:pt modelId="{A6736089-F08F-45B4-AC2C-A4A8A9126BF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2011</a:t>
          </a:r>
        </a:p>
      </dgm:t>
    </dgm:pt>
    <dgm:pt modelId="{0411CDAE-8598-42CF-AD21-FB5B1E2C2EDF}" type="parTrans" cxnId="{D74D9856-5DFD-490F-B594-6EBFCA4ADD1B}">
      <dgm:prSet/>
      <dgm:spPr/>
      <dgm:t>
        <a:bodyPr/>
        <a:lstStyle/>
        <a:p>
          <a:endParaRPr lang="cs-CZ"/>
        </a:p>
      </dgm:t>
    </dgm:pt>
    <dgm:pt modelId="{31B1683D-F214-4282-9444-556955E4E522}" type="sibTrans" cxnId="{D74D9856-5DFD-490F-B594-6EBFCA4ADD1B}">
      <dgm:prSet/>
      <dgm:spPr/>
      <dgm:t>
        <a:bodyPr/>
        <a:lstStyle/>
        <a:p>
          <a:endParaRPr lang="cs-CZ"/>
        </a:p>
      </dgm:t>
    </dgm:pt>
    <dgm:pt modelId="{09D8D4D2-4549-449F-80A4-875DC08926C6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2012</a:t>
          </a:r>
        </a:p>
      </dgm:t>
    </dgm:pt>
    <dgm:pt modelId="{B8C30B6D-DFBF-4607-B440-AB5E8B432F16}" type="parTrans" cxnId="{490CFEC8-539A-4E5C-8D26-E1090DCE093B}">
      <dgm:prSet/>
      <dgm:spPr/>
      <dgm:t>
        <a:bodyPr/>
        <a:lstStyle/>
        <a:p>
          <a:endParaRPr lang="cs-CZ"/>
        </a:p>
      </dgm:t>
    </dgm:pt>
    <dgm:pt modelId="{540514B7-8A04-4770-A3F1-3517FE372DB1}" type="sibTrans" cxnId="{490CFEC8-539A-4E5C-8D26-E1090DCE093B}">
      <dgm:prSet/>
      <dgm:spPr/>
      <dgm:t>
        <a:bodyPr/>
        <a:lstStyle/>
        <a:p>
          <a:endParaRPr lang="cs-CZ"/>
        </a:p>
      </dgm:t>
    </dgm:pt>
    <dgm:pt modelId="{ADEC6547-40A3-419C-A9E1-45DD24913E98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2013</a:t>
          </a:r>
        </a:p>
      </dgm:t>
    </dgm:pt>
    <dgm:pt modelId="{90D5E21D-CD74-4FAB-8410-31641C4F33B6}" type="parTrans" cxnId="{0A504C47-DB94-414D-A4F4-D49E122B0A4A}">
      <dgm:prSet/>
      <dgm:spPr/>
      <dgm:t>
        <a:bodyPr/>
        <a:lstStyle/>
        <a:p>
          <a:endParaRPr lang="cs-CZ"/>
        </a:p>
      </dgm:t>
    </dgm:pt>
    <dgm:pt modelId="{DC1F91C9-6EE7-4827-8408-30447156E6F0}" type="sibTrans" cxnId="{0A504C47-DB94-414D-A4F4-D49E122B0A4A}">
      <dgm:prSet/>
      <dgm:spPr/>
      <dgm:t>
        <a:bodyPr/>
        <a:lstStyle/>
        <a:p>
          <a:endParaRPr lang="cs-CZ"/>
        </a:p>
      </dgm:t>
    </dgm:pt>
    <dgm:pt modelId="{473084DA-7876-483A-8DCF-3531D4B06360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2014</a:t>
          </a:r>
        </a:p>
      </dgm:t>
    </dgm:pt>
    <dgm:pt modelId="{8E0BC05F-0E3F-47F7-8CBD-218CA51EAA7C}" type="parTrans" cxnId="{C56C647E-871D-442B-B332-3C81242C7D3F}">
      <dgm:prSet/>
      <dgm:spPr/>
      <dgm:t>
        <a:bodyPr/>
        <a:lstStyle/>
        <a:p>
          <a:endParaRPr lang="cs-CZ"/>
        </a:p>
      </dgm:t>
    </dgm:pt>
    <dgm:pt modelId="{9DBEC09F-BC4F-460D-9509-A83646AF5118}" type="sibTrans" cxnId="{C56C647E-871D-442B-B332-3C81242C7D3F}">
      <dgm:prSet/>
      <dgm:spPr/>
      <dgm:t>
        <a:bodyPr/>
        <a:lstStyle/>
        <a:p>
          <a:endParaRPr lang="cs-CZ"/>
        </a:p>
      </dgm:t>
    </dgm:pt>
    <dgm:pt modelId="{70BDF343-A6E8-491B-88C4-24A96B0F989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2015</a:t>
          </a:r>
        </a:p>
      </dgm:t>
    </dgm:pt>
    <dgm:pt modelId="{52E20242-4B7A-475A-8EFE-5DFB20022E82}" type="parTrans" cxnId="{9D81E3FF-E71E-4394-8E66-CFD1A0808C70}">
      <dgm:prSet/>
      <dgm:spPr/>
      <dgm:t>
        <a:bodyPr/>
        <a:lstStyle/>
        <a:p>
          <a:endParaRPr lang="cs-CZ"/>
        </a:p>
      </dgm:t>
    </dgm:pt>
    <dgm:pt modelId="{1A9E6E23-DC48-4EC1-A16B-AA3921031C9B}" type="sibTrans" cxnId="{9D81E3FF-E71E-4394-8E66-CFD1A0808C70}">
      <dgm:prSet/>
      <dgm:spPr/>
      <dgm:t>
        <a:bodyPr/>
        <a:lstStyle/>
        <a:p>
          <a:endParaRPr lang="cs-CZ"/>
        </a:p>
      </dgm:t>
    </dgm:pt>
    <dgm:pt modelId="{E2F1FD7F-DA25-49E0-85BB-F99404F21E48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2016</a:t>
          </a:r>
        </a:p>
      </dgm:t>
    </dgm:pt>
    <dgm:pt modelId="{FC9D47CF-84E4-4B2F-8983-BD3040CF95E4}" type="parTrans" cxnId="{169CE13D-7706-46D6-999D-AD7CAFB22F14}">
      <dgm:prSet/>
      <dgm:spPr/>
      <dgm:t>
        <a:bodyPr/>
        <a:lstStyle/>
        <a:p>
          <a:endParaRPr lang="cs-CZ"/>
        </a:p>
      </dgm:t>
    </dgm:pt>
    <dgm:pt modelId="{8C3045E0-3B46-4684-B963-FE5C493F1F58}" type="sibTrans" cxnId="{169CE13D-7706-46D6-999D-AD7CAFB22F14}">
      <dgm:prSet/>
      <dgm:spPr/>
      <dgm:t>
        <a:bodyPr/>
        <a:lstStyle/>
        <a:p>
          <a:endParaRPr lang="cs-CZ"/>
        </a:p>
      </dgm:t>
    </dgm:pt>
    <dgm:pt modelId="{62AE32F8-DC8C-460B-8BE0-9331A87C28F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2017</a:t>
          </a:r>
        </a:p>
      </dgm:t>
    </dgm:pt>
    <dgm:pt modelId="{2CF68B5B-4209-4574-A234-0EA276866F43}" type="parTrans" cxnId="{C5E4A5B8-1248-41E0-8EDD-554288F3134F}">
      <dgm:prSet/>
      <dgm:spPr/>
      <dgm:t>
        <a:bodyPr/>
        <a:lstStyle/>
        <a:p>
          <a:endParaRPr lang="cs-CZ"/>
        </a:p>
      </dgm:t>
    </dgm:pt>
    <dgm:pt modelId="{17CAA202-E103-430C-BCBC-10D553B19EA6}" type="sibTrans" cxnId="{C5E4A5B8-1248-41E0-8EDD-554288F3134F}">
      <dgm:prSet/>
      <dgm:spPr/>
      <dgm:t>
        <a:bodyPr/>
        <a:lstStyle/>
        <a:p>
          <a:endParaRPr lang="cs-CZ"/>
        </a:p>
      </dgm:t>
    </dgm:pt>
    <dgm:pt modelId="{5AEDCE6D-792F-4778-92BC-66B5BF4363F3}">
      <dgm:prSet/>
      <dgm:spPr>
        <a:solidFill>
          <a:srgbClr val="971C54"/>
        </a:solidFill>
      </dgm:spPr>
      <dgm:t>
        <a:bodyPr/>
        <a:lstStyle/>
        <a:p>
          <a:endParaRPr lang="cs-CZ" dirty="0"/>
        </a:p>
      </dgm:t>
    </dgm:pt>
    <dgm:pt modelId="{62E0F3DE-0073-4604-A35F-28E6991577D0}" type="parTrans" cxnId="{43BB2451-E2B3-4F0B-8DE3-07C7544E868A}">
      <dgm:prSet/>
      <dgm:spPr/>
      <dgm:t>
        <a:bodyPr/>
        <a:lstStyle/>
        <a:p>
          <a:endParaRPr lang="cs-CZ"/>
        </a:p>
      </dgm:t>
    </dgm:pt>
    <dgm:pt modelId="{19B56471-4034-481A-A87F-497367288BA0}" type="sibTrans" cxnId="{43BB2451-E2B3-4F0B-8DE3-07C7544E868A}">
      <dgm:prSet/>
      <dgm:spPr/>
      <dgm:t>
        <a:bodyPr/>
        <a:lstStyle/>
        <a:p>
          <a:endParaRPr lang="cs-CZ"/>
        </a:p>
      </dgm:t>
    </dgm:pt>
    <dgm:pt modelId="{A7243E69-684F-4993-91E4-851DF266567F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2021</a:t>
          </a:r>
        </a:p>
      </dgm:t>
    </dgm:pt>
    <dgm:pt modelId="{561344EB-1339-4871-90B9-7422BCF051E4}" type="parTrans" cxnId="{9EB8BA1A-32B5-49A1-A6AD-71236155E4A5}">
      <dgm:prSet/>
      <dgm:spPr/>
      <dgm:t>
        <a:bodyPr/>
        <a:lstStyle/>
        <a:p>
          <a:endParaRPr lang="cs-CZ"/>
        </a:p>
      </dgm:t>
    </dgm:pt>
    <dgm:pt modelId="{20589FAF-B419-43AF-A225-E3FF2BB985C8}" type="sibTrans" cxnId="{9EB8BA1A-32B5-49A1-A6AD-71236155E4A5}">
      <dgm:prSet/>
      <dgm:spPr/>
      <dgm:t>
        <a:bodyPr/>
        <a:lstStyle/>
        <a:p>
          <a:endParaRPr lang="cs-CZ"/>
        </a:p>
      </dgm:t>
    </dgm:pt>
    <dgm:pt modelId="{2780CB37-4F93-4327-BADB-EE048427F62C}" type="pres">
      <dgm:prSet presAssocID="{5CD00F77-7540-4435-B453-B56401562269}" presName="Name0" presStyleCnt="0">
        <dgm:presLayoutVars>
          <dgm:dir/>
          <dgm:resizeHandles val="exact"/>
        </dgm:presLayoutVars>
      </dgm:prSet>
      <dgm:spPr/>
    </dgm:pt>
    <dgm:pt modelId="{56827605-D379-4E53-8AEE-C372B6D8E1CD}" type="pres">
      <dgm:prSet presAssocID="{8020641D-E2E8-4D28-ADD1-8EEE9D11F25A}" presName="parTxOnly" presStyleLbl="node1" presStyleIdx="0" presStyleCnt="16">
        <dgm:presLayoutVars>
          <dgm:bulletEnabled val="1"/>
        </dgm:presLayoutVars>
      </dgm:prSet>
      <dgm:spPr/>
    </dgm:pt>
    <dgm:pt modelId="{5C272566-063C-4C84-AFB7-00FB4D219DD7}" type="pres">
      <dgm:prSet presAssocID="{87D64A99-5B38-4A0B-AC18-F2ACF0128288}" presName="parSpace" presStyleCnt="0"/>
      <dgm:spPr/>
    </dgm:pt>
    <dgm:pt modelId="{4670F805-F0A0-4185-AE14-75F608585354}" type="pres">
      <dgm:prSet presAssocID="{77804E7D-A04D-465F-B121-5DBEBBB5E1D5}" presName="parTxOnly" presStyleLbl="node1" presStyleIdx="1" presStyleCnt="16">
        <dgm:presLayoutVars>
          <dgm:bulletEnabled val="1"/>
        </dgm:presLayoutVars>
      </dgm:prSet>
      <dgm:spPr/>
    </dgm:pt>
    <dgm:pt modelId="{7D9C254F-09C7-44DE-BCE7-B0BDE7A4DE90}" type="pres">
      <dgm:prSet presAssocID="{DAF8DF84-AE5C-4253-920C-17D700A76BA6}" presName="parSpace" presStyleCnt="0"/>
      <dgm:spPr/>
    </dgm:pt>
    <dgm:pt modelId="{BCA1916C-B3C6-4B21-81E5-C3AE512F440C}" type="pres">
      <dgm:prSet presAssocID="{8C3569E1-3BD5-4C99-BC5C-DA04C768F7B4}" presName="parTxOnly" presStyleLbl="node1" presStyleIdx="2" presStyleCnt="16">
        <dgm:presLayoutVars>
          <dgm:bulletEnabled val="1"/>
        </dgm:presLayoutVars>
      </dgm:prSet>
      <dgm:spPr/>
    </dgm:pt>
    <dgm:pt modelId="{B312B6AF-937C-48E8-8C32-F6FB7C5205C0}" type="pres">
      <dgm:prSet presAssocID="{BF22F4FF-9388-40ED-AB7E-436771643142}" presName="parSpace" presStyleCnt="0"/>
      <dgm:spPr/>
    </dgm:pt>
    <dgm:pt modelId="{E49394BD-ACDD-4E2A-8D4E-3165DB189210}" type="pres">
      <dgm:prSet presAssocID="{560307D7-019A-494C-BDBB-814F7BFFBF52}" presName="parTxOnly" presStyleLbl="node1" presStyleIdx="3" presStyleCnt="16">
        <dgm:presLayoutVars>
          <dgm:bulletEnabled val="1"/>
        </dgm:presLayoutVars>
      </dgm:prSet>
      <dgm:spPr/>
    </dgm:pt>
    <dgm:pt modelId="{2ADB92A6-F288-4FE5-B13F-5AA6494F2648}" type="pres">
      <dgm:prSet presAssocID="{D7995F17-B06C-4F34-A142-3A4F6B136AA2}" presName="parSpace" presStyleCnt="0"/>
      <dgm:spPr/>
    </dgm:pt>
    <dgm:pt modelId="{FDED06C1-69AE-4B3F-A4A6-6CA7D57D0203}" type="pres">
      <dgm:prSet presAssocID="{B6AD5FA3-F3F5-443B-B7B3-27ECFF6AC76F}" presName="parTxOnly" presStyleLbl="node1" presStyleIdx="4" presStyleCnt="16">
        <dgm:presLayoutVars>
          <dgm:bulletEnabled val="1"/>
        </dgm:presLayoutVars>
      </dgm:prSet>
      <dgm:spPr/>
    </dgm:pt>
    <dgm:pt modelId="{1CC4DA28-A81F-4677-8B91-C9F0C232A973}" type="pres">
      <dgm:prSet presAssocID="{C397B6B1-250B-4DD6-94E6-06FBB461A06D}" presName="parSpace" presStyleCnt="0"/>
      <dgm:spPr/>
    </dgm:pt>
    <dgm:pt modelId="{7B20B0E2-33DB-4BC4-B41D-D5D66577018E}" type="pres">
      <dgm:prSet presAssocID="{A6736089-F08F-45B4-AC2C-A4A8A9126BF5}" presName="parTxOnly" presStyleLbl="node1" presStyleIdx="5" presStyleCnt="16">
        <dgm:presLayoutVars>
          <dgm:bulletEnabled val="1"/>
        </dgm:presLayoutVars>
      </dgm:prSet>
      <dgm:spPr/>
    </dgm:pt>
    <dgm:pt modelId="{5F4BBC82-305C-401C-937F-1905DABCDB26}" type="pres">
      <dgm:prSet presAssocID="{31B1683D-F214-4282-9444-556955E4E522}" presName="parSpace" presStyleCnt="0"/>
      <dgm:spPr/>
    </dgm:pt>
    <dgm:pt modelId="{0C909AEC-69A1-4979-B5ED-A79AE57B4CDF}" type="pres">
      <dgm:prSet presAssocID="{09D8D4D2-4549-449F-80A4-875DC08926C6}" presName="parTxOnly" presStyleLbl="node1" presStyleIdx="6" presStyleCnt="16">
        <dgm:presLayoutVars>
          <dgm:bulletEnabled val="1"/>
        </dgm:presLayoutVars>
      </dgm:prSet>
      <dgm:spPr/>
    </dgm:pt>
    <dgm:pt modelId="{287F20BD-3274-450F-8352-4FB3F3BD872F}" type="pres">
      <dgm:prSet presAssocID="{540514B7-8A04-4770-A3F1-3517FE372DB1}" presName="parSpace" presStyleCnt="0"/>
      <dgm:spPr/>
    </dgm:pt>
    <dgm:pt modelId="{84C0F1AB-DE32-415C-8A25-0C1A2C581BE7}" type="pres">
      <dgm:prSet presAssocID="{ADEC6547-40A3-419C-A9E1-45DD24913E98}" presName="parTxOnly" presStyleLbl="node1" presStyleIdx="7" presStyleCnt="16">
        <dgm:presLayoutVars>
          <dgm:bulletEnabled val="1"/>
        </dgm:presLayoutVars>
      </dgm:prSet>
      <dgm:spPr/>
    </dgm:pt>
    <dgm:pt modelId="{67AF21A3-E0EA-432E-877E-EC81783D6672}" type="pres">
      <dgm:prSet presAssocID="{DC1F91C9-6EE7-4827-8408-30447156E6F0}" presName="parSpace" presStyleCnt="0"/>
      <dgm:spPr/>
    </dgm:pt>
    <dgm:pt modelId="{54DF0DBD-173C-4986-9B19-08E45A547133}" type="pres">
      <dgm:prSet presAssocID="{473084DA-7876-483A-8DCF-3531D4B06360}" presName="parTxOnly" presStyleLbl="node1" presStyleIdx="8" presStyleCnt="16">
        <dgm:presLayoutVars>
          <dgm:bulletEnabled val="1"/>
        </dgm:presLayoutVars>
      </dgm:prSet>
      <dgm:spPr/>
    </dgm:pt>
    <dgm:pt modelId="{71593C9C-E6BF-4BE5-A330-D1EFC2D2E501}" type="pres">
      <dgm:prSet presAssocID="{9DBEC09F-BC4F-460D-9509-A83646AF5118}" presName="parSpace" presStyleCnt="0"/>
      <dgm:spPr/>
    </dgm:pt>
    <dgm:pt modelId="{2765BF87-685C-47D2-A2C4-46E6FB39DC9C}" type="pres">
      <dgm:prSet presAssocID="{70BDF343-A6E8-491B-88C4-24A96B0F9894}" presName="parTxOnly" presStyleLbl="node1" presStyleIdx="9" presStyleCnt="16">
        <dgm:presLayoutVars>
          <dgm:bulletEnabled val="1"/>
        </dgm:presLayoutVars>
      </dgm:prSet>
      <dgm:spPr/>
    </dgm:pt>
    <dgm:pt modelId="{BDAC3844-FF22-499B-A1C0-79D52D0C4812}" type="pres">
      <dgm:prSet presAssocID="{1A9E6E23-DC48-4EC1-A16B-AA3921031C9B}" presName="parSpace" presStyleCnt="0"/>
      <dgm:spPr/>
    </dgm:pt>
    <dgm:pt modelId="{CDB35809-9B8F-411A-97D7-7CCA68B22B01}" type="pres">
      <dgm:prSet presAssocID="{E2F1FD7F-DA25-49E0-85BB-F99404F21E48}" presName="parTxOnly" presStyleLbl="node1" presStyleIdx="10" presStyleCnt="16">
        <dgm:presLayoutVars>
          <dgm:bulletEnabled val="1"/>
        </dgm:presLayoutVars>
      </dgm:prSet>
      <dgm:spPr/>
    </dgm:pt>
    <dgm:pt modelId="{1EC2B0C3-ACB6-4CFD-B0EA-22CAD32E9B4F}" type="pres">
      <dgm:prSet presAssocID="{8C3045E0-3B46-4684-B963-FE5C493F1F58}" presName="parSpace" presStyleCnt="0"/>
      <dgm:spPr/>
    </dgm:pt>
    <dgm:pt modelId="{D6BE53DA-5E9D-45EA-9D48-1082D4B271C5}" type="pres">
      <dgm:prSet presAssocID="{62AE32F8-DC8C-460B-8BE0-9331A87C28F4}" presName="parTxOnly" presStyleLbl="node1" presStyleIdx="11" presStyleCnt="16">
        <dgm:presLayoutVars>
          <dgm:bulletEnabled val="1"/>
        </dgm:presLayoutVars>
      </dgm:prSet>
      <dgm:spPr/>
    </dgm:pt>
    <dgm:pt modelId="{69AD02A0-0386-481F-B6AE-177B2F052E8D}" type="pres">
      <dgm:prSet presAssocID="{17CAA202-E103-430C-BCBC-10D553B19EA6}" presName="parSpace" presStyleCnt="0"/>
      <dgm:spPr/>
    </dgm:pt>
    <dgm:pt modelId="{6934AE74-DA28-420C-B221-BCFA26F85B0E}" type="pres">
      <dgm:prSet presAssocID="{0A1E2928-9E26-4C16-AE1D-86647DEAB178}" presName="parTxOnly" presStyleLbl="node1" presStyleIdx="12" presStyleCnt="16">
        <dgm:presLayoutVars>
          <dgm:bulletEnabled val="1"/>
        </dgm:presLayoutVars>
      </dgm:prSet>
      <dgm:spPr/>
    </dgm:pt>
    <dgm:pt modelId="{A406EE16-E983-4B8D-A3B9-CC9DA6023CA9}" type="pres">
      <dgm:prSet presAssocID="{5091A9DB-C5B9-4883-B572-B82BE9AA678E}" presName="parSpace" presStyleCnt="0"/>
      <dgm:spPr/>
    </dgm:pt>
    <dgm:pt modelId="{C1A570E3-3436-47A4-BA0C-E1E84ED31647}" type="pres">
      <dgm:prSet presAssocID="{83962F3F-FAE4-497E-9E74-C2994D36FA33}" presName="parTxOnly" presStyleLbl="node1" presStyleIdx="13" presStyleCnt="16">
        <dgm:presLayoutVars>
          <dgm:bulletEnabled val="1"/>
        </dgm:presLayoutVars>
      </dgm:prSet>
      <dgm:spPr/>
    </dgm:pt>
    <dgm:pt modelId="{1FAD0F17-7B98-4CD0-86AB-991FF6A45EC9}" type="pres">
      <dgm:prSet presAssocID="{310E6661-4209-4A6B-A70D-C2CBC435233D}" presName="parSpace" presStyleCnt="0"/>
      <dgm:spPr/>
    </dgm:pt>
    <dgm:pt modelId="{AE521ED2-830D-4818-9A63-CB886A1429F5}" type="pres">
      <dgm:prSet presAssocID="{5AEDCE6D-792F-4778-92BC-66B5BF4363F3}" presName="parTxOnly" presStyleLbl="node1" presStyleIdx="14" presStyleCnt="16" custScaleX="47158">
        <dgm:presLayoutVars>
          <dgm:bulletEnabled val="1"/>
        </dgm:presLayoutVars>
      </dgm:prSet>
      <dgm:spPr/>
    </dgm:pt>
    <dgm:pt modelId="{EC100ED9-9E00-4007-9395-A9AFA15A3F19}" type="pres">
      <dgm:prSet presAssocID="{19B56471-4034-481A-A87F-497367288BA0}" presName="parSpace" presStyleCnt="0"/>
      <dgm:spPr/>
    </dgm:pt>
    <dgm:pt modelId="{AF80794C-3FA0-42D8-AF3A-38CB368C966B}" type="pres">
      <dgm:prSet presAssocID="{A7243E69-684F-4993-91E4-851DF266567F}" presName="parTxOnly" presStyleLbl="node1" presStyleIdx="15" presStyleCnt="16">
        <dgm:presLayoutVars>
          <dgm:bulletEnabled val="1"/>
        </dgm:presLayoutVars>
      </dgm:prSet>
      <dgm:spPr/>
    </dgm:pt>
  </dgm:ptLst>
  <dgm:cxnLst>
    <dgm:cxn modelId="{9EB8BA1A-32B5-49A1-A6AD-71236155E4A5}" srcId="{5CD00F77-7540-4435-B453-B56401562269}" destId="{A7243E69-684F-4993-91E4-851DF266567F}" srcOrd="15" destOrd="0" parTransId="{561344EB-1339-4871-90B9-7422BCF051E4}" sibTransId="{20589FAF-B419-43AF-A225-E3FF2BB985C8}"/>
    <dgm:cxn modelId="{DF9F382F-0CA2-4213-A5CA-F82A08BE65A2}" type="presOf" srcId="{62AE32F8-DC8C-460B-8BE0-9331A87C28F4}" destId="{D6BE53DA-5E9D-45EA-9D48-1082D4B271C5}" srcOrd="0" destOrd="0" presId="urn:microsoft.com/office/officeart/2005/8/layout/hChevron3"/>
    <dgm:cxn modelId="{898D0333-C349-45A0-B74D-E28813BA6202}" srcId="{5CD00F77-7540-4435-B453-B56401562269}" destId="{560307D7-019A-494C-BDBB-814F7BFFBF52}" srcOrd="3" destOrd="0" parTransId="{4AAD1885-2B83-4319-94B1-75CF5F406F81}" sibTransId="{D7995F17-B06C-4F34-A142-3A4F6B136AA2}"/>
    <dgm:cxn modelId="{169CE13D-7706-46D6-999D-AD7CAFB22F14}" srcId="{5CD00F77-7540-4435-B453-B56401562269}" destId="{E2F1FD7F-DA25-49E0-85BB-F99404F21E48}" srcOrd="10" destOrd="0" parTransId="{FC9D47CF-84E4-4B2F-8983-BD3040CF95E4}" sibTransId="{8C3045E0-3B46-4684-B963-FE5C493F1F58}"/>
    <dgm:cxn modelId="{227B1740-AAAD-4DBA-9579-29E0E248948F}" type="presOf" srcId="{09D8D4D2-4549-449F-80A4-875DC08926C6}" destId="{0C909AEC-69A1-4979-B5ED-A79AE57B4CDF}" srcOrd="0" destOrd="0" presId="urn:microsoft.com/office/officeart/2005/8/layout/hChevron3"/>
    <dgm:cxn modelId="{AE67A043-EDA7-469A-AE2F-331391603B31}" srcId="{5CD00F77-7540-4435-B453-B56401562269}" destId="{8C3569E1-3BD5-4C99-BC5C-DA04C768F7B4}" srcOrd="2" destOrd="0" parTransId="{18C56C03-987C-4654-8AA8-A90F8862901F}" sibTransId="{BF22F4FF-9388-40ED-AB7E-436771643142}"/>
    <dgm:cxn modelId="{0A504C47-DB94-414D-A4F4-D49E122B0A4A}" srcId="{5CD00F77-7540-4435-B453-B56401562269}" destId="{ADEC6547-40A3-419C-A9E1-45DD24913E98}" srcOrd="7" destOrd="0" parTransId="{90D5E21D-CD74-4FAB-8410-31641C4F33B6}" sibTransId="{DC1F91C9-6EE7-4827-8408-30447156E6F0}"/>
    <dgm:cxn modelId="{DFE15A6A-4A79-4378-B4BA-81D99CF56530}" srcId="{5CD00F77-7540-4435-B453-B56401562269}" destId="{B6AD5FA3-F3F5-443B-B7B3-27ECFF6AC76F}" srcOrd="4" destOrd="0" parTransId="{10D6435E-6C4E-4EF0-81F4-8F9835AC3B47}" sibTransId="{C397B6B1-250B-4DD6-94E6-06FBB461A06D}"/>
    <dgm:cxn modelId="{43BB2451-E2B3-4F0B-8DE3-07C7544E868A}" srcId="{5CD00F77-7540-4435-B453-B56401562269}" destId="{5AEDCE6D-792F-4778-92BC-66B5BF4363F3}" srcOrd="14" destOrd="0" parTransId="{62E0F3DE-0073-4604-A35F-28E6991577D0}" sibTransId="{19B56471-4034-481A-A87F-497367288BA0}"/>
    <dgm:cxn modelId="{D74D9856-5DFD-490F-B594-6EBFCA4ADD1B}" srcId="{5CD00F77-7540-4435-B453-B56401562269}" destId="{A6736089-F08F-45B4-AC2C-A4A8A9126BF5}" srcOrd="5" destOrd="0" parTransId="{0411CDAE-8598-42CF-AD21-FB5B1E2C2EDF}" sibTransId="{31B1683D-F214-4282-9444-556955E4E522}"/>
    <dgm:cxn modelId="{5BC55D78-7F1A-47DB-A3D7-11F170B31353}" type="presOf" srcId="{560307D7-019A-494C-BDBB-814F7BFFBF52}" destId="{E49394BD-ACDD-4E2A-8D4E-3165DB189210}" srcOrd="0" destOrd="0" presId="urn:microsoft.com/office/officeart/2005/8/layout/hChevron3"/>
    <dgm:cxn modelId="{F2677D7A-2028-4A51-9D94-994BFF809D12}" type="presOf" srcId="{5CD00F77-7540-4435-B453-B56401562269}" destId="{2780CB37-4F93-4327-BADB-EE048427F62C}" srcOrd="0" destOrd="0" presId="urn:microsoft.com/office/officeart/2005/8/layout/hChevron3"/>
    <dgm:cxn modelId="{C56C647E-871D-442B-B332-3C81242C7D3F}" srcId="{5CD00F77-7540-4435-B453-B56401562269}" destId="{473084DA-7876-483A-8DCF-3531D4B06360}" srcOrd="8" destOrd="0" parTransId="{8E0BC05F-0E3F-47F7-8CBD-218CA51EAA7C}" sibTransId="{9DBEC09F-BC4F-460D-9509-A83646AF5118}"/>
    <dgm:cxn modelId="{5D4EC67F-6006-4E5B-8505-3B1115983E00}" type="presOf" srcId="{A7243E69-684F-4993-91E4-851DF266567F}" destId="{AF80794C-3FA0-42D8-AF3A-38CB368C966B}" srcOrd="0" destOrd="0" presId="urn:microsoft.com/office/officeart/2005/8/layout/hChevron3"/>
    <dgm:cxn modelId="{D85BDD83-D687-4EEB-8829-0D7B030AE3D3}" type="presOf" srcId="{70BDF343-A6E8-491B-88C4-24A96B0F9894}" destId="{2765BF87-685C-47D2-A2C4-46E6FB39DC9C}" srcOrd="0" destOrd="0" presId="urn:microsoft.com/office/officeart/2005/8/layout/hChevron3"/>
    <dgm:cxn modelId="{F29D278E-9061-4C38-B68A-DBF1FF5D53BA}" type="presOf" srcId="{B6AD5FA3-F3F5-443B-B7B3-27ECFF6AC76F}" destId="{FDED06C1-69AE-4B3F-A4A6-6CA7D57D0203}" srcOrd="0" destOrd="0" presId="urn:microsoft.com/office/officeart/2005/8/layout/hChevron3"/>
    <dgm:cxn modelId="{E0C4F890-0FAF-40F4-B4A4-D45A007B59D3}" type="presOf" srcId="{83962F3F-FAE4-497E-9E74-C2994D36FA33}" destId="{C1A570E3-3436-47A4-BA0C-E1E84ED31647}" srcOrd="0" destOrd="0" presId="urn:microsoft.com/office/officeart/2005/8/layout/hChevron3"/>
    <dgm:cxn modelId="{3F990494-CCA9-4691-9D0C-1DF1048DD1FC}" type="presOf" srcId="{E2F1FD7F-DA25-49E0-85BB-F99404F21E48}" destId="{CDB35809-9B8F-411A-97D7-7CCA68B22B01}" srcOrd="0" destOrd="0" presId="urn:microsoft.com/office/officeart/2005/8/layout/hChevron3"/>
    <dgm:cxn modelId="{CAE71AA4-EBFE-450D-AD3B-CCA77BDFD32C}" type="presOf" srcId="{5AEDCE6D-792F-4778-92BC-66B5BF4363F3}" destId="{AE521ED2-830D-4818-9A63-CB886A1429F5}" srcOrd="0" destOrd="0" presId="urn:microsoft.com/office/officeart/2005/8/layout/hChevron3"/>
    <dgm:cxn modelId="{1E6327A9-CEFE-4E83-92D5-7328B77C0CD4}" srcId="{5CD00F77-7540-4435-B453-B56401562269}" destId="{8020641D-E2E8-4D28-ADD1-8EEE9D11F25A}" srcOrd="0" destOrd="0" parTransId="{420EFB7A-BEAF-4DF4-85F9-2DAC61D7F54D}" sibTransId="{87D64A99-5B38-4A0B-AC18-F2ACF0128288}"/>
    <dgm:cxn modelId="{1A98F0AC-AD1B-4E74-98BD-C55EDEE789C5}" type="presOf" srcId="{473084DA-7876-483A-8DCF-3531D4B06360}" destId="{54DF0DBD-173C-4986-9B19-08E45A547133}" srcOrd="0" destOrd="0" presId="urn:microsoft.com/office/officeart/2005/8/layout/hChevron3"/>
    <dgm:cxn modelId="{20BE40B1-F2F0-484C-9A31-B3BA294F9779}" type="presOf" srcId="{8C3569E1-3BD5-4C99-BC5C-DA04C768F7B4}" destId="{BCA1916C-B3C6-4B21-81E5-C3AE512F440C}" srcOrd="0" destOrd="0" presId="urn:microsoft.com/office/officeart/2005/8/layout/hChevron3"/>
    <dgm:cxn modelId="{C5E4A5B8-1248-41E0-8EDD-554288F3134F}" srcId="{5CD00F77-7540-4435-B453-B56401562269}" destId="{62AE32F8-DC8C-460B-8BE0-9331A87C28F4}" srcOrd="11" destOrd="0" parTransId="{2CF68B5B-4209-4574-A234-0EA276866F43}" sibTransId="{17CAA202-E103-430C-BCBC-10D553B19EA6}"/>
    <dgm:cxn modelId="{C135B5BF-469B-4F09-9749-F8B1B2B1C90B}" srcId="{5CD00F77-7540-4435-B453-B56401562269}" destId="{0A1E2928-9E26-4C16-AE1D-86647DEAB178}" srcOrd="12" destOrd="0" parTransId="{5595F0EC-961E-4DB5-95FA-E8B39DCE0269}" sibTransId="{5091A9DB-C5B9-4883-B572-B82BE9AA678E}"/>
    <dgm:cxn modelId="{89CCDFC1-7865-492E-BE86-D4445B7A236F}" srcId="{5CD00F77-7540-4435-B453-B56401562269}" destId="{83962F3F-FAE4-497E-9E74-C2994D36FA33}" srcOrd="13" destOrd="0" parTransId="{77834562-1F3C-4393-9AB6-703FF7F8A141}" sibTransId="{310E6661-4209-4A6B-A70D-C2CBC435233D}"/>
    <dgm:cxn modelId="{490CFEC8-539A-4E5C-8D26-E1090DCE093B}" srcId="{5CD00F77-7540-4435-B453-B56401562269}" destId="{09D8D4D2-4549-449F-80A4-875DC08926C6}" srcOrd="6" destOrd="0" parTransId="{B8C30B6D-DFBF-4607-B440-AB5E8B432F16}" sibTransId="{540514B7-8A04-4770-A3F1-3517FE372DB1}"/>
    <dgm:cxn modelId="{21B845D3-B9BD-4F3B-953F-9113D8F417C4}" type="presOf" srcId="{77804E7D-A04D-465F-B121-5DBEBBB5E1D5}" destId="{4670F805-F0A0-4185-AE14-75F608585354}" srcOrd="0" destOrd="0" presId="urn:microsoft.com/office/officeart/2005/8/layout/hChevron3"/>
    <dgm:cxn modelId="{8C2867DC-C75B-490D-847B-D0EDD9089A95}" type="presOf" srcId="{8020641D-E2E8-4D28-ADD1-8EEE9D11F25A}" destId="{56827605-D379-4E53-8AEE-C372B6D8E1CD}" srcOrd="0" destOrd="0" presId="urn:microsoft.com/office/officeart/2005/8/layout/hChevron3"/>
    <dgm:cxn modelId="{79CBBDEB-82C4-4D8D-9D33-C741FFE24DE4}" type="presOf" srcId="{0A1E2928-9E26-4C16-AE1D-86647DEAB178}" destId="{6934AE74-DA28-420C-B221-BCFA26F85B0E}" srcOrd="0" destOrd="0" presId="urn:microsoft.com/office/officeart/2005/8/layout/hChevron3"/>
    <dgm:cxn modelId="{F8097AED-B53F-406B-8F0E-5724DB9E86E1}" type="presOf" srcId="{ADEC6547-40A3-419C-A9E1-45DD24913E98}" destId="{84C0F1AB-DE32-415C-8A25-0C1A2C581BE7}" srcOrd="0" destOrd="0" presId="urn:microsoft.com/office/officeart/2005/8/layout/hChevron3"/>
    <dgm:cxn modelId="{EE5BDCF5-B020-4EDC-9E07-50C17BA6778D}" type="presOf" srcId="{A6736089-F08F-45B4-AC2C-A4A8A9126BF5}" destId="{7B20B0E2-33DB-4BC4-B41D-D5D66577018E}" srcOrd="0" destOrd="0" presId="urn:microsoft.com/office/officeart/2005/8/layout/hChevron3"/>
    <dgm:cxn modelId="{AFDD17F6-A25E-47FB-A0F2-45463F7ED91A}" srcId="{5CD00F77-7540-4435-B453-B56401562269}" destId="{77804E7D-A04D-465F-B121-5DBEBBB5E1D5}" srcOrd="1" destOrd="0" parTransId="{EC5BE1F7-0498-49EC-B664-E3CDE1B2F9F1}" sibTransId="{DAF8DF84-AE5C-4253-920C-17D700A76BA6}"/>
    <dgm:cxn modelId="{9D81E3FF-E71E-4394-8E66-CFD1A0808C70}" srcId="{5CD00F77-7540-4435-B453-B56401562269}" destId="{70BDF343-A6E8-491B-88C4-24A96B0F9894}" srcOrd="9" destOrd="0" parTransId="{52E20242-4B7A-475A-8EFE-5DFB20022E82}" sibTransId="{1A9E6E23-DC48-4EC1-A16B-AA3921031C9B}"/>
    <dgm:cxn modelId="{CE157E11-913E-4731-88F3-55E7E84FC19E}" type="presParOf" srcId="{2780CB37-4F93-4327-BADB-EE048427F62C}" destId="{56827605-D379-4E53-8AEE-C372B6D8E1CD}" srcOrd="0" destOrd="0" presId="urn:microsoft.com/office/officeart/2005/8/layout/hChevron3"/>
    <dgm:cxn modelId="{E5F775E9-7D87-4F76-883E-8D61F22B3605}" type="presParOf" srcId="{2780CB37-4F93-4327-BADB-EE048427F62C}" destId="{5C272566-063C-4C84-AFB7-00FB4D219DD7}" srcOrd="1" destOrd="0" presId="urn:microsoft.com/office/officeart/2005/8/layout/hChevron3"/>
    <dgm:cxn modelId="{29509635-DB37-4714-A736-8F014BC0575D}" type="presParOf" srcId="{2780CB37-4F93-4327-BADB-EE048427F62C}" destId="{4670F805-F0A0-4185-AE14-75F608585354}" srcOrd="2" destOrd="0" presId="urn:microsoft.com/office/officeart/2005/8/layout/hChevron3"/>
    <dgm:cxn modelId="{601C7B17-0B8E-4F40-8B90-C750017B449E}" type="presParOf" srcId="{2780CB37-4F93-4327-BADB-EE048427F62C}" destId="{7D9C254F-09C7-44DE-BCE7-B0BDE7A4DE90}" srcOrd="3" destOrd="0" presId="urn:microsoft.com/office/officeart/2005/8/layout/hChevron3"/>
    <dgm:cxn modelId="{7C875371-5CEC-4785-9AA9-DF4C69EE8981}" type="presParOf" srcId="{2780CB37-4F93-4327-BADB-EE048427F62C}" destId="{BCA1916C-B3C6-4B21-81E5-C3AE512F440C}" srcOrd="4" destOrd="0" presId="urn:microsoft.com/office/officeart/2005/8/layout/hChevron3"/>
    <dgm:cxn modelId="{61457B11-8AE6-4803-9946-6DA36C82B9B2}" type="presParOf" srcId="{2780CB37-4F93-4327-BADB-EE048427F62C}" destId="{B312B6AF-937C-48E8-8C32-F6FB7C5205C0}" srcOrd="5" destOrd="0" presId="urn:microsoft.com/office/officeart/2005/8/layout/hChevron3"/>
    <dgm:cxn modelId="{975475CA-5D6A-4393-AE21-9020A199F477}" type="presParOf" srcId="{2780CB37-4F93-4327-BADB-EE048427F62C}" destId="{E49394BD-ACDD-4E2A-8D4E-3165DB189210}" srcOrd="6" destOrd="0" presId="urn:microsoft.com/office/officeart/2005/8/layout/hChevron3"/>
    <dgm:cxn modelId="{743899EA-EA86-49FF-B5BA-E0BC36BF8810}" type="presParOf" srcId="{2780CB37-4F93-4327-BADB-EE048427F62C}" destId="{2ADB92A6-F288-4FE5-B13F-5AA6494F2648}" srcOrd="7" destOrd="0" presId="urn:microsoft.com/office/officeart/2005/8/layout/hChevron3"/>
    <dgm:cxn modelId="{EB2BD8F5-F3A2-4B07-90ED-CE58BF9BFCEA}" type="presParOf" srcId="{2780CB37-4F93-4327-BADB-EE048427F62C}" destId="{FDED06C1-69AE-4B3F-A4A6-6CA7D57D0203}" srcOrd="8" destOrd="0" presId="urn:microsoft.com/office/officeart/2005/8/layout/hChevron3"/>
    <dgm:cxn modelId="{1FA03B64-B427-4C0B-AB76-683C29E2F19C}" type="presParOf" srcId="{2780CB37-4F93-4327-BADB-EE048427F62C}" destId="{1CC4DA28-A81F-4677-8B91-C9F0C232A973}" srcOrd="9" destOrd="0" presId="urn:microsoft.com/office/officeart/2005/8/layout/hChevron3"/>
    <dgm:cxn modelId="{58F9439D-7B8F-48D7-A409-39B86AECB739}" type="presParOf" srcId="{2780CB37-4F93-4327-BADB-EE048427F62C}" destId="{7B20B0E2-33DB-4BC4-B41D-D5D66577018E}" srcOrd="10" destOrd="0" presId="urn:microsoft.com/office/officeart/2005/8/layout/hChevron3"/>
    <dgm:cxn modelId="{6CED9096-ECF2-42C0-A4E8-1769521C208A}" type="presParOf" srcId="{2780CB37-4F93-4327-BADB-EE048427F62C}" destId="{5F4BBC82-305C-401C-937F-1905DABCDB26}" srcOrd="11" destOrd="0" presId="urn:microsoft.com/office/officeart/2005/8/layout/hChevron3"/>
    <dgm:cxn modelId="{AFBC8AF3-B6AF-47F3-8ADF-D5C902D4AFE3}" type="presParOf" srcId="{2780CB37-4F93-4327-BADB-EE048427F62C}" destId="{0C909AEC-69A1-4979-B5ED-A79AE57B4CDF}" srcOrd="12" destOrd="0" presId="urn:microsoft.com/office/officeart/2005/8/layout/hChevron3"/>
    <dgm:cxn modelId="{2A6BECBA-71AB-4AD3-BB78-B7263AD61A8D}" type="presParOf" srcId="{2780CB37-4F93-4327-BADB-EE048427F62C}" destId="{287F20BD-3274-450F-8352-4FB3F3BD872F}" srcOrd="13" destOrd="0" presId="urn:microsoft.com/office/officeart/2005/8/layout/hChevron3"/>
    <dgm:cxn modelId="{0294342E-CA81-4759-925E-DA9C8B3F0AA6}" type="presParOf" srcId="{2780CB37-4F93-4327-BADB-EE048427F62C}" destId="{84C0F1AB-DE32-415C-8A25-0C1A2C581BE7}" srcOrd="14" destOrd="0" presId="urn:microsoft.com/office/officeart/2005/8/layout/hChevron3"/>
    <dgm:cxn modelId="{5291B059-E739-4C94-93B2-972D3CEB2ECD}" type="presParOf" srcId="{2780CB37-4F93-4327-BADB-EE048427F62C}" destId="{67AF21A3-E0EA-432E-877E-EC81783D6672}" srcOrd="15" destOrd="0" presId="urn:microsoft.com/office/officeart/2005/8/layout/hChevron3"/>
    <dgm:cxn modelId="{8FA45447-2477-4183-B126-2845277413FA}" type="presParOf" srcId="{2780CB37-4F93-4327-BADB-EE048427F62C}" destId="{54DF0DBD-173C-4986-9B19-08E45A547133}" srcOrd="16" destOrd="0" presId="urn:microsoft.com/office/officeart/2005/8/layout/hChevron3"/>
    <dgm:cxn modelId="{E111EC1B-32E1-4D75-ACF8-5D02A2FD3A61}" type="presParOf" srcId="{2780CB37-4F93-4327-BADB-EE048427F62C}" destId="{71593C9C-E6BF-4BE5-A330-D1EFC2D2E501}" srcOrd="17" destOrd="0" presId="urn:microsoft.com/office/officeart/2005/8/layout/hChevron3"/>
    <dgm:cxn modelId="{F94504A0-8B57-46E9-9FE3-2170AFD5F0F7}" type="presParOf" srcId="{2780CB37-4F93-4327-BADB-EE048427F62C}" destId="{2765BF87-685C-47D2-A2C4-46E6FB39DC9C}" srcOrd="18" destOrd="0" presId="urn:microsoft.com/office/officeart/2005/8/layout/hChevron3"/>
    <dgm:cxn modelId="{F904608F-EC24-4454-8D7A-5CDB298F7E32}" type="presParOf" srcId="{2780CB37-4F93-4327-BADB-EE048427F62C}" destId="{BDAC3844-FF22-499B-A1C0-79D52D0C4812}" srcOrd="19" destOrd="0" presId="urn:microsoft.com/office/officeart/2005/8/layout/hChevron3"/>
    <dgm:cxn modelId="{70233E25-BA29-4DB9-82B5-B13D69CB350F}" type="presParOf" srcId="{2780CB37-4F93-4327-BADB-EE048427F62C}" destId="{CDB35809-9B8F-411A-97D7-7CCA68B22B01}" srcOrd="20" destOrd="0" presId="urn:microsoft.com/office/officeart/2005/8/layout/hChevron3"/>
    <dgm:cxn modelId="{E738A8C9-DFCF-4C72-BC4C-914DDD621D69}" type="presParOf" srcId="{2780CB37-4F93-4327-BADB-EE048427F62C}" destId="{1EC2B0C3-ACB6-4CFD-B0EA-22CAD32E9B4F}" srcOrd="21" destOrd="0" presId="urn:microsoft.com/office/officeart/2005/8/layout/hChevron3"/>
    <dgm:cxn modelId="{4744D383-D104-4BC6-A64E-3CCF6E0DA9D4}" type="presParOf" srcId="{2780CB37-4F93-4327-BADB-EE048427F62C}" destId="{D6BE53DA-5E9D-45EA-9D48-1082D4B271C5}" srcOrd="22" destOrd="0" presId="urn:microsoft.com/office/officeart/2005/8/layout/hChevron3"/>
    <dgm:cxn modelId="{17E48FAF-78CE-4495-B0BE-107BD624DA8C}" type="presParOf" srcId="{2780CB37-4F93-4327-BADB-EE048427F62C}" destId="{69AD02A0-0386-481F-B6AE-177B2F052E8D}" srcOrd="23" destOrd="0" presId="urn:microsoft.com/office/officeart/2005/8/layout/hChevron3"/>
    <dgm:cxn modelId="{AB2133F7-7F11-46CF-A3EF-8F5D6058E7E3}" type="presParOf" srcId="{2780CB37-4F93-4327-BADB-EE048427F62C}" destId="{6934AE74-DA28-420C-B221-BCFA26F85B0E}" srcOrd="24" destOrd="0" presId="urn:microsoft.com/office/officeart/2005/8/layout/hChevron3"/>
    <dgm:cxn modelId="{FC05B18A-3C94-4468-BCB5-83614E79BA1A}" type="presParOf" srcId="{2780CB37-4F93-4327-BADB-EE048427F62C}" destId="{A406EE16-E983-4B8D-A3B9-CC9DA6023CA9}" srcOrd="25" destOrd="0" presId="urn:microsoft.com/office/officeart/2005/8/layout/hChevron3"/>
    <dgm:cxn modelId="{90D1E1F5-0CD4-475B-B94F-1A3EDB75E6B9}" type="presParOf" srcId="{2780CB37-4F93-4327-BADB-EE048427F62C}" destId="{C1A570E3-3436-47A4-BA0C-E1E84ED31647}" srcOrd="26" destOrd="0" presId="urn:microsoft.com/office/officeart/2005/8/layout/hChevron3"/>
    <dgm:cxn modelId="{F589A368-558D-41F2-AEBD-4AD20CD05922}" type="presParOf" srcId="{2780CB37-4F93-4327-BADB-EE048427F62C}" destId="{1FAD0F17-7B98-4CD0-86AB-991FF6A45EC9}" srcOrd="27" destOrd="0" presId="urn:microsoft.com/office/officeart/2005/8/layout/hChevron3"/>
    <dgm:cxn modelId="{3B7C9995-6C7D-4CDC-8FF9-F9DF5BDA315E}" type="presParOf" srcId="{2780CB37-4F93-4327-BADB-EE048427F62C}" destId="{AE521ED2-830D-4818-9A63-CB886A1429F5}" srcOrd="28" destOrd="0" presId="urn:microsoft.com/office/officeart/2005/8/layout/hChevron3"/>
    <dgm:cxn modelId="{3A2BD2D9-C514-438A-A2B1-E29757597ACC}" type="presParOf" srcId="{2780CB37-4F93-4327-BADB-EE048427F62C}" destId="{EC100ED9-9E00-4007-9395-A9AFA15A3F19}" srcOrd="29" destOrd="0" presId="urn:microsoft.com/office/officeart/2005/8/layout/hChevron3"/>
    <dgm:cxn modelId="{1F5C5358-5E94-47EB-A092-E7743CD82BA4}" type="presParOf" srcId="{2780CB37-4F93-4327-BADB-EE048427F62C}" destId="{AF80794C-3FA0-42D8-AF3A-38CB368C966B}" srcOrd="3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CD00F77-7540-4435-B453-B56401562269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8020641D-E2E8-4D28-ADD1-8EEE9D11F25A}">
      <dgm:prSet phldrT="[Text]"/>
      <dgm:spPr>
        <a:solidFill>
          <a:srgbClr val="971C54"/>
        </a:solidFill>
      </dgm:spPr>
      <dgm:t>
        <a:bodyPr/>
        <a:lstStyle/>
        <a:p>
          <a:r>
            <a:rPr lang="cs-CZ" dirty="0">
              <a:solidFill>
                <a:schemeClr val="bg1"/>
              </a:solidFill>
            </a:rPr>
            <a:t>2006</a:t>
          </a:r>
        </a:p>
      </dgm:t>
    </dgm:pt>
    <dgm:pt modelId="{420EFB7A-BEAF-4DF4-85F9-2DAC61D7F54D}" type="parTrans" cxnId="{1E6327A9-CEFE-4E83-92D5-7328B77C0CD4}">
      <dgm:prSet/>
      <dgm:spPr/>
      <dgm:t>
        <a:bodyPr/>
        <a:lstStyle/>
        <a:p>
          <a:endParaRPr lang="cs-CZ"/>
        </a:p>
      </dgm:t>
    </dgm:pt>
    <dgm:pt modelId="{87D64A99-5B38-4A0B-AC18-F2ACF0128288}" type="sibTrans" cxnId="{1E6327A9-CEFE-4E83-92D5-7328B77C0CD4}">
      <dgm:prSet/>
      <dgm:spPr/>
      <dgm:t>
        <a:bodyPr/>
        <a:lstStyle/>
        <a:p>
          <a:endParaRPr lang="cs-CZ"/>
        </a:p>
      </dgm:t>
    </dgm:pt>
    <dgm:pt modelId="{0A1E2928-9E26-4C16-AE1D-86647DEAB178}">
      <dgm:prSet phldrT="[Text]"/>
      <dgm:spPr>
        <a:solidFill>
          <a:srgbClr val="971C54"/>
        </a:solidFill>
      </dgm:spPr>
      <dgm:t>
        <a:bodyPr/>
        <a:lstStyle/>
        <a:p>
          <a:r>
            <a:rPr lang="cs-CZ" dirty="0"/>
            <a:t>2018</a:t>
          </a:r>
        </a:p>
      </dgm:t>
    </dgm:pt>
    <dgm:pt modelId="{5595F0EC-961E-4DB5-95FA-E8B39DCE0269}" type="parTrans" cxnId="{C135B5BF-469B-4F09-9749-F8B1B2B1C90B}">
      <dgm:prSet/>
      <dgm:spPr/>
      <dgm:t>
        <a:bodyPr/>
        <a:lstStyle/>
        <a:p>
          <a:endParaRPr lang="cs-CZ"/>
        </a:p>
      </dgm:t>
    </dgm:pt>
    <dgm:pt modelId="{5091A9DB-C5B9-4883-B572-B82BE9AA678E}" type="sibTrans" cxnId="{C135B5BF-469B-4F09-9749-F8B1B2B1C90B}">
      <dgm:prSet/>
      <dgm:spPr/>
      <dgm:t>
        <a:bodyPr/>
        <a:lstStyle/>
        <a:p>
          <a:endParaRPr lang="cs-CZ"/>
        </a:p>
      </dgm:t>
    </dgm:pt>
    <dgm:pt modelId="{83962F3F-FAE4-497E-9E74-C2994D36FA33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2019</a:t>
          </a:r>
        </a:p>
      </dgm:t>
    </dgm:pt>
    <dgm:pt modelId="{77834562-1F3C-4393-9AB6-703FF7F8A141}" type="parTrans" cxnId="{89CCDFC1-7865-492E-BE86-D4445B7A236F}">
      <dgm:prSet/>
      <dgm:spPr/>
      <dgm:t>
        <a:bodyPr/>
        <a:lstStyle/>
        <a:p>
          <a:endParaRPr lang="cs-CZ"/>
        </a:p>
      </dgm:t>
    </dgm:pt>
    <dgm:pt modelId="{310E6661-4209-4A6B-A70D-C2CBC435233D}" type="sibTrans" cxnId="{89CCDFC1-7865-492E-BE86-D4445B7A236F}">
      <dgm:prSet/>
      <dgm:spPr/>
      <dgm:t>
        <a:bodyPr/>
        <a:lstStyle/>
        <a:p>
          <a:endParaRPr lang="cs-CZ"/>
        </a:p>
      </dgm:t>
    </dgm:pt>
    <dgm:pt modelId="{77804E7D-A04D-465F-B121-5DBEBBB5E1D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2007</a:t>
          </a:r>
        </a:p>
      </dgm:t>
    </dgm:pt>
    <dgm:pt modelId="{EC5BE1F7-0498-49EC-B664-E3CDE1B2F9F1}" type="parTrans" cxnId="{AFDD17F6-A25E-47FB-A0F2-45463F7ED91A}">
      <dgm:prSet/>
      <dgm:spPr/>
      <dgm:t>
        <a:bodyPr/>
        <a:lstStyle/>
        <a:p>
          <a:endParaRPr lang="cs-CZ"/>
        </a:p>
      </dgm:t>
    </dgm:pt>
    <dgm:pt modelId="{DAF8DF84-AE5C-4253-920C-17D700A76BA6}" type="sibTrans" cxnId="{AFDD17F6-A25E-47FB-A0F2-45463F7ED91A}">
      <dgm:prSet/>
      <dgm:spPr/>
      <dgm:t>
        <a:bodyPr/>
        <a:lstStyle/>
        <a:p>
          <a:endParaRPr lang="cs-CZ"/>
        </a:p>
      </dgm:t>
    </dgm:pt>
    <dgm:pt modelId="{8C3569E1-3BD5-4C99-BC5C-DA04C768F7B4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2008</a:t>
          </a:r>
        </a:p>
      </dgm:t>
    </dgm:pt>
    <dgm:pt modelId="{18C56C03-987C-4654-8AA8-A90F8862901F}" type="parTrans" cxnId="{AE67A043-EDA7-469A-AE2F-331391603B31}">
      <dgm:prSet/>
      <dgm:spPr/>
      <dgm:t>
        <a:bodyPr/>
        <a:lstStyle/>
        <a:p>
          <a:endParaRPr lang="cs-CZ"/>
        </a:p>
      </dgm:t>
    </dgm:pt>
    <dgm:pt modelId="{BF22F4FF-9388-40ED-AB7E-436771643142}" type="sibTrans" cxnId="{AE67A043-EDA7-469A-AE2F-331391603B31}">
      <dgm:prSet/>
      <dgm:spPr/>
      <dgm:t>
        <a:bodyPr/>
        <a:lstStyle/>
        <a:p>
          <a:endParaRPr lang="cs-CZ"/>
        </a:p>
      </dgm:t>
    </dgm:pt>
    <dgm:pt modelId="{560307D7-019A-494C-BDBB-814F7BFFBF52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2009</a:t>
          </a:r>
        </a:p>
      </dgm:t>
    </dgm:pt>
    <dgm:pt modelId="{4AAD1885-2B83-4319-94B1-75CF5F406F81}" type="parTrans" cxnId="{898D0333-C349-45A0-B74D-E28813BA6202}">
      <dgm:prSet/>
      <dgm:spPr/>
      <dgm:t>
        <a:bodyPr/>
        <a:lstStyle/>
        <a:p>
          <a:endParaRPr lang="cs-CZ"/>
        </a:p>
      </dgm:t>
    </dgm:pt>
    <dgm:pt modelId="{D7995F17-B06C-4F34-A142-3A4F6B136AA2}" type="sibTrans" cxnId="{898D0333-C349-45A0-B74D-E28813BA6202}">
      <dgm:prSet/>
      <dgm:spPr/>
      <dgm:t>
        <a:bodyPr/>
        <a:lstStyle/>
        <a:p>
          <a:endParaRPr lang="cs-CZ"/>
        </a:p>
      </dgm:t>
    </dgm:pt>
    <dgm:pt modelId="{B6AD5FA3-F3F5-443B-B7B3-27ECFF6AC76F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2010</a:t>
          </a:r>
        </a:p>
      </dgm:t>
    </dgm:pt>
    <dgm:pt modelId="{10D6435E-6C4E-4EF0-81F4-8F9835AC3B47}" type="parTrans" cxnId="{DFE15A6A-4A79-4378-B4BA-81D99CF56530}">
      <dgm:prSet/>
      <dgm:spPr/>
      <dgm:t>
        <a:bodyPr/>
        <a:lstStyle/>
        <a:p>
          <a:endParaRPr lang="cs-CZ"/>
        </a:p>
      </dgm:t>
    </dgm:pt>
    <dgm:pt modelId="{C397B6B1-250B-4DD6-94E6-06FBB461A06D}" type="sibTrans" cxnId="{DFE15A6A-4A79-4378-B4BA-81D99CF56530}">
      <dgm:prSet/>
      <dgm:spPr/>
      <dgm:t>
        <a:bodyPr/>
        <a:lstStyle/>
        <a:p>
          <a:endParaRPr lang="cs-CZ"/>
        </a:p>
      </dgm:t>
    </dgm:pt>
    <dgm:pt modelId="{A6736089-F08F-45B4-AC2C-A4A8A9126BF5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2011</a:t>
          </a:r>
        </a:p>
      </dgm:t>
    </dgm:pt>
    <dgm:pt modelId="{0411CDAE-8598-42CF-AD21-FB5B1E2C2EDF}" type="parTrans" cxnId="{D74D9856-5DFD-490F-B594-6EBFCA4ADD1B}">
      <dgm:prSet/>
      <dgm:spPr/>
      <dgm:t>
        <a:bodyPr/>
        <a:lstStyle/>
        <a:p>
          <a:endParaRPr lang="cs-CZ"/>
        </a:p>
      </dgm:t>
    </dgm:pt>
    <dgm:pt modelId="{31B1683D-F214-4282-9444-556955E4E522}" type="sibTrans" cxnId="{D74D9856-5DFD-490F-B594-6EBFCA4ADD1B}">
      <dgm:prSet/>
      <dgm:spPr/>
      <dgm:t>
        <a:bodyPr/>
        <a:lstStyle/>
        <a:p>
          <a:endParaRPr lang="cs-CZ"/>
        </a:p>
      </dgm:t>
    </dgm:pt>
    <dgm:pt modelId="{09D8D4D2-4549-449F-80A4-875DC08926C6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2012</a:t>
          </a:r>
        </a:p>
      </dgm:t>
    </dgm:pt>
    <dgm:pt modelId="{B8C30B6D-DFBF-4607-B440-AB5E8B432F16}" type="parTrans" cxnId="{490CFEC8-539A-4E5C-8D26-E1090DCE093B}">
      <dgm:prSet/>
      <dgm:spPr/>
      <dgm:t>
        <a:bodyPr/>
        <a:lstStyle/>
        <a:p>
          <a:endParaRPr lang="cs-CZ"/>
        </a:p>
      </dgm:t>
    </dgm:pt>
    <dgm:pt modelId="{540514B7-8A04-4770-A3F1-3517FE372DB1}" type="sibTrans" cxnId="{490CFEC8-539A-4E5C-8D26-E1090DCE093B}">
      <dgm:prSet/>
      <dgm:spPr/>
      <dgm:t>
        <a:bodyPr/>
        <a:lstStyle/>
        <a:p>
          <a:endParaRPr lang="cs-CZ"/>
        </a:p>
      </dgm:t>
    </dgm:pt>
    <dgm:pt modelId="{ADEC6547-40A3-419C-A9E1-45DD24913E98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2013</a:t>
          </a:r>
        </a:p>
      </dgm:t>
    </dgm:pt>
    <dgm:pt modelId="{90D5E21D-CD74-4FAB-8410-31641C4F33B6}" type="parTrans" cxnId="{0A504C47-DB94-414D-A4F4-D49E122B0A4A}">
      <dgm:prSet/>
      <dgm:spPr/>
      <dgm:t>
        <a:bodyPr/>
        <a:lstStyle/>
        <a:p>
          <a:endParaRPr lang="cs-CZ"/>
        </a:p>
      </dgm:t>
    </dgm:pt>
    <dgm:pt modelId="{DC1F91C9-6EE7-4827-8408-30447156E6F0}" type="sibTrans" cxnId="{0A504C47-DB94-414D-A4F4-D49E122B0A4A}">
      <dgm:prSet/>
      <dgm:spPr/>
      <dgm:t>
        <a:bodyPr/>
        <a:lstStyle/>
        <a:p>
          <a:endParaRPr lang="cs-CZ"/>
        </a:p>
      </dgm:t>
    </dgm:pt>
    <dgm:pt modelId="{473084DA-7876-483A-8DCF-3531D4B06360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2014</a:t>
          </a:r>
        </a:p>
      </dgm:t>
    </dgm:pt>
    <dgm:pt modelId="{8E0BC05F-0E3F-47F7-8CBD-218CA51EAA7C}" type="parTrans" cxnId="{C56C647E-871D-442B-B332-3C81242C7D3F}">
      <dgm:prSet/>
      <dgm:spPr/>
      <dgm:t>
        <a:bodyPr/>
        <a:lstStyle/>
        <a:p>
          <a:endParaRPr lang="cs-CZ"/>
        </a:p>
      </dgm:t>
    </dgm:pt>
    <dgm:pt modelId="{9DBEC09F-BC4F-460D-9509-A83646AF5118}" type="sibTrans" cxnId="{C56C647E-871D-442B-B332-3C81242C7D3F}">
      <dgm:prSet/>
      <dgm:spPr/>
      <dgm:t>
        <a:bodyPr/>
        <a:lstStyle/>
        <a:p>
          <a:endParaRPr lang="cs-CZ"/>
        </a:p>
      </dgm:t>
    </dgm:pt>
    <dgm:pt modelId="{70BDF343-A6E8-491B-88C4-24A96B0F989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2015</a:t>
          </a:r>
        </a:p>
      </dgm:t>
    </dgm:pt>
    <dgm:pt modelId="{52E20242-4B7A-475A-8EFE-5DFB20022E82}" type="parTrans" cxnId="{9D81E3FF-E71E-4394-8E66-CFD1A0808C70}">
      <dgm:prSet/>
      <dgm:spPr/>
      <dgm:t>
        <a:bodyPr/>
        <a:lstStyle/>
        <a:p>
          <a:endParaRPr lang="cs-CZ"/>
        </a:p>
      </dgm:t>
    </dgm:pt>
    <dgm:pt modelId="{1A9E6E23-DC48-4EC1-A16B-AA3921031C9B}" type="sibTrans" cxnId="{9D81E3FF-E71E-4394-8E66-CFD1A0808C70}">
      <dgm:prSet/>
      <dgm:spPr/>
      <dgm:t>
        <a:bodyPr/>
        <a:lstStyle/>
        <a:p>
          <a:endParaRPr lang="cs-CZ"/>
        </a:p>
      </dgm:t>
    </dgm:pt>
    <dgm:pt modelId="{E2F1FD7F-DA25-49E0-85BB-F99404F21E48}">
      <dgm:prSet/>
      <dgm:spPr>
        <a:solidFill>
          <a:srgbClr val="971C54"/>
        </a:solidFill>
      </dgm:spPr>
      <dgm:t>
        <a:bodyPr/>
        <a:lstStyle/>
        <a:p>
          <a:r>
            <a:rPr lang="cs-CZ" dirty="0"/>
            <a:t>2016</a:t>
          </a:r>
        </a:p>
      </dgm:t>
    </dgm:pt>
    <dgm:pt modelId="{FC9D47CF-84E4-4B2F-8983-BD3040CF95E4}" type="parTrans" cxnId="{169CE13D-7706-46D6-999D-AD7CAFB22F14}">
      <dgm:prSet/>
      <dgm:spPr/>
      <dgm:t>
        <a:bodyPr/>
        <a:lstStyle/>
        <a:p>
          <a:endParaRPr lang="cs-CZ"/>
        </a:p>
      </dgm:t>
    </dgm:pt>
    <dgm:pt modelId="{8C3045E0-3B46-4684-B963-FE5C493F1F58}" type="sibTrans" cxnId="{169CE13D-7706-46D6-999D-AD7CAFB22F14}">
      <dgm:prSet/>
      <dgm:spPr/>
      <dgm:t>
        <a:bodyPr/>
        <a:lstStyle/>
        <a:p>
          <a:endParaRPr lang="cs-CZ"/>
        </a:p>
      </dgm:t>
    </dgm:pt>
    <dgm:pt modelId="{62AE32F8-DC8C-460B-8BE0-9331A87C28F4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2017</a:t>
          </a:r>
        </a:p>
      </dgm:t>
    </dgm:pt>
    <dgm:pt modelId="{2CF68B5B-4209-4574-A234-0EA276866F43}" type="parTrans" cxnId="{C5E4A5B8-1248-41E0-8EDD-554288F3134F}">
      <dgm:prSet/>
      <dgm:spPr/>
      <dgm:t>
        <a:bodyPr/>
        <a:lstStyle/>
        <a:p>
          <a:endParaRPr lang="cs-CZ"/>
        </a:p>
      </dgm:t>
    </dgm:pt>
    <dgm:pt modelId="{17CAA202-E103-430C-BCBC-10D553B19EA6}" type="sibTrans" cxnId="{C5E4A5B8-1248-41E0-8EDD-554288F3134F}">
      <dgm:prSet/>
      <dgm:spPr/>
      <dgm:t>
        <a:bodyPr/>
        <a:lstStyle/>
        <a:p>
          <a:endParaRPr lang="cs-CZ"/>
        </a:p>
      </dgm:t>
    </dgm:pt>
    <dgm:pt modelId="{5AEDCE6D-792F-4778-92BC-66B5BF4363F3}">
      <dgm:prSet/>
      <dgm:spPr>
        <a:solidFill>
          <a:srgbClr val="971C54"/>
        </a:solidFill>
      </dgm:spPr>
      <dgm:t>
        <a:bodyPr/>
        <a:lstStyle/>
        <a:p>
          <a:endParaRPr lang="cs-CZ" dirty="0"/>
        </a:p>
      </dgm:t>
    </dgm:pt>
    <dgm:pt modelId="{62E0F3DE-0073-4604-A35F-28E6991577D0}" type="parTrans" cxnId="{43BB2451-E2B3-4F0B-8DE3-07C7544E868A}">
      <dgm:prSet/>
      <dgm:spPr/>
      <dgm:t>
        <a:bodyPr/>
        <a:lstStyle/>
        <a:p>
          <a:endParaRPr lang="cs-CZ"/>
        </a:p>
      </dgm:t>
    </dgm:pt>
    <dgm:pt modelId="{19B56471-4034-481A-A87F-497367288BA0}" type="sibTrans" cxnId="{43BB2451-E2B3-4F0B-8DE3-07C7544E868A}">
      <dgm:prSet/>
      <dgm:spPr/>
      <dgm:t>
        <a:bodyPr/>
        <a:lstStyle/>
        <a:p>
          <a:endParaRPr lang="cs-CZ"/>
        </a:p>
      </dgm:t>
    </dgm:pt>
    <dgm:pt modelId="{A7243E69-684F-4993-91E4-851DF266567F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dirty="0"/>
            <a:t>2021</a:t>
          </a:r>
        </a:p>
      </dgm:t>
    </dgm:pt>
    <dgm:pt modelId="{561344EB-1339-4871-90B9-7422BCF051E4}" type="parTrans" cxnId="{9EB8BA1A-32B5-49A1-A6AD-71236155E4A5}">
      <dgm:prSet/>
      <dgm:spPr/>
      <dgm:t>
        <a:bodyPr/>
        <a:lstStyle/>
        <a:p>
          <a:endParaRPr lang="cs-CZ"/>
        </a:p>
      </dgm:t>
    </dgm:pt>
    <dgm:pt modelId="{20589FAF-B419-43AF-A225-E3FF2BB985C8}" type="sibTrans" cxnId="{9EB8BA1A-32B5-49A1-A6AD-71236155E4A5}">
      <dgm:prSet/>
      <dgm:spPr/>
      <dgm:t>
        <a:bodyPr/>
        <a:lstStyle/>
        <a:p>
          <a:endParaRPr lang="cs-CZ"/>
        </a:p>
      </dgm:t>
    </dgm:pt>
    <dgm:pt modelId="{2780CB37-4F93-4327-BADB-EE048427F62C}" type="pres">
      <dgm:prSet presAssocID="{5CD00F77-7540-4435-B453-B56401562269}" presName="Name0" presStyleCnt="0">
        <dgm:presLayoutVars>
          <dgm:dir/>
          <dgm:resizeHandles val="exact"/>
        </dgm:presLayoutVars>
      </dgm:prSet>
      <dgm:spPr/>
    </dgm:pt>
    <dgm:pt modelId="{56827605-D379-4E53-8AEE-C372B6D8E1CD}" type="pres">
      <dgm:prSet presAssocID="{8020641D-E2E8-4D28-ADD1-8EEE9D11F25A}" presName="parTxOnly" presStyleLbl="node1" presStyleIdx="0" presStyleCnt="16">
        <dgm:presLayoutVars>
          <dgm:bulletEnabled val="1"/>
        </dgm:presLayoutVars>
      </dgm:prSet>
      <dgm:spPr/>
    </dgm:pt>
    <dgm:pt modelId="{5C272566-063C-4C84-AFB7-00FB4D219DD7}" type="pres">
      <dgm:prSet presAssocID="{87D64A99-5B38-4A0B-AC18-F2ACF0128288}" presName="parSpace" presStyleCnt="0"/>
      <dgm:spPr/>
    </dgm:pt>
    <dgm:pt modelId="{4670F805-F0A0-4185-AE14-75F608585354}" type="pres">
      <dgm:prSet presAssocID="{77804E7D-A04D-465F-B121-5DBEBBB5E1D5}" presName="parTxOnly" presStyleLbl="node1" presStyleIdx="1" presStyleCnt="16">
        <dgm:presLayoutVars>
          <dgm:bulletEnabled val="1"/>
        </dgm:presLayoutVars>
      </dgm:prSet>
      <dgm:spPr/>
    </dgm:pt>
    <dgm:pt modelId="{7D9C254F-09C7-44DE-BCE7-B0BDE7A4DE90}" type="pres">
      <dgm:prSet presAssocID="{DAF8DF84-AE5C-4253-920C-17D700A76BA6}" presName="parSpace" presStyleCnt="0"/>
      <dgm:spPr/>
    </dgm:pt>
    <dgm:pt modelId="{BCA1916C-B3C6-4B21-81E5-C3AE512F440C}" type="pres">
      <dgm:prSet presAssocID="{8C3569E1-3BD5-4C99-BC5C-DA04C768F7B4}" presName="parTxOnly" presStyleLbl="node1" presStyleIdx="2" presStyleCnt="16">
        <dgm:presLayoutVars>
          <dgm:bulletEnabled val="1"/>
        </dgm:presLayoutVars>
      </dgm:prSet>
      <dgm:spPr/>
    </dgm:pt>
    <dgm:pt modelId="{B312B6AF-937C-48E8-8C32-F6FB7C5205C0}" type="pres">
      <dgm:prSet presAssocID="{BF22F4FF-9388-40ED-AB7E-436771643142}" presName="parSpace" presStyleCnt="0"/>
      <dgm:spPr/>
    </dgm:pt>
    <dgm:pt modelId="{E49394BD-ACDD-4E2A-8D4E-3165DB189210}" type="pres">
      <dgm:prSet presAssocID="{560307D7-019A-494C-BDBB-814F7BFFBF52}" presName="parTxOnly" presStyleLbl="node1" presStyleIdx="3" presStyleCnt="16">
        <dgm:presLayoutVars>
          <dgm:bulletEnabled val="1"/>
        </dgm:presLayoutVars>
      </dgm:prSet>
      <dgm:spPr/>
    </dgm:pt>
    <dgm:pt modelId="{2ADB92A6-F288-4FE5-B13F-5AA6494F2648}" type="pres">
      <dgm:prSet presAssocID="{D7995F17-B06C-4F34-A142-3A4F6B136AA2}" presName="parSpace" presStyleCnt="0"/>
      <dgm:spPr/>
    </dgm:pt>
    <dgm:pt modelId="{FDED06C1-69AE-4B3F-A4A6-6CA7D57D0203}" type="pres">
      <dgm:prSet presAssocID="{B6AD5FA3-F3F5-443B-B7B3-27ECFF6AC76F}" presName="parTxOnly" presStyleLbl="node1" presStyleIdx="4" presStyleCnt="16">
        <dgm:presLayoutVars>
          <dgm:bulletEnabled val="1"/>
        </dgm:presLayoutVars>
      </dgm:prSet>
      <dgm:spPr/>
    </dgm:pt>
    <dgm:pt modelId="{1CC4DA28-A81F-4677-8B91-C9F0C232A973}" type="pres">
      <dgm:prSet presAssocID="{C397B6B1-250B-4DD6-94E6-06FBB461A06D}" presName="parSpace" presStyleCnt="0"/>
      <dgm:spPr/>
    </dgm:pt>
    <dgm:pt modelId="{7B20B0E2-33DB-4BC4-B41D-D5D66577018E}" type="pres">
      <dgm:prSet presAssocID="{A6736089-F08F-45B4-AC2C-A4A8A9126BF5}" presName="parTxOnly" presStyleLbl="node1" presStyleIdx="5" presStyleCnt="16">
        <dgm:presLayoutVars>
          <dgm:bulletEnabled val="1"/>
        </dgm:presLayoutVars>
      </dgm:prSet>
      <dgm:spPr/>
    </dgm:pt>
    <dgm:pt modelId="{5F4BBC82-305C-401C-937F-1905DABCDB26}" type="pres">
      <dgm:prSet presAssocID="{31B1683D-F214-4282-9444-556955E4E522}" presName="parSpace" presStyleCnt="0"/>
      <dgm:spPr/>
    </dgm:pt>
    <dgm:pt modelId="{0C909AEC-69A1-4979-B5ED-A79AE57B4CDF}" type="pres">
      <dgm:prSet presAssocID="{09D8D4D2-4549-449F-80A4-875DC08926C6}" presName="parTxOnly" presStyleLbl="node1" presStyleIdx="6" presStyleCnt="16">
        <dgm:presLayoutVars>
          <dgm:bulletEnabled val="1"/>
        </dgm:presLayoutVars>
      </dgm:prSet>
      <dgm:spPr/>
    </dgm:pt>
    <dgm:pt modelId="{287F20BD-3274-450F-8352-4FB3F3BD872F}" type="pres">
      <dgm:prSet presAssocID="{540514B7-8A04-4770-A3F1-3517FE372DB1}" presName="parSpace" presStyleCnt="0"/>
      <dgm:spPr/>
    </dgm:pt>
    <dgm:pt modelId="{84C0F1AB-DE32-415C-8A25-0C1A2C581BE7}" type="pres">
      <dgm:prSet presAssocID="{ADEC6547-40A3-419C-A9E1-45DD24913E98}" presName="parTxOnly" presStyleLbl="node1" presStyleIdx="7" presStyleCnt="16">
        <dgm:presLayoutVars>
          <dgm:bulletEnabled val="1"/>
        </dgm:presLayoutVars>
      </dgm:prSet>
      <dgm:spPr/>
    </dgm:pt>
    <dgm:pt modelId="{67AF21A3-E0EA-432E-877E-EC81783D6672}" type="pres">
      <dgm:prSet presAssocID="{DC1F91C9-6EE7-4827-8408-30447156E6F0}" presName="parSpace" presStyleCnt="0"/>
      <dgm:spPr/>
    </dgm:pt>
    <dgm:pt modelId="{54DF0DBD-173C-4986-9B19-08E45A547133}" type="pres">
      <dgm:prSet presAssocID="{473084DA-7876-483A-8DCF-3531D4B06360}" presName="parTxOnly" presStyleLbl="node1" presStyleIdx="8" presStyleCnt="16">
        <dgm:presLayoutVars>
          <dgm:bulletEnabled val="1"/>
        </dgm:presLayoutVars>
      </dgm:prSet>
      <dgm:spPr/>
    </dgm:pt>
    <dgm:pt modelId="{71593C9C-E6BF-4BE5-A330-D1EFC2D2E501}" type="pres">
      <dgm:prSet presAssocID="{9DBEC09F-BC4F-460D-9509-A83646AF5118}" presName="parSpace" presStyleCnt="0"/>
      <dgm:spPr/>
    </dgm:pt>
    <dgm:pt modelId="{2765BF87-685C-47D2-A2C4-46E6FB39DC9C}" type="pres">
      <dgm:prSet presAssocID="{70BDF343-A6E8-491B-88C4-24A96B0F9894}" presName="parTxOnly" presStyleLbl="node1" presStyleIdx="9" presStyleCnt="16">
        <dgm:presLayoutVars>
          <dgm:bulletEnabled val="1"/>
        </dgm:presLayoutVars>
      </dgm:prSet>
      <dgm:spPr/>
    </dgm:pt>
    <dgm:pt modelId="{BDAC3844-FF22-499B-A1C0-79D52D0C4812}" type="pres">
      <dgm:prSet presAssocID="{1A9E6E23-DC48-4EC1-A16B-AA3921031C9B}" presName="parSpace" presStyleCnt="0"/>
      <dgm:spPr/>
    </dgm:pt>
    <dgm:pt modelId="{CDB35809-9B8F-411A-97D7-7CCA68B22B01}" type="pres">
      <dgm:prSet presAssocID="{E2F1FD7F-DA25-49E0-85BB-F99404F21E48}" presName="parTxOnly" presStyleLbl="node1" presStyleIdx="10" presStyleCnt="16">
        <dgm:presLayoutVars>
          <dgm:bulletEnabled val="1"/>
        </dgm:presLayoutVars>
      </dgm:prSet>
      <dgm:spPr/>
    </dgm:pt>
    <dgm:pt modelId="{1EC2B0C3-ACB6-4CFD-B0EA-22CAD32E9B4F}" type="pres">
      <dgm:prSet presAssocID="{8C3045E0-3B46-4684-B963-FE5C493F1F58}" presName="parSpace" presStyleCnt="0"/>
      <dgm:spPr/>
    </dgm:pt>
    <dgm:pt modelId="{D6BE53DA-5E9D-45EA-9D48-1082D4B271C5}" type="pres">
      <dgm:prSet presAssocID="{62AE32F8-DC8C-460B-8BE0-9331A87C28F4}" presName="parTxOnly" presStyleLbl="node1" presStyleIdx="11" presStyleCnt="16">
        <dgm:presLayoutVars>
          <dgm:bulletEnabled val="1"/>
        </dgm:presLayoutVars>
      </dgm:prSet>
      <dgm:spPr/>
    </dgm:pt>
    <dgm:pt modelId="{69AD02A0-0386-481F-B6AE-177B2F052E8D}" type="pres">
      <dgm:prSet presAssocID="{17CAA202-E103-430C-BCBC-10D553B19EA6}" presName="parSpace" presStyleCnt="0"/>
      <dgm:spPr/>
    </dgm:pt>
    <dgm:pt modelId="{6934AE74-DA28-420C-B221-BCFA26F85B0E}" type="pres">
      <dgm:prSet presAssocID="{0A1E2928-9E26-4C16-AE1D-86647DEAB178}" presName="parTxOnly" presStyleLbl="node1" presStyleIdx="12" presStyleCnt="16">
        <dgm:presLayoutVars>
          <dgm:bulletEnabled val="1"/>
        </dgm:presLayoutVars>
      </dgm:prSet>
      <dgm:spPr/>
    </dgm:pt>
    <dgm:pt modelId="{A406EE16-E983-4B8D-A3B9-CC9DA6023CA9}" type="pres">
      <dgm:prSet presAssocID="{5091A9DB-C5B9-4883-B572-B82BE9AA678E}" presName="parSpace" presStyleCnt="0"/>
      <dgm:spPr/>
    </dgm:pt>
    <dgm:pt modelId="{C1A570E3-3436-47A4-BA0C-E1E84ED31647}" type="pres">
      <dgm:prSet presAssocID="{83962F3F-FAE4-497E-9E74-C2994D36FA33}" presName="parTxOnly" presStyleLbl="node1" presStyleIdx="13" presStyleCnt="16">
        <dgm:presLayoutVars>
          <dgm:bulletEnabled val="1"/>
        </dgm:presLayoutVars>
      </dgm:prSet>
      <dgm:spPr/>
    </dgm:pt>
    <dgm:pt modelId="{1FAD0F17-7B98-4CD0-86AB-991FF6A45EC9}" type="pres">
      <dgm:prSet presAssocID="{310E6661-4209-4A6B-A70D-C2CBC435233D}" presName="parSpace" presStyleCnt="0"/>
      <dgm:spPr/>
    </dgm:pt>
    <dgm:pt modelId="{AE521ED2-830D-4818-9A63-CB886A1429F5}" type="pres">
      <dgm:prSet presAssocID="{5AEDCE6D-792F-4778-92BC-66B5BF4363F3}" presName="parTxOnly" presStyleLbl="node1" presStyleIdx="14" presStyleCnt="16" custScaleX="47158">
        <dgm:presLayoutVars>
          <dgm:bulletEnabled val="1"/>
        </dgm:presLayoutVars>
      </dgm:prSet>
      <dgm:spPr/>
    </dgm:pt>
    <dgm:pt modelId="{EC100ED9-9E00-4007-9395-A9AFA15A3F19}" type="pres">
      <dgm:prSet presAssocID="{19B56471-4034-481A-A87F-497367288BA0}" presName="parSpace" presStyleCnt="0"/>
      <dgm:spPr/>
    </dgm:pt>
    <dgm:pt modelId="{AF80794C-3FA0-42D8-AF3A-38CB368C966B}" type="pres">
      <dgm:prSet presAssocID="{A7243E69-684F-4993-91E4-851DF266567F}" presName="parTxOnly" presStyleLbl="node1" presStyleIdx="15" presStyleCnt="16">
        <dgm:presLayoutVars>
          <dgm:bulletEnabled val="1"/>
        </dgm:presLayoutVars>
      </dgm:prSet>
      <dgm:spPr/>
    </dgm:pt>
  </dgm:ptLst>
  <dgm:cxnLst>
    <dgm:cxn modelId="{72EB2504-327F-4CDB-B6D8-B2A017EAA18F}" type="presOf" srcId="{62AE32F8-DC8C-460B-8BE0-9331A87C28F4}" destId="{D6BE53DA-5E9D-45EA-9D48-1082D4B271C5}" srcOrd="0" destOrd="0" presId="urn:microsoft.com/office/officeart/2005/8/layout/hChevron3"/>
    <dgm:cxn modelId="{9EB8BA1A-32B5-49A1-A6AD-71236155E4A5}" srcId="{5CD00F77-7540-4435-B453-B56401562269}" destId="{A7243E69-684F-4993-91E4-851DF266567F}" srcOrd="15" destOrd="0" parTransId="{561344EB-1339-4871-90B9-7422BCF051E4}" sibTransId="{20589FAF-B419-43AF-A225-E3FF2BB985C8}"/>
    <dgm:cxn modelId="{8104702A-7A68-4230-9E8E-4FEEE36AE3E6}" type="presOf" srcId="{8020641D-E2E8-4D28-ADD1-8EEE9D11F25A}" destId="{56827605-D379-4E53-8AEE-C372B6D8E1CD}" srcOrd="0" destOrd="0" presId="urn:microsoft.com/office/officeart/2005/8/layout/hChevron3"/>
    <dgm:cxn modelId="{173CCD2A-98AF-4525-B521-C370401ED505}" type="presOf" srcId="{5CD00F77-7540-4435-B453-B56401562269}" destId="{2780CB37-4F93-4327-BADB-EE048427F62C}" srcOrd="0" destOrd="0" presId="urn:microsoft.com/office/officeart/2005/8/layout/hChevron3"/>
    <dgm:cxn modelId="{898D0333-C349-45A0-B74D-E28813BA6202}" srcId="{5CD00F77-7540-4435-B453-B56401562269}" destId="{560307D7-019A-494C-BDBB-814F7BFFBF52}" srcOrd="3" destOrd="0" parTransId="{4AAD1885-2B83-4319-94B1-75CF5F406F81}" sibTransId="{D7995F17-B06C-4F34-A142-3A4F6B136AA2}"/>
    <dgm:cxn modelId="{E827373B-E331-4200-BB8C-FDB5AB88F6B6}" type="presOf" srcId="{A7243E69-684F-4993-91E4-851DF266567F}" destId="{AF80794C-3FA0-42D8-AF3A-38CB368C966B}" srcOrd="0" destOrd="0" presId="urn:microsoft.com/office/officeart/2005/8/layout/hChevron3"/>
    <dgm:cxn modelId="{169CE13D-7706-46D6-999D-AD7CAFB22F14}" srcId="{5CD00F77-7540-4435-B453-B56401562269}" destId="{E2F1FD7F-DA25-49E0-85BB-F99404F21E48}" srcOrd="10" destOrd="0" parTransId="{FC9D47CF-84E4-4B2F-8983-BD3040CF95E4}" sibTransId="{8C3045E0-3B46-4684-B963-FE5C493F1F58}"/>
    <dgm:cxn modelId="{B838ED3D-6230-404B-845D-DA200720C311}" type="presOf" srcId="{E2F1FD7F-DA25-49E0-85BB-F99404F21E48}" destId="{CDB35809-9B8F-411A-97D7-7CCA68B22B01}" srcOrd="0" destOrd="0" presId="urn:microsoft.com/office/officeart/2005/8/layout/hChevron3"/>
    <dgm:cxn modelId="{0EAA1560-BFEC-4F30-BCCC-E1BAE57BA0A7}" type="presOf" srcId="{83962F3F-FAE4-497E-9E74-C2994D36FA33}" destId="{C1A570E3-3436-47A4-BA0C-E1E84ED31647}" srcOrd="0" destOrd="0" presId="urn:microsoft.com/office/officeart/2005/8/layout/hChevron3"/>
    <dgm:cxn modelId="{AE67A043-EDA7-469A-AE2F-331391603B31}" srcId="{5CD00F77-7540-4435-B453-B56401562269}" destId="{8C3569E1-3BD5-4C99-BC5C-DA04C768F7B4}" srcOrd="2" destOrd="0" parTransId="{18C56C03-987C-4654-8AA8-A90F8862901F}" sibTransId="{BF22F4FF-9388-40ED-AB7E-436771643142}"/>
    <dgm:cxn modelId="{CC2DD266-703D-413E-8185-2E3978D257D7}" type="presOf" srcId="{8C3569E1-3BD5-4C99-BC5C-DA04C768F7B4}" destId="{BCA1916C-B3C6-4B21-81E5-C3AE512F440C}" srcOrd="0" destOrd="0" presId="urn:microsoft.com/office/officeart/2005/8/layout/hChevron3"/>
    <dgm:cxn modelId="{0A504C47-DB94-414D-A4F4-D49E122B0A4A}" srcId="{5CD00F77-7540-4435-B453-B56401562269}" destId="{ADEC6547-40A3-419C-A9E1-45DD24913E98}" srcOrd="7" destOrd="0" parTransId="{90D5E21D-CD74-4FAB-8410-31641C4F33B6}" sibTransId="{DC1F91C9-6EE7-4827-8408-30447156E6F0}"/>
    <dgm:cxn modelId="{DFE15A6A-4A79-4378-B4BA-81D99CF56530}" srcId="{5CD00F77-7540-4435-B453-B56401562269}" destId="{B6AD5FA3-F3F5-443B-B7B3-27ECFF6AC76F}" srcOrd="4" destOrd="0" parTransId="{10D6435E-6C4E-4EF0-81F4-8F9835AC3B47}" sibTransId="{C397B6B1-250B-4DD6-94E6-06FBB461A06D}"/>
    <dgm:cxn modelId="{43BB2451-E2B3-4F0B-8DE3-07C7544E868A}" srcId="{5CD00F77-7540-4435-B453-B56401562269}" destId="{5AEDCE6D-792F-4778-92BC-66B5BF4363F3}" srcOrd="14" destOrd="0" parTransId="{62E0F3DE-0073-4604-A35F-28E6991577D0}" sibTransId="{19B56471-4034-481A-A87F-497367288BA0}"/>
    <dgm:cxn modelId="{315E0652-FFD6-4F38-AED6-0704D641676D}" type="presOf" srcId="{77804E7D-A04D-465F-B121-5DBEBBB5E1D5}" destId="{4670F805-F0A0-4185-AE14-75F608585354}" srcOrd="0" destOrd="0" presId="urn:microsoft.com/office/officeart/2005/8/layout/hChevron3"/>
    <dgm:cxn modelId="{2B535353-752A-4EE5-AF73-4EA5C106291D}" type="presOf" srcId="{70BDF343-A6E8-491B-88C4-24A96B0F9894}" destId="{2765BF87-685C-47D2-A2C4-46E6FB39DC9C}" srcOrd="0" destOrd="0" presId="urn:microsoft.com/office/officeart/2005/8/layout/hChevron3"/>
    <dgm:cxn modelId="{D74D9856-5DFD-490F-B594-6EBFCA4ADD1B}" srcId="{5CD00F77-7540-4435-B453-B56401562269}" destId="{A6736089-F08F-45B4-AC2C-A4A8A9126BF5}" srcOrd="5" destOrd="0" parTransId="{0411CDAE-8598-42CF-AD21-FB5B1E2C2EDF}" sibTransId="{31B1683D-F214-4282-9444-556955E4E522}"/>
    <dgm:cxn modelId="{C56C647E-871D-442B-B332-3C81242C7D3F}" srcId="{5CD00F77-7540-4435-B453-B56401562269}" destId="{473084DA-7876-483A-8DCF-3531D4B06360}" srcOrd="8" destOrd="0" parTransId="{8E0BC05F-0E3F-47F7-8CBD-218CA51EAA7C}" sibTransId="{9DBEC09F-BC4F-460D-9509-A83646AF5118}"/>
    <dgm:cxn modelId="{D258D27E-C826-492B-8C69-8196F7B40CD3}" type="presOf" srcId="{473084DA-7876-483A-8DCF-3531D4B06360}" destId="{54DF0DBD-173C-4986-9B19-08E45A547133}" srcOrd="0" destOrd="0" presId="urn:microsoft.com/office/officeart/2005/8/layout/hChevron3"/>
    <dgm:cxn modelId="{1E008BA0-D0AA-43B4-80C4-24D4B4FA0309}" type="presOf" srcId="{ADEC6547-40A3-419C-A9E1-45DD24913E98}" destId="{84C0F1AB-DE32-415C-8A25-0C1A2C581BE7}" srcOrd="0" destOrd="0" presId="urn:microsoft.com/office/officeart/2005/8/layout/hChevron3"/>
    <dgm:cxn modelId="{1E6327A9-CEFE-4E83-92D5-7328B77C0CD4}" srcId="{5CD00F77-7540-4435-B453-B56401562269}" destId="{8020641D-E2E8-4D28-ADD1-8EEE9D11F25A}" srcOrd="0" destOrd="0" parTransId="{420EFB7A-BEAF-4DF4-85F9-2DAC61D7F54D}" sibTransId="{87D64A99-5B38-4A0B-AC18-F2ACF0128288}"/>
    <dgm:cxn modelId="{EA1ED3B7-A07C-48FA-AE95-A0F792A24C84}" type="presOf" srcId="{0A1E2928-9E26-4C16-AE1D-86647DEAB178}" destId="{6934AE74-DA28-420C-B221-BCFA26F85B0E}" srcOrd="0" destOrd="0" presId="urn:microsoft.com/office/officeart/2005/8/layout/hChevron3"/>
    <dgm:cxn modelId="{C5E4A5B8-1248-41E0-8EDD-554288F3134F}" srcId="{5CD00F77-7540-4435-B453-B56401562269}" destId="{62AE32F8-DC8C-460B-8BE0-9331A87C28F4}" srcOrd="11" destOrd="0" parTransId="{2CF68B5B-4209-4574-A234-0EA276866F43}" sibTransId="{17CAA202-E103-430C-BCBC-10D553B19EA6}"/>
    <dgm:cxn modelId="{27E8FBBE-93D1-49D7-A703-DFBE25E2933B}" type="presOf" srcId="{09D8D4D2-4549-449F-80A4-875DC08926C6}" destId="{0C909AEC-69A1-4979-B5ED-A79AE57B4CDF}" srcOrd="0" destOrd="0" presId="urn:microsoft.com/office/officeart/2005/8/layout/hChevron3"/>
    <dgm:cxn modelId="{C135B5BF-469B-4F09-9749-F8B1B2B1C90B}" srcId="{5CD00F77-7540-4435-B453-B56401562269}" destId="{0A1E2928-9E26-4C16-AE1D-86647DEAB178}" srcOrd="12" destOrd="0" parTransId="{5595F0EC-961E-4DB5-95FA-E8B39DCE0269}" sibTransId="{5091A9DB-C5B9-4883-B572-B82BE9AA678E}"/>
    <dgm:cxn modelId="{89CCDFC1-7865-492E-BE86-D4445B7A236F}" srcId="{5CD00F77-7540-4435-B453-B56401562269}" destId="{83962F3F-FAE4-497E-9E74-C2994D36FA33}" srcOrd="13" destOrd="0" parTransId="{77834562-1F3C-4393-9AB6-703FF7F8A141}" sibTransId="{310E6661-4209-4A6B-A70D-C2CBC435233D}"/>
    <dgm:cxn modelId="{FE9DD3C8-F4A1-4C7C-A0BC-494A6C951F5E}" type="presOf" srcId="{5AEDCE6D-792F-4778-92BC-66B5BF4363F3}" destId="{AE521ED2-830D-4818-9A63-CB886A1429F5}" srcOrd="0" destOrd="0" presId="urn:microsoft.com/office/officeart/2005/8/layout/hChevron3"/>
    <dgm:cxn modelId="{490CFEC8-539A-4E5C-8D26-E1090DCE093B}" srcId="{5CD00F77-7540-4435-B453-B56401562269}" destId="{09D8D4D2-4549-449F-80A4-875DC08926C6}" srcOrd="6" destOrd="0" parTransId="{B8C30B6D-DFBF-4607-B440-AB5E8B432F16}" sibTransId="{540514B7-8A04-4770-A3F1-3517FE372DB1}"/>
    <dgm:cxn modelId="{875FDAE6-B445-4C5D-87DE-63DF7DBB0654}" type="presOf" srcId="{B6AD5FA3-F3F5-443B-B7B3-27ECFF6AC76F}" destId="{FDED06C1-69AE-4B3F-A4A6-6CA7D57D0203}" srcOrd="0" destOrd="0" presId="urn:microsoft.com/office/officeart/2005/8/layout/hChevron3"/>
    <dgm:cxn modelId="{FF539AE9-6B2D-42C2-A45E-379DD7924062}" type="presOf" srcId="{A6736089-F08F-45B4-AC2C-A4A8A9126BF5}" destId="{7B20B0E2-33DB-4BC4-B41D-D5D66577018E}" srcOrd="0" destOrd="0" presId="urn:microsoft.com/office/officeart/2005/8/layout/hChevron3"/>
    <dgm:cxn modelId="{5454FCED-B400-4D65-90F0-CCF676857792}" type="presOf" srcId="{560307D7-019A-494C-BDBB-814F7BFFBF52}" destId="{E49394BD-ACDD-4E2A-8D4E-3165DB189210}" srcOrd="0" destOrd="0" presId="urn:microsoft.com/office/officeart/2005/8/layout/hChevron3"/>
    <dgm:cxn modelId="{AFDD17F6-A25E-47FB-A0F2-45463F7ED91A}" srcId="{5CD00F77-7540-4435-B453-B56401562269}" destId="{77804E7D-A04D-465F-B121-5DBEBBB5E1D5}" srcOrd="1" destOrd="0" parTransId="{EC5BE1F7-0498-49EC-B664-E3CDE1B2F9F1}" sibTransId="{DAF8DF84-AE5C-4253-920C-17D700A76BA6}"/>
    <dgm:cxn modelId="{9D81E3FF-E71E-4394-8E66-CFD1A0808C70}" srcId="{5CD00F77-7540-4435-B453-B56401562269}" destId="{70BDF343-A6E8-491B-88C4-24A96B0F9894}" srcOrd="9" destOrd="0" parTransId="{52E20242-4B7A-475A-8EFE-5DFB20022E82}" sibTransId="{1A9E6E23-DC48-4EC1-A16B-AA3921031C9B}"/>
    <dgm:cxn modelId="{5B7A245F-0934-4705-9536-BEBA1DED4F22}" type="presParOf" srcId="{2780CB37-4F93-4327-BADB-EE048427F62C}" destId="{56827605-D379-4E53-8AEE-C372B6D8E1CD}" srcOrd="0" destOrd="0" presId="urn:microsoft.com/office/officeart/2005/8/layout/hChevron3"/>
    <dgm:cxn modelId="{D04D690A-9580-4772-AAA9-7C40DB56C386}" type="presParOf" srcId="{2780CB37-4F93-4327-BADB-EE048427F62C}" destId="{5C272566-063C-4C84-AFB7-00FB4D219DD7}" srcOrd="1" destOrd="0" presId="urn:microsoft.com/office/officeart/2005/8/layout/hChevron3"/>
    <dgm:cxn modelId="{2A1977A8-F54C-4DA8-98FE-78710013D272}" type="presParOf" srcId="{2780CB37-4F93-4327-BADB-EE048427F62C}" destId="{4670F805-F0A0-4185-AE14-75F608585354}" srcOrd="2" destOrd="0" presId="urn:microsoft.com/office/officeart/2005/8/layout/hChevron3"/>
    <dgm:cxn modelId="{6D61506F-4674-4ABA-B4B2-F7B1F0DF0B54}" type="presParOf" srcId="{2780CB37-4F93-4327-BADB-EE048427F62C}" destId="{7D9C254F-09C7-44DE-BCE7-B0BDE7A4DE90}" srcOrd="3" destOrd="0" presId="urn:microsoft.com/office/officeart/2005/8/layout/hChevron3"/>
    <dgm:cxn modelId="{E6170801-5FA7-4A1A-8F7F-DE909F0C09C1}" type="presParOf" srcId="{2780CB37-4F93-4327-BADB-EE048427F62C}" destId="{BCA1916C-B3C6-4B21-81E5-C3AE512F440C}" srcOrd="4" destOrd="0" presId="urn:microsoft.com/office/officeart/2005/8/layout/hChevron3"/>
    <dgm:cxn modelId="{0BE4CA84-856A-4247-BA58-B0681FB387F7}" type="presParOf" srcId="{2780CB37-4F93-4327-BADB-EE048427F62C}" destId="{B312B6AF-937C-48E8-8C32-F6FB7C5205C0}" srcOrd="5" destOrd="0" presId="urn:microsoft.com/office/officeart/2005/8/layout/hChevron3"/>
    <dgm:cxn modelId="{B1755F8D-9474-48B4-B95C-BAC9B4CD5AE7}" type="presParOf" srcId="{2780CB37-4F93-4327-BADB-EE048427F62C}" destId="{E49394BD-ACDD-4E2A-8D4E-3165DB189210}" srcOrd="6" destOrd="0" presId="urn:microsoft.com/office/officeart/2005/8/layout/hChevron3"/>
    <dgm:cxn modelId="{56F7F1AA-B40C-4E35-B175-B72C28649BD8}" type="presParOf" srcId="{2780CB37-4F93-4327-BADB-EE048427F62C}" destId="{2ADB92A6-F288-4FE5-B13F-5AA6494F2648}" srcOrd="7" destOrd="0" presId="urn:microsoft.com/office/officeart/2005/8/layout/hChevron3"/>
    <dgm:cxn modelId="{9524B5A4-5A9D-4204-B659-5F46AA4E011D}" type="presParOf" srcId="{2780CB37-4F93-4327-BADB-EE048427F62C}" destId="{FDED06C1-69AE-4B3F-A4A6-6CA7D57D0203}" srcOrd="8" destOrd="0" presId="urn:microsoft.com/office/officeart/2005/8/layout/hChevron3"/>
    <dgm:cxn modelId="{8D725A2D-4418-4F58-A063-CB2D37BBD378}" type="presParOf" srcId="{2780CB37-4F93-4327-BADB-EE048427F62C}" destId="{1CC4DA28-A81F-4677-8B91-C9F0C232A973}" srcOrd="9" destOrd="0" presId="urn:microsoft.com/office/officeart/2005/8/layout/hChevron3"/>
    <dgm:cxn modelId="{ACEBC920-5FBC-4178-B743-1B9BDFA16548}" type="presParOf" srcId="{2780CB37-4F93-4327-BADB-EE048427F62C}" destId="{7B20B0E2-33DB-4BC4-B41D-D5D66577018E}" srcOrd="10" destOrd="0" presId="urn:microsoft.com/office/officeart/2005/8/layout/hChevron3"/>
    <dgm:cxn modelId="{A04F8B69-7EEF-4230-8AE2-295BD776F58D}" type="presParOf" srcId="{2780CB37-4F93-4327-BADB-EE048427F62C}" destId="{5F4BBC82-305C-401C-937F-1905DABCDB26}" srcOrd="11" destOrd="0" presId="urn:microsoft.com/office/officeart/2005/8/layout/hChevron3"/>
    <dgm:cxn modelId="{56D89B91-412C-4071-9979-3056B2B4F822}" type="presParOf" srcId="{2780CB37-4F93-4327-BADB-EE048427F62C}" destId="{0C909AEC-69A1-4979-B5ED-A79AE57B4CDF}" srcOrd="12" destOrd="0" presId="urn:microsoft.com/office/officeart/2005/8/layout/hChevron3"/>
    <dgm:cxn modelId="{F1122A50-852F-4AAA-917C-45E44C02DB64}" type="presParOf" srcId="{2780CB37-4F93-4327-BADB-EE048427F62C}" destId="{287F20BD-3274-450F-8352-4FB3F3BD872F}" srcOrd="13" destOrd="0" presId="urn:microsoft.com/office/officeart/2005/8/layout/hChevron3"/>
    <dgm:cxn modelId="{CC846927-3DEE-44A3-B09A-119BE8538AFD}" type="presParOf" srcId="{2780CB37-4F93-4327-BADB-EE048427F62C}" destId="{84C0F1AB-DE32-415C-8A25-0C1A2C581BE7}" srcOrd="14" destOrd="0" presId="urn:microsoft.com/office/officeart/2005/8/layout/hChevron3"/>
    <dgm:cxn modelId="{8682C74C-7AB4-4157-836C-0A37749B5E9F}" type="presParOf" srcId="{2780CB37-4F93-4327-BADB-EE048427F62C}" destId="{67AF21A3-E0EA-432E-877E-EC81783D6672}" srcOrd="15" destOrd="0" presId="urn:microsoft.com/office/officeart/2005/8/layout/hChevron3"/>
    <dgm:cxn modelId="{156C575A-A365-44F3-85E9-68F11C96AECC}" type="presParOf" srcId="{2780CB37-4F93-4327-BADB-EE048427F62C}" destId="{54DF0DBD-173C-4986-9B19-08E45A547133}" srcOrd="16" destOrd="0" presId="urn:microsoft.com/office/officeart/2005/8/layout/hChevron3"/>
    <dgm:cxn modelId="{8F8A6FAE-17D1-4A71-BECC-D23AEF152E73}" type="presParOf" srcId="{2780CB37-4F93-4327-BADB-EE048427F62C}" destId="{71593C9C-E6BF-4BE5-A330-D1EFC2D2E501}" srcOrd="17" destOrd="0" presId="urn:microsoft.com/office/officeart/2005/8/layout/hChevron3"/>
    <dgm:cxn modelId="{5FD68078-9709-4A82-BF03-AFC39BA4B962}" type="presParOf" srcId="{2780CB37-4F93-4327-BADB-EE048427F62C}" destId="{2765BF87-685C-47D2-A2C4-46E6FB39DC9C}" srcOrd="18" destOrd="0" presId="urn:microsoft.com/office/officeart/2005/8/layout/hChevron3"/>
    <dgm:cxn modelId="{A15C7033-4987-41D3-91C3-095CC0943687}" type="presParOf" srcId="{2780CB37-4F93-4327-BADB-EE048427F62C}" destId="{BDAC3844-FF22-499B-A1C0-79D52D0C4812}" srcOrd="19" destOrd="0" presId="urn:microsoft.com/office/officeart/2005/8/layout/hChevron3"/>
    <dgm:cxn modelId="{C491CFC9-30D1-4978-BCA7-A75D418AC982}" type="presParOf" srcId="{2780CB37-4F93-4327-BADB-EE048427F62C}" destId="{CDB35809-9B8F-411A-97D7-7CCA68B22B01}" srcOrd="20" destOrd="0" presId="urn:microsoft.com/office/officeart/2005/8/layout/hChevron3"/>
    <dgm:cxn modelId="{B19102C3-5DD4-4962-BBCC-B79BFCC9E429}" type="presParOf" srcId="{2780CB37-4F93-4327-BADB-EE048427F62C}" destId="{1EC2B0C3-ACB6-4CFD-B0EA-22CAD32E9B4F}" srcOrd="21" destOrd="0" presId="urn:microsoft.com/office/officeart/2005/8/layout/hChevron3"/>
    <dgm:cxn modelId="{1C2A7A11-F1A5-4A59-8B71-E221EDBD3978}" type="presParOf" srcId="{2780CB37-4F93-4327-BADB-EE048427F62C}" destId="{D6BE53DA-5E9D-45EA-9D48-1082D4B271C5}" srcOrd="22" destOrd="0" presId="urn:microsoft.com/office/officeart/2005/8/layout/hChevron3"/>
    <dgm:cxn modelId="{2D678FB6-FCA9-43D2-BDF8-C1F158322618}" type="presParOf" srcId="{2780CB37-4F93-4327-BADB-EE048427F62C}" destId="{69AD02A0-0386-481F-B6AE-177B2F052E8D}" srcOrd="23" destOrd="0" presId="urn:microsoft.com/office/officeart/2005/8/layout/hChevron3"/>
    <dgm:cxn modelId="{A9D8AADC-BE21-45CE-926C-AF3C8D766840}" type="presParOf" srcId="{2780CB37-4F93-4327-BADB-EE048427F62C}" destId="{6934AE74-DA28-420C-B221-BCFA26F85B0E}" srcOrd="24" destOrd="0" presId="urn:microsoft.com/office/officeart/2005/8/layout/hChevron3"/>
    <dgm:cxn modelId="{0978E984-F986-40FC-BAE9-20FFD0F0CABD}" type="presParOf" srcId="{2780CB37-4F93-4327-BADB-EE048427F62C}" destId="{A406EE16-E983-4B8D-A3B9-CC9DA6023CA9}" srcOrd="25" destOrd="0" presId="urn:microsoft.com/office/officeart/2005/8/layout/hChevron3"/>
    <dgm:cxn modelId="{3EAEB1C3-DB30-4E1D-B8A7-7FC68FEDD20A}" type="presParOf" srcId="{2780CB37-4F93-4327-BADB-EE048427F62C}" destId="{C1A570E3-3436-47A4-BA0C-E1E84ED31647}" srcOrd="26" destOrd="0" presId="urn:microsoft.com/office/officeart/2005/8/layout/hChevron3"/>
    <dgm:cxn modelId="{E174B719-784D-45E6-B64E-7BC4C9072FC1}" type="presParOf" srcId="{2780CB37-4F93-4327-BADB-EE048427F62C}" destId="{1FAD0F17-7B98-4CD0-86AB-991FF6A45EC9}" srcOrd="27" destOrd="0" presId="urn:microsoft.com/office/officeart/2005/8/layout/hChevron3"/>
    <dgm:cxn modelId="{FC699563-8C9B-42F0-B2A9-33307221A1E3}" type="presParOf" srcId="{2780CB37-4F93-4327-BADB-EE048427F62C}" destId="{AE521ED2-830D-4818-9A63-CB886A1429F5}" srcOrd="28" destOrd="0" presId="urn:microsoft.com/office/officeart/2005/8/layout/hChevron3"/>
    <dgm:cxn modelId="{58B29555-8150-45CD-886F-C60C09832757}" type="presParOf" srcId="{2780CB37-4F93-4327-BADB-EE048427F62C}" destId="{EC100ED9-9E00-4007-9395-A9AFA15A3F19}" srcOrd="29" destOrd="0" presId="urn:microsoft.com/office/officeart/2005/8/layout/hChevron3"/>
    <dgm:cxn modelId="{4A172074-CC18-4ED1-9642-4E441A00E454}" type="presParOf" srcId="{2780CB37-4F93-4327-BADB-EE048427F62C}" destId="{AF80794C-3FA0-42D8-AF3A-38CB368C966B}" srcOrd="3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E94FE8-6486-4591-B3AF-2BAF1F5F3825}">
      <dsp:nvSpPr>
        <dsp:cNvPr id="0" name=""/>
        <dsp:cNvSpPr/>
      </dsp:nvSpPr>
      <dsp:spPr>
        <a:xfrm>
          <a:off x="4816" y="1259"/>
          <a:ext cx="3401985" cy="604800"/>
        </a:xfrm>
        <a:prstGeom prst="rect">
          <a:avLst/>
        </a:prstGeom>
        <a:solidFill>
          <a:schemeClr val="bg1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noProof="0" dirty="0"/>
            <a:t>1. kvartál </a:t>
          </a:r>
          <a:r>
            <a:rPr lang="cs-CZ" sz="1800" b="1" kern="1200" noProof="0"/>
            <a:t>2021 – Původní </a:t>
          </a:r>
          <a:endParaRPr lang="cs-CZ" sz="1800" b="1" kern="1200" noProof="0" dirty="0"/>
        </a:p>
      </dsp:txBody>
      <dsp:txXfrm>
        <a:off x="4816" y="1259"/>
        <a:ext cx="3401985" cy="604800"/>
      </dsp:txXfrm>
    </dsp:sp>
    <dsp:sp modelId="{0F76D709-ADC7-40C7-A366-A19BB617412A}">
      <dsp:nvSpPr>
        <dsp:cNvPr id="0" name=""/>
        <dsp:cNvSpPr/>
      </dsp:nvSpPr>
      <dsp:spPr>
        <a:xfrm>
          <a:off x="3595" y="606059"/>
          <a:ext cx="3396829" cy="3963093"/>
        </a:xfrm>
        <a:prstGeom prst="rect">
          <a:avLst/>
        </a:prstGeom>
        <a:solidFill>
          <a:schemeClr val="bg1">
            <a:lumMod val="75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noProof="0" dirty="0"/>
            <a:t>12 – 84 let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noProof="0" dirty="0"/>
            <a:t>Podíl pevných linek 5 %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noProof="0" dirty="0"/>
            <a:t>Realizátoři: </a:t>
          </a:r>
          <a:r>
            <a:rPr lang="cs-CZ" sz="1600" kern="1200" noProof="0" dirty="0" err="1"/>
            <a:t>Median</a:t>
          </a:r>
          <a:r>
            <a:rPr lang="cs-CZ" sz="1600" kern="1200" noProof="0" dirty="0"/>
            <a:t>, STEM/MARK, </a:t>
          </a:r>
          <a:r>
            <a:rPr lang="cs-CZ" sz="1600" kern="1200" noProof="0" dirty="0" err="1"/>
            <a:t>Nielsen</a:t>
          </a:r>
          <a:r>
            <a:rPr lang="cs-CZ" sz="1600" kern="1200" noProof="0" dirty="0"/>
            <a:t> </a:t>
          </a:r>
          <a:r>
            <a:rPr lang="cs-CZ" sz="1600" kern="1200" noProof="0" dirty="0" err="1"/>
            <a:t>Admosphere</a:t>
          </a:r>
          <a:endParaRPr lang="cs-CZ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1" kern="1200" noProof="0" dirty="0"/>
            <a:t>Původní seznam činností v denním snímku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noProof="0" dirty="0"/>
            <a:t>Zkrácení/úpravy </a:t>
          </a:r>
          <a:r>
            <a:rPr lang="cs-CZ" sz="1600" kern="1200" noProof="0" dirty="0" err="1"/>
            <a:t>sociodemografie</a:t>
          </a:r>
          <a:endParaRPr lang="cs-CZ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noProof="0" dirty="0"/>
            <a:t>Zkrácení dotazování na vybavenost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1" kern="1200" noProof="0" dirty="0"/>
            <a:t>Původní dotazování poslechu v uplynulých 7 dnech – frekvence v rámci </a:t>
          </a:r>
          <a:r>
            <a:rPr lang="cs-CZ" sz="1600" b="1" kern="1200" noProof="0" dirty="0" err="1"/>
            <a:t>daypartů</a:t>
          </a:r>
          <a:endParaRPr lang="cs-CZ" sz="1600" b="1" kern="1200" noProof="0" dirty="0"/>
        </a:p>
      </dsp:txBody>
      <dsp:txXfrm>
        <a:off x="3595" y="606059"/>
        <a:ext cx="3396829" cy="3963093"/>
      </dsp:txXfrm>
    </dsp:sp>
    <dsp:sp modelId="{6B34CB50-C3F6-4E6B-8C10-0D639A7D8B98}">
      <dsp:nvSpPr>
        <dsp:cNvPr id="0" name=""/>
        <dsp:cNvSpPr/>
      </dsp:nvSpPr>
      <dsp:spPr>
        <a:xfrm>
          <a:off x="3884600" y="1259"/>
          <a:ext cx="3392486" cy="604800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noProof="0" dirty="0"/>
            <a:t>1. kvartál 2021 – Pilot </a:t>
          </a:r>
        </a:p>
      </dsp:txBody>
      <dsp:txXfrm>
        <a:off x="3884600" y="1259"/>
        <a:ext cx="3392486" cy="604800"/>
      </dsp:txXfrm>
    </dsp:sp>
    <dsp:sp modelId="{EC9AF0C3-96BB-4622-9D7D-252570D8C689}">
      <dsp:nvSpPr>
        <dsp:cNvPr id="0" name=""/>
        <dsp:cNvSpPr/>
      </dsp:nvSpPr>
      <dsp:spPr>
        <a:xfrm>
          <a:off x="3884600" y="606059"/>
          <a:ext cx="3392486" cy="3963093"/>
        </a:xfrm>
        <a:prstGeom prst="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i="0" kern="1200" noProof="0" dirty="0"/>
            <a:t>12 – 84 let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noProof="0" dirty="0"/>
            <a:t>Podíl pevných linek 5 %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noProof="0" dirty="0"/>
            <a:t>Realizátoři: </a:t>
          </a:r>
          <a:r>
            <a:rPr lang="cs-CZ" sz="1600" b="0" kern="1200" noProof="0" dirty="0" err="1"/>
            <a:t>Median</a:t>
          </a:r>
          <a:r>
            <a:rPr lang="cs-CZ" sz="1600" b="0" kern="1200" noProof="0" dirty="0"/>
            <a:t>, STEM/MARK, </a:t>
          </a:r>
          <a:r>
            <a:rPr lang="cs-CZ" sz="1600" b="0" kern="1200" noProof="0" dirty="0" err="1"/>
            <a:t>Nielsen</a:t>
          </a:r>
          <a:r>
            <a:rPr lang="cs-CZ" sz="1600" b="0" kern="1200" noProof="0" dirty="0"/>
            <a:t> </a:t>
          </a:r>
          <a:r>
            <a:rPr lang="cs-CZ" sz="1600" b="0" kern="1200" noProof="0" dirty="0" err="1"/>
            <a:t>Admosphere</a:t>
          </a:r>
          <a:endParaRPr lang="cs-CZ" sz="1600" b="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1" kern="1200" noProof="0" dirty="0"/>
            <a:t>Zkrácení seznamu činností v denním snímku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noProof="0" dirty="0"/>
            <a:t>Zkrácení/úpravy </a:t>
          </a:r>
          <a:r>
            <a:rPr lang="cs-CZ" sz="1600" b="0" kern="1200" noProof="0" dirty="0" err="1"/>
            <a:t>sociodemografie</a:t>
          </a:r>
          <a:endParaRPr lang="cs-CZ" sz="1600" b="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noProof="0" dirty="0"/>
            <a:t>Zkrácení dotazování na vybavenost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1" kern="1200" noProof="0" dirty="0"/>
            <a:t>Úprava dotazování poslechu v uplynulých 7 dnech – poslech v </a:t>
          </a:r>
          <a:r>
            <a:rPr lang="cs-CZ" sz="1600" b="1" kern="1200" noProof="0" dirty="0" err="1"/>
            <a:t>daypartech</a:t>
          </a:r>
          <a:r>
            <a:rPr lang="cs-CZ" sz="1600" b="1" kern="1200" noProof="0" dirty="0"/>
            <a:t> předevčírem a před 3 dny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1" kern="1200" noProof="0" dirty="0"/>
            <a:t>Fúze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800" kern="1200" noProof="0" dirty="0"/>
        </a:p>
      </dsp:txBody>
      <dsp:txXfrm>
        <a:off x="3884600" y="606059"/>
        <a:ext cx="3392486" cy="3963093"/>
      </dsp:txXfrm>
    </dsp:sp>
    <dsp:sp modelId="{99734F6E-567C-4F8D-A02C-481FAAEF2728}">
      <dsp:nvSpPr>
        <dsp:cNvPr id="0" name=""/>
        <dsp:cNvSpPr/>
      </dsp:nvSpPr>
      <dsp:spPr>
        <a:xfrm>
          <a:off x="7752035" y="1259"/>
          <a:ext cx="3392486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2</a:t>
          </a:r>
          <a:r>
            <a:rPr lang="cs-CZ" sz="1800" b="1" kern="1200" noProof="0" dirty="0"/>
            <a:t>. kvartál 2021</a:t>
          </a:r>
        </a:p>
      </dsp:txBody>
      <dsp:txXfrm>
        <a:off x="7752035" y="1259"/>
        <a:ext cx="3392486" cy="604800"/>
      </dsp:txXfrm>
    </dsp:sp>
    <dsp:sp modelId="{7D3F3AB2-43B0-41E4-B832-29F9AD3BBA16}">
      <dsp:nvSpPr>
        <dsp:cNvPr id="0" name=""/>
        <dsp:cNvSpPr/>
      </dsp:nvSpPr>
      <dsp:spPr>
        <a:xfrm>
          <a:off x="7752035" y="606059"/>
          <a:ext cx="3392486" cy="39630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noProof="0" dirty="0"/>
            <a:t>12 – 84 let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noProof="0" dirty="0"/>
            <a:t>Podíl pevných linek 5 %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noProof="0" dirty="0"/>
            <a:t>Realizátoři: </a:t>
          </a:r>
          <a:r>
            <a:rPr lang="cs-CZ" sz="1600" b="0" kern="1200" noProof="0" dirty="0" err="1"/>
            <a:t>Median</a:t>
          </a:r>
          <a:r>
            <a:rPr lang="cs-CZ" sz="1600" b="0" kern="1200" noProof="0" dirty="0"/>
            <a:t>, STEM/MARK, </a:t>
          </a:r>
          <a:r>
            <a:rPr lang="cs-CZ" sz="1600" b="0" kern="1200" noProof="0" dirty="0" err="1"/>
            <a:t>Nielsen</a:t>
          </a:r>
          <a:r>
            <a:rPr lang="cs-CZ" sz="1600" b="0" kern="1200" noProof="0" dirty="0"/>
            <a:t> </a:t>
          </a:r>
          <a:r>
            <a:rPr lang="cs-CZ" sz="1600" b="0" kern="1200" noProof="0" dirty="0" err="1"/>
            <a:t>Admosphere</a:t>
          </a:r>
          <a:endParaRPr lang="cs-CZ" sz="1600" b="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600" b="1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1" kern="1200" noProof="0" dirty="0"/>
            <a:t>Zkrácení seznamu činností v denním snímku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noProof="0" dirty="0"/>
            <a:t>Zkrácení/úpravy </a:t>
          </a:r>
          <a:r>
            <a:rPr lang="cs-CZ" sz="1600" b="0" kern="1200" noProof="0" dirty="0" err="1"/>
            <a:t>sociodemografie</a:t>
          </a:r>
          <a:endParaRPr lang="cs-CZ" sz="1600" b="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0" kern="1200" noProof="0" dirty="0"/>
            <a:t>Zkrácení dotazování na vybavenost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1" kern="1200" noProof="0" dirty="0"/>
            <a:t>Úprava dotazování poslechu v uplynulých 7 dnech – poslech v </a:t>
          </a:r>
          <a:r>
            <a:rPr lang="cs-CZ" sz="1600" b="1" kern="1200" noProof="0" dirty="0" err="1"/>
            <a:t>daypartech</a:t>
          </a:r>
          <a:r>
            <a:rPr lang="cs-CZ" sz="1600" b="1" kern="1200" noProof="0" dirty="0"/>
            <a:t> předevčírem a před 3 dny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1" kern="1200" noProof="0" dirty="0"/>
            <a:t>Fúze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800" kern="1200" noProof="0" dirty="0"/>
        </a:p>
      </dsp:txBody>
      <dsp:txXfrm>
        <a:off x="7752035" y="606059"/>
        <a:ext cx="3392486" cy="39630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27605-D379-4E53-8AEE-C372B6D8E1CD}">
      <dsp:nvSpPr>
        <dsp:cNvPr id="0" name=""/>
        <dsp:cNvSpPr/>
      </dsp:nvSpPr>
      <dsp:spPr>
        <a:xfrm>
          <a:off x="4389" y="170530"/>
          <a:ext cx="839333" cy="335733"/>
        </a:xfrm>
        <a:prstGeom prst="homePlate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674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2006</a:t>
          </a:r>
        </a:p>
      </dsp:txBody>
      <dsp:txXfrm>
        <a:off x="4389" y="170530"/>
        <a:ext cx="755400" cy="335733"/>
      </dsp:txXfrm>
    </dsp:sp>
    <dsp:sp modelId="{4670F805-F0A0-4185-AE14-75F608585354}">
      <dsp:nvSpPr>
        <dsp:cNvPr id="0" name=""/>
        <dsp:cNvSpPr/>
      </dsp:nvSpPr>
      <dsp:spPr>
        <a:xfrm>
          <a:off x="675856" y="170530"/>
          <a:ext cx="839333" cy="335733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2007</a:t>
          </a:r>
        </a:p>
      </dsp:txBody>
      <dsp:txXfrm>
        <a:off x="843723" y="170530"/>
        <a:ext cx="503600" cy="335733"/>
      </dsp:txXfrm>
    </dsp:sp>
    <dsp:sp modelId="{BCA1916C-B3C6-4B21-81E5-C3AE512F440C}">
      <dsp:nvSpPr>
        <dsp:cNvPr id="0" name=""/>
        <dsp:cNvSpPr/>
      </dsp:nvSpPr>
      <dsp:spPr>
        <a:xfrm>
          <a:off x="1347323" y="170530"/>
          <a:ext cx="839333" cy="335733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2008</a:t>
          </a:r>
        </a:p>
      </dsp:txBody>
      <dsp:txXfrm>
        <a:off x="1515190" y="170530"/>
        <a:ext cx="503600" cy="335733"/>
      </dsp:txXfrm>
    </dsp:sp>
    <dsp:sp modelId="{E49394BD-ACDD-4E2A-8D4E-3165DB189210}">
      <dsp:nvSpPr>
        <dsp:cNvPr id="0" name=""/>
        <dsp:cNvSpPr/>
      </dsp:nvSpPr>
      <dsp:spPr>
        <a:xfrm>
          <a:off x="2018790" y="170530"/>
          <a:ext cx="839333" cy="335733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2009</a:t>
          </a:r>
        </a:p>
      </dsp:txBody>
      <dsp:txXfrm>
        <a:off x="2186657" y="170530"/>
        <a:ext cx="503600" cy="335733"/>
      </dsp:txXfrm>
    </dsp:sp>
    <dsp:sp modelId="{FDED06C1-69AE-4B3F-A4A6-6CA7D57D0203}">
      <dsp:nvSpPr>
        <dsp:cNvPr id="0" name=""/>
        <dsp:cNvSpPr/>
      </dsp:nvSpPr>
      <dsp:spPr>
        <a:xfrm>
          <a:off x="2690257" y="170530"/>
          <a:ext cx="839333" cy="335733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2010</a:t>
          </a:r>
        </a:p>
      </dsp:txBody>
      <dsp:txXfrm>
        <a:off x="2858124" y="170530"/>
        <a:ext cx="503600" cy="335733"/>
      </dsp:txXfrm>
    </dsp:sp>
    <dsp:sp modelId="{7B20B0E2-33DB-4BC4-B41D-D5D66577018E}">
      <dsp:nvSpPr>
        <dsp:cNvPr id="0" name=""/>
        <dsp:cNvSpPr/>
      </dsp:nvSpPr>
      <dsp:spPr>
        <a:xfrm>
          <a:off x="3361723" y="170530"/>
          <a:ext cx="839333" cy="335733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2011</a:t>
          </a:r>
        </a:p>
      </dsp:txBody>
      <dsp:txXfrm>
        <a:off x="3529590" y="170530"/>
        <a:ext cx="503600" cy="335733"/>
      </dsp:txXfrm>
    </dsp:sp>
    <dsp:sp modelId="{0C909AEC-69A1-4979-B5ED-A79AE57B4CDF}">
      <dsp:nvSpPr>
        <dsp:cNvPr id="0" name=""/>
        <dsp:cNvSpPr/>
      </dsp:nvSpPr>
      <dsp:spPr>
        <a:xfrm>
          <a:off x="4033190" y="170530"/>
          <a:ext cx="839333" cy="335733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2012</a:t>
          </a:r>
        </a:p>
      </dsp:txBody>
      <dsp:txXfrm>
        <a:off x="4201057" y="170530"/>
        <a:ext cx="503600" cy="335733"/>
      </dsp:txXfrm>
    </dsp:sp>
    <dsp:sp modelId="{84C0F1AB-DE32-415C-8A25-0C1A2C581BE7}">
      <dsp:nvSpPr>
        <dsp:cNvPr id="0" name=""/>
        <dsp:cNvSpPr/>
      </dsp:nvSpPr>
      <dsp:spPr>
        <a:xfrm>
          <a:off x="4704657" y="170530"/>
          <a:ext cx="839333" cy="335733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2013</a:t>
          </a:r>
        </a:p>
      </dsp:txBody>
      <dsp:txXfrm>
        <a:off x="4872524" y="170530"/>
        <a:ext cx="503600" cy="335733"/>
      </dsp:txXfrm>
    </dsp:sp>
    <dsp:sp modelId="{54DF0DBD-173C-4986-9B19-08E45A547133}">
      <dsp:nvSpPr>
        <dsp:cNvPr id="0" name=""/>
        <dsp:cNvSpPr/>
      </dsp:nvSpPr>
      <dsp:spPr>
        <a:xfrm>
          <a:off x="5376124" y="170530"/>
          <a:ext cx="839333" cy="335733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2014</a:t>
          </a:r>
        </a:p>
      </dsp:txBody>
      <dsp:txXfrm>
        <a:off x="5543991" y="170530"/>
        <a:ext cx="503600" cy="335733"/>
      </dsp:txXfrm>
    </dsp:sp>
    <dsp:sp modelId="{2765BF87-685C-47D2-A2C4-46E6FB39DC9C}">
      <dsp:nvSpPr>
        <dsp:cNvPr id="0" name=""/>
        <dsp:cNvSpPr/>
      </dsp:nvSpPr>
      <dsp:spPr>
        <a:xfrm>
          <a:off x="6047590" y="170530"/>
          <a:ext cx="839333" cy="335733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2015</a:t>
          </a:r>
        </a:p>
      </dsp:txBody>
      <dsp:txXfrm>
        <a:off x="6215457" y="170530"/>
        <a:ext cx="503600" cy="335733"/>
      </dsp:txXfrm>
    </dsp:sp>
    <dsp:sp modelId="{CDB35809-9B8F-411A-97D7-7CCA68B22B01}">
      <dsp:nvSpPr>
        <dsp:cNvPr id="0" name=""/>
        <dsp:cNvSpPr/>
      </dsp:nvSpPr>
      <dsp:spPr>
        <a:xfrm>
          <a:off x="6719057" y="170530"/>
          <a:ext cx="839333" cy="335733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2016</a:t>
          </a:r>
        </a:p>
      </dsp:txBody>
      <dsp:txXfrm>
        <a:off x="6886924" y="170530"/>
        <a:ext cx="503600" cy="335733"/>
      </dsp:txXfrm>
    </dsp:sp>
    <dsp:sp modelId="{D6BE53DA-5E9D-45EA-9D48-1082D4B271C5}">
      <dsp:nvSpPr>
        <dsp:cNvPr id="0" name=""/>
        <dsp:cNvSpPr/>
      </dsp:nvSpPr>
      <dsp:spPr>
        <a:xfrm>
          <a:off x="7390524" y="170530"/>
          <a:ext cx="839333" cy="335733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2017</a:t>
          </a:r>
        </a:p>
      </dsp:txBody>
      <dsp:txXfrm>
        <a:off x="7558391" y="170530"/>
        <a:ext cx="503600" cy="335733"/>
      </dsp:txXfrm>
    </dsp:sp>
    <dsp:sp modelId="{6934AE74-DA28-420C-B221-BCFA26F85B0E}">
      <dsp:nvSpPr>
        <dsp:cNvPr id="0" name=""/>
        <dsp:cNvSpPr/>
      </dsp:nvSpPr>
      <dsp:spPr>
        <a:xfrm>
          <a:off x="8061991" y="170530"/>
          <a:ext cx="839333" cy="335733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2018</a:t>
          </a:r>
        </a:p>
      </dsp:txBody>
      <dsp:txXfrm>
        <a:off x="8229858" y="170530"/>
        <a:ext cx="503600" cy="335733"/>
      </dsp:txXfrm>
    </dsp:sp>
    <dsp:sp modelId="{C1A570E3-3436-47A4-BA0C-E1E84ED31647}">
      <dsp:nvSpPr>
        <dsp:cNvPr id="0" name=""/>
        <dsp:cNvSpPr/>
      </dsp:nvSpPr>
      <dsp:spPr>
        <a:xfrm>
          <a:off x="8733458" y="170530"/>
          <a:ext cx="839333" cy="335733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2019</a:t>
          </a:r>
        </a:p>
      </dsp:txBody>
      <dsp:txXfrm>
        <a:off x="8901325" y="170530"/>
        <a:ext cx="503600" cy="335733"/>
      </dsp:txXfrm>
    </dsp:sp>
    <dsp:sp modelId="{AE521ED2-830D-4818-9A63-CB886A1429F5}">
      <dsp:nvSpPr>
        <dsp:cNvPr id="0" name=""/>
        <dsp:cNvSpPr/>
      </dsp:nvSpPr>
      <dsp:spPr>
        <a:xfrm>
          <a:off x="9404924" y="170530"/>
          <a:ext cx="395812" cy="335733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kern="1200" dirty="0"/>
        </a:p>
      </dsp:txBody>
      <dsp:txXfrm>
        <a:off x="9572791" y="170530"/>
        <a:ext cx="60079" cy="335733"/>
      </dsp:txXfrm>
    </dsp:sp>
    <dsp:sp modelId="{AF80794C-3FA0-42D8-AF3A-38CB368C966B}">
      <dsp:nvSpPr>
        <dsp:cNvPr id="0" name=""/>
        <dsp:cNvSpPr/>
      </dsp:nvSpPr>
      <dsp:spPr>
        <a:xfrm>
          <a:off x="9632871" y="170312"/>
          <a:ext cx="686793" cy="336169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2021</a:t>
          </a:r>
        </a:p>
      </dsp:txBody>
      <dsp:txXfrm>
        <a:off x="9800956" y="170312"/>
        <a:ext cx="350624" cy="3361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27605-D379-4E53-8AEE-C372B6D8E1CD}">
      <dsp:nvSpPr>
        <dsp:cNvPr id="0" name=""/>
        <dsp:cNvSpPr/>
      </dsp:nvSpPr>
      <dsp:spPr>
        <a:xfrm>
          <a:off x="5195" y="210314"/>
          <a:ext cx="640412" cy="256164"/>
        </a:xfrm>
        <a:prstGeom prst="homePlate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>
              <a:solidFill>
                <a:schemeClr val="bg1"/>
              </a:solidFill>
            </a:rPr>
            <a:t>2006</a:t>
          </a:r>
        </a:p>
      </dsp:txBody>
      <dsp:txXfrm>
        <a:off x="5195" y="210314"/>
        <a:ext cx="576371" cy="256164"/>
      </dsp:txXfrm>
    </dsp:sp>
    <dsp:sp modelId="{4670F805-F0A0-4185-AE14-75F608585354}">
      <dsp:nvSpPr>
        <dsp:cNvPr id="0" name=""/>
        <dsp:cNvSpPr/>
      </dsp:nvSpPr>
      <dsp:spPr>
        <a:xfrm>
          <a:off x="51752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2007</a:t>
          </a:r>
        </a:p>
      </dsp:txBody>
      <dsp:txXfrm>
        <a:off x="645607" y="210314"/>
        <a:ext cx="384248" cy="256164"/>
      </dsp:txXfrm>
    </dsp:sp>
    <dsp:sp modelId="{BCA1916C-B3C6-4B21-81E5-C3AE512F440C}">
      <dsp:nvSpPr>
        <dsp:cNvPr id="0" name=""/>
        <dsp:cNvSpPr/>
      </dsp:nvSpPr>
      <dsp:spPr>
        <a:xfrm>
          <a:off x="1029855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2008</a:t>
          </a:r>
        </a:p>
      </dsp:txBody>
      <dsp:txXfrm>
        <a:off x="1157937" y="210314"/>
        <a:ext cx="384248" cy="256164"/>
      </dsp:txXfrm>
    </dsp:sp>
    <dsp:sp modelId="{E49394BD-ACDD-4E2A-8D4E-3165DB189210}">
      <dsp:nvSpPr>
        <dsp:cNvPr id="0" name=""/>
        <dsp:cNvSpPr/>
      </dsp:nvSpPr>
      <dsp:spPr>
        <a:xfrm>
          <a:off x="154218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2009</a:t>
          </a:r>
        </a:p>
      </dsp:txBody>
      <dsp:txXfrm>
        <a:off x="1670267" y="210314"/>
        <a:ext cx="384248" cy="256164"/>
      </dsp:txXfrm>
    </dsp:sp>
    <dsp:sp modelId="{FDED06C1-69AE-4B3F-A4A6-6CA7D57D0203}">
      <dsp:nvSpPr>
        <dsp:cNvPr id="0" name=""/>
        <dsp:cNvSpPr/>
      </dsp:nvSpPr>
      <dsp:spPr>
        <a:xfrm>
          <a:off x="205451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2010</a:t>
          </a:r>
        </a:p>
      </dsp:txBody>
      <dsp:txXfrm>
        <a:off x="2182596" y="210314"/>
        <a:ext cx="384248" cy="256164"/>
      </dsp:txXfrm>
    </dsp:sp>
    <dsp:sp modelId="{7B20B0E2-33DB-4BC4-B41D-D5D66577018E}">
      <dsp:nvSpPr>
        <dsp:cNvPr id="0" name=""/>
        <dsp:cNvSpPr/>
      </dsp:nvSpPr>
      <dsp:spPr>
        <a:xfrm>
          <a:off x="256684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2011</a:t>
          </a:r>
        </a:p>
      </dsp:txBody>
      <dsp:txXfrm>
        <a:off x="2694926" y="210314"/>
        <a:ext cx="384248" cy="256164"/>
      </dsp:txXfrm>
    </dsp:sp>
    <dsp:sp modelId="{0C909AEC-69A1-4979-B5ED-A79AE57B4CDF}">
      <dsp:nvSpPr>
        <dsp:cNvPr id="0" name=""/>
        <dsp:cNvSpPr/>
      </dsp:nvSpPr>
      <dsp:spPr>
        <a:xfrm>
          <a:off x="307917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2012</a:t>
          </a:r>
        </a:p>
      </dsp:txBody>
      <dsp:txXfrm>
        <a:off x="3207256" y="210314"/>
        <a:ext cx="384248" cy="256164"/>
      </dsp:txXfrm>
    </dsp:sp>
    <dsp:sp modelId="{84C0F1AB-DE32-415C-8A25-0C1A2C581BE7}">
      <dsp:nvSpPr>
        <dsp:cNvPr id="0" name=""/>
        <dsp:cNvSpPr/>
      </dsp:nvSpPr>
      <dsp:spPr>
        <a:xfrm>
          <a:off x="359150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2013</a:t>
          </a:r>
        </a:p>
      </dsp:txBody>
      <dsp:txXfrm>
        <a:off x="3719586" y="210314"/>
        <a:ext cx="384248" cy="256164"/>
      </dsp:txXfrm>
    </dsp:sp>
    <dsp:sp modelId="{54DF0DBD-173C-4986-9B19-08E45A547133}">
      <dsp:nvSpPr>
        <dsp:cNvPr id="0" name=""/>
        <dsp:cNvSpPr/>
      </dsp:nvSpPr>
      <dsp:spPr>
        <a:xfrm>
          <a:off x="410383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2014</a:t>
          </a:r>
        </a:p>
      </dsp:txBody>
      <dsp:txXfrm>
        <a:off x="4231916" y="210314"/>
        <a:ext cx="384248" cy="256164"/>
      </dsp:txXfrm>
    </dsp:sp>
    <dsp:sp modelId="{2765BF87-685C-47D2-A2C4-46E6FB39DC9C}">
      <dsp:nvSpPr>
        <dsp:cNvPr id="0" name=""/>
        <dsp:cNvSpPr/>
      </dsp:nvSpPr>
      <dsp:spPr>
        <a:xfrm>
          <a:off x="461616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2015</a:t>
          </a:r>
        </a:p>
      </dsp:txBody>
      <dsp:txXfrm>
        <a:off x="4744246" y="210314"/>
        <a:ext cx="384248" cy="256164"/>
      </dsp:txXfrm>
    </dsp:sp>
    <dsp:sp modelId="{CDB35809-9B8F-411A-97D7-7CCA68B22B01}">
      <dsp:nvSpPr>
        <dsp:cNvPr id="0" name=""/>
        <dsp:cNvSpPr/>
      </dsp:nvSpPr>
      <dsp:spPr>
        <a:xfrm>
          <a:off x="512849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2016</a:t>
          </a:r>
        </a:p>
      </dsp:txBody>
      <dsp:txXfrm>
        <a:off x="5256576" y="210314"/>
        <a:ext cx="384248" cy="256164"/>
      </dsp:txXfrm>
    </dsp:sp>
    <dsp:sp modelId="{D6BE53DA-5E9D-45EA-9D48-1082D4B271C5}">
      <dsp:nvSpPr>
        <dsp:cNvPr id="0" name=""/>
        <dsp:cNvSpPr/>
      </dsp:nvSpPr>
      <dsp:spPr>
        <a:xfrm>
          <a:off x="564082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2017</a:t>
          </a:r>
        </a:p>
      </dsp:txBody>
      <dsp:txXfrm>
        <a:off x="5768906" y="210314"/>
        <a:ext cx="384248" cy="256164"/>
      </dsp:txXfrm>
    </dsp:sp>
    <dsp:sp modelId="{6934AE74-DA28-420C-B221-BCFA26F85B0E}">
      <dsp:nvSpPr>
        <dsp:cNvPr id="0" name=""/>
        <dsp:cNvSpPr/>
      </dsp:nvSpPr>
      <dsp:spPr>
        <a:xfrm>
          <a:off x="615315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2018</a:t>
          </a:r>
        </a:p>
      </dsp:txBody>
      <dsp:txXfrm>
        <a:off x="6281236" y="210314"/>
        <a:ext cx="384248" cy="256164"/>
      </dsp:txXfrm>
    </dsp:sp>
    <dsp:sp modelId="{C1A570E3-3436-47A4-BA0C-E1E84ED31647}">
      <dsp:nvSpPr>
        <dsp:cNvPr id="0" name=""/>
        <dsp:cNvSpPr/>
      </dsp:nvSpPr>
      <dsp:spPr>
        <a:xfrm>
          <a:off x="666548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2019</a:t>
          </a:r>
        </a:p>
      </dsp:txBody>
      <dsp:txXfrm>
        <a:off x="6793566" y="210314"/>
        <a:ext cx="384248" cy="256164"/>
      </dsp:txXfrm>
    </dsp:sp>
    <dsp:sp modelId="{AE521ED2-830D-4818-9A63-CB886A1429F5}">
      <dsp:nvSpPr>
        <dsp:cNvPr id="0" name=""/>
        <dsp:cNvSpPr/>
      </dsp:nvSpPr>
      <dsp:spPr>
        <a:xfrm>
          <a:off x="7177814" y="210314"/>
          <a:ext cx="302005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kern="1200" dirty="0"/>
        </a:p>
      </dsp:txBody>
      <dsp:txXfrm>
        <a:off x="7305896" y="210314"/>
        <a:ext cx="45841" cy="256164"/>
      </dsp:txXfrm>
    </dsp:sp>
    <dsp:sp modelId="{AF80794C-3FA0-42D8-AF3A-38CB368C966B}">
      <dsp:nvSpPr>
        <dsp:cNvPr id="0" name=""/>
        <dsp:cNvSpPr/>
      </dsp:nvSpPr>
      <dsp:spPr>
        <a:xfrm>
          <a:off x="7351737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2021</a:t>
          </a:r>
        </a:p>
      </dsp:txBody>
      <dsp:txXfrm>
        <a:off x="7479819" y="210314"/>
        <a:ext cx="384248" cy="2561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27605-D379-4E53-8AEE-C372B6D8E1CD}">
      <dsp:nvSpPr>
        <dsp:cNvPr id="0" name=""/>
        <dsp:cNvSpPr/>
      </dsp:nvSpPr>
      <dsp:spPr>
        <a:xfrm>
          <a:off x="5195" y="210314"/>
          <a:ext cx="640412" cy="256164"/>
        </a:xfrm>
        <a:prstGeom prst="homePlate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>
              <a:solidFill>
                <a:schemeClr val="bg1"/>
              </a:solidFill>
            </a:rPr>
            <a:t>2006</a:t>
          </a:r>
        </a:p>
      </dsp:txBody>
      <dsp:txXfrm>
        <a:off x="5195" y="210314"/>
        <a:ext cx="576371" cy="256164"/>
      </dsp:txXfrm>
    </dsp:sp>
    <dsp:sp modelId="{4670F805-F0A0-4185-AE14-75F608585354}">
      <dsp:nvSpPr>
        <dsp:cNvPr id="0" name=""/>
        <dsp:cNvSpPr/>
      </dsp:nvSpPr>
      <dsp:spPr>
        <a:xfrm>
          <a:off x="51752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2007</a:t>
          </a:r>
        </a:p>
      </dsp:txBody>
      <dsp:txXfrm>
        <a:off x="645607" y="210314"/>
        <a:ext cx="384248" cy="256164"/>
      </dsp:txXfrm>
    </dsp:sp>
    <dsp:sp modelId="{BCA1916C-B3C6-4B21-81E5-C3AE512F440C}">
      <dsp:nvSpPr>
        <dsp:cNvPr id="0" name=""/>
        <dsp:cNvSpPr/>
      </dsp:nvSpPr>
      <dsp:spPr>
        <a:xfrm>
          <a:off x="1029855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2008</a:t>
          </a:r>
        </a:p>
      </dsp:txBody>
      <dsp:txXfrm>
        <a:off x="1157937" y="210314"/>
        <a:ext cx="384248" cy="256164"/>
      </dsp:txXfrm>
    </dsp:sp>
    <dsp:sp modelId="{E49394BD-ACDD-4E2A-8D4E-3165DB189210}">
      <dsp:nvSpPr>
        <dsp:cNvPr id="0" name=""/>
        <dsp:cNvSpPr/>
      </dsp:nvSpPr>
      <dsp:spPr>
        <a:xfrm>
          <a:off x="154218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2009</a:t>
          </a:r>
        </a:p>
      </dsp:txBody>
      <dsp:txXfrm>
        <a:off x="1670267" y="210314"/>
        <a:ext cx="384248" cy="256164"/>
      </dsp:txXfrm>
    </dsp:sp>
    <dsp:sp modelId="{FDED06C1-69AE-4B3F-A4A6-6CA7D57D0203}">
      <dsp:nvSpPr>
        <dsp:cNvPr id="0" name=""/>
        <dsp:cNvSpPr/>
      </dsp:nvSpPr>
      <dsp:spPr>
        <a:xfrm>
          <a:off x="205451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2010</a:t>
          </a:r>
        </a:p>
      </dsp:txBody>
      <dsp:txXfrm>
        <a:off x="2182596" y="210314"/>
        <a:ext cx="384248" cy="256164"/>
      </dsp:txXfrm>
    </dsp:sp>
    <dsp:sp modelId="{7B20B0E2-33DB-4BC4-B41D-D5D66577018E}">
      <dsp:nvSpPr>
        <dsp:cNvPr id="0" name=""/>
        <dsp:cNvSpPr/>
      </dsp:nvSpPr>
      <dsp:spPr>
        <a:xfrm>
          <a:off x="256684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2011</a:t>
          </a:r>
        </a:p>
      </dsp:txBody>
      <dsp:txXfrm>
        <a:off x="2694926" y="210314"/>
        <a:ext cx="384248" cy="256164"/>
      </dsp:txXfrm>
    </dsp:sp>
    <dsp:sp modelId="{0C909AEC-69A1-4979-B5ED-A79AE57B4CDF}">
      <dsp:nvSpPr>
        <dsp:cNvPr id="0" name=""/>
        <dsp:cNvSpPr/>
      </dsp:nvSpPr>
      <dsp:spPr>
        <a:xfrm>
          <a:off x="307917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2012</a:t>
          </a:r>
        </a:p>
      </dsp:txBody>
      <dsp:txXfrm>
        <a:off x="3207256" y="210314"/>
        <a:ext cx="384248" cy="256164"/>
      </dsp:txXfrm>
    </dsp:sp>
    <dsp:sp modelId="{84C0F1AB-DE32-415C-8A25-0C1A2C581BE7}">
      <dsp:nvSpPr>
        <dsp:cNvPr id="0" name=""/>
        <dsp:cNvSpPr/>
      </dsp:nvSpPr>
      <dsp:spPr>
        <a:xfrm>
          <a:off x="359150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2013</a:t>
          </a:r>
        </a:p>
      </dsp:txBody>
      <dsp:txXfrm>
        <a:off x="3719586" y="210314"/>
        <a:ext cx="384248" cy="256164"/>
      </dsp:txXfrm>
    </dsp:sp>
    <dsp:sp modelId="{54DF0DBD-173C-4986-9B19-08E45A547133}">
      <dsp:nvSpPr>
        <dsp:cNvPr id="0" name=""/>
        <dsp:cNvSpPr/>
      </dsp:nvSpPr>
      <dsp:spPr>
        <a:xfrm>
          <a:off x="410383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2014</a:t>
          </a:r>
        </a:p>
      </dsp:txBody>
      <dsp:txXfrm>
        <a:off x="4231916" y="210314"/>
        <a:ext cx="384248" cy="256164"/>
      </dsp:txXfrm>
    </dsp:sp>
    <dsp:sp modelId="{2765BF87-685C-47D2-A2C4-46E6FB39DC9C}">
      <dsp:nvSpPr>
        <dsp:cNvPr id="0" name=""/>
        <dsp:cNvSpPr/>
      </dsp:nvSpPr>
      <dsp:spPr>
        <a:xfrm>
          <a:off x="461616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2015</a:t>
          </a:r>
        </a:p>
      </dsp:txBody>
      <dsp:txXfrm>
        <a:off x="4744246" y="210314"/>
        <a:ext cx="384248" cy="256164"/>
      </dsp:txXfrm>
    </dsp:sp>
    <dsp:sp modelId="{CDB35809-9B8F-411A-97D7-7CCA68B22B01}">
      <dsp:nvSpPr>
        <dsp:cNvPr id="0" name=""/>
        <dsp:cNvSpPr/>
      </dsp:nvSpPr>
      <dsp:spPr>
        <a:xfrm>
          <a:off x="512849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2016</a:t>
          </a:r>
        </a:p>
      </dsp:txBody>
      <dsp:txXfrm>
        <a:off x="5256576" y="210314"/>
        <a:ext cx="384248" cy="256164"/>
      </dsp:txXfrm>
    </dsp:sp>
    <dsp:sp modelId="{D6BE53DA-5E9D-45EA-9D48-1082D4B271C5}">
      <dsp:nvSpPr>
        <dsp:cNvPr id="0" name=""/>
        <dsp:cNvSpPr/>
      </dsp:nvSpPr>
      <dsp:spPr>
        <a:xfrm>
          <a:off x="564082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2017</a:t>
          </a:r>
        </a:p>
      </dsp:txBody>
      <dsp:txXfrm>
        <a:off x="5768906" y="210314"/>
        <a:ext cx="384248" cy="256164"/>
      </dsp:txXfrm>
    </dsp:sp>
    <dsp:sp modelId="{6934AE74-DA28-420C-B221-BCFA26F85B0E}">
      <dsp:nvSpPr>
        <dsp:cNvPr id="0" name=""/>
        <dsp:cNvSpPr/>
      </dsp:nvSpPr>
      <dsp:spPr>
        <a:xfrm>
          <a:off x="615315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2018</a:t>
          </a:r>
        </a:p>
      </dsp:txBody>
      <dsp:txXfrm>
        <a:off x="6281236" y="210314"/>
        <a:ext cx="384248" cy="256164"/>
      </dsp:txXfrm>
    </dsp:sp>
    <dsp:sp modelId="{C1A570E3-3436-47A4-BA0C-E1E84ED31647}">
      <dsp:nvSpPr>
        <dsp:cNvPr id="0" name=""/>
        <dsp:cNvSpPr/>
      </dsp:nvSpPr>
      <dsp:spPr>
        <a:xfrm>
          <a:off x="666548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2019</a:t>
          </a:r>
        </a:p>
      </dsp:txBody>
      <dsp:txXfrm>
        <a:off x="6793566" y="210314"/>
        <a:ext cx="384248" cy="256164"/>
      </dsp:txXfrm>
    </dsp:sp>
    <dsp:sp modelId="{AE521ED2-830D-4818-9A63-CB886A1429F5}">
      <dsp:nvSpPr>
        <dsp:cNvPr id="0" name=""/>
        <dsp:cNvSpPr/>
      </dsp:nvSpPr>
      <dsp:spPr>
        <a:xfrm>
          <a:off x="7177814" y="210314"/>
          <a:ext cx="302005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kern="1200" dirty="0"/>
        </a:p>
      </dsp:txBody>
      <dsp:txXfrm>
        <a:off x="7305896" y="210314"/>
        <a:ext cx="45841" cy="256164"/>
      </dsp:txXfrm>
    </dsp:sp>
    <dsp:sp modelId="{AF80794C-3FA0-42D8-AF3A-38CB368C966B}">
      <dsp:nvSpPr>
        <dsp:cNvPr id="0" name=""/>
        <dsp:cNvSpPr/>
      </dsp:nvSpPr>
      <dsp:spPr>
        <a:xfrm>
          <a:off x="7351737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2021</a:t>
          </a:r>
        </a:p>
      </dsp:txBody>
      <dsp:txXfrm>
        <a:off x="7479819" y="210314"/>
        <a:ext cx="384248" cy="2561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27605-D379-4E53-8AEE-C372B6D8E1CD}">
      <dsp:nvSpPr>
        <dsp:cNvPr id="0" name=""/>
        <dsp:cNvSpPr/>
      </dsp:nvSpPr>
      <dsp:spPr>
        <a:xfrm>
          <a:off x="5195" y="210314"/>
          <a:ext cx="640412" cy="256164"/>
        </a:xfrm>
        <a:prstGeom prst="homePlate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>
              <a:solidFill>
                <a:schemeClr val="bg1"/>
              </a:solidFill>
            </a:rPr>
            <a:t>2006</a:t>
          </a:r>
        </a:p>
      </dsp:txBody>
      <dsp:txXfrm>
        <a:off x="5195" y="210314"/>
        <a:ext cx="576371" cy="256164"/>
      </dsp:txXfrm>
    </dsp:sp>
    <dsp:sp modelId="{4670F805-F0A0-4185-AE14-75F608585354}">
      <dsp:nvSpPr>
        <dsp:cNvPr id="0" name=""/>
        <dsp:cNvSpPr/>
      </dsp:nvSpPr>
      <dsp:spPr>
        <a:xfrm>
          <a:off x="51752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2007</a:t>
          </a:r>
        </a:p>
      </dsp:txBody>
      <dsp:txXfrm>
        <a:off x="645607" y="210314"/>
        <a:ext cx="384248" cy="256164"/>
      </dsp:txXfrm>
    </dsp:sp>
    <dsp:sp modelId="{BCA1916C-B3C6-4B21-81E5-C3AE512F440C}">
      <dsp:nvSpPr>
        <dsp:cNvPr id="0" name=""/>
        <dsp:cNvSpPr/>
      </dsp:nvSpPr>
      <dsp:spPr>
        <a:xfrm>
          <a:off x="1029855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2008</a:t>
          </a:r>
        </a:p>
      </dsp:txBody>
      <dsp:txXfrm>
        <a:off x="1157937" y="210314"/>
        <a:ext cx="384248" cy="256164"/>
      </dsp:txXfrm>
    </dsp:sp>
    <dsp:sp modelId="{E49394BD-ACDD-4E2A-8D4E-3165DB189210}">
      <dsp:nvSpPr>
        <dsp:cNvPr id="0" name=""/>
        <dsp:cNvSpPr/>
      </dsp:nvSpPr>
      <dsp:spPr>
        <a:xfrm>
          <a:off x="154218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2009</a:t>
          </a:r>
        </a:p>
      </dsp:txBody>
      <dsp:txXfrm>
        <a:off x="1670267" y="210314"/>
        <a:ext cx="384248" cy="256164"/>
      </dsp:txXfrm>
    </dsp:sp>
    <dsp:sp modelId="{FDED06C1-69AE-4B3F-A4A6-6CA7D57D0203}">
      <dsp:nvSpPr>
        <dsp:cNvPr id="0" name=""/>
        <dsp:cNvSpPr/>
      </dsp:nvSpPr>
      <dsp:spPr>
        <a:xfrm>
          <a:off x="205451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2010</a:t>
          </a:r>
        </a:p>
      </dsp:txBody>
      <dsp:txXfrm>
        <a:off x="2182596" y="210314"/>
        <a:ext cx="384248" cy="256164"/>
      </dsp:txXfrm>
    </dsp:sp>
    <dsp:sp modelId="{7B20B0E2-33DB-4BC4-B41D-D5D66577018E}">
      <dsp:nvSpPr>
        <dsp:cNvPr id="0" name=""/>
        <dsp:cNvSpPr/>
      </dsp:nvSpPr>
      <dsp:spPr>
        <a:xfrm>
          <a:off x="256684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2011</a:t>
          </a:r>
        </a:p>
      </dsp:txBody>
      <dsp:txXfrm>
        <a:off x="2694926" y="210314"/>
        <a:ext cx="384248" cy="256164"/>
      </dsp:txXfrm>
    </dsp:sp>
    <dsp:sp modelId="{0C909AEC-69A1-4979-B5ED-A79AE57B4CDF}">
      <dsp:nvSpPr>
        <dsp:cNvPr id="0" name=""/>
        <dsp:cNvSpPr/>
      </dsp:nvSpPr>
      <dsp:spPr>
        <a:xfrm>
          <a:off x="307917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2012</a:t>
          </a:r>
        </a:p>
      </dsp:txBody>
      <dsp:txXfrm>
        <a:off x="3207256" y="210314"/>
        <a:ext cx="384248" cy="256164"/>
      </dsp:txXfrm>
    </dsp:sp>
    <dsp:sp modelId="{84C0F1AB-DE32-415C-8A25-0C1A2C581BE7}">
      <dsp:nvSpPr>
        <dsp:cNvPr id="0" name=""/>
        <dsp:cNvSpPr/>
      </dsp:nvSpPr>
      <dsp:spPr>
        <a:xfrm>
          <a:off x="359150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2013</a:t>
          </a:r>
        </a:p>
      </dsp:txBody>
      <dsp:txXfrm>
        <a:off x="3719586" y="210314"/>
        <a:ext cx="384248" cy="256164"/>
      </dsp:txXfrm>
    </dsp:sp>
    <dsp:sp modelId="{54DF0DBD-173C-4986-9B19-08E45A547133}">
      <dsp:nvSpPr>
        <dsp:cNvPr id="0" name=""/>
        <dsp:cNvSpPr/>
      </dsp:nvSpPr>
      <dsp:spPr>
        <a:xfrm>
          <a:off x="410383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2014</a:t>
          </a:r>
        </a:p>
      </dsp:txBody>
      <dsp:txXfrm>
        <a:off x="4231916" y="210314"/>
        <a:ext cx="384248" cy="256164"/>
      </dsp:txXfrm>
    </dsp:sp>
    <dsp:sp modelId="{2765BF87-685C-47D2-A2C4-46E6FB39DC9C}">
      <dsp:nvSpPr>
        <dsp:cNvPr id="0" name=""/>
        <dsp:cNvSpPr/>
      </dsp:nvSpPr>
      <dsp:spPr>
        <a:xfrm>
          <a:off x="461616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2015</a:t>
          </a:r>
        </a:p>
      </dsp:txBody>
      <dsp:txXfrm>
        <a:off x="4744246" y="210314"/>
        <a:ext cx="384248" cy="256164"/>
      </dsp:txXfrm>
    </dsp:sp>
    <dsp:sp modelId="{CDB35809-9B8F-411A-97D7-7CCA68B22B01}">
      <dsp:nvSpPr>
        <dsp:cNvPr id="0" name=""/>
        <dsp:cNvSpPr/>
      </dsp:nvSpPr>
      <dsp:spPr>
        <a:xfrm>
          <a:off x="512849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2016</a:t>
          </a:r>
        </a:p>
      </dsp:txBody>
      <dsp:txXfrm>
        <a:off x="5256576" y="210314"/>
        <a:ext cx="384248" cy="256164"/>
      </dsp:txXfrm>
    </dsp:sp>
    <dsp:sp modelId="{D6BE53DA-5E9D-45EA-9D48-1082D4B271C5}">
      <dsp:nvSpPr>
        <dsp:cNvPr id="0" name=""/>
        <dsp:cNvSpPr/>
      </dsp:nvSpPr>
      <dsp:spPr>
        <a:xfrm>
          <a:off x="564082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2017</a:t>
          </a:r>
        </a:p>
      </dsp:txBody>
      <dsp:txXfrm>
        <a:off x="5768906" y="210314"/>
        <a:ext cx="384248" cy="256164"/>
      </dsp:txXfrm>
    </dsp:sp>
    <dsp:sp modelId="{6934AE74-DA28-420C-B221-BCFA26F85B0E}">
      <dsp:nvSpPr>
        <dsp:cNvPr id="0" name=""/>
        <dsp:cNvSpPr/>
      </dsp:nvSpPr>
      <dsp:spPr>
        <a:xfrm>
          <a:off x="615315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2018</a:t>
          </a:r>
        </a:p>
      </dsp:txBody>
      <dsp:txXfrm>
        <a:off x="6281236" y="210314"/>
        <a:ext cx="384248" cy="256164"/>
      </dsp:txXfrm>
    </dsp:sp>
    <dsp:sp modelId="{C1A570E3-3436-47A4-BA0C-E1E84ED31647}">
      <dsp:nvSpPr>
        <dsp:cNvPr id="0" name=""/>
        <dsp:cNvSpPr/>
      </dsp:nvSpPr>
      <dsp:spPr>
        <a:xfrm>
          <a:off x="666548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2019</a:t>
          </a:r>
        </a:p>
      </dsp:txBody>
      <dsp:txXfrm>
        <a:off x="6793566" y="210314"/>
        <a:ext cx="384248" cy="256164"/>
      </dsp:txXfrm>
    </dsp:sp>
    <dsp:sp modelId="{AE521ED2-830D-4818-9A63-CB886A1429F5}">
      <dsp:nvSpPr>
        <dsp:cNvPr id="0" name=""/>
        <dsp:cNvSpPr/>
      </dsp:nvSpPr>
      <dsp:spPr>
        <a:xfrm>
          <a:off x="7177814" y="210314"/>
          <a:ext cx="302005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kern="1200" dirty="0"/>
        </a:p>
      </dsp:txBody>
      <dsp:txXfrm>
        <a:off x="7305896" y="210314"/>
        <a:ext cx="45841" cy="256164"/>
      </dsp:txXfrm>
    </dsp:sp>
    <dsp:sp modelId="{AF80794C-3FA0-42D8-AF3A-38CB368C966B}">
      <dsp:nvSpPr>
        <dsp:cNvPr id="0" name=""/>
        <dsp:cNvSpPr/>
      </dsp:nvSpPr>
      <dsp:spPr>
        <a:xfrm>
          <a:off x="7351737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2021</a:t>
          </a:r>
        </a:p>
      </dsp:txBody>
      <dsp:txXfrm>
        <a:off x="7479819" y="210314"/>
        <a:ext cx="384248" cy="2561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27605-D379-4E53-8AEE-C372B6D8E1CD}">
      <dsp:nvSpPr>
        <dsp:cNvPr id="0" name=""/>
        <dsp:cNvSpPr/>
      </dsp:nvSpPr>
      <dsp:spPr>
        <a:xfrm>
          <a:off x="5195" y="210314"/>
          <a:ext cx="640412" cy="256164"/>
        </a:xfrm>
        <a:prstGeom prst="homePlate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>
              <a:solidFill>
                <a:schemeClr val="bg1"/>
              </a:solidFill>
            </a:rPr>
            <a:t>2006</a:t>
          </a:r>
        </a:p>
      </dsp:txBody>
      <dsp:txXfrm>
        <a:off x="5195" y="210314"/>
        <a:ext cx="576371" cy="256164"/>
      </dsp:txXfrm>
    </dsp:sp>
    <dsp:sp modelId="{4670F805-F0A0-4185-AE14-75F608585354}">
      <dsp:nvSpPr>
        <dsp:cNvPr id="0" name=""/>
        <dsp:cNvSpPr/>
      </dsp:nvSpPr>
      <dsp:spPr>
        <a:xfrm>
          <a:off x="51752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2007</a:t>
          </a:r>
        </a:p>
      </dsp:txBody>
      <dsp:txXfrm>
        <a:off x="645607" y="210314"/>
        <a:ext cx="384248" cy="256164"/>
      </dsp:txXfrm>
    </dsp:sp>
    <dsp:sp modelId="{BCA1916C-B3C6-4B21-81E5-C3AE512F440C}">
      <dsp:nvSpPr>
        <dsp:cNvPr id="0" name=""/>
        <dsp:cNvSpPr/>
      </dsp:nvSpPr>
      <dsp:spPr>
        <a:xfrm>
          <a:off x="1029855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2008</a:t>
          </a:r>
        </a:p>
      </dsp:txBody>
      <dsp:txXfrm>
        <a:off x="1157937" y="210314"/>
        <a:ext cx="384248" cy="256164"/>
      </dsp:txXfrm>
    </dsp:sp>
    <dsp:sp modelId="{E49394BD-ACDD-4E2A-8D4E-3165DB189210}">
      <dsp:nvSpPr>
        <dsp:cNvPr id="0" name=""/>
        <dsp:cNvSpPr/>
      </dsp:nvSpPr>
      <dsp:spPr>
        <a:xfrm>
          <a:off x="154218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2009</a:t>
          </a:r>
        </a:p>
      </dsp:txBody>
      <dsp:txXfrm>
        <a:off x="1670267" y="210314"/>
        <a:ext cx="384248" cy="256164"/>
      </dsp:txXfrm>
    </dsp:sp>
    <dsp:sp modelId="{FDED06C1-69AE-4B3F-A4A6-6CA7D57D0203}">
      <dsp:nvSpPr>
        <dsp:cNvPr id="0" name=""/>
        <dsp:cNvSpPr/>
      </dsp:nvSpPr>
      <dsp:spPr>
        <a:xfrm>
          <a:off x="205451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2010</a:t>
          </a:r>
        </a:p>
      </dsp:txBody>
      <dsp:txXfrm>
        <a:off x="2182596" y="210314"/>
        <a:ext cx="384248" cy="256164"/>
      </dsp:txXfrm>
    </dsp:sp>
    <dsp:sp modelId="{7B20B0E2-33DB-4BC4-B41D-D5D66577018E}">
      <dsp:nvSpPr>
        <dsp:cNvPr id="0" name=""/>
        <dsp:cNvSpPr/>
      </dsp:nvSpPr>
      <dsp:spPr>
        <a:xfrm>
          <a:off x="256684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2011</a:t>
          </a:r>
        </a:p>
      </dsp:txBody>
      <dsp:txXfrm>
        <a:off x="2694926" y="210314"/>
        <a:ext cx="384248" cy="256164"/>
      </dsp:txXfrm>
    </dsp:sp>
    <dsp:sp modelId="{0C909AEC-69A1-4979-B5ED-A79AE57B4CDF}">
      <dsp:nvSpPr>
        <dsp:cNvPr id="0" name=""/>
        <dsp:cNvSpPr/>
      </dsp:nvSpPr>
      <dsp:spPr>
        <a:xfrm>
          <a:off x="307917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2012</a:t>
          </a:r>
        </a:p>
      </dsp:txBody>
      <dsp:txXfrm>
        <a:off x="3207256" y="210314"/>
        <a:ext cx="384248" cy="256164"/>
      </dsp:txXfrm>
    </dsp:sp>
    <dsp:sp modelId="{84C0F1AB-DE32-415C-8A25-0C1A2C581BE7}">
      <dsp:nvSpPr>
        <dsp:cNvPr id="0" name=""/>
        <dsp:cNvSpPr/>
      </dsp:nvSpPr>
      <dsp:spPr>
        <a:xfrm>
          <a:off x="359150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2013</a:t>
          </a:r>
        </a:p>
      </dsp:txBody>
      <dsp:txXfrm>
        <a:off x="3719586" y="210314"/>
        <a:ext cx="384248" cy="256164"/>
      </dsp:txXfrm>
    </dsp:sp>
    <dsp:sp modelId="{54DF0DBD-173C-4986-9B19-08E45A547133}">
      <dsp:nvSpPr>
        <dsp:cNvPr id="0" name=""/>
        <dsp:cNvSpPr/>
      </dsp:nvSpPr>
      <dsp:spPr>
        <a:xfrm>
          <a:off x="410383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2014</a:t>
          </a:r>
        </a:p>
      </dsp:txBody>
      <dsp:txXfrm>
        <a:off x="4231916" y="210314"/>
        <a:ext cx="384248" cy="256164"/>
      </dsp:txXfrm>
    </dsp:sp>
    <dsp:sp modelId="{2765BF87-685C-47D2-A2C4-46E6FB39DC9C}">
      <dsp:nvSpPr>
        <dsp:cNvPr id="0" name=""/>
        <dsp:cNvSpPr/>
      </dsp:nvSpPr>
      <dsp:spPr>
        <a:xfrm>
          <a:off x="461616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2015</a:t>
          </a:r>
        </a:p>
      </dsp:txBody>
      <dsp:txXfrm>
        <a:off x="4744246" y="210314"/>
        <a:ext cx="384248" cy="256164"/>
      </dsp:txXfrm>
    </dsp:sp>
    <dsp:sp modelId="{CDB35809-9B8F-411A-97D7-7CCA68B22B01}">
      <dsp:nvSpPr>
        <dsp:cNvPr id="0" name=""/>
        <dsp:cNvSpPr/>
      </dsp:nvSpPr>
      <dsp:spPr>
        <a:xfrm>
          <a:off x="512849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2016</a:t>
          </a:r>
        </a:p>
      </dsp:txBody>
      <dsp:txXfrm>
        <a:off x="5256576" y="210314"/>
        <a:ext cx="384248" cy="256164"/>
      </dsp:txXfrm>
    </dsp:sp>
    <dsp:sp modelId="{D6BE53DA-5E9D-45EA-9D48-1082D4B271C5}">
      <dsp:nvSpPr>
        <dsp:cNvPr id="0" name=""/>
        <dsp:cNvSpPr/>
      </dsp:nvSpPr>
      <dsp:spPr>
        <a:xfrm>
          <a:off x="564082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2017</a:t>
          </a:r>
        </a:p>
      </dsp:txBody>
      <dsp:txXfrm>
        <a:off x="5768906" y="210314"/>
        <a:ext cx="384248" cy="256164"/>
      </dsp:txXfrm>
    </dsp:sp>
    <dsp:sp modelId="{6934AE74-DA28-420C-B221-BCFA26F85B0E}">
      <dsp:nvSpPr>
        <dsp:cNvPr id="0" name=""/>
        <dsp:cNvSpPr/>
      </dsp:nvSpPr>
      <dsp:spPr>
        <a:xfrm>
          <a:off x="615315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2018</a:t>
          </a:r>
        </a:p>
      </dsp:txBody>
      <dsp:txXfrm>
        <a:off x="6281236" y="210314"/>
        <a:ext cx="384248" cy="256164"/>
      </dsp:txXfrm>
    </dsp:sp>
    <dsp:sp modelId="{C1A570E3-3436-47A4-BA0C-E1E84ED31647}">
      <dsp:nvSpPr>
        <dsp:cNvPr id="0" name=""/>
        <dsp:cNvSpPr/>
      </dsp:nvSpPr>
      <dsp:spPr>
        <a:xfrm>
          <a:off x="666548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2019</a:t>
          </a:r>
        </a:p>
      </dsp:txBody>
      <dsp:txXfrm>
        <a:off x="6793566" y="210314"/>
        <a:ext cx="384248" cy="256164"/>
      </dsp:txXfrm>
    </dsp:sp>
    <dsp:sp modelId="{AE521ED2-830D-4818-9A63-CB886A1429F5}">
      <dsp:nvSpPr>
        <dsp:cNvPr id="0" name=""/>
        <dsp:cNvSpPr/>
      </dsp:nvSpPr>
      <dsp:spPr>
        <a:xfrm>
          <a:off x="7177814" y="210314"/>
          <a:ext cx="302005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kern="1200" dirty="0"/>
        </a:p>
      </dsp:txBody>
      <dsp:txXfrm>
        <a:off x="7305896" y="210314"/>
        <a:ext cx="45841" cy="256164"/>
      </dsp:txXfrm>
    </dsp:sp>
    <dsp:sp modelId="{AF80794C-3FA0-42D8-AF3A-38CB368C966B}">
      <dsp:nvSpPr>
        <dsp:cNvPr id="0" name=""/>
        <dsp:cNvSpPr/>
      </dsp:nvSpPr>
      <dsp:spPr>
        <a:xfrm>
          <a:off x="7351737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2021</a:t>
          </a:r>
        </a:p>
      </dsp:txBody>
      <dsp:txXfrm>
        <a:off x="7479819" y="210314"/>
        <a:ext cx="384248" cy="2561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27605-D379-4E53-8AEE-C372B6D8E1CD}">
      <dsp:nvSpPr>
        <dsp:cNvPr id="0" name=""/>
        <dsp:cNvSpPr/>
      </dsp:nvSpPr>
      <dsp:spPr>
        <a:xfrm>
          <a:off x="5195" y="210314"/>
          <a:ext cx="640412" cy="256164"/>
        </a:xfrm>
        <a:prstGeom prst="homePlate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>
              <a:solidFill>
                <a:schemeClr val="bg1"/>
              </a:solidFill>
            </a:rPr>
            <a:t>2006</a:t>
          </a:r>
        </a:p>
      </dsp:txBody>
      <dsp:txXfrm>
        <a:off x="5195" y="210314"/>
        <a:ext cx="576371" cy="256164"/>
      </dsp:txXfrm>
    </dsp:sp>
    <dsp:sp modelId="{4670F805-F0A0-4185-AE14-75F608585354}">
      <dsp:nvSpPr>
        <dsp:cNvPr id="0" name=""/>
        <dsp:cNvSpPr/>
      </dsp:nvSpPr>
      <dsp:spPr>
        <a:xfrm>
          <a:off x="51752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2007</a:t>
          </a:r>
        </a:p>
      </dsp:txBody>
      <dsp:txXfrm>
        <a:off x="645607" y="210314"/>
        <a:ext cx="384248" cy="256164"/>
      </dsp:txXfrm>
    </dsp:sp>
    <dsp:sp modelId="{BCA1916C-B3C6-4B21-81E5-C3AE512F440C}">
      <dsp:nvSpPr>
        <dsp:cNvPr id="0" name=""/>
        <dsp:cNvSpPr/>
      </dsp:nvSpPr>
      <dsp:spPr>
        <a:xfrm>
          <a:off x="1029855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2008</a:t>
          </a:r>
        </a:p>
      </dsp:txBody>
      <dsp:txXfrm>
        <a:off x="1157937" y="210314"/>
        <a:ext cx="384248" cy="256164"/>
      </dsp:txXfrm>
    </dsp:sp>
    <dsp:sp modelId="{E49394BD-ACDD-4E2A-8D4E-3165DB189210}">
      <dsp:nvSpPr>
        <dsp:cNvPr id="0" name=""/>
        <dsp:cNvSpPr/>
      </dsp:nvSpPr>
      <dsp:spPr>
        <a:xfrm>
          <a:off x="154218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2009</a:t>
          </a:r>
        </a:p>
      </dsp:txBody>
      <dsp:txXfrm>
        <a:off x="1670267" y="210314"/>
        <a:ext cx="384248" cy="256164"/>
      </dsp:txXfrm>
    </dsp:sp>
    <dsp:sp modelId="{FDED06C1-69AE-4B3F-A4A6-6CA7D57D0203}">
      <dsp:nvSpPr>
        <dsp:cNvPr id="0" name=""/>
        <dsp:cNvSpPr/>
      </dsp:nvSpPr>
      <dsp:spPr>
        <a:xfrm>
          <a:off x="205451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2010</a:t>
          </a:r>
        </a:p>
      </dsp:txBody>
      <dsp:txXfrm>
        <a:off x="2182596" y="210314"/>
        <a:ext cx="384248" cy="256164"/>
      </dsp:txXfrm>
    </dsp:sp>
    <dsp:sp modelId="{7B20B0E2-33DB-4BC4-B41D-D5D66577018E}">
      <dsp:nvSpPr>
        <dsp:cNvPr id="0" name=""/>
        <dsp:cNvSpPr/>
      </dsp:nvSpPr>
      <dsp:spPr>
        <a:xfrm>
          <a:off x="256684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2011</a:t>
          </a:r>
        </a:p>
      </dsp:txBody>
      <dsp:txXfrm>
        <a:off x="2694926" y="210314"/>
        <a:ext cx="384248" cy="256164"/>
      </dsp:txXfrm>
    </dsp:sp>
    <dsp:sp modelId="{0C909AEC-69A1-4979-B5ED-A79AE57B4CDF}">
      <dsp:nvSpPr>
        <dsp:cNvPr id="0" name=""/>
        <dsp:cNvSpPr/>
      </dsp:nvSpPr>
      <dsp:spPr>
        <a:xfrm>
          <a:off x="307917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2012</a:t>
          </a:r>
        </a:p>
      </dsp:txBody>
      <dsp:txXfrm>
        <a:off x="3207256" y="210314"/>
        <a:ext cx="384248" cy="256164"/>
      </dsp:txXfrm>
    </dsp:sp>
    <dsp:sp modelId="{84C0F1AB-DE32-415C-8A25-0C1A2C581BE7}">
      <dsp:nvSpPr>
        <dsp:cNvPr id="0" name=""/>
        <dsp:cNvSpPr/>
      </dsp:nvSpPr>
      <dsp:spPr>
        <a:xfrm>
          <a:off x="359150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2013</a:t>
          </a:r>
        </a:p>
      </dsp:txBody>
      <dsp:txXfrm>
        <a:off x="3719586" y="210314"/>
        <a:ext cx="384248" cy="256164"/>
      </dsp:txXfrm>
    </dsp:sp>
    <dsp:sp modelId="{54DF0DBD-173C-4986-9B19-08E45A547133}">
      <dsp:nvSpPr>
        <dsp:cNvPr id="0" name=""/>
        <dsp:cNvSpPr/>
      </dsp:nvSpPr>
      <dsp:spPr>
        <a:xfrm>
          <a:off x="410383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2014</a:t>
          </a:r>
        </a:p>
      </dsp:txBody>
      <dsp:txXfrm>
        <a:off x="4231916" y="210314"/>
        <a:ext cx="384248" cy="256164"/>
      </dsp:txXfrm>
    </dsp:sp>
    <dsp:sp modelId="{2765BF87-685C-47D2-A2C4-46E6FB39DC9C}">
      <dsp:nvSpPr>
        <dsp:cNvPr id="0" name=""/>
        <dsp:cNvSpPr/>
      </dsp:nvSpPr>
      <dsp:spPr>
        <a:xfrm>
          <a:off x="461616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2015</a:t>
          </a:r>
        </a:p>
      </dsp:txBody>
      <dsp:txXfrm>
        <a:off x="4744246" y="210314"/>
        <a:ext cx="384248" cy="256164"/>
      </dsp:txXfrm>
    </dsp:sp>
    <dsp:sp modelId="{CDB35809-9B8F-411A-97D7-7CCA68B22B01}">
      <dsp:nvSpPr>
        <dsp:cNvPr id="0" name=""/>
        <dsp:cNvSpPr/>
      </dsp:nvSpPr>
      <dsp:spPr>
        <a:xfrm>
          <a:off x="512849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2016</a:t>
          </a:r>
        </a:p>
      </dsp:txBody>
      <dsp:txXfrm>
        <a:off x="5256576" y="210314"/>
        <a:ext cx="384248" cy="256164"/>
      </dsp:txXfrm>
    </dsp:sp>
    <dsp:sp modelId="{D6BE53DA-5E9D-45EA-9D48-1082D4B271C5}">
      <dsp:nvSpPr>
        <dsp:cNvPr id="0" name=""/>
        <dsp:cNvSpPr/>
      </dsp:nvSpPr>
      <dsp:spPr>
        <a:xfrm>
          <a:off x="564082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2017</a:t>
          </a:r>
        </a:p>
      </dsp:txBody>
      <dsp:txXfrm>
        <a:off x="5768906" y="210314"/>
        <a:ext cx="384248" cy="256164"/>
      </dsp:txXfrm>
    </dsp:sp>
    <dsp:sp modelId="{6934AE74-DA28-420C-B221-BCFA26F85B0E}">
      <dsp:nvSpPr>
        <dsp:cNvPr id="0" name=""/>
        <dsp:cNvSpPr/>
      </dsp:nvSpPr>
      <dsp:spPr>
        <a:xfrm>
          <a:off x="615315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2018</a:t>
          </a:r>
        </a:p>
      </dsp:txBody>
      <dsp:txXfrm>
        <a:off x="6281236" y="210314"/>
        <a:ext cx="384248" cy="256164"/>
      </dsp:txXfrm>
    </dsp:sp>
    <dsp:sp modelId="{C1A570E3-3436-47A4-BA0C-E1E84ED31647}">
      <dsp:nvSpPr>
        <dsp:cNvPr id="0" name=""/>
        <dsp:cNvSpPr/>
      </dsp:nvSpPr>
      <dsp:spPr>
        <a:xfrm>
          <a:off x="666548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2019</a:t>
          </a:r>
        </a:p>
      </dsp:txBody>
      <dsp:txXfrm>
        <a:off x="6793566" y="210314"/>
        <a:ext cx="384248" cy="256164"/>
      </dsp:txXfrm>
    </dsp:sp>
    <dsp:sp modelId="{AE521ED2-830D-4818-9A63-CB886A1429F5}">
      <dsp:nvSpPr>
        <dsp:cNvPr id="0" name=""/>
        <dsp:cNvSpPr/>
      </dsp:nvSpPr>
      <dsp:spPr>
        <a:xfrm>
          <a:off x="7177814" y="210314"/>
          <a:ext cx="302005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kern="1200" dirty="0"/>
        </a:p>
      </dsp:txBody>
      <dsp:txXfrm>
        <a:off x="7305896" y="210314"/>
        <a:ext cx="45841" cy="256164"/>
      </dsp:txXfrm>
    </dsp:sp>
    <dsp:sp modelId="{AF80794C-3FA0-42D8-AF3A-38CB368C966B}">
      <dsp:nvSpPr>
        <dsp:cNvPr id="0" name=""/>
        <dsp:cNvSpPr/>
      </dsp:nvSpPr>
      <dsp:spPr>
        <a:xfrm>
          <a:off x="7351737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2021</a:t>
          </a:r>
        </a:p>
      </dsp:txBody>
      <dsp:txXfrm>
        <a:off x="7479819" y="210314"/>
        <a:ext cx="384248" cy="25616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27605-D379-4E53-8AEE-C372B6D8E1CD}">
      <dsp:nvSpPr>
        <dsp:cNvPr id="0" name=""/>
        <dsp:cNvSpPr/>
      </dsp:nvSpPr>
      <dsp:spPr>
        <a:xfrm>
          <a:off x="5195" y="210314"/>
          <a:ext cx="640412" cy="256164"/>
        </a:xfrm>
        <a:prstGeom prst="homePlate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>
              <a:solidFill>
                <a:schemeClr val="bg1"/>
              </a:solidFill>
            </a:rPr>
            <a:t>2006</a:t>
          </a:r>
        </a:p>
      </dsp:txBody>
      <dsp:txXfrm>
        <a:off x="5195" y="210314"/>
        <a:ext cx="576371" cy="256164"/>
      </dsp:txXfrm>
    </dsp:sp>
    <dsp:sp modelId="{4670F805-F0A0-4185-AE14-75F608585354}">
      <dsp:nvSpPr>
        <dsp:cNvPr id="0" name=""/>
        <dsp:cNvSpPr/>
      </dsp:nvSpPr>
      <dsp:spPr>
        <a:xfrm>
          <a:off x="51752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2007</a:t>
          </a:r>
        </a:p>
      </dsp:txBody>
      <dsp:txXfrm>
        <a:off x="645607" y="210314"/>
        <a:ext cx="384248" cy="256164"/>
      </dsp:txXfrm>
    </dsp:sp>
    <dsp:sp modelId="{BCA1916C-B3C6-4B21-81E5-C3AE512F440C}">
      <dsp:nvSpPr>
        <dsp:cNvPr id="0" name=""/>
        <dsp:cNvSpPr/>
      </dsp:nvSpPr>
      <dsp:spPr>
        <a:xfrm>
          <a:off x="1029855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2008</a:t>
          </a:r>
        </a:p>
      </dsp:txBody>
      <dsp:txXfrm>
        <a:off x="1157937" y="210314"/>
        <a:ext cx="384248" cy="256164"/>
      </dsp:txXfrm>
    </dsp:sp>
    <dsp:sp modelId="{E49394BD-ACDD-4E2A-8D4E-3165DB189210}">
      <dsp:nvSpPr>
        <dsp:cNvPr id="0" name=""/>
        <dsp:cNvSpPr/>
      </dsp:nvSpPr>
      <dsp:spPr>
        <a:xfrm>
          <a:off x="154218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2009</a:t>
          </a:r>
        </a:p>
      </dsp:txBody>
      <dsp:txXfrm>
        <a:off x="1670267" y="210314"/>
        <a:ext cx="384248" cy="256164"/>
      </dsp:txXfrm>
    </dsp:sp>
    <dsp:sp modelId="{FDED06C1-69AE-4B3F-A4A6-6CA7D57D0203}">
      <dsp:nvSpPr>
        <dsp:cNvPr id="0" name=""/>
        <dsp:cNvSpPr/>
      </dsp:nvSpPr>
      <dsp:spPr>
        <a:xfrm>
          <a:off x="205451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2010</a:t>
          </a:r>
        </a:p>
      </dsp:txBody>
      <dsp:txXfrm>
        <a:off x="2182596" y="210314"/>
        <a:ext cx="384248" cy="256164"/>
      </dsp:txXfrm>
    </dsp:sp>
    <dsp:sp modelId="{7B20B0E2-33DB-4BC4-B41D-D5D66577018E}">
      <dsp:nvSpPr>
        <dsp:cNvPr id="0" name=""/>
        <dsp:cNvSpPr/>
      </dsp:nvSpPr>
      <dsp:spPr>
        <a:xfrm>
          <a:off x="256684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2011</a:t>
          </a:r>
        </a:p>
      </dsp:txBody>
      <dsp:txXfrm>
        <a:off x="2694926" y="210314"/>
        <a:ext cx="384248" cy="256164"/>
      </dsp:txXfrm>
    </dsp:sp>
    <dsp:sp modelId="{0C909AEC-69A1-4979-B5ED-A79AE57B4CDF}">
      <dsp:nvSpPr>
        <dsp:cNvPr id="0" name=""/>
        <dsp:cNvSpPr/>
      </dsp:nvSpPr>
      <dsp:spPr>
        <a:xfrm>
          <a:off x="307917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2012</a:t>
          </a:r>
        </a:p>
      </dsp:txBody>
      <dsp:txXfrm>
        <a:off x="3207256" y="210314"/>
        <a:ext cx="384248" cy="256164"/>
      </dsp:txXfrm>
    </dsp:sp>
    <dsp:sp modelId="{84C0F1AB-DE32-415C-8A25-0C1A2C581BE7}">
      <dsp:nvSpPr>
        <dsp:cNvPr id="0" name=""/>
        <dsp:cNvSpPr/>
      </dsp:nvSpPr>
      <dsp:spPr>
        <a:xfrm>
          <a:off x="359150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2013</a:t>
          </a:r>
        </a:p>
      </dsp:txBody>
      <dsp:txXfrm>
        <a:off x="3719586" y="210314"/>
        <a:ext cx="384248" cy="256164"/>
      </dsp:txXfrm>
    </dsp:sp>
    <dsp:sp modelId="{54DF0DBD-173C-4986-9B19-08E45A547133}">
      <dsp:nvSpPr>
        <dsp:cNvPr id="0" name=""/>
        <dsp:cNvSpPr/>
      </dsp:nvSpPr>
      <dsp:spPr>
        <a:xfrm>
          <a:off x="410383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2014</a:t>
          </a:r>
        </a:p>
      </dsp:txBody>
      <dsp:txXfrm>
        <a:off x="4231916" y="210314"/>
        <a:ext cx="384248" cy="256164"/>
      </dsp:txXfrm>
    </dsp:sp>
    <dsp:sp modelId="{2765BF87-685C-47D2-A2C4-46E6FB39DC9C}">
      <dsp:nvSpPr>
        <dsp:cNvPr id="0" name=""/>
        <dsp:cNvSpPr/>
      </dsp:nvSpPr>
      <dsp:spPr>
        <a:xfrm>
          <a:off x="461616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2015</a:t>
          </a:r>
        </a:p>
      </dsp:txBody>
      <dsp:txXfrm>
        <a:off x="4744246" y="210314"/>
        <a:ext cx="384248" cy="256164"/>
      </dsp:txXfrm>
    </dsp:sp>
    <dsp:sp modelId="{CDB35809-9B8F-411A-97D7-7CCA68B22B01}">
      <dsp:nvSpPr>
        <dsp:cNvPr id="0" name=""/>
        <dsp:cNvSpPr/>
      </dsp:nvSpPr>
      <dsp:spPr>
        <a:xfrm>
          <a:off x="512849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2016</a:t>
          </a:r>
        </a:p>
      </dsp:txBody>
      <dsp:txXfrm>
        <a:off x="5256576" y="210314"/>
        <a:ext cx="384248" cy="256164"/>
      </dsp:txXfrm>
    </dsp:sp>
    <dsp:sp modelId="{D6BE53DA-5E9D-45EA-9D48-1082D4B271C5}">
      <dsp:nvSpPr>
        <dsp:cNvPr id="0" name=""/>
        <dsp:cNvSpPr/>
      </dsp:nvSpPr>
      <dsp:spPr>
        <a:xfrm>
          <a:off x="564082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2017</a:t>
          </a:r>
        </a:p>
      </dsp:txBody>
      <dsp:txXfrm>
        <a:off x="5768906" y="210314"/>
        <a:ext cx="384248" cy="256164"/>
      </dsp:txXfrm>
    </dsp:sp>
    <dsp:sp modelId="{6934AE74-DA28-420C-B221-BCFA26F85B0E}">
      <dsp:nvSpPr>
        <dsp:cNvPr id="0" name=""/>
        <dsp:cNvSpPr/>
      </dsp:nvSpPr>
      <dsp:spPr>
        <a:xfrm>
          <a:off x="6153154" y="210314"/>
          <a:ext cx="640412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2018</a:t>
          </a:r>
        </a:p>
      </dsp:txBody>
      <dsp:txXfrm>
        <a:off x="6281236" y="210314"/>
        <a:ext cx="384248" cy="256164"/>
      </dsp:txXfrm>
    </dsp:sp>
    <dsp:sp modelId="{C1A570E3-3436-47A4-BA0C-E1E84ED31647}">
      <dsp:nvSpPr>
        <dsp:cNvPr id="0" name=""/>
        <dsp:cNvSpPr/>
      </dsp:nvSpPr>
      <dsp:spPr>
        <a:xfrm>
          <a:off x="666548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2019</a:t>
          </a:r>
        </a:p>
      </dsp:txBody>
      <dsp:txXfrm>
        <a:off x="6793566" y="210314"/>
        <a:ext cx="384248" cy="256164"/>
      </dsp:txXfrm>
    </dsp:sp>
    <dsp:sp modelId="{AE521ED2-830D-4818-9A63-CB886A1429F5}">
      <dsp:nvSpPr>
        <dsp:cNvPr id="0" name=""/>
        <dsp:cNvSpPr/>
      </dsp:nvSpPr>
      <dsp:spPr>
        <a:xfrm>
          <a:off x="7177814" y="210314"/>
          <a:ext cx="302005" cy="256164"/>
        </a:xfrm>
        <a:prstGeom prst="chevron">
          <a:avLst/>
        </a:prstGeom>
        <a:solidFill>
          <a:srgbClr val="F2AA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kern="1200" dirty="0"/>
        </a:p>
      </dsp:txBody>
      <dsp:txXfrm>
        <a:off x="7305896" y="210314"/>
        <a:ext cx="45841" cy="256164"/>
      </dsp:txXfrm>
    </dsp:sp>
    <dsp:sp modelId="{AF80794C-3FA0-42D8-AF3A-38CB368C966B}">
      <dsp:nvSpPr>
        <dsp:cNvPr id="0" name=""/>
        <dsp:cNvSpPr/>
      </dsp:nvSpPr>
      <dsp:spPr>
        <a:xfrm>
          <a:off x="7351737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2021</a:t>
          </a:r>
        </a:p>
      </dsp:txBody>
      <dsp:txXfrm>
        <a:off x="7479819" y="210314"/>
        <a:ext cx="384248" cy="25616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27605-D379-4E53-8AEE-C372B6D8E1CD}">
      <dsp:nvSpPr>
        <dsp:cNvPr id="0" name=""/>
        <dsp:cNvSpPr/>
      </dsp:nvSpPr>
      <dsp:spPr>
        <a:xfrm>
          <a:off x="5195" y="210314"/>
          <a:ext cx="640412" cy="256164"/>
        </a:xfrm>
        <a:prstGeom prst="homePlate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>
              <a:solidFill>
                <a:schemeClr val="bg1"/>
              </a:solidFill>
            </a:rPr>
            <a:t>2006</a:t>
          </a:r>
        </a:p>
      </dsp:txBody>
      <dsp:txXfrm>
        <a:off x="5195" y="210314"/>
        <a:ext cx="576371" cy="256164"/>
      </dsp:txXfrm>
    </dsp:sp>
    <dsp:sp modelId="{4670F805-F0A0-4185-AE14-75F608585354}">
      <dsp:nvSpPr>
        <dsp:cNvPr id="0" name=""/>
        <dsp:cNvSpPr/>
      </dsp:nvSpPr>
      <dsp:spPr>
        <a:xfrm>
          <a:off x="51752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2007</a:t>
          </a:r>
        </a:p>
      </dsp:txBody>
      <dsp:txXfrm>
        <a:off x="645607" y="210314"/>
        <a:ext cx="384248" cy="256164"/>
      </dsp:txXfrm>
    </dsp:sp>
    <dsp:sp modelId="{BCA1916C-B3C6-4B21-81E5-C3AE512F440C}">
      <dsp:nvSpPr>
        <dsp:cNvPr id="0" name=""/>
        <dsp:cNvSpPr/>
      </dsp:nvSpPr>
      <dsp:spPr>
        <a:xfrm>
          <a:off x="1029855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2008</a:t>
          </a:r>
        </a:p>
      </dsp:txBody>
      <dsp:txXfrm>
        <a:off x="1157937" y="210314"/>
        <a:ext cx="384248" cy="256164"/>
      </dsp:txXfrm>
    </dsp:sp>
    <dsp:sp modelId="{E49394BD-ACDD-4E2A-8D4E-3165DB189210}">
      <dsp:nvSpPr>
        <dsp:cNvPr id="0" name=""/>
        <dsp:cNvSpPr/>
      </dsp:nvSpPr>
      <dsp:spPr>
        <a:xfrm>
          <a:off x="154218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2009</a:t>
          </a:r>
        </a:p>
      </dsp:txBody>
      <dsp:txXfrm>
        <a:off x="1670267" y="210314"/>
        <a:ext cx="384248" cy="256164"/>
      </dsp:txXfrm>
    </dsp:sp>
    <dsp:sp modelId="{FDED06C1-69AE-4B3F-A4A6-6CA7D57D0203}">
      <dsp:nvSpPr>
        <dsp:cNvPr id="0" name=""/>
        <dsp:cNvSpPr/>
      </dsp:nvSpPr>
      <dsp:spPr>
        <a:xfrm>
          <a:off x="205451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2010</a:t>
          </a:r>
        </a:p>
      </dsp:txBody>
      <dsp:txXfrm>
        <a:off x="2182596" y="210314"/>
        <a:ext cx="384248" cy="256164"/>
      </dsp:txXfrm>
    </dsp:sp>
    <dsp:sp modelId="{7B20B0E2-33DB-4BC4-B41D-D5D66577018E}">
      <dsp:nvSpPr>
        <dsp:cNvPr id="0" name=""/>
        <dsp:cNvSpPr/>
      </dsp:nvSpPr>
      <dsp:spPr>
        <a:xfrm>
          <a:off x="256684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2011</a:t>
          </a:r>
        </a:p>
      </dsp:txBody>
      <dsp:txXfrm>
        <a:off x="2694926" y="210314"/>
        <a:ext cx="384248" cy="256164"/>
      </dsp:txXfrm>
    </dsp:sp>
    <dsp:sp modelId="{0C909AEC-69A1-4979-B5ED-A79AE57B4CDF}">
      <dsp:nvSpPr>
        <dsp:cNvPr id="0" name=""/>
        <dsp:cNvSpPr/>
      </dsp:nvSpPr>
      <dsp:spPr>
        <a:xfrm>
          <a:off x="307917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2012</a:t>
          </a:r>
        </a:p>
      </dsp:txBody>
      <dsp:txXfrm>
        <a:off x="3207256" y="210314"/>
        <a:ext cx="384248" cy="256164"/>
      </dsp:txXfrm>
    </dsp:sp>
    <dsp:sp modelId="{84C0F1AB-DE32-415C-8A25-0C1A2C581BE7}">
      <dsp:nvSpPr>
        <dsp:cNvPr id="0" name=""/>
        <dsp:cNvSpPr/>
      </dsp:nvSpPr>
      <dsp:spPr>
        <a:xfrm>
          <a:off x="359150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2013</a:t>
          </a:r>
        </a:p>
      </dsp:txBody>
      <dsp:txXfrm>
        <a:off x="3719586" y="210314"/>
        <a:ext cx="384248" cy="256164"/>
      </dsp:txXfrm>
    </dsp:sp>
    <dsp:sp modelId="{54DF0DBD-173C-4986-9B19-08E45A547133}">
      <dsp:nvSpPr>
        <dsp:cNvPr id="0" name=""/>
        <dsp:cNvSpPr/>
      </dsp:nvSpPr>
      <dsp:spPr>
        <a:xfrm>
          <a:off x="410383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2014</a:t>
          </a:r>
        </a:p>
      </dsp:txBody>
      <dsp:txXfrm>
        <a:off x="4231916" y="210314"/>
        <a:ext cx="384248" cy="256164"/>
      </dsp:txXfrm>
    </dsp:sp>
    <dsp:sp modelId="{2765BF87-685C-47D2-A2C4-46E6FB39DC9C}">
      <dsp:nvSpPr>
        <dsp:cNvPr id="0" name=""/>
        <dsp:cNvSpPr/>
      </dsp:nvSpPr>
      <dsp:spPr>
        <a:xfrm>
          <a:off x="461616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2015</a:t>
          </a:r>
        </a:p>
      </dsp:txBody>
      <dsp:txXfrm>
        <a:off x="4744246" y="210314"/>
        <a:ext cx="384248" cy="256164"/>
      </dsp:txXfrm>
    </dsp:sp>
    <dsp:sp modelId="{CDB35809-9B8F-411A-97D7-7CCA68B22B01}">
      <dsp:nvSpPr>
        <dsp:cNvPr id="0" name=""/>
        <dsp:cNvSpPr/>
      </dsp:nvSpPr>
      <dsp:spPr>
        <a:xfrm>
          <a:off x="512849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2016</a:t>
          </a:r>
        </a:p>
      </dsp:txBody>
      <dsp:txXfrm>
        <a:off x="5256576" y="210314"/>
        <a:ext cx="384248" cy="256164"/>
      </dsp:txXfrm>
    </dsp:sp>
    <dsp:sp modelId="{D6BE53DA-5E9D-45EA-9D48-1082D4B271C5}">
      <dsp:nvSpPr>
        <dsp:cNvPr id="0" name=""/>
        <dsp:cNvSpPr/>
      </dsp:nvSpPr>
      <dsp:spPr>
        <a:xfrm>
          <a:off x="564082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2017</a:t>
          </a:r>
        </a:p>
      </dsp:txBody>
      <dsp:txXfrm>
        <a:off x="5768906" y="210314"/>
        <a:ext cx="384248" cy="256164"/>
      </dsp:txXfrm>
    </dsp:sp>
    <dsp:sp modelId="{6934AE74-DA28-420C-B221-BCFA26F85B0E}">
      <dsp:nvSpPr>
        <dsp:cNvPr id="0" name=""/>
        <dsp:cNvSpPr/>
      </dsp:nvSpPr>
      <dsp:spPr>
        <a:xfrm>
          <a:off x="615315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2018</a:t>
          </a:r>
        </a:p>
      </dsp:txBody>
      <dsp:txXfrm>
        <a:off x="6281236" y="210314"/>
        <a:ext cx="384248" cy="256164"/>
      </dsp:txXfrm>
    </dsp:sp>
    <dsp:sp modelId="{C1A570E3-3436-47A4-BA0C-E1E84ED31647}">
      <dsp:nvSpPr>
        <dsp:cNvPr id="0" name=""/>
        <dsp:cNvSpPr/>
      </dsp:nvSpPr>
      <dsp:spPr>
        <a:xfrm>
          <a:off x="666548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2019</a:t>
          </a:r>
        </a:p>
      </dsp:txBody>
      <dsp:txXfrm>
        <a:off x="6793566" y="210314"/>
        <a:ext cx="384248" cy="256164"/>
      </dsp:txXfrm>
    </dsp:sp>
    <dsp:sp modelId="{AE521ED2-830D-4818-9A63-CB886A1429F5}">
      <dsp:nvSpPr>
        <dsp:cNvPr id="0" name=""/>
        <dsp:cNvSpPr/>
      </dsp:nvSpPr>
      <dsp:spPr>
        <a:xfrm>
          <a:off x="7177814" y="210314"/>
          <a:ext cx="302005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kern="1200" dirty="0"/>
        </a:p>
      </dsp:txBody>
      <dsp:txXfrm>
        <a:off x="7305896" y="210314"/>
        <a:ext cx="45841" cy="256164"/>
      </dsp:txXfrm>
    </dsp:sp>
    <dsp:sp modelId="{AF80794C-3FA0-42D8-AF3A-38CB368C966B}">
      <dsp:nvSpPr>
        <dsp:cNvPr id="0" name=""/>
        <dsp:cNvSpPr/>
      </dsp:nvSpPr>
      <dsp:spPr>
        <a:xfrm>
          <a:off x="7351737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2021</a:t>
          </a:r>
        </a:p>
      </dsp:txBody>
      <dsp:txXfrm>
        <a:off x="7479819" y="210314"/>
        <a:ext cx="384248" cy="25616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27605-D379-4E53-8AEE-C372B6D8E1CD}">
      <dsp:nvSpPr>
        <dsp:cNvPr id="0" name=""/>
        <dsp:cNvSpPr/>
      </dsp:nvSpPr>
      <dsp:spPr>
        <a:xfrm>
          <a:off x="5195" y="210314"/>
          <a:ext cx="640412" cy="256164"/>
        </a:xfrm>
        <a:prstGeom prst="homePlate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>
              <a:solidFill>
                <a:schemeClr val="bg1"/>
              </a:solidFill>
            </a:rPr>
            <a:t>2006</a:t>
          </a:r>
        </a:p>
      </dsp:txBody>
      <dsp:txXfrm>
        <a:off x="5195" y="210314"/>
        <a:ext cx="576371" cy="256164"/>
      </dsp:txXfrm>
    </dsp:sp>
    <dsp:sp modelId="{4670F805-F0A0-4185-AE14-75F608585354}">
      <dsp:nvSpPr>
        <dsp:cNvPr id="0" name=""/>
        <dsp:cNvSpPr/>
      </dsp:nvSpPr>
      <dsp:spPr>
        <a:xfrm>
          <a:off x="51752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2007</a:t>
          </a:r>
        </a:p>
      </dsp:txBody>
      <dsp:txXfrm>
        <a:off x="645607" y="210314"/>
        <a:ext cx="384248" cy="256164"/>
      </dsp:txXfrm>
    </dsp:sp>
    <dsp:sp modelId="{BCA1916C-B3C6-4B21-81E5-C3AE512F440C}">
      <dsp:nvSpPr>
        <dsp:cNvPr id="0" name=""/>
        <dsp:cNvSpPr/>
      </dsp:nvSpPr>
      <dsp:spPr>
        <a:xfrm>
          <a:off x="1029855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2008</a:t>
          </a:r>
        </a:p>
      </dsp:txBody>
      <dsp:txXfrm>
        <a:off x="1157937" y="210314"/>
        <a:ext cx="384248" cy="256164"/>
      </dsp:txXfrm>
    </dsp:sp>
    <dsp:sp modelId="{E49394BD-ACDD-4E2A-8D4E-3165DB189210}">
      <dsp:nvSpPr>
        <dsp:cNvPr id="0" name=""/>
        <dsp:cNvSpPr/>
      </dsp:nvSpPr>
      <dsp:spPr>
        <a:xfrm>
          <a:off x="154218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2009</a:t>
          </a:r>
        </a:p>
      </dsp:txBody>
      <dsp:txXfrm>
        <a:off x="1670267" y="210314"/>
        <a:ext cx="384248" cy="256164"/>
      </dsp:txXfrm>
    </dsp:sp>
    <dsp:sp modelId="{FDED06C1-69AE-4B3F-A4A6-6CA7D57D0203}">
      <dsp:nvSpPr>
        <dsp:cNvPr id="0" name=""/>
        <dsp:cNvSpPr/>
      </dsp:nvSpPr>
      <dsp:spPr>
        <a:xfrm>
          <a:off x="205451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2010</a:t>
          </a:r>
        </a:p>
      </dsp:txBody>
      <dsp:txXfrm>
        <a:off x="2182596" y="210314"/>
        <a:ext cx="384248" cy="256164"/>
      </dsp:txXfrm>
    </dsp:sp>
    <dsp:sp modelId="{7B20B0E2-33DB-4BC4-B41D-D5D66577018E}">
      <dsp:nvSpPr>
        <dsp:cNvPr id="0" name=""/>
        <dsp:cNvSpPr/>
      </dsp:nvSpPr>
      <dsp:spPr>
        <a:xfrm>
          <a:off x="256684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2011</a:t>
          </a:r>
        </a:p>
      </dsp:txBody>
      <dsp:txXfrm>
        <a:off x="2694926" y="210314"/>
        <a:ext cx="384248" cy="256164"/>
      </dsp:txXfrm>
    </dsp:sp>
    <dsp:sp modelId="{0C909AEC-69A1-4979-B5ED-A79AE57B4CDF}">
      <dsp:nvSpPr>
        <dsp:cNvPr id="0" name=""/>
        <dsp:cNvSpPr/>
      </dsp:nvSpPr>
      <dsp:spPr>
        <a:xfrm>
          <a:off x="307917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2012</a:t>
          </a:r>
        </a:p>
      </dsp:txBody>
      <dsp:txXfrm>
        <a:off x="3207256" y="210314"/>
        <a:ext cx="384248" cy="256164"/>
      </dsp:txXfrm>
    </dsp:sp>
    <dsp:sp modelId="{84C0F1AB-DE32-415C-8A25-0C1A2C581BE7}">
      <dsp:nvSpPr>
        <dsp:cNvPr id="0" name=""/>
        <dsp:cNvSpPr/>
      </dsp:nvSpPr>
      <dsp:spPr>
        <a:xfrm>
          <a:off x="359150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2013</a:t>
          </a:r>
        </a:p>
      </dsp:txBody>
      <dsp:txXfrm>
        <a:off x="3719586" y="210314"/>
        <a:ext cx="384248" cy="256164"/>
      </dsp:txXfrm>
    </dsp:sp>
    <dsp:sp modelId="{54DF0DBD-173C-4986-9B19-08E45A547133}">
      <dsp:nvSpPr>
        <dsp:cNvPr id="0" name=""/>
        <dsp:cNvSpPr/>
      </dsp:nvSpPr>
      <dsp:spPr>
        <a:xfrm>
          <a:off x="410383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2014</a:t>
          </a:r>
        </a:p>
      </dsp:txBody>
      <dsp:txXfrm>
        <a:off x="4231916" y="210314"/>
        <a:ext cx="384248" cy="256164"/>
      </dsp:txXfrm>
    </dsp:sp>
    <dsp:sp modelId="{2765BF87-685C-47D2-A2C4-46E6FB39DC9C}">
      <dsp:nvSpPr>
        <dsp:cNvPr id="0" name=""/>
        <dsp:cNvSpPr/>
      </dsp:nvSpPr>
      <dsp:spPr>
        <a:xfrm>
          <a:off x="461616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2015</a:t>
          </a:r>
        </a:p>
      </dsp:txBody>
      <dsp:txXfrm>
        <a:off x="4744246" y="210314"/>
        <a:ext cx="384248" cy="256164"/>
      </dsp:txXfrm>
    </dsp:sp>
    <dsp:sp modelId="{CDB35809-9B8F-411A-97D7-7CCA68B22B01}">
      <dsp:nvSpPr>
        <dsp:cNvPr id="0" name=""/>
        <dsp:cNvSpPr/>
      </dsp:nvSpPr>
      <dsp:spPr>
        <a:xfrm>
          <a:off x="512849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2016</a:t>
          </a:r>
        </a:p>
      </dsp:txBody>
      <dsp:txXfrm>
        <a:off x="5256576" y="210314"/>
        <a:ext cx="384248" cy="256164"/>
      </dsp:txXfrm>
    </dsp:sp>
    <dsp:sp modelId="{D6BE53DA-5E9D-45EA-9D48-1082D4B271C5}">
      <dsp:nvSpPr>
        <dsp:cNvPr id="0" name=""/>
        <dsp:cNvSpPr/>
      </dsp:nvSpPr>
      <dsp:spPr>
        <a:xfrm>
          <a:off x="564082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2017</a:t>
          </a:r>
        </a:p>
      </dsp:txBody>
      <dsp:txXfrm>
        <a:off x="5768906" y="210314"/>
        <a:ext cx="384248" cy="256164"/>
      </dsp:txXfrm>
    </dsp:sp>
    <dsp:sp modelId="{6934AE74-DA28-420C-B221-BCFA26F85B0E}">
      <dsp:nvSpPr>
        <dsp:cNvPr id="0" name=""/>
        <dsp:cNvSpPr/>
      </dsp:nvSpPr>
      <dsp:spPr>
        <a:xfrm>
          <a:off x="615315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2018</a:t>
          </a:r>
        </a:p>
      </dsp:txBody>
      <dsp:txXfrm>
        <a:off x="6281236" y="210314"/>
        <a:ext cx="384248" cy="256164"/>
      </dsp:txXfrm>
    </dsp:sp>
    <dsp:sp modelId="{C1A570E3-3436-47A4-BA0C-E1E84ED31647}">
      <dsp:nvSpPr>
        <dsp:cNvPr id="0" name=""/>
        <dsp:cNvSpPr/>
      </dsp:nvSpPr>
      <dsp:spPr>
        <a:xfrm>
          <a:off x="666548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2019</a:t>
          </a:r>
        </a:p>
      </dsp:txBody>
      <dsp:txXfrm>
        <a:off x="6793566" y="210314"/>
        <a:ext cx="384248" cy="256164"/>
      </dsp:txXfrm>
    </dsp:sp>
    <dsp:sp modelId="{AE521ED2-830D-4818-9A63-CB886A1429F5}">
      <dsp:nvSpPr>
        <dsp:cNvPr id="0" name=""/>
        <dsp:cNvSpPr/>
      </dsp:nvSpPr>
      <dsp:spPr>
        <a:xfrm>
          <a:off x="7177814" y="210314"/>
          <a:ext cx="302005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kern="1200" dirty="0"/>
        </a:p>
      </dsp:txBody>
      <dsp:txXfrm>
        <a:off x="7305896" y="210314"/>
        <a:ext cx="45841" cy="256164"/>
      </dsp:txXfrm>
    </dsp:sp>
    <dsp:sp modelId="{AF80794C-3FA0-42D8-AF3A-38CB368C966B}">
      <dsp:nvSpPr>
        <dsp:cNvPr id="0" name=""/>
        <dsp:cNvSpPr/>
      </dsp:nvSpPr>
      <dsp:spPr>
        <a:xfrm>
          <a:off x="7351737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2021</a:t>
          </a:r>
        </a:p>
      </dsp:txBody>
      <dsp:txXfrm>
        <a:off x="7479819" y="210314"/>
        <a:ext cx="384248" cy="25616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27605-D379-4E53-8AEE-C372B6D8E1CD}">
      <dsp:nvSpPr>
        <dsp:cNvPr id="0" name=""/>
        <dsp:cNvSpPr/>
      </dsp:nvSpPr>
      <dsp:spPr>
        <a:xfrm>
          <a:off x="5195" y="210314"/>
          <a:ext cx="640412" cy="256164"/>
        </a:xfrm>
        <a:prstGeom prst="homePlate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>
              <a:solidFill>
                <a:schemeClr val="bg1"/>
              </a:solidFill>
            </a:rPr>
            <a:t>2006</a:t>
          </a:r>
        </a:p>
      </dsp:txBody>
      <dsp:txXfrm>
        <a:off x="5195" y="210314"/>
        <a:ext cx="576371" cy="256164"/>
      </dsp:txXfrm>
    </dsp:sp>
    <dsp:sp modelId="{4670F805-F0A0-4185-AE14-75F608585354}">
      <dsp:nvSpPr>
        <dsp:cNvPr id="0" name=""/>
        <dsp:cNvSpPr/>
      </dsp:nvSpPr>
      <dsp:spPr>
        <a:xfrm>
          <a:off x="51752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2007</a:t>
          </a:r>
        </a:p>
      </dsp:txBody>
      <dsp:txXfrm>
        <a:off x="645607" y="210314"/>
        <a:ext cx="384248" cy="256164"/>
      </dsp:txXfrm>
    </dsp:sp>
    <dsp:sp modelId="{BCA1916C-B3C6-4B21-81E5-C3AE512F440C}">
      <dsp:nvSpPr>
        <dsp:cNvPr id="0" name=""/>
        <dsp:cNvSpPr/>
      </dsp:nvSpPr>
      <dsp:spPr>
        <a:xfrm>
          <a:off x="1029855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2008</a:t>
          </a:r>
        </a:p>
      </dsp:txBody>
      <dsp:txXfrm>
        <a:off x="1157937" y="210314"/>
        <a:ext cx="384248" cy="256164"/>
      </dsp:txXfrm>
    </dsp:sp>
    <dsp:sp modelId="{E49394BD-ACDD-4E2A-8D4E-3165DB189210}">
      <dsp:nvSpPr>
        <dsp:cNvPr id="0" name=""/>
        <dsp:cNvSpPr/>
      </dsp:nvSpPr>
      <dsp:spPr>
        <a:xfrm>
          <a:off x="154218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2009</a:t>
          </a:r>
        </a:p>
      </dsp:txBody>
      <dsp:txXfrm>
        <a:off x="1670267" y="210314"/>
        <a:ext cx="384248" cy="256164"/>
      </dsp:txXfrm>
    </dsp:sp>
    <dsp:sp modelId="{FDED06C1-69AE-4B3F-A4A6-6CA7D57D0203}">
      <dsp:nvSpPr>
        <dsp:cNvPr id="0" name=""/>
        <dsp:cNvSpPr/>
      </dsp:nvSpPr>
      <dsp:spPr>
        <a:xfrm>
          <a:off x="205451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2010</a:t>
          </a:r>
        </a:p>
      </dsp:txBody>
      <dsp:txXfrm>
        <a:off x="2182596" y="210314"/>
        <a:ext cx="384248" cy="256164"/>
      </dsp:txXfrm>
    </dsp:sp>
    <dsp:sp modelId="{7B20B0E2-33DB-4BC4-B41D-D5D66577018E}">
      <dsp:nvSpPr>
        <dsp:cNvPr id="0" name=""/>
        <dsp:cNvSpPr/>
      </dsp:nvSpPr>
      <dsp:spPr>
        <a:xfrm>
          <a:off x="256684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2011</a:t>
          </a:r>
        </a:p>
      </dsp:txBody>
      <dsp:txXfrm>
        <a:off x="2694926" y="210314"/>
        <a:ext cx="384248" cy="256164"/>
      </dsp:txXfrm>
    </dsp:sp>
    <dsp:sp modelId="{0C909AEC-69A1-4979-B5ED-A79AE57B4CDF}">
      <dsp:nvSpPr>
        <dsp:cNvPr id="0" name=""/>
        <dsp:cNvSpPr/>
      </dsp:nvSpPr>
      <dsp:spPr>
        <a:xfrm>
          <a:off x="307917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2012</a:t>
          </a:r>
        </a:p>
      </dsp:txBody>
      <dsp:txXfrm>
        <a:off x="3207256" y="210314"/>
        <a:ext cx="384248" cy="256164"/>
      </dsp:txXfrm>
    </dsp:sp>
    <dsp:sp modelId="{84C0F1AB-DE32-415C-8A25-0C1A2C581BE7}">
      <dsp:nvSpPr>
        <dsp:cNvPr id="0" name=""/>
        <dsp:cNvSpPr/>
      </dsp:nvSpPr>
      <dsp:spPr>
        <a:xfrm>
          <a:off x="359150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2013</a:t>
          </a:r>
        </a:p>
      </dsp:txBody>
      <dsp:txXfrm>
        <a:off x="3719586" y="210314"/>
        <a:ext cx="384248" cy="256164"/>
      </dsp:txXfrm>
    </dsp:sp>
    <dsp:sp modelId="{54DF0DBD-173C-4986-9B19-08E45A547133}">
      <dsp:nvSpPr>
        <dsp:cNvPr id="0" name=""/>
        <dsp:cNvSpPr/>
      </dsp:nvSpPr>
      <dsp:spPr>
        <a:xfrm>
          <a:off x="410383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2014</a:t>
          </a:r>
        </a:p>
      </dsp:txBody>
      <dsp:txXfrm>
        <a:off x="4231916" y="210314"/>
        <a:ext cx="384248" cy="256164"/>
      </dsp:txXfrm>
    </dsp:sp>
    <dsp:sp modelId="{2765BF87-685C-47D2-A2C4-46E6FB39DC9C}">
      <dsp:nvSpPr>
        <dsp:cNvPr id="0" name=""/>
        <dsp:cNvSpPr/>
      </dsp:nvSpPr>
      <dsp:spPr>
        <a:xfrm>
          <a:off x="461616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2015</a:t>
          </a:r>
        </a:p>
      </dsp:txBody>
      <dsp:txXfrm>
        <a:off x="4744246" y="210314"/>
        <a:ext cx="384248" cy="256164"/>
      </dsp:txXfrm>
    </dsp:sp>
    <dsp:sp modelId="{CDB35809-9B8F-411A-97D7-7CCA68B22B01}">
      <dsp:nvSpPr>
        <dsp:cNvPr id="0" name=""/>
        <dsp:cNvSpPr/>
      </dsp:nvSpPr>
      <dsp:spPr>
        <a:xfrm>
          <a:off x="512849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2016</a:t>
          </a:r>
        </a:p>
      </dsp:txBody>
      <dsp:txXfrm>
        <a:off x="5256576" y="210314"/>
        <a:ext cx="384248" cy="256164"/>
      </dsp:txXfrm>
    </dsp:sp>
    <dsp:sp modelId="{D6BE53DA-5E9D-45EA-9D48-1082D4B271C5}">
      <dsp:nvSpPr>
        <dsp:cNvPr id="0" name=""/>
        <dsp:cNvSpPr/>
      </dsp:nvSpPr>
      <dsp:spPr>
        <a:xfrm>
          <a:off x="564082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2017</a:t>
          </a:r>
        </a:p>
      </dsp:txBody>
      <dsp:txXfrm>
        <a:off x="5768906" y="210314"/>
        <a:ext cx="384248" cy="256164"/>
      </dsp:txXfrm>
    </dsp:sp>
    <dsp:sp modelId="{6934AE74-DA28-420C-B221-BCFA26F85B0E}">
      <dsp:nvSpPr>
        <dsp:cNvPr id="0" name=""/>
        <dsp:cNvSpPr/>
      </dsp:nvSpPr>
      <dsp:spPr>
        <a:xfrm>
          <a:off x="615315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2018</a:t>
          </a:r>
        </a:p>
      </dsp:txBody>
      <dsp:txXfrm>
        <a:off x="6281236" y="210314"/>
        <a:ext cx="384248" cy="256164"/>
      </dsp:txXfrm>
    </dsp:sp>
    <dsp:sp modelId="{C1A570E3-3436-47A4-BA0C-E1E84ED31647}">
      <dsp:nvSpPr>
        <dsp:cNvPr id="0" name=""/>
        <dsp:cNvSpPr/>
      </dsp:nvSpPr>
      <dsp:spPr>
        <a:xfrm>
          <a:off x="666548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2019</a:t>
          </a:r>
        </a:p>
      </dsp:txBody>
      <dsp:txXfrm>
        <a:off x="6793566" y="210314"/>
        <a:ext cx="384248" cy="256164"/>
      </dsp:txXfrm>
    </dsp:sp>
    <dsp:sp modelId="{AE521ED2-830D-4818-9A63-CB886A1429F5}">
      <dsp:nvSpPr>
        <dsp:cNvPr id="0" name=""/>
        <dsp:cNvSpPr/>
      </dsp:nvSpPr>
      <dsp:spPr>
        <a:xfrm>
          <a:off x="7177814" y="210314"/>
          <a:ext cx="302005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kern="1200" dirty="0"/>
        </a:p>
      </dsp:txBody>
      <dsp:txXfrm>
        <a:off x="7305896" y="210314"/>
        <a:ext cx="45841" cy="256164"/>
      </dsp:txXfrm>
    </dsp:sp>
    <dsp:sp modelId="{AF80794C-3FA0-42D8-AF3A-38CB368C966B}">
      <dsp:nvSpPr>
        <dsp:cNvPr id="0" name=""/>
        <dsp:cNvSpPr/>
      </dsp:nvSpPr>
      <dsp:spPr>
        <a:xfrm>
          <a:off x="7351737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2021</a:t>
          </a:r>
        </a:p>
      </dsp:txBody>
      <dsp:txXfrm>
        <a:off x="7479819" y="210314"/>
        <a:ext cx="384248" cy="25616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27605-D379-4E53-8AEE-C372B6D8E1CD}">
      <dsp:nvSpPr>
        <dsp:cNvPr id="0" name=""/>
        <dsp:cNvSpPr/>
      </dsp:nvSpPr>
      <dsp:spPr>
        <a:xfrm>
          <a:off x="5195" y="210314"/>
          <a:ext cx="640412" cy="256164"/>
        </a:xfrm>
        <a:prstGeom prst="homePlate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>
              <a:solidFill>
                <a:schemeClr val="bg1"/>
              </a:solidFill>
            </a:rPr>
            <a:t>2006</a:t>
          </a:r>
        </a:p>
      </dsp:txBody>
      <dsp:txXfrm>
        <a:off x="5195" y="210314"/>
        <a:ext cx="576371" cy="256164"/>
      </dsp:txXfrm>
    </dsp:sp>
    <dsp:sp modelId="{4670F805-F0A0-4185-AE14-75F608585354}">
      <dsp:nvSpPr>
        <dsp:cNvPr id="0" name=""/>
        <dsp:cNvSpPr/>
      </dsp:nvSpPr>
      <dsp:spPr>
        <a:xfrm>
          <a:off x="51752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2007</a:t>
          </a:r>
        </a:p>
      </dsp:txBody>
      <dsp:txXfrm>
        <a:off x="645607" y="210314"/>
        <a:ext cx="384248" cy="256164"/>
      </dsp:txXfrm>
    </dsp:sp>
    <dsp:sp modelId="{BCA1916C-B3C6-4B21-81E5-C3AE512F440C}">
      <dsp:nvSpPr>
        <dsp:cNvPr id="0" name=""/>
        <dsp:cNvSpPr/>
      </dsp:nvSpPr>
      <dsp:spPr>
        <a:xfrm>
          <a:off x="1029855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2008</a:t>
          </a:r>
        </a:p>
      </dsp:txBody>
      <dsp:txXfrm>
        <a:off x="1157937" y="210314"/>
        <a:ext cx="384248" cy="256164"/>
      </dsp:txXfrm>
    </dsp:sp>
    <dsp:sp modelId="{E49394BD-ACDD-4E2A-8D4E-3165DB189210}">
      <dsp:nvSpPr>
        <dsp:cNvPr id="0" name=""/>
        <dsp:cNvSpPr/>
      </dsp:nvSpPr>
      <dsp:spPr>
        <a:xfrm>
          <a:off x="154218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2009</a:t>
          </a:r>
        </a:p>
      </dsp:txBody>
      <dsp:txXfrm>
        <a:off x="1670267" y="210314"/>
        <a:ext cx="384248" cy="256164"/>
      </dsp:txXfrm>
    </dsp:sp>
    <dsp:sp modelId="{FDED06C1-69AE-4B3F-A4A6-6CA7D57D0203}">
      <dsp:nvSpPr>
        <dsp:cNvPr id="0" name=""/>
        <dsp:cNvSpPr/>
      </dsp:nvSpPr>
      <dsp:spPr>
        <a:xfrm>
          <a:off x="205451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2010</a:t>
          </a:r>
        </a:p>
      </dsp:txBody>
      <dsp:txXfrm>
        <a:off x="2182596" y="210314"/>
        <a:ext cx="384248" cy="256164"/>
      </dsp:txXfrm>
    </dsp:sp>
    <dsp:sp modelId="{7B20B0E2-33DB-4BC4-B41D-D5D66577018E}">
      <dsp:nvSpPr>
        <dsp:cNvPr id="0" name=""/>
        <dsp:cNvSpPr/>
      </dsp:nvSpPr>
      <dsp:spPr>
        <a:xfrm>
          <a:off x="256684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2011</a:t>
          </a:r>
        </a:p>
      </dsp:txBody>
      <dsp:txXfrm>
        <a:off x="2694926" y="210314"/>
        <a:ext cx="384248" cy="256164"/>
      </dsp:txXfrm>
    </dsp:sp>
    <dsp:sp modelId="{0C909AEC-69A1-4979-B5ED-A79AE57B4CDF}">
      <dsp:nvSpPr>
        <dsp:cNvPr id="0" name=""/>
        <dsp:cNvSpPr/>
      </dsp:nvSpPr>
      <dsp:spPr>
        <a:xfrm>
          <a:off x="307917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2012</a:t>
          </a:r>
        </a:p>
      </dsp:txBody>
      <dsp:txXfrm>
        <a:off x="3207256" y="210314"/>
        <a:ext cx="384248" cy="256164"/>
      </dsp:txXfrm>
    </dsp:sp>
    <dsp:sp modelId="{84C0F1AB-DE32-415C-8A25-0C1A2C581BE7}">
      <dsp:nvSpPr>
        <dsp:cNvPr id="0" name=""/>
        <dsp:cNvSpPr/>
      </dsp:nvSpPr>
      <dsp:spPr>
        <a:xfrm>
          <a:off x="359150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2013</a:t>
          </a:r>
        </a:p>
      </dsp:txBody>
      <dsp:txXfrm>
        <a:off x="3719586" y="210314"/>
        <a:ext cx="384248" cy="256164"/>
      </dsp:txXfrm>
    </dsp:sp>
    <dsp:sp modelId="{54DF0DBD-173C-4986-9B19-08E45A547133}">
      <dsp:nvSpPr>
        <dsp:cNvPr id="0" name=""/>
        <dsp:cNvSpPr/>
      </dsp:nvSpPr>
      <dsp:spPr>
        <a:xfrm>
          <a:off x="410383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2014</a:t>
          </a:r>
        </a:p>
      </dsp:txBody>
      <dsp:txXfrm>
        <a:off x="4231916" y="210314"/>
        <a:ext cx="384248" cy="256164"/>
      </dsp:txXfrm>
    </dsp:sp>
    <dsp:sp modelId="{2765BF87-685C-47D2-A2C4-46E6FB39DC9C}">
      <dsp:nvSpPr>
        <dsp:cNvPr id="0" name=""/>
        <dsp:cNvSpPr/>
      </dsp:nvSpPr>
      <dsp:spPr>
        <a:xfrm>
          <a:off x="461616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2015</a:t>
          </a:r>
        </a:p>
      </dsp:txBody>
      <dsp:txXfrm>
        <a:off x="4744246" y="210314"/>
        <a:ext cx="384248" cy="256164"/>
      </dsp:txXfrm>
    </dsp:sp>
    <dsp:sp modelId="{CDB35809-9B8F-411A-97D7-7CCA68B22B01}">
      <dsp:nvSpPr>
        <dsp:cNvPr id="0" name=""/>
        <dsp:cNvSpPr/>
      </dsp:nvSpPr>
      <dsp:spPr>
        <a:xfrm>
          <a:off x="512849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2016</a:t>
          </a:r>
        </a:p>
      </dsp:txBody>
      <dsp:txXfrm>
        <a:off x="5256576" y="210314"/>
        <a:ext cx="384248" cy="256164"/>
      </dsp:txXfrm>
    </dsp:sp>
    <dsp:sp modelId="{D6BE53DA-5E9D-45EA-9D48-1082D4B271C5}">
      <dsp:nvSpPr>
        <dsp:cNvPr id="0" name=""/>
        <dsp:cNvSpPr/>
      </dsp:nvSpPr>
      <dsp:spPr>
        <a:xfrm>
          <a:off x="564082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2017</a:t>
          </a:r>
        </a:p>
      </dsp:txBody>
      <dsp:txXfrm>
        <a:off x="5768906" y="210314"/>
        <a:ext cx="384248" cy="256164"/>
      </dsp:txXfrm>
    </dsp:sp>
    <dsp:sp modelId="{6934AE74-DA28-420C-B221-BCFA26F85B0E}">
      <dsp:nvSpPr>
        <dsp:cNvPr id="0" name=""/>
        <dsp:cNvSpPr/>
      </dsp:nvSpPr>
      <dsp:spPr>
        <a:xfrm>
          <a:off x="615315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2018</a:t>
          </a:r>
        </a:p>
      </dsp:txBody>
      <dsp:txXfrm>
        <a:off x="6281236" y="210314"/>
        <a:ext cx="384248" cy="256164"/>
      </dsp:txXfrm>
    </dsp:sp>
    <dsp:sp modelId="{C1A570E3-3436-47A4-BA0C-E1E84ED31647}">
      <dsp:nvSpPr>
        <dsp:cNvPr id="0" name=""/>
        <dsp:cNvSpPr/>
      </dsp:nvSpPr>
      <dsp:spPr>
        <a:xfrm>
          <a:off x="666548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2019</a:t>
          </a:r>
        </a:p>
      </dsp:txBody>
      <dsp:txXfrm>
        <a:off x="6793566" y="210314"/>
        <a:ext cx="384248" cy="256164"/>
      </dsp:txXfrm>
    </dsp:sp>
    <dsp:sp modelId="{AE521ED2-830D-4818-9A63-CB886A1429F5}">
      <dsp:nvSpPr>
        <dsp:cNvPr id="0" name=""/>
        <dsp:cNvSpPr/>
      </dsp:nvSpPr>
      <dsp:spPr>
        <a:xfrm>
          <a:off x="7177814" y="210314"/>
          <a:ext cx="302005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kern="1200" dirty="0"/>
        </a:p>
      </dsp:txBody>
      <dsp:txXfrm>
        <a:off x="7305896" y="210314"/>
        <a:ext cx="45841" cy="256164"/>
      </dsp:txXfrm>
    </dsp:sp>
    <dsp:sp modelId="{AF80794C-3FA0-42D8-AF3A-38CB368C966B}">
      <dsp:nvSpPr>
        <dsp:cNvPr id="0" name=""/>
        <dsp:cNvSpPr/>
      </dsp:nvSpPr>
      <dsp:spPr>
        <a:xfrm>
          <a:off x="7351737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2021</a:t>
          </a:r>
        </a:p>
      </dsp:txBody>
      <dsp:txXfrm>
        <a:off x="7479819" y="210314"/>
        <a:ext cx="384248" cy="25616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27605-D379-4E53-8AEE-C372B6D8E1CD}">
      <dsp:nvSpPr>
        <dsp:cNvPr id="0" name=""/>
        <dsp:cNvSpPr/>
      </dsp:nvSpPr>
      <dsp:spPr>
        <a:xfrm>
          <a:off x="5195" y="210314"/>
          <a:ext cx="640412" cy="256164"/>
        </a:xfrm>
        <a:prstGeom prst="homePlate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>
              <a:solidFill>
                <a:schemeClr val="bg1"/>
              </a:solidFill>
            </a:rPr>
            <a:t>2006</a:t>
          </a:r>
        </a:p>
      </dsp:txBody>
      <dsp:txXfrm>
        <a:off x="5195" y="210314"/>
        <a:ext cx="576371" cy="256164"/>
      </dsp:txXfrm>
    </dsp:sp>
    <dsp:sp modelId="{4670F805-F0A0-4185-AE14-75F608585354}">
      <dsp:nvSpPr>
        <dsp:cNvPr id="0" name=""/>
        <dsp:cNvSpPr/>
      </dsp:nvSpPr>
      <dsp:spPr>
        <a:xfrm>
          <a:off x="51752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2007</a:t>
          </a:r>
        </a:p>
      </dsp:txBody>
      <dsp:txXfrm>
        <a:off x="645607" y="210314"/>
        <a:ext cx="384248" cy="256164"/>
      </dsp:txXfrm>
    </dsp:sp>
    <dsp:sp modelId="{BCA1916C-B3C6-4B21-81E5-C3AE512F440C}">
      <dsp:nvSpPr>
        <dsp:cNvPr id="0" name=""/>
        <dsp:cNvSpPr/>
      </dsp:nvSpPr>
      <dsp:spPr>
        <a:xfrm>
          <a:off x="1029855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2008</a:t>
          </a:r>
        </a:p>
      </dsp:txBody>
      <dsp:txXfrm>
        <a:off x="1157937" y="210314"/>
        <a:ext cx="384248" cy="256164"/>
      </dsp:txXfrm>
    </dsp:sp>
    <dsp:sp modelId="{E49394BD-ACDD-4E2A-8D4E-3165DB189210}">
      <dsp:nvSpPr>
        <dsp:cNvPr id="0" name=""/>
        <dsp:cNvSpPr/>
      </dsp:nvSpPr>
      <dsp:spPr>
        <a:xfrm>
          <a:off x="154218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2009</a:t>
          </a:r>
        </a:p>
      </dsp:txBody>
      <dsp:txXfrm>
        <a:off x="1670267" y="210314"/>
        <a:ext cx="384248" cy="256164"/>
      </dsp:txXfrm>
    </dsp:sp>
    <dsp:sp modelId="{FDED06C1-69AE-4B3F-A4A6-6CA7D57D0203}">
      <dsp:nvSpPr>
        <dsp:cNvPr id="0" name=""/>
        <dsp:cNvSpPr/>
      </dsp:nvSpPr>
      <dsp:spPr>
        <a:xfrm>
          <a:off x="205451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2010</a:t>
          </a:r>
        </a:p>
      </dsp:txBody>
      <dsp:txXfrm>
        <a:off x="2182596" y="210314"/>
        <a:ext cx="384248" cy="256164"/>
      </dsp:txXfrm>
    </dsp:sp>
    <dsp:sp modelId="{7B20B0E2-33DB-4BC4-B41D-D5D66577018E}">
      <dsp:nvSpPr>
        <dsp:cNvPr id="0" name=""/>
        <dsp:cNvSpPr/>
      </dsp:nvSpPr>
      <dsp:spPr>
        <a:xfrm>
          <a:off x="256684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2011</a:t>
          </a:r>
        </a:p>
      </dsp:txBody>
      <dsp:txXfrm>
        <a:off x="2694926" y="210314"/>
        <a:ext cx="384248" cy="256164"/>
      </dsp:txXfrm>
    </dsp:sp>
    <dsp:sp modelId="{0C909AEC-69A1-4979-B5ED-A79AE57B4CDF}">
      <dsp:nvSpPr>
        <dsp:cNvPr id="0" name=""/>
        <dsp:cNvSpPr/>
      </dsp:nvSpPr>
      <dsp:spPr>
        <a:xfrm>
          <a:off x="307917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2012</a:t>
          </a:r>
        </a:p>
      </dsp:txBody>
      <dsp:txXfrm>
        <a:off x="3207256" y="210314"/>
        <a:ext cx="384248" cy="256164"/>
      </dsp:txXfrm>
    </dsp:sp>
    <dsp:sp modelId="{84C0F1AB-DE32-415C-8A25-0C1A2C581BE7}">
      <dsp:nvSpPr>
        <dsp:cNvPr id="0" name=""/>
        <dsp:cNvSpPr/>
      </dsp:nvSpPr>
      <dsp:spPr>
        <a:xfrm>
          <a:off x="359150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2013</a:t>
          </a:r>
        </a:p>
      </dsp:txBody>
      <dsp:txXfrm>
        <a:off x="3719586" y="210314"/>
        <a:ext cx="384248" cy="256164"/>
      </dsp:txXfrm>
    </dsp:sp>
    <dsp:sp modelId="{54DF0DBD-173C-4986-9B19-08E45A547133}">
      <dsp:nvSpPr>
        <dsp:cNvPr id="0" name=""/>
        <dsp:cNvSpPr/>
      </dsp:nvSpPr>
      <dsp:spPr>
        <a:xfrm>
          <a:off x="410383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2014</a:t>
          </a:r>
        </a:p>
      </dsp:txBody>
      <dsp:txXfrm>
        <a:off x="4231916" y="210314"/>
        <a:ext cx="384248" cy="256164"/>
      </dsp:txXfrm>
    </dsp:sp>
    <dsp:sp modelId="{2765BF87-685C-47D2-A2C4-46E6FB39DC9C}">
      <dsp:nvSpPr>
        <dsp:cNvPr id="0" name=""/>
        <dsp:cNvSpPr/>
      </dsp:nvSpPr>
      <dsp:spPr>
        <a:xfrm>
          <a:off x="461616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2015</a:t>
          </a:r>
        </a:p>
      </dsp:txBody>
      <dsp:txXfrm>
        <a:off x="4744246" y="210314"/>
        <a:ext cx="384248" cy="256164"/>
      </dsp:txXfrm>
    </dsp:sp>
    <dsp:sp modelId="{CDB35809-9B8F-411A-97D7-7CCA68B22B01}">
      <dsp:nvSpPr>
        <dsp:cNvPr id="0" name=""/>
        <dsp:cNvSpPr/>
      </dsp:nvSpPr>
      <dsp:spPr>
        <a:xfrm>
          <a:off x="512849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2016</a:t>
          </a:r>
        </a:p>
      </dsp:txBody>
      <dsp:txXfrm>
        <a:off x="5256576" y="210314"/>
        <a:ext cx="384248" cy="256164"/>
      </dsp:txXfrm>
    </dsp:sp>
    <dsp:sp modelId="{D6BE53DA-5E9D-45EA-9D48-1082D4B271C5}">
      <dsp:nvSpPr>
        <dsp:cNvPr id="0" name=""/>
        <dsp:cNvSpPr/>
      </dsp:nvSpPr>
      <dsp:spPr>
        <a:xfrm>
          <a:off x="564082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2017</a:t>
          </a:r>
        </a:p>
      </dsp:txBody>
      <dsp:txXfrm>
        <a:off x="5768906" y="210314"/>
        <a:ext cx="384248" cy="256164"/>
      </dsp:txXfrm>
    </dsp:sp>
    <dsp:sp modelId="{6934AE74-DA28-420C-B221-BCFA26F85B0E}">
      <dsp:nvSpPr>
        <dsp:cNvPr id="0" name=""/>
        <dsp:cNvSpPr/>
      </dsp:nvSpPr>
      <dsp:spPr>
        <a:xfrm>
          <a:off x="615315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2018</a:t>
          </a:r>
        </a:p>
      </dsp:txBody>
      <dsp:txXfrm>
        <a:off x="6281236" y="210314"/>
        <a:ext cx="384248" cy="256164"/>
      </dsp:txXfrm>
    </dsp:sp>
    <dsp:sp modelId="{C1A570E3-3436-47A4-BA0C-E1E84ED31647}">
      <dsp:nvSpPr>
        <dsp:cNvPr id="0" name=""/>
        <dsp:cNvSpPr/>
      </dsp:nvSpPr>
      <dsp:spPr>
        <a:xfrm>
          <a:off x="666548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2019</a:t>
          </a:r>
        </a:p>
      </dsp:txBody>
      <dsp:txXfrm>
        <a:off x="6793566" y="210314"/>
        <a:ext cx="384248" cy="256164"/>
      </dsp:txXfrm>
    </dsp:sp>
    <dsp:sp modelId="{AE521ED2-830D-4818-9A63-CB886A1429F5}">
      <dsp:nvSpPr>
        <dsp:cNvPr id="0" name=""/>
        <dsp:cNvSpPr/>
      </dsp:nvSpPr>
      <dsp:spPr>
        <a:xfrm>
          <a:off x="7177814" y="210314"/>
          <a:ext cx="302005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kern="1200" dirty="0"/>
        </a:p>
      </dsp:txBody>
      <dsp:txXfrm>
        <a:off x="7305896" y="210314"/>
        <a:ext cx="45841" cy="256164"/>
      </dsp:txXfrm>
    </dsp:sp>
    <dsp:sp modelId="{AF80794C-3FA0-42D8-AF3A-38CB368C966B}">
      <dsp:nvSpPr>
        <dsp:cNvPr id="0" name=""/>
        <dsp:cNvSpPr/>
      </dsp:nvSpPr>
      <dsp:spPr>
        <a:xfrm>
          <a:off x="7351737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2021</a:t>
          </a:r>
        </a:p>
      </dsp:txBody>
      <dsp:txXfrm>
        <a:off x="7479819" y="210314"/>
        <a:ext cx="384248" cy="25616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27605-D379-4E53-8AEE-C372B6D8E1CD}">
      <dsp:nvSpPr>
        <dsp:cNvPr id="0" name=""/>
        <dsp:cNvSpPr/>
      </dsp:nvSpPr>
      <dsp:spPr>
        <a:xfrm>
          <a:off x="5195" y="210314"/>
          <a:ext cx="640412" cy="256164"/>
        </a:xfrm>
        <a:prstGeom prst="homePlate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>
              <a:solidFill>
                <a:schemeClr val="bg1"/>
              </a:solidFill>
            </a:rPr>
            <a:t>2006</a:t>
          </a:r>
        </a:p>
      </dsp:txBody>
      <dsp:txXfrm>
        <a:off x="5195" y="210314"/>
        <a:ext cx="576371" cy="256164"/>
      </dsp:txXfrm>
    </dsp:sp>
    <dsp:sp modelId="{4670F805-F0A0-4185-AE14-75F608585354}">
      <dsp:nvSpPr>
        <dsp:cNvPr id="0" name=""/>
        <dsp:cNvSpPr/>
      </dsp:nvSpPr>
      <dsp:spPr>
        <a:xfrm>
          <a:off x="51752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2007</a:t>
          </a:r>
        </a:p>
      </dsp:txBody>
      <dsp:txXfrm>
        <a:off x="645607" y="210314"/>
        <a:ext cx="384248" cy="256164"/>
      </dsp:txXfrm>
    </dsp:sp>
    <dsp:sp modelId="{BCA1916C-B3C6-4B21-81E5-C3AE512F440C}">
      <dsp:nvSpPr>
        <dsp:cNvPr id="0" name=""/>
        <dsp:cNvSpPr/>
      </dsp:nvSpPr>
      <dsp:spPr>
        <a:xfrm>
          <a:off x="1029855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2008</a:t>
          </a:r>
        </a:p>
      </dsp:txBody>
      <dsp:txXfrm>
        <a:off x="1157937" y="210314"/>
        <a:ext cx="384248" cy="256164"/>
      </dsp:txXfrm>
    </dsp:sp>
    <dsp:sp modelId="{E49394BD-ACDD-4E2A-8D4E-3165DB189210}">
      <dsp:nvSpPr>
        <dsp:cNvPr id="0" name=""/>
        <dsp:cNvSpPr/>
      </dsp:nvSpPr>
      <dsp:spPr>
        <a:xfrm>
          <a:off x="154218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2009</a:t>
          </a:r>
        </a:p>
      </dsp:txBody>
      <dsp:txXfrm>
        <a:off x="1670267" y="210314"/>
        <a:ext cx="384248" cy="256164"/>
      </dsp:txXfrm>
    </dsp:sp>
    <dsp:sp modelId="{FDED06C1-69AE-4B3F-A4A6-6CA7D57D0203}">
      <dsp:nvSpPr>
        <dsp:cNvPr id="0" name=""/>
        <dsp:cNvSpPr/>
      </dsp:nvSpPr>
      <dsp:spPr>
        <a:xfrm>
          <a:off x="205451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2010</a:t>
          </a:r>
        </a:p>
      </dsp:txBody>
      <dsp:txXfrm>
        <a:off x="2182596" y="210314"/>
        <a:ext cx="384248" cy="256164"/>
      </dsp:txXfrm>
    </dsp:sp>
    <dsp:sp modelId="{7B20B0E2-33DB-4BC4-B41D-D5D66577018E}">
      <dsp:nvSpPr>
        <dsp:cNvPr id="0" name=""/>
        <dsp:cNvSpPr/>
      </dsp:nvSpPr>
      <dsp:spPr>
        <a:xfrm>
          <a:off x="256684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2011</a:t>
          </a:r>
        </a:p>
      </dsp:txBody>
      <dsp:txXfrm>
        <a:off x="2694926" y="210314"/>
        <a:ext cx="384248" cy="256164"/>
      </dsp:txXfrm>
    </dsp:sp>
    <dsp:sp modelId="{0C909AEC-69A1-4979-B5ED-A79AE57B4CDF}">
      <dsp:nvSpPr>
        <dsp:cNvPr id="0" name=""/>
        <dsp:cNvSpPr/>
      </dsp:nvSpPr>
      <dsp:spPr>
        <a:xfrm>
          <a:off x="307917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2012</a:t>
          </a:r>
        </a:p>
      </dsp:txBody>
      <dsp:txXfrm>
        <a:off x="3207256" y="210314"/>
        <a:ext cx="384248" cy="256164"/>
      </dsp:txXfrm>
    </dsp:sp>
    <dsp:sp modelId="{84C0F1AB-DE32-415C-8A25-0C1A2C581BE7}">
      <dsp:nvSpPr>
        <dsp:cNvPr id="0" name=""/>
        <dsp:cNvSpPr/>
      </dsp:nvSpPr>
      <dsp:spPr>
        <a:xfrm>
          <a:off x="359150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2013</a:t>
          </a:r>
        </a:p>
      </dsp:txBody>
      <dsp:txXfrm>
        <a:off x="3719586" y="210314"/>
        <a:ext cx="384248" cy="256164"/>
      </dsp:txXfrm>
    </dsp:sp>
    <dsp:sp modelId="{54DF0DBD-173C-4986-9B19-08E45A547133}">
      <dsp:nvSpPr>
        <dsp:cNvPr id="0" name=""/>
        <dsp:cNvSpPr/>
      </dsp:nvSpPr>
      <dsp:spPr>
        <a:xfrm>
          <a:off x="410383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2014</a:t>
          </a:r>
        </a:p>
      </dsp:txBody>
      <dsp:txXfrm>
        <a:off x="4231916" y="210314"/>
        <a:ext cx="384248" cy="256164"/>
      </dsp:txXfrm>
    </dsp:sp>
    <dsp:sp modelId="{2765BF87-685C-47D2-A2C4-46E6FB39DC9C}">
      <dsp:nvSpPr>
        <dsp:cNvPr id="0" name=""/>
        <dsp:cNvSpPr/>
      </dsp:nvSpPr>
      <dsp:spPr>
        <a:xfrm>
          <a:off x="461616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2015</a:t>
          </a:r>
        </a:p>
      </dsp:txBody>
      <dsp:txXfrm>
        <a:off x="4744246" y="210314"/>
        <a:ext cx="384248" cy="256164"/>
      </dsp:txXfrm>
    </dsp:sp>
    <dsp:sp modelId="{CDB35809-9B8F-411A-97D7-7CCA68B22B01}">
      <dsp:nvSpPr>
        <dsp:cNvPr id="0" name=""/>
        <dsp:cNvSpPr/>
      </dsp:nvSpPr>
      <dsp:spPr>
        <a:xfrm>
          <a:off x="512849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2016</a:t>
          </a:r>
        </a:p>
      </dsp:txBody>
      <dsp:txXfrm>
        <a:off x="5256576" y="210314"/>
        <a:ext cx="384248" cy="256164"/>
      </dsp:txXfrm>
    </dsp:sp>
    <dsp:sp modelId="{D6BE53DA-5E9D-45EA-9D48-1082D4B271C5}">
      <dsp:nvSpPr>
        <dsp:cNvPr id="0" name=""/>
        <dsp:cNvSpPr/>
      </dsp:nvSpPr>
      <dsp:spPr>
        <a:xfrm>
          <a:off x="564082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2017</a:t>
          </a:r>
        </a:p>
      </dsp:txBody>
      <dsp:txXfrm>
        <a:off x="5768906" y="210314"/>
        <a:ext cx="384248" cy="256164"/>
      </dsp:txXfrm>
    </dsp:sp>
    <dsp:sp modelId="{6934AE74-DA28-420C-B221-BCFA26F85B0E}">
      <dsp:nvSpPr>
        <dsp:cNvPr id="0" name=""/>
        <dsp:cNvSpPr/>
      </dsp:nvSpPr>
      <dsp:spPr>
        <a:xfrm>
          <a:off x="615315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2018</a:t>
          </a:r>
        </a:p>
      </dsp:txBody>
      <dsp:txXfrm>
        <a:off x="6281236" y="210314"/>
        <a:ext cx="384248" cy="256164"/>
      </dsp:txXfrm>
    </dsp:sp>
    <dsp:sp modelId="{C1A570E3-3436-47A4-BA0C-E1E84ED31647}">
      <dsp:nvSpPr>
        <dsp:cNvPr id="0" name=""/>
        <dsp:cNvSpPr/>
      </dsp:nvSpPr>
      <dsp:spPr>
        <a:xfrm>
          <a:off x="666548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2019</a:t>
          </a:r>
        </a:p>
      </dsp:txBody>
      <dsp:txXfrm>
        <a:off x="6793566" y="210314"/>
        <a:ext cx="384248" cy="256164"/>
      </dsp:txXfrm>
    </dsp:sp>
    <dsp:sp modelId="{AE521ED2-830D-4818-9A63-CB886A1429F5}">
      <dsp:nvSpPr>
        <dsp:cNvPr id="0" name=""/>
        <dsp:cNvSpPr/>
      </dsp:nvSpPr>
      <dsp:spPr>
        <a:xfrm>
          <a:off x="7177814" y="210314"/>
          <a:ext cx="302005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kern="1200" dirty="0"/>
        </a:p>
      </dsp:txBody>
      <dsp:txXfrm>
        <a:off x="7305896" y="210314"/>
        <a:ext cx="45841" cy="256164"/>
      </dsp:txXfrm>
    </dsp:sp>
    <dsp:sp modelId="{AF80794C-3FA0-42D8-AF3A-38CB368C966B}">
      <dsp:nvSpPr>
        <dsp:cNvPr id="0" name=""/>
        <dsp:cNvSpPr/>
      </dsp:nvSpPr>
      <dsp:spPr>
        <a:xfrm>
          <a:off x="7351737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2021</a:t>
          </a:r>
        </a:p>
      </dsp:txBody>
      <dsp:txXfrm>
        <a:off x="7479819" y="210314"/>
        <a:ext cx="384248" cy="25616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27605-D379-4E53-8AEE-C372B6D8E1CD}">
      <dsp:nvSpPr>
        <dsp:cNvPr id="0" name=""/>
        <dsp:cNvSpPr/>
      </dsp:nvSpPr>
      <dsp:spPr>
        <a:xfrm>
          <a:off x="5195" y="210314"/>
          <a:ext cx="640412" cy="256164"/>
        </a:xfrm>
        <a:prstGeom prst="homePlate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>
              <a:solidFill>
                <a:schemeClr val="bg1"/>
              </a:solidFill>
            </a:rPr>
            <a:t>2006</a:t>
          </a:r>
        </a:p>
      </dsp:txBody>
      <dsp:txXfrm>
        <a:off x="5195" y="210314"/>
        <a:ext cx="576371" cy="256164"/>
      </dsp:txXfrm>
    </dsp:sp>
    <dsp:sp modelId="{4670F805-F0A0-4185-AE14-75F608585354}">
      <dsp:nvSpPr>
        <dsp:cNvPr id="0" name=""/>
        <dsp:cNvSpPr/>
      </dsp:nvSpPr>
      <dsp:spPr>
        <a:xfrm>
          <a:off x="51752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2007</a:t>
          </a:r>
        </a:p>
      </dsp:txBody>
      <dsp:txXfrm>
        <a:off x="645607" y="210314"/>
        <a:ext cx="384248" cy="256164"/>
      </dsp:txXfrm>
    </dsp:sp>
    <dsp:sp modelId="{BCA1916C-B3C6-4B21-81E5-C3AE512F440C}">
      <dsp:nvSpPr>
        <dsp:cNvPr id="0" name=""/>
        <dsp:cNvSpPr/>
      </dsp:nvSpPr>
      <dsp:spPr>
        <a:xfrm>
          <a:off x="1029855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2008</a:t>
          </a:r>
        </a:p>
      </dsp:txBody>
      <dsp:txXfrm>
        <a:off x="1157937" y="210314"/>
        <a:ext cx="384248" cy="256164"/>
      </dsp:txXfrm>
    </dsp:sp>
    <dsp:sp modelId="{E49394BD-ACDD-4E2A-8D4E-3165DB189210}">
      <dsp:nvSpPr>
        <dsp:cNvPr id="0" name=""/>
        <dsp:cNvSpPr/>
      </dsp:nvSpPr>
      <dsp:spPr>
        <a:xfrm>
          <a:off x="1542185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2009</a:t>
          </a:r>
        </a:p>
      </dsp:txBody>
      <dsp:txXfrm>
        <a:off x="1670267" y="210314"/>
        <a:ext cx="384248" cy="256164"/>
      </dsp:txXfrm>
    </dsp:sp>
    <dsp:sp modelId="{FDED06C1-69AE-4B3F-A4A6-6CA7D57D0203}">
      <dsp:nvSpPr>
        <dsp:cNvPr id="0" name=""/>
        <dsp:cNvSpPr/>
      </dsp:nvSpPr>
      <dsp:spPr>
        <a:xfrm>
          <a:off x="205451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2010</a:t>
          </a:r>
        </a:p>
      </dsp:txBody>
      <dsp:txXfrm>
        <a:off x="2182596" y="210314"/>
        <a:ext cx="384248" cy="256164"/>
      </dsp:txXfrm>
    </dsp:sp>
    <dsp:sp modelId="{7B20B0E2-33DB-4BC4-B41D-D5D66577018E}">
      <dsp:nvSpPr>
        <dsp:cNvPr id="0" name=""/>
        <dsp:cNvSpPr/>
      </dsp:nvSpPr>
      <dsp:spPr>
        <a:xfrm>
          <a:off x="256684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2011</a:t>
          </a:r>
        </a:p>
      </dsp:txBody>
      <dsp:txXfrm>
        <a:off x="2694926" y="210314"/>
        <a:ext cx="384248" cy="256164"/>
      </dsp:txXfrm>
    </dsp:sp>
    <dsp:sp modelId="{0C909AEC-69A1-4979-B5ED-A79AE57B4CDF}">
      <dsp:nvSpPr>
        <dsp:cNvPr id="0" name=""/>
        <dsp:cNvSpPr/>
      </dsp:nvSpPr>
      <dsp:spPr>
        <a:xfrm>
          <a:off x="307917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2012</a:t>
          </a:r>
        </a:p>
      </dsp:txBody>
      <dsp:txXfrm>
        <a:off x="3207256" y="210314"/>
        <a:ext cx="384248" cy="256164"/>
      </dsp:txXfrm>
    </dsp:sp>
    <dsp:sp modelId="{84C0F1AB-DE32-415C-8A25-0C1A2C581BE7}">
      <dsp:nvSpPr>
        <dsp:cNvPr id="0" name=""/>
        <dsp:cNvSpPr/>
      </dsp:nvSpPr>
      <dsp:spPr>
        <a:xfrm>
          <a:off x="359150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2013</a:t>
          </a:r>
        </a:p>
      </dsp:txBody>
      <dsp:txXfrm>
        <a:off x="3719586" y="210314"/>
        <a:ext cx="384248" cy="256164"/>
      </dsp:txXfrm>
    </dsp:sp>
    <dsp:sp modelId="{54DF0DBD-173C-4986-9B19-08E45A547133}">
      <dsp:nvSpPr>
        <dsp:cNvPr id="0" name=""/>
        <dsp:cNvSpPr/>
      </dsp:nvSpPr>
      <dsp:spPr>
        <a:xfrm>
          <a:off x="410383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2014</a:t>
          </a:r>
        </a:p>
      </dsp:txBody>
      <dsp:txXfrm>
        <a:off x="4231916" y="210314"/>
        <a:ext cx="384248" cy="256164"/>
      </dsp:txXfrm>
    </dsp:sp>
    <dsp:sp modelId="{2765BF87-685C-47D2-A2C4-46E6FB39DC9C}">
      <dsp:nvSpPr>
        <dsp:cNvPr id="0" name=""/>
        <dsp:cNvSpPr/>
      </dsp:nvSpPr>
      <dsp:spPr>
        <a:xfrm>
          <a:off x="461616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2015</a:t>
          </a:r>
        </a:p>
      </dsp:txBody>
      <dsp:txXfrm>
        <a:off x="4744246" y="210314"/>
        <a:ext cx="384248" cy="256164"/>
      </dsp:txXfrm>
    </dsp:sp>
    <dsp:sp modelId="{CDB35809-9B8F-411A-97D7-7CCA68B22B01}">
      <dsp:nvSpPr>
        <dsp:cNvPr id="0" name=""/>
        <dsp:cNvSpPr/>
      </dsp:nvSpPr>
      <dsp:spPr>
        <a:xfrm>
          <a:off x="512849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2016</a:t>
          </a:r>
        </a:p>
      </dsp:txBody>
      <dsp:txXfrm>
        <a:off x="5256576" y="210314"/>
        <a:ext cx="384248" cy="256164"/>
      </dsp:txXfrm>
    </dsp:sp>
    <dsp:sp modelId="{D6BE53DA-5E9D-45EA-9D48-1082D4B271C5}">
      <dsp:nvSpPr>
        <dsp:cNvPr id="0" name=""/>
        <dsp:cNvSpPr/>
      </dsp:nvSpPr>
      <dsp:spPr>
        <a:xfrm>
          <a:off x="564082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2017</a:t>
          </a:r>
        </a:p>
      </dsp:txBody>
      <dsp:txXfrm>
        <a:off x="5768906" y="210314"/>
        <a:ext cx="384248" cy="256164"/>
      </dsp:txXfrm>
    </dsp:sp>
    <dsp:sp modelId="{6934AE74-DA28-420C-B221-BCFA26F85B0E}">
      <dsp:nvSpPr>
        <dsp:cNvPr id="0" name=""/>
        <dsp:cNvSpPr/>
      </dsp:nvSpPr>
      <dsp:spPr>
        <a:xfrm>
          <a:off x="6153154" y="210314"/>
          <a:ext cx="640412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2018</a:t>
          </a:r>
        </a:p>
      </dsp:txBody>
      <dsp:txXfrm>
        <a:off x="6281236" y="210314"/>
        <a:ext cx="384248" cy="256164"/>
      </dsp:txXfrm>
    </dsp:sp>
    <dsp:sp modelId="{C1A570E3-3436-47A4-BA0C-E1E84ED31647}">
      <dsp:nvSpPr>
        <dsp:cNvPr id="0" name=""/>
        <dsp:cNvSpPr/>
      </dsp:nvSpPr>
      <dsp:spPr>
        <a:xfrm>
          <a:off x="6665484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2019</a:t>
          </a:r>
        </a:p>
      </dsp:txBody>
      <dsp:txXfrm>
        <a:off x="6793566" y="210314"/>
        <a:ext cx="384248" cy="256164"/>
      </dsp:txXfrm>
    </dsp:sp>
    <dsp:sp modelId="{AE521ED2-830D-4818-9A63-CB886A1429F5}">
      <dsp:nvSpPr>
        <dsp:cNvPr id="0" name=""/>
        <dsp:cNvSpPr/>
      </dsp:nvSpPr>
      <dsp:spPr>
        <a:xfrm>
          <a:off x="7177814" y="210314"/>
          <a:ext cx="302005" cy="256164"/>
        </a:xfrm>
        <a:prstGeom prst="chevron">
          <a:avLst/>
        </a:prstGeom>
        <a:solidFill>
          <a:srgbClr val="971C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kern="1200" dirty="0"/>
        </a:p>
      </dsp:txBody>
      <dsp:txXfrm>
        <a:off x="7305896" y="210314"/>
        <a:ext cx="45841" cy="256164"/>
      </dsp:txXfrm>
    </dsp:sp>
    <dsp:sp modelId="{AF80794C-3FA0-42D8-AF3A-38CB368C966B}">
      <dsp:nvSpPr>
        <dsp:cNvPr id="0" name=""/>
        <dsp:cNvSpPr/>
      </dsp:nvSpPr>
      <dsp:spPr>
        <a:xfrm>
          <a:off x="7351737" y="210314"/>
          <a:ext cx="640412" cy="256164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2021</a:t>
          </a:r>
        </a:p>
      </dsp:txBody>
      <dsp:txXfrm>
        <a:off x="7479819" y="210314"/>
        <a:ext cx="384248" cy="2561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4.jpeg"/></Relationships>
</file>

<file path=ppt/drawing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drawing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4.jpeg"/></Relationships>
</file>

<file path=ppt/drawings/_rels/drawing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image" Target="../media/image6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0.50754</cdr:x>
      <cdr:y>0.24098</cdr:y>
    </cdr:from>
    <cdr:to>
      <cdr:x>0.5946</cdr:x>
      <cdr:y>0.32617</cdr:y>
    </cdr:to>
    <cdr:sp macro="" textlink="">
      <cdr:nvSpPr>
        <cdr:cNvPr id="2" name="Ovál 1"/>
        <cdr:cNvSpPr/>
      </cdr:nvSpPr>
      <cdr:spPr>
        <a:xfrm xmlns:a="http://schemas.openxmlformats.org/drawingml/2006/main">
          <a:off x="5850838" y="1201214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FFC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0.51674</cdr:x>
      <cdr:y>0.39692</cdr:y>
    </cdr:from>
    <cdr:to>
      <cdr:x>0.60379</cdr:x>
      <cdr:y>0.48211</cdr:y>
    </cdr:to>
    <cdr:sp macro="" textlink="">
      <cdr:nvSpPr>
        <cdr:cNvPr id="3" name="Ovál 2"/>
        <cdr:cNvSpPr/>
      </cdr:nvSpPr>
      <cdr:spPr>
        <a:xfrm xmlns:a="http://schemas.openxmlformats.org/drawingml/2006/main">
          <a:off x="5956864" y="1978542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08678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0.05921</cdr:x>
      <cdr:y>0.45479</cdr:y>
    </cdr:from>
    <cdr:to>
      <cdr:x>0.14627</cdr:x>
      <cdr:y>0.53998</cdr:y>
    </cdr:to>
    <cdr:sp macro="" textlink="">
      <cdr:nvSpPr>
        <cdr:cNvPr id="4" name="Ovál 3"/>
        <cdr:cNvSpPr/>
      </cdr:nvSpPr>
      <cdr:spPr>
        <a:xfrm xmlns:a="http://schemas.openxmlformats.org/drawingml/2006/main">
          <a:off x="682569" y="2267019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0.32094</cdr:x>
      <cdr:y>0.60499</cdr:y>
    </cdr:from>
    <cdr:to>
      <cdr:x>0.408</cdr:x>
      <cdr:y>0.69018</cdr:y>
    </cdr:to>
    <cdr:sp macro="" textlink="">
      <cdr:nvSpPr>
        <cdr:cNvPr id="5" name="Ovál 4"/>
        <cdr:cNvSpPr/>
      </cdr:nvSpPr>
      <cdr:spPr>
        <a:xfrm xmlns:a="http://schemas.openxmlformats.org/drawingml/2006/main">
          <a:off x="3699817" y="3015724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48476B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0.19304</cdr:x>
      <cdr:y>0.29346</cdr:y>
    </cdr:from>
    <cdr:to>
      <cdr:x>0.2801</cdr:x>
      <cdr:y>0.37865</cdr:y>
    </cdr:to>
    <cdr:sp macro="" textlink="">
      <cdr:nvSpPr>
        <cdr:cNvPr id="7" name="Ovál 6"/>
        <cdr:cNvSpPr/>
      </cdr:nvSpPr>
      <cdr:spPr>
        <a:xfrm xmlns:a="http://schemas.openxmlformats.org/drawingml/2006/main">
          <a:off x="2225313" y="1462827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82383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0.71475</cdr:x>
      <cdr:y>0.09424</cdr:y>
    </cdr:from>
    <cdr:to>
      <cdr:x>0.77424</cdr:x>
      <cdr:y>0.26477</cdr:y>
    </cdr:to>
    <cdr:cxnSp macro="">
      <cdr:nvCxnSpPr>
        <cdr:cNvPr id="8" name="Přímá spojnice se šipkou 7">
          <a:extLst xmlns:a="http://schemas.openxmlformats.org/drawingml/2006/main">
            <a:ext uri="{FF2B5EF4-FFF2-40B4-BE49-F238E27FC236}">
              <a16:creationId xmlns:a16="http://schemas.microsoft.com/office/drawing/2014/main" id="{19A4C952-72E3-4F19-A01F-9BF455CA0675}"/>
            </a:ext>
          </a:extLst>
        </cdr:cNvPr>
        <cdr:cNvCxnSpPr/>
      </cdr:nvCxnSpPr>
      <cdr:spPr>
        <a:xfrm xmlns:a="http://schemas.openxmlformats.org/drawingml/2006/main" flipV="1">
          <a:off x="8239538" y="466628"/>
          <a:ext cx="685800" cy="844433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C00000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0.63107</cdr:x>
      <cdr:y>0.3733</cdr:y>
    </cdr:from>
    <cdr:to>
      <cdr:x>0.72174</cdr:x>
      <cdr:y>0.45849</cdr:y>
    </cdr:to>
    <cdr:sp macro="" textlink="">
      <cdr:nvSpPr>
        <cdr:cNvPr id="2" name="Ovál 1"/>
        <cdr:cNvSpPr/>
      </cdr:nvSpPr>
      <cdr:spPr>
        <a:xfrm xmlns:a="http://schemas.openxmlformats.org/drawingml/2006/main">
          <a:off x="6984680" y="1860812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EFC25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0.3928</cdr:x>
      <cdr:y>0.49813</cdr:y>
    </cdr:from>
    <cdr:to>
      <cdr:x>0.48347</cdr:x>
      <cdr:y>0.58332</cdr:y>
    </cdr:to>
    <cdr:sp macro="" textlink="">
      <cdr:nvSpPr>
        <cdr:cNvPr id="3" name="Ovál 2"/>
        <cdr:cNvSpPr/>
      </cdr:nvSpPr>
      <cdr:spPr>
        <a:xfrm xmlns:a="http://schemas.openxmlformats.org/drawingml/2006/main">
          <a:off x="4347503" y="2483044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48476B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0.72561</cdr:x>
      <cdr:y>0.31622</cdr:y>
    </cdr:from>
    <cdr:to>
      <cdr:x>0.78668</cdr:x>
      <cdr:y>0.65657</cdr:y>
    </cdr:to>
    <cdr:cxnSp macro="">
      <cdr:nvCxnSpPr>
        <cdr:cNvPr id="4" name="Přímá spojnice se šipkou 3">
          <a:extLst xmlns:a="http://schemas.openxmlformats.org/drawingml/2006/main">
            <a:ext uri="{FF2B5EF4-FFF2-40B4-BE49-F238E27FC236}">
              <a16:creationId xmlns:a16="http://schemas.microsoft.com/office/drawing/2014/main" id="{51A069A8-93A7-4992-B3A5-658CA18DAC15}"/>
            </a:ext>
          </a:extLst>
        </cdr:cNvPr>
        <cdr:cNvCxnSpPr/>
      </cdr:nvCxnSpPr>
      <cdr:spPr>
        <a:xfrm xmlns:a="http://schemas.openxmlformats.org/drawingml/2006/main" flipV="1">
          <a:off x="8148638" y="1566450"/>
          <a:ext cx="685800" cy="1685925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1A936F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0.72561</cdr:x>
      <cdr:y>0.4396</cdr:y>
    </cdr:from>
    <cdr:to>
      <cdr:x>0.78668</cdr:x>
      <cdr:y>0.68156</cdr:y>
    </cdr:to>
    <cdr:cxnSp macro="">
      <cdr:nvCxnSpPr>
        <cdr:cNvPr id="6" name="Přímá spojnice se šipkou 5">
          <a:extLst xmlns:a="http://schemas.openxmlformats.org/drawingml/2006/main">
            <a:ext uri="{FF2B5EF4-FFF2-40B4-BE49-F238E27FC236}">
              <a16:creationId xmlns:a16="http://schemas.microsoft.com/office/drawing/2014/main" id="{EDA20FC9-AFE0-48EE-88BF-2C10912CB485}"/>
            </a:ext>
          </a:extLst>
        </cdr:cNvPr>
        <cdr:cNvCxnSpPr/>
      </cdr:nvCxnSpPr>
      <cdr:spPr>
        <a:xfrm xmlns:a="http://schemas.openxmlformats.org/drawingml/2006/main" flipV="1">
          <a:off x="8148638" y="2177610"/>
          <a:ext cx="685800" cy="1198590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424166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0.72561</cdr:x>
      <cdr:y>0.20881</cdr:y>
    </cdr:from>
    <cdr:to>
      <cdr:x>0.78668</cdr:x>
      <cdr:y>0.23022</cdr:y>
    </cdr:to>
    <cdr:cxnSp macro="">
      <cdr:nvCxnSpPr>
        <cdr:cNvPr id="9" name="Přímá spojnice se šipkou 8">
          <a:extLst xmlns:a="http://schemas.openxmlformats.org/drawingml/2006/main">
            <a:ext uri="{FF2B5EF4-FFF2-40B4-BE49-F238E27FC236}">
              <a16:creationId xmlns:a16="http://schemas.microsoft.com/office/drawing/2014/main" id="{731A9666-6DC7-47DB-88B9-ABC84255D925}"/>
            </a:ext>
          </a:extLst>
        </cdr:cNvPr>
        <cdr:cNvCxnSpPr/>
      </cdr:nvCxnSpPr>
      <cdr:spPr>
        <a:xfrm xmlns:a="http://schemas.openxmlformats.org/drawingml/2006/main" flipV="1">
          <a:off x="8148638" y="1034382"/>
          <a:ext cx="685800" cy="106048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C00000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0.72561</cdr:x>
      <cdr:y>0.08219</cdr:y>
    </cdr:from>
    <cdr:to>
      <cdr:x>0.78668</cdr:x>
      <cdr:y>0.11433</cdr:y>
    </cdr:to>
    <cdr:cxnSp macro="">
      <cdr:nvCxnSpPr>
        <cdr:cNvPr id="12" name="Přímá spojnice se šipkou 11">
          <a:extLst xmlns:a="http://schemas.openxmlformats.org/drawingml/2006/main">
            <a:ext uri="{FF2B5EF4-FFF2-40B4-BE49-F238E27FC236}">
              <a16:creationId xmlns:a16="http://schemas.microsoft.com/office/drawing/2014/main" id="{0AC320A1-79BD-44AD-A019-F7F9950636C0}"/>
            </a:ext>
          </a:extLst>
        </cdr:cNvPr>
        <cdr:cNvCxnSpPr/>
      </cdr:nvCxnSpPr>
      <cdr:spPr>
        <a:xfrm xmlns:a="http://schemas.openxmlformats.org/drawingml/2006/main" flipV="1">
          <a:off x="8148638" y="407121"/>
          <a:ext cx="685800" cy="159204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EFC25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0.72561</cdr:x>
      <cdr:y>0.5585</cdr:y>
    </cdr:from>
    <cdr:to>
      <cdr:x>0.78668</cdr:x>
      <cdr:y>0.71178</cdr:y>
    </cdr:to>
    <cdr:cxnSp macro="">
      <cdr:nvCxnSpPr>
        <cdr:cNvPr id="17" name="Přímá spojnice se šipkou 16">
          <a:extLst xmlns:a="http://schemas.openxmlformats.org/drawingml/2006/main">
            <a:ext uri="{FF2B5EF4-FFF2-40B4-BE49-F238E27FC236}">
              <a16:creationId xmlns:a16="http://schemas.microsoft.com/office/drawing/2014/main" id="{8DBA9D90-B043-4FEB-8901-8EE5ED7D388E}"/>
            </a:ext>
          </a:extLst>
        </cdr:cNvPr>
        <cdr:cNvCxnSpPr/>
      </cdr:nvCxnSpPr>
      <cdr:spPr>
        <a:xfrm xmlns:a="http://schemas.openxmlformats.org/drawingml/2006/main" flipV="1">
          <a:off x="8148638" y="2766600"/>
          <a:ext cx="685800" cy="759280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08678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0.72561</cdr:x>
      <cdr:y>0.68376</cdr:y>
    </cdr:from>
    <cdr:to>
      <cdr:x>0.78668</cdr:x>
      <cdr:y>0.72771</cdr:y>
    </cdr:to>
    <cdr:cxnSp macro="">
      <cdr:nvCxnSpPr>
        <cdr:cNvPr id="20" name="Přímá spojnice se šipkou 19">
          <a:extLst xmlns:a="http://schemas.openxmlformats.org/drawingml/2006/main">
            <a:ext uri="{FF2B5EF4-FFF2-40B4-BE49-F238E27FC236}">
              <a16:creationId xmlns:a16="http://schemas.microsoft.com/office/drawing/2014/main" id="{B3B0026E-A010-4C2C-A0DF-4289A2C95DDD}"/>
            </a:ext>
          </a:extLst>
        </cdr:cNvPr>
        <cdr:cNvCxnSpPr/>
      </cdr:nvCxnSpPr>
      <cdr:spPr>
        <a:xfrm xmlns:a="http://schemas.openxmlformats.org/drawingml/2006/main" flipV="1">
          <a:off x="8148638" y="3387086"/>
          <a:ext cx="685800" cy="217714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5E5D85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0.72561</cdr:x>
      <cdr:y>0.73733</cdr:y>
    </cdr:from>
    <cdr:to>
      <cdr:x>0.7845</cdr:x>
      <cdr:y>0.80216</cdr:y>
    </cdr:to>
    <cdr:cxnSp macro="">
      <cdr:nvCxnSpPr>
        <cdr:cNvPr id="23" name="Přímá spojnice se šipkou 22">
          <a:extLst xmlns:a="http://schemas.openxmlformats.org/drawingml/2006/main">
            <a:ext uri="{FF2B5EF4-FFF2-40B4-BE49-F238E27FC236}">
              <a16:creationId xmlns:a16="http://schemas.microsoft.com/office/drawing/2014/main" id="{FA662B9C-D8EC-4231-8DDD-23F3DC4C060D}"/>
            </a:ext>
          </a:extLst>
        </cdr:cNvPr>
        <cdr:cNvCxnSpPr/>
      </cdr:nvCxnSpPr>
      <cdr:spPr>
        <a:xfrm xmlns:a="http://schemas.openxmlformats.org/drawingml/2006/main">
          <a:off x="8148638" y="3652425"/>
          <a:ext cx="661277" cy="321155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accent1">
              <a:lumMod val="60000"/>
              <a:lumOff val="40000"/>
            </a:schemeClr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0.21338</cdr:x>
      <cdr:y>0.08628</cdr:y>
    </cdr:from>
    <cdr:to>
      <cdr:x>0.30406</cdr:x>
      <cdr:y>0.17148</cdr:y>
    </cdr:to>
    <cdr:sp macro="" textlink="">
      <cdr:nvSpPr>
        <cdr:cNvPr id="5" name="Ovál 4"/>
        <cdr:cNvSpPr/>
      </cdr:nvSpPr>
      <cdr:spPr>
        <a:xfrm xmlns:a="http://schemas.openxmlformats.org/drawingml/2006/main">
          <a:off x="2459706" y="427412"/>
          <a:ext cx="1045286" cy="42204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EFC25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0.48707</cdr:x>
      <cdr:y>0.37346</cdr:y>
    </cdr:from>
    <cdr:to>
      <cdr:x>0.57775</cdr:x>
      <cdr:y>0.45865</cdr:y>
    </cdr:to>
    <cdr:sp macro="" textlink="">
      <cdr:nvSpPr>
        <cdr:cNvPr id="6" name="Ovál 5"/>
        <cdr:cNvSpPr/>
      </cdr:nvSpPr>
      <cdr:spPr>
        <a:xfrm xmlns:a="http://schemas.openxmlformats.org/drawingml/2006/main">
          <a:off x="5614558" y="1849951"/>
          <a:ext cx="1045286" cy="42199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AF424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0.23194</cdr:x>
      <cdr:y>0.63177</cdr:y>
    </cdr:from>
    <cdr:to>
      <cdr:x>0.32262</cdr:x>
      <cdr:y>0.71696</cdr:y>
    </cdr:to>
    <cdr:sp macro="" textlink="">
      <cdr:nvSpPr>
        <cdr:cNvPr id="7" name="Ovál 6"/>
        <cdr:cNvSpPr/>
      </cdr:nvSpPr>
      <cdr:spPr>
        <a:xfrm xmlns:a="http://schemas.openxmlformats.org/drawingml/2006/main">
          <a:off x="2567162" y="3149197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08678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0.57094</cdr:x>
      <cdr:y>0.60832</cdr:y>
    </cdr:from>
    <cdr:to>
      <cdr:x>0.66162</cdr:x>
      <cdr:y>0.69351</cdr:y>
    </cdr:to>
    <cdr:sp macro="" textlink="">
      <cdr:nvSpPr>
        <cdr:cNvPr id="9" name="Ovál 8"/>
        <cdr:cNvSpPr/>
      </cdr:nvSpPr>
      <cdr:spPr>
        <a:xfrm xmlns:a="http://schemas.openxmlformats.org/drawingml/2006/main">
          <a:off x="6319184" y="3032313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1A936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0.71755</cdr:x>
      <cdr:y>0.53808</cdr:y>
    </cdr:from>
    <cdr:to>
      <cdr:x>0.77728</cdr:x>
      <cdr:y>0.54962</cdr:y>
    </cdr:to>
    <cdr:cxnSp macro="">
      <cdr:nvCxnSpPr>
        <cdr:cNvPr id="8" name="Přímá spojnice se šipkou 7">
          <a:extLst xmlns:a="http://schemas.openxmlformats.org/drawingml/2006/main">
            <a:ext uri="{FF2B5EF4-FFF2-40B4-BE49-F238E27FC236}">
              <a16:creationId xmlns:a16="http://schemas.microsoft.com/office/drawing/2014/main" id="{33700DC3-7270-448C-912B-3351FAA8CB27}"/>
            </a:ext>
          </a:extLst>
        </cdr:cNvPr>
        <cdr:cNvCxnSpPr/>
      </cdr:nvCxnSpPr>
      <cdr:spPr>
        <a:xfrm xmlns:a="http://schemas.openxmlformats.org/drawingml/2006/main">
          <a:off x="8239538" y="2665425"/>
          <a:ext cx="685800" cy="57150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1A936F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0.71755</cdr:x>
      <cdr:y>0.56692</cdr:y>
    </cdr:from>
    <cdr:to>
      <cdr:x>0.77728</cdr:x>
      <cdr:y>0.75536</cdr:y>
    </cdr:to>
    <cdr:cxnSp macro="">
      <cdr:nvCxnSpPr>
        <cdr:cNvPr id="11" name="Přímá spojnice se šipkou 10">
          <a:extLst xmlns:a="http://schemas.openxmlformats.org/drawingml/2006/main">
            <a:ext uri="{FF2B5EF4-FFF2-40B4-BE49-F238E27FC236}">
              <a16:creationId xmlns:a16="http://schemas.microsoft.com/office/drawing/2014/main" id="{BF833F61-6502-4E33-ABA4-3276739D0E62}"/>
            </a:ext>
          </a:extLst>
        </cdr:cNvPr>
        <cdr:cNvCxnSpPr/>
      </cdr:nvCxnSpPr>
      <cdr:spPr>
        <a:xfrm xmlns:a="http://schemas.openxmlformats.org/drawingml/2006/main">
          <a:off x="8239538" y="2808300"/>
          <a:ext cx="685800" cy="933450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08678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0.71755</cdr:x>
      <cdr:y>0.34195</cdr:y>
    </cdr:from>
    <cdr:to>
      <cdr:x>0.77728</cdr:x>
      <cdr:y>0.42655</cdr:y>
    </cdr:to>
    <cdr:cxnSp macro="">
      <cdr:nvCxnSpPr>
        <cdr:cNvPr id="12" name="Přímá spojnice se šipkou 11">
          <a:extLst xmlns:a="http://schemas.openxmlformats.org/drawingml/2006/main">
            <a:ext uri="{FF2B5EF4-FFF2-40B4-BE49-F238E27FC236}">
              <a16:creationId xmlns:a16="http://schemas.microsoft.com/office/drawing/2014/main" id="{5CCABAA1-C231-41CF-A0A8-904981788704}"/>
            </a:ext>
          </a:extLst>
        </cdr:cNvPr>
        <cdr:cNvCxnSpPr/>
      </cdr:nvCxnSpPr>
      <cdr:spPr>
        <a:xfrm xmlns:a="http://schemas.openxmlformats.org/drawingml/2006/main" flipV="1">
          <a:off x="8239538" y="1693876"/>
          <a:ext cx="685800" cy="419099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AF424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0.71755</cdr:x>
      <cdr:y>0.12921</cdr:y>
    </cdr:from>
    <cdr:to>
      <cdr:x>0.77728</cdr:x>
      <cdr:y>0.31118</cdr:y>
    </cdr:to>
    <cdr:cxnSp macro="">
      <cdr:nvCxnSpPr>
        <cdr:cNvPr id="15" name="Přímá spojnice se šipkou 14">
          <a:extLst xmlns:a="http://schemas.openxmlformats.org/drawingml/2006/main">
            <a:ext uri="{FF2B5EF4-FFF2-40B4-BE49-F238E27FC236}">
              <a16:creationId xmlns:a16="http://schemas.microsoft.com/office/drawing/2014/main" id="{87D61C7A-DA2F-46E2-940C-8F504048E8DB}"/>
            </a:ext>
          </a:extLst>
        </cdr:cNvPr>
        <cdr:cNvCxnSpPr/>
      </cdr:nvCxnSpPr>
      <cdr:spPr>
        <a:xfrm xmlns:a="http://schemas.openxmlformats.org/drawingml/2006/main" flipV="1">
          <a:off x="8239538" y="640047"/>
          <a:ext cx="685800" cy="901429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EFC25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0.18226</cdr:x>
      <cdr:y>0.08548</cdr:y>
    </cdr:from>
    <cdr:to>
      <cdr:x>0.27294</cdr:x>
      <cdr:y>0.17067</cdr:y>
    </cdr:to>
    <cdr:sp macro="" textlink="">
      <cdr:nvSpPr>
        <cdr:cNvPr id="2" name="Ovál 1"/>
        <cdr:cNvSpPr/>
      </cdr:nvSpPr>
      <cdr:spPr>
        <a:xfrm xmlns:a="http://schemas.openxmlformats.org/drawingml/2006/main">
          <a:off x="2017261" y="426102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AF424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0.29423</cdr:x>
      <cdr:y>0.26086</cdr:y>
    </cdr:from>
    <cdr:to>
      <cdr:x>0.3849</cdr:x>
      <cdr:y>0.34605</cdr:y>
    </cdr:to>
    <cdr:sp macro="" textlink="">
      <cdr:nvSpPr>
        <cdr:cNvPr id="3" name="Ovál 2"/>
        <cdr:cNvSpPr/>
      </cdr:nvSpPr>
      <cdr:spPr>
        <a:xfrm xmlns:a="http://schemas.openxmlformats.org/drawingml/2006/main">
          <a:off x="3256529" y="1300300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1A936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0.17156</cdr:x>
      <cdr:y>0.61249</cdr:y>
    </cdr:from>
    <cdr:to>
      <cdr:x>0.26224</cdr:x>
      <cdr:y>0.69768</cdr:y>
    </cdr:to>
    <cdr:sp macro="" textlink="">
      <cdr:nvSpPr>
        <cdr:cNvPr id="4" name="Ovál 3"/>
        <cdr:cNvSpPr/>
      </cdr:nvSpPr>
      <cdr:spPr>
        <a:xfrm xmlns:a="http://schemas.openxmlformats.org/drawingml/2006/main">
          <a:off x="1898853" y="3053100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EFC25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0.7171</cdr:x>
      <cdr:y>0.57645</cdr:y>
    </cdr:from>
    <cdr:to>
      <cdr:x>0.77588</cdr:x>
      <cdr:y>0.71079</cdr:y>
    </cdr:to>
    <cdr:cxnSp macro="">
      <cdr:nvCxnSpPr>
        <cdr:cNvPr id="5" name="Přímá spojnice se šipkou 4">
          <a:extLst xmlns:a="http://schemas.openxmlformats.org/drawingml/2006/main">
            <a:ext uri="{FF2B5EF4-FFF2-40B4-BE49-F238E27FC236}">
              <a16:creationId xmlns:a16="http://schemas.microsoft.com/office/drawing/2014/main" id="{29251B28-11D9-4F26-8356-E5AEDE567795}"/>
            </a:ext>
          </a:extLst>
        </cdr:cNvPr>
        <cdr:cNvCxnSpPr/>
      </cdr:nvCxnSpPr>
      <cdr:spPr>
        <a:xfrm xmlns:a="http://schemas.openxmlformats.org/drawingml/2006/main">
          <a:off x="8148638" y="2855500"/>
          <a:ext cx="667939" cy="665469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1A936F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0.7171</cdr:x>
      <cdr:y>0.16624</cdr:y>
    </cdr:from>
    <cdr:to>
      <cdr:x>0.77745</cdr:x>
      <cdr:y>0.37391</cdr:y>
    </cdr:to>
    <cdr:cxnSp macro="">
      <cdr:nvCxnSpPr>
        <cdr:cNvPr id="7" name="Přímá spojnice se šipkou 6">
          <a:extLst xmlns:a="http://schemas.openxmlformats.org/drawingml/2006/main">
            <a:ext uri="{FF2B5EF4-FFF2-40B4-BE49-F238E27FC236}">
              <a16:creationId xmlns:a16="http://schemas.microsoft.com/office/drawing/2014/main" id="{B5B7F685-6185-42FB-87C5-0EF88A247EDD}"/>
            </a:ext>
          </a:extLst>
        </cdr:cNvPr>
        <cdr:cNvCxnSpPr/>
      </cdr:nvCxnSpPr>
      <cdr:spPr>
        <a:xfrm xmlns:a="http://schemas.openxmlformats.org/drawingml/2006/main" flipV="1">
          <a:off x="8148638" y="823501"/>
          <a:ext cx="685800" cy="1028699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AF424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0.7171</cdr:x>
      <cdr:y>0.44313</cdr:y>
    </cdr:from>
    <cdr:to>
      <cdr:x>0.7772</cdr:x>
      <cdr:y>0.44526</cdr:y>
    </cdr:to>
    <cdr:cxnSp macro="">
      <cdr:nvCxnSpPr>
        <cdr:cNvPr id="10" name="Přímá spojnice se šipkou 9">
          <a:extLst xmlns:a="http://schemas.openxmlformats.org/drawingml/2006/main">
            <a:ext uri="{FF2B5EF4-FFF2-40B4-BE49-F238E27FC236}">
              <a16:creationId xmlns:a16="http://schemas.microsoft.com/office/drawing/2014/main" id="{9313DDEF-888E-4702-9B47-DB3101CFBBC7}"/>
            </a:ext>
          </a:extLst>
        </cdr:cNvPr>
        <cdr:cNvCxnSpPr/>
      </cdr:nvCxnSpPr>
      <cdr:spPr>
        <a:xfrm xmlns:a="http://schemas.openxmlformats.org/drawingml/2006/main">
          <a:off x="8148638" y="2195100"/>
          <a:ext cx="682938" cy="10540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EFC25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0.08346</cdr:x>
      <cdr:y>0.00897</cdr:y>
    </cdr:from>
    <cdr:to>
      <cdr:x>0.17822</cdr:x>
      <cdr:y>0.09416</cdr:y>
    </cdr:to>
    <cdr:sp macro="" textlink="">
      <cdr:nvSpPr>
        <cdr:cNvPr id="3" name="Ovál 2"/>
        <cdr:cNvSpPr/>
      </cdr:nvSpPr>
      <cdr:spPr>
        <a:xfrm xmlns:a="http://schemas.openxmlformats.org/drawingml/2006/main">
          <a:off x="884030" y="44721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AF424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0.10134</cdr:x>
      <cdr:y>0.02458</cdr:y>
    </cdr:from>
    <cdr:to>
      <cdr:x>0.15771</cdr:x>
      <cdr:y>0.07362</cdr:y>
    </cdr:to>
    <cdr:pic>
      <cdr:nvPicPr>
        <cdr:cNvPr id="2" name="Picture 4" descr="Výsledek obrázku pro čro Brno logo">
          <a:extLst xmlns:a="http://schemas.openxmlformats.org/drawingml/2006/main">
            <a:ext uri="{FF2B5EF4-FFF2-40B4-BE49-F238E27FC236}">
              <a16:creationId xmlns:a16="http://schemas.microsoft.com/office/drawing/2014/main" id="{9BEF80CA-EDCC-4D02-84E9-2A214AA46C69}"/>
            </a:ext>
          </a:extLst>
        </cdr:cNvPr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1168195" y="121753"/>
          <a:ext cx="649788" cy="242925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  <cdr:relSizeAnchor xmlns:cdr="http://schemas.openxmlformats.org/drawingml/2006/chartDrawing">
    <cdr:from>
      <cdr:x>0.43906</cdr:x>
      <cdr:y>0.2308</cdr:y>
    </cdr:from>
    <cdr:to>
      <cdr:x>0.53382</cdr:x>
      <cdr:y>0.31599</cdr:y>
    </cdr:to>
    <cdr:sp macro="" textlink="">
      <cdr:nvSpPr>
        <cdr:cNvPr id="4" name="Ovál 3"/>
        <cdr:cNvSpPr/>
      </cdr:nvSpPr>
      <cdr:spPr>
        <a:xfrm xmlns:a="http://schemas.openxmlformats.org/drawingml/2006/main">
          <a:off x="5061139" y="1143278"/>
          <a:ext cx="1092318" cy="42199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EFC25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0.15094</cdr:x>
      <cdr:y>0.5</cdr:y>
    </cdr:from>
    <cdr:to>
      <cdr:x>0.24569</cdr:x>
      <cdr:y>0.58519</cdr:y>
    </cdr:to>
    <cdr:sp macro="" textlink="">
      <cdr:nvSpPr>
        <cdr:cNvPr id="5" name="Ovál 4"/>
        <cdr:cNvSpPr/>
      </cdr:nvSpPr>
      <cdr:spPr>
        <a:xfrm xmlns:a="http://schemas.openxmlformats.org/drawingml/2006/main">
          <a:off x="1598683" y="2492375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chemeClr val="bg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0.10369</cdr:x>
      <cdr:y>0.66045</cdr:y>
    </cdr:from>
    <cdr:to>
      <cdr:x>0.19845</cdr:x>
      <cdr:y>0.74564</cdr:y>
    </cdr:to>
    <cdr:sp macro="" textlink="">
      <cdr:nvSpPr>
        <cdr:cNvPr id="6" name="Ovál 5"/>
        <cdr:cNvSpPr/>
      </cdr:nvSpPr>
      <cdr:spPr>
        <a:xfrm xmlns:a="http://schemas.openxmlformats.org/drawingml/2006/main">
          <a:off x="1098300" y="3292181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1A936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0.37278</cdr:x>
      <cdr:y>0.63185</cdr:y>
    </cdr:from>
    <cdr:to>
      <cdr:x>0.46754</cdr:x>
      <cdr:y>0.71705</cdr:y>
    </cdr:to>
    <cdr:sp macro="" textlink="">
      <cdr:nvSpPr>
        <cdr:cNvPr id="7" name="Ovál 6"/>
        <cdr:cNvSpPr/>
      </cdr:nvSpPr>
      <cdr:spPr>
        <a:xfrm xmlns:a="http://schemas.openxmlformats.org/drawingml/2006/main">
          <a:off x="3948459" y="3149632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48476B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0.69515</cdr:x>
      <cdr:y>0.4739</cdr:y>
    </cdr:from>
    <cdr:to>
      <cdr:x>0.75366</cdr:x>
      <cdr:y>0.57013</cdr:y>
    </cdr:to>
    <cdr:cxnSp macro="">
      <cdr:nvCxnSpPr>
        <cdr:cNvPr id="8" name="Přímá spojnice se šipkou 7">
          <a:extLst xmlns:a="http://schemas.openxmlformats.org/drawingml/2006/main">
            <a:ext uri="{FF2B5EF4-FFF2-40B4-BE49-F238E27FC236}">
              <a16:creationId xmlns:a16="http://schemas.microsoft.com/office/drawing/2014/main" id="{45AFD7D7-AC82-4348-9F75-8937AF984F9E}"/>
            </a:ext>
          </a:extLst>
        </cdr:cNvPr>
        <cdr:cNvCxnSpPr/>
      </cdr:nvCxnSpPr>
      <cdr:spPr>
        <a:xfrm xmlns:a="http://schemas.openxmlformats.org/drawingml/2006/main" flipV="1">
          <a:off x="8148638" y="2347500"/>
          <a:ext cx="685800" cy="476700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1A936F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0.69515</cdr:x>
      <cdr:y>0.59293</cdr:y>
    </cdr:from>
    <cdr:to>
      <cdr:x>0.75366</cdr:x>
      <cdr:y>0.61491</cdr:y>
    </cdr:to>
    <cdr:cxnSp macro="">
      <cdr:nvCxnSpPr>
        <cdr:cNvPr id="10" name="Přímá spojnice se šipkou 9">
          <a:extLst xmlns:a="http://schemas.openxmlformats.org/drawingml/2006/main">
            <a:ext uri="{FF2B5EF4-FFF2-40B4-BE49-F238E27FC236}">
              <a16:creationId xmlns:a16="http://schemas.microsoft.com/office/drawing/2014/main" id="{4D00D13D-1BD0-4425-9085-F941EF0A6AF2}"/>
            </a:ext>
          </a:extLst>
        </cdr:cNvPr>
        <cdr:cNvCxnSpPr/>
      </cdr:nvCxnSpPr>
      <cdr:spPr>
        <a:xfrm xmlns:a="http://schemas.openxmlformats.org/drawingml/2006/main">
          <a:off x="8148638" y="2937143"/>
          <a:ext cx="685800" cy="108857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08678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0.69515</cdr:x>
      <cdr:y>0.64012</cdr:y>
    </cdr:from>
    <cdr:to>
      <cdr:x>0.75366</cdr:x>
      <cdr:y>0.78155</cdr:y>
    </cdr:to>
    <cdr:cxnSp macro="">
      <cdr:nvCxnSpPr>
        <cdr:cNvPr id="12" name="Přímá spojnice se šipkou 11">
          <a:extLst xmlns:a="http://schemas.openxmlformats.org/drawingml/2006/main">
            <a:ext uri="{FF2B5EF4-FFF2-40B4-BE49-F238E27FC236}">
              <a16:creationId xmlns:a16="http://schemas.microsoft.com/office/drawing/2014/main" id="{91308A9B-CDF9-4FF9-9612-F68E1190F66A}"/>
            </a:ext>
          </a:extLst>
        </cdr:cNvPr>
        <cdr:cNvCxnSpPr/>
      </cdr:nvCxnSpPr>
      <cdr:spPr>
        <a:xfrm xmlns:a="http://schemas.openxmlformats.org/drawingml/2006/main">
          <a:off x="8148638" y="3170882"/>
          <a:ext cx="685800" cy="700618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424166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0.69515</cdr:x>
      <cdr:y>0.11497</cdr:y>
    </cdr:from>
    <cdr:to>
      <cdr:x>0.75366</cdr:x>
      <cdr:y>0.37391</cdr:y>
    </cdr:to>
    <cdr:cxnSp macro="">
      <cdr:nvCxnSpPr>
        <cdr:cNvPr id="14" name="Přímá spojnice se šipkou 13">
          <a:extLst xmlns:a="http://schemas.openxmlformats.org/drawingml/2006/main">
            <a:ext uri="{FF2B5EF4-FFF2-40B4-BE49-F238E27FC236}">
              <a16:creationId xmlns:a16="http://schemas.microsoft.com/office/drawing/2014/main" id="{3DB28269-B587-489C-8BFE-1476F4EBDBC7}"/>
            </a:ext>
          </a:extLst>
        </cdr:cNvPr>
        <cdr:cNvCxnSpPr/>
      </cdr:nvCxnSpPr>
      <cdr:spPr>
        <a:xfrm xmlns:a="http://schemas.openxmlformats.org/drawingml/2006/main" flipV="1">
          <a:off x="8148638" y="569501"/>
          <a:ext cx="685800" cy="1282699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AF424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0.69515</cdr:x>
      <cdr:y>0.27339</cdr:y>
    </cdr:from>
    <cdr:to>
      <cdr:x>0.75366</cdr:x>
      <cdr:y>0.45815</cdr:y>
    </cdr:to>
    <cdr:cxnSp macro="">
      <cdr:nvCxnSpPr>
        <cdr:cNvPr id="17" name="Přímá spojnice se šipkou 16">
          <a:extLst xmlns:a="http://schemas.openxmlformats.org/drawingml/2006/main">
            <a:ext uri="{FF2B5EF4-FFF2-40B4-BE49-F238E27FC236}">
              <a16:creationId xmlns:a16="http://schemas.microsoft.com/office/drawing/2014/main" id="{AB2B1EF1-2118-4B1E-9382-2E050B14425A}"/>
            </a:ext>
          </a:extLst>
        </cdr:cNvPr>
        <cdr:cNvCxnSpPr/>
      </cdr:nvCxnSpPr>
      <cdr:spPr>
        <a:xfrm xmlns:a="http://schemas.openxmlformats.org/drawingml/2006/main" flipV="1">
          <a:off x="8148638" y="1354278"/>
          <a:ext cx="685800" cy="915208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EFC25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0.08389</cdr:x>
      <cdr:y>0.16954</cdr:y>
    </cdr:from>
    <cdr:to>
      <cdr:x>0.17514</cdr:x>
      <cdr:y>0.25474</cdr:y>
    </cdr:to>
    <cdr:sp macro="" textlink="">
      <cdr:nvSpPr>
        <cdr:cNvPr id="4" name="Ovál 3"/>
        <cdr:cNvSpPr/>
      </cdr:nvSpPr>
      <cdr:spPr>
        <a:xfrm xmlns:a="http://schemas.openxmlformats.org/drawingml/2006/main">
          <a:off x="922589" y="845133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42416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0.27904</cdr:x>
      <cdr:y>0.50947</cdr:y>
    </cdr:from>
    <cdr:to>
      <cdr:x>0.37029</cdr:x>
      <cdr:y>0.59467</cdr:y>
    </cdr:to>
    <cdr:sp macro="" textlink="">
      <cdr:nvSpPr>
        <cdr:cNvPr id="5" name="Ovál 4"/>
        <cdr:cNvSpPr/>
      </cdr:nvSpPr>
      <cdr:spPr>
        <a:xfrm xmlns:a="http://schemas.openxmlformats.org/drawingml/2006/main">
          <a:off x="3068903" y="2539601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1A936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0.30936</cdr:x>
      <cdr:y>0.51976</cdr:y>
    </cdr:from>
    <cdr:to>
      <cdr:x>0.33981</cdr:x>
      <cdr:y>0.58694</cdr:y>
    </cdr:to>
    <cdr:pic>
      <cdr:nvPicPr>
        <cdr:cNvPr id="3" name="Obrázek 2">
          <a:extLst xmlns:a="http://schemas.openxmlformats.org/drawingml/2006/main">
            <a:ext uri="{FF2B5EF4-FFF2-40B4-BE49-F238E27FC236}">
              <a16:creationId xmlns:a16="http://schemas.microsoft.com/office/drawing/2014/main" id="{A496459D-8BB1-4E0E-92DF-C0024752794F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3402439" y="2590851"/>
          <a:ext cx="334883" cy="33489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0.49595</cdr:x>
      <cdr:y>0.36631</cdr:y>
    </cdr:from>
    <cdr:to>
      <cdr:x>0.5872</cdr:x>
      <cdr:y>0.4515</cdr:y>
    </cdr:to>
    <cdr:sp macro="" textlink="">
      <cdr:nvSpPr>
        <cdr:cNvPr id="6" name="Ovál 5"/>
        <cdr:cNvSpPr/>
      </cdr:nvSpPr>
      <cdr:spPr>
        <a:xfrm xmlns:a="http://schemas.openxmlformats.org/drawingml/2006/main">
          <a:off x="5454520" y="1825972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chemeClr val="accent3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0.52557</cdr:x>
      <cdr:y>0.37783</cdr:y>
    </cdr:from>
    <cdr:to>
      <cdr:x>0.55528</cdr:x>
      <cdr:y>0.44339</cdr:y>
    </cdr:to>
    <cdr:pic>
      <cdr:nvPicPr>
        <cdr:cNvPr id="8" name="Obrázek 7">
          <a:extLst xmlns:a="http://schemas.openxmlformats.org/drawingml/2006/main">
            <a:ext uri="{FF2B5EF4-FFF2-40B4-BE49-F238E27FC236}">
              <a16:creationId xmlns:a16="http://schemas.microsoft.com/office/drawing/2014/main" id="{3D8DA803-42DB-487B-9009-D499626FED0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6058311" y="1871603"/>
          <a:ext cx="342489" cy="32479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0.56481</cdr:x>
      <cdr:y>0.66278</cdr:y>
    </cdr:from>
    <cdr:to>
      <cdr:x>0.65606</cdr:x>
      <cdr:y>0.74797</cdr:y>
    </cdr:to>
    <cdr:sp macro="" textlink="">
      <cdr:nvSpPr>
        <cdr:cNvPr id="7" name="Ovál 6"/>
        <cdr:cNvSpPr/>
      </cdr:nvSpPr>
      <cdr:spPr>
        <a:xfrm xmlns:a="http://schemas.openxmlformats.org/drawingml/2006/main">
          <a:off x="6211888" y="3303792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1A936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0.34059</cdr:x>
      <cdr:y>0.63906</cdr:y>
    </cdr:from>
    <cdr:to>
      <cdr:x>0.43184</cdr:x>
      <cdr:y>0.72425</cdr:y>
    </cdr:to>
    <cdr:sp macro="" textlink="">
      <cdr:nvSpPr>
        <cdr:cNvPr id="9" name="Ovál 8"/>
        <cdr:cNvSpPr/>
      </cdr:nvSpPr>
      <cdr:spPr>
        <a:xfrm xmlns:a="http://schemas.openxmlformats.org/drawingml/2006/main">
          <a:off x="3926032" y="3165638"/>
          <a:ext cx="1051857" cy="42199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0.70234</cdr:x>
      <cdr:y>0.29179</cdr:y>
    </cdr:from>
    <cdr:to>
      <cdr:x>0.75906</cdr:x>
      <cdr:y>0.54085</cdr:y>
    </cdr:to>
    <cdr:cxnSp macro="">
      <cdr:nvCxnSpPr>
        <cdr:cNvPr id="10" name="Přímá spojnice se šipkou 9">
          <a:extLst xmlns:a="http://schemas.openxmlformats.org/drawingml/2006/main">
            <a:ext uri="{FF2B5EF4-FFF2-40B4-BE49-F238E27FC236}">
              <a16:creationId xmlns:a16="http://schemas.microsoft.com/office/drawing/2014/main" id="{2CA2DCA7-807E-458B-94CD-F8979DA75CB7}"/>
            </a:ext>
          </a:extLst>
        </cdr:cNvPr>
        <cdr:cNvCxnSpPr/>
      </cdr:nvCxnSpPr>
      <cdr:spPr>
        <a:xfrm xmlns:a="http://schemas.openxmlformats.org/drawingml/2006/main" flipV="1">
          <a:off x="8491538" y="1445430"/>
          <a:ext cx="685800" cy="1233713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1A936F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0.70288</cdr:x>
      <cdr:y>0.46174</cdr:y>
    </cdr:from>
    <cdr:to>
      <cdr:x>0.75906</cdr:x>
      <cdr:y>0.58085</cdr:y>
    </cdr:to>
    <cdr:cxnSp macro="">
      <cdr:nvCxnSpPr>
        <cdr:cNvPr id="12" name="Přímá spojnice se šipkou 11">
          <a:extLst xmlns:a="http://schemas.openxmlformats.org/drawingml/2006/main">
            <a:ext uri="{FF2B5EF4-FFF2-40B4-BE49-F238E27FC236}">
              <a16:creationId xmlns:a16="http://schemas.microsoft.com/office/drawing/2014/main" id="{186246AD-2EC2-43D4-8CD6-9B5A1C2291D4}"/>
            </a:ext>
          </a:extLst>
        </cdr:cNvPr>
        <cdr:cNvCxnSpPr/>
      </cdr:nvCxnSpPr>
      <cdr:spPr>
        <a:xfrm xmlns:a="http://schemas.openxmlformats.org/drawingml/2006/main" flipV="1">
          <a:off x="8498100" y="2287257"/>
          <a:ext cx="679238" cy="590042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08678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0.70234</cdr:x>
      <cdr:y>0.60824</cdr:y>
    </cdr:from>
    <cdr:to>
      <cdr:x>0.75866</cdr:x>
      <cdr:y>0.62367</cdr:y>
    </cdr:to>
    <cdr:cxnSp macro="">
      <cdr:nvCxnSpPr>
        <cdr:cNvPr id="14" name="Přímá spojnice se šipkou 13">
          <a:extLst xmlns:a="http://schemas.openxmlformats.org/drawingml/2006/main">
            <a:ext uri="{FF2B5EF4-FFF2-40B4-BE49-F238E27FC236}">
              <a16:creationId xmlns:a16="http://schemas.microsoft.com/office/drawing/2014/main" id="{2152A13B-E266-433B-9AD7-6DA502C1C98C}"/>
            </a:ext>
          </a:extLst>
        </cdr:cNvPr>
        <cdr:cNvCxnSpPr/>
      </cdr:nvCxnSpPr>
      <cdr:spPr>
        <a:xfrm xmlns:a="http://schemas.openxmlformats.org/drawingml/2006/main">
          <a:off x="8491538" y="3012971"/>
          <a:ext cx="680965" cy="76442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424166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0.70234</cdr:x>
      <cdr:y>0.64981</cdr:y>
    </cdr:from>
    <cdr:to>
      <cdr:x>0.75906</cdr:x>
      <cdr:y>0.77232</cdr:y>
    </cdr:to>
    <cdr:cxnSp macro="">
      <cdr:nvCxnSpPr>
        <cdr:cNvPr id="16" name="Přímá spojnice se šipkou 15">
          <a:extLst xmlns:a="http://schemas.openxmlformats.org/drawingml/2006/main">
            <a:ext uri="{FF2B5EF4-FFF2-40B4-BE49-F238E27FC236}">
              <a16:creationId xmlns:a16="http://schemas.microsoft.com/office/drawing/2014/main" id="{18118956-34C6-4C07-AE46-4FEBF1017F06}"/>
            </a:ext>
          </a:extLst>
        </cdr:cNvPr>
        <cdr:cNvCxnSpPr/>
      </cdr:nvCxnSpPr>
      <cdr:spPr>
        <a:xfrm xmlns:a="http://schemas.openxmlformats.org/drawingml/2006/main">
          <a:off x="8491538" y="3218890"/>
          <a:ext cx="685800" cy="606881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AF424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0.70234</cdr:x>
      <cdr:y>0.12185</cdr:y>
    </cdr:from>
    <cdr:to>
      <cdr:x>0.75906</cdr:x>
      <cdr:y>0.52327</cdr:y>
    </cdr:to>
    <cdr:cxnSp macro="">
      <cdr:nvCxnSpPr>
        <cdr:cNvPr id="20" name="Přímá spojnice se šipkou 19">
          <a:extLst xmlns:a="http://schemas.openxmlformats.org/drawingml/2006/main">
            <a:ext uri="{FF2B5EF4-FFF2-40B4-BE49-F238E27FC236}">
              <a16:creationId xmlns:a16="http://schemas.microsoft.com/office/drawing/2014/main" id="{F001F19A-2110-49C5-82FB-4D735AD8AE01}"/>
            </a:ext>
          </a:extLst>
        </cdr:cNvPr>
        <cdr:cNvCxnSpPr/>
      </cdr:nvCxnSpPr>
      <cdr:spPr>
        <a:xfrm xmlns:a="http://schemas.openxmlformats.org/drawingml/2006/main" flipV="1">
          <a:off x="8491538" y="603600"/>
          <a:ext cx="685800" cy="1988457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EFC25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0.53665</cdr:x>
      <cdr:y>0.27144</cdr:y>
    </cdr:from>
    <cdr:to>
      <cdr:x>0.62733</cdr:x>
      <cdr:y>0.35663</cdr:y>
    </cdr:to>
    <cdr:sp macro="" textlink="">
      <cdr:nvSpPr>
        <cdr:cNvPr id="3" name="Ovál 2"/>
        <cdr:cNvSpPr/>
      </cdr:nvSpPr>
      <cdr:spPr>
        <a:xfrm xmlns:a="http://schemas.openxmlformats.org/drawingml/2006/main">
          <a:off x="5939674" y="1353054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FFC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0.11326</cdr:x>
      <cdr:y>0.10422</cdr:y>
    </cdr:from>
    <cdr:to>
      <cdr:x>0.20394</cdr:x>
      <cdr:y>0.18941</cdr:y>
    </cdr:to>
    <cdr:sp macro="" textlink="">
      <cdr:nvSpPr>
        <cdr:cNvPr id="2" name="Ovál 1"/>
        <cdr:cNvSpPr/>
      </cdr:nvSpPr>
      <cdr:spPr>
        <a:xfrm xmlns:a="http://schemas.openxmlformats.org/drawingml/2006/main">
          <a:off x="1253569" y="519499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1A936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0.12734</cdr:x>
      <cdr:y>0.41481</cdr:y>
    </cdr:from>
    <cdr:to>
      <cdr:x>0.21801</cdr:x>
      <cdr:y>0.5</cdr:y>
    </cdr:to>
    <cdr:sp macro="" textlink="">
      <cdr:nvSpPr>
        <cdr:cNvPr id="4" name="Ovál 3"/>
        <cdr:cNvSpPr/>
      </cdr:nvSpPr>
      <cdr:spPr>
        <a:xfrm xmlns:a="http://schemas.openxmlformats.org/drawingml/2006/main">
          <a:off x="1409378" y="2067708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0.49846</cdr:x>
      <cdr:y>0.5</cdr:y>
    </cdr:from>
    <cdr:to>
      <cdr:x>0.58913</cdr:x>
      <cdr:y>0.58519</cdr:y>
    </cdr:to>
    <cdr:sp macro="" textlink="">
      <cdr:nvSpPr>
        <cdr:cNvPr id="5" name="Ovál 4"/>
        <cdr:cNvSpPr/>
      </cdr:nvSpPr>
      <cdr:spPr>
        <a:xfrm xmlns:a="http://schemas.openxmlformats.org/drawingml/2006/main">
          <a:off x="5516960" y="2492375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0070C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0.34296</cdr:x>
      <cdr:y>0.57966</cdr:y>
    </cdr:from>
    <cdr:to>
      <cdr:x>0.43363</cdr:x>
      <cdr:y>0.66485</cdr:y>
    </cdr:to>
    <cdr:sp macro="" textlink="">
      <cdr:nvSpPr>
        <cdr:cNvPr id="6" name="Ovál 5"/>
        <cdr:cNvSpPr/>
      </cdr:nvSpPr>
      <cdr:spPr>
        <a:xfrm xmlns:a="http://schemas.openxmlformats.org/drawingml/2006/main">
          <a:off x="3795866" y="2889438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48476B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0.70642</cdr:x>
      <cdr:y>0.10471</cdr:y>
    </cdr:from>
    <cdr:to>
      <cdr:x>0.76522</cdr:x>
      <cdr:y>0.29937</cdr:y>
    </cdr:to>
    <cdr:cxnSp macro="">
      <cdr:nvCxnSpPr>
        <cdr:cNvPr id="7" name="Přímá spojnice se šipkou 6">
          <a:extLst xmlns:a="http://schemas.openxmlformats.org/drawingml/2006/main">
            <a:ext uri="{FF2B5EF4-FFF2-40B4-BE49-F238E27FC236}">
              <a16:creationId xmlns:a16="http://schemas.microsoft.com/office/drawing/2014/main" id="{5ECDA617-2D5E-4626-882B-BDDFC3385F1C}"/>
            </a:ext>
          </a:extLst>
        </cdr:cNvPr>
        <cdr:cNvCxnSpPr/>
      </cdr:nvCxnSpPr>
      <cdr:spPr>
        <a:xfrm xmlns:a="http://schemas.openxmlformats.org/drawingml/2006/main" flipV="1">
          <a:off x="8239539" y="518701"/>
          <a:ext cx="685800" cy="964263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C00000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0.70642</cdr:x>
      <cdr:y>0.49094</cdr:y>
    </cdr:from>
    <cdr:to>
      <cdr:x>0.76522</cdr:x>
      <cdr:y>0.51428</cdr:y>
    </cdr:to>
    <cdr:cxnSp macro="">
      <cdr:nvCxnSpPr>
        <cdr:cNvPr id="9" name="Přímá spojnice se šipkou 8">
          <a:extLst xmlns:a="http://schemas.openxmlformats.org/drawingml/2006/main">
            <a:ext uri="{FF2B5EF4-FFF2-40B4-BE49-F238E27FC236}">
              <a16:creationId xmlns:a16="http://schemas.microsoft.com/office/drawing/2014/main" id="{29FE5D15-DA0C-466D-A763-F1BAFCE05D9D}"/>
            </a:ext>
          </a:extLst>
        </cdr:cNvPr>
        <cdr:cNvCxnSpPr/>
      </cdr:nvCxnSpPr>
      <cdr:spPr>
        <a:xfrm xmlns:a="http://schemas.openxmlformats.org/drawingml/2006/main">
          <a:off x="8239539" y="2431920"/>
          <a:ext cx="685800" cy="115605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0070C0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0.70642</cdr:x>
      <cdr:y>0.37751</cdr:y>
    </cdr:from>
    <cdr:to>
      <cdr:x>0.76522</cdr:x>
      <cdr:y>0.44397</cdr:y>
    </cdr:to>
    <cdr:cxnSp macro="">
      <cdr:nvCxnSpPr>
        <cdr:cNvPr id="11" name="Přímá spojnice se šipkou 10">
          <a:extLst xmlns:a="http://schemas.openxmlformats.org/drawingml/2006/main">
            <a:ext uri="{FF2B5EF4-FFF2-40B4-BE49-F238E27FC236}">
              <a16:creationId xmlns:a16="http://schemas.microsoft.com/office/drawing/2014/main" id="{37140F18-2342-4267-B247-14D8F0115364}"/>
            </a:ext>
          </a:extLst>
        </cdr:cNvPr>
        <cdr:cNvCxnSpPr/>
      </cdr:nvCxnSpPr>
      <cdr:spPr>
        <a:xfrm xmlns:a="http://schemas.openxmlformats.org/drawingml/2006/main" flipV="1">
          <a:off x="8239539" y="1870027"/>
          <a:ext cx="685800" cy="329236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FFC000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0.70642</cdr:x>
      <cdr:y>0.56656</cdr:y>
    </cdr:from>
    <cdr:to>
      <cdr:x>0.76522</cdr:x>
      <cdr:y>0.64083</cdr:y>
    </cdr:to>
    <cdr:cxnSp macro="">
      <cdr:nvCxnSpPr>
        <cdr:cNvPr id="13" name="Přímá spojnice se šipkou 12">
          <a:extLst xmlns:a="http://schemas.openxmlformats.org/drawingml/2006/main">
            <a:ext uri="{FF2B5EF4-FFF2-40B4-BE49-F238E27FC236}">
              <a16:creationId xmlns:a16="http://schemas.microsoft.com/office/drawing/2014/main" id="{08C0BCB1-CA2F-4B72-BC56-D5617D61E465}"/>
            </a:ext>
          </a:extLst>
        </cdr:cNvPr>
        <cdr:cNvCxnSpPr/>
      </cdr:nvCxnSpPr>
      <cdr:spPr>
        <a:xfrm xmlns:a="http://schemas.openxmlformats.org/drawingml/2006/main">
          <a:off x="8239539" y="2806514"/>
          <a:ext cx="685800" cy="367909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82383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0.70642</cdr:x>
      <cdr:y>0.61621</cdr:y>
    </cdr:from>
    <cdr:to>
      <cdr:x>0.76522</cdr:x>
      <cdr:y>0.7854</cdr:y>
    </cdr:to>
    <cdr:cxnSp macro="">
      <cdr:nvCxnSpPr>
        <cdr:cNvPr id="15" name="Přímá spojnice se šipkou 14">
          <a:extLst xmlns:a="http://schemas.openxmlformats.org/drawingml/2006/main">
            <a:ext uri="{FF2B5EF4-FFF2-40B4-BE49-F238E27FC236}">
              <a16:creationId xmlns:a16="http://schemas.microsoft.com/office/drawing/2014/main" id="{C086251D-C142-4B0E-9F96-7985FF0BA44C}"/>
            </a:ext>
          </a:extLst>
        </cdr:cNvPr>
        <cdr:cNvCxnSpPr/>
      </cdr:nvCxnSpPr>
      <cdr:spPr>
        <a:xfrm xmlns:a="http://schemas.openxmlformats.org/drawingml/2006/main">
          <a:off x="8239539" y="3052436"/>
          <a:ext cx="685800" cy="838114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424166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0.70642</cdr:x>
      <cdr:y>0.24123</cdr:y>
    </cdr:from>
    <cdr:to>
      <cdr:x>0.76522</cdr:x>
      <cdr:y>0.39212</cdr:y>
    </cdr:to>
    <cdr:cxnSp macro="">
      <cdr:nvCxnSpPr>
        <cdr:cNvPr id="17" name="Přímá spojnice se šipkou 16">
          <a:extLst xmlns:a="http://schemas.openxmlformats.org/drawingml/2006/main">
            <a:ext uri="{FF2B5EF4-FFF2-40B4-BE49-F238E27FC236}">
              <a16:creationId xmlns:a16="http://schemas.microsoft.com/office/drawing/2014/main" id="{389DF3EF-12F7-4B22-8AC2-5351B6ED0F36}"/>
            </a:ext>
          </a:extLst>
        </cdr:cNvPr>
        <cdr:cNvCxnSpPr/>
      </cdr:nvCxnSpPr>
      <cdr:spPr>
        <a:xfrm xmlns:a="http://schemas.openxmlformats.org/drawingml/2006/main" flipV="1">
          <a:off x="8239539" y="1194976"/>
          <a:ext cx="685800" cy="747433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1A936F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0.6274</cdr:x>
      <cdr:y>0.22192</cdr:y>
    </cdr:from>
    <cdr:to>
      <cdr:x>0.71807</cdr:x>
      <cdr:y>0.30711</cdr:y>
    </cdr:to>
    <cdr:sp macro="" textlink="">
      <cdr:nvSpPr>
        <cdr:cNvPr id="2" name="Ovál 1"/>
        <cdr:cNvSpPr/>
      </cdr:nvSpPr>
      <cdr:spPr>
        <a:xfrm xmlns:a="http://schemas.openxmlformats.org/drawingml/2006/main">
          <a:off x="6944040" y="1106220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EFC25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0.23138</cdr:x>
      <cdr:y>0.24117</cdr:y>
    </cdr:from>
    <cdr:to>
      <cdr:x>0.32206</cdr:x>
      <cdr:y>0.32636</cdr:y>
    </cdr:to>
    <cdr:sp macro="" textlink="">
      <cdr:nvSpPr>
        <cdr:cNvPr id="3" name="Ovál 2"/>
        <cdr:cNvSpPr/>
      </cdr:nvSpPr>
      <cdr:spPr>
        <a:xfrm xmlns:a="http://schemas.openxmlformats.org/drawingml/2006/main">
          <a:off x="2560949" y="1202180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0.23716</cdr:x>
      <cdr:y>0.59576</cdr:y>
    </cdr:from>
    <cdr:to>
      <cdr:x>0.32784</cdr:x>
      <cdr:y>0.68095</cdr:y>
    </cdr:to>
    <cdr:sp macro="" textlink="">
      <cdr:nvSpPr>
        <cdr:cNvPr id="4" name="Ovál 3"/>
        <cdr:cNvSpPr/>
      </cdr:nvSpPr>
      <cdr:spPr>
        <a:xfrm xmlns:a="http://schemas.openxmlformats.org/drawingml/2006/main">
          <a:off x="2624936" y="2969717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1A936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0.71667</cdr:x>
      <cdr:y>0.58</cdr:y>
    </cdr:from>
    <cdr:to>
      <cdr:x>0.77699</cdr:x>
      <cdr:y>0.73357</cdr:y>
    </cdr:to>
    <cdr:cxnSp macro="">
      <cdr:nvCxnSpPr>
        <cdr:cNvPr id="5" name="Přímá spojnice se šipkou 4">
          <a:extLst xmlns:a="http://schemas.openxmlformats.org/drawingml/2006/main">
            <a:ext uri="{FF2B5EF4-FFF2-40B4-BE49-F238E27FC236}">
              <a16:creationId xmlns:a16="http://schemas.microsoft.com/office/drawing/2014/main" id="{2EF8F61F-9103-4BEB-8A22-EA51C9BEB823}"/>
            </a:ext>
          </a:extLst>
        </cdr:cNvPr>
        <cdr:cNvCxnSpPr/>
      </cdr:nvCxnSpPr>
      <cdr:spPr>
        <a:xfrm xmlns:a="http://schemas.openxmlformats.org/drawingml/2006/main" flipV="1">
          <a:off x="8148638" y="2873103"/>
          <a:ext cx="685800" cy="760726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424166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0.71667</cdr:x>
      <cdr:y>0.23332</cdr:y>
    </cdr:from>
    <cdr:to>
      <cdr:x>0.77699</cdr:x>
      <cdr:y>0.44643</cdr:y>
    </cdr:to>
    <cdr:cxnSp macro="">
      <cdr:nvCxnSpPr>
        <cdr:cNvPr id="7" name="Přímá spojnice se šipkou 6">
          <a:extLst xmlns:a="http://schemas.openxmlformats.org/drawingml/2006/main">
            <a:ext uri="{FF2B5EF4-FFF2-40B4-BE49-F238E27FC236}">
              <a16:creationId xmlns:a16="http://schemas.microsoft.com/office/drawing/2014/main" id="{D8F57348-D0C2-499D-BD09-9FCB3765207E}"/>
            </a:ext>
          </a:extLst>
        </cdr:cNvPr>
        <cdr:cNvCxnSpPr/>
      </cdr:nvCxnSpPr>
      <cdr:spPr>
        <a:xfrm xmlns:a="http://schemas.openxmlformats.org/drawingml/2006/main" flipV="1">
          <a:off x="8148638" y="1155785"/>
          <a:ext cx="685800" cy="1055644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C00000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0.71667</cdr:x>
      <cdr:y>0.09189</cdr:y>
    </cdr:from>
    <cdr:to>
      <cdr:x>0.77699</cdr:x>
      <cdr:y>0.14756</cdr:y>
    </cdr:to>
    <cdr:cxnSp macro="">
      <cdr:nvCxnSpPr>
        <cdr:cNvPr id="9" name="Přímá spojnice se šipkou 8">
          <a:extLst xmlns:a="http://schemas.openxmlformats.org/drawingml/2006/main">
            <a:ext uri="{FF2B5EF4-FFF2-40B4-BE49-F238E27FC236}">
              <a16:creationId xmlns:a16="http://schemas.microsoft.com/office/drawing/2014/main" id="{FC5E550A-0FD9-418C-B292-40AE50E779D7}"/>
            </a:ext>
          </a:extLst>
        </cdr:cNvPr>
        <cdr:cNvCxnSpPr/>
      </cdr:nvCxnSpPr>
      <cdr:spPr>
        <a:xfrm xmlns:a="http://schemas.openxmlformats.org/drawingml/2006/main" flipV="1">
          <a:off x="8148638" y="455200"/>
          <a:ext cx="685800" cy="275771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EFC25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0.71667</cdr:x>
      <cdr:y>0.33802</cdr:y>
    </cdr:from>
    <cdr:to>
      <cdr:x>0.77699</cdr:x>
      <cdr:y>0.71892</cdr:y>
    </cdr:to>
    <cdr:cxnSp macro="">
      <cdr:nvCxnSpPr>
        <cdr:cNvPr id="14" name="Přímá spojnice se šipkou 13">
          <a:extLst xmlns:a="http://schemas.openxmlformats.org/drawingml/2006/main">
            <a:ext uri="{FF2B5EF4-FFF2-40B4-BE49-F238E27FC236}">
              <a16:creationId xmlns:a16="http://schemas.microsoft.com/office/drawing/2014/main" id="{6EA364B5-7805-4C59-8F0A-0F7183B9C46E}"/>
            </a:ext>
          </a:extLst>
        </cdr:cNvPr>
        <cdr:cNvCxnSpPr/>
      </cdr:nvCxnSpPr>
      <cdr:spPr>
        <a:xfrm xmlns:a="http://schemas.openxmlformats.org/drawingml/2006/main" flipV="1">
          <a:off x="8148638" y="1674400"/>
          <a:ext cx="685800" cy="1886857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1A936F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0.71667</cdr:x>
      <cdr:y>0.7658</cdr:y>
    </cdr:from>
    <cdr:to>
      <cdr:x>0.77699</cdr:x>
      <cdr:y>0.7951</cdr:y>
    </cdr:to>
    <cdr:cxnSp macro="">
      <cdr:nvCxnSpPr>
        <cdr:cNvPr id="17" name="Přímá spojnice se šipkou 16">
          <a:extLst xmlns:a="http://schemas.openxmlformats.org/drawingml/2006/main">
            <a:ext uri="{FF2B5EF4-FFF2-40B4-BE49-F238E27FC236}">
              <a16:creationId xmlns:a16="http://schemas.microsoft.com/office/drawing/2014/main" id="{5C5C20A8-DA7C-4FC1-A750-E432B4495BF7}"/>
            </a:ext>
          </a:extLst>
        </cdr:cNvPr>
        <cdr:cNvCxnSpPr/>
      </cdr:nvCxnSpPr>
      <cdr:spPr>
        <a:xfrm xmlns:a="http://schemas.openxmlformats.org/drawingml/2006/main">
          <a:off x="8148638" y="3793486"/>
          <a:ext cx="685800" cy="145143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accent1">
              <a:lumMod val="60000"/>
              <a:lumOff val="40000"/>
            </a:schemeClr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0.71667</cdr:x>
      <cdr:y>0.69077</cdr:y>
    </cdr:from>
    <cdr:to>
      <cdr:x>0.77699</cdr:x>
      <cdr:y>0.73943</cdr:y>
    </cdr:to>
    <cdr:cxnSp macro="">
      <cdr:nvCxnSpPr>
        <cdr:cNvPr id="20" name="Přímá spojnice se šipkou 19">
          <a:extLst xmlns:a="http://schemas.openxmlformats.org/drawingml/2006/main">
            <a:ext uri="{FF2B5EF4-FFF2-40B4-BE49-F238E27FC236}">
              <a16:creationId xmlns:a16="http://schemas.microsoft.com/office/drawing/2014/main" id="{DC6C3EBF-B9E9-4FA9-9483-B7ABB083563B}"/>
            </a:ext>
          </a:extLst>
        </cdr:cNvPr>
        <cdr:cNvCxnSpPr/>
      </cdr:nvCxnSpPr>
      <cdr:spPr>
        <a:xfrm xmlns:a="http://schemas.openxmlformats.org/drawingml/2006/main" flipV="1">
          <a:off x="8148638" y="3421782"/>
          <a:ext cx="685800" cy="241075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525175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0.71667</cdr:x>
      <cdr:y>0.4728</cdr:y>
    </cdr:from>
    <cdr:to>
      <cdr:x>0.77699</cdr:x>
      <cdr:y>0.72771</cdr:y>
    </cdr:to>
    <cdr:cxnSp macro="">
      <cdr:nvCxnSpPr>
        <cdr:cNvPr id="23" name="Přímá spojnice se šipkou 22">
          <a:extLst xmlns:a="http://schemas.openxmlformats.org/drawingml/2006/main">
            <a:ext uri="{FF2B5EF4-FFF2-40B4-BE49-F238E27FC236}">
              <a16:creationId xmlns:a16="http://schemas.microsoft.com/office/drawing/2014/main" id="{02F1D278-1240-4FAE-AE8B-DDD18FAD9E9C}"/>
            </a:ext>
          </a:extLst>
        </cdr:cNvPr>
        <cdr:cNvCxnSpPr/>
      </cdr:nvCxnSpPr>
      <cdr:spPr>
        <a:xfrm xmlns:a="http://schemas.openxmlformats.org/drawingml/2006/main" flipV="1">
          <a:off x="8148638" y="2342058"/>
          <a:ext cx="685800" cy="1262742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424166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0.48882</cdr:x>
      <cdr:y>0.10316</cdr:y>
    </cdr:from>
    <cdr:to>
      <cdr:x>0.5795</cdr:x>
      <cdr:y>0.18835</cdr:y>
    </cdr:to>
    <cdr:sp macro="" textlink="">
      <cdr:nvSpPr>
        <cdr:cNvPr id="2" name="Ovál 1"/>
        <cdr:cNvSpPr/>
      </cdr:nvSpPr>
      <cdr:spPr>
        <a:xfrm xmlns:a="http://schemas.openxmlformats.org/drawingml/2006/main">
          <a:off x="5410328" y="514203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EFC25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0.40992</cdr:x>
      <cdr:y>0.34069</cdr:y>
    </cdr:from>
    <cdr:to>
      <cdr:x>0.5006</cdr:x>
      <cdr:y>0.42588</cdr:y>
    </cdr:to>
    <cdr:sp macro="" textlink="">
      <cdr:nvSpPr>
        <cdr:cNvPr id="3" name="Ovál 2"/>
        <cdr:cNvSpPr/>
      </cdr:nvSpPr>
      <cdr:spPr>
        <a:xfrm xmlns:a="http://schemas.openxmlformats.org/drawingml/2006/main">
          <a:off x="4537042" y="1698257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AF424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0.51324</cdr:x>
      <cdr:y>0.59612</cdr:y>
    </cdr:from>
    <cdr:to>
      <cdr:x>0.60392</cdr:x>
      <cdr:y>0.68131</cdr:y>
    </cdr:to>
    <cdr:sp macro="" textlink="">
      <cdr:nvSpPr>
        <cdr:cNvPr id="4" name="Ovál 3"/>
        <cdr:cNvSpPr/>
      </cdr:nvSpPr>
      <cdr:spPr>
        <a:xfrm xmlns:a="http://schemas.openxmlformats.org/drawingml/2006/main">
          <a:off x="5680584" y="2971487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1A936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0.24186</cdr:x>
      <cdr:y>0.63562</cdr:y>
    </cdr:from>
    <cdr:to>
      <cdr:x>0.33254</cdr:x>
      <cdr:y>0.72081</cdr:y>
    </cdr:to>
    <cdr:sp macro="" textlink="">
      <cdr:nvSpPr>
        <cdr:cNvPr id="5" name="Ovál 4"/>
        <cdr:cNvSpPr/>
      </cdr:nvSpPr>
      <cdr:spPr>
        <a:xfrm xmlns:a="http://schemas.openxmlformats.org/drawingml/2006/main">
          <a:off x="2676955" y="3168410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08678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0.72876</cdr:x>
      <cdr:y>0.54019</cdr:y>
    </cdr:from>
    <cdr:to>
      <cdr:x>0.7901</cdr:x>
      <cdr:y>0.54312</cdr:y>
    </cdr:to>
    <cdr:cxnSp macro="">
      <cdr:nvCxnSpPr>
        <cdr:cNvPr id="6" name="Přímá spojnice se šipkou 5">
          <a:extLst xmlns:a="http://schemas.openxmlformats.org/drawingml/2006/main">
            <a:ext uri="{FF2B5EF4-FFF2-40B4-BE49-F238E27FC236}">
              <a16:creationId xmlns:a16="http://schemas.microsoft.com/office/drawing/2014/main" id="{4F4CE149-4A33-4C8D-B905-18CCE0F088FE}"/>
            </a:ext>
          </a:extLst>
        </cdr:cNvPr>
        <cdr:cNvCxnSpPr/>
      </cdr:nvCxnSpPr>
      <cdr:spPr>
        <a:xfrm xmlns:a="http://schemas.openxmlformats.org/drawingml/2006/main" flipV="1">
          <a:off x="8148638" y="2675886"/>
          <a:ext cx="685800" cy="14514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1A936F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0.72876</cdr:x>
      <cdr:y>0.56949</cdr:y>
    </cdr:from>
    <cdr:to>
      <cdr:x>0.7901</cdr:x>
      <cdr:y>0.7658</cdr:y>
    </cdr:to>
    <cdr:cxnSp macro="">
      <cdr:nvCxnSpPr>
        <cdr:cNvPr id="10" name="Přímá spojnice se šipkou 9">
          <a:extLst xmlns:a="http://schemas.openxmlformats.org/drawingml/2006/main">
            <a:ext uri="{FF2B5EF4-FFF2-40B4-BE49-F238E27FC236}">
              <a16:creationId xmlns:a16="http://schemas.microsoft.com/office/drawing/2014/main" id="{4C2528C5-BA0D-41ED-BBD2-09150194AF2A}"/>
            </a:ext>
          </a:extLst>
        </cdr:cNvPr>
        <cdr:cNvCxnSpPr/>
      </cdr:nvCxnSpPr>
      <cdr:spPr>
        <a:xfrm xmlns:a="http://schemas.openxmlformats.org/drawingml/2006/main">
          <a:off x="8148638" y="2821029"/>
          <a:ext cx="685800" cy="972457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08678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0.72876</cdr:x>
      <cdr:y>0.33216</cdr:y>
    </cdr:from>
    <cdr:to>
      <cdr:x>0.7901</cdr:x>
      <cdr:y>0.45229</cdr:y>
    </cdr:to>
    <cdr:cxnSp macro="">
      <cdr:nvCxnSpPr>
        <cdr:cNvPr id="12" name="Přímá spojnice se šipkou 11">
          <a:extLst xmlns:a="http://schemas.openxmlformats.org/drawingml/2006/main">
            <a:ext uri="{FF2B5EF4-FFF2-40B4-BE49-F238E27FC236}">
              <a16:creationId xmlns:a16="http://schemas.microsoft.com/office/drawing/2014/main" id="{2E409A39-B329-4E03-98AB-5CF18D528FDC}"/>
            </a:ext>
          </a:extLst>
        </cdr:cNvPr>
        <cdr:cNvCxnSpPr/>
      </cdr:nvCxnSpPr>
      <cdr:spPr>
        <a:xfrm xmlns:a="http://schemas.openxmlformats.org/drawingml/2006/main" flipV="1">
          <a:off x="8148638" y="1645372"/>
          <a:ext cx="685800" cy="595085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AF424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0.72876</cdr:x>
      <cdr:y>0.12238</cdr:y>
    </cdr:from>
    <cdr:to>
      <cdr:x>0.7901</cdr:x>
      <cdr:y>0.35381</cdr:y>
    </cdr:to>
    <cdr:cxnSp macro="">
      <cdr:nvCxnSpPr>
        <cdr:cNvPr id="15" name="Přímá spojnice se šipkou 14">
          <a:extLst xmlns:a="http://schemas.openxmlformats.org/drawingml/2006/main">
            <a:ext uri="{FF2B5EF4-FFF2-40B4-BE49-F238E27FC236}">
              <a16:creationId xmlns:a16="http://schemas.microsoft.com/office/drawing/2014/main" id="{D32DCD97-8911-443A-89F5-4856946F40AA}"/>
            </a:ext>
          </a:extLst>
        </cdr:cNvPr>
        <cdr:cNvCxnSpPr/>
      </cdr:nvCxnSpPr>
      <cdr:spPr>
        <a:xfrm xmlns:a="http://schemas.openxmlformats.org/drawingml/2006/main" flipV="1">
          <a:off x="8148638" y="606230"/>
          <a:ext cx="685800" cy="1146399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EFC25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0.58935</cdr:x>
      <cdr:y>0.08548</cdr:y>
    </cdr:from>
    <cdr:to>
      <cdr:x>0.68003</cdr:x>
      <cdr:y>0.17067</cdr:y>
    </cdr:to>
    <cdr:sp macro="" textlink="">
      <cdr:nvSpPr>
        <cdr:cNvPr id="2" name="Ovál 1"/>
        <cdr:cNvSpPr/>
      </cdr:nvSpPr>
      <cdr:spPr>
        <a:xfrm xmlns:a="http://schemas.openxmlformats.org/drawingml/2006/main">
          <a:off x="6522974" y="426102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AF424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0.28052</cdr:x>
      <cdr:y>0.26309</cdr:y>
    </cdr:from>
    <cdr:to>
      <cdr:x>0.37119</cdr:x>
      <cdr:y>0.34828</cdr:y>
    </cdr:to>
    <cdr:sp macro="" textlink="">
      <cdr:nvSpPr>
        <cdr:cNvPr id="3" name="Ovál 2"/>
        <cdr:cNvSpPr/>
      </cdr:nvSpPr>
      <cdr:spPr>
        <a:xfrm xmlns:a="http://schemas.openxmlformats.org/drawingml/2006/main">
          <a:off x="3104766" y="1311428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1A936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0.28137</cdr:x>
      <cdr:y>0.58401</cdr:y>
    </cdr:from>
    <cdr:to>
      <cdr:x>0.37205</cdr:x>
      <cdr:y>0.6692</cdr:y>
    </cdr:to>
    <cdr:sp macro="" textlink="">
      <cdr:nvSpPr>
        <cdr:cNvPr id="4" name="Ovál 3"/>
        <cdr:cNvSpPr/>
      </cdr:nvSpPr>
      <cdr:spPr>
        <a:xfrm xmlns:a="http://schemas.openxmlformats.org/drawingml/2006/main">
          <a:off x="3114235" y="2911147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EFC25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0.69414</cdr:x>
      <cdr:y>0.56656</cdr:y>
    </cdr:from>
    <cdr:to>
      <cdr:x>0.75243</cdr:x>
      <cdr:y>0.71013</cdr:y>
    </cdr:to>
    <cdr:cxnSp macro="">
      <cdr:nvCxnSpPr>
        <cdr:cNvPr id="5" name="Přímá spojnice se šipkou 4">
          <a:extLst xmlns:a="http://schemas.openxmlformats.org/drawingml/2006/main">
            <a:ext uri="{FF2B5EF4-FFF2-40B4-BE49-F238E27FC236}">
              <a16:creationId xmlns:a16="http://schemas.microsoft.com/office/drawing/2014/main" id="{1DBA4C4F-3757-4BB1-95F5-79AABA7F819D}"/>
            </a:ext>
          </a:extLst>
        </cdr:cNvPr>
        <cdr:cNvCxnSpPr/>
      </cdr:nvCxnSpPr>
      <cdr:spPr>
        <a:xfrm xmlns:a="http://schemas.openxmlformats.org/drawingml/2006/main">
          <a:off x="8167538" y="2806514"/>
          <a:ext cx="685800" cy="711200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1A936F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0.69414</cdr:x>
      <cdr:y>0.18723</cdr:y>
    </cdr:from>
    <cdr:to>
      <cdr:x>0.75243</cdr:x>
      <cdr:y>0.43178</cdr:y>
    </cdr:to>
    <cdr:cxnSp macro="">
      <cdr:nvCxnSpPr>
        <cdr:cNvPr id="7" name="Přímá spojnice se šipkou 6">
          <a:extLst xmlns:a="http://schemas.openxmlformats.org/drawingml/2006/main">
            <a:ext uri="{FF2B5EF4-FFF2-40B4-BE49-F238E27FC236}">
              <a16:creationId xmlns:a16="http://schemas.microsoft.com/office/drawing/2014/main" id="{07AD90F8-FA72-4C5B-85E2-4B68CD99AA45}"/>
            </a:ext>
          </a:extLst>
        </cdr:cNvPr>
        <cdr:cNvCxnSpPr/>
      </cdr:nvCxnSpPr>
      <cdr:spPr>
        <a:xfrm xmlns:a="http://schemas.openxmlformats.org/drawingml/2006/main" flipV="1">
          <a:off x="8167538" y="927481"/>
          <a:ext cx="685800" cy="1211376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AF424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0.69414</cdr:x>
      <cdr:y>0.44057</cdr:y>
    </cdr:from>
    <cdr:to>
      <cdr:x>0.75243</cdr:x>
      <cdr:y>0.44936</cdr:y>
    </cdr:to>
    <cdr:cxnSp macro="">
      <cdr:nvCxnSpPr>
        <cdr:cNvPr id="9" name="Přímá spojnice se šipkou 8">
          <a:extLst xmlns:a="http://schemas.openxmlformats.org/drawingml/2006/main">
            <a:ext uri="{FF2B5EF4-FFF2-40B4-BE49-F238E27FC236}">
              <a16:creationId xmlns:a16="http://schemas.microsoft.com/office/drawing/2014/main" id="{74D18F68-A809-4735-A325-77F4EDF466B3}"/>
            </a:ext>
          </a:extLst>
        </cdr:cNvPr>
        <cdr:cNvCxnSpPr/>
      </cdr:nvCxnSpPr>
      <cdr:spPr>
        <a:xfrm xmlns:a="http://schemas.openxmlformats.org/drawingml/2006/main" flipV="1">
          <a:off x="8167538" y="2182401"/>
          <a:ext cx="685800" cy="43542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EFC25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0.43617</cdr:x>
      <cdr:y>0.53683</cdr:y>
    </cdr:from>
    <cdr:to>
      <cdr:x>0.52806</cdr:x>
      <cdr:y>0.62202</cdr:y>
    </cdr:to>
    <cdr:sp macro="" textlink="">
      <cdr:nvSpPr>
        <cdr:cNvPr id="7" name="Ovál 6"/>
        <cdr:cNvSpPr/>
      </cdr:nvSpPr>
      <cdr:spPr>
        <a:xfrm xmlns:a="http://schemas.openxmlformats.org/drawingml/2006/main">
          <a:off x="4763822" y="2675948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08678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0.43617</cdr:x>
      <cdr:y>0.31897</cdr:y>
    </cdr:from>
    <cdr:to>
      <cdr:x>0.52806</cdr:x>
      <cdr:y>0.40416</cdr:y>
    </cdr:to>
    <cdr:sp macro="" textlink="">
      <cdr:nvSpPr>
        <cdr:cNvPr id="3" name="Ovál 2"/>
        <cdr:cNvSpPr/>
      </cdr:nvSpPr>
      <cdr:spPr>
        <a:xfrm xmlns:a="http://schemas.openxmlformats.org/drawingml/2006/main">
          <a:off x="4763822" y="1589966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AF424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0.45291</cdr:x>
      <cdr:y>0.33647</cdr:y>
    </cdr:from>
    <cdr:to>
      <cdr:x>0.51161</cdr:x>
      <cdr:y>0.38755</cdr:y>
    </cdr:to>
    <cdr:pic>
      <cdr:nvPicPr>
        <cdr:cNvPr id="2" name="Picture 4" descr="Výsledek obrázku pro čro Brno logo">
          <a:extLst xmlns:a="http://schemas.openxmlformats.org/drawingml/2006/main">
            <a:ext uri="{FF2B5EF4-FFF2-40B4-BE49-F238E27FC236}">
              <a16:creationId xmlns:a16="http://schemas.microsoft.com/office/drawing/2014/main" id="{3EE37CB6-E4AC-44D2-95CE-BDDA8A996436}"/>
            </a:ext>
          </a:extLst>
        </cdr:cNvPr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4946645" y="1677212"/>
          <a:ext cx="641109" cy="254617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  <cdr:relSizeAnchor xmlns:cdr="http://schemas.openxmlformats.org/drawingml/2006/chartDrawing">
    <cdr:from>
      <cdr:x>0.24479</cdr:x>
      <cdr:y>0.40958</cdr:y>
    </cdr:from>
    <cdr:to>
      <cdr:x>0.33667</cdr:x>
      <cdr:y>0.49477</cdr:y>
    </cdr:to>
    <cdr:sp macro="" textlink="">
      <cdr:nvSpPr>
        <cdr:cNvPr id="4" name="Ovál 3"/>
        <cdr:cNvSpPr/>
      </cdr:nvSpPr>
      <cdr:spPr>
        <a:xfrm xmlns:a="http://schemas.openxmlformats.org/drawingml/2006/main">
          <a:off x="2673545" y="2041631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EFC25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0.53544</cdr:x>
      <cdr:y>0.68125</cdr:y>
    </cdr:from>
    <cdr:to>
      <cdr:x>0.62733</cdr:x>
      <cdr:y>0.76644</cdr:y>
    </cdr:to>
    <cdr:sp macro="" textlink="">
      <cdr:nvSpPr>
        <cdr:cNvPr id="5" name="Ovál 4"/>
        <cdr:cNvSpPr/>
      </cdr:nvSpPr>
      <cdr:spPr>
        <a:xfrm xmlns:a="http://schemas.openxmlformats.org/drawingml/2006/main">
          <a:off x="5848040" y="3395881"/>
          <a:ext cx="1003623" cy="424651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1A936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0.32181</cdr:x>
      <cdr:y>0.68125</cdr:y>
    </cdr:from>
    <cdr:to>
      <cdr:x>0.4137</cdr:x>
      <cdr:y>0.76645</cdr:y>
    </cdr:to>
    <cdr:sp macro="" textlink="">
      <cdr:nvSpPr>
        <cdr:cNvPr id="6" name="Ovál 5"/>
        <cdr:cNvSpPr/>
      </cdr:nvSpPr>
      <cdr:spPr>
        <a:xfrm xmlns:a="http://schemas.openxmlformats.org/drawingml/2006/main">
          <a:off x="3514857" y="3395873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48476B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0.70145</cdr:x>
      <cdr:y>0.66318</cdr:y>
    </cdr:from>
    <cdr:to>
      <cdr:x>0.7583</cdr:x>
      <cdr:y>0.77052</cdr:y>
    </cdr:to>
    <cdr:cxnSp macro="">
      <cdr:nvCxnSpPr>
        <cdr:cNvPr id="8" name="Přímá spojnice se šipkou 7">
          <a:extLst xmlns:a="http://schemas.openxmlformats.org/drawingml/2006/main">
            <a:ext uri="{FF2B5EF4-FFF2-40B4-BE49-F238E27FC236}">
              <a16:creationId xmlns:a16="http://schemas.microsoft.com/office/drawing/2014/main" id="{8765FFC9-0CCD-41AF-A62D-381D8D423C67}"/>
            </a:ext>
          </a:extLst>
        </cdr:cNvPr>
        <cdr:cNvCxnSpPr/>
      </cdr:nvCxnSpPr>
      <cdr:spPr>
        <a:xfrm xmlns:a="http://schemas.openxmlformats.org/drawingml/2006/main">
          <a:off x="8148639" y="3285105"/>
          <a:ext cx="660434" cy="531743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1A936F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0.70145</cdr:x>
      <cdr:y>0.45427</cdr:y>
    </cdr:from>
    <cdr:to>
      <cdr:x>0.7583</cdr:x>
      <cdr:y>0.61012</cdr:y>
    </cdr:to>
    <cdr:cxnSp macro="">
      <cdr:nvCxnSpPr>
        <cdr:cNvPr id="11" name="Přímá spojnice se šipkou 10">
          <a:extLst xmlns:a="http://schemas.openxmlformats.org/drawingml/2006/main">
            <a:ext uri="{FF2B5EF4-FFF2-40B4-BE49-F238E27FC236}">
              <a16:creationId xmlns:a16="http://schemas.microsoft.com/office/drawing/2014/main" id="{C2400C15-C809-45B0-92B3-72979CE4FF9C}"/>
            </a:ext>
          </a:extLst>
        </cdr:cNvPr>
        <cdr:cNvCxnSpPr/>
      </cdr:nvCxnSpPr>
      <cdr:spPr>
        <a:xfrm xmlns:a="http://schemas.openxmlformats.org/drawingml/2006/main" flipV="1">
          <a:off x="8148639" y="2250273"/>
          <a:ext cx="660434" cy="772004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08678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0.70145</cdr:x>
      <cdr:y>0.60924</cdr:y>
    </cdr:from>
    <cdr:to>
      <cdr:x>0.7583</cdr:x>
      <cdr:y>0.64852</cdr:y>
    </cdr:to>
    <cdr:cxnSp macro="">
      <cdr:nvCxnSpPr>
        <cdr:cNvPr id="13" name="Přímá spojnice se šipkou 12">
          <a:extLst xmlns:a="http://schemas.openxmlformats.org/drawingml/2006/main">
            <a:ext uri="{FF2B5EF4-FFF2-40B4-BE49-F238E27FC236}">
              <a16:creationId xmlns:a16="http://schemas.microsoft.com/office/drawing/2014/main" id="{37F74C89-194B-44CA-86CD-8BB5AC5C1890}"/>
            </a:ext>
          </a:extLst>
        </cdr:cNvPr>
        <cdr:cNvCxnSpPr/>
      </cdr:nvCxnSpPr>
      <cdr:spPr>
        <a:xfrm xmlns:a="http://schemas.openxmlformats.org/drawingml/2006/main" flipV="1">
          <a:off x="8148639" y="3017932"/>
          <a:ext cx="660434" cy="194601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424166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0.70145</cdr:x>
      <cdr:y>0.11819</cdr:y>
    </cdr:from>
    <cdr:to>
      <cdr:x>0.76048</cdr:x>
      <cdr:y>0.45713</cdr:y>
    </cdr:to>
    <cdr:cxnSp macro="">
      <cdr:nvCxnSpPr>
        <cdr:cNvPr id="17" name="Přímá spojnice se šipkou 16">
          <a:extLst xmlns:a="http://schemas.openxmlformats.org/drawingml/2006/main">
            <a:ext uri="{FF2B5EF4-FFF2-40B4-BE49-F238E27FC236}">
              <a16:creationId xmlns:a16="http://schemas.microsoft.com/office/drawing/2014/main" id="{D979E599-5A37-4861-98B3-B9558467AF6A}"/>
            </a:ext>
          </a:extLst>
        </cdr:cNvPr>
        <cdr:cNvCxnSpPr/>
      </cdr:nvCxnSpPr>
      <cdr:spPr>
        <a:xfrm xmlns:a="http://schemas.openxmlformats.org/drawingml/2006/main" flipV="1">
          <a:off x="8148639" y="585448"/>
          <a:ext cx="685800" cy="1678997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AF424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0.70145</cdr:x>
      <cdr:y>0.29692</cdr:y>
    </cdr:from>
    <cdr:to>
      <cdr:x>0.76048</cdr:x>
      <cdr:y>0.58271</cdr:y>
    </cdr:to>
    <cdr:cxnSp macro="">
      <cdr:nvCxnSpPr>
        <cdr:cNvPr id="19" name="Přímá spojnice se šipkou 18">
          <a:extLst xmlns:a="http://schemas.openxmlformats.org/drawingml/2006/main">
            <a:ext uri="{FF2B5EF4-FFF2-40B4-BE49-F238E27FC236}">
              <a16:creationId xmlns:a16="http://schemas.microsoft.com/office/drawing/2014/main" id="{E37682B2-DCF4-4768-9BB0-C81C8A44F43A}"/>
            </a:ext>
          </a:extLst>
        </cdr:cNvPr>
        <cdr:cNvCxnSpPr/>
      </cdr:nvCxnSpPr>
      <cdr:spPr>
        <a:xfrm xmlns:a="http://schemas.openxmlformats.org/drawingml/2006/main" flipV="1">
          <a:off x="8148639" y="1470819"/>
          <a:ext cx="685800" cy="1415716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EFC25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0.14553</cdr:x>
      <cdr:y>0.08548</cdr:y>
    </cdr:from>
    <cdr:to>
      <cdr:x>0.23657</cdr:x>
      <cdr:y>0.17067</cdr:y>
    </cdr:to>
    <cdr:sp macro="" textlink="">
      <cdr:nvSpPr>
        <cdr:cNvPr id="6" name="Ovál 5"/>
        <cdr:cNvSpPr/>
      </cdr:nvSpPr>
      <cdr:spPr>
        <a:xfrm xmlns:a="http://schemas.openxmlformats.org/drawingml/2006/main">
          <a:off x="1604283" y="426102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AF424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0.16027</cdr:x>
      <cdr:y>0.10315</cdr:y>
    </cdr:from>
    <cdr:to>
      <cdr:x>0.22676</cdr:x>
      <cdr:y>0.153</cdr:y>
    </cdr:to>
    <cdr:pic>
      <cdr:nvPicPr>
        <cdr:cNvPr id="7" name="Obrázek 6">
          <a:extLst xmlns:a="http://schemas.openxmlformats.org/drawingml/2006/main">
            <a:ext uri="{FF2B5EF4-FFF2-40B4-BE49-F238E27FC236}">
              <a16:creationId xmlns:a16="http://schemas.microsoft.com/office/drawing/2014/main" id="{5202B1D7-FCD1-4B78-BC79-74B631959F97}"/>
            </a:ext>
          </a:extLst>
        </cdr:cNvPr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 l="1356" t="26229" r="-1356" b="13238"/>
        <a:stretch xmlns:a="http://schemas.openxmlformats.org/drawingml/2006/main"/>
      </cdr:blipFill>
      <cdr:spPr>
        <a:xfrm xmlns:a="http://schemas.openxmlformats.org/drawingml/2006/main">
          <a:off x="1766741" y="514196"/>
          <a:ext cx="732949" cy="248479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0.22786</cdr:x>
      <cdr:y>0.33131</cdr:y>
    </cdr:from>
    <cdr:to>
      <cdr:x>0.3189</cdr:x>
      <cdr:y>0.4165</cdr:y>
    </cdr:to>
    <cdr:sp macro="" textlink="">
      <cdr:nvSpPr>
        <cdr:cNvPr id="8" name="Ovál 7"/>
        <cdr:cNvSpPr/>
      </cdr:nvSpPr>
      <cdr:spPr>
        <a:xfrm xmlns:a="http://schemas.openxmlformats.org/drawingml/2006/main">
          <a:off x="2626539" y="1641201"/>
          <a:ext cx="1049436" cy="42199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1A936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0.03316</cdr:x>
      <cdr:y>0.53381</cdr:y>
    </cdr:from>
    <cdr:to>
      <cdr:x>0.1242</cdr:x>
      <cdr:y>0.61901</cdr:y>
    </cdr:to>
    <cdr:sp macro="" textlink="">
      <cdr:nvSpPr>
        <cdr:cNvPr id="9" name="Ovál 8"/>
        <cdr:cNvSpPr/>
      </cdr:nvSpPr>
      <cdr:spPr>
        <a:xfrm xmlns:a="http://schemas.openxmlformats.org/drawingml/2006/main">
          <a:off x="382291" y="2644304"/>
          <a:ext cx="1049436" cy="42204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08678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0.26002</cdr:x>
      <cdr:y>0.34451</cdr:y>
    </cdr:from>
    <cdr:to>
      <cdr:x>0.29279</cdr:x>
      <cdr:y>0.40969</cdr:y>
    </cdr:to>
    <cdr:pic>
      <cdr:nvPicPr>
        <cdr:cNvPr id="3" name="Obrázek 2">
          <a:extLst xmlns:a="http://schemas.openxmlformats.org/drawingml/2006/main">
            <a:ext uri="{FF2B5EF4-FFF2-40B4-BE49-F238E27FC236}">
              <a16:creationId xmlns:a16="http://schemas.microsoft.com/office/drawing/2014/main" id="{D6C59925-217B-4C85-A65F-CDF45FB83D40}"/>
            </a:ext>
          </a:extLst>
        </cdr:cNvPr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2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 l="2819" t="10801" r="4733" b="6059"/>
        <a:stretch xmlns:a="http://schemas.openxmlformats.org/drawingml/2006/main"/>
      </cdr:blipFill>
      <cdr:spPr>
        <a:xfrm xmlns:a="http://schemas.openxmlformats.org/drawingml/2006/main">
          <a:off x="2866392" y="1717314"/>
          <a:ext cx="361222" cy="32487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0.61544</cdr:x>
      <cdr:y>0.3998</cdr:y>
    </cdr:from>
    <cdr:to>
      <cdr:x>0.70648</cdr:x>
      <cdr:y>0.48499</cdr:y>
    </cdr:to>
    <cdr:sp macro="" textlink="">
      <cdr:nvSpPr>
        <cdr:cNvPr id="11" name="Ovál 10"/>
        <cdr:cNvSpPr/>
      </cdr:nvSpPr>
      <cdr:spPr>
        <a:xfrm xmlns:a="http://schemas.openxmlformats.org/drawingml/2006/main">
          <a:off x="6784392" y="1992904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EFC25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0.70691</cdr:x>
      <cdr:y>0.34095</cdr:y>
    </cdr:from>
    <cdr:to>
      <cdr:x>0.7664</cdr:x>
      <cdr:y>0.55166</cdr:y>
    </cdr:to>
    <cdr:cxnSp macro="">
      <cdr:nvCxnSpPr>
        <cdr:cNvPr id="12" name="Přímá spojnice se šipkou 11">
          <a:extLst xmlns:a="http://schemas.openxmlformats.org/drawingml/2006/main">
            <a:ext uri="{FF2B5EF4-FFF2-40B4-BE49-F238E27FC236}">
              <a16:creationId xmlns:a16="http://schemas.microsoft.com/office/drawing/2014/main" id="{BEBD537D-C437-4366-8B45-9AD828C79DDD}"/>
            </a:ext>
          </a:extLst>
        </cdr:cNvPr>
        <cdr:cNvCxnSpPr/>
      </cdr:nvCxnSpPr>
      <cdr:spPr>
        <a:xfrm xmlns:a="http://schemas.openxmlformats.org/drawingml/2006/main" flipV="1">
          <a:off x="8148638" y="1688914"/>
          <a:ext cx="685800" cy="1043773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1A936F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0.70691</cdr:x>
      <cdr:y>0.55166</cdr:y>
    </cdr:from>
    <cdr:to>
      <cdr:x>0.7664</cdr:x>
      <cdr:y>0.57641</cdr:y>
    </cdr:to>
    <cdr:cxnSp macro="">
      <cdr:nvCxnSpPr>
        <cdr:cNvPr id="13" name="Přímá spojnice se šipkou 12">
          <a:extLst xmlns:a="http://schemas.openxmlformats.org/drawingml/2006/main">
            <a:ext uri="{FF2B5EF4-FFF2-40B4-BE49-F238E27FC236}">
              <a16:creationId xmlns:a16="http://schemas.microsoft.com/office/drawing/2014/main" id="{8065A5C5-EFD0-4135-B4B8-99E9FEBC5768}"/>
            </a:ext>
          </a:extLst>
        </cdr:cNvPr>
        <cdr:cNvCxnSpPr/>
      </cdr:nvCxnSpPr>
      <cdr:spPr>
        <a:xfrm xmlns:a="http://schemas.openxmlformats.org/drawingml/2006/main" flipV="1">
          <a:off x="8148638" y="2732686"/>
          <a:ext cx="685800" cy="122642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08678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0.70691</cdr:x>
      <cdr:y>0.60117</cdr:y>
    </cdr:from>
    <cdr:to>
      <cdr:x>0.7664</cdr:x>
      <cdr:y>0.73943</cdr:y>
    </cdr:to>
    <cdr:cxnSp macro="">
      <cdr:nvCxnSpPr>
        <cdr:cNvPr id="18" name="Přímá spojnice se šipkou 17">
          <a:extLst xmlns:a="http://schemas.openxmlformats.org/drawingml/2006/main">
            <a:ext uri="{FF2B5EF4-FFF2-40B4-BE49-F238E27FC236}">
              <a16:creationId xmlns:a16="http://schemas.microsoft.com/office/drawing/2014/main" id="{EB2712FC-5F5D-4B4D-A679-4AADCC755903}"/>
            </a:ext>
          </a:extLst>
        </cdr:cNvPr>
        <cdr:cNvCxnSpPr/>
      </cdr:nvCxnSpPr>
      <cdr:spPr>
        <a:xfrm xmlns:a="http://schemas.openxmlformats.org/drawingml/2006/main">
          <a:off x="8148638" y="2977970"/>
          <a:ext cx="685800" cy="684887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AF424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0.70691</cdr:x>
      <cdr:y>0.11826</cdr:y>
    </cdr:from>
    <cdr:to>
      <cdr:x>0.7664</cdr:x>
      <cdr:y>0.49917</cdr:y>
    </cdr:to>
    <cdr:cxnSp macro="">
      <cdr:nvCxnSpPr>
        <cdr:cNvPr id="20" name="Přímá spojnice se šipkou 19">
          <a:extLst xmlns:a="http://schemas.openxmlformats.org/drawingml/2006/main">
            <a:ext uri="{FF2B5EF4-FFF2-40B4-BE49-F238E27FC236}">
              <a16:creationId xmlns:a16="http://schemas.microsoft.com/office/drawing/2014/main" id="{D96112FB-C9D6-40F7-93CE-26DDC9B8FA1D}"/>
            </a:ext>
          </a:extLst>
        </cdr:cNvPr>
        <cdr:cNvCxnSpPr/>
      </cdr:nvCxnSpPr>
      <cdr:spPr>
        <a:xfrm xmlns:a="http://schemas.openxmlformats.org/drawingml/2006/main" flipV="1">
          <a:off x="8148638" y="585830"/>
          <a:ext cx="685800" cy="1886856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EFC25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0.30286</cdr:x>
      <cdr:y>0.31231</cdr:y>
    </cdr:from>
    <cdr:to>
      <cdr:x>0.3939</cdr:x>
      <cdr:y>0.39751</cdr:y>
    </cdr:to>
    <cdr:sp macro="" textlink="">
      <cdr:nvSpPr>
        <cdr:cNvPr id="2" name="Ovál 1"/>
        <cdr:cNvSpPr/>
      </cdr:nvSpPr>
      <cdr:spPr>
        <a:xfrm xmlns:a="http://schemas.openxmlformats.org/drawingml/2006/main">
          <a:off x="3338640" y="1556801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EFC25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0.59251</cdr:x>
      <cdr:y>0.09445</cdr:y>
    </cdr:from>
    <cdr:to>
      <cdr:x>0.68355</cdr:x>
      <cdr:y>0.17965</cdr:y>
    </cdr:to>
    <cdr:sp macro="" textlink="">
      <cdr:nvSpPr>
        <cdr:cNvPr id="3" name="Ovál 2"/>
        <cdr:cNvSpPr/>
      </cdr:nvSpPr>
      <cdr:spPr>
        <a:xfrm xmlns:a="http://schemas.openxmlformats.org/drawingml/2006/main">
          <a:off x="6531567" y="470823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1A936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0.32306</cdr:x>
      <cdr:y>0.51818</cdr:y>
    </cdr:from>
    <cdr:to>
      <cdr:x>0.4141</cdr:x>
      <cdr:y>0.60337</cdr:y>
    </cdr:to>
    <cdr:sp macro="" textlink="">
      <cdr:nvSpPr>
        <cdr:cNvPr id="4" name="Ovál 3"/>
        <cdr:cNvSpPr/>
      </cdr:nvSpPr>
      <cdr:spPr>
        <a:xfrm xmlns:a="http://schemas.openxmlformats.org/drawingml/2006/main">
          <a:off x="3561313" y="2582979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48476B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0.57637</cdr:x>
      <cdr:y>0.302</cdr:y>
    </cdr:from>
    <cdr:to>
      <cdr:x>0.66741</cdr:x>
      <cdr:y>0.38719</cdr:y>
    </cdr:to>
    <cdr:sp macro="" textlink="">
      <cdr:nvSpPr>
        <cdr:cNvPr id="5" name="Ovál 4"/>
        <cdr:cNvSpPr/>
      </cdr:nvSpPr>
      <cdr:spPr>
        <a:xfrm xmlns:a="http://schemas.openxmlformats.org/drawingml/2006/main">
          <a:off x="6353692" y="1505384"/>
          <a:ext cx="1003609" cy="424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AF424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0.59632</cdr:x>
      <cdr:y>0.52391</cdr:y>
    </cdr:from>
    <cdr:to>
      <cdr:x>0.68736</cdr:x>
      <cdr:y>0.60911</cdr:y>
    </cdr:to>
    <cdr:sp macro="" textlink="">
      <cdr:nvSpPr>
        <cdr:cNvPr id="6" name="Ovál 5"/>
        <cdr:cNvSpPr/>
      </cdr:nvSpPr>
      <cdr:spPr>
        <a:xfrm xmlns:a="http://schemas.openxmlformats.org/drawingml/2006/main">
          <a:off x="6873891" y="2595217"/>
          <a:ext cx="1049436" cy="42204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25400">
          <a:solidFill>
            <a:srgbClr val="555477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/>
        </a:p>
      </cdr:txBody>
    </cdr:sp>
  </cdr:relSizeAnchor>
  <cdr:relSizeAnchor xmlns:cdr="http://schemas.openxmlformats.org/drawingml/2006/chartDrawing">
    <cdr:from>
      <cdr:x>0.71479</cdr:x>
      <cdr:y>0.42299</cdr:y>
    </cdr:from>
    <cdr:to>
      <cdr:x>0.77428</cdr:x>
      <cdr:y>0.46401</cdr:y>
    </cdr:to>
    <cdr:cxnSp macro="">
      <cdr:nvCxnSpPr>
        <cdr:cNvPr id="7" name="Přímá spojnice se šipkou 6">
          <a:extLst xmlns:a="http://schemas.openxmlformats.org/drawingml/2006/main">
            <a:ext uri="{FF2B5EF4-FFF2-40B4-BE49-F238E27FC236}">
              <a16:creationId xmlns:a16="http://schemas.microsoft.com/office/drawing/2014/main" id="{6E2BF2AF-8E39-4AF3-AE35-928D44477BC9}"/>
            </a:ext>
          </a:extLst>
        </cdr:cNvPr>
        <cdr:cNvCxnSpPr/>
      </cdr:nvCxnSpPr>
      <cdr:spPr>
        <a:xfrm xmlns:a="http://schemas.openxmlformats.org/drawingml/2006/main" flipV="1">
          <a:off x="8239538" y="2095314"/>
          <a:ext cx="685800" cy="203200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1A936F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0.71479</cdr:x>
      <cdr:y>0.48745</cdr:y>
    </cdr:from>
    <cdr:to>
      <cdr:x>0.77428</cdr:x>
      <cdr:y>0.56132</cdr:y>
    </cdr:to>
    <cdr:cxnSp macro="">
      <cdr:nvCxnSpPr>
        <cdr:cNvPr id="9" name="Přímá spojnice se šipkou 8">
          <a:extLst xmlns:a="http://schemas.openxmlformats.org/drawingml/2006/main">
            <a:ext uri="{FF2B5EF4-FFF2-40B4-BE49-F238E27FC236}">
              <a16:creationId xmlns:a16="http://schemas.microsoft.com/office/drawing/2014/main" id="{40A9D1D0-DD8A-4207-B08A-32066E7CBFD3}"/>
            </a:ext>
          </a:extLst>
        </cdr:cNvPr>
        <cdr:cNvCxnSpPr/>
      </cdr:nvCxnSpPr>
      <cdr:spPr>
        <a:xfrm xmlns:a="http://schemas.openxmlformats.org/drawingml/2006/main">
          <a:off x="8239538" y="2414629"/>
          <a:ext cx="685800" cy="365920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424166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0.71479</cdr:x>
      <cdr:y>0.11032</cdr:y>
    </cdr:from>
    <cdr:to>
      <cdr:x>0.77428</cdr:x>
      <cdr:y>0.3179</cdr:y>
    </cdr:to>
    <cdr:cxnSp macro="">
      <cdr:nvCxnSpPr>
        <cdr:cNvPr id="14" name="Přímá spojnice se šipkou 13">
          <a:extLst xmlns:a="http://schemas.openxmlformats.org/drawingml/2006/main">
            <a:ext uri="{FF2B5EF4-FFF2-40B4-BE49-F238E27FC236}">
              <a16:creationId xmlns:a16="http://schemas.microsoft.com/office/drawing/2014/main" id="{CB73C6A4-1A35-4B3C-86B8-0C172F41DAEA}"/>
            </a:ext>
          </a:extLst>
        </cdr:cNvPr>
        <cdr:cNvCxnSpPr/>
      </cdr:nvCxnSpPr>
      <cdr:spPr>
        <a:xfrm xmlns:a="http://schemas.openxmlformats.org/drawingml/2006/main" flipV="1">
          <a:off x="8239538" y="546482"/>
          <a:ext cx="685800" cy="1028280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AF424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0.71479</cdr:x>
      <cdr:y>0.27356</cdr:y>
    </cdr:from>
    <cdr:to>
      <cdr:x>0.77428</cdr:x>
      <cdr:y>0.42885</cdr:y>
    </cdr:to>
    <cdr:cxnSp macro="">
      <cdr:nvCxnSpPr>
        <cdr:cNvPr id="16" name="Přímá spojnice se šipkou 15">
          <a:extLst xmlns:a="http://schemas.openxmlformats.org/drawingml/2006/main">
            <a:ext uri="{FF2B5EF4-FFF2-40B4-BE49-F238E27FC236}">
              <a16:creationId xmlns:a16="http://schemas.microsoft.com/office/drawing/2014/main" id="{358DA833-1D17-4C2A-AC54-23DF44E39867}"/>
            </a:ext>
          </a:extLst>
        </cdr:cNvPr>
        <cdr:cNvCxnSpPr/>
      </cdr:nvCxnSpPr>
      <cdr:spPr>
        <a:xfrm xmlns:a="http://schemas.openxmlformats.org/drawingml/2006/main" flipV="1">
          <a:off x="8239538" y="1355086"/>
          <a:ext cx="685800" cy="769257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EFC258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0.71479</cdr:x>
      <cdr:y>0.74236</cdr:y>
    </cdr:from>
    <cdr:to>
      <cdr:x>0.77428</cdr:x>
      <cdr:y>0.88705</cdr:y>
    </cdr:to>
    <cdr:cxnSp macro="">
      <cdr:nvCxnSpPr>
        <cdr:cNvPr id="18" name="Přímá spojnice se šipkou 17">
          <a:extLst xmlns:a="http://schemas.openxmlformats.org/drawingml/2006/main">
            <a:ext uri="{FF2B5EF4-FFF2-40B4-BE49-F238E27FC236}">
              <a16:creationId xmlns:a16="http://schemas.microsoft.com/office/drawing/2014/main" id="{15D9C1A2-DA28-4304-AD72-C7731AEB965D}"/>
            </a:ext>
          </a:extLst>
        </cdr:cNvPr>
        <cdr:cNvCxnSpPr/>
      </cdr:nvCxnSpPr>
      <cdr:spPr>
        <a:xfrm xmlns:a="http://schemas.openxmlformats.org/drawingml/2006/main">
          <a:off x="8239538" y="3677371"/>
          <a:ext cx="685800" cy="716704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accent1">
              <a:lumMod val="60000"/>
              <a:lumOff val="40000"/>
            </a:schemeClr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0.71479</cdr:x>
      <cdr:y>0.61344</cdr:y>
    </cdr:from>
    <cdr:to>
      <cdr:x>0.77428</cdr:x>
      <cdr:y>0.72185</cdr:y>
    </cdr:to>
    <cdr:cxnSp macro="">
      <cdr:nvCxnSpPr>
        <cdr:cNvPr id="21" name="Přímá spojnice se šipkou 20">
          <a:extLst xmlns:a="http://schemas.openxmlformats.org/drawingml/2006/main">
            <a:ext uri="{FF2B5EF4-FFF2-40B4-BE49-F238E27FC236}">
              <a16:creationId xmlns:a16="http://schemas.microsoft.com/office/drawing/2014/main" id="{CD3730B3-EE20-4250-9711-8AFC9819DC34}"/>
            </a:ext>
          </a:extLst>
        </cdr:cNvPr>
        <cdr:cNvCxnSpPr/>
      </cdr:nvCxnSpPr>
      <cdr:spPr>
        <a:xfrm xmlns:a="http://schemas.openxmlformats.org/drawingml/2006/main">
          <a:off x="8239538" y="3038743"/>
          <a:ext cx="685800" cy="537028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525175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A44F9100-EEFD-4D39-82AC-86F8A9ED64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4D98C07-36DB-4364-9BB6-4C71F582E75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522DA-9D8C-42FD-B3D2-1BB86A8D00A1}" type="datetimeFigureOut">
              <a:rPr lang="cs-CZ" smtClean="0"/>
              <a:t>04.08.2021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4F320B7-EFFC-4704-B559-FE1F3013B9E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378827"/>
            <a:ext cx="2945659" cy="495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9B63133-C690-46AD-A4F5-9EE74EA289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5" y="9378827"/>
            <a:ext cx="2945659" cy="495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04702E-1359-4F5C-85E8-7E5FA8F576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85848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7D73D-7D79-4447-B331-272C974673BE}" type="datetimeFigureOut">
              <a:rPr lang="cs-CZ" smtClean="0"/>
              <a:t>04.08.2021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51986"/>
            <a:ext cx="5438140" cy="3887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2" y="9378827"/>
            <a:ext cx="2945659" cy="495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5" y="9378827"/>
            <a:ext cx="2945659" cy="495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DC8BB-E834-42D4-BE32-67928E1934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83536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5445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1463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0566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7361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0559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65053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Vliv</a:t>
            </a:r>
            <a:r>
              <a:rPr lang="cs-CZ" baseline="0" dirty="0"/>
              <a:t> fúze na čísla – na týdenní </a:t>
            </a:r>
            <a:r>
              <a:rPr lang="cs-CZ" baseline="0" dirty="0" err="1"/>
              <a:t>reach</a:t>
            </a:r>
            <a:r>
              <a:rPr lang="cs-CZ" baseline="0" dirty="0"/>
              <a:t> vůbec žádný, na včerejší minimální - pilot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58502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Porovnání není zobrazeno z důvodu změny metodiky v datech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3136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00646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8287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26338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4604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2870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Celý trh ještě mírně klesl. Veřejnoprávní</a:t>
            </a:r>
            <a:r>
              <a:rPr lang="cs-CZ" baseline="0" dirty="0"/>
              <a:t> stanice se celkem drží, klesají spíše celoplošné soukromé stanice. Nadregionální a regionální stanice jsou stabilní nebo malinko rostou.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29746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80320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05828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75614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74938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18486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-133350" y="1446213"/>
            <a:ext cx="6946900" cy="39084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87074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95840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51874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73616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7361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omar.org/" TargetMode="External"/><Relationship Id="rId2" Type="http://schemas.openxmlformats.org/officeDocument/2006/relationships/hyperlink" Target="http://www.simar.cz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tgisurveys.com/" TargetMode="Externa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mar.cz/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tgisurveys.com/" TargetMode="External"/><Relationship Id="rId4" Type="http://schemas.openxmlformats.org/officeDocument/2006/relationships/hyperlink" Target="http://www.esomar.org/" TargetMode="Externa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omar.org/" TargetMode="External"/><Relationship Id="rId2" Type="http://schemas.openxmlformats.org/officeDocument/2006/relationships/hyperlink" Target="http://www.simar.cz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hyperlink" Target="http://www.tgisurveys.com/" TargetMode="Externa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omar.org/" TargetMode="External"/><Relationship Id="rId2" Type="http://schemas.openxmlformats.org/officeDocument/2006/relationships/hyperlink" Target="http://www.simar.cz/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www.tgisurveys.com/" TargetMode="Externa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omar.org/" TargetMode="External"/><Relationship Id="rId2" Type="http://schemas.openxmlformats.org/officeDocument/2006/relationships/hyperlink" Target="http://www.simar.cz/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www.tgisurveys.com/" TargetMode="Externa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omar.org/" TargetMode="External"/><Relationship Id="rId2" Type="http://schemas.openxmlformats.org/officeDocument/2006/relationships/hyperlink" Target="http://www.simar.cz/" TargetMode="External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jpeg"/><Relationship Id="rId4" Type="http://schemas.openxmlformats.org/officeDocument/2006/relationships/hyperlink" Target="http://www.tgisurveys.com/" TargetMode="Externa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mar.cz/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5" Type="http://schemas.openxmlformats.org/officeDocument/2006/relationships/hyperlink" Target="http://www.tgisurveys.com/" TargetMode="External"/><Relationship Id="rId4" Type="http://schemas.openxmlformats.org/officeDocument/2006/relationships/hyperlink" Target="http://www.esomar.org/" TargetMode="Externa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svg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hyperlink" Target="http://www.median.cz/" TargetMode="External"/><Relationship Id="rId7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Relationship Id="rId6" Type="http://schemas.openxmlformats.org/officeDocument/2006/relationships/hyperlink" Target="http://www.tgisurveys.com/" TargetMode="External"/><Relationship Id="rId5" Type="http://schemas.openxmlformats.org/officeDocument/2006/relationships/hyperlink" Target="http://www.esomar.org/" TargetMode="External"/><Relationship Id="rId4" Type="http://schemas.openxmlformats.org/officeDocument/2006/relationships/hyperlink" Target="http://www.simar.cz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Prv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>
            <a:extLst>
              <a:ext uri="{FF2B5EF4-FFF2-40B4-BE49-F238E27FC236}">
                <a16:creationId xmlns:a16="http://schemas.microsoft.com/office/drawing/2014/main" id="{4D45EBD4-B9A4-42F2-B147-623B5C55189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616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První snímek s pod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49886"/>
            <a:ext cx="10800000" cy="917513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4DBD725E-F466-4CFF-9540-3D7B3F6E7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161228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rvní snímek s pod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49886"/>
            <a:ext cx="10800000" cy="917513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4DBD725E-F466-4CFF-9540-3D7B3F6E7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2" name="TextovéPole 1"/>
          <p:cNvSpPr txBox="1"/>
          <p:nvPr userDrawn="1"/>
        </p:nvSpPr>
        <p:spPr>
          <a:xfrm>
            <a:off x="5012887" y="4297171"/>
            <a:ext cx="2166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0F65A6"/>
                </a:solidFill>
              </a:rPr>
              <a:t>STEM/MARK</a:t>
            </a:r>
          </a:p>
        </p:txBody>
      </p:sp>
      <p:sp>
        <p:nvSpPr>
          <p:cNvPr id="8" name="TextovéPole 7"/>
          <p:cNvSpPr txBox="1"/>
          <p:nvPr userDrawn="1"/>
        </p:nvSpPr>
        <p:spPr>
          <a:xfrm>
            <a:off x="5012887" y="3773951"/>
            <a:ext cx="2166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0F65A6"/>
                </a:solidFill>
              </a:rPr>
              <a:t>MEDIAN</a:t>
            </a:r>
          </a:p>
        </p:txBody>
      </p:sp>
    </p:spTree>
    <p:extLst>
      <p:ext uri="{BB962C8B-B14F-4D97-AF65-F5344CB8AC3E}">
        <p14:creationId xmlns:p14="http://schemas.microsoft.com/office/powerpoint/2010/main" val="2737886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E150A266-8648-4C90-9C3C-6C643AE7593E}"/>
              </a:ext>
            </a:extLst>
          </p:cNvPr>
          <p:cNvCxnSpPr/>
          <p:nvPr userDrawn="1"/>
        </p:nvCxnSpPr>
        <p:spPr>
          <a:xfrm>
            <a:off x="3702148" y="3582572"/>
            <a:ext cx="4787705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312058"/>
            <a:ext cx="10800000" cy="1281029"/>
          </a:xfrm>
        </p:spPr>
        <p:txBody>
          <a:bodyPr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74025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 userDrawn="1"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STEM/MARK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 NIELSEN ADMOSPHERE</a:t>
            </a:r>
          </a:p>
        </p:txBody>
      </p:sp>
    </p:spTree>
    <p:extLst>
      <p:ext uri="{BB962C8B-B14F-4D97-AF65-F5344CB8AC3E}">
        <p14:creationId xmlns:p14="http://schemas.microsoft.com/office/powerpoint/2010/main" val="1100881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Nadpis a pozná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9356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Nadpis, poznámka a 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6">
            <a:extLst>
              <a:ext uri="{FF2B5EF4-FFF2-40B4-BE49-F238E27FC236}">
                <a16:creationId xmlns:a16="http://schemas.microsoft.com/office/drawing/2014/main" id="{8EA99274-CB82-4139-8C1A-00FA052D27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3" y="6413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6CB07BAE-40DC-40D6-AEE7-9754CC81D4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04681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CDCE4B80-C7BE-43A5-B6E1-594F11B45A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7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 userDrawn="1"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STEM/MARK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 NIELSEN ADMOSPHERE</a:t>
            </a:r>
          </a:p>
        </p:txBody>
      </p:sp>
    </p:spTree>
    <p:extLst>
      <p:ext uri="{BB962C8B-B14F-4D97-AF65-F5344CB8AC3E}">
        <p14:creationId xmlns:p14="http://schemas.microsoft.com/office/powerpoint/2010/main" val="1711999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6">
            <a:extLst>
              <a:ext uri="{FF2B5EF4-FFF2-40B4-BE49-F238E27FC236}">
                <a16:creationId xmlns:a16="http://schemas.microsoft.com/office/drawing/2014/main" id="{60CB5FC9-A694-4BA5-8E9D-C017FFE45AF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3" y="6417317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2" name="Zástupný symbol pro obsah 6">
            <a:extLst>
              <a:ext uri="{FF2B5EF4-FFF2-40B4-BE49-F238E27FC236}">
                <a16:creationId xmlns:a16="http://schemas.microsoft.com/office/drawing/2014/main" id="{FD6AEF84-B1C9-4480-9D78-5C08F1691B6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33317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980158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05EF3F5-5F31-4EC5-8540-45C1C5BE9E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1994720"/>
            <a:ext cx="3806351" cy="420235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10" name="Zástupný symbol pro obsah 6">
            <a:extLst>
              <a:ext uri="{FF2B5EF4-FFF2-40B4-BE49-F238E27FC236}">
                <a16:creationId xmlns:a16="http://schemas.microsoft.com/office/drawing/2014/main" id="{723F1AD7-19EB-40F0-BC6D-53C984572B9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3" y="6413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6">
            <a:extLst>
              <a:ext uri="{FF2B5EF4-FFF2-40B4-BE49-F238E27FC236}">
                <a16:creationId xmlns:a16="http://schemas.microsoft.com/office/drawing/2014/main" id="{3E87A02A-F60F-48EB-AC74-98A27D7F6E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607216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05EF3F5-5F31-4EC5-8540-45C1C5BE9E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1994721"/>
            <a:ext cx="3806350" cy="420234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67B65673-C1F9-464E-BA8C-6E3D4FE871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4085546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5BB63A-6A2F-41AB-BBC8-FBAEC15E6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text 3">
            <a:extLst>
              <a:ext uri="{FF2B5EF4-FFF2-40B4-BE49-F238E27FC236}">
                <a16:creationId xmlns:a16="http://schemas.microsoft.com/office/drawing/2014/main" id="{3D9149F8-531D-4ABB-A7F9-C1FAD6A05A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7" cy="4202349"/>
          </a:xfrm>
        </p:spPr>
        <p:txBody>
          <a:bodyPr wrap="square">
            <a:noAutofit/>
          </a:bodyPr>
          <a:lstStyle>
            <a:lvl1pPr marL="0" indent="0">
              <a:lnSpc>
                <a:spcPts val="24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 userDrawn="1"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STEM/MARK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 NIELSEN ADMOSPHERE</a:t>
            </a:r>
          </a:p>
        </p:txBody>
      </p:sp>
    </p:spTree>
    <p:extLst>
      <p:ext uri="{BB962C8B-B14F-4D97-AF65-F5344CB8AC3E}">
        <p14:creationId xmlns:p14="http://schemas.microsoft.com/office/powerpoint/2010/main" val="266949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9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31133C4E-934B-4816-AB96-B765FE45CB23}"/>
              </a:ext>
            </a:extLst>
          </p:cNvPr>
          <p:cNvSpPr/>
          <p:nvPr userDrawn="1"/>
        </p:nvSpPr>
        <p:spPr>
          <a:xfrm>
            <a:off x="1507458" y="1466953"/>
            <a:ext cx="4038210" cy="353943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t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 algn="l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SIMAR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ESOMAR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TGI Network 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American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Marketing </a:t>
            </a:r>
            <a:r>
              <a:rPr lang="cs-CZ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Association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FE3B16B-8387-482E-984B-998AB2A0062D}"/>
              </a:ext>
            </a:extLst>
          </p:cNvPr>
          <p:cNvSpPr/>
          <p:nvPr userDrawn="1"/>
        </p:nvSpPr>
        <p:spPr>
          <a:xfrm rot="16200000">
            <a:off x="7254048" y="4420555"/>
            <a:ext cx="2498738" cy="73866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200" dirty="0">
                <a:solidFill>
                  <a:srgbClr val="0F65A6"/>
                </a:solidFill>
              </a:rPr>
              <a:t>kontakt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F8F88C18-22C8-4229-BD13-98D355826F2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0"/>
            <a:ext cx="0" cy="6039257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80B408B2-0232-4414-B7DF-B930040AFD7D}"/>
              </a:ext>
            </a:extLst>
          </p:cNvPr>
          <p:cNvCxnSpPr>
            <a:cxnSpLocks/>
          </p:cNvCxnSpPr>
          <p:nvPr userDrawn="1"/>
        </p:nvCxnSpPr>
        <p:spPr>
          <a:xfrm>
            <a:off x="1586083" y="1467731"/>
            <a:ext cx="10605917" cy="0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42282" y="4912318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225 301 111</a:t>
            </a:r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B9E36F85-ED02-46EE-AE52-1F34D31EDC0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6083" y="86732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2402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Prv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78D87A99-0C34-49C7-858A-124549B167A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6464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A5D89F68-14A3-4DFB-AC42-10EBAF5EC2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3" b="9191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10" name="Obdélník 9">
            <a:extLst>
              <a:ext uri="{FF2B5EF4-FFF2-40B4-BE49-F238E27FC236}">
                <a16:creationId xmlns:a16="http://schemas.microsoft.com/office/drawing/2014/main" id="{B9988563-B710-47DD-9F15-1F510B91CE2F}"/>
              </a:ext>
            </a:extLst>
          </p:cNvPr>
          <p:cNvSpPr/>
          <p:nvPr userDrawn="1"/>
        </p:nvSpPr>
        <p:spPr>
          <a:xfrm>
            <a:off x="-2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37000"/>
                </a:srgbClr>
              </a:gs>
              <a:gs pos="100000">
                <a:srgbClr val="78706A">
                  <a:alpha val="8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5">
            <a:extLst>
              <a:ext uri="{FF2B5EF4-FFF2-40B4-BE49-F238E27FC236}">
                <a16:creationId xmlns:a16="http://schemas.microsoft.com/office/drawing/2014/main" id="{90FED176-DF42-4478-B2A0-7B5302E233D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2949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rvní snímek s podna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19108"/>
            <a:ext cx="10800000" cy="979069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4DBD725E-F466-4CFF-9540-3D7B3F6E7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F4B4075-DF27-4FBC-9E38-1F9ED5975569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5659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ředěl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49" y="2757707"/>
            <a:ext cx="5542926" cy="1342584"/>
          </a:xfrm>
        </p:spPr>
        <p:txBody>
          <a:bodyPr tIns="360000" bIns="360000">
            <a:spAutoFit/>
          </a:bodyPr>
          <a:lstStyle>
            <a:lvl1pPr algn="r">
              <a:defRPr lang="cs-CZ" sz="4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6FDB061-5A88-4035-A444-2EF23503E1BC}"/>
              </a:ext>
            </a:extLst>
          </p:cNvPr>
          <p:cNvCxnSpPr>
            <a:cxnSpLocks/>
          </p:cNvCxnSpPr>
          <p:nvPr userDrawn="1"/>
        </p:nvCxnSpPr>
        <p:spPr>
          <a:xfrm flipV="1">
            <a:off x="5866670" y="477546"/>
            <a:ext cx="3624088" cy="590290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903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předělový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5211CFA-02C1-444D-8EE5-573B1BF4CB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3" b="9191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BEF45223-CB85-4A18-B6BE-8D0CFA08BC52}"/>
              </a:ext>
            </a:extLst>
          </p:cNvPr>
          <p:cNvSpPr/>
          <p:nvPr userDrawn="1"/>
        </p:nvSpPr>
        <p:spPr>
          <a:xfrm>
            <a:off x="-2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37000"/>
                </a:srgbClr>
              </a:gs>
              <a:gs pos="100000">
                <a:srgbClr val="9F989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49" y="2757707"/>
            <a:ext cx="5542926" cy="1342584"/>
          </a:xfrm>
        </p:spPr>
        <p:txBody>
          <a:bodyPr tIns="360000" bIns="360000">
            <a:spAutoFit/>
          </a:bodyPr>
          <a:lstStyle>
            <a:lvl1pPr algn="r">
              <a:defRPr lang="cs-CZ" sz="4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6FDB061-5A88-4035-A444-2EF23503E1BC}"/>
              </a:ext>
            </a:extLst>
          </p:cNvPr>
          <p:cNvCxnSpPr>
            <a:cxnSpLocks/>
          </p:cNvCxnSpPr>
          <p:nvPr userDrawn="1"/>
        </p:nvCxnSpPr>
        <p:spPr>
          <a:xfrm flipV="1">
            <a:off x="5866670" y="477546"/>
            <a:ext cx="3624088" cy="590290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514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0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04961" y="4875261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rgbClr val="5A7282"/>
              </a:solidFill>
            </a:endParaRP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225 301 111</a:t>
            </a:r>
            <a:endParaRPr lang="cs-CZ" sz="1600" dirty="0">
              <a:solidFill>
                <a:srgbClr val="5A7282"/>
              </a:solidFill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5877093F-2E4F-483A-9EC5-E010FFB6AD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" t="9776" r="75270" b="5933"/>
          <a:stretch/>
        </p:blipFill>
        <p:spPr>
          <a:xfrm>
            <a:off x="0" y="0"/>
            <a:ext cx="2977661" cy="6858000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836150A2-D9AE-4B91-9833-BD8DA0DAE8A9}"/>
              </a:ext>
            </a:extLst>
          </p:cNvPr>
          <p:cNvSpPr/>
          <p:nvPr userDrawn="1"/>
        </p:nvSpPr>
        <p:spPr>
          <a:xfrm>
            <a:off x="0" y="0"/>
            <a:ext cx="2977661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63922"/>
                </a:srgbClr>
              </a:gs>
              <a:gs pos="100000">
                <a:srgbClr val="9F989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DEEAE3A1-0411-4EAE-AD30-A954F0E72649}"/>
              </a:ext>
            </a:extLst>
          </p:cNvPr>
          <p:cNvSpPr/>
          <p:nvPr userDrawn="1"/>
        </p:nvSpPr>
        <p:spPr>
          <a:xfrm>
            <a:off x="2965874" y="1345116"/>
            <a:ext cx="4482906" cy="4627312"/>
          </a:xfrm>
          <a:prstGeom prst="rect">
            <a:avLst/>
          </a:prstGeom>
          <a:solidFill>
            <a:schemeClr val="bg1"/>
          </a:solidFill>
        </p:spPr>
        <p:txBody>
          <a:bodyPr wrap="square" lIns="432000" tIns="432000" rIns="432000" bIns="432000" anchor="ctr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5725"/>
            <a:endParaRPr lang="cs-CZ" sz="1600" b="1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3"/>
              </a:rPr>
              <a:t>SIMAR</a:t>
            </a:r>
            <a:r>
              <a:rPr lang="cs-CZ" sz="1400" dirty="0">
                <a:solidFill>
                  <a:srgbClr val="5A7282"/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4"/>
              </a:rPr>
              <a:t>ESOMAR</a:t>
            </a:r>
            <a:r>
              <a:rPr lang="cs-CZ" sz="1400" dirty="0">
                <a:solidFill>
                  <a:srgbClr val="5A7282"/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5"/>
              </a:rPr>
              <a:t>TGI Network 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 err="1">
                <a:solidFill>
                  <a:srgbClr val="5A7282"/>
                </a:solidFill>
              </a:rPr>
              <a:t>American</a:t>
            </a:r>
            <a:r>
              <a:rPr lang="cs-CZ" sz="1400" dirty="0">
                <a:solidFill>
                  <a:srgbClr val="5A7282"/>
                </a:solidFill>
              </a:rPr>
              <a:t> Marketing </a:t>
            </a:r>
            <a:r>
              <a:rPr lang="cs-CZ" sz="1400" dirty="0" err="1">
                <a:solidFill>
                  <a:srgbClr val="5A7282"/>
                </a:solidFill>
              </a:rPr>
              <a:t>Association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EB4C0A66-3901-47D9-852C-EC36B4C6A42A}"/>
              </a:ext>
            </a:extLst>
          </p:cNvPr>
          <p:cNvSpPr/>
          <p:nvPr userDrawn="1"/>
        </p:nvSpPr>
        <p:spPr>
          <a:xfrm rot="16200000">
            <a:off x="7421098" y="4410722"/>
            <a:ext cx="2498738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800" dirty="0">
                <a:solidFill>
                  <a:srgbClr val="929392"/>
                </a:solidFill>
              </a:rPr>
              <a:t>kontakt</a:t>
            </a: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1A28C4C4-218F-43D5-9AA8-E210349196D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1411945"/>
            <a:ext cx="0" cy="4627312"/>
          </a:xfrm>
          <a:prstGeom prst="line">
            <a:avLst/>
          </a:prstGeom>
          <a:ln w="19050">
            <a:solidFill>
              <a:srgbClr val="9293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5">
            <a:extLst>
              <a:ext uri="{FF2B5EF4-FFF2-40B4-BE49-F238E27FC236}">
                <a16:creationId xmlns:a16="http://schemas.microsoft.com/office/drawing/2014/main" id="{9C414932-BD22-4111-8C43-8DEAB9DD8A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80532" y="152478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5B73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4466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1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C119E5C7-ABFC-4482-B3D6-A412D1802D85}"/>
              </a:ext>
            </a:extLst>
          </p:cNvPr>
          <p:cNvSpPr/>
          <p:nvPr userDrawn="1"/>
        </p:nvSpPr>
        <p:spPr>
          <a:xfrm>
            <a:off x="2965874" y="1345116"/>
            <a:ext cx="4482906" cy="4627312"/>
          </a:xfrm>
          <a:prstGeom prst="rect">
            <a:avLst/>
          </a:prstGeom>
          <a:solidFill>
            <a:schemeClr val="bg1"/>
          </a:solidFill>
        </p:spPr>
        <p:txBody>
          <a:bodyPr wrap="square" lIns="432000" tIns="432000" rIns="432000" bIns="432000" anchor="ctr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5725"/>
            <a:endParaRPr lang="cs-CZ" sz="1600" b="1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2"/>
              </a:rPr>
              <a:t>SIMAR</a:t>
            </a:r>
            <a:r>
              <a:rPr lang="cs-CZ" sz="1400" dirty="0">
                <a:solidFill>
                  <a:srgbClr val="5A7282"/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3"/>
              </a:rPr>
              <a:t>ESOMAR</a:t>
            </a:r>
            <a:r>
              <a:rPr lang="cs-CZ" sz="1400" dirty="0">
                <a:solidFill>
                  <a:srgbClr val="5A7282"/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4"/>
              </a:rPr>
              <a:t>TGI Network 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 err="1">
                <a:solidFill>
                  <a:srgbClr val="5A7282"/>
                </a:solidFill>
              </a:rPr>
              <a:t>American</a:t>
            </a:r>
            <a:r>
              <a:rPr lang="cs-CZ" sz="1400" dirty="0">
                <a:solidFill>
                  <a:srgbClr val="5A7282"/>
                </a:solidFill>
              </a:rPr>
              <a:t> Marketing </a:t>
            </a:r>
            <a:r>
              <a:rPr lang="cs-CZ" sz="1400" dirty="0" err="1">
                <a:solidFill>
                  <a:srgbClr val="5A7282"/>
                </a:solidFill>
              </a:rPr>
              <a:t>Association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548736E5-41E4-49AD-90A7-6F263C5451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7" t="4483" b="9191"/>
          <a:stretch/>
        </p:blipFill>
        <p:spPr>
          <a:xfrm>
            <a:off x="-1" y="0"/>
            <a:ext cx="2977661" cy="6858000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836150A2-D9AE-4B91-9833-BD8DA0DAE8A9}"/>
              </a:ext>
            </a:extLst>
          </p:cNvPr>
          <p:cNvSpPr/>
          <p:nvPr userDrawn="1"/>
        </p:nvSpPr>
        <p:spPr>
          <a:xfrm>
            <a:off x="0" y="0"/>
            <a:ext cx="2977661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63922"/>
                </a:srgbClr>
              </a:gs>
              <a:gs pos="100000">
                <a:srgbClr val="9F989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04961" y="4875261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rgbClr val="5A7282"/>
              </a:solidFill>
            </a:endParaRP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225 301 111</a:t>
            </a:r>
            <a:endParaRPr lang="cs-CZ" sz="1600" dirty="0">
              <a:solidFill>
                <a:srgbClr val="5A7282"/>
              </a:solidFill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EB4C0A66-3901-47D9-852C-EC36B4C6A42A}"/>
              </a:ext>
            </a:extLst>
          </p:cNvPr>
          <p:cNvSpPr/>
          <p:nvPr userDrawn="1"/>
        </p:nvSpPr>
        <p:spPr>
          <a:xfrm rot="16200000">
            <a:off x="7421098" y="4410722"/>
            <a:ext cx="2498738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800" dirty="0">
                <a:solidFill>
                  <a:srgbClr val="929392"/>
                </a:solidFill>
              </a:rPr>
              <a:t>kontakt</a:t>
            </a: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1A28C4C4-218F-43D5-9AA8-E210349196D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1411945"/>
            <a:ext cx="0" cy="4627312"/>
          </a:xfrm>
          <a:prstGeom prst="line">
            <a:avLst/>
          </a:prstGeom>
          <a:ln w="19050">
            <a:solidFill>
              <a:srgbClr val="9293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5">
            <a:extLst>
              <a:ext uri="{FF2B5EF4-FFF2-40B4-BE49-F238E27FC236}">
                <a16:creationId xmlns:a16="http://schemas.microsoft.com/office/drawing/2014/main" id="{8751460A-47F7-46D6-89E5-8EBC2A09EBE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80532" y="152478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5B73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1299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 userDrawn="1"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STEM/MARK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 NIELSEN ADMOSPHERE</a:t>
            </a:r>
          </a:p>
        </p:txBody>
      </p:sp>
    </p:spTree>
    <p:extLst>
      <p:ext uri="{BB962C8B-B14F-4D97-AF65-F5344CB8AC3E}">
        <p14:creationId xmlns:p14="http://schemas.microsoft.com/office/powerpoint/2010/main" val="2062613160"/>
      </p:ext>
    </p:extLst>
  </p:cSld>
  <p:clrMapOvr>
    <a:masterClrMapping/>
  </p:clrMapOvr>
  <p:transition advTm="2000">
    <p:randomBa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E150A266-8648-4C90-9C3C-6C643AE7593E}"/>
              </a:ext>
            </a:extLst>
          </p:cNvPr>
          <p:cNvCxnSpPr/>
          <p:nvPr userDrawn="1"/>
        </p:nvCxnSpPr>
        <p:spPr>
          <a:xfrm>
            <a:off x="3702148" y="3582572"/>
            <a:ext cx="4787705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312058"/>
            <a:ext cx="10800000" cy="1281029"/>
          </a:xfrm>
        </p:spPr>
        <p:txBody>
          <a:bodyPr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740256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CDCE4B80-C7BE-43A5-B6E1-594F11B45A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7119999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1008813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E150A266-8648-4C90-9C3C-6C643AE7593E}"/>
              </a:ext>
            </a:extLst>
          </p:cNvPr>
          <p:cNvCxnSpPr/>
          <p:nvPr userDrawn="1"/>
        </p:nvCxnSpPr>
        <p:spPr>
          <a:xfrm>
            <a:off x="3702148" y="3582572"/>
            <a:ext cx="4787705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312058"/>
            <a:ext cx="10800000" cy="1281029"/>
          </a:xfrm>
        </p:spPr>
        <p:txBody>
          <a:bodyPr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740256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CDCE4B80-C7BE-43A5-B6E1-594F11B45A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7119999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A769A-D6AE-46E8-B335-503120E8D7AD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57095-F946-453D-AF8E-C8B39C6E20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 userDrawn="1"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STEM/MARK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 NIELSEN ADMOSPHERE</a:t>
            </a:r>
          </a:p>
        </p:txBody>
      </p:sp>
    </p:spTree>
    <p:extLst>
      <p:ext uri="{BB962C8B-B14F-4D97-AF65-F5344CB8AC3E}">
        <p14:creationId xmlns:p14="http://schemas.microsoft.com/office/powerpoint/2010/main" val="34781996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První snímek_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594AB02C-7F35-4DE9-BC60-5B9DA08B3F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001" y="3893261"/>
            <a:ext cx="2321520" cy="541165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A3309E32-22DF-4F85-9F10-1B4D7262E2BD}"/>
              </a:ext>
            </a:extLst>
          </p:cNvPr>
          <p:cNvSpPr/>
          <p:nvPr userDrawn="1"/>
        </p:nvSpPr>
        <p:spPr>
          <a:xfrm>
            <a:off x="0" y="0"/>
            <a:ext cx="80518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2" name="Nadpis 2" title="nadpis kapitoly">
            <a:extLst>
              <a:ext uri="{FF2B5EF4-FFF2-40B4-BE49-F238E27FC236}">
                <a16:creationId xmlns:a16="http://schemas.microsoft.com/office/drawing/2014/main" id="{DD39D952-D58A-4F05-A9A3-8699F9FB850A}"/>
              </a:ext>
            </a:extLst>
          </p:cNvPr>
          <p:cNvSpPr txBox="1">
            <a:spLocks/>
          </p:cNvSpPr>
          <p:nvPr userDrawn="1"/>
        </p:nvSpPr>
        <p:spPr>
          <a:xfrm>
            <a:off x="8295681" y="2268666"/>
            <a:ext cx="3632160" cy="1342584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cs-CZ" dirty="0">
                <a:solidFill>
                  <a:schemeClr val="bg1">
                    <a:lumMod val="95000"/>
                  </a:schemeClr>
                </a:solidFill>
              </a:rPr>
              <a:t>zpracováno pro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A09FFB1C-69BF-4D56-A9AB-DC4E56966BF8}"/>
              </a:ext>
            </a:extLst>
          </p:cNvPr>
          <p:cNvCxnSpPr>
            <a:cxnSpLocks/>
          </p:cNvCxnSpPr>
          <p:nvPr userDrawn="1"/>
        </p:nvCxnSpPr>
        <p:spPr>
          <a:xfrm>
            <a:off x="8891253" y="3598235"/>
            <a:ext cx="2441016" cy="0"/>
          </a:xfrm>
          <a:prstGeom prst="line">
            <a:avLst/>
          </a:prstGeom>
          <a:ln w="28575">
            <a:solidFill>
              <a:srgbClr val="F5F5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5">
            <a:extLst>
              <a:ext uri="{FF2B5EF4-FFF2-40B4-BE49-F238E27FC236}">
                <a16:creationId xmlns:a16="http://schemas.microsoft.com/office/drawing/2014/main" id="{286A522F-ABAA-42DF-992B-62A1C9A1A08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2570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1" name="Nadpis 2" title="nadpis kapitoly">
            <a:extLst>
              <a:ext uri="{FF2B5EF4-FFF2-40B4-BE49-F238E27FC236}">
                <a16:creationId xmlns:a16="http://schemas.microsoft.com/office/drawing/2014/main" id="{3D291AD2-748F-4C04-82A4-154D02937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40" y="2268666"/>
            <a:ext cx="674112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682E6313-2FD1-453D-B3FA-15C575164A75}"/>
              </a:ext>
            </a:extLst>
          </p:cNvPr>
          <p:cNvCxnSpPr>
            <a:cxnSpLocks/>
          </p:cNvCxnSpPr>
          <p:nvPr userDrawn="1"/>
        </p:nvCxnSpPr>
        <p:spPr>
          <a:xfrm>
            <a:off x="28053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24347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rvní snímek_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594AB02C-7F35-4DE9-BC60-5B9DA08B3F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001" y="3893261"/>
            <a:ext cx="2321520" cy="541165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A3309E32-22DF-4F85-9F10-1B4D7262E2BD}"/>
              </a:ext>
            </a:extLst>
          </p:cNvPr>
          <p:cNvSpPr/>
          <p:nvPr userDrawn="1"/>
        </p:nvSpPr>
        <p:spPr>
          <a:xfrm>
            <a:off x="0" y="0"/>
            <a:ext cx="80518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2" name="Nadpis 2" title="nadpis kapitoly">
            <a:extLst>
              <a:ext uri="{FF2B5EF4-FFF2-40B4-BE49-F238E27FC236}">
                <a16:creationId xmlns:a16="http://schemas.microsoft.com/office/drawing/2014/main" id="{DD39D952-D58A-4F05-A9A3-8699F9FB850A}"/>
              </a:ext>
            </a:extLst>
          </p:cNvPr>
          <p:cNvSpPr txBox="1">
            <a:spLocks/>
          </p:cNvSpPr>
          <p:nvPr userDrawn="1"/>
        </p:nvSpPr>
        <p:spPr>
          <a:xfrm>
            <a:off x="8295681" y="2268666"/>
            <a:ext cx="3632160" cy="1342584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cs-CZ" dirty="0">
                <a:solidFill>
                  <a:schemeClr val="bg1">
                    <a:lumMod val="95000"/>
                  </a:schemeClr>
                </a:solidFill>
              </a:rPr>
              <a:t>zpracováno pro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A09FFB1C-69BF-4D56-A9AB-DC4E56966BF8}"/>
              </a:ext>
            </a:extLst>
          </p:cNvPr>
          <p:cNvCxnSpPr>
            <a:cxnSpLocks/>
          </p:cNvCxnSpPr>
          <p:nvPr userDrawn="1"/>
        </p:nvCxnSpPr>
        <p:spPr>
          <a:xfrm>
            <a:off x="8891253" y="3598235"/>
            <a:ext cx="2441016" cy="0"/>
          </a:xfrm>
          <a:prstGeom prst="line">
            <a:avLst/>
          </a:prstGeom>
          <a:ln w="28575">
            <a:solidFill>
              <a:srgbClr val="F5F5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5">
            <a:extLst>
              <a:ext uri="{FF2B5EF4-FFF2-40B4-BE49-F238E27FC236}">
                <a16:creationId xmlns:a16="http://schemas.microsoft.com/office/drawing/2014/main" id="{286A522F-ABAA-42DF-992B-62A1C9A1A08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2570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682E6313-2FD1-453D-B3FA-15C575164A75}"/>
              </a:ext>
            </a:extLst>
          </p:cNvPr>
          <p:cNvCxnSpPr>
            <a:cxnSpLocks/>
          </p:cNvCxnSpPr>
          <p:nvPr userDrawn="1"/>
        </p:nvCxnSpPr>
        <p:spPr>
          <a:xfrm>
            <a:off x="28053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Nadpis 2" title="nadpis kapitoly">
            <a:extLst>
              <a:ext uri="{FF2B5EF4-FFF2-40B4-BE49-F238E27FC236}">
                <a16:creationId xmlns:a16="http://schemas.microsoft.com/office/drawing/2014/main" id="{425DD3FD-960F-44B8-9C5B-7886CAD4B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80" y="1919108"/>
            <a:ext cx="7244040" cy="979069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4" name="Zástupný symbol pro text 6">
            <a:extLst>
              <a:ext uri="{FF2B5EF4-FFF2-40B4-BE49-F238E27FC236}">
                <a16:creationId xmlns:a16="http://schemas.microsoft.com/office/drawing/2014/main" id="{2BA45223-5F99-4777-8F6A-FC1670C73D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3880" y="2875558"/>
            <a:ext cx="7244040" cy="47780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3770849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rvní snímek_I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A4501FE6-C1A7-4335-98E9-891ADAF3975D}"/>
              </a:ext>
            </a:extLst>
          </p:cNvPr>
          <p:cNvSpPr/>
          <p:nvPr userDrawn="1"/>
        </p:nvSpPr>
        <p:spPr>
          <a:xfrm>
            <a:off x="0" y="0"/>
            <a:ext cx="12192000" cy="5434818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0EE4DD6-158A-47B6-AF94-3FD2AF5655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240" y="5949768"/>
            <a:ext cx="2321520" cy="541165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9BFB0FAB-AC10-4185-B893-7B9B9693B2A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51EA41C1-3A63-4998-A9DB-3F022F47CF7D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Nadpis 2" title="nadpis kapitoly">
            <a:extLst>
              <a:ext uri="{FF2B5EF4-FFF2-40B4-BE49-F238E27FC236}">
                <a16:creationId xmlns:a16="http://schemas.microsoft.com/office/drawing/2014/main" id="{A8D998A8-0CA5-4F66-8210-69F021E7A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568289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První snímek_II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A4501FE6-C1A7-4335-98E9-891ADAF3975D}"/>
              </a:ext>
            </a:extLst>
          </p:cNvPr>
          <p:cNvSpPr/>
          <p:nvPr userDrawn="1"/>
        </p:nvSpPr>
        <p:spPr>
          <a:xfrm>
            <a:off x="0" y="0"/>
            <a:ext cx="12192000" cy="5434818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Nadpis 2" title="nadpis kapitoly">
            <a:extLst>
              <a:ext uri="{FF2B5EF4-FFF2-40B4-BE49-F238E27FC236}">
                <a16:creationId xmlns:a16="http://schemas.microsoft.com/office/drawing/2014/main" id="{FA0308F8-C767-46A4-8329-86D3B436C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19108"/>
            <a:ext cx="10800000" cy="979069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3BD668A5-7935-41FA-8ACE-030041BB8A40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ástupný symbol pro text 6">
            <a:extLst>
              <a:ext uri="{FF2B5EF4-FFF2-40B4-BE49-F238E27FC236}">
                <a16:creationId xmlns:a16="http://schemas.microsoft.com/office/drawing/2014/main" id="{1053ABB8-C364-418A-A190-BD787FC8D4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76CB8703-D33E-433A-82AB-9A915A7315D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4D43E7DC-6607-484B-88BF-D7E693008B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240" y="5949768"/>
            <a:ext cx="2321520" cy="54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4043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3170DC42-FA4D-4DCA-9BA3-C85619C80A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001" y="3893261"/>
            <a:ext cx="2321520" cy="541165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B8745225-5749-4980-B0AD-BD6CFF71D4C5}"/>
              </a:ext>
            </a:extLst>
          </p:cNvPr>
          <p:cNvSpPr/>
          <p:nvPr userDrawn="1"/>
        </p:nvSpPr>
        <p:spPr>
          <a:xfrm>
            <a:off x="-1" y="0"/>
            <a:ext cx="80518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 title="nadpis kapitoly">
            <a:extLst>
              <a:ext uri="{FF2B5EF4-FFF2-40B4-BE49-F238E27FC236}">
                <a16:creationId xmlns:a16="http://schemas.microsoft.com/office/drawing/2014/main" id="{A9BBAEF1-24AD-4B1A-BADD-73324AD73131}"/>
              </a:ext>
            </a:extLst>
          </p:cNvPr>
          <p:cNvSpPr txBox="1">
            <a:spLocks/>
          </p:cNvSpPr>
          <p:nvPr userDrawn="1"/>
        </p:nvSpPr>
        <p:spPr>
          <a:xfrm>
            <a:off x="8295681" y="2268666"/>
            <a:ext cx="3632160" cy="1342584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cs-CZ" dirty="0">
                <a:solidFill>
                  <a:schemeClr val="bg1">
                    <a:lumMod val="95000"/>
                  </a:schemeClr>
                </a:solidFill>
              </a:rPr>
              <a:t>zpracováno pro</a:t>
            </a:r>
          </a:p>
        </p:txBody>
      </p: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561ED0BE-476A-4C60-9696-EDFFE34933D6}"/>
              </a:ext>
            </a:extLst>
          </p:cNvPr>
          <p:cNvCxnSpPr>
            <a:cxnSpLocks/>
          </p:cNvCxnSpPr>
          <p:nvPr userDrawn="1"/>
        </p:nvCxnSpPr>
        <p:spPr>
          <a:xfrm>
            <a:off x="8891253" y="3598235"/>
            <a:ext cx="2441016" cy="0"/>
          </a:xfrm>
          <a:prstGeom prst="line">
            <a:avLst/>
          </a:prstGeom>
          <a:ln w="28575">
            <a:solidFill>
              <a:srgbClr val="F5F5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19">
            <a:extLst>
              <a:ext uri="{FF2B5EF4-FFF2-40B4-BE49-F238E27FC236}">
                <a16:creationId xmlns:a16="http://schemas.microsoft.com/office/drawing/2014/main" id="{45C3AA4C-D86D-4DB0-9CCC-44C9F916BB21}"/>
              </a:ext>
            </a:extLst>
          </p:cNvPr>
          <p:cNvCxnSpPr/>
          <p:nvPr userDrawn="1"/>
        </p:nvCxnSpPr>
        <p:spPr>
          <a:xfrm>
            <a:off x="1632047" y="3654424"/>
            <a:ext cx="4787705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5">
            <a:extLst>
              <a:ext uri="{FF2B5EF4-FFF2-40B4-BE49-F238E27FC236}">
                <a16:creationId xmlns:a16="http://schemas.microsoft.com/office/drawing/2014/main" id="{E2BABD2C-EB8D-4DCC-99C2-DA621219887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2570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7311FCE-D796-48E6-889B-2CE9477E6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416" y="2293148"/>
            <a:ext cx="7386966" cy="1325563"/>
          </a:xfrm>
        </p:spPr>
        <p:txBody>
          <a:bodyPr/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5760712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A4501FE6-C1A7-4335-98E9-891ADAF3975D}"/>
              </a:ext>
            </a:extLst>
          </p:cNvPr>
          <p:cNvSpPr/>
          <p:nvPr userDrawn="1"/>
        </p:nvSpPr>
        <p:spPr>
          <a:xfrm>
            <a:off x="0" y="0"/>
            <a:ext cx="12192000" cy="5434818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3A4B2FA-612E-4DEC-AD5E-D06D95B90539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767623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40720B9-2A30-45E6-AFE9-90880234B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543" y="2151538"/>
            <a:ext cx="11520914" cy="1325563"/>
          </a:xfrm>
        </p:spPr>
        <p:txBody>
          <a:bodyPr/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E150A266-8648-4C90-9C3C-6C643AE7593E}"/>
              </a:ext>
            </a:extLst>
          </p:cNvPr>
          <p:cNvCxnSpPr/>
          <p:nvPr userDrawn="1"/>
        </p:nvCxnSpPr>
        <p:spPr>
          <a:xfrm>
            <a:off x="3702148" y="3491864"/>
            <a:ext cx="4787705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>
            <a:extLst>
              <a:ext uri="{FF2B5EF4-FFF2-40B4-BE49-F238E27FC236}">
                <a16:creationId xmlns:a16="http://schemas.microsoft.com/office/drawing/2014/main" id="{AAB5207A-60CA-4C5E-8278-E074F81463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240" y="5949768"/>
            <a:ext cx="2321520" cy="54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107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2068751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Nadpis a pozná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D9B135FF-8EAC-4A59-9C9F-AB0BE5F08D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5447410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Nadpis, poznámka a 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C42A1D7E-EFE9-40EF-A50A-23D49C03FA5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3" y="6413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61D49F3F-73E7-401E-8642-2E2B707F00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1512216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BC34A84D-1F39-4674-8EBF-CDAECC9D1E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9" name="Zástupný symbol pro text 3">
            <a:extLst>
              <a:ext uri="{FF2B5EF4-FFF2-40B4-BE49-F238E27FC236}">
                <a16:creationId xmlns:a16="http://schemas.microsoft.com/office/drawing/2014/main" id="{125FC678-DCA8-494D-A4E4-47E91195F7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bg2">
                    <a:lumMod val="50000"/>
                  </a:schemeClr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6281676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id="{D9A507AD-2772-410F-84C9-8C838159660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3" y="6413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0" name="Zástupný symbol pro obsah 6">
            <a:extLst>
              <a:ext uri="{FF2B5EF4-FFF2-40B4-BE49-F238E27FC236}">
                <a16:creationId xmlns:a16="http://schemas.microsoft.com/office/drawing/2014/main" id="{3BAE6A88-9F0B-4F3D-B7CF-884C81EC04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1" name="Zástupný symbol pro text 3">
            <a:extLst>
              <a:ext uri="{FF2B5EF4-FFF2-40B4-BE49-F238E27FC236}">
                <a16:creationId xmlns:a16="http://schemas.microsoft.com/office/drawing/2014/main" id="{0E4C4F9E-CF19-45DE-A328-CD01CE21A6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bg2">
                    <a:lumMod val="50000"/>
                  </a:schemeClr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5148890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D5491E0F-C3B2-4EBA-B990-023B9CCE2E0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3" y="6413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id="{C0047417-80C9-4A43-8FCB-61BB0C38741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0" name="Zástupný symbol pro text 3">
            <a:extLst>
              <a:ext uri="{FF2B5EF4-FFF2-40B4-BE49-F238E27FC236}">
                <a16:creationId xmlns:a16="http://schemas.microsoft.com/office/drawing/2014/main" id="{C34CED88-1239-4532-998A-AE5238FF28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1994721"/>
            <a:ext cx="3806350" cy="420234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bg2">
                    <a:lumMod val="50000"/>
                  </a:schemeClr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8556016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9F206B42-8F13-45F2-8912-C750EBDC7DD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1994721"/>
            <a:ext cx="3806350" cy="420234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bg2">
                    <a:lumMod val="50000"/>
                  </a:schemeClr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5932888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5BB63A-6A2F-41AB-BBC8-FBAEC15E6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text 2">
            <a:extLst>
              <a:ext uri="{FF2B5EF4-FFF2-40B4-BE49-F238E27FC236}">
                <a16:creationId xmlns:a16="http://schemas.microsoft.com/office/drawing/2014/main" id="{E3812C4B-833E-4D4B-ABEA-1CA4A5E86B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9874" y="1825624"/>
            <a:ext cx="11151029" cy="4570285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 marL="0" indent="0">
              <a:buSzPct val="70000"/>
              <a:buFontTx/>
              <a:buNone/>
              <a:defRPr/>
            </a:lvl1pPr>
            <a:lvl2pPr>
              <a:buSzPct val="70000"/>
              <a:defRPr/>
            </a:lvl2pPr>
            <a:lvl3pPr marL="1143000" indent="-228600">
              <a:buSzPct val="70000"/>
              <a:buFont typeface="Arial" panose="020B0604020202020204" pitchFamily="34" charset="0"/>
              <a:buChar char="•"/>
              <a:defRPr/>
            </a:lvl3pPr>
            <a:lvl4pPr marL="1600200" indent="-228600">
              <a:buSzPct val="70000"/>
              <a:buFont typeface="Arial" panose="020B0604020202020204" pitchFamily="34" charset="0"/>
              <a:buChar char="•"/>
              <a:defRPr/>
            </a:lvl4pPr>
            <a:lvl5pPr marL="2057400" indent="-228600">
              <a:buSzPct val="70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2507836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9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34DBAE02-14D1-456F-88E2-6E4BCEAC1C62}"/>
              </a:ext>
            </a:extLst>
          </p:cNvPr>
          <p:cNvSpPr/>
          <p:nvPr userDrawn="1"/>
        </p:nvSpPr>
        <p:spPr>
          <a:xfrm>
            <a:off x="1507458" y="1466953"/>
            <a:ext cx="4038210" cy="353943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t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 algn="l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SIMAR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ESOMAR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TGI Network 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American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Marketing </a:t>
            </a:r>
            <a:r>
              <a:rPr lang="cs-CZ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Association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FE3B16B-8387-482E-984B-998AB2A0062D}"/>
              </a:ext>
            </a:extLst>
          </p:cNvPr>
          <p:cNvSpPr/>
          <p:nvPr userDrawn="1"/>
        </p:nvSpPr>
        <p:spPr>
          <a:xfrm rot="16200000">
            <a:off x="7254048" y="4420555"/>
            <a:ext cx="2498738" cy="73866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200" dirty="0">
                <a:solidFill>
                  <a:srgbClr val="0F65A6"/>
                </a:solidFill>
              </a:rPr>
              <a:t>kontakt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F8F88C18-22C8-4229-BD13-98D355826F2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0"/>
            <a:ext cx="0" cy="6039257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80B408B2-0232-4414-B7DF-B930040AFD7D}"/>
              </a:ext>
            </a:extLst>
          </p:cNvPr>
          <p:cNvCxnSpPr>
            <a:cxnSpLocks/>
          </p:cNvCxnSpPr>
          <p:nvPr userDrawn="1"/>
        </p:nvCxnSpPr>
        <p:spPr>
          <a:xfrm>
            <a:off x="1586083" y="1467731"/>
            <a:ext cx="10605917" cy="0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42282" y="4912318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225 301 111</a:t>
            </a:r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7998E71B-0A97-4750-87DE-FE2E5635D94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6083" y="86732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43740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Prv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>
            <a:extLst>
              <a:ext uri="{FF2B5EF4-FFF2-40B4-BE49-F238E27FC236}">
                <a16:creationId xmlns:a16="http://schemas.microsoft.com/office/drawing/2014/main" id="{4D45EBD4-B9A4-42F2-B147-623B5C55189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5741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První snímek s pod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49886"/>
            <a:ext cx="10800000" cy="917513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4DBD725E-F466-4CFF-9540-3D7B3F6E7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5FDE3FA-C319-48F5-9BB8-654CA6025B3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0357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E150A266-8648-4C90-9C3C-6C643AE7593E}"/>
              </a:ext>
            </a:extLst>
          </p:cNvPr>
          <p:cNvCxnSpPr/>
          <p:nvPr userDrawn="1"/>
        </p:nvCxnSpPr>
        <p:spPr>
          <a:xfrm>
            <a:off x="3702148" y="3582572"/>
            <a:ext cx="4787705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312058"/>
            <a:ext cx="10800000" cy="1281029"/>
          </a:xfrm>
        </p:spPr>
        <p:txBody>
          <a:bodyPr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1019233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8211342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Nadpis a pozná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1" y="6563963"/>
            <a:ext cx="96831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4023099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Nadpis, poznámka a 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6">
            <a:extLst>
              <a:ext uri="{FF2B5EF4-FFF2-40B4-BE49-F238E27FC236}">
                <a16:creationId xmlns:a16="http://schemas.microsoft.com/office/drawing/2014/main" id="{8EA99274-CB82-4139-8C1A-00FA052D27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1" y="6347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51CE9928-677D-42BE-A01F-BA4C4FCEC1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1" y="6563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4032734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C52D2F0C-E2B8-497B-B7AA-793562CF1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1" y="6563963"/>
            <a:ext cx="96831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8" name="Zástupný symbol pro text 3">
            <a:extLst>
              <a:ext uri="{FF2B5EF4-FFF2-40B4-BE49-F238E27FC236}">
                <a16:creationId xmlns:a16="http://schemas.microsoft.com/office/drawing/2014/main" id="{9BC52B2C-99B1-493D-A9A9-3D744CE6A6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rgbClr val="6F6F6F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8557613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id="{0B0D35CB-1ED6-474B-AE07-B553D79875A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1" y="6347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0" name="Zástupný symbol pro obsah 6">
            <a:extLst>
              <a:ext uri="{FF2B5EF4-FFF2-40B4-BE49-F238E27FC236}">
                <a16:creationId xmlns:a16="http://schemas.microsoft.com/office/drawing/2014/main" id="{62442809-7581-4860-9852-ADE19F9C2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1" y="6563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1" name="Zástupný symbol pro text 3">
            <a:extLst>
              <a:ext uri="{FF2B5EF4-FFF2-40B4-BE49-F238E27FC236}">
                <a16:creationId xmlns:a16="http://schemas.microsoft.com/office/drawing/2014/main" id="{5209B5A4-04E8-4D1A-B22E-BD777D7044D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rgbClr val="6F6F6F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8961089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774852E6-3321-40E0-80DD-449D60648DF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1" y="6347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id="{04189C6B-17D3-4B56-98B5-58EB29F73AE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1" y="6563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0" name="Zástupný symbol pro text 3">
            <a:extLst>
              <a:ext uri="{FF2B5EF4-FFF2-40B4-BE49-F238E27FC236}">
                <a16:creationId xmlns:a16="http://schemas.microsoft.com/office/drawing/2014/main" id="{C0DA9351-F0E6-4B17-839E-38A422F2C1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1994721"/>
            <a:ext cx="3806350" cy="420234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rgbClr val="6F6F6F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8901058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6">
            <a:extLst>
              <a:ext uri="{FF2B5EF4-FFF2-40B4-BE49-F238E27FC236}">
                <a16:creationId xmlns:a16="http://schemas.microsoft.com/office/drawing/2014/main" id="{8BAE8823-053D-46E8-8E92-715B55699A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1" y="6563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8" name="Zástupný symbol pro text 3">
            <a:extLst>
              <a:ext uri="{FF2B5EF4-FFF2-40B4-BE49-F238E27FC236}">
                <a16:creationId xmlns:a16="http://schemas.microsoft.com/office/drawing/2014/main" id="{46AB4E57-F52B-4814-BA9E-B4D0181FED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1994721"/>
            <a:ext cx="3806350" cy="420234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rgbClr val="6F6F6F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4567123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5BB63A-6A2F-41AB-BBC8-FBAEC15E6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9E0C3270-D598-4AE7-9C79-4118683976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7" cy="4202349"/>
          </a:xfrm>
        </p:spPr>
        <p:txBody>
          <a:bodyPr wrap="square">
            <a:noAutofit/>
          </a:bodyPr>
          <a:lstStyle>
            <a:lvl1pPr marL="0" indent="0">
              <a:lnSpc>
                <a:spcPts val="2400"/>
              </a:lnSpc>
              <a:buFontTx/>
              <a:buNone/>
              <a:defRPr lang="cs-CZ" sz="1400" smtClean="0">
                <a:solidFill>
                  <a:srgbClr val="6F6F6F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9443694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9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4E70CE6F-998F-4EA2-AE87-13900396C941}"/>
              </a:ext>
            </a:extLst>
          </p:cNvPr>
          <p:cNvSpPr/>
          <p:nvPr userDrawn="1"/>
        </p:nvSpPr>
        <p:spPr>
          <a:xfrm>
            <a:off x="1507458" y="1466953"/>
            <a:ext cx="4038210" cy="353943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t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 algn="l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SIMAR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ESOMAR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TGI Network 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American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Marketing </a:t>
            </a:r>
            <a:r>
              <a:rPr lang="cs-CZ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Association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FE3B16B-8387-482E-984B-998AB2A0062D}"/>
              </a:ext>
            </a:extLst>
          </p:cNvPr>
          <p:cNvSpPr/>
          <p:nvPr userDrawn="1"/>
        </p:nvSpPr>
        <p:spPr>
          <a:xfrm rot="16200000">
            <a:off x="7254048" y="4420555"/>
            <a:ext cx="2498738" cy="73866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200" dirty="0">
                <a:solidFill>
                  <a:srgbClr val="0F65A6"/>
                </a:solidFill>
              </a:rPr>
              <a:t>kontakt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F8F88C18-22C8-4229-BD13-98D355826F2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0"/>
            <a:ext cx="0" cy="6039257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80B408B2-0232-4414-B7DF-B930040AFD7D}"/>
              </a:ext>
            </a:extLst>
          </p:cNvPr>
          <p:cNvCxnSpPr>
            <a:cxnSpLocks/>
          </p:cNvCxnSpPr>
          <p:nvPr userDrawn="1"/>
        </p:nvCxnSpPr>
        <p:spPr>
          <a:xfrm>
            <a:off x="1586083" y="1467731"/>
            <a:ext cx="10605917" cy="0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42282" y="4912318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225 301 111</a:t>
            </a:r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B9E36F85-ED02-46EE-AE52-1F34D31EDC0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6083" y="86732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858921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A5D89F68-14A3-4DFB-AC42-10EBAF5EC2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3" b="9191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83000"/>
                </a:srgbClr>
              </a:gs>
              <a:gs pos="100000">
                <a:srgbClr val="78706A">
                  <a:alpha val="8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Nadpis 2" title="nadpis kapitoly">
            <a:extLst>
              <a:ext uri="{FF2B5EF4-FFF2-40B4-BE49-F238E27FC236}">
                <a16:creationId xmlns:a16="http://schemas.microsoft.com/office/drawing/2014/main" id="{671ED795-D817-40B0-8EDB-0F310F3A3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19108"/>
            <a:ext cx="10800000" cy="979069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EBCF3E58-F4D7-42C4-94E6-B4EB2C9C0CD1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ástupný symbol pro text 6">
            <a:extLst>
              <a:ext uri="{FF2B5EF4-FFF2-40B4-BE49-F238E27FC236}">
                <a16:creationId xmlns:a16="http://schemas.microsoft.com/office/drawing/2014/main" id="{EC56C1AB-7754-461D-9CB7-399EEFC420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7A16F4AA-7450-4B20-B6CA-5F06B423238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555199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Prv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78D87A99-0C34-49C7-858A-124549B167A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15017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74000"/>
                </a:srgbClr>
              </a:gs>
              <a:gs pos="100000">
                <a:srgbClr val="6F6F6F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/>
          <p:cNvSpPr txBox="1"/>
          <p:nvPr userDrawn="1"/>
        </p:nvSpPr>
        <p:spPr>
          <a:xfrm>
            <a:off x="5054929" y="431741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STEM/MARK</a:t>
            </a:r>
          </a:p>
        </p:txBody>
      </p:sp>
      <p:sp>
        <p:nvSpPr>
          <p:cNvPr id="15" name="TextovéPole 14"/>
          <p:cNvSpPr txBox="1"/>
          <p:nvPr userDrawn="1"/>
        </p:nvSpPr>
        <p:spPr>
          <a:xfrm>
            <a:off x="5054928" y="379419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MEDIAN</a:t>
            </a:r>
          </a:p>
        </p:txBody>
      </p:sp>
    </p:spTree>
    <p:extLst>
      <p:ext uri="{BB962C8B-B14F-4D97-AF65-F5344CB8AC3E}">
        <p14:creationId xmlns:p14="http://schemas.microsoft.com/office/powerpoint/2010/main" val="1726215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1" t="235" r="9609" b="1"/>
          <a:stretch/>
        </p:blipFill>
        <p:spPr>
          <a:xfrm>
            <a:off x="0" y="0"/>
            <a:ext cx="8136000" cy="6858000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1"/>
            <a:ext cx="8136001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74000"/>
                </a:srgbClr>
              </a:gs>
              <a:gs pos="100000">
                <a:srgbClr val="6F6F6F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0016"/>
            <a:ext cx="8136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2847490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ástupný symbol pro text 6">
            <a:extLst>
              <a:ext uri="{FF2B5EF4-FFF2-40B4-BE49-F238E27FC236}">
                <a16:creationId xmlns:a16="http://schemas.microsoft.com/office/drawing/2014/main" id="{EC56C1AB-7754-461D-9CB7-399EEFC420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066770"/>
            <a:ext cx="8136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</a:t>
            </a:r>
            <a:r>
              <a:rPr lang="cs-CZ" dirty="0" err="1"/>
              <a:t>stdgdyly</a:t>
            </a:r>
            <a:r>
              <a:rPr lang="cs-CZ" dirty="0"/>
              <a:t>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9513483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74000"/>
                </a:srgbClr>
              </a:gs>
              <a:gs pos="100000">
                <a:srgbClr val="6F6F6F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véPole 5"/>
          <p:cNvSpPr txBox="1"/>
          <p:nvPr userDrawn="1"/>
        </p:nvSpPr>
        <p:spPr>
          <a:xfrm>
            <a:off x="5054929" y="431741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STEM/MARK</a:t>
            </a:r>
          </a:p>
        </p:txBody>
      </p:sp>
      <p:sp>
        <p:nvSpPr>
          <p:cNvPr id="10" name="TextovéPole 9"/>
          <p:cNvSpPr txBox="1"/>
          <p:nvPr userDrawn="1"/>
        </p:nvSpPr>
        <p:spPr>
          <a:xfrm>
            <a:off x="5054928" y="379419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MEDIAN</a:t>
            </a:r>
          </a:p>
        </p:txBody>
      </p:sp>
    </p:spTree>
    <p:extLst>
      <p:ext uri="{BB962C8B-B14F-4D97-AF65-F5344CB8AC3E}">
        <p14:creationId xmlns:p14="http://schemas.microsoft.com/office/powerpoint/2010/main" val="411542273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08" r="18682" b="269"/>
          <a:stretch/>
        </p:blipFill>
        <p:spPr>
          <a:xfrm>
            <a:off x="0" y="-24727"/>
            <a:ext cx="8136000" cy="6882727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-24728"/>
            <a:ext cx="8136000" cy="6882727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74000"/>
                </a:srgbClr>
              </a:gs>
              <a:gs pos="100000">
                <a:srgbClr val="6F6F6F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0016"/>
            <a:ext cx="8136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2847490" y="381597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ástupný symbol pro text 6">
            <a:extLst>
              <a:ext uri="{FF2B5EF4-FFF2-40B4-BE49-F238E27FC236}">
                <a16:creationId xmlns:a16="http://schemas.microsoft.com/office/drawing/2014/main" id="{EC56C1AB-7754-461D-9CB7-399EEFC420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066770"/>
            <a:ext cx="8136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</a:t>
            </a:r>
            <a:r>
              <a:rPr lang="cs-CZ" dirty="0" err="1"/>
              <a:t>stdgdyly</a:t>
            </a:r>
            <a:r>
              <a:rPr lang="cs-CZ" dirty="0"/>
              <a:t>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42743024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radiooxygene.fr/wp-content/uploads/2009/07/radioAdvertising.jp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183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74000"/>
                </a:srgbClr>
              </a:gs>
              <a:gs pos="100000">
                <a:srgbClr val="6F6F6F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/>
          <p:cNvSpPr txBox="1"/>
          <p:nvPr userDrawn="1"/>
        </p:nvSpPr>
        <p:spPr>
          <a:xfrm>
            <a:off x="5054929" y="431741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STEM/MARK</a:t>
            </a:r>
          </a:p>
        </p:txBody>
      </p:sp>
      <p:sp>
        <p:nvSpPr>
          <p:cNvPr id="11" name="TextovéPole 10"/>
          <p:cNvSpPr txBox="1"/>
          <p:nvPr userDrawn="1"/>
        </p:nvSpPr>
        <p:spPr>
          <a:xfrm>
            <a:off x="5054928" y="379419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MEDIAN</a:t>
            </a:r>
          </a:p>
        </p:txBody>
      </p:sp>
    </p:spTree>
    <p:extLst>
      <p:ext uri="{BB962C8B-B14F-4D97-AF65-F5344CB8AC3E}">
        <p14:creationId xmlns:p14="http://schemas.microsoft.com/office/powerpoint/2010/main" val="42180187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radiooxygene.fr/wp-content/uploads/2009/07/radioAdvertising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" t="-60" r="32036"/>
          <a:stretch/>
        </p:blipFill>
        <p:spPr bwMode="auto">
          <a:xfrm>
            <a:off x="0" y="-22796"/>
            <a:ext cx="8136000" cy="688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-22796"/>
            <a:ext cx="8136000" cy="6880796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74000"/>
                </a:srgbClr>
              </a:gs>
              <a:gs pos="100000">
                <a:srgbClr val="6F6F6F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0016"/>
            <a:ext cx="8136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2847490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ástupný symbol pro text 6">
            <a:extLst>
              <a:ext uri="{FF2B5EF4-FFF2-40B4-BE49-F238E27FC236}">
                <a16:creationId xmlns:a16="http://schemas.microsoft.com/office/drawing/2014/main" id="{EC56C1AB-7754-461D-9CB7-399EEFC420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066770"/>
            <a:ext cx="8136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</a:t>
            </a:r>
            <a:r>
              <a:rPr lang="cs-CZ" dirty="0" err="1"/>
              <a:t>stdgdyly</a:t>
            </a:r>
            <a:r>
              <a:rPr lang="cs-CZ" dirty="0"/>
              <a:t>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72431227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rvní snímek s podna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19108"/>
            <a:ext cx="10800000" cy="979069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4DBD725E-F466-4CFF-9540-3D7B3F6E7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F4B4075-DF27-4FBC-9E38-1F9ED5975569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16103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ředěl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49" y="2757707"/>
            <a:ext cx="5542926" cy="1342584"/>
          </a:xfrm>
        </p:spPr>
        <p:txBody>
          <a:bodyPr tIns="360000" bIns="360000">
            <a:spAutoFit/>
          </a:bodyPr>
          <a:lstStyle>
            <a:lvl1pPr algn="r">
              <a:defRPr lang="cs-CZ" sz="4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6FDB061-5A88-4035-A444-2EF23503E1BC}"/>
              </a:ext>
            </a:extLst>
          </p:cNvPr>
          <p:cNvCxnSpPr>
            <a:cxnSpLocks/>
          </p:cNvCxnSpPr>
          <p:nvPr userDrawn="1"/>
        </p:nvCxnSpPr>
        <p:spPr>
          <a:xfrm flipV="1">
            <a:off x="5866670" y="477546"/>
            <a:ext cx="3624088" cy="590290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429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předělový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5211CFA-02C1-444D-8EE5-573B1BF4CB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3" b="9191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BEF45223-CB85-4A18-B6BE-8D0CFA08BC52}"/>
              </a:ext>
            </a:extLst>
          </p:cNvPr>
          <p:cNvSpPr/>
          <p:nvPr userDrawn="1"/>
        </p:nvSpPr>
        <p:spPr>
          <a:xfrm>
            <a:off x="-2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37000"/>
                </a:srgbClr>
              </a:gs>
              <a:gs pos="100000">
                <a:srgbClr val="9F989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49" y="2757707"/>
            <a:ext cx="5542926" cy="1342584"/>
          </a:xfrm>
        </p:spPr>
        <p:txBody>
          <a:bodyPr tIns="360000" bIns="360000">
            <a:spAutoFit/>
          </a:bodyPr>
          <a:lstStyle>
            <a:lvl1pPr algn="r">
              <a:defRPr lang="cs-CZ" sz="4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6FDB061-5A88-4035-A444-2EF23503E1BC}"/>
              </a:ext>
            </a:extLst>
          </p:cNvPr>
          <p:cNvCxnSpPr>
            <a:cxnSpLocks/>
          </p:cNvCxnSpPr>
          <p:nvPr userDrawn="1"/>
        </p:nvCxnSpPr>
        <p:spPr>
          <a:xfrm flipV="1">
            <a:off x="5866670" y="477546"/>
            <a:ext cx="3624088" cy="590290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346864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0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35E49361-8D4D-46C1-8780-9BAF38DCA985}"/>
              </a:ext>
            </a:extLst>
          </p:cNvPr>
          <p:cNvSpPr/>
          <p:nvPr userDrawn="1"/>
        </p:nvSpPr>
        <p:spPr>
          <a:xfrm>
            <a:off x="2965874" y="1345116"/>
            <a:ext cx="4482906" cy="4627312"/>
          </a:xfrm>
          <a:prstGeom prst="rect">
            <a:avLst/>
          </a:prstGeom>
          <a:solidFill>
            <a:schemeClr val="bg1"/>
          </a:solidFill>
        </p:spPr>
        <p:txBody>
          <a:bodyPr wrap="square" lIns="432000" tIns="432000" rIns="432000" bIns="432000" anchor="ctr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5725"/>
            <a:endParaRPr lang="cs-CZ" sz="1600" b="1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2"/>
              </a:rPr>
              <a:t>SIMAR</a:t>
            </a:r>
            <a:r>
              <a:rPr lang="cs-CZ" sz="1400" dirty="0">
                <a:solidFill>
                  <a:srgbClr val="5A7282"/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3"/>
              </a:rPr>
              <a:t>ESOMAR</a:t>
            </a:r>
            <a:r>
              <a:rPr lang="cs-CZ" sz="1400" dirty="0">
                <a:solidFill>
                  <a:srgbClr val="5A7282"/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4"/>
              </a:rPr>
              <a:t>TGI Network 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 err="1">
                <a:solidFill>
                  <a:srgbClr val="5A7282"/>
                </a:solidFill>
              </a:rPr>
              <a:t>American</a:t>
            </a:r>
            <a:r>
              <a:rPr lang="cs-CZ" sz="1400" dirty="0">
                <a:solidFill>
                  <a:srgbClr val="5A7282"/>
                </a:solidFill>
              </a:rPr>
              <a:t> Marketing </a:t>
            </a:r>
            <a:r>
              <a:rPr lang="cs-CZ" sz="1400" dirty="0" err="1">
                <a:solidFill>
                  <a:srgbClr val="5A7282"/>
                </a:solidFill>
              </a:rPr>
              <a:t>Association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04961" y="4875261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rgbClr val="5A7282"/>
              </a:solidFill>
            </a:endParaRP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225 301 111</a:t>
            </a:r>
            <a:endParaRPr lang="cs-CZ" sz="1600" dirty="0">
              <a:solidFill>
                <a:srgbClr val="5A7282"/>
              </a:solidFill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5877093F-2E4F-483A-9EC5-E010FFB6AD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" t="9776" r="75270" b="5933"/>
          <a:stretch/>
        </p:blipFill>
        <p:spPr>
          <a:xfrm>
            <a:off x="0" y="0"/>
            <a:ext cx="2977661" cy="6858000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836150A2-D9AE-4B91-9833-BD8DA0DAE8A9}"/>
              </a:ext>
            </a:extLst>
          </p:cNvPr>
          <p:cNvSpPr/>
          <p:nvPr userDrawn="1"/>
        </p:nvSpPr>
        <p:spPr>
          <a:xfrm>
            <a:off x="0" y="0"/>
            <a:ext cx="2977661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63922"/>
                </a:srgbClr>
              </a:gs>
              <a:gs pos="100000">
                <a:srgbClr val="9F989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EB4C0A66-3901-47D9-852C-EC36B4C6A42A}"/>
              </a:ext>
            </a:extLst>
          </p:cNvPr>
          <p:cNvSpPr/>
          <p:nvPr userDrawn="1"/>
        </p:nvSpPr>
        <p:spPr>
          <a:xfrm rot="16200000">
            <a:off x="7421098" y="4410722"/>
            <a:ext cx="2498738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800" dirty="0">
                <a:solidFill>
                  <a:srgbClr val="929392"/>
                </a:solidFill>
              </a:rPr>
              <a:t>kontakt</a:t>
            </a: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1A28C4C4-218F-43D5-9AA8-E210349196D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1411945"/>
            <a:ext cx="0" cy="4627312"/>
          </a:xfrm>
          <a:prstGeom prst="line">
            <a:avLst/>
          </a:prstGeom>
          <a:ln w="19050">
            <a:solidFill>
              <a:srgbClr val="9293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5">
            <a:extLst>
              <a:ext uri="{FF2B5EF4-FFF2-40B4-BE49-F238E27FC236}">
                <a16:creationId xmlns:a16="http://schemas.microsoft.com/office/drawing/2014/main" id="{9C414932-BD22-4111-8C43-8DEAB9DD8A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80532" y="152478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5B73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676854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1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548736E5-41E4-49AD-90A7-6F263C5451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7" t="4483" b="9191"/>
          <a:stretch/>
        </p:blipFill>
        <p:spPr>
          <a:xfrm>
            <a:off x="-1" y="0"/>
            <a:ext cx="2977661" cy="6858000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836150A2-D9AE-4B91-9833-BD8DA0DAE8A9}"/>
              </a:ext>
            </a:extLst>
          </p:cNvPr>
          <p:cNvSpPr/>
          <p:nvPr userDrawn="1"/>
        </p:nvSpPr>
        <p:spPr>
          <a:xfrm>
            <a:off x="0" y="0"/>
            <a:ext cx="2977661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63922"/>
                </a:srgbClr>
              </a:gs>
              <a:gs pos="100000">
                <a:srgbClr val="9F989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04961" y="4875261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rgbClr val="5A7282"/>
              </a:solidFill>
            </a:endParaRP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225 301 111</a:t>
            </a:r>
            <a:endParaRPr lang="cs-CZ" sz="1600" dirty="0">
              <a:solidFill>
                <a:srgbClr val="5A7282"/>
              </a:solidFill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DEEAE3A1-0411-4EAE-AD30-A954F0E72649}"/>
              </a:ext>
            </a:extLst>
          </p:cNvPr>
          <p:cNvSpPr/>
          <p:nvPr userDrawn="1"/>
        </p:nvSpPr>
        <p:spPr>
          <a:xfrm>
            <a:off x="2965874" y="1345116"/>
            <a:ext cx="4482906" cy="4627312"/>
          </a:xfrm>
          <a:prstGeom prst="rect">
            <a:avLst/>
          </a:prstGeom>
          <a:solidFill>
            <a:schemeClr val="bg1"/>
          </a:solidFill>
        </p:spPr>
        <p:txBody>
          <a:bodyPr wrap="square" lIns="432000" tIns="432000" rIns="432000" bIns="432000" anchor="ctr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5725"/>
            <a:endParaRPr lang="cs-CZ" sz="1600" b="1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3"/>
              </a:rPr>
              <a:t>SIMAR</a:t>
            </a:r>
            <a:r>
              <a:rPr lang="cs-CZ" sz="1400" dirty="0">
                <a:solidFill>
                  <a:srgbClr val="5A7282"/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4"/>
              </a:rPr>
              <a:t>ESOMAR</a:t>
            </a:r>
            <a:r>
              <a:rPr lang="cs-CZ" sz="1400" dirty="0">
                <a:solidFill>
                  <a:srgbClr val="5A7282"/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5"/>
              </a:rPr>
              <a:t>TGI Network 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 err="1">
                <a:solidFill>
                  <a:srgbClr val="5A7282"/>
                </a:solidFill>
              </a:rPr>
              <a:t>American</a:t>
            </a:r>
            <a:r>
              <a:rPr lang="cs-CZ" sz="1400" dirty="0">
                <a:solidFill>
                  <a:srgbClr val="5A7282"/>
                </a:solidFill>
              </a:rPr>
              <a:t> Marketing </a:t>
            </a:r>
            <a:r>
              <a:rPr lang="cs-CZ" sz="1400" dirty="0" err="1">
                <a:solidFill>
                  <a:srgbClr val="5A7282"/>
                </a:solidFill>
              </a:rPr>
              <a:t>Association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EB4C0A66-3901-47D9-852C-EC36B4C6A42A}"/>
              </a:ext>
            </a:extLst>
          </p:cNvPr>
          <p:cNvSpPr/>
          <p:nvPr userDrawn="1"/>
        </p:nvSpPr>
        <p:spPr>
          <a:xfrm rot="16200000">
            <a:off x="7421098" y="4410722"/>
            <a:ext cx="2498738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800" dirty="0">
                <a:solidFill>
                  <a:srgbClr val="929392"/>
                </a:solidFill>
              </a:rPr>
              <a:t>kontakt</a:t>
            </a: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1A28C4C4-218F-43D5-9AA8-E210349196D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1411945"/>
            <a:ext cx="0" cy="4627312"/>
          </a:xfrm>
          <a:prstGeom prst="line">
            <a:avLst/>
          </a:prstGeom>
          <a:ln w="19050">
            <a:solidFill>
              <a:srgbClr val="9293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5">
            <a:extLst>
              <a:ext uri="{FF2B5EF4-FFF2-40B4-BE49-F238E27FC236}">
                <a16:creationId xmlns:a16="http://schemas.microsoft.com/office/drawing/2014/main" id="{8751460A-47F7-46D6-89E5-8EBC2A09EBE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80532" y="152478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5B73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80392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E43CC2-A6A3-4759-84CE-BFCE4D6F9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3FF8282-3747-4B6E-AEAA-E20A39A03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E861669-3829-485C-8F45-3A795137C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7DC10-08B7-4911-B495-D078B1537727}" type="datetimeFigureOut">
              <a:rPr lang="cs-CZ" smtClean="0"/>
              <a:t>04.08.2021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F18136-6EEE-48A3-9183-79B4A28B3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C987F7-642B-43CF-9853-9F4C8D157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BBC9D-FB95-45C3-9EA9-F2EDE3600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715748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A769A-D6AE-46E8-B335-503120E8D7AD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57095-F946-453D-AF8E-C8B39C6E20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 userDrawn="1"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STEM/MARK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 NIELSEN ADMOSPHERE</a:t>
            </a:r>
          </a:p>
        </p:txBody>
      </p:sp>
    </p:spTree>
    <p:extLst>
      <p:ext uri="{BB962C8B-B14F-4D97-AF65-F5344CB8AC3E}">
        <p14:creationId xmlns:p14="http://schemas.microsoft.com/office/powerpoint/2010/main" val="15999351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33939D1-83A6-4F9A-8D93-7C279C69B3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3" b="80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971C54"/>
              </a:gs>
              <a:gs pos="0">
                <a:srgbClr val="093C63">
                  <a:alpha val="69000"/>
                </a:srgbClr>
              </a:gs>
              <a:gs pos="100000">
                <a:srgbClr val="950F74">
                  <a:alpha val="56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1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 userDrawn="1"/>
        </p:nvSpPr>
        <p:spPr>
          <a:xfrm>
            <a:off x="5054929" y="431741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STEM/MARK</a:t>
            </a:r>
          </a:p>
        </p:txBody>
      </p:sp>
      <p:sp>
        <p:nvSpPr>
          <p:cNvPr id="9" name="TextovéPole 8"/>
          <p:cNvSpPr txBox="1"/>
          <p:nvPr userDrawn="1"/>
        </p:nvSpPr>
        <p:spPr>
          <a:xfrm>
            <a:off x="5054928" y="379419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MEDIAN</a:t>
            </a:r>
          </a:p>
        </p:txBody>
      </p:sp>
    </p:spTree>
    <p:extLst>
      <p:ext uri="{BB962C8B-B14F-4D97-AF65-F5344CB8AC3E}">
        <p14:creationId xmlns:p14="http://schemas.microsoft.com/office/powerpoint/2010/main" val="22522981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ek 14">
            <a:extLst>
              <a:ext uri="{FF2B5EF4-FFF2-40B4-BE49-F238E27FC236}">
                <a16:creationId xmlns:a16="http://schemas.microsoft.com/office/drawing/2014/main" id="{A52E1951-E7C2-4AC0-8AA4-370FC28B53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3" b="80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88FF3F82-3095-4473-AA3F-87B81475933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0300">
                <a:srgbClr val="5D216D">
                  <a:alpha val="77000"/>
                </a:srgbClr>
              </a:gs>
              <a:gs pos="0">
                <a:srgbClr val="093C63">
                  <a:alpha val="69000"/>
                </a:srgbClr>
              </a:gs>
              <a:gs pos="100000">
                <a:srgbClr val="950F74">
                  <a:alpha val="56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Nadpis 2" title="nadpis kapitoly">
            <a:extLst>
              <a:ext uri="{FF2B5EF4-FFF2-40B4-BE49-F238E27FC236}">
                <a16:creationId xmlns:a16="http://schemas.microsoft.com/office/drawing/2014/main" id="{671ED795-D817-40B0-8EDB-0F310F3A3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19108"/>
            <a:ext cx="10800000" cy="979069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EBCF3E58-F4D7-42C4-94E6-B4EB2C9C0CD1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ástupný symbol pro text 6">
            <a:extLst>
              <a:ext uri="{FF2B5EF4-FFF2-40B4-BE49-F238E27FC236}">
                <a16:creationId xmlns:a16="http://schemas.microsoft.com/office/drawing/2014/main" id="{EC56C1AB-7754-461D-9CB7-399EEFC420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BDA791AC-1DAB-427C-8972-CD82F273B6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15144" y="3861780"/>
            <a:ext cx="3161710" cy="4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782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předělový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3C6B81B4-4299-46C8-B535-5587D6FB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3" b="80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7440C5CE-7907-4AFC-A12B-05708AC1D01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60300">
                <a:srgbClr val="5D216D">
                  <a:alpha val="77000"/>
                </a:srgbClr>
              </a:gs>
              <a:gs pos="0">
                <a:srgbClr val="093C63">
                  <a:alpha val="69000"/>
                </a:srgbClr>
              </a:gs>
              <a:gs pos="100000">
                <a:srgbClr val="950F74">
                  <a:alpha val="56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49" y="2757707"/>
            <a:ext cx="5542926" cy="1342584"/>
          </a:xfrm>
        </p:spPr>
        <p:txBody>
          <a:bodyPr tIns="360000" bIns="360000">
            <a:spAutoFit/>
          </a:bodyPr>
          <a:lstStyle>
            <a:lvl1pPr algn="r">
              <a:defRPr lang="cs-CZ" sz="4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6FDB061-5A88-4035-A444-2EF23503E1BC}"/>
              </a:ext>
            </a:extLst>
          </p:cNvPr>
          <p:cNvCxnSpPr>
            <a:cxnSpLocks/>
          </p:cNvCxnSpPr>
          <p:nvPr userDrawn="1"/>
        </p:nvCxnSpPr>
        <p:spPr>
          <a:xfrm flipV="1">
            <a:off x="5866670" y="477546"/>
            <a:ext cx="3624088" cy="590290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762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5093700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pozná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2" y="6580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26311134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, poznámka a 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2" y="6580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obsah 6">
            <a:extLst>
              <a:ext uri="{FF2B5EF4-FFF2-40B4-BE49-F238E27FC236}">
                <a16:creationId xmlns:a16="http://schemas.microsoft.com/office/drawing/2014/main" id="{8EA99274-CB82-4139-8C1A-00FA052D27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2" y="6364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849226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2" y="6580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800" smtClean="0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56723454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2" y="6580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800" smtClean="0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3A6A22E3-1063-4781-96B6-0B19017D27C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69" y="6364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41757526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05EF3F5-5F31-4EC5-8540-45C1C5BE9E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2158349"/>
            <a:ext cx="4320000" cy="3708000"/>
          </a:xfrm>
        </p:spPr>
        <p:txBody>
          <a:bodyPr wrap="square">
            <a:noAutofit/>
          </a:bodyPr>
          <a:lstStyle>
            <a:lvl1pPr marL="0" indent="0">
              <a:lnSpc>
                <a:spcPts val="2600"/>
              </a:lnSpc>
              <a:buFontTx/>
              <a:buNone/>
              <a:defRPr lang="cs-CZ" sz="2000" smtClean="0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0145CAD6-79C4-4521-810F-C5D3FC4CDB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2" y="6580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id="{FDC97795-E2CF-41A7-AAFF-802262A2911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69" y="6364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8482598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2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2" y="6580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05EF3F5-5F31-4EC5-8540-45C1C5BE9E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2158349"/>
            <a:ext cx="5328000" cy="4284000"/>
          </a:xfrm>
        </p:spPr>
        <p:txBody>
          <a:bodyPr wrap="square">
            <a:noAutofit/>
          </a:bodyPr>
          <a:lstStyle>
            <a:lvl1pPr marL="0" indent="0">
              <a:lnSpc>
                <a:spcPts val="2400"/>
              </a:lnSpc>
              <a:buFontTx/>
              <a:buNone/>
              <a:defRPr lang="cs-CZ" sz="2000" smtClean="0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3867339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5BB63A-6A2F-41AB-BBC8-FBAEC15E6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text 2">
            <a:extLst>
              <a:ext uri="{FF2B5EF4-FFF2-40B4-BE49-F238E27FC236}">
                <a16:creationId xmlns:a16="http://schemas.microsoft.com/office/drawing/2014/main" id="{E3812C4B-833E-4D4B-ABEA-1CA4A5E86B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9874" y="1825624"/>
            <a:ext cx="11151029" cy="4570285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 marL="0" indent="0">
              <a:buSzPct val="70000"/>
              <a:buFontTx/>
              <a:buNone/>
              <a:defRPr/>
            </a:lvl1pPr>
            <a:lvl2pPr>
              <a:buSzPct val="70000"/>
              <a:defRPr/>
            </a:lvl2pPr>
            <a:lvl3pPr marL="1143000" indent="-228600">
              <a:buSzPct val="70000"/>
              <a:buFont typeface="Arial" panose="020B0604020202020204" pitchFamily="34" charset="0"/>
              <a:buChar char="•"/>
              <a:defRPr/>
            </a:lvl3pPr>
            <a:lvl4pPr marL="1600200" indent="-228600">
              <a:buSzPct val="70000"/>
              <a:buFont typeface="Arial" panose="020B0604020202020204" pitchFamily="34" charset="0"/>
              <a:buChar char="•"/>
              <a:defRPr/>
            </a:lvl4pPr>
            <a:lvl5pPr marL="2057400" indent="-228600">
              <a:buSzPct val="70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74046321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2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09BF3FE4-7AB1-4ED9-8C50-F4817EFC27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8" r="57507"/>
          <a:stretch/>
        </p:blipFill>
        <p:spPr>
          <a:xfrm>
            <a:off x="0" y="0"/>
            <a:ext cx="2977661" cy="6858000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04961" y="4875261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rgbClr val="5A7282"/>
              </a:solidFill>
            </a:endParaRP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  <a:hlinkClick r:id="rId3"/>
              </a:rPr>
              <a:t>www.median.cz</a:t>
            </a:r>
            <a:endParaRPr lang="cs-CZ" sz="1200" dirty="0">
              <a:solidFill>
                <a:srgbClr val="5A7282"/>
              </a:solidFill>
            </a:endParaRP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225 301 111</a:t>
            </a:r>
            <a:endParaRPr lang="cs-CZ" sz="1600" dirty="0">
              <a:solidFill>
                <a:srgbClr val="5A7282"/>
              </a:solidFill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836150A2-D9AE-4B91-9833-BD8DA0DAE8A9}"/>
              </a:ext>
            </a:extLst>
          </p:cNvPr>
          <p:cNvSpPr/>
          <p:nvPr userDrawn="1"/>
        </p:nvSpPr>
        <p:spPr>
          <a:xfrm>
            <a:off x="0" y="0"/>
            <a:ext cx="2977661" cy="6858000"/>
          </a:xfrm>
          <a:prstGeom prst="rect">
            <a:avLst/>
          </a:prstGeom>
          <a:gradFill flip="none" rotWithShape="1">
            <a:gsLst>
              <a:gs pos="100000">
                <a:srgbClr val="7C1771">
                  <a:alpha val="79000"/>
                </a:srgbClr>
              </a:gs>
              <a:gs pos="20000">
                <a:srgbClr val="093C63">
                  <a:alpha val="63922"/>
                </a:srgbClr>
              </a:gs>
              <a:gs pos="51000">
                <a:srgbClr val="49276B">
                  <a:alpha val="62000"/>
                </a:srgb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EB4C0A66-3901-47D9-852C-EC36B4C6A42A}"/>
              </a:ext>
            </a:extLst>
          </p:cNvPr>
          <p:cNvSpPr/>
          <p:nvPr userDrawn="1"/>
        </p:nvSpPr>
        <p:spPr>
          <a:xfrm rot="16200000">
            <a:off x="7421098" y="4410722"/>
            <a:ext cx="2498738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800" dirty="0">
                <a:solidFill>
                  <a:srgbClr val="8A6E95"/>
                </a:solidFill>
              </a:rPr>
              <a:t>kontakt</a:t>
            </a: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1A28C4C4-218F-43D5-9AA8-E210349196D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1411945"/>
            <a:ext cx="0" cy="4627312"/>
          </a:xfrm>
          <a:prstGeom prst="line">
            <a:avLst/>
          </a:prstGeom>
          <a:ln w="19050">
            <a:solidFill>
              <a:srgbClr val="8A6E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bdélník 5">
            <a:extLst>
              <a:ext uri="{FF2B5EF4-FFF2-40B4-BE49-F238E27FC236}">
                <a16:creationId xmlns:a16="http://schemas.microsoft.com/office/drawing/2014/main" id="{0CE71C97-6D03-4654-A15B-A74CD59A58C0}"/>
              </a:ext>
            </a:extLst>
          </p:cNvPr>
          <p:cNvSpPr/>
          <p:nvPr userDrawn="1"/>
        </p:nvSpPr>
        <p:spPr>
          <a:xfrm>
            <a:off x="404986" y="5829102"/>
            <a:ext cx="21676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400" kern="1200" dirty="0" err="1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rPr>
              <a:t>Crossmediální</a:t>
            </a:r>
            <a:r>
              <a:rPr lang="cs-CZ" sz="1400" kern="12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rPr>
              <a:t> elektronické měření konzumace médií a lokalizace pohybu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0BECAC61-23B7-44A9-B738-E41211DE74A2}"/>
              </a:ext>
            </a:extLst>
          </p:cNvPr>
          <p:cNvSpPr/>
          <p:nvPr userDrawn="1"/>
        </p:nvSpPr>
        <p:spPr>
          <a:xfrm>
            <a:off x="2987038" y="1345116"/>
            <a:ext cx="4511033" cy="4627312"/>
          </a:xfrm>
          <a:prstGeom prst="rect">
            <a:avLst/>
          </a:prstGeom>
          <a:solidFill>
            <a:schemeClr val="bg1"/>
          </a:solidFill>
        </p:spPr>
        <p:txBody>
          <a:bodyPr wrap="square" lIns="432000" tIns="432000" rIns="432000" bIns="432000" anchor="ctr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5725"/>
            <a:endParaRPr lang="cs-CZ" sz="1600" b="1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4"/>
              </a:rPr>
              <a:t>SIMAR</a:t>
            </a:r>
            <a:r>
              <a:rPr lang="cs-CZ" sz="1400" dirty="0">
                <a:solidFill>
                  <a:srgbClr val="5A7282"/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5"/>
              </a:rPr>
              <a:t>ESOMAR</a:t>
            </a:r>
            <a:r>
              <a:rPr lang="cs-CZ" sz="1400" dirty="0">
                <a:solidFill>
                  <a:srgbClr val="5A7282"/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6"/>
              </a:rPr>
              <a:t>TGI Network 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 err="1">
                <a:solidFill>
                  <a:srgbClr val="5A7282"/>
                </a:solidFill>
              </a:rPr>
              <a:t>American</a:t>
            </a:r>
            <a:r>
              <a:rPr lang="cs-CZ" sz="1400" dirty="0">
                <a:solidFill>
                  <a:srgbClr val="5A7282"/>
                </a:solidFill>
              </a:rPr>
              <a:t> Marketing </a:t>
            </a:r>
            <a:r>
              <a:rPr lang="cs-CZ" sz="1400" dirty="0" err="1">
                <a:solidFill>
                  <a:srgbClr val="5A7282"/>
                </a:solidFill>
              </a:rPr>
              <a:t>Association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A3BBA368-7700-4459-86D9-8153824D55E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9630" y="4759126"/>
            <a:ext cx="2438400" cy="997528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184EC52E-3678-4062-850C-8C1A7B9D018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80532" y="152478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374F6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6704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30ACEBC4-1151-4B68-988F-6320F71E7E0E}"/>
              </a:ext>
            </a:extLst>
          </p:cNvPr>
          <p:cNvSpPr/>
          <p:nvPr userDrawn="1"/>
        </p:nvSpPr>
        <p:spPr>
          <a:xfrm>
            <a:off x="11870788" y="5434818"/>
            <a:ext cx="321212" cy="14231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B5BFC7B-E0EA-419A-9BC9-8965FD072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74" y="251618"/>
            <a:ext cx="11520914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1E0B431-94DB-4A98-BDD2-7CE72A17C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874" y="1825624"/>
            <a:ext cx="11151029" cy="4570285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526391CC-375C-4555-A720-43F02916E7CD}"/>
              </a:ext>
            </a:extLst>
          </p:cNvPr>
          <p:cNvSpPr/>
          <p:nvPr userDrawn="1"/>
        </p:nvSpPr>
        <p:spPr>
          <a:xfrm>
            <a:off x="0" y="145366"/>
            <a:ext cx="103163" cy="1538068"/>
          </a:xfrm>
          <a:prstGeom prst="rect">
            <a:avLst/>
          </a:prstGeom>
          <a:solidFill>
            <a:srgbClr val="971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EE405D7-1E3D-487A-9D40-0224F2F9BEFF}"/>
              </a:ext>
            </a:extLst>
          </p:cNvPr>
          <p:cNvSpPr txBox="1"/>
          <p:nvPr userDrawn="1"/>
        </p:nvSpPr>
        <p:spPr>
          <a:xfrm>
            <a:off x="11364000" y="6554219"/>
            <a:ext cx="828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161AEB07-D672-481A-912B-DAF8E9A7D388}" type="slidenum">
              <a:rPr lang="cs-CZ" sz="2400" smtClean="0">
                <a:solidFill>
                  <a:schemeClr val="bg1"/>
                </a:solidFill>
              </a:rPr>
              <a:pPr algn="r"/>
              <a:t>‹#›</a:t>
            </a:fld>
            <a:endParaRPr lang="cs-CZ" sz="2400" dirty="0">
              <a:solidFill>
                <a:schemeClr val="bg1"/>
              </a:solidFill>
            </a:endParaRPr>
          </a:p>
        </p:txBody>
      </p:sp>
      <p:sp>
        <p:nvSpPr>
          <p:cNvPr id="7" name="Obdélník 4"/>
          <p:cNvSpPr/>
          <p:nvPr userDrawn="1"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sz="1000"/>
              <a:t>RADIOPROJEKT©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49980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807" r:id="rId3"/>
    <p:sldLayoutId id="2147483671" r:id="rId4"/>
    <p:sldLayoutId id="2147483657" r:id="rId5"/>
    <p:sldLayoutId id="2147483654" r:id="rId6"/>
    <p:sldLayoutId id="2147483674" r:id="rId7"/>
    <p:sldLayoutId id="2147483679" r:id="rId8"/>
    <p:sldLayoutId id="2147483677" r:id="rId9"/>
    <p:sldLayoutId id="2147483675" r:id="rId10"/>
    <p:sldLayoutId id="2147483676" r:id="rId11"/>
    <p:sldLayoutId id="2147483656" r:id="rId12"/>
    <p:sldLayoutId id="2147483678" r:id="rId13"/>
    <p:sldLayoutId id="2147483681" r:id="rId14"/>
    <p:sldLayoutId id="2147483693" r:id="rId15"/>
    <p:sldLayoutId id="2147483682" r:id="rId16"/>
    <p:sldLayoutId id="2147483683" r:id="rId17"/>
    <p:sldLayoutId id="2147483695" r:id="rId18"/>
    <p:sldLayoutId id="2147483692" r:id="rId19"/>
    <p:sldLayoutId id="2147483696" r:id="rId20"/>
    <p:sldLayoutId id="2147483801" r:id="rId21"/>
    <p:sldLayoutId id="2147483828" r:id="rId22"/>
    <p:sldLayoutId id="2147483829" r:id="rId23"/>
    <p:sldLayoutId id="2147483842" r:id="rId24"/>
    <p:sldLayoutId id="2147483843" r:id="rId25"/>
    <p:sldLayoutId id="2147483844" r:id="rId26"/>
    <p:sldLayoutId id="2147483848" r:id="rId27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cs-CZ" sz="4000" b="1" kern="1200" dirty="0">
          <a:solidFill>
            <a:schemeClr val="tx2"/>
          </a:solidFill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B5BFC7B-E0EA-419A-9BC9-8965FD072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74" y="251618"/>
            <a:ext cx="11520914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526391CC-375C-4555-A720-43F02916E7CD}"/>
              </a:ext>
            </a:extLst>
          </p:cNvPr>
          <p:cNvSpPr/>
          <p:nvPr userDrawn="1"/>
        </p:nvSpPr>
        <p:spPr>
          <a:xfrm>
            <a:off x="0" y="145366"/>
            <a:ext cx="103163" cy="1538068"/>
          </a:xfrm>
          <a:prstGeom prst="rect">
            <a:avLst/>
          </a:prstGeom>
          <a:solidFill>
            <a:srgbClr val="C30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DE84B617-133C-480A-A95B-B7AB892BAFB6}"/>
              </a:ext>
            </a:extLst>
          </p:cNvPr>
          <p:cNvSpPr/>
          <p:nvPr userDrawn="1"/>
        </p:nvSpPr>
        <p:spPr>
          <a:xfrm>
            <a:off x="0" y="145366"/>
            <a:ext cx="103163" cy="1538068"/>
          </a:xfrm>
          <a:prstGeom prst="rect">
            <a:avLst/>
          </a:prstGeom>
          <a:solidFill>
            <a:srgbClr val="1E5A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1F5CA6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3810227-D9DC-4232-890B-9678F418CF9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438" y="298525"/>
            <a:ext cx="1403350" cy="327132"/>
          </a:xfrm>
          <a:prstGeom prst="rect">
            <a:avLst/>
          </a:prstGeom>
        </p:spPr>
      </p:pic>
      <p:sp>
        <p:nvSpPr>
          <p:cNvPr id="10" name="Obdélník 9">
            <a:extLst>
              <a:ext uri="{FF2B5EF4-FFF2-40B4-BE49-F238E27FC236}">
                <a16:creationId xmlns:a16="http://schemas.microsoft.com/office/drawing/2014/main" id="{102914D8-793B-4785-8BE3-F60A927669F4}"/>
              </a:ext>
            </a:extLst>
          </p:cNvPr>
          <p:cNvSpPr/>
          <p:nvPr userDrawn="1"/>
        </p:nvSpPr>
        <p:spPr>
          <a:xfrm>
            <a:off x="11870788" y="5434818"/>
            <a:ext cx="321212" cy="14231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0E7B784-5CAB-419A-B858-DD330EDB5384}"/>
              </a:ext>
            </a:extLst>
          </p:cNvPr>
          <p:cNvSpPr>
            <a:spLocks noEditPoints="1"/>
          </p:cNvSpPr>
          <p:nvPr userDrawn="1"/>
        </p:nvSpPr>
        <p:spPr bwMode="auto">
          <a:xfrm rot="16200000">
            <a:off x="11696241" y="5901787"/>
            <a:ext cx="827198" cy="141070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50D27203-47A1-46A3-B798-F4A569A9B142}"/>
              </a:ext>
            </a:extLst>
          </p:cNvPr>
          <p:cNvSpPr txBox="1"/>
          <p:nvPr userDrawn="1"/>
        </p:nvSpPr>
        <p:spPr>
          <a:xfrm>
            <a:off x="11364000" y="6554219"/>
            <a:ext cx="828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161AEB07-D672-481A-912B-DAF8E9A7D388}" type="slidenum">
              <a:rPr lang="cs-CZ" sz="2400" smtClean="0">
                <a:solidFill>
                  <a:schemeClr val="bg1"/>
                </a:solidFill>
              </a:rPr>
              <a:pPr algn="r"/>
              <a:t>‹#›</a:t>
            </a:fld>
            <a:endParaRPr lang="cs-CZ" sz="2400" dirty="0">
              <a:solidFill>
                <a:schemeClr val="bg1"/>
              </a:solidFill>
            </a:endParaRPr>
          </a:p>
        </p:txBody>
      </p:sp>
      <p:sp>
        <p:nvSpPr>
          <p:cNvPr id="14" name="Zástupný symbol pro text 2">
            <a:extLst>
              <a:ext uri="{FF2B5EF4-FFF2-40B4-BE49-F238E27FC236}">
                <a16:creationId xmlns:a16="http://schemas.microsoft.com/office/drawing/2014/main" id="{345AC2E5-232E-44C4-9D5F-871D9CC0A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874" y="1825624"/>
            <a:ext cx="11151029" cy="4570285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603856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7" r:id="rId3"/>
    <p:sldLayoutId id="2147483778" r:id="rId4"/>
    <p:sldLayoutId id="2147483771" r:id="rId5"/>
    <p:sldLayoutId id="2147483779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29" r:id="rId15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cs-CZ" sz="4000" b="1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B5BFC7B-E0EA-419A-9BC9-8965FD072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74" y="251618"/>
            <a:ext cx="11520914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1E0B431-94DB-4A98-BDD2-7CE72A17C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874" y="1825624"/>
            <a:ext cx="11151029" cy="4570285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EE405D7-1E3D-487A-9D40-0224F2F9BEFF}"/>
              </a:ext>
            </a:extLst>
          </p:cNvPr>
          <p:cNvSpPr txBox="1"/>
          <p:nvPr userDrawn="1"/>
        </p:nvSpPr>
        <p:spPr>
          <a:xfrm>
            <a:off x="11364000" y="6554219"/>
            <a:ext cx="828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161AEB07-D672-481A-912B-DAF8E9A7D388}" type="slidenum">
              <a:rPr lang="cs-CZ" sz="2400" smtClean="0">
                <a:solidFill>
                  <a:schemeClr val="bg1"/>
                </a:solidFill>
              </a:rPr>
              <a:pPr algn="r"/>
              <a:t>‹#›</a:t>
            </a:fld>
            <a:endParaRPr lang="cs-CZ" sz="2400" dirty="0">
              <a:solidFill>
                <a:schemeClr val="bg1"/>
              </a:solidFill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8B3739FB-11E8-45D1-9795-65CB7CBC7413}"/>
              </a:ext>
            </a:extLst>
          </p:cNvPr>
          <p:cNvSpPr/>
          <p:nvPr userDrawn="1"/>
        </p:nvSpPr>
        <p:spPr>
          <a:xfrm rot="5400000">
            <a:off x="6055993" y="721994"/>
            <a:ext cx="80009" cy="12192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9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808" r:id="rId16"/>
    <p:sldLayoutId id="2147483805" r:id="rId17"/>
    <p:sldLayoutId id="2147483812" r:id="rId18"/>
    <p:sldLayoutId id="2147483806" r:id="rId19"/>
    <p:sldLayoutId id="2147483810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46" r:id="rId26"/>
    <p:sldLayoutId id="2147483849" r:id="rId27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cs-CZ" sz="4000" b="1" kern="1200" dirty="0">
          <a:solidFill>
            <a:schemeClr val="tx2"/>
          </a:solidFill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B5BFC7B-E0EA-419A-9BC9-8965FD072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74" y="251618"/>
            <a:ext cx="11520914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1E0B431-94DB-4A98-BDD2-7CE72A17C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874" y="1825624"/>
            <a:ext cx="11151029" cy="4570285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EE405D7-1E3D-487A-9D40-0224F2F9BEFF}"/>
              </a:ext>
            </a:extLst>
          </p:cNvPr>
          <p:cNvSpPr txBox="1"/>
          <p:nvPr userDrawn="1"/>
        </p:nvSpPr>
        <p:spPr>
          <a:xfrm>
            <a:off x="11617394" y="6513876"/>
            <a:ext cx="828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61AEB07-D672-481A-912B-DAF8E9A7D388}" type="slidenum">
              <a:rPr lang="cs-CZ" sz="2400" smtClean="0">
                <a:solidFill>
                  <a:schemeClr val="bg1"/>
                </a:solidFill>
              </a:rPr>
              <a:pPr algn="ctr"/>
              <a:t>‹#›</a:t>
            </a:fld>
            <a:endParaRPr lang="cs-CZ" sz="2400" dirty="0">
              <a:solidFill>
                <a:schemeClr val="bg1"/>
              </a:solidFill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F5E51DB-30BE-4176-B6ED-03BEF9BA5057}"/>
              </a:ext>
            </a:extLst>
          </p:cNvPr>
          <p:cNvSpPr txBox="1"/>
          <p:nvPr userDrawn="1"/>
        </p:nvSpPr>
        <p:spPr>
          <a:xfrm>
            <a:off x="11572944" y="6506431"/>
            <a:ext cx="828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61AEB07-D672-481A-912B-DAF8E9A7D388}" type="slidenum">
              <a:rPr lang="cs-CZ" sz="2400" smtClean="0">
                <a:solidFill>
                  <a:schemeClr val="bg1">
                    <a:lumMod val="50000"/>
                  </a:schemeClr>
                </a:solidFill>
              </a:rPr>
              <a:pPr algn="ctr"/>
              <a:t>‹#›</a:t>
            </a:fld>
            <a:endParaRPr lang="cs-CZ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DE12E01C-7DCB-4E4A-A93E-CC236C029477}"/>
              </a:ext>
            </a:extLst>
          </p:cNvPr>
          <p:cNvSpPr/>
          <p:nvPr userDrawn="1"/>
        </p:nvSpPr>
        <p:spPr>
          <a:xfrm>
            <a:off x="0" y="145366"/>
            <a:ext cx="103163" cy="1538068"/>
          </a:xfrm>
          <a:prstGeom prst="rect">
            <a:avLst/>
          </a:prstGeom>
          <a:gradFill flip="none" rotWithShape="1">
            <a:gsLst>
              <a:gs pos="0">
                <a:srgbClr val="85208B"/>
              </a:gs>
              <a:gs pos="100000">
                <a:srgbClr val="1E5AA2">
                  <a:shade val="100000"/>
                  <a:satMod val="115000"/>
                </a:srgbClr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1F5CA6"/>
              </a:solidFill>
            </a:endParaRPr>
          </a:p>
        </p:txBody>
      </p:sp>
      <p:grpSp>
        <p:nvGrpSpPr>
          <p:cNvPr id="15" name="Grafický objekt 6">
            <a:extLst>
              <a:ext uri="{FF2B5EF4-FFF2-40B4-BE49-F238E27FC236}">
                <a16:creationId xmlns:a16="http://schemas.microsoft.com/office/drawing/2014/main" id="{EAAB3F9D-B9D7-48B3-B22B-1FA190CEA318}"/>
              </a:ext>
            </a:extLst>
          </p:cNvPr>
          <p:cNvGrpSpPr/>
          <p:nvPr userDrawn="1"/>
        </p:nvGrpSpPr>
        <p:grpSpPr>
          <a:xfrm>
            <a:off x="9051954" y="6495597"/>
            <a:ext cx="2444196" cy="315573"/>
            <a:chOff x="9051954" y="6495597"/>
            <a:chExt cx="2444196" cy="315573"/>
          </a:xfrm>
        </p:grpSpPr>
        <p:sp>
          <p:nvSpPr>
            <p:cNvPr id="16" name="Volný tvar: obrazec 15">
              <a:extLst>
                <a:ext uri="{FF2B5EF4-FFF2-40B4-BE49-F238E27FC236}">
                  <a16:creationId xmlns:a16="http://schemas.microsoft.com/office/drawing/2014/main" id="{D1F1807D-C698-4DA3-9B09-B851B55FD326}"/>
                </a:ext>
              </a:extLst>
            </p:cNvPr>
            <p:cNvSpPr/>
            <p:nvPr/>
          </p:nvSpPr>
          <p:spPr>
            <a:xfrm>
              <a:off x="9207597" y="6581503"/>
              <a:ext cx="108043" cy="35983"/>
            </a:xfrm>
            <a:custGeom>
              <a:avLst/>
              <a:gdLst>
                <a:gd name="connsiteX0" fmla="*/ 83513 w 108042"/>
                <a:gd name="connsiteY0" fmla="*/ 405 h 35983"/>
                <a:gd name="connsiteX1" fmla="*/ 18227 w 108042"/>
                <a:gd name="connsiteY1" fmla="*/ 23082 h 35983"/>
                <a:gd name="connsiteX2" fmla="*/ 299 w 108042"/>
                <a:gd name="connsiteY2" fmla="*/ 42856 h 35983"/>
                <a:gd name="connsiteX3" fmla="*/ 22668 w 108042"/>
                <a:gd name="connsiteY3" fmla="*/ 53489 h 35983"/>
                <a:gd name="connsiteX4" fmla="*/ 34293 w 108042"/>
                <a:gd name="connsiteY4" fmla="*/ 40995 h 35983"/>
                <a:gd name="connsiteX5" fmla="*/ 84598 w 108042"/>
                <a:gd name="connsiteY5" fmla="*/ 23798 h 35983"/>
                <a:gd name="connsiteX6" fmla="*/ 115666 w 108042"/>
                <a:gd name="connsiteY6" fmla="*/ 27479 h 35983"/>
                <a:gd name="connsiteX7" fmla="*/ 120393 w 108042"/>
                <a:gd name="connsiteY7" fmla="*/ 4413 h 35983"/>
                <a:gd name="connsiteX8" fmla="*/ 83513 w 108042"/>
                <a:gd name="connsiteY8" fmla="*/ 405 h 35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42" h="35983">
                  <a:moveTo>
                    <a:pt x="83513" y="405"/>
                  </a:moveTo>
                  <a:cubicBezTo>
                    <a:pt x="58647" y="1428"/>
                    <a:pt x="35459" y="9484"/>
                    <a:pt x="18227" y="23082"/>
                  </a:cubicBezTo>
                  <a:cubicBezTo>
                    <a:pt x="10716" y="29013"/>
                    <a:pt x="4719" y="35678"/>
                    <a:pt x="299" y="42856"/>
                  </a:cubicBezTo>
                  <a:lnTo>
                    <a:pt x="22668" y="53489"/>
                  </a:lnTo>
                  <a:cubicBezTo>
                    <a:pt x="25574" y="49031"/>
                    <a:pt x="29463" y="44819"/>
                    <a:pt x="34293" y="40995"/>
                  </a:cubicBezTo>
                  <a:cubicBezTo>
                    <a:pt x="47330" y="30689"/>
                    <a:pt x="65196" y="24575"/>
                    <a:pt x="84598" y="23798"/>
                  </a:cubicBezTo>
                  <a:cubicBezTo>
                    <a:pt x="95670" y="23348"/>
                    <a:pt x="106190" y="24739"/>
                    <a:pt x="115666" y="27479"/>
                  </a:cubicBezTo>
                  <a:lnTo>
                    <a:pt x="120393" y="4413"/>
                  </a:lnTo>
                  <a:cubicBezTo>
                    <a:pt x="108953" y="1346"/>
                    <a:pt x="96489" y="-127"/>
                    <a:pt x="83513" y="405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7" name="Volný tvar: obrazec 16">
              <a:extLst>
                <a:ext uri="{FF2B5EF4-FFF2-40B4-BE49-F238E27FC236}">
                  <a16:creationId xmlns:a16="http://schemas.microsoft.com/office/drawing/2014/main" id="{E271278C-B430-4FFC-8930-478204EF4253}"/>
                </a:ext>
              </a:extLst>
            </p:cNvPr>
            <p:cNvSpPr/>
            <p:nvPr/>
          </p:nvSpPr>
          <p:spPr>
            <a:xfrm>
              <a:off x="9051954" y="6624613"/>
              <a:ext cx="144057" cy="143933"/>
            </a:xfrm>
            <a:custGeom>
              <a:avLst/>
              <a:gdLst>
                <a:gd name="connsiteX0" fmla="*/ 79686 w 144056"/>
                <a:gd name="connsiteY0" fmla="*/ 298 h 143933"/>
                <a:gd name="connsiteX1" fmla="*/ 299 w 144056"/>
                <a:gd name="connsiteY1" fmla="*/ 79618 h 143933"/>
                <a:gd name="connsiteX2" fmla="*/ 79686 w 144056"/>
                <a:gd name="connsiteY2" fmla="*/ 158937 h 143933"/>
                <a:gd name="connsiteX3" fmla="*/ 102506 w 144056"/>
                <a:gd name="connsiteY3" fmla="*/ 155502 h 143933"/>
                <a:gd name="connsiteX4" fmla="*/ 114151 w 144056"/>
                <a:gd name="connsiteY4" fmla="*/ 113153 h 143933"/>
                <a:gd name="connsiteX5" fmla="*/ 79686 w 144056"/>
                <a:gd name="connsiteY5" fmla="*/ 127733 h 143933"/>
                <a:gd name="connsiteX6" fmla="*/ 31550 w 144056"/>
                <a:gd name="connsiteY6" fmla="*/ 79618 h 143933"/>
                <a:gd name="connsiteX7" fmla="*/ 79686 w 144056"/>
                <a:gd name="connsiteY7" fmla="*/ 31503 h 143933"/>
                <a:gd name="connsiteX8" fmla="*/ 127822 w 144056"/>
                <a:gd name="connsiteY8" fmla="*/ 79086 h 143933"/>
                <a:gd name="connsiteX9" fmla="*/ 127822 w 144056"/>
                <a:gd name="connsiteY9" fmla="*/ 80190 h 143933"/>
                <a:gd name="connsiteX10" fmla="*/ 127822 w 144056"/>
                <a:gd name="connsiteY10" fmla="*/ 83074 h 143933"/>
                <a:gd name="connsiteX11" fmla="*/ 127822 w 144056"/>
                <a:gd name="connsiteY11" fmla="*/ 142558 h 143933"/>
                <a:gd name="connsiteX12" fmla="*/ 127822 w 144056"/>
                <a:gd name="connsiteY12" fmla="*/ 156524 h 143933"/>
                <a:gd name="connsiteX13" fmla="*/ 150703 w 144056"/>
                <a:gd name="connsiteY13" fmla="*/ 156524 h 143933"/>
                <a:gd name="connsiteX14" fmla="*/ 159053 w 144056"/>
                <a:gd name="connsiteY14" fmla="*/ 156524 h 143933"/>
                <a:gd name="connsiteX15" fmla="*/ 159053 w 144056"/>
                <a:gd name="connsiteY15" fmla="*/ 126077 h 143933"/>
                <a:gd name="connsiteX16" fmla="*/ 159053 w 144056"/>
                <a:gd name="connsiteY16" fmla="*/ 91641 h 143933"/>
                <a:gd name="connsiteX17" fmla="*/ 159053 w 144056"/>
                <a:gd name="connsiteY17" fmla="*/ 80190 h 143933"/>
                <a:gd name="connsiteX18" fmla="*/ 159074 w 144056"/>
                <a:gd name="connsiteY18" fmla="*/ 79618 h 143933"/>
                <a:gd name="connsiteX19" fmla="*/ 79686 w 144056"/>
                <a:gd name="connsiteY19" fmla="*/ 298 h 14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4056" h="143933">
                  <a:moveTo>
                    <a:pt x="79686" y="298"/>
                  </a:moveTo>
                  <a:cubicBezTo>
                    <a:pt x="35930" y="298"/>
                    <a:pt x="299" y="35879"/>
                    <a:pt x="299" y="79618"/>
                  </a:cubicBezTo>
                  <a:cubicBezTo>
                    <a:pt x="299" y="123357"/>
                    <a:pt x="35930" y="158937"/>
                    <a:pt x="79686" y="158937"/>
                  </a:cubicBezTo>
                  <a:cubicBezTo>
                    <a:pt x="87648" y="158937"/>
                    <a:pt x="95281" y="157690"/>
                    <a:pt x="102506" y="155502"/>
                  </a:cubicBezTo>
                  <a:lnTo>
                    <a:pt x="114151" y="113153"/>
                  </a:lnTo>
                  <a:cubicBezTo>
                    <a:pt x="105391" y="122130"/>
                    <a:pt x="93194" y="127733"/>
                    <a:pt x="79686" y="127733"/>
                  </a:cubicBezTo>
                  <a:cubicBezTo>
                    <a:pt x="53142" y="127733"/>
                    <a:pt x="31550" y="106160"/>
                    <a:pt x="31550" y="79618"/>
                  </a:cubicBezTo>
                  <a:cubicBezTo>
                    <a:pt x="31550" y="53096"/>
                    <a:pt x="53142" y="31503"/>
                    <a:pt x="79686" y="31503"/>
                  </a:cubicBezTo>
                  <a:cubicBezTo>
                    <a:pt x="106067" y="31503"/>
                    <a:pt x="127536" y="52810"/>
                    <a:pt x="127822" y="79086"/>
                  </a:cubicBezTo>
                  <a:lnTo>
                    <a:pt x="127822" y="80190"/>
                  </a:lnTo>
                  <a:lnTo>
                    <a:pt x="127822" y="83074"/>
                  </a:lnTo>
                  <a:lnTo>
                    <a:pt x="127822" y="142558"/>
                  </a:lnTo>
                  <a:lnTo>
                    <a:pt x="127822" y="156524"/>
                  </a:lnTo>
                  <a:lnTo>
                    <a:pt x="150703" y="156524"/>
                  </a:lnTo>
                  <a:lnTo>
                    <a:pt x="159053" y="156524"/>
                  </a:lnTo>
                  <a:lnTo>
                    <a:pt x="159053" y="126077"/>
                  </a:lnTo>
                  <a:lnTo>
                    <a:pt x="159053" y="91641"/>
                  </a:lnTo>
                  <a:lnTo>
                    <a:pt x="159053" y="80190"/>
                  </a:lnTo>
                  <a:cubicBezTo>
                    <a:pt x="159053" y="80006"/>
                    <a:pt x="159074" y="79802"/>
                    <a:pt x="159074" y="79618"/>
                  </a:cubicBezTo>
                  <a:cubicBezTo>
                    <a:pt x="159074" y="35879"/>
                    <a:pt x="123463" y="298"/>
                    <a:pt x="79686" y="298"/>
                  </a:cubicBezTo>
                </a:path>
              </a:pathLst>
            </a:custGeom>
            <a:solidFill>
              <a:srgbClr val="1E5AA2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8" name="Volný tvar: obrazec 17">
              <a:extLst>
                <a:ext uri="{FF2B5EF4-FFF2-40B4-BE49-F238E27FC236}">
                  <a16:creationId xmlns:a16="http://schemas.microsoft.com/office/drawing/2014/main" id="{B2B94F12-C3EB-439F-8792-FF27D292B397}"/>
                </a:ext>
              </a:extLst>
            </p:cNvPr>
            <p:cNvSpPr/>
            <p:nvPr/>
          </p:nvSpPr>
          <p:spPr>
            <a:xfrm>
              <a:off x="9221146" y="6595311"/>
              <a:ext cx="144057" cy="179917"/>
            </a:xfrm>
            <a:custGeom>
              <a:avLst/>
              <a:gdLst>
                <a:gd name="connsiteX0" fmla="*/ 79686 w 144056"/>
                <a:gd name="connsiteY0" fmla="*/ 188240 h 179916"/>
                <a:gd name="connsiteX1" fmla="*/ 299 w 144056"/>
                <a:gd name="connsiteY1" fmla="*/ 108920 h 179916"/>
                <a:gd name="connsiteX2" fmla="*/ 79686 w 144056"/>
                <a:gd name="connsiteY2" fmla="*/ 29601 h 179916"/>
                <a:gd name="connsiteX3" fmla="*/ 102506 w 144056"/>
                <a:gd name="connsiteY3" fmla="*/ 33036 h 179916"/>
                <a:gd name="connsiteX4" fmla="*/ 114130 w 144056"/>
                <a:gd name="connsiteY4" fmla="*/ 75406 h 179916"/>
                <a:gd name="connsiteX5" fmla="*/ 79686 w 144056"/>
                <a:gd name="connsiteY5" fmla="*/ 60805 h 179916"/>
                <a:gd name="connsiteX6" fmla="*/ 31530 w 144056"/>
                <a:gd name="connsiteY6" fmla="*/ 108920 h 179916"/>
                <a:gd name="connsiteX7" fmla="*/ 79686 w 144056"/>
                <a:gd name="connsiteY7" fmla="*/ 157035 h 179916"/>
                <a:gd name="connsiteX8" fmla="*/ 127822 w 144056"/>
                <a:gd name="connsiteY8" fmla="*/ 109452 h 179916"/>
                <a:gd name="connsiteX9" fmla="*/ 127822 w 144056"/>
                <a:gd name="connsiteY9" fmla="*/ 108368 h 179916"/>
                <a:gd name="connsiteX10" fmla="*/ 127822 w 144056"/>
                <a:gd name="connsiteY10" fmla="*/ 105465 h 179916"/>
                <a:gd name="connsiteX11" fmla="*/ 127822 w 144056"/>
                <a:gd name="connsiteY11" fmla="*/ 14265 h 179916"/>
                <a:gd name="connsiteX12" fmla="*/ 127822 w 144056"/>
                <a:gd name="connsiteY12" fmla="*/ 298 h 179916"/>
                <a:gd name="connsiteX13" fmla="*/ 150683 w 144056"/>
                <a:gd name="connsiteY13" fmla="*/ 298 h 179916"/>
                <a:gd name="connsiteX14" fmla="*/ 159053 w 144056"/>
                <a:gd name="connsiteY14" fmla="*/ 298 h 179916"/>
                <a:gd name="connsiteX15" fmla="*/ 159053 w 144056"/>
                <a:gd name="connsiteY15" fmla="*/ 62461 h 179916"/>
                <a:gd name="connsiteX16" fmla="*/ 159053 w 144056"/>
                <a:gd name="connsiteY16" fmla="*/ 96897 h 179916"/>
                <a:gd name="connsiteX17" fmla="*/ 159053 w 144056"/>
                <a:gd name="connsiteY17" fmla="*/ 108368 h 179916"/>
                <a:gd name="connsiteX18" fmla="*/ 159074 w 144056"/>
                <a:gd name="connsiteY18" fmla="*/ 108920 h 179916"/>
                <a:gd name="connsiteX19" fmla="*/ 79686 w 144056"/>
                <a:gd name="connsiteY19" fmla="*/ 188240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4056" h="179916">
                  <a:moveTo>
                    <a:pt x="79686" y="188240"/>
                  </a:moveTo>
                  <a:cubicBezTo>
                    <a:pt x="35910" y="188240"/>
                    <a:pt x="299" y="152660"/>
                    <a:pt x="299" y="108920"/>
                  </a:cubicBezTo>
                  <a:cubicBezTo>
                    <a:pt x="299" y="65181"/>
                    <a:pt x="35910" y="29601"/>
                    <a:pt x="79686" y="29601"/>
                  </a:cubicBezTo>
                  <a:cubicBezTo>
                    <a:pt x="87627" y="29601"/>
                    <a:pt x="95281" y="30848"/>
                    <a:pt x="102506" y="33036"/>
                  </a:cubicBezTo>
                  <a:lnTo>
                    <a:pt x="114130" y="75406"/>
                  </a:lnTo>
                  <a:cubicBezTo>
                    <a:pt x="105391" y="66408"/>
                    <a:pt x="93194" y="60805"/>
                    <a:pt x="79686" y="60805"/>
                  </a:cubicBezTo>
                  <a:cubicBezTo>
                    <a:pt x="53142" y="60805"/>
                    <a:pt x="31530" y="82399"/>
                    <a:pt x="31530" y="108920"/>
                  </a:cubicBezTo>
                  <a:cubicBezTo>
                    <a:pt x="31530" y="135462"/>
                    <a:pt x="53142" y="157035"/>
                    <a:pt x="79686" y="157035"/>
                  </a:cubicBezTo>
                  <a:cubicBezTo>
                    <a:pt x="106067" y="157035"/>
                    <a:pt x="127536" y="135728"/>
                    <a:pt x="127822" y="109452"/>
                  </a:cubicBezTo>
                  <a:lnTo>
                    <a:pt x="127822" y="108368"/>
                  </a:lnTo>
                  <a:lnTo>
                    <a:pt x="127822" y="105465"/>
                  </a:lnTo>
                  <a:lnTo>
                    <a:pt x="127822" y="14265"/>
                  </a:lnTo>
                  <a:lnTo>
                    <a:pt x="127822" y="298"/>
                  </a:lnTo>
                  <a:lnTo>
                    <a:pt x="150683" y="298"/>
                  </a:lnTo>
                  <a:lnTo>
                    <a:pt x="159053" y="298"/>
                  </a:lnTo>
                  <a:lnTo>
                    <a:pt x="159053" y="62461"/>
                  </a:lnTo>
                  <a:lnTo>
                    <a:pt x="159053" y="96897"/>
                  </a:lnTo>
                  <a:lnTo>
                    <a:pt x="159053" y="108368"/>
                  </a:lnTo>
                  <a:cubicBezTo>
                    <a:pt x="159053" y="108552"/>
                    <a:pt x="159074" y="108736"/>
                    <a:pt x="159074" y="108920"/>
                  </a:cubicBezTo>
                  <a:cubicBezTo>
                    <a:pt x="159074" y="152660"/>
                    <a:pt x="123463" y="188240"/>
                    <a:pt x="79686" y="188240"/>
                  </a:cubicBezTo>
                </a:path>
              </a:pathLst>
            </a:custGeom>
            <a:solidFill>
              <a:srgbClr val="1E5AA2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9" name="Volný tvar: obrazec 18">
              <a:extLst>
                <a:ext uri="{FF2B5EF4-FFF2-40B4-BE49-F238E27FC236}">
                  <a16:creationId xmlns:a16="http://schemas.microsoft.com/office/drawing/2014/main" id="{DE3CE552-B392-4567-ADC3-96A09CBDE7C7}"/>
                </a:ext>
              </a:extLst>
            </p:cNvPr>
            <p:cNvSpPr/>
            <p:nvPr/>
          </p:nvSpPr>
          <p:spPr>
            <a:xfrm>
              <a:off x="9391914" y="6593061"/>
              <a:ext cx="198078" cy="179917"/>
            </a:xfrm>
            <a:custGeom>
              <a:avLst/>
              <a:gdLst>
                <a:gd name="connsiteX0" fmla="*/ 178598 w 198078"/>
                <a:gd name="connsiteY0" fmla="*/ 20604 h 179916"/>
                <a:gd name="connsiteX1" fmla="*/ 156843 w 198078"/>
                <a:gd name="connsiteY1" fmla="*/ 298 h 179916"/>
                <a:gd name="connsiteX2" fmla="*/ 137380 w 198078"/>
                <a:gd name="connsiteY2" fmla="*/ 14755 h 179916"/>
                <a:gd name="connsiteX3" fmla="*/ 102322 w 198078"/>
                <a:gd name="connsiteY3" fmla="*/ 134501 h 179916"/>
                <a:gd name="connsiteX4" fmla="*/ 67489 w 198078"/>
                <a:gd name="connsiteY4" fmla="*/ 14694 h 179916"/>
                <a:gd name="connsiteX5" fmla="*/ 48025 w 198078"/>
                <a:gd name="connsiteY5" fmla="*/ 298 h 179916"/>
                <a:gd name="connsiteX6" fmla="*/ 26290 w 198078"/>
                <a:gd name="connsiteY6" fmla="*/ 20604 h 179916"/>
                <a:gd name="connsiteX7" fmla="*/ 1711 w 198078"/>
                <a:gd name="connsiteY7" fmla="*/ 165174 h 179916"/>
                <a:gd name="connsiteX8" fmla="*/ 299 w 198078"/>
                <a:gd name="connsiteY8" fmla="*/ 176134 h 179916"/>
                <a:gd name="connsiteX9" fmla="*/ 15096 w 198078"/>
                <a:gd name="connsiteY9" fmla="*/ 191450 h 179916"/>
                <a:gd name="connsiteX10" fmla="*/ 30363 w 198078"/>
                <a:gd name="connsiteY10" fmla="*/ 178322 h 179916"/>
                <a:gd name="connsiteX11" fmla="*/ 48987 w 198078"/>
                <a:gd name="connsiteY11" fmla="*/ 50438 h 179916"/>
                <a:gd name="connsiteX12" fmla="*/ 87156 w 198078"/>
                <a:gd name="connsiteY12" fmla="*/ 179447 h 179916"/>
                <a:gd name="connsiteX13" fmla="*/ 102301 w 198078"/>
                <a:gd name="connsiteY13" fmla="*/ 191450 h 179916"/>
                <a:gd name="connsiteX14" fmla="*/ 117467 w 198078"/>
                <a:gd name="connsiteY14" fmla="*/ 179426 h 179916"/>
                <a:gd name="connsiteX15" fmla="*/ 155861 w 198078"/>
                <a:gd name="connsiteY15" fmla="*/ 50438 h 179916"/>
                <a:gd name="connsiteX16" fmla="*/ 174259 w 198078"/>
                <a:gd name="connsiteY16" fmla="*/ 178404 h 179916"/>
                <a:gd name="connsiteX17" fmla="*/ 189793 w 198078"/>
                <a:gd name="connsiteY17" fmla="*/ 191450 h 179916"/>
                <a:gd name="connsiteX18" fmla="*/ 204570 w 198078"/>
                <a:gd name="connsiteY18" fmla="*/ 176134 h 179916"/>
                <a:gd name="connsiteX19" fmla="*/ 203178 w 198078"/>
                <a:gd name="connsiteY19" fmla="*/ 165215 h 179916"/>
                <a:gd name="connsiteX20" fmla="*/ 178598 w 198078"/>
                <a:gd name="connsiteY20" fmla="*/ 20604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8078" h="179916">
                  <a:moveTo>
                    <a:pt x="178598" y="20604"/>
                  </a:moveTo>
                  <a:cubicBezTo>
                    <a:pt x="176388" y="7701"/>
                    <a:pt x="168468" y="298"/>
                    <a:pt x="156843" y="298"/>
                  </a:cubicBezTo>
                  <a:cubicBezTo>
                    <a:pt x="146712" y="298"/>
                    <a:pt x="139979" y="5329"/>
                    <a:pt x="137380" y="14755"/>
                  </a:cubicBezTo>
                  <a:lnTo>
                    <a:pt x="102322" y="134501"/>
                  </a:lnTo>
                  <a:lnTo>
                    <a:pt x="67489" y="14694"/>
                  </a:lnTo>
                  <a:cubicBezTo>
                    <a:pt x="64521" y="5145"/>
                    <a:pt x="57972" y="298"/>
                    <a:pt x="48025" y="298"/>
                  </a:cubicBezTo>
                  <a:cubicBezTo>
                    <a:pt x="36237" y="298"/>
                    <a:pt x="28521" y="7517"/>
                    <a:pt x="26290" y="20604"/>
                  </a:cubicBezTo>
                  <a:lnTo>
                    <a:pt x="1711" y="165174"/>
                  </a:lnTo>
                  <a:cubicBezTo>
                    <a:pt x="606" y="171267"/>
                    <a:pt x="299" y="173619"/>
                    <a:pt x="299" y="176134"/>
                  </a:cubicBezTo>
                  <a:cubicBezTo>
                    <a:pt x="299" y="185582"/>
                    <a:pt x="5968" y="191450"/>
                    <a:pt x="15096" y="191450"/>
                  </a:cubicBezTo>
                  <a:cubicBezTo>
                    <a:pt x="23896" y="191450"/>
                    <a:pt x="29319" y="186747"/>
                    <a:pt x="30363" y="178322"/>
                  </a:cubicBezTo>
                  <a:lnTo>
                    <a:pt x="48987" y="50438"/>
                  </a:lnTo>
                  <a:lnTo>
                    <a:pt x="87156" y="179447"/>
                  </a:lnTo>
                  <a:cubicBezTo>
                    <a:pt x="89592" y="187401"/>
                    <a:pt x="94688" y="191450"/>
                    <a:pt x="102301" y="191450"/>
                  </a:cubicBezTo>
                  <a:cubicBezTo>
                    <a:pt x="110181" y="191450"/>
                    <a:pt x="115420" y="187238"/>
                    <a:pt x="117467" y="179426"/>
                  </a:cubicBezTo>
                  <a:lnTo>
                    <a:pt x="155861" y="50438"/>
                  </a:lnTo>
                  <a:lnTo>
                    <a:pt x="174259" y="178404"/>
                  </a:lnTo>
                  <a:cubicBezTo>
                    <a:pt x="175672" y="186931"/>
                    <a:pt x="181054" y="191450"/>
                    <a:pt x="189793" y="191450"/>
                  </a:cubicBezTo>
                  <a:cubicBezTo>
                    <a:pt x="198778" y="191450"/>
                    <a:pt x="204570" y="185438"/>
                    <a:pt x="204570" y="176134"/>
                  </a:cubicBezTo>
                  <a:cubicBezTo>
                    <a:pt x="204570" y="173660"/>
                    <a:pt x="204549" y="173497"/>
                    <a:pt x="203178" y="165215"/>
                  </a:cubicBezTo>
                  <a:lnTo>
                    <a:pt x="178598" y="20604"/>
                  </a:ln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0" name="Volný tvar: obrazec 19">
              <a:extLst>
                <a:ext uri="{FF2B5EF4-FFF2-40B4-BE49-F238E27FC236}">
                  <a16:creationId xmlns:a16="http://schemas.microsoft.com/office/drawing/2014/main" id="{58F589B1-35AB-4BC1-8342-4E47EC602F71}"/>
                </a:ext>
              </a:extLst>
            </p:cNvPr>
            <p:cNvSpPr/>
            <p:nvPr/>
          </p:nvSpPr>
          <p:spPr>
            <a:xfrm>
              <a:off x="9600565" y="6638661"/>
              <a:ext cx="126050" cy="143933"/>
            </a:xfrm>
            <a:custGeom>
              <a:avLst/>
              <a:gdLst>
                <a:gd name="connsiteX0" fmla="*/ 63150 w 126049"/>
                <a:gd name="connsiteY0" fmla="*/ 27413 h 143933"/>
                <a:gd name="connsiteX1" fmla="*/ 96141 w 126049"/>
                <a:gd name="connsiteY1" fmla="*/ 60989 h 143933"/>
                <a:gd name="connsiteX2" fmla="*/ 30772 w 126049"/>
                <a:gd name="connsiteY2" fmla="*/ 60989 h 143933"/>
                <a:gd name="connsiteX3" fmla="*/ 63150 w 126049"/>
                <a:gd name="connsiteY3" fmla="*/ 27413 h 143933"/>
                <a:gd name="connsiteX4" fmla="*/ 126533 w 126049"/>
                <a:gd name="connsiteY4" fmla="*/ 69292 h 143933"/>
                <a:gd name="connsiteX5" fmla="*/ 64234 w 126049"/>
                <a:gd name="connsiteY5" fmla="*/ 298 h 143933"/>
                <a:gd name="connsiteX6" fmla="*/ 299 w 126049"/>
                <a:gd name="connsiteY6" fmla="*/ 73606 h 143933"/>
                <a:gd name="connsiteX7" fmla="*/ 65032 w 126049"/>
                <a:gd name="connsiteY7" fmla="*/ 145850 h 143933"/>
                <a:gd name="connsiteX8" fmla="*/ 123831 w 126049"/>
                <a:gd name="connsiteY8" fmla="*/ 113808 h 143933"/>
                <a:gd name="connsiteX9" fmla="*/ 112022 w 126049"/>
                <a:gd name="connsiteY9" fmla="*/ 100393 h 143933"/>
                <a:gd name="connsiteX10" fmla="*/ 99825 w 126049"/>
                <a:gd name="connsiteY10" fmla="*/ 106385 h 143933"/>
                <a:gd name="connsiteX11" fmla="*/ 66649 w 126049"/>
                <a:gd name="connsiteY11" fmla="*/ 118736 h 143933"/>
                <a:gd name="connsiteX12" fmla="*/ 40842 w 126049"/>
                <a:gd name="connsiteY12" fmla="*/ 109104 h 143933"/>
                <a:gd name="connsiteX13" fmla="*/ 30732 w 126049"/>
                <a:gd name="connsiteY13" fmla="*/ 85671 h 143933"/>
                <a:gd name="connsiteX14" fmla="*/ 110140 w 126049"/>
                <a:gd name="connsiteY14" fmla="*/ 85671 h 143933"/>
                <a:gd name="connsiteX15" fmla="*/ 126533 w 126049"/>
                <a:gd name="connsiteY15" fmla="*/ 69292 h 14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6049" h="143933">
                  <a:moveTo>
                    <a:pt x="63150" y="27413"/>
                  </a:moveTo>
                  <a:cubicBezTo>
                    <a:pt x="82122" y="27413"/>
                    <a:pt x="93971" y="39580"/>
                    <a:pt x="96141" y="60989"/>
                  </a:cubicBezTo>
                  <a:lnTo>
                    <a:pt x="30772" y="60989"/>
                  </a:lnTo>
                  <a:cubicBezTo>
                    <a:pt x="33412" y="38394"/>
                    <a:pt x="44014" y="27413"/>
                    <a:pt x="63150" y="27413"/>
                  </a:cubicBezTo>
                  <a:close/>
                  <a:moveTo>
                    <a:pt x="126533" y="69292"/>
                  </a:moveTo>
                  <a:cubicBezTo>
                    <a:pt x="126533" y="30603"/>
                    <a:pt x="99170" y="298"/>
                    <a:pt x="64234" y="298"/>
                  </a:cubicBezTo>
                  <a:cubicBezTo>
                    <a:pt x="27191" y="298"/>
                    <a:pt x="299" y="31134"/>
                    <a:pt x="299" y="73606"/>
                  </a:cubicBezTo>
                  <a:cubicBezTo>
                    <a:pt x="299" y="116813"/>
                    <a:pt x="26311" y="145850"/>
                    <a:pt x="65032" y="145850"/>
                  </a:cubicBezTo>
                  <a:cubicBezTo>
                    <a:pt x="90717" y="145850"/>
                    <a:pt x="123831" y="130309"/>
                    <a:pt x="123831" y="113808"/>
                  </a:cubicBezTo>
                  <a:cubicBezTo>
                    <a:pt x="123831" y="106528"/>
                    <a:pt x="118428" y="100393"/>
                    <a:pt x="112022" y="100393"/>
                  </a:cubicBezTo>
                  <a:cubicBezTo>
                    <a:pt x="108114" y="100393"/>
                    <a:pt x="104982" y="102316"/>
                    <a:pt x="99825" y="106385"/>
                  </a:cubicBezTo>
                  <a:cubicBezTo>
                    <a:pt x="88487" y="115382"/>
                    <a:pt x="79502" y="118736"/>
                    <a:pt x="66649" y="118736"/>
                  </a:cubicBezTo>
                  <a:cubicBezTo>
                    <a:pt x="55782" y="118736"/>
                    <a:pt x="47330" y="115587"/>
                    <a:pt x="40842" y="109104"/>
                  </a:cubicBezTo>
                  <a:cubicBezTo>
                    <a:pt x="34743" y="103011"/>
                    <a:pt x="31837" y="96406"/>
                    <a:pt x="30732" y="85671"/>
                  </a:cubicBezTo>
                  <a:lnTo>
                    <a:pt x="110140" y="85671"/>
                  </a:lnTo>
                  <a:cubicBezTo>
                    <a:pt x="121478" y="85671"/>
                    <a:pt x="126533" y="80620"/>
                    <a:pt x="126533" y="69292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1" name="Volný tvar: obrazec 20">
              <a:extLst>
                <a:ext uri="{FF2B5EF4-FFF2-40B4-BE49-F238E27FC236}">
                  <a16:creationId xmlns:a16="http://schemas.microsoft.com/office/drawing/2014/main" id="{22C9FEFB-7283-4A09-8998-D27303958971}"/>
                </a:ext>
              </a:extLst>
            </p:cNvPr>
            <p:cNvSpPr/>
            <p:nvPr userDrawn="1"/>
          </p:nvSpPr>
          <p:spPr>
            <a:xfrm>
              <a:off x="9720721" y="6599257"/>
              <a:ext cx="54021" cy="179917"/>
            </a:xfrm>
            <a:custGeom>
              <a:avLst/>
              <a:gdLst>
                <a:gd name="connsiteX0" fmla="*/ 70906 w 54021"/>
                <a:gd name="connsiteY0" fmla="*/ 54998 h 179916"/>
                <a:gd name="connsiteX1" fmla="*/ 55864 w 54021"/>
                <a:gd name="connsiteY1" fmla="*/ 41318 h 179916"/>
                <a:gd name="connsiteX2" fmla="*/ 50645 w 54021"/>
                <a:gd name="connsiteY2" fmla="*/ 41318 h 179916"/>
                <a:gd name="connsiteX3" fmla="*/ 50645 w 54021"/>
                <a:gd name="connsiteY3" fmla="*/ 16166 h 179916"/>
                <a:gd name="connsiteX4" fmla="*/ 35602 w 54021"/>
                <a:gd name="connsiteY4" fmla="*/ 298 h 179916"/>
                <a:gd name="connsiteX5" fmla="*/ 20560 w 54021"/>
                <a:gd name="connsiteY5" fmla="*/ 16166 h 179916"/>
                <a:gd name="connsiteX6" fmla="*/ 20560 w 54021"/>
                <a:gd name="connsiteY6" fmla="*/ 41318 h 179916"/>
                <a:gd name="connsiteX7" fmla="*/ 15361 w 54021"/>
                <a:gd name="connsiteY7" fmla="*/ 41318 h 179916"/>
                <a:gd name="connsiteX8" fmla="*/ 299 w 54021"/>
                <a:gd name="connsiteY8" fmla="*/ 54998 h 179916"/>
                <a:gd name="connsiteX9" fmla="*/ 15361 w 54021"/>
                <a:gd name="connsiteY9" fmla="*/ 68433 h 179916"/>
                <a:gd name="connsiteX10" fmla="*/ 20560 w 54021"/>
                <a:gd name="connsiteY10" fmla="*/ 68433 h 179916"/>
                <a:gd name="connsiteX11" fmla="*/ 20560 w 54021"/>
                <a:gd name="connsiteY11" fmla="*/ 169407 h 179916"/>
                <a:gd name="connsiteX12" fmla="*/ 35602 w 54021"/>
                <a:gd name="connsiteY12" fmla="*/ 185254 h 179916"/>
                <a:gd name="connsiteX13" fmla="*/ 50645 w 54021"/>
                <a:gd name="connsiteY13" fmla="*/ 169407 h 179916"/>
                <a:gd name="connsiteX14" fmla="*/ 50645 w 54021"/>
                <a:gd name="connsiteY14" fmla="*/ 68433 h 179916"/>
                <a:gd name="connsiteX15" fmla="*/ 55864 w 54021"/>
                <a:gd name="connsiteY15" fmla="*/ 68433 h 179916"/>
                <a:gd name="connsiteX16" fmla="*/ 70906 w 54021"/>
                <a:gd name="connsiteY16" fmla="*/ 54998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021" h="179916">
                  <a:moveTo>
                    <a:pt x="70906" y="54998"/>
                  </a:moveTo>
                  <a:cubicBezTo>
                    <a:pt x="70906" y="46573"/>
                    <a:pt x="65135" y="41318"/>
                    <a:pt x="55864" y="41318"/>
                  </a:cubicBezTo>
                  <a:lnTo>
                    <a:pt x="50645" y="41318"/>
                  </a:lnTo>
                  <a:lnTo>
                    <a:pt x="50645" y="16166"/>
                  </a:lnTo>
                  <a:cubicBezTo>
                    <a:pt x="50645" y="6678"/>
                    <a:pt x="44607" y="298"/>
                    <a:pt x="35602" y="298"/>
                  </a:cubicBezTo>
                  <a:cubicBezTo>
                    <a:pt x="26597" y="298"/>
                    <a:pt x="20560" y="6678"/>
                    <a:pt x="20560" y="16166"/>
                  </a:cubicBezTo>
                  <a:lnTo>
                    <a:pt x="20560" y="41318"/>
                  </a:lnTo>
                  <a:lnTo>
                    <a:pt x="15361" y="41318"/>
                  </a:lnTo>
                  <a:cubicBezTo>
                    <a:pt x="6070" y="41318"/>
                    <a:pt x="299" y="46573"/>
                    <a:pt x="299" y="54998"/>
                  </a:cubicBezTo>
                  <a:cubicBezTo>
                    <a:pt x="299" y="63157"/>
                    <a:pt x="6213" y="68433"/>
                    <a:pt x="15361" y="68433"/>
                  </a:cubicBezTo>
                  <a:lnTo>
                    <a:pt x="20560" y="68433"/>
                  </a:lnTo>
                  <a:lnTo>
                    <a:pt x="20560" y="169407"/>
                  </a:lnTo>
                  <a:cubicBezTo>
                    <a:pt x="20560" y="178875"/>
                    <a:pt x="26597" y="185254"/>
                    <a:pt x="35602" y="185254"/>
                  </a:cubicBezTo>
                  <a:cubicBezTo>
                    <a:pt x="44607" y="185254"/>
                    <a:pt x="50645" y="178875"/>
                    <a:pt x="50645" y="169407"/>
                  </a:cubicBezTo>
                  <a:lnTo>
                    <a:pt x="50645" y="68433"/>
                  </a:lnTo>
                  <a:lnTo>
                    <a:pt x="55864" y="68433"/>
                  </a:lnTo>
                  <a:cubicBezTo>
                    <a:pt x="64991" y="68433"/>
                    <a:pt x="70906" y="63157"/>
                    <a:pt x="70906" y="54998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2" name="Volný tvar: obrazec 21">
              <a:extLst>
                <a:ext uri="{FF2B5EF4-FFF2-40B4-BE49-F238E27FC236}">
                  <a16:creationId xmlns:a16="http://schemas.microsoft.com/office/drawing/2014/main" id="{31B55111-7E5F-46E5-A795-5AC488562041}"/>
                </a:ext>
              </a:extLst>
            </p:cNvPr>
            <p:cNvSpPr/>
            <p:nvPr userDrawn="1"/>
          </p:nvSpPr>
          <p:spPr>
            <a:xfrm>
              <a:off x="9786253" y="6638661"/>
              <a:ext cx="126050" cy="143933"/>
            </a:xfrm>
            <a:custGeom>
              <a:avLst/>
              <a:gdLst>
                <a:gd name="connsiteX0" fmla="*/ 63150 w 126049"/>
                <a:gd name="connsiteY0" fmla="*/ 27413 h 143933"/>
                <a:gd name="connsiteX1" fmla="*/ 96141 w 126049"/>
                <a:gd name="connsiteY1" fmla="*/ 60989 h 143933"/>
                <a:gd name="connsiteX2" fmla="*/ 30793 w 126049"/>
                <a:gd name="connsiteY2" fmla="*/ 60989 h 143933"/>
                <a:gd name="connsiteX3" fmla="*/ 63150 w 126049"/>
                <a:gd name="connsiteY3" fmla="*/ 27413 h 143933"/>
                <a:gd name="connsiteX4" fmla="*/ 126533 w 126049"/>
                <a:gd name="connsiteY4" fmla="*/ 69292 h 143933"/>
                <a:gd name="connsiteX5" fmla="*/ 64235 w 126049"/>
                <a:gd name="connsiteY5" fmla="*/ 298 h 143933"/>
                <a:gd name="connsiteX6" fmla="*/ 299 w 126049"/>
                <a:gd name="connsiteY6" fmla="*/ 73606 h 143933"/>
                <a:gd name="connsiteX7" fmla="*/ 65032 w 126049"/>
                <a:gd name="connsiteY7" fmla="*/ 145850 h 143933"/>
                <a:gd name="connsiteX8" fmla="*/ 123831 w 126049"/>
                <a:gd name="connsiteY8" fmla="*/ 113808 h 143933"/>
                <a:gd name="connsiteX9" fmla="*/ 112022 w 126049"/>
                <a:gd name="connsiteY9" fmla="*/ 100393 h 143933"/>
                <a:gd name="connsiteX10" fmla="*/ 99825 w 126049"/>
                <a:gd name="connsiteY10" fmla="*/ 106385 h 143933"/>
                <a:gd name="connsiteX11" fmla="*/ 66670 w 126049"/>
                <a:gd name="connsiteY11" fmla="*/ 118736 h 143933"/>
                <a:gd name="connsiteX12" fmla="*/ 40842 w 126049"/>
                <a:gd name="connsiteY12" fmla="*/ 109104 h 143933"/>
                <a:gd name="connsiteX13" fmla="*/ 30732 w 126049"/>
                <a:gd name="connsiteY13" fmla="*/ 85671 h 143933"/>
                <a:gd name="connsiteX14" fmla="*/ 110140 w 126049"/>
                <a:gd name="connsiteY14" fmla="*/ 85671 h 143933"/>
                <a:gd name="connsiteX15" fmla="*/ 126533 w 126049"/>
                <a:gd name="connsiteY15" fmla="*/ 69292 h 14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6049" h="143933">
                  <a:moveTo>
                    <a:pt x="63150" y="27413"/>
                  </a:moveTo>
                  <a:cubicBezTo>
                    <a:pt x="82122" y="27413"/>
                    <a:pt x="93992" y="39580"/>
                    <a:pt x="96141" y="60989"/>
                  </a:cubicBezTo>
                  <a:lnTo>
                    <a:pt x="30793" y="60989"/>
                  </a:lnTo>
                  <a:cubicBezTo>
                    <a:pt x="33412" y="38394"/>
                    <a:pt x="44014" y="27413"/>
                    <a:pt x="63150" y="27413"/>
                  </a:cubicBezTo>
                  <a:close/>
                  <a:moveTo>
                    <a:pt x="126533" y="69292"/>
                  </a:moveTo>
                  <a:cubicBezTo>
                    <a:pt x="126533" y="30603"/>
                    <a:pt x="99170" y="298"/>
                    <a:pt x="64235" y="298"/>
                  </a:cubicBezTo>
                  <a:cubicBezTo>
                    <a:pt x="27191" y="298"/>
                    <a:pt x="299" y="31134"/>
                    <a:pt x="299" y="73606"/>
                  </a:cubicBezTo>
                  <a:cubicBezTo>
                    <a:pt x="299" y="116813"/>
                    <a:pt x="26311" y="145850"/>
                    <a:pt x="65032" y="145850"/>
                  </a:cubicBezTo>
                  <a:cubicBezTo>
                    <a:pt x="90717" y="145850"/>
                    <a:pt x="123831" y="130309"/>
                    <a:pt x="123831" y="113808"/>
                  </a:cubicBezTo>
                  <a:cubicBezTo>
                    <a:pt x="123831" y="106528"/>
                    <a:pt x="118428" y="100393"/>
                    <a:pt x="112022" y="100393"/>
                  </a:cubicBezTo>
                  <a:cubicBezTo>
                    <a:pt x="108114" y="100393"/>
                    <a:pt x="104982" y="102316"/>
                    <a:pt x="99825" y="106385"/>
                  </a:cubicBezTo>
                  <a:cubicBezTo>
                    <a:pt x="88487" y="115382"/>
                    <a:pt x="79502" y="118736"/>
                    <a:pt x="66670" y="118736"/>
                  </a:cubicBezTo>
                  <a:cubicBezTo>
                    <a:pt x="55782" y="118736"/>
                    <a:pt x="47330" y="115587"/>
                    <a:pt x="40842" y="109104"/>
                  </a:cubicBezTo>
                  <a:cubicBezTo>
                    <a:pt x="34743" y="103011"/>
                    <a:pt x="31837" y="96406"/>
                    <a:pt x="30732" y="85671"/>
                  </a:cubicBezTo>
                  <a:lnTo>
                    <a:pt x="110140" y="85671"/>
                  </a:lnTo>
                  <a:cubicBezTo>
                    <a:pt x="121478" y="85671"/>
                    <a:pt x="126533" y="80620"/>
                    <a:pt x="126533" y="69292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3" name="Volný tvar: obrazec 22">
              <a:extLst>
                <a:ext uri="{FF2B5EF4-FFF2-40B4-BE49-F238E27FC236}">
                  <a16:creationId xmlns:a16="http://schemas.microsoft.com/office/drawing/2014/main" id="{E1907E0C-FC71-400C-9B0E-8F2EC97A2A66}"/>
                </a:ext>
              </a:extLst>
            </p:cNvPr>
            <p:cNvSpPr/>
            <p:nvPr/>
          </p:nvSpPr>
          <p:spPr>
            <a:xfrm>
              <a:off x="9924480" y="6638661"/>
              <a:ext cx="72028" cy="143933"/>
            </a:xfrm>
            <a:custGeom>
              <a:avLst/>
              <a:gdLst>
                <a:gd name="connsiteX0" fmla="*/ 73608 w 72028"/>
                <a:gd name="connsiteY0" fmla="*/ 15594 h 143933"/>
                <a:gd name="connsiteX1" fmla="*/ 57194 w 72028"/>
                <a:gd name="connsiteY1" fmla="*/ 298 h 143933"/>
                <a:gd name="connsiteX2" fmla="*/ 30384 w 72028"/>
                <a:gd name="connsiteY2" fmla="*/ 15124 h 143933"/>
                <a:gd name="connsiteX3" fmla="*/ 15341 w 72028"/>
                <a:gd name="connsiteY3" fmla="*/ 298 h 143933"/>
                <a:gd name="connsiteX4" fmla="*/ 299 w 72028"/>
                <a:gd name="connsiteY4" fmla="*/ 16146 h 143933"/>
                <a:gd name="connsiteX5" fmla="*/ 299 w 72028"/>
                <a:gd name="connsiteY5" fmla="*/ 130003 h 143933"/>
                <a:gd name="connsiteX6" fmla="*/ 15341 w 72028"/>
                <a:gd name="connsiteY6" fmla="*/ 145850 h 143933"/>
                <a:gd name="connsiteX7" fmla="*/ 30404 w 72028"/>
                <a:gd name="connsiteY7" fmla="*/ 130003 h 143933"/>
                <a:gd name="connsiteX8" fmla="*/ 30404 w 72028"/>
                <a:gd name="connsiteY8" fmla="*/ 66061 h 143933"/>
                <a:gd name="connsiteX9" fmla="*/ 56335 w 72028"/>
                <a:gd name="connsiteY9" fmla="*/ 31646 h 143933"/>
                <a:gd name="connsiteX10" fmla="*/ 73608 w 72028"/>
                <a:gd name="connsiteY10" fmla="*/ 15594 h 14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028" h="143933">
                  <a:moveTo>
                    <a:pt x="73608" y="15594"/>
                  </a:moveTo>
                  <a:cubicBezTo>
                    <a:pt x="73608" y="6883"/>
                    <a:pt x="66547" y="298"/>
                    <a:pt x="57194" y="298"/>
                  </a:cubicBezTo>
                  <a:cubicBezTo>
                    <a:pt x="47841" y="298"/>
                    <a:pt x="38058" y="5860"/>
                    <a:pt x="30384" y="15124"/>
                  </a:cubicBezTo>
                  <a:cubicBezTo>
                    <a:pt x="29954" y="6208"/>
                    <a:pt x="24019" y="298"/>
                    <a:pt x="15341" y="298"/>
                  </a:cubicBezTo>
                  <a:cubicBezTo>
                    <a:pt x="6357" y="298"/>
                    <a:pt x="299" y="6658"/>
                    <a:pt x="299" y="16146"/>
                  </a:cubicBezTo>
                  <a:lnTo>
                    <a:pt x="299" y="130003"/>
                  </a:lnTo>
                  <a:cubicBezTo>
                    <a:pt x="299" y="139470"/>
                    <a:pt x="6357" y="145850"/>
                    <a:pt x="15341" y="145850"/>
                  </a:cubicBezTo>
                  <a:cubicBezTo>
                    <a:pt x="24346" y="145850"/>
                    <a:pt x="30404" y="139470"/>
                    <a:pt x="30404" y="130003"/>
                  </a:cubicBezTo>
                  <a:lnTo>
                    <a:pt x="30404" y="66061"/>
                  </a:lnTo>
                  <a:cubicBezTo>
                    <a:pt x="30404" y="46900"/>
                    <a:pt x="39164" y="35326"/>
                    <a:pt x="56335" y="31646"/>
                  </a:cubicBezTo>
                  <a:cubicBezTo>
                    <a:pt x="60612" y="30828"/>
                    <a:pt x="73608" y="28292"/>
                    <a:pt x="73608" y="15594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4" name="Volný tvar: obrazec 23">
              <a:extLst>
                <a:ext uri="{FF2B5EF4-FFF2-40B4-BE49-F238E27FC236}">
                  <a16:creationId xmlns:a16="http://schemas.microsoft.com/office/drawing/2014/main" id="{DA102036-819B-4837-968E-3454C56363B9}"/>
                </a:ext>
              </a:extLst>
            </p:cNvPr>
            <p:cNvSpPr/>
            <p:nvPr/>
          </p:nvSpPr>
          <p:spPr>
            <a:xfrm>
              <a:off x="9166481" y="6537388"/>
              <a:ext cx="162064" cy="71967"/>
            </a:xfrm>
            <a:custGeom>
              <a:avLst/>
              <a:gdLst>
                <a:gd name="connsiteX0" fmla="*/ 119554 w 162064"/>
                <a:gd name="connsiteY0" fmla="*/ 781 h 71966"/>
                <a:gd name="connsiteX1" fmla="*/ 299 w 162064"/>
                <a:gd name="connsiteY1" fmla="*/ 67382 h 71966"/>
                <a:gd name="connsiteX2" fmla="*/ 22361 w 162064"/>
                <a:gd name="connsiteY2" fmla="*/ 77892 h 71966"/>
                <a:gd name="connsiteX3" fmla="*/ 121334 w 162064"/>
                <a:gd name="connsiteY3" fmla="*/ 24133 h 71966"/>
                <a:gd name="connsiteX4" fmla="*/ 165991 w 162064"/>
                <a:gd name="connsiteY4" fmla="*/ 26853 h 71966"/>
                <a:gd name="connsiteX5" fmla="*/ 170924 w 162064"/>
                <a:gd name="connsiteY5" fmla="*/ 3869 h 71966"/>
                <a:gd name="connsiteX6" fmla="*/ 119554 w 162064"/>
                <a:gd name="connsiteY6" fmla="*/ 781 h 7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064" h="71966">
                  <a:moveTo>
                    <a:pt x="119554" y="781"/>
                  </a:moveTo>
                  <a:cubicBezTo>
                    <a:pt x="65688" y="4380"/>
                    <a:pt x="22586" y="29900"/>
                    <a:pt x="299" y="67382"/>
                  </a:cubicBezTo>
                  <a:lnTo>
                    <a:pt x="22361" y="77892"/>
                  </a:lnTo>
                  <a:cubicBezTo>
                    <a:pt x="40678" y="47465"/>
                    <a:pt x="76125" y="27139"/>
                    <a:pt x="121334" y="24133"/>
                  </a:cubicBezTo>
                  <a:cubicBezTo>
                    <a:pt x="137257" y="23070"/>
                    <a:pt x="152197" y="24031"/>
                    <a:pt x="165991" y="26853"/>
                  </a:cubicBezTo>
                  <a:lnTo>
                    <a:pt x="170924" y="3869"/>
                  </a:lnTo>
                  <a:cubicBezTo>
                    <a:pt x="154940" y="638"/>
                    <a:pt x="137748" y="-425"/>
                    <a:pt x="119554" y="781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5" name="Volný tvar: obrazec 24">
              <a:extLst>
                <a:ext uri="{FF2B5EF4-FFF2-40B4-BE49-F238E27FC236}">
                  <a16:creationId xmlns:a16="http://schemas.microsoft.com/office/drawing/2014/main" id="{3C90D3BC-1534-4BBA-BE47-2FF67476AA2B}"/>
                </a:ext>
              </a:extLst>
            </p:cNvPr>
            <p:cNvSpPr/>
            <p:nvPr/>
          </p:nvSpPr>
          <p:spPr>
            <a:xfrm>
              <a:off x="9123851" y="6495597"/>
              <a:ext cx="216085" cy="89958"/>
            </a:xfrm>
            <a:custGeom>
              <a:avLst/>
              <a:gdLst>
                <a:gd name="connsiteX0" fmla="*/ 162369 w 216085"/>
                <a:gd name="connsiteY0" fmla="*/ 23903 h 89958"/>
                <a:gd name="connsiteX1" fmla="*/ 217688 w 216085"/>
                <a:gd name="connsiteY1" fmla="*/ 28218 h 89958"/>
                <a:gd name="connsiteX2" fmla="*/ 223050 w 216085"/>
                <a:gd name="connsiteY2" fmla="*/ 5377 h 89958"/>
                <a:gd name="connsiteX3" fmla="*/ 161284 w 216085"/>
                <a:gd name="connsiteY3" fmla="*/ 510 h 89958"/>
                <a:gd name="connsiteX4" fmla="*/ 24694 w 216085"/>
                <a:gd name="connsiteY4" fmla="*/ 56416 h 89958"/>
                <a:gd name="connsiteX5" fmla="*/ 299 w 216085"/>
                <a:gd name="connsiteY5" fmla="*/ 88868 h 89958"/>
                <a:gd name="connsiteX6" fmla="*/ 22422 w 216085"/>
                <a:gd name="connsiteY6" fmla="*/ 99419 h 89958"/>
                <a:gd name="connsiteX7" fmla="*/ 162369 w 216085"/>
                <a:gd name="connsiteY7" fmla="*/ 23903 h 8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85" h="89958">
                  <a:moveTo>
                    <a:pt x="162369" y="23903"/>
                  </a:moveTo>
                  <a:cubicBezTo>
                    <a:pt x="181300" y="23146"/>
                    <a:pt x="199903" y="24619"/>
                    <a:pt x="217688" y="28218"/>
                  </a:cubicBezTo>
                  <a:lnTo>
                    <a:pt x="223050" y="5377"/>
                  </a:lnTo>
                  <a:cubicBezTo>
                    <a:pt x="203158" y="1328"/>
                    <a:pt x="182385" y="-328"/>
                    <a:pt x="161284" y="510"/>
                  </a:cubicBezTo>
                  <a:cubicBezTo>
                    <a:pt x="105289" y="2800"/>
                    <a:pt x="58053" y="22124"/>
                    <a:pt x="24694" y="56416"/>
                  </a:cubicBezTo>
                  <a:cubicBezTo>
                    <a:pt x="15116" y="66252"/>
                    <a:pt x="6971" y="77171"/>
                    <a:pt x="299" y="88868"/>
                  </a:cubicBezTo>
                  <a:lnTo>
                    <a:pt x="22422" y="99419"/>
                  </a:lnTo>
                  <a:cubicBezTo>
                    <a:pt x="48005" y="55169"/>
                    <a:pt x="98188" y="26520"/>
                    <a:pt x="162369" y="23903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6" name="Volný tvar: obrazec 25">
              <a:extLst>
                <a:ext uri="{FF2B5EF4-FFF2-40B4-BE49-F238E27FC236}">
                  <a16:creationId xmlns:a16="http://schemas.microsoft.com/office/drawing/2014/main" id="{1344E3FE-C4D7-41E5-AE0E-8DFFDBD72033}"/>
                </a:ext>
              </a:extLst>
            </p:cNvPr>
            <p:cNvSpPr/>
            <p:nvPr/>
          </p:nvSpPr>
          <p:spPr>
            <a:xfrm>
              <a:off x="11059386" y="6698053"/>
              <a:ext cx="18007" cy="17992"/>
            </a:xfrm>
            <a:custGeom>
              <a:avLst/>
              <a:gdLst>
                <a:gd name="connsiteX0" fmla="*/ 501 w 0"/>
                <a:gd name="connsiteY0" fmla="*/ 463 h 0"/>
                <a:gd name="connsiteX1" fmla="*/ 464 w 0"/>
                <a:gd name="connsiteY1" fmla="*/ 48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501" y="463"/>
                  </a:moveTo>
                  <a:cubicBezTo>
                    <a:pt x="488" y="468"/>
                    <a:pt x="476" y="475"/>
                    <a:pt x="464" y="480"/>
                  </a:cubicBezTo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7" name="Volný tvar: obrazec 26">
              <a:extLst>
                <a:ext uri="{FF2B5EF4-FFF2-40B4-BE49-F238E27FC236}">
                  <a16:creationId xmlns:a16="http://schemas.microsoft.com/office/drawing/2014/main" id="{0CFCE676-FE10-4268-8BE7-7555E3B42B78}"/>
                </a:ext>
              </a:extLst>
            </p:cNvPr>
            <p:cNvSpPr/>
            <p:nvPr/>
          </p:nvSpPr>
          <p:spPr>
            <a:xfrm>
              <a:off x="10389287" y="6594247"/>
              <a:ext cx="162064" cy="179917"/>
            </a:xfrm>
            <a:custGeom>
              <a:avLst/>
              <a:gdLst>
                <a:gd name="connsiteX0" fmla="*/ 31020 w 162064"/>
                <a:gd name="connsiteY0" fmla="*/ 463 h 179916"/>
                <a:gd name="connsiteX1" fmla="*/ 89234 w 162064"/>
                <a:gd name="connsiteY1" fmla="*/ 151367 h 179916"/>
                <a:gd name="connsiteX2" fmla="*/ 147450 w 162064"/>
                <a:gd name="connsiteY2" fmla="*/ 463 h 179916"/>
                <a:gd name="connsiteX3" fmla="*/ 169246 w 162064"/>
                <a:gd name="connsiteY3" fmla="*/ 463 h 179916"/>
                <a:gd name="connsiteX4" fmla="*/ 177491 w 162064"/>
                <a:gd name="connsiteY4" fmla="*/ 186045 h 179916"/>
                <a:gd name="connsiteX5" fmla="*/ 157014 w 162064"/>
                <a:gd name="connsiteY5" fmla="*/ 186045 h 179916"/>
                <a:gd name="connsiteX6" fmla="*/ 150633 w 162064"/>
                <a:gd name="connsiteY6" fmla="*/ 37519 h 179916"/>
                <a:gd name="connsiteX7" fmla="*/ 99072 w 162064"/>
                <a:gd name="connsiteY7" fmla="*/ 172022 h 179916"/>
                <a:gd name="connsiteX8" fmla="*/ 79398 w 162064"/>
                <a:gd name="connsiteY8" fmla="*/ 178367 h 179916"/>
                <a:gd name="connsiteX9" fmla="*/ 25441 w 162064"/>
                <a:gd name="connsiteY9" fmla="*/ 38594 h 179916"/>
                <a:gd name="connsiteX10" fmla="*/ 19591 w 162064"/>
                <a:gd name="connsiteY10" fmla="*/ 186045 h 179916"/>
                <a:gd name="connsiteX11" fmla="*/ 464 w 162064"/>
                <a:gd name="connsiteY11" fmla="*/ 186045 h 179916"/>
                <a:gd name="connsiteX12" fmla="*/ 8694 w 162064"/>
                <a:gd name="connsiteY12" fmla="*/ 463 h 179916"/>
                <a:gd name="connsiteX13" fmla="*/ 31020 w 162064"/>
                <a:gd name="connsiteY13" fmla="*/ 463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064" h="179916">
                  <a:moveTo>
                    <a:pt x="31020" y="463"/>
                  </a:moveTo>
                  <a:lnTo>
                    <a:pt x="89234" y="151367"/>
                  </a:lnTo>
                  <a:lnTo>
                    <a:pt x="147450" y="463"/>
                  </a:lnTo>
                  <a:lnTo>
                    <a:pt x="169246" y="463"/>
                  </a:lnTo>
                  <a:lnTo>
                    <a:pt x="177491" y="186045"/>
                  </a:lnTo>
                  <a:lnTo>
                    <a:pt x="157014" y="186045"/>
                  </a:lnTo>
                  <a:lnTo>
                    <a:pt x="150633" y="37519"/>
                  </a:lnTo>
                  <a:lnTo>
                    <a:pt x="99072" y="172022"/>
                  </a:lnTo>
                  <a:cubicBezTo>
                    <a:pt x="96949" y="177565"/>
                    <a:pt x="89765" y="178367"/>
                    <a:pt x="79398" y="178367"/>
                  </a:cubicBezTo>
                  <a:lnTo>
                    <a:pt x="25441" y="38594"/>
                  </a:lnTo>
                  <a:lnTo>
                    <a:pt x="19591" y="186045"/>
                  </a:lnTo>
                  <a:lnTo>
                    <a:pt x="464" y="186045"/>
                  </a:lnTo>
                  <a:lnTo>
                    <a:pt x="8694" y="463"/>
                  </a:lnTo>
                  <a:lnTo>
                    <a:pt x="31020" y="463"/>
                  </a:lnTo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8" name="Volný tvar: obrazec 27">
              <a:extLst>
                <a:ext uri="{FF2B5EF4-FFF2-40B4-BE49-F238E27FC236}">
                  <a16:creationId xmlns:a16="http://schemas.microsoft.com/office/drawing/2014/main" id="{32D7F688-3413-4BB5-A5A2-9356B336A6D2}"/>
                </a:ext>
              </a:extLst>
            </p:cNvPr>
            <p:cNvSpPr/>
            <p:nvPr/>
          </p:nvSpPr>
          <p:spPr>
            <a:xfrm>
              <a:off x="10651371" y="6594247"/>
              <a:ext cx="108043" cy="179917"/>
            </a:xfrm>
            <a:custGeom>
              <a:avLst/>
              <a:gdLst>
                <a:gd name="connsiteX0" fmla="*/ 110241 w 108042"/>
                <a:gd name="connsiteY0" fmla="*/ 463 h 179916"/>
                <a:gd name="connsiteX1" fmla="*/ 110241 w 108042"/>
                <a:gd name="connsiteY1" fmla="*/ 10518 h 179916"/>
                <a:gd name="connsiteX2" fmla="*/ 104133 w 108042"/>
                <a:gd name="connsiteY2" fmla="*/ 17409 h 179916"/>
                <a:gd name="connsiteX3" fmla="*/ 20924 w 108042"/>
                <a:gd name="connsiteY3" fmla="*/ 17409 h 179916"/>
                <a:gd name="connsiteX4" fmla="*/ 20924 w 108042"/>
                <a:gd name="connsiteY4" fmla="*/ 80405 h 179916"/>
                <a:gd name="connsiteX5" fmla="*/ 97207 w 108042"/>
                <a:gd name="connsiteY5" fmla="*/ 80405 h 179916"/>
                <a:gd name="connsiteX6" fmla="*/ 97207 w 108042"/>
                <a:gd name="connsiteY6" fmla="*/ 96033 h 179916"/>
                <a:gd name="connsiteX7" fmla="*/ 20924 w 108042"/>
                <a:gd name="connsiteY7" fmla="*/ 96033 h 179916"/>
                <a:gd name="connsiteX8" fmla="*/ 20924 w 108042"/>
                <a:gd name="connsiteY8" fmla="*/ 169100 h 179916"/>
                <a:gd name="connsiteX9" fmla="*/ 109695 w 108042"/>
                <a:gd name="connsiteY9" fmla="*/ 169100 h 179916"/>
                <a:gd name="connsiteX10" fmla="*/ 115818 w 108042"/>
                <a:gd name="connsiteY10" fmla="*/ 175990 h 179916"/>
                <a:gd name="connsiteX11" fmla="*/ 115818 w 108042"/>
                <a:gd name="connsiteY11" fmla="*/ 186045 h 179916"/>
                <a:gd name="connsiteX12" fmla="*/ 464 w 108042"/>
                <a:gd name="connsiteY12" fmla="*/ 186045 h 179916"/>
                <a:gd name="connsiteX13" fmla="*/ 464 w 108042"/>
                <a:gd name="connsiteY13" fmla="*/ 463 h 179916"/>
                <a:gd name="connsiteX14" fmla="*/ 110241 w 108042"/>
                <a:gd name="connsiteY14" fmla="*/ 463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042" h="179916">
                  <a:moveTo>
                    <a:pt x="110241" y="463"/>
                  </a:moveTo>
                  <a:lnTo>
                    <a:pt x="110241" y="10518"/>
                  </a:lnTo>
                  <a:cubicBezTo>
                    <a:pt x="110241" y="15834"/>
                    <a:pt x="108377" y="17409"/>
                    <a:pt x="104133" y="17409"/>
                  </a:cubicBezTo>
                  <a:lnTo>
                    <a:pt x="20924" y="17409"/>
                  </a:lnTo>
                  <a:lnTo>
                    <a:pt x="20924" y="80405"/>
                  </a:lnTo>
                  <a:lnTo>
                    <a:pt x="97207" y="80405"/>
                  </a:lnTo>
                  <a:lnTo>
                    <a:pt x="97207" y="96033"/>
                  </a:lnTo>
                  <a:lnTo>
                    <a:pt x="20924" y="96033"/>
                  </a:lnTo>
                  <a:lnTo>
                    <a:pt x="20924" y="169100"/>
                  </a:lnTo>
                  <a:lnTo>
                    <a:pt x="109695" y="169100"/>
                  </a:lnTo>
                  <a:cubicBezTo>
                    <a:pt x="113696" y="169100"/>
                    <a:pt x="115818" y="170690"/>
                    <a:pt x="115818" y="175990"/>
                  </a:cubicBezTo>
                  <a:lnTo>
                    <a:pt x="115818" y="186045"/>
                  </a:lnTo>
                  <a:lnTo>
                    <a:pt x="464" y="186045"/>
                  </a:lnTo>
                  <a:lnTo>
                    <a:pt x="464" y="463"/>
                  </a:lnTo>
                  <a:lnTo>
                    <a:pt x="110241" y="463"/>
                  </a:lnTo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9" name="Volný tvar: obrazec 28">
              <a:extLst>
                <a:ext uri="{FF2B5EF4-FFF2-40B4-BE49-F238E27FC236}">
                  <a16:creationId xmlns:a16="http://schemas.microsoft.com/office/drawing/2014/main" id="{20DE7A91-170E-4178-8365-BDE380A4A5E5}"/>
                </a:ext>
              </a:extLst>
            </p:cNvPr>
            <p:cNvSpPr/>
            <p:nvPr/>
          </p:nvSpPr>
          <p:spPr>
            <a:xfrm>
              <a:off x="10841947" y="6592929"/>
              <a:ext cx="126050" cy="179917"/>
            </a:xfrm>
            <a:custGeom>
              <a:avLst/>
              <a:gdLst>
                <a:gd name="connsiteX0" fmla="*/ 20924 w 126049"/>
                <a:gd name="connsiteY0" fmla="*/ 166980 h 179916"/>
                <a:gd name="connsiteX1" fmla="*/ 51495 w 126049"/>
                <a:gd name="connsiteY1" fmla="*/ 172007 h 179916"/>
                <a:gd name="connsiteX2" fmla="*/ 120608 w 126049"/>
                <a:gd name="connsiteY2" fmla="*/ 98683 h 179916"/>
                <a:gd name="connsiteX3" fmla="*/ 53359 w 126049"/>
                <a:gd name="connsiteY3" fmla="*/ 17409 h 179916"/>
                <a:gd name="connsiteX4" fmla="*/ 20924 w 126049"/>
                <a:gd name="connsiteY4" fmla="*/ 18726 h 179916"/>
                <a:gd name="connsiteX5" fmla="*/ 464 w 126049"/>
                <a:gd name="connsiteY5" fmla="*/ 1781 h 179916"/>
                <a:gd name="connsiteX6" fmla="*/ 57088 w 126049"/>
                <a:gd name="connsiteY6" fmla="*/ 463 h 179916"/>
                <a:gd name="connsiteX7" fmla="*/ 142403 w 126049"/>
                <a:gd name="connsiteY7" fmla="*/ 95231 h 179916"/>
                <a:gd name="connsiteX8" fmla="*/ 49904 w 126049"/>
                <a:gd name="connsiteY8" fmla="*/ 188695 h 179916"/>
                <a:gd name="connsiteX9" fmla="*/ 464 w 126049"/>
                <a:gd name="connsiteY9" fmla="*/ 186575 h 179916"/>
                <a:gd name="connsiteX10" fmla="*/ 464 w 126049"/>
                <a:gd name="connsiteY10" fmla="*/ 1781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049" h="179916">
                  <a:moveTo>
                    <a:pt x="20924" y="166980"/>
                  </a:moveTo>
                  <a:cubicBezTo>
                    <a:pt x="20924" y="170690"/>
                    <a:pt x="28108" y="172007"/>
                    <a:pt x="51495" y="172007"/>
                  </a:cubicBezTo>
                  <a:cubicBezTo>
                    <a:pt x="89780" y="172007"/>
                    <a:pt x="120608" y="153487"/>
                    <a:pt x="120608" y="98683"/>
                  </a:cubicBezTo>
                  <a:cubicBezTo>
                    <a:pt x="120608" y="53935"/>
                    <a:pt x="105452" y="17409"/>
                    <a:pt x="53359" y="17409"/>
                  </a:cubicBezTo>
                  <a:cubicBezTo>
                    <a:pt x="41932" y="17409"/>
                    <a:pt x="32368" y="17666"/>
                    <a:pt x="20924" y="18726"/>
                  </a:cubicBezTo>
                  <a:close/>
                  <a:moveTo>
                    <a:pt x="464" y="1781"/>
                  </a:moveTo>
                  <a:cubicBezTo>
                    <a:pt x="19863" y="721"/>
                    <a:pt x="37142" y="463"/>
                    <a:pt x="57088" y="463"/>
                  </a:cubicBezTo>
                  <a:cubicBezTo>
                    <a:pt x="110241" y="463"/>
                    <a:pt x="142403" y="33551"/>
                    <a:pt x="142403" y="95231"/>
                  </a:cubicBezTo>
                  <a:cubicBezTo>
                    <a:pt x="142403" y="156395"/>
                    <a:pt x="106786" y="188695"/>
                    <a:pt x="49904" y="188695"/>
                  </a:cubicBezTo>
                  <a:cubicBezTo>
                    <a:pt x="33944" y="188695"/>
                    <a:pt x="18272" y="188165"/>
                    <a:pt x="464" y="186575"/>
                  </a:cubicBezTo>
                  <a:lnTo>
                    <a:pt x="464" y="1781"/>
                  </a:lnTo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0" name="Volný tvar: obrazec 29">
              <a:extLst>
                <a:ext uri="{FF2B5EF4-FFF2-40B4-BE49-F238E27FC236}">
                  <a16:creationId xmlns:a16="http://schemas.microsoft.com/office/drawing/2014/main" id="{786CC07A-8608-40BC-8389-D2C8427FCFE8}"/>
                </a:ext>
              </a:extLst>
            </p:cNvPr>
            <p:cNvSpPr/>
            <p:nvPr/>
          </p:nvSpPr>
          <p:spPr>
            <a:xfrm>
              <a:off x="11062562" y="6594247"/>
              <a:ext cx="18007" cy="179917"/>
            </a:xfrm>
            <a:custGeom>
              <a:avLst/>
              <a:gdLst>
                <a:gd name="connsiteX0" fmla="*/ 464 w 18007"/>
                <a:gd name="connsiteY0" fmla="*/ 186045 h 179916"/>
                <a:gd name="connsiteX1" fmla="*/ 20925 w 18007"/>
                <a:gd name="connsiteY1" fmla="*/ 186045 h 179916"/>
                <a:gd name="connsiteX2" fmla="*/ 20925 w 18007"/>
                <a:gd name="connsiteY2" fmla="*/ 463 h 179916"/>
                <a:gd name="connsiteX3" fmla="*/ 464 w 18007"/>
                <a:gd name="connsiteY3" fmla="*/ 463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07" h="179916">
                  <a:moveTo>
                    <a:pt x="464" y="186045"/>
                  </a:moveTo>
                  <a:lnTo>
                    <a:pt x="20925" y="186045"/>
                  </a:lnTo>
                  <a:lnTo>
                    <a:pt x="20925" y="463"/>
                  </a:lnTo>
                  <a:lnTo>
                    <a:pt x="464" y="463"/>
                  </a:lnTo>
                  <a:close/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1" name="Volný tvar: obrazec 30">
              <a:extLst>
                <a:ext uri="{FF2B5EF4-FFF2-40B4-BE49-F238E27FC236}">
                  <a16:creationId xmlns:a16="http://schemas.microsoft.com/office/drawing/2014/main" id="{FC61AF34-23CC-47E3-AA82-88347E7F7B61}"/>
                </a:ext>
              </a:extLst>
            </p:cNvPr>
            <p:cNvSpPr/>
            <p:nvPr/>
          </p:nvSpPr>
          <p:spPr>
            <a:xfrm>
              <a:off x="11150546" y="6594247"/>
              <a:ext cx="144057" cy="179917"/>
            </a:xfrm>
            <a:custGeom>
              <a:avLst/>
              <a:gdLst>
                <a:gd name="connsiteX0" fmla="*/ 45917 w 144056"/>
                <a:gd name="connsiteY0" fmla="*/ 114038 h 179916"/>
                <a:gd name="connsiteX1" fmla="*/ 105724 w 144056"/>
                <a:gd name="connsiteY1" fmla="*/ 114038 h 179916"/>
                <a:gd name="connsiteX2" fmla="*/ 76488 w 144056"/>
                <a:gd name="connsiteY2" fmla="*/ 24284 h 179916"/>
                <a:gd name="connsiteX3" fmla="*/ 87642 w 144056"/>
                <a:gd name="connsiteY3" fmla="*/ 463 h 179916"/>
                <a:gd name="connsiteX4" fmla="*/ 152496 w 144056"/>
                <a:gd name="connsiteY4" fmla="*/ 186045 h 179916"/>
                <a:gd name="connsiteX5" fmla="*/ 138674 w 144056"/>
                <a:gd name="connsiteY5" fmla="*/ 186045 h 179916"/>
                <a:gd name="connsiteX6" fmla="*/ 127246 w 144056"/>
                <a:gd name="connsiteY6" fmla="*/ 179170 h 179916"/>
                <a:gd name="connsiteX7" fmla="*/ 110771 w 144056"/>
                <a:gd name="connsiteY7" fmla="*/ 129121 h 179916"/>
                <a:gd name="connsiteX8" fmla="*/ 41128 w 144056"/>
                <a:gd name="connsiteY8" fmla="*/ 129121 h 179916"/>
                <a:gd name="connsiteX9" fmla="*/ 24380 w 144056"/>
                <a:gd name="connsiteY9" fmla="*/ 179170 h 179916"/>
                <a:gd name="connsiteX10" fmla="*/ 13482 w 144056"/>
                <a:gd name="connsiteY10" fmla="*/ 186045 h 179916"/>
                <a:gd name="connsiteX11" fmla="*/ 464 w 144056"/>
                <a:gd name="connsiteY11" fmla="*/ 186045 h 179916"/>
                <a:gd name="connsiteX12" fmla="*/ 67439 w 144056"/>
                <a:gd name="connsiteY12" fmla="*/ 463 h 179916"/>
                <a:gd name="connsiteX13" fmla="*/ 87642 w 144056"/>
                <a:gd name="connsiteY13" fmla="*/ 463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4056" h="179916">
                  <a:moveTo>
                    <a:pt x="45917" y="114038"/>
                  </a:moveTo>
                  <a:lnTo>
                    <a:pt x="105724" y="114038"/>
                  </a:lnTo>
                  <a:lnTo>
                    <a:pt x="76488" y="24284"/>
                  </a:lnTo>
                  <a:close/>
                  <a:moveTo>
                    <a:pt x="87642" y="463"/>
                  </a:moveTo>
                  <a:lnTo>
                    <a:pt x="152496" y="186045"/>
                  </a:lnTo>
                  <a:lnTo>
                    <a:pt x="138674" y="186045"/>
                  </a:lnTo>
                  <a:cubicBezTo>
                    <a:pt x="131778" y="186045"/>
                    <a:pt x="128852" y="184470"/>
                    <a:pt x="127246" y="179170"/>
                  </a:cubicBezTo>
                  <a:lnTo>
                    <a:pt x="110771" y="129121"/>
                  </a:lnTo>
                  <a:lnTo>
                    <a:pt x="41128" y="129121"/>
                  </a:lnTo>
                  <a:lnTo>
                    <a:pt x="24380" y="179170"/>
                  </a:lnTo>
                  <a:cubicBezTo>
                    <a:pt x="22788" y="184197"/>
                    <a:pt x="19863" y="186045"/>
                    <a:pt x="13482" y="186045"/>
                  </a:cubicBezTo>
                  <a:lnTo>
                    <a:pt x="464" y="186045"/>
                  </a:lnTo>
                  <a:lnTo>
                    <a:pt x="67439" y="463"/>
                  </a:lnTo>
                  <a:lnTo>
                    <a:pt x="87642" y="463"/>
                  </a:lnTo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2" name="Volný tvar: obrazec 31">
              <a:extLst>
                <a:ext uri="{FF2B5EF4-FFF2-40B4-BE49-F238E27FC236}">
                  <a16:creationId xmlns:a16="http://schemas.microsoft.com/office/drawing/2014/main" id="{D29F1188-0D4A-4204-B740-2690AC373194}"/>
                </a:ext>
              </a:extLst>
            </p:cNvPr>
            <p:cNvSpPr/>
            <p:nvPr/>
          </p:nvSpPr>
          <p:spPr>
            <a:xfrm>
              <a:off x="11370100" y="6594247"/>
              <a:ext cx="126050" cy="179917"/>
            </a:xfrm>
            <a:custGeom>
              <a:avLst/>
              <a:gdLst>
                <a:gd name="connsiteX0" fmla="*/ 22001 w 126049"/>
                <a:gd name="connsiteY0" fmla="*/ 463 h 179916"/>
                <a:gd name="connsiteX1" fmla="*/ 114228 w 126049"/>
                <a:gd name="connsiteY1" fmla="*/ 148187 h 179916"/>
                <a:gd name="connsiteX2" fmla="*/ 114228 w 126049"/>
                <a:gd name="connsiteY2" fmla="*/ 463 h 179916"/>
                <a:gd name="connsiteX3" fmla="*/ 133098 w 126049"/>
                <a:gd name="connsiteY3" fmla="*/ 463 h 179916"/>
                <a:gd name="connsiteX4" fmla="*/ 133098 w 126049"/>
                <a:gd name="connsiteY4" fmla="*/ 188953 h 179916"/>
                <a:gd name="connsiteX5" fmla="*/ 113167 w 126049"/>
                <a:gd name="connsiteY5" fmla="*/ 183925 h 179916"/>
                <a:gd name="connsiteX6" fmla="*/ 19864 w 126049"/>
                <a:gd name="connsiteY6" fmla="*/ 33567 h 179916"/>
                <a:gd name="connsiteX7" fmla="*/ 19864 w 126049"/>
                <a:gd name="connsiteY7" fmla="*/ 186045 h 179916"/>
                <a:gd name="connsiteX8" fmla="*/ 464 w 126049"/>
                <a:gd name="connsiteY8" fmla="*/ 186045 h 179916"/>
                <a:gd name="connsiteX9" fmla="*/ 464 w 126049"/>
                <a:gd name="connsiteY9" fmla="*/ 463 h 179916"/>
                <a:gd name="connsiteX10" fmla="*/ 22001 w 126049"/>
                <a:gd name="connsiteY10" fmla="*/ 463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049" h="179916">
                  <a:moveTo>
                    <a:pt x="22001" y="463"/>
                  </a:moveTo>
                  <a:lnTo>
                    <a:pt x="114228" y="148187"/>
                  </a:lnTo>
                  <a:lnTo>
                    <a:pt x="114228" y="463"/>
                  </a:lnTo>
                  <a:lnTo>
                    <a:pt x="133098" y="463"/>
                  </a:lnTo>
                  <a:lnTo>
                    <a:pt x="133098" y="188953"/>
                  </a:lnTo>
                  <a:cubicBezTo>
                    <a:pt x="119547" y="188953"/>
                    <a:pt x="115561" y="187908"/>
                    <a:pt x="113167" y="183925"/>
                  </a:cubicBezTo>
                  <a:lnTo>
                    <a:pt x="19864" y="33567"/>
                  </a:lnTo>
                  <a:lnTo>
                    <a:pt x="19864" y="186045"/>
                  </a:lnTo>
                  <a:lnTo>
                    <a:pt x="464" y="186045"/>
                  </a:lnTo>
                  <a:lnTo>
                    <a:pt x="464" y="463"/>
                  </a:lnTo>
                  <a:lnTo>
                    <a:pt x="22001" y="463"/>
                  </a:lnTo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3" name="Volný tvar: obrazec 32">
              <a:extLst>
                <a:ext uri="{FF2B5EF4-FFF2-40B4-BE49-F238E27FC236}">
                  <a16:creationId xmlns:a16="http://schemas.microsoft.com/office/drawing/2014/main" id="{E683BAC0-8D05-4E9B-BF2B-2C645FA41E93}"/>
                </a:ext>
              </a:extLst>
            </p:cNvPr>
            <p:cNvSpPr/>
            <p:nvPr/>
          </p:nvSpPr>
          <p:spPr>
            <a:xfrm>
              <a:off x="10096382" y="6644351"/>
              <a:ext cx="72028" cy="125942"/>
            </a:xfrm>
            <a:custGeom>
              <a:avLst/>
              <a:gdLst>
                <a:gd name="connsiteX0" fmla="*/ 19492 w 72028"/>
                <a:gd name="connsiteY0" fmla="*/ 112780 h 125941"/>
                <a:gd name="connsiteX1" fmla="*/ 29017 w 72028"/>
                <a:gd name="connsiteY1" fmla="*/ 121038 h 125941"/>
                <a:gd name="connsiteX2" fmla="*/ 40488 w 72028"/>
                <a:gd name="connsiteY2" fmla="*/ 123431 h 125941"/>
                <a:gd name="connsiteX3" fmla="*/ 59971 w 72028"/>
                <a:gd name="connsiteY3" fmla="*/ 114453 h 125941"/>
                <a:gd name="connsiteX4" fmla="*/ 66724 w 72028"/>
                <a:gd name="connsiteY4" fmla="*/ 87717 h 125941"/>
                <a:gd name="connsiteX5" fmla="*/ 60674 w 72028"/>
                <a:gd name="connsiteY5" fmla="*/ 63447 h 125941"/>
                <a:gd name="connsiteX6" fmla="*/ 43603 w 72028"/>
                <a:gd name="connsiteY6" fmla="*/ 55638 h 125941"/>
                <a:gd name="connsiteX7" fmla="*/ 30080 w 72028"/>
                <a:gd name="connsiteY7" fmla="*/ 59183 h 125941"/>
                <a:gd name="connsiteX8" fmla="*/ 19492 w 72028"/>
                <a:gd name="connsiteY8" fmla="*/ 69222 h 125941"/>
                <a:gd name="connsiteX9" fmla="*/ 19492 w 72028"/>
                <a:gd name="connsiteY9" fmla="*/ 57419 h 125941"/>
                <a:gd name="connsiteX10" fmla="*/ 32313 w 72028"/>
                <a:gd name="connsiteY10" fmla="*/ 46930 h 125941"/>
                <a:gd name="connsiteX11" fmla="*/ 48843 w 72028"/>
                <a:gd name="connsiteY11" fmla="*/ 43026 h 125941"/>
                <a:gd name="connsiteX12" fmla="*/ 63069 w 72028"/>
                <a:gd name="connsiteY12" fmla="*/ 46031 h 125941"/>
                <a:gd name="connsiteX13" fmla="*/ 73927 w 72028"/>
                <a:gd name="connsiteY13" fmla="*/ 54828 h 125941"/>
                <a:gd name="connsiteX14" fmla="*/ 80680 w 72028"/>
                <a:gd name="connsiteY14" fmla="*/ 68701 h 125941"/>
                <a:gd name="connsiteX15" fmla="*/ 83093 w 72028"/>
                <a:gd name="connsiteY15" fmla="*/ 87088 h 125941"/>
                <a:gd name="connsiteX16" fmla="*/ 80428 w 72028"/>
                <a:gd name="connsiteY16" fmla="*/ 107005 h 125941"/>
                <a:gd name="connsiteX17" fmla="*/ 72685 w 72028"/>
                <a:gd name="connsiteY17" fmla="*/ 122370 h 125941"/>
                <a:gd name="connsiteX18" fmla="*/ 60494 w 72028"/>
                <a:gd name="connsiteY18" fmla="*/ 132229 h 125941"/>
                <a:gd name="connsiteX19" fmla="*/ 44305 w 72028"/>
                <a:gd name="connsiteY19" fmla="*/ 135701 h 125941"/>
                <a:gd name="connsiteX20" fmla="*/ 29288 w 72028"/>
                <a:gd name="connsiteY20" fmla="*/ 132409 h 125941"/>
                <a:gd name="connsiteX21" fmla="*/ 18699 w 72028"/>
                <a:gd name="connsiteY21" fmla="*/ 122909 h 125941"/>
                <a:gd name="connsiteX22" fmla="*/ 17889 w 72028"/>
                <a:gd name="connsiteY22" fmla="*/ 131077 h 125941"/>
                <a:gd name="connsiteX23" fmla="*/ 13801 w 72028"/>
                <a:gd name="connsiteY23" fmla="*/ 134460 h 125941"/>
                <a:gd name="connsiteX24" fmla="*/ 3573 w 72028"/>
                <a:gd name="connsiteY24" fmla="*/ 134460 h 125941"/>
                <a:gd name="connsiteX25" fmla="*/ 3573 w 72028"/>
                <a:gd name="connsiteY25" fmla="*/ 3570 h 125941"/>
                <a:gd name="connsiteX26" fmla="*/ 19492 w 72028"/>
                <a:gd name="connsiteY26" fmla="*/ 3570 h 1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2028" h="125941">
                  <a:moveTo>
                    <a:pt x="19492" y="112780"/>
                  </a:moveTo>
                  <a:cubicBezTo>
                    <a:pt x="22409" y="116684"/>
                    <a:pt x="25578" y="119437"/>
                    <a:pt x="29017" y="121038"/>
                  </a:cubicBezTo>
                  <a:cubicBezTo>
                    <a:pt x="32511" y="122639"/>
                    <a:pt x="36328" y="123431"/>
                    <a:pt x="40488" y="123431"/>
                  </a:cubicBezTo>
                  <a:cubicBezTo>
                    <a:pt x="48969" y="123431"/>
                    <a:pt x="55452" y="120444"/>
                    <a:pt x="59971" y="114453"/>
                  </a:cubicBezTo>
                  <a:cubicBezTo>
                    <a:pt x="64473" y="108480"/>
                    <a:pt x="66724" y="99556"/>
                    <a:pt x="66724" y="87717"/>
                  </a:cubicBezTo>
                  <a:cubicBezTo>
                    <a:pt x="66724" y="76689"/>
                    <a:pt x="64707" y="68610"/>
                    <a:pt x="60674" y="63447"/>
                  </a:cubicBezTo>
                  <a:cubicBezTo>
                    <a:pt x="56694" y="58247"/>
                    <a:pt x="51004" y="55638"/>
                    <a:pt x="43603" y="55638"/>
                  </a:cubicBezTo>
                  <a:cubicBezTo>
                    <a:pt x="38435" y="55638"/>
                    <a:pt x="33933" y="56826"/>
                    <a:pt x="30080" y="59183"/>
                  </a:cubicBezTo>
                  <a:cubicBezTo>
                    <a:pt x="26280" y="61558"/>
                    <a:pt x="22751" y="64904"/>
                    <a:pt x="19492" y="69222"/>
                  </a:cubicBezTo>
                  <a:close/>
                  <a:moveTo>
                    <a:pt x="19492" y="57419"/>
                  </a:moveTo>
                  <a:cubicBezTo>
                    <a:pt x="23291" y="53030"/>
                    <a:pt x="27559" y="49539"/>
                    <a:pt x="32313" y="46930"/>
                  </a:cubicBezTo>
                  <a:cubicBezTo>
                    <a:pt x="37103" y="44322"/>
                    <a:pt x="42613" y="43026"/>
                    <a:pt x="48843" y="43026"/>
                  </a:cubicBezTo>
                  <a:cubicBezTo>
                    <a:pt x="54119" y="43026"/>
                    <a:pt x="58873" y="44016"/>
                    <a:pt x="63069" y="46031"/>
                  </a:cubicBezTo>
                  <a:cubicBezTo>
                    <a:pt x="67354" y="48046"/>
                    <a:pt x="70956" y="50978"/>
                    <a:pt x="73927" y="54828"/>
                  </a:cubicBezTo>
                  <a:cubicBezTo>
                    <a:pt x="76898" y="58625"/>
                    <a:pt x="79149" y="63249"/>
                    <a:pt x="80680" y="68701"/>
                  </a:cubicBezTo>
                  <a:cubicBezTo>
                    <a:pt x="82282" y="74152"/>
                    <a:pt x="83093" y="80287"/>
                    <a:pt x="83093" y="87088"/>
                  </a:cubicBezTo>
                  <a:cubicBezTo>
                    <a:pt x="83093" y="94375"/>
                    <a:pt x="82192" y="101013"/>
                    <a:pt x="80428" y="107005"/>
                  </a:cubicBezTo>
                  <a:cubicBezTo>
                    <a:pt x="78645" y="112978"/>
                    <a:pt x="76070" y="118106"/>
                    <a:pt x="72685" y="122370"/>
                  </a:cubicBezTo>
                  <a:cubicBezTo>
                    <a:pt x="69354" y="126579"/>
                    <a:pt x="65302" y="129854"/>
                    <a:pt x="60494" y="132229"/>
                  </a:cubicBezTo>
                  <a:cubicBezTo>
                    <a:pt x="55686" y="134550"/>
                    <a:pt x="50302" y="135701"/>
                    <a:pt x="44305" y="135701"/>
                  </a:cubicBezTo>
                  <a:cubicBezTo>
                    <a:pt x="38381" y="135701"/>
                    <a:pt x="33375" y="134604"/>
                    <a:pt x="29288" y="132409"/>
                  </a:cubicBezTo>
                  <a:cubicBezTo>
                    <a:pt x="25254" y="130160"/>
                    <a:pt x="21724" y="126993"/>
                    <a:pt x="18699" y="122909"/>
                  </a:cubicBezTo>
                  <a:lnTo>
                    <a:pt x="17889" y="131077"/>
                  </a:lnTo>
                  <a:cubicBezTo>
                    <a:pt x="17421" y="133326"/>
                    <a:pt x="16052" y="134460"/>
                    <a:pt x="13801" y="134460"/>
                  </a:cubicBezTo>
                  <a:lnTo>
                    <a:pt x="3573" y="134460"/>
                  </a:lnTo>
                  <a:lnTo>
                    <a:pt x="3573" y="3570"/>
                  </a:lnTo>
                  <a:lnTo>
                    <a:pt x="19492" y="3570"/>
                  </a:lnTo>
                  <a:close/>
                </a:path>
              </a:pathLst>
            </a:custGeom>
            <a:solidFill>
              <a:srgbClr val="1E5AA2"/>
            </a:solidFill>
            <a:ln w="2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4" name="Volný tvar: obrazec 33">
              <a:extLst>
                <a:ext uri="{FF2B5EF4-FFF2-40B4-BE49-F238E27FC236}">
                  <a16:creationId xmlns:a16="http://schemas.microsoft.com/office/drawing/2014/main" id="{C4288814-A0FC-44C0-95D1-B13380E75886}"/>
                </a:ext>
              </a:extLst>
            </p:cNvPr>
            <p:cNvSpPr/>
            <p:nvPr/>
          </p:nvSpPr>
          <p:spPr>
            <a:xfrm>
              <a:off x="10182996" y="6685228"/>
              <a:ext cx="90036" cy="125942"/>
            </a:xfrm>
            <a:custGeom>
              <a:avLst/>
              <a:gdLst>
                <a:gd name="connsiteX0" fmla="*/ 91970 w 90035"/>
                <a:gd name="connsiteY0" fmla="*/ 3570 h 125941"/>
                <a:gd name="connsiteX1" fmla="*/ 41713 w 90035"/>
                <a:gd name="connsiteY1" fmla="*/ 120138 h 125941"/>
                <a:gd name="connsiteX2" fmla="*/ 39678 w 90035"/>
                <a:gd name="connsiteY2" fmla="*/ 122981 h 125941"/>
                <a:gd name="connsiteX3" fmla="*/ 36022 w 90035"/>
                <a:gd name="connsiteY3" fmla="*/ 124061 h 125941"/>
                <a:gd name="connsiteX4" fmla="*/ 24281 w 90035"/>
                <a:gd name="connsiteY4" fmla="*/ 124061 h 125941"/>
                <a:gd name="connsiteX5" fmla="*/ 40740 w 90035"/>
                <a:gd name="connsiteY5" fmla="*/ 88329 h 125941"/>
                <a:gd name="connsiteX6" fmla="*/ 3573 w 90035"/>
                <a:gd name="connsiteY6" fmla="*/ 3570 h 125941"/>
                <a:gd name="connsiteX7" fmla="*/ 17259 w 90035"/>
                <a:gd name="connsiteY7" fmla="*/ 3570 h 125941"/>
                <a:gd name="connsiteX8" fmla="*/ 20464 w 90035"/>
                <a:gd name="connsiteY8" fmla="*/ 4632 h 125941"/>
                <a:gd name="connsiteX9" fmla="*/ 22157 w 90035"/>
                <a:gd name="connsiteY9" fmla="*/ 6845 h 125941"/>
                <a:gd name="connsiteX10" fmla="*/ 46250 w 90035"/>
                <a:gd name="connsiteY10" fmla="*/ 63537 h 125941"/>
                <a:gd name="connsiteX11" fmla="*/ 48663 w 90035"/>
                <a:gd name="connsiteY11" fmla="*/ 71363 h 125941"/>
                <a:gd name="connsiteX12" fmla="*/ 51328 w 90035"/>
                <a:gd name="connsiteY12" fmla="*/ 63447 h 125941"/>
                <a:gd name="connsiteX13" fmla="*/ 74719 w 90035"/>
                <a:gd name="connsiteY13" fmla="*/ 6845 h 125941"/>
                <a:gd name="connsiteX14" fmla="*/ 76484 w 90035"/>
                <a:gd name="connsiteY14" fmla="*/ 4542 h 125941"/>
                <a:gd name="connsiteX15" fmla="*/ 79419 w 90035"/>
                <a:gd name="connsiteY15" fmla="*/ 3570 h 1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0035" h="125941">
                  <a:moveTo>
                    <a:pt x="91970" y="3570"/>
                  </a:moveTo>
                  <a:lnTo>
                    <a:pt x="41713" y="120138"/>
                  </a:lnTo>
                  <a:cubicBezTo>
                    <a:pt x="41190" y="121326"/>
                    <a:pt x="40506" y="122280"/>
                    <a:pt x="39678" y="122981"/>
                  </a:cubicBezTo>
                  <a:cubicBezTo>
                    <a:pt x="38903" y="123701"/>
                    <a:pt x="37679" y="124061"/>
                    <a:pt x="36022" y="124061"/>
                  </a:cubicBezTo>
                  <a:lnTo>
                    <a:pt x="24281" y="124061"/>
                  </a:lnTo>
                  <a:lnTo>
                    <a:pt x="40740" y="88329"/>
                  </a:lnTo>
                  <a:lnTo>
                    <a:pt x="3573" y="3570"/>
                  </a:lnTo>
                  <a:lnTo>
                    <a:pt x="17259" y="3570"/>
                  </a:lnTo>
                  <a:cubicBezTo>
                    <a:pt x="18627" y="3570"/>
                    <a:pt x="19689" y="3912"/>
                    <a:pt x="20464" y="4632"/>
                  </a:cubicBezTo>
                  <a:cubicBezTo>
                    <a:pt x="21292" y="5279"/>
                    <a:pt x="21851" y="6017"/>
                    <a:pt x="22157" y="6845"/>
                  </a:cubicBezTo>
                  <a:lnTo>
                    <a:pt x="46250" y="63537"/>
                  </a:lnTo>
                  <a:cubicBezTo>
                    <a:pt x="47205" y="66038"/>
                    <a:pt x="47997" y="68646"/>
                    <a:pt x="48663" y="71363"/>
                  </a:cubicBezTo>
                  <a:cubicBezTo>
                    <a:pt x="49492" y="68574"/>
                    <a:pt x="50374" y="65948"/>
                    <a:pt x="51328" y="63447"/>
                  </a:cubicBezTo>
                  <a:lnTo>
                    <a:pt x="74719" y="6845"/>
                  </a:lnTo>
                  <a:cubicBezTo>
                    <a:pt x="75062" y="5909"/>
                    <a:pt x="75656" y="5136"/>
                    <a:pt x="76484" y="4542"/>
                  </a:cubicBezTo>
                  <a:cubicBezTo>
                    <a:pt x="77384" y="3894"/>
                    <a:pt x="78357" y="3570"/>
                    <a:pt x="79419" y="3570"/>
                  </a:cubicBezTo>
                  <a:close/>
                </a:path>
              </a:pathLst>
            </a:custGeom>
            <a:solidFill>
              <a:srgbClr val="1E5AA2"/>
            </a:solidFill>
            <a:ln w="2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1985420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cs-CZ" sz="4000" b="1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1.svg"/><Relationship Id="rId3" Type="http://schemas.openxmlformats.org/officeDocument/2006/relationships/image" Target="../media/image23.wmf"/><Relationship Id="rId7" Type="http://schemas.openxmlformats.org/officeDocument/2006/relationships/image" Target="../media/image27.jpeg"/><Relationship Id="rId12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26.png"/><Relationship Id="rId11" Type="http://schemas.openxmlformats.org/officeDocument/2006/relationships/image" Target="../media/image19.jpe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chart" Target="../charts/chart2.xml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7.xml"/><Relationship Id="rId5" Type="http://schemas.microsoft.com/office/2007/relationships/hdphoto" Target="../media/hdphoto3.wdp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microsoft.com/office/2007/relationships/diagramDrawing" Target="../diagrams/drawing3.xml"/><Relationship Id="rId3" Type="http://schemas.openxmlformats.org/officeDocument/2006/relationships/chart" Target="../charts/chart6.xml"/><Relationship Id="rId7" Type="http://schemas.openxmlformats.org/officeDocument/2006/relationships/image" Target="../media/image41.png"/><Relationship Id="rId12" Type="http://schemas.openxmlformats.org/officeDocument/2006/relationships/diagramColors" Target="../diagrams/colors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11" Type="http://schemas.openxmlformats.org/officeDocument/2006/relationships/diagramQuickStyle" Target="../diagrams/quickStyle3.xml"/><Relationship Id="rId5" Type="http://schemas.openxmlformats.org/officeDocument/2006/relationships/image" Target="../media/image39.png"/><Relationship Id="rId10" Type="http://schemas.openxmlformats.org/officeDocument/2006/relationships/diagramLayout" Target="../diagrams/layout3.xml"/><Relationship Id="rId4" Type="http://schemas.openxmlformats.org/officeDocument/2006/relationships/image" Target="../media/image38.png"/><Relationship Id="rId9" Type="http://schemas.openxmlformats.org/officeDocument/2006/relationships/diagramData" Target="../diagrams/data3.xml"/><Relationship Id="rId1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chart" Target="../charts/chart7.xml"/><Relationship Id="rId7" Type="http://schemas.openxmlformats.org/officeDocument/2006/relationships/diagramData" Target="../diagrams/data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jpeg"/><Relationship Id="rId11" Type="http://schemas.microsoft.com/office/2007/relationships/diagramDrawing" Target="../diagrams/drawing4.xml"/><Relationship Id="rId5" Type="http://schemas.openxmlformats.org/officeDocument/2006/relationships/image" Target="../media/image45.png"/><Relationship Id="rId10" Type="http://schemas.openxmlformats.org/officeDocument/2006/relationships/diagramColors" Target="../diagrams/colors4.xml"/><Relationship Id="rId4" Type="http://schemas.openxmlformats.org/officeDocument/2006/relationships/image" Target="../media/image44.jpeg"/><Relationship Id="rId9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chart" Target="../charts/chart8.xml"/><Relationship Id="rId7" Type="http://schemas.openxmlformats.org/officeDocument/2006/relationships/image" Target="../media/image50.jpeg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9.jpeg"/><Relationship Id="rId11" Type="http://schemas.openxmlformats.org/officeDocument/2006/relationships/diagramColors" Target="../diagrams/colors5.xml"/><Relationship Id="rId5" Type="http://schemas.openxmlformats.org/officeDocument/2006/relationships/image" Target="../media/image48.png"/><Relationship Id="rId10" Type="http://schemas.openxmlformats.org/officeDocument/2006/relationships/diagramQuickStyle" Target="../diagrams/quickStyle5.xml"/><Relationship Id="rId4" Type="http://schemas.openxmlformats.org/officeDocument/2006/relationships/image" Target="../media/image47.png"/><Relationship Id="rId9" Type="http://schemas.openxmlformats.org/officeDocument/2006/relationships/diagramLayout" Target="../diagrams/layout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chart" Target="../charts/chart9.xml"/><Relationship Id="rId7" Type="http://schemas.openxmlformats.org/officeDocument/2006/relationships/diagramData" Target="../diagrams/data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11" Type="http://schemas.microsoft.com/office/2007/relationships/diagramDrawing" Target="../diagrams/drawing6.xml"/><Relationship Id="rId5" Type="http://schemas.openxmlformats.org/officeDocument/2006/relationships/image" Target="../media/image52.jpeg"/><Relationship Id="rId10" Type="http://schemas.openxmlformats.org/officeDocument/2006/relationships/diagramColors" Target="../diagrams/colors6.xml"/><Relationship Id="rId4" Type="http://schemas.openxmlformats.org/officeDocument/2006/relationships/image" Target="../media/image51.png"/><Relationship Id="rId9" Type="http://schemas.openxmlformats.org/officeDocument/2006/relationships/diagramQuickStyle" Target="../diagrams/quickStyle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chart" Target="../charts/chart10.xml"/><Relationship Id="rId7" Type="http://schemas.openxmlformats.org/officeDocument/2006/relationships/image" Target="../media/image58.jpeg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png"/><Relationship Id="rId11" Type="http://schemas.openxmlformats.org/officeDocument/2006/relationships/diagramColors" Target="../diagrams/colors7.xml"/><Relationship Id="rId5" Type="http://schemas.openxmlformats.org/officeDocument/2006/relationships/image" Target="../media/image56.gif"/><Relationship Id="rId10" Type="http://schemas.openxmlformats.org/officeDocument/2006/relationships/diagramQuickStyle" Target="../diagrams/quickStyle7.xml"/><Relationship Id="rId4" Type="http://schemas.openxmlformats.org/officeDocument/2006/relationships/image" Target="../media/image55.png"/><Relationship Id="rId9" Type="http://schemas.openxmlformats.org/officeDocument/2006/relationships/diagramLayout" Target="../diagrams/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chart" Target="../charts/chart11.xml"/><Relationship Id="rId7" Type="http://schemas.openxmlformats.org/officeDocument/2006/relationships/diagramData" Target="../diagrams/data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3.jpeg"/><Relationship Id="rId11" Type="http://schemas.microsoft.com/office/2007/relationships/diagramDrawing" Target="../diagrams/drawing8.xml"/><Relationship Id="rId5" Type="http://schemas.openxmlformats.org/officeDocument/2006/relationships/image" Target="../media/image62.jpeg"/><Relationship Id="rId10" Type="http://schemas.openxmlformats.org/officeDocument/2006/relationships/diagramColors" Target="../diagrams/colors8.xml"/><Relationship Id="rId4" Type="http://schemas.openxmlformats.org/officeDocument/2006/relationships/image" Target="../media/image61.jpeg"/><Relationship Id="rId9" Type="http://schemas.openxmlformats.org/officeDocument/2006/relationships/diagramQuickStyle" Target="../diagrams/quickStyle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diagramColors" Target="../diagrams/colors9.xml"/><Relationship Id="rId3" Type="http://schemas.openxmlformats.org/officeDocument/2006/relationships/chart" Target="../charts/chart12.xml"/><Relationship Id="rId7" Type="http://schemas.openxmlformats.org/officeDocument/2006/relationships/image" Target="../media/image41.png"/><Relationship Id="rId12" Type="http://schemas.openxmlformats.org/officeDocument/2006/relationships/diagramQuickStyle" Target="../diagrams/quickStyle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11" Type="http://schemas.openxmlformats.org/officeDocument/2006/relationships/diagramLayout" Target="../diagrams/layout9.xml"/><Relationship Id="rId5" Type="http://schemas.openxmlformats.org/officeDocument/2006/relationships/image" Target="../media/image38.png"/><Relationship Id="rId10" Type="http://schemas.openxmlformats.org/officeDocument/2006/relationships/diagramData" Target="../diagrams/data9.xml"/><Relationship Id="rId4" Type="http://schemas.openxmlformats.org/officeDocument/2006/relationships/image" Target="../media/image43.png"/><Relationship Id="rId9" Type="http://schemas.openxmlformats.org/officeDocument/2006/relationships/image" Target="../media/image39.png"/><Relationship Id="rId14" Type="http://schemas.microsoft.com/office/2007/relationships/diagramDrawing" Target="../diagrams/drawing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chart" Target="../charts/chart13.xml"/><Relationship Id="rId7" Type="http://schemas.openxmlformats.org/officeDocument/2006/relationships/diagramData" Target="../diagrams/data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11" Type="http://schemas.microsoft.com/office/2007/relationships/diagramDrawing" Target="../diagrams/drawing10.xml"/><Relationship Id="rId5" Type="http://schemas.openxmlformats.org/officeDocument/2006/relationships/image" Target="../media/image44.jpeg"/><Relationship Id="rId10" Type="http://schemas.openxmlformats.org/officeDocument/2006/relationships/diagramColors" Target="../diagrams/colors10.xml"/><Relationship Id="rId4" Type="http://schemas.openxmlformats.org/officeDocument/2006/relationships/image" Target="../media/image46.jpeg"/><Relationship Id="rId9" Type="http://schemas.openxmlformats.org/officeDocument/2006/relationships/diagramQuickStyle" Target="../diagrams/quickStyle10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3" Type="http://schemas.openxmlformats.org/officeDocument/2006/relationships/chart" Target="../charts/chart14.xml"/><Relationship Id="rId7" Type="http://schemas.openxmlformats.org/officeDocument/2006/relationships/image" Target="../media/image50.jpeg"/><Relationship Id="rId12" Type="http://schemas.microsoft.com/office/2007/relationships/diagramDrawing" Target="../diagrams/drawing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9.jpeg"/><Relationship Id="rId11" Type="http://schemas.openxmlformats.org/officeDocument/2006/relationships/diagramColors" Target="../diagrams/colors11.xml"/><Relationship Id="rId5" Type="http://schemas.openxmlformats.org/officeDocument/2006/relationships/image" Target="../media/image48.png"/><Relationship Id="rId10" Type="http://schemas.openxmlformats.org/officeDocument/2006/relationships/diagramQuickStyle" Target="../diagrams/quickStyle11.xml"/><Relationship Id="rId4" Type="http://schemas.openxmlformats.org/officeDocument/2006/relationships/image" Target="../media/image47.png"/><Relationship Id="rId9" Type="http://schemas.openxmlformats.org/officeDocument/2006/relationships/diagramLayout" Target="../diagrams/layout1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chart" Target="../charts/chart15.xml"/><Relationship Id="rId7" Type="http://schemas.openxmlformats.org/officeDocument/2006/relationships/diagramData" Target="../diagrams/data1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11" Type="http://schemas.microsoft.com/office/2007/relationships/diagramDrawing" Target="../diagrams/drawing12.xml"/><Relationship Id="rId5" Type="http://schemas.openxmlformats.org/officeDocument/2006/relationships/image" Target="../media/image52.jpeg"/><Relationship Id="rId10" Type="http://schemas.openxmlformats.org/officeDocument/2006/relationships/diagramColors" Target="../diagrams/colors12.xml"/><Relationship Id="rId4" Type="http://schemas.openxmlformats.org/officeDocument/2006/relationships/image" Target="../media/image51.png"/><Relationship Id="rId9" Type="http://schemas.openxmlformats.org/officeDocument/2006/relationships/diagramQuickStyle" Target="../diagrams/quickStyle1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3.xml"/><Relationship Id="rId3" Type="http://schemas.openxmlformats.org/officeDocument/2006/relationships/chart" Target="../charts/chart16.xml"/><Relationship Id="rId7" Type="http://schemas.openxmlformats.org/officeDocument/2006/relationships/image" Target="../media/image65.jpeg"/><Relationship Id="rId12" Type="http://schemas.microsoft.com/office/2007/relationships/diagramDrawing" Target="../diagrams/drawing1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png"/><Relationship Id="rId11" Type="http://schemas.openxmlformats.org/officeDocument/2006/relationships/diagramColors" Target="../diagrams/colors13.xml"/><Relationship Id="rId5" Type="http://schemas.openxmlformats.org/officeDocument/2006/relationships/image" Target="../media/image56.gif"/><Relationship Id="rId10" Type="http://schemas.openxmlformats.org/officeDocument/2006/relationships/diagramQuickStyle" Target="../diagrams/quickStyle13.xml"/><Relationship Id="rId4" Type="http://schemas.openxmlformats.org/officeDocument/2006/relationships/image" Target="../media/image64.png"/><Relationship Id="rId9" Type="http://schemas.openxmlformats.org/officeDocument/2006/relationships/diagramLayout" Target="../diagrams/layout1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4.xml"/><Relationship Id="rId3" Type="http://schemas.openxmlformats.org/officeDocument/2006/relationships/chart" Target="../charts/chart17.xml"/><Relationship Id="rId7" Type="http://schemas.openxmlformats.org/officeDocument/2006/relationships/diagramLayout" Target="../diagrams/layout1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6" Type="http://schemas.openxmlformats.org/officeDocument/2006/relationships/diagramData" Target="../diagrams/data14.xml"/><Relationship Id="rId5" Type="http://schemas.openxmlformats.org/officeDocument/2006/relationships/image" Target="../media/image68.jpeg"/><Relationship Id="rId10" Type="http://schemas.microsoft.com/office/2007/relationships/diagramDrawing" Target="../diagrams/drawing14.xml"/><Relationship Id="rId4" Type="http://schemas.openxmlformats.org/officeDocument/2006/relationships/image" Target="../media/image67.jpeg"/><Relationship Id="rId9" Type="http://schemas.openxmlformats.org/officeDocument/2006/relationships/diagramColors" Target="../diagrams/colors1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microsoft.com/office/2007/relationships/diagramDrawing" Target="../diagrams/drawing15.xml"/><Relationship Id="rId3" Type="http://schemas.openxmlformats.org/officeDocument/2006/relationships/chart" Target="../charts/chart18.xml"/><Relationship Id="rId7" Type="http://schemas.openxmlformats.org/officeDocument/2006/relationships/image" Target="../media/image72.png"/><Relationship Id="rId12" Type="http://schemas.openxmlformats.org/officeDocument/2006/relationships/diagramColors" Target="../diagrams/colors1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1.jpeg"/><Relationship Id="rId11" Type="http://schemas.openxmlformats.org/officeDocument/2006/relationships/diagramQuickStyle" Target="../diagrams/quickStyle15.xml"/><Relationship Id="rId5" Type="http://schemas.openxmlformats.org/officeDocument/2006/relationships/image" Target="../media/image70.jpeg"/><Relationship Id="rId10" Type="http://schemas.openxmlformats.org/officeDocument/2006/relationships/diagramLayout" Target="../diagrams/layout15.xml"/><Relationship Id="rId4" Type="http://schemas.openxmlformats.org/officeDocument/2006/relationships/image" Target="../media/image69.png"/><Relationship Id="rId9" Type="http://schemas.openxmlformats.org/officeDocument/2006/relationships/diagramData" Target="../diagrams/data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6.xml"/><Relationship Id="rId13" Type="http://schemas.openxmlformats.org/officeDocument/2006/relationships/chart" Target="../charts/chart31.xml"/><Relationship Id="rId3" Type="http://schemas.openxmlformats.org/officeDocument/2006/relationships/chart" Target="../charts/chart21.xml"/><Relationship Id="rId7" Type="http://schemas.openxmlformats.org/officeDocument/2006/relationships/chart" Target="../charts/chart25.xml"/><Relationship Id="rId12" Type="http://schemas.openxmlformats.org/officeDocument/2006/relationships/chart" Target="../charts/chart30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1.xml"/><Relationship Id="rId6" Type="http://schemas.openxmlformats.org/officeDocument/2006/relationships/chart" Target="../charts/chart24.xml"/><Relationship Id="rId11" Type="http://schemas.openxmlformats.org/officeDocument/2006/relationships/chart" Target="../charts/chart29.xml"/><Relationship Id="rId5" Type="http://schemas.openxmlformats.org/officeDocument/2006/relationships/chart" Target="../charts/chart23.xml"/><Relationship Id="rId15" Type="http://schemas.openxmlformats.org/officeDocument/2006/relationships/chart" Target="../charts/chart33.xml"/><Relationship Id="rId10" Type="http://schemas.openxmlformats.org/officeDocument/2006/relationships/chart" Target="../charts/chart28.xml"/><Relationship Id="rId4" Type="http://schemas.openxmlformats.org/officeDocument/2006/relationships/chart" Target="../charts/chart22.xml"/><Relationship Id="rId9" Type="http://schemas.openxmlformats.org/officeDocument/2006/relationships/chart" Target="../charts/chart27.xml"/><Relationship Id="rId14" Type="http://schemas.openxmlformats.org/officeDocument/2006/relationships/chart" Target="../charts/chart3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Obsah obrázku klipart&#10;&#10;Popis byl vytvořen automaticky">
            <a:extLst>
              <a:ext uri="{FF2B5EF4-FFF2-40B4-BE49-F238E27FC236}">
                <a16:creationId xmlns:a16="http://schemas.microsoft.com/office/drawing/2014/main" id="{62D03218-9414-4227-A3F3-745EB9E03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4" y="4667515"/>
            <a:ext cx="3319949" cy="1697796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C488A462-9F40-4877-9C4B-53E52C688DCF}"/>
              </a:ext>
            </a:extLst>
          </p:cNvPr>
          <p:cNvSpPr txBox="1">
            <a:spLocks/>
          </p:cNvSpPr>
          <p:nvPr/>
        </p:nvSpPr>
        <p:spPr>
          <a:xfrm>
            <a:off x="2607086" y="-177002"/>
            <a:ext cx="6977825" cy="1404140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sz="4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RADIOPROJEKT</a:t>
            </a:r>
            <a:r>
              <a:rPr lang="cs-CZ" sz="44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©</a:t>
            </a:r>
            <a:endParaRPr lang="cs-CZ" sz="4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Obrázek 5" descr="Obsah obrázku objekt, hodiny&#10;&#10;Popis byl vytvořen automaticky">
            <a:extLst>
              <a:ext uri="{FF2B5EF4-FFF2-40B4-BE49-F238E27FC236}">
                <a16:creationId xmlns:a16="http://schemas.microsoft.com/office/drawing/2014/main" id="{C619EC81-6D39-4D48-9AF6-0EA503B5B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257" y="733118"/>
            <a:ext cx="5400675" cy="161925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67A76309-D107-4081-8EA8-6F1BF345F3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74" y="1678386"/>
            <a:ext cx="4073926" cy="2140183"/>
          </a:xfrm>
          <a:prstGeom prst="rect">
            <a:avLst/>
          </a:prstGeom>
        </p:spPr>
      </p:pic>
      <p:pic>
        <p:nvPicPr>
          <p:cNvPr id="17" name="Obrázek 16" descr="Obsah obrázku klipart&#10;&#10;Popis byl vytvořen automaticky">
            <a:extLst>
              <a:ext uri="{FF2B5EF4-FFF2-40B4-BE49-F238E27FC236}">
                <a16:creationId xmlns:a16="http://schemas.microsoft.com/office/drawing/2014/main" id="{2CB44345-FDE0-4C3E-9377-1E88C3B982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266" y="3718613"/>
            <a:ext cx="4254656" cy="633932"/>
          </a:xfrm>
          <a:prstGeom prst="rect">
            <a:avLst/>
          </a:prstGeom>
        </p:spPr>
      </p:pic>
      <p:pic>
        <p:nvPicPr>
          <p:cNvPr id="8" name="Picture 2" descr="P:\D6022_Radioprojekt 2019_2.pololetí\06_Prezentace\q4\pracovni\ACTIVE_logo_RGB_HR.jpg">
            <a:extLst>
              <a:ext uri="{FF2B5EF4-FFF2-40B4-BE49-F238E27FC236}">
                <a16:creationId xmlns:a16="http://schemas.microsoft.com/office/drawing/2014/main" id="{934F9F3A-0F6D-40AF-AD9F-4325BE44E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36" y="2345650"/>
            <a:ext cx="2399592" cy="77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0B21CF3C-67E8-41E4-A642-1D2606E989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90552" y="4886520"/>
            <a:ext cx="4588718" cy="103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245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/>
          <p:cNvSpPr txBox="1">
            <a:spLocks/>
          </p:cNvSpPr>
          <p:nvPr/>
        </p:nvSpPr>
        <p:spPr>
          <a:xfrm>
            <a:off x="0" y="1622886"/>
            <a:ext cx="8120418" cy="1404140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sz="4400" dirty="0"/>
              <a:t>RADIOPROJEKT</a:t>
            </a:r>
            <a:r>
              <a:rPr lang="cs-CZ" sz="4400" baseline="30000" dirty="0"/>
              <a:t>©</a:t>
            </a:r>
            <a:endParaRPr lang="cs-CZ" sz="4400" dirty="0"/>
          </a:p>
        </p:txBody>
      </p:sp>
      <p:sp>
        <p:nvSpPr>
          <p:cNvPr id="7" name="Nadpis 1"/>
          <p:cNvSpPr txBox="1">
            <a:spLocks/>
          </p:cNvSpPr>
          <p:nvPr/>
        </p:nvSpPr>
        <p:spPr>
          <a:xfrm>
            <a:off x="0" y="2585469"/>
            <a:ext cx="8120418" cy="1157918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sz="2800" b="0" dirty="0"/>
              <a:t>Výsledky za </a:t>
            </a:r>
            <a:r>
              <a:rPr lang="en-US" sz="2800" b="0" dirty="0"/>
              <a:t>1</a:t>
            </a:r>
            <a:r>
              <a:rPr lang="cs-CZ" sz="2800" b="0" dirty="0"/>
              <a:t>. </a:t>
            </a:r>
            <a:r>
              <a:rPr lang="en-US" sz="2800" b="0" dirty="0"/>
              <a:t>a 2</a:t>
            </a:r>
            <a:r>
              <a:rPr lang="cs-CZ" sz="2800" b="0" dirty="0"/>
              <a:t>. kvartál 2021</a:t>
            </a:r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0" y="3797713"/>
            <a:ext cx="8120418" cy="1157918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z="2800" b="0" dirty="0" err="1"/>
              <a:t>Srpen</a:t>
            </a:r>
            <a:r>
              <a:rPr lang="cs-CZ" sz="2800" b="0" dirty="0"/>
              <a:t> 2021</a:t>
            </a:r>
          </a:p>
        </p:txBody>
      </p:sp>
      <p:pic>
        <p:nvPicPr>
          <p:cNvPr id="9" name="Obrázek 8" descr="median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35820" y="344922"/>
            <a:ext cx="1188689" cy="972000"/>
          </a:xfrm>
          <a:prstGeom prst="rect">
            <a:avLst/>
          </a:prstGeom>
          <a:ln>
            <a:noFill/>
          </a:ln>
        </p:spPr>
      </p:pic>
      <p:pic>
        <p:nvPicPr>
          <p:cNvPr id="10" name="Picture 5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6267" y="1746556"/>
            <a:ext cx="2501168" cy="4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SKMO p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310" y="4245436"/>
            <a:ext cx="860827" cy="406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http://img.aktualne.centrum.cz/558/32/5583273-cesky-rozhlas-nove-log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72" b="29288"/>
          <a:stretch/>
        </p:blipFill>
        <p:spPr bwMode="auto">
          <a:xfrm>
            <a:off x="9925960" y="4318466"/>
            <a:ext cx="725427" cy="26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://www.vystava-vod-ka.cz/prezentace/zakaznici/vystavavodka/images/logo_impul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628" y="5144018"/>
            <a:ext cx="91619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bezpecnost-uklid-praha.cz/files/reference/130/media-marketing-service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032" y="5065944"/>
            <a:ext cx="925282" cy="51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apsv.netgate.cz/wp-content/uploads/2009/02/apsv_logo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3491" y="5076835"/>
            <a:ext cx="954235" cy="49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Obrázek 3" descr="cid:image001.png@01D1CDFA.8BBCCF6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95387" y="5996524"/>
            <a:ext cx="912750" cy="37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Přímá spojnice 18"/>
          <p:cNvCxnSpPr/>
          <p:nvPr/>
        </p:nvCxnSpPr>
        <p:spPr>
          <a:xfrm>
            <a:off x="8672480" y="3579345"/>
            <a:ext cx="2988742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Obrázek 17" descr="Obsah obrázku objekt, hodiny&#10;&#10;Popis byl vytvořen automaticky">
            <a:extLst>
              <a:ext uri="{FF2B5EF4-FFF2-40B4-BE49-F238E27FC236}">
                <a16:creationId xmlns:a16="http://schemas.microsoft.com/office/drawing/2014/main" id="{7F2A6E81-8C14-44E3-90AE-CEF38CB6BD9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8821" y="5996524"/>
            <a:ext cx="1156451" cy="346731"/>
          </a:xfrm>
          <a:prstGeom prst="rect">
            <a:avLst/>
          </a:prstGeom>
        </p:spPr>
      </p:pic>
      <p:pic>
        <p:nvPicPr>
          <p:cNvPr id="20" name="Picture 2" descr="P:\D6022_Radioprojekt 2019_2.pololetí\06_Prezentace\q4\pracovni\ACTIVE_logo_RGB_HR.jpg">
            <a:extLst>
              <a:ext uri="{FF2B5EF4-FFF2-40B4-BE49-F238E27FC236}">
                <a16:creationId xmlns:a16="http://schemas.microsoft.com/office/drawing/2014/main" id="{5828485F-FBE7-4FF2-9AF5-26FD32867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8821" y="4301144"/>
            <a:ext cx="860826" cy="27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Grafický objekt 20">
            <a:extLst>
              <a:ext uri="{FF2B5EF4-FFF2-40B4-BE49-F238E27FC236}">
                <a16:creationId xmlns:a16="http://schemas.microsoft.com/office/drawing/2014/main" id="{7AE07EF9-BB20-40C9-BCD4-26844514AEF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57040" y="6000448"/>
            <a:ext cx="1156451" cy="25993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01392" y="2639840"/>
            <a:ext cx="3530918" cy="51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678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161782-D80C-4ECC-AAD3-83AE77E97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81281"/>
            <a:ext cx="10800000" cy="1342584"/>
          </a:xfrm>
        </p:spPr>
        <p:txBody>
          <a:bodyPr/>
          <a:lstStyle/>
          <a:p>
            <a:r>
              <a:rPr lang="cs-CZ" dirty="0"/>
              <a:t>Kontext k datům</a:t>
            </a:r>
          </a:p>
        </p:txBody>
      </p:sp>
      <p:sp>
        <p:nvSpPr>
          <p:cNvPr id="3" name="Freeform 178"/>
          <p:cNvSpPr>
            <a:spLocks noChangeAspect="1" noEditPoints="1"/>
          </p:cNvSpPr>
          <p:nvPr/>
        </p:nvSpPr>
        <p:spPr bwMode="auto">
          <a:xfrm rot="1942076">
            <a:off x="5744177" y="3922142"/>
            <a:ext cx="517829" cy="1035658"/>
          </a:xfrm>
          <a:custGeom>
            <a:avLst/>
            <a:gdLst>
              <a:gd name="T0" fmla="*/ 67 w 160"/>
              <a:gd name="T1" fmla="*/ 227 h 320"/>
              <a:gd name="T2" fmla="*/ 93 w 160"/>
              <a:gd name="T3" fmla="*/ 227 h 320"/>
              <a:gd name="T4" fmla="*/ 93 w 160"/>
              <a:gd name="T5" fmla="*/ 293 h 320"/>
              <a:gd name="T6" fmla="*/ 67 w 160"/>
              <a:gd name="T7" fmla="*/ 320 h 320"/>
              <a:gd name="T8" fmla="*/ 67 w 160"/>
              <a:gd name="T9" fmla="*/ 227 h 320"/>
              <a:gd name="T10" fmla="*/ 160 w 160"/>
              <a:gd name="T11" fmla="*/ 200 h 320"/>
              <a:gd name="T12" fmla="*/ 0 w 160"/>
              <a:gd name="T13" fmla="*/ 200 h 320"/>
              <a:gd name="T14" fmla="*/ 25 w 160"/>
              <a:gd name="T15" fmla="*/ 103 h 320"/>
              <a:gd name="T16" fmla="*/ 37 w 160"/>
              <a:gd name="T17" fmla="*/ 71 h 320"/>
              <a:gd name="T18" fmla="*/ 13 w 160"/>
              <a:gd name="T19" fmla="*/ 0 h 320"/>
              <a:gd name="T20" fmla="*/ 147 w 160"/>
              <a:gd name="T21" fmla="*/ 0 h 320"/>
              <a:gd name="T22" fmla="*/ 123 w 160"/>
              <a:gd name="T23" fmla="*/ 71 h 320"/>
              <a:gd name="T24" fmla="*/ 135 w 160"/>
              <a:gd name="T25" fmla="*/ 103 h 320"/>
              <a:gd name="T26" fmla="*/ 160 w 160"/>
              <a:gd name="T27" fmla="*/ 200 h 320"/>
              <a:gd name="T28" fmla="*/ 27 w 160"/>
              <a:gd name="T29" fmla="*/ 173 h 320"/>
              <a:gd name="T30" fmla="*/ 133 w 160"/>
              <a:gd name="T31" fmla="*/ 173 h 320"/>
              <a:gd name="T32" fmla="*/ 96 w 160"/>
              <a:gd name="T33" fmla="*/ 71 h 320"/>
              <a:gd name="T34" fmla="*/ 113 w 160"/>
              <a:gd name="T35" fmla="*/ 27 h 320"/>
              <a:gd name="T36" fmla="*/ 47 w 160"/>
              <a:gd name="T37" fmla="*/ 27 h 320"/>
              <a:gd name="T38" fmla="*/ 64 w 160"/>
              <a:gd name="T39" fmla="*/ 71 h 320"/>
              <a:gd name="T40" fmla="*/ 27 w 160"/>
              <a:gd name="T41" fmla="*/ 173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60" h="320">
                <a:moveTo>
                  <a:pt x="67" y="227"/>
                </a:moveTo>
                <a:lnTo>
                  <a:pt x="93" y="227"/>
                </a:lnTo>
                <a:lnTo>
                  <a:pt x="93" y="293"/>
                </a:lnTo>
                <a:lnTo>
                  <a:pt x="67" y="320"/>
                </a:lnTo>
                <a:lnTo>
                  <a:pt x="67" y="227"/>
                </a:lnTo>
                <a:close/>
                <a:moveTo>
                  <a:pt x="160" y="200"/>
                </a:moveTo>
                <a:lnTo>
                  <a:pt x="0" y="200"/>
                </a:lnTo>
                <a:cubicBezTo>
                  <a:pt x="0" y="158"/>
                  <a:pt x="1" y="137"/>
                  <a:pt x="25" y="103"/>
                </a:cubicBezTo>
                <a:cubicBezTo>
                  <a:pt x="32" y="93"/>
                  <a:pt x="37" y="86"/>
                  <a:pt x="37" y="71"/>
                </a:cubicBezTo>
                <a:cubicBezTo>
                  <a:pt x="37" y="40"/>
                  <a:pt x="13" y="49"/>
                  <a:pt x="13" y="0"/>
                </a:cubicBezTo>
                <a:lnTo>
                  <a:pt x="147" y="0"/>
                </a:lnTo>
                <a:cubicBezTo>
                  <a:pt x="147" y="48"/>
                  <a:pt x="123" y="40"/>
                  <a:pt x="123" y="71"/>
                </a:cubicBezTo>
                <a:cubicBezTo>
                  <a:pt x="123" y="86"/>
                  <a:pt x="128" y="93"/>
                  <a:pt x="135" y="103"/>
                </a:cubicBezTo>
                <a:cubicBezTo>
                  <a:pt x="159" y="137"/>
                  <a:pt x="160" y="158"/>
                  <a:pt x="160" y="200"/>
                </a:cubicBezTo>
                <a:close/>
                <a:moveTo>
                  <a:pt x="27" y="173"/>
                </a:moveTo>
                <a:lnTo>
                  <a:pt x="133" y="173"/>
                </a:lnTo>
                <a:cubicBezTo>
                  <a:pt x="129" y="115"/>
                  <a:pt x="96" y="118"/>
                  <a:pt x="96" y="71"/>
                </a:cubicBezTo>
                <a:cubicBezTo>
                  <a:pt x="96" y="50"/>
                  <a:pt x="103" y="40"/>
                  <a:pt x="113" y="27"/>
                </a:cubicBezTo>
                <a:lnTo>
                  <a:pt x="47" y="27"/>
                </a:lnTo>
                <a:cubicBezTo>
                  <a:pt x="57" y="40"/>
                  <a:pt x="64" y="50"/>
                  <a:pt x="64" y="71"/>
                </a:cubicBezTo>
                <a:cubicBezTo>
                  <a:pt x="64" y="118"/>
                  <a:pt x="31" y="115"/>
                  <a:pt x="27" y="173"/>
                </a:cubicBez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539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3">
            <a:extLst>
              <a:ext uri="{FF2B5EF4-FFF2-40B4-BE49-F238E27FC236}">
                <a16:creationId xmlns:a16="http://schemas.microsoft.com/office/drawing/2014/main" id="{F049563C-BAB9-461B-A52C-FCEBBF79270E}"/>
              </a:ext>
            </a:extLst>
          </p:cNvPr>
          <p:cNvSpPr txBox="1">
            <a:spLocks/>
          </p:cNvSpPr>
          <p:nvPr/>
        </p:nvSpPr>
        <p:spPr>
          <a:xfrm>
            <a:off x="254624" y="251618"/>
            <a:ext cx="11520914" cy="8239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cs-CZ" dirty="0"/>
          </a:p>
        </p:txBody>
      </p:sp>
      <p:sp>
        <p:nvSpPr>
          <p:cNvPr id="7" name="Obdélník 23"/>
          <p:cNvSpPr/>
          <p:nvPr/>
        </p:nvSpPr>
        <p:spPr>
          <a:xfrm>
            <a:off x="906233" y="351066"/>
            <a:ext cx="7905224" cy="566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800" b="1" dirty="0">
                <a:solidFill>
                  <a:schemeClr val="tx1"/>
                </a:solidFill>
              </a:rPr>
              <a:t>Společenské změny</a:t>
            </a:r>
          </a:p>
        </p:txBody>
      </p:sp>
      <p:cxnSp>
        <p:nvCxnSpPr>
          <p:cNvPr id="8" name="Přímá spojnice 24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571499" y="1316699"/>
            <a:ext cx="6115049" cy="478754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1800" b="1" dirty="0"/>
              <a:t>Důsledky COVID 19</a:t>
            </a:r>
          </a:p>
          <a:p>
            <a:pPr marL="285750" lvl="1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1800" dirty="0"/>
              <a:t>Q1 dotazováno v </a:t>
            </a:r>
            <a:r>
              <a:rPr lang="cs-CZ" sz="1800" dirty="0" err="1"/>
              <a:t>lockdownu</a:t>
            </a:r>
            <a:r>
              <a:rPr lang="cs-CZ" sz="1800" dirty="0"/>
              <a:t>, minimální mobilita osob přetrvávající do dubna</a:t>
            </a:r>
            <a:endParaRPr lang="cs-CZ" sz="1800" b="1" dirty="0"/>
          </a:p>
          <a:p>
            <a:pPr marL="285750" lvl="1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1800" b="1" dirty="0"/>
              <a:t>Distanční domácí výuka, homeoffice </a:t>
            </a:r>
            <a:r>
              <a:rPr lang="cs-CZ" sz="1800" dirty="0"/>
              <a:t>– nadstandardní počet lidí v malém prostoru, pomalé uvolňování</a:t>
            </a:r>
          </a:p>
          <a:p>
            <a:pPr marL="285750" lvl="1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1800" dirty="0"/>
              <a:t>Nespokojenost s opatřeními ve společnosti roste – z </a:t>
            </a:r>
            <a:r>
              <a:rPr lang="cs-CZ" sz="1800" dirty="0" err="1"/>
              <a:t>homeoffice</a:t>
            </a:r>
            <a:r>
              <a:rPr lang="cs-CZ" sz="1800" dirty="0"/>
              <a:t> se stává nový „standard“</a:t>
            </a:r>
          </a:p>
          <a:p>
            <a:pPr marL="285750" lvl="1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1800" b="1" dirty="0"/>
              <a:t>Mění se příležitosti </a:t>
            </a:r>
            <a:r>
              <a:rPr lang="cs-CZ" sz="1800" dirty="0"/>
              <a:t>– především  ke kulisovému – poslechu rádia, zejména v kancelářích a aktivitách mimo domov</a:t>
            </a:r>
          </a:p>
          <a:p>
            <a:pPr marL="285750" lvl="1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1800" dirty="0"/>
              <a:t>Od března se zpřísnily podmínky – zcela zavřené školy, pravidelné testování =</a:t>
            </a:r>
            <a:r>
              <a:rPr lang="en-US" sz="1800" dirty="0"/>
              <a:t>&gt; </a:t>
            </a:r>
            <a:r>
              <a:rPr lang="cs-CZ" sz="1800" dirty="0"/>
              <a:t>nelze predikovat, jak velký vliv měly tyto změny na celkové výsledky</a:t>
            </a:r>
          </a:p>
          <a:p>
            <a:pPr marL="285750" lvl="1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1800" dirty="0"/>
              <a:t>Duben – školy stále zavřené, postupné pomalé uvolňování</a:t>
            </a:r>
          </a:p>
          <a:p>
            <a:pPr marL="285750" lvl="1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1800" dirty="0"/>
              <a:t>Květen, červen – pokračuje uvolňování opatření, školy již otevřené, mnohde přetrvává </a:t>
            </a:r>
            <a:r>
              <a:rPr lang="cs-CZ" sz="1800" dirty="0" err="1"/>
              <a:t>homeoffice</a:t>
            </a:r>
            <a:endParaRPr lang="cs-CZ" sz="1800" dirty="0"/>
          </a:p>
          <a:p>
            <a:endParaRPr lang="cs-CZ" sz="1800" b="1" dirty="0"/>
          </a:p>
          <a:p>
            <a:endParaRPr lang="cs-CZ" sz="1800" b="1" dirty="0"/>
          </a:p>
        </p:txBody>
      </p:sp>
      <p:pic>
        <p:nvPicPr>
          <p:cNvPr id="9" name="Picture 4" descr="person in black hoodie near white window blind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000"/>
                    </a14:imgEffect>
                    <a14:imgEffect>
                      <a14:saturation sat="140000"/>
                    </a14:imgEffect>
                    <a14:imgEffect>
                      <a14:brightnessContrast bright="22000" contrast="-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33" r="34518"/>
          <a:stretch/>
        </p:blipFill>
        <p:spPr bwMode="auto">
          <a:xfrm>
            <a:off x="7149021" y="1308534"/>
            <a:ext cx="4119771" cy="4553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reeform 178"/>
          <p:cNvSpPr>
            <a:spLocks noChangeAspect="1" noEditPoints="1"/>
          </p:cNvSpPr>
          <p:nvPr/>
        </p:nvSpPr>
        <p:spPr bwMode="auto">
          <a:xfrm rot="1942076">
            <a:off x="376100" y="356807"/>
            <a:ext cx="265420" cy="530840"/>
          </a:xfrm>
          <a:custGeom>
            <a:avLst/>
            <a:gdLst>
              <a:gd name="T0" fmla="*/ 67 w 160"/>
              <a:gd name="T1" fmla="*/ 227 h 320"/>
              <a:gd name="T2" fmla="*/ 93 w 160"/>
              <a:gd name="T3" fmla="*/ 227 h 320"/>
              <a:gd name="T4" fmla="*/ 93 w 160"/>
              <a:gd name="T5" fmla="*/ 293 h 320"/>
              <a:gd name="T6" fmla="*/ 67 w 160"/>
              <a:gd name="T7" fmla="*/ 320 h 320"/>
              <a:gd name="T8" fmla="*/ 67 w 160"/>
              <a:gd name="T9" fmla="*/ 227 h 320"/>
              <a:gd name="T10" fmla="*/ 160 w 160"/>
              <a:gd name="T11" fmla="*/ 200 h 320"/>
              <a:gd name="T12" fmla="*/ 0 w 160"/>
              <a:gd name="T13" fmla="*/ 200 h 320"/>
              <a:gd name="T14" fmla="*/ 25 w 160"/>
              <a:gd name="T15" fmla="*/ 103 h 320"/>
              <a:gd name="T16" fmla="*/ 37 w 160"/>
              <a:gd name="T17" fmla="*/ 71 h 320"/>
              <a:gd name="T18" fmla="*/ 13 w 160"/>
              <a:gd name="T19" fmla="*/ 0 h 320"/>
              <a:gd name="T20" fmla="*/ 147 w 160"/>
              <a:gd name="T21" fmla="*/ 0 h 320"/>
              <a:gd name="T22" fmla="*/ 123 w 160"/>
              <a:gd name="T23" fmla="*/ 71 h 320"/>
              <a:gd name="T24" fmla="*/ 135 w 160"/>
              <a:gd name="T25" fmla="*/ 103 h 320"/>
              <a:gd name="T26" fmla="*/ 160 w 160"/>
              <a:gd name="T27" fmla="*/ 200 h 320"/>
              <a:gd name="T28" fmla="*/ 27 w 160"/>
              <a:gd name="T29" fmla="*/ 173 h 320"/>
              <a:gd name="T30" fmla="*/ 133 w 160"/>
              <a:gd name="T31" fmla="*/ 173 h 320"/>
              <a:gd name="T32" fmla="*/ 96 w 160"/>
              <a:gd name="T33" fmla="*/ 71 h 320"/>
              <a:gd name="T34" fmla="*/ 113 w 160"/>
              <a:gd name="T35" fmla="*/ 27 h 320"/>
              <a:gd name="T36" fmla="*/ 47 w 160"/>
              <a:gd name="T37" fmla="*/ 27 h 320"/>
              <a:gd name="T38" fmla="*/ 64 w 160"/>
              <a:gd name="T39" fmla="*/ 71 h 320"/>
              <a:gd name="T40" fmla="*/ 27 w 160"/>
              <a:gd name="T41" fmla="*/ 173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60" h="320">
                <a:moveTo>
                  <a:pt x="67" y="227"/>
                </a:moveTo>
                <a:lnTo>
                  <a:pt x="93" y="227"/>
                </a:lnTo>
                <a:lnTo>
                  <a:pt x="93" y="293"/>
                </a:lnTo>
                <a:lnTo>
                  <a:pt x="67" y="320"/>
                </a:lnTo>
                <a:lnTo>
                  <a:pt x="67" y="227"/>
                </a:lnTo>
                <a:close/>
                <a:moveTo>
                  <a:pt x="160" y="200"/>
                </a:moveTo>
                <a:lnTo>
                  <a:pt x="0" y="200"/>
                </a:lnTo>
                <a:cubicBezTo>
                  <a:pt x="0" y="158"/>
                  <a:pt x="1" y="137"/>
                  <a:pt x="25" y="103"/>
                </a:cubicBezTo>
                <a:cubicBezTo>
                  <a:pt x="32" y="93"/>
                  <a:pt x="37" y="86"/>
                  <a:pt x="37" y="71"/>
                </a:cubicBezTo>
                <a:cubicBezTo>
                  <a:pt x="37" y="40"/>
                  <a:pt x="13" y="49"/>
                  <a:pt x="13" y="0"/>
                </a:cubicBezTo>
                <a:lnTo>
                  <a:pt x="147" y="0"/>
                </a:lnTo>
                <a:cubicBezTo>
                  <a:pt x="147" y="48"/>
                  <a:pt x="123" y="40"/>
                  <a:pt x="123" y="71"/>
                </a:cubicBezTo>
                <a:cubicBezTo>
                  <a:pt x="123" y="86"/>
                  <a:pt x="128" y="93"/>
                  <a:pt x="135" y="103"/>
                </a:cubicBezTo>
                <a:cubicBezTo>
                  <a:pt x="159" y="137"/>
                  <a:pt x="160" y="158"/>
                  <a:pt x="160" y="200"/>
                </a:cubicBezTo>
                <a:close/>
                <a:moveTo>
                  <a:pt x="27" y="173"/>
                </a:moveTo>
                <a:lnTo>
                  <a:pt x="133" y="173"/>
                </a:lnTo>
                <a:cubicBezTo>
                  <a:pt x="129" y="115"/>
                  <a:pt x="96" y="118"/>
                  <a:pt x="96" y="71"/>
                </a:cubicBezTo>
                <a:cubicBezTo>
                  <a:pt x="96" y="50"/>
                  <a:pt x="103" y="40"/>
                  <a:pt x="113" y="27"/>
                </a:cubicBezTo>
                <a:lnTo>
                  <a:pt x="47" y="27"/>
                </a:lnTo>
                <a:cubicBezTo>
                  <a:pt x="57" y="40"/>
                  <a:pt x="64" y="50"/>
                  <a:pt x="64" y="71"/>
                </a:cubicBezTo>
                <a:cubicBezTo>
                  <a:pt x="64" y="118"/>
                  <a:pt x="31" y="115"/>
                  <a:pt x="27" y="173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468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161782-D80C-4ECC-AAD3-83AE77E97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81281"/>
            <a:ext cx="10800000" cy="1342584"/>
          </a:xfrm>
        </p:spPr>
        <p:txBody>
          <a:bodyPr/>
          <a:lstStyle/>
          <a:p>
            <a:r>
              <a:rPr lang="cs-CZ" dirty="0"/>
              <a:t>Změny v </a:t>
            </a:r>
            <a:r>
              <a:rPr lang="cs-CZ" dirty="0" err="1"/>
              <a:t>Radioprojektu</a:t>
            </a:r>
            <a:endParaRPr lang="cs-CZ" dirty="0"/>
          </a:p>
        </p:txBody>
      </p:sp>
      <p:sp>
        <p:nvSpPr>
          <p:cNvPr id="4" name="Freeform 316"/>
          <p:cNvSpPr>
            <a:spLocks noChangeAspect="1" noEditPoints="1"/>
          </p:cNvSpPr>
          <p:nvPr/>
        </p:nvSpPr>
        <p:spPr bwMode="auto">
          <a:xfrm rot="1614410">
            <a:off x="5837465" y="3959492"/>
            <a:ext cx="573092" cy="988627"/>
          </a:xfrm>
          <a:custGeom>
            <a:avLst/>
            <a:gdLst>
              <a:gd name="T0" fmla="*/ 2976 w 2976"/>
              <a:gd name="T1" fmla="*/ 1440 h 5120"/>
              <a:gd name="T2" fmla="*/ 2176 w 2976"/>
              <a:gd name="T3" fmla="*/ 3632 h 5120"/>
              <a:gd name="T4" fmla="*/ 1760 w 2976"/>
              <a:gd name="T5" fmla="*/ 3632 h 5120"/>
              <a:gd name="T6" fmla="*/ 2176 w 2976"/>
              <a:gd name="T7" fmla="*/ 2448 h 5120"/>
              <a:gd name="T8" fmla="*/ 2560 w 2976"/>
              <a:gd name="T9" fmla="*/ 1440 h 5120"/>
              <a:gd name="T10" fmla="*/ 1488 w 2976"/>
              <a:gd name="T11" fmla="*/ 432 h 5120"/>
              <a:gd name="T12" fmla="*/ 416 w 2976"/>
              <a:gd name="T13" fmla="*/ 1440 h 5120"/>
              <a:gd name="T14" fmla="*/ 800 w 2976"/>
              <a:gd name="T15" fmla="*/ 2448 h 5120"/>
              <a:gd name="T16" fmla="*/ 1216 w 2976"/>
              <a:gd name="T17" fmla="*/ 3632 h 5120"/>
              <a:gd name="T18" fmla="*/ 800 w 2976"/>
              <a:gd name="T19" fmla="*/ 3632 h 5120"/>
              <a:gd name="T20" fmla="*/ 0 w 2976"/>
              <a:gd name="T21" fmla="*/ 1440 h 5120"/>
              <a:gd name="T22" fmla="*/ 1488 w 2976"/>
              <a:gd name="T23" fmla="*/ 0 h 5120"/>
              <a:gd name="T24" fmla="*/ 2976 w 2976"/>
              <a:gd name="T25" fmla="*/ 1440 h 5120"/>
              <a:gd name="T26" fmla="*/ 2128 w 2976"/>
              <a:gd name="T27" fmla="*/ 3952 h 5120"/>
              <a:gd name="T28" fmla="*/ 2016 w 2976"/>
              <a:gd name="T29" fmla="*/ 4048 h 5120"/>
              <a:gd name="T30" fmla="*/ 960 w 2976"/>
              <a:gd name="T31" fmla="*/ 4048 h 5120"/>
              <a:gd name="T32" fmla="*/ 848 w 2976"/>
              <a:gd name="T33" fmla="*/ 3952 h 5120"/>
              <a:gd name="T34" fmla="*/ 960 w 2976"/>
              <a:gd name="T35" fmla="*/ 3840 h 5120"/>
              <a:gd name="T36" fmla="*/ 2016 w 2976"/>
              <a:gd name="T37" fmla="*/ 3840 h 5120"/>
              <a:gd name="T38" fmla="*/ 2128 w 2976"/>
              <a:gd name="T39" fmla="*/ 3952 h 5120"/>
              <a:gd name="T40" fmla="*/ 2128 w 2976"/>
              <a:gd name="T41" fmla="*/ 4368 h 5120"/>
              <a:gd name="T42" fmla="*/ 2016 w 2976"/>
              <a:gd name="T43" fmla="*/ 4480 h 5120"/>
              <a:gd name="T44" fmla="*/ 960 w 2976"/>
              <a:gd name="T45" fmla="*/ 4480 h 5120"/>
              <a:gd name="T46" fmla="*/ 848 w 2976"/>
              <a:gd name="T47" fmla="*/ 4368 h 5120"/>
              <a:gd name="T48" fmla="*/ 960 w 2976"/>
              <a:gd name="T49" fmla="*/ 4272 h 5120"/>
              <a:gd name="T50" fmla="*/ 2016 w 2976"/>
              <a:gd name="T51" fmla="*/ 4272 h 5120"/>
              <a:gd name="T52" fmla="*/ 2128 w 2976"/>
              <a:gd name="T53" fmla="*/ 4368 h 5120"/>
              <a:gd name="T54" fmla="*/ 1760 w 2976"/>
              <a:gd name="T55" fmla="*/ 5040 h 5120"/>
              <a:gd name="T56" fmla="*/ 1600 w 2976"/>
              <a:gd name="T57" fmla="*/ 5120 h 5120"/>
              <a:gd name="T58" fmla="*/ 1376 w 2976"/>
              <a:gd name="T59" fmla="*/ 5120 h 5120"/>
              <a:gd name="T60" fmla="*/ 1216 w 2976"/>
              <a:gd name="T61" fmla="*/ 5040 h 5120"/>
              <a:gd name="T62" fmla="*/ 896 w 2976"/>
              <a:gd name="T63" fmla="*/ 4688 h 5120"/>
              <a:gd name="T64" fmla="*/ 2080 w 2976"/>
              <a:gd name="T65" fmla="*/ 4688 h 5120"/>
              <a:gd name="T66" fmla="*/ 1760 w 2976"/>
              <a:gd name="T67" fmla="*/ 5040 h 5120"/>
              <a:gd name="T68" fmla="*/ 992 w 2976"/>
              <a:gd name="T69" fmla="*/ 1552 h 5120"/>
              <a:gd name="T70" fmla="*/ 736 w 2976"/>
              <a:gd name="T71" fmla="*/ 1520 h 5120"/>
              <a:gd name="T72" fmla="*/ 1488 w 2976"/>
              <a:gd name="T73" fmla="*/ 704 h 5120"/>
              <a:gd name="T74" fmla="*/ 1536 w 2976"/>
              <a:gd name="T75" fmla="*/ 960 h 5120"/>
              <a:gd name="T76" fmla="*/ 992 w 2976"/>
              <a:gd name="T77" fmla="*/ 1552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976" h="5120">
                <a:moveTo>
                  <a:pt x="2976" y="1440"/>
                </a:moveTo>
                <a:cubicBezTo>
                  <a:pt x="2976" y="2320"/>
                  <a:pt x="2176" y="2928"/>
                  <a:pt x="2176" y="3632"/>
                </a:cubicBezTo>
                <a:lnTo>
                  <a:pt x="1760" y="3632"/>
                </a:lnTo>
                <a:cubicBezTo>
                  <a:pt x="1760" y="3184"/>
                  <a:pt x="1968" y="2816"/>
                  <a:pt x="2176" y="2448"/>
                </a:cubicBezTo>
                <a:cubicBezTo>
                  <a:pt x="2368" y="2112"/>
                  <a:pt x="2560" y="1792"/>
                  <a:pt x="2560" y="1440"/>
                </a:cubicBezTo>
                <a:cubicBezTo>
                  <a:pt x="2560" y="768"/>
                  <a:pt x="2016" y="432"/>
                  <a:pt x="1488" y="432"/>
                </a:cubicBezTo>
                <a:cubicBezTo>
                  <a:pt x="960" y="432"/>
                  <a:pt x="416" y="768"/>
                  <a:pt x="416" y="1440"/>
                </a:cubicBezTo>
                <a:cubicBezTo>
                  <a:pt x="416" y="1792"/>
                  <a:pt x="608" y="2112"/>
                  <a:pt x="800" y="2448"/>
                </a:cubicBezTo>
                <a:cubicBezTo>
                  <a:pt x="1008" y="2816"/>
                  <a:pt x="1216" y="3184"/>
                  <a:pt x="1216" y="3632"/>
                </a:cubicBezTo>
                <a:lnTo>
                  <a:pt x="800" y="3632"/>
                </a:lnTo>
                <a:cubicBezTo>
                  <a:pt x="800" y="2928"/>
                  <a:pt x="0" y="2320"/>
                  <a:pt x="0" y="1440"/>
                </a:cubicBezTo>
                <a:cubicBezTo>
                  <a:pt x="0" y="512"/>
                  <a:pt x="736" y="0"/>
                  <a:pt x="1488" y="0"/>
                </a:cubicBezTo>
                <a:cubicBezTo>
                  <a:pt x="2240" y="0"/>
                  <a:pt x="2976" y="512"/>
                  <a:pt x="2976" y="1440"/>
                </a:cubicBezTo>
                <a:close/>
                <a:moveTo>
                  <a:pt x="2128" y="3952"/>
                </a:moveTo>
                <a:cubicBezTo>
                  <a:pt x="2128" y="4000"/>
                  <a:pt x="2080" y="4048"/>
                  <a:pt x="2016" y="4048"/>
                </a:cubicBezTo>
                <a:lnTo>
                  <a:pt x="960" y="4048"/>
                </a:lnTo>
                <a:cubicBezTo>
                  <a:pt x="896" y="4048"/>
                  <a:pt x="848" y="4000"/>
                  <a:pt x="848" y="3952"/>
                </a:cubicBezTo>
                <a:cubicBezTo>
                  <a:pt x="848" y="3888"/>
                  <a:pt x="896" y="3840"/>
                  <a:pt x="960" y="3840"/>
                </a:cubicBezTo>
                <a:lnTo>
                  <a:pt x="2016" y="3840"/>
                </a:lnTo>
                <a:cubicBezTo>
                  <a:pt x="2080" y="3840"/>
                  <a:pt x="2128" y="3888"/>
                  <a:pt x="2128" y="3952"/>
                </a:cubicBezTo>
                <a:close/>
                <a:moveTo>
                  <a:pt x="2128" y="4368"/>
                </a:moveTo>
                <a:cubicBezTo>
                  <a:pt x="2128" y="4432"/>
                  <a:pt x="2080" y="4480"/>
                  <a:pt x="2016" y="4480"/>
                </a:cubicBezTo>
                <a:lnTo>
                  <a:pt x="960" y="4480"/>
                </a:lnTo>
                <a:cubicBezTo>
                  <a:pt x="896" y="4480"/>
                  <a:pt x="848" y="4432"/>
                  <a:pt x="848" y="4368"/>
                </a:cubicBezTo>
                <a:cubicBezTo>
                  <a:pt x="848" y="4320"/>
                  <a:pt x="896" y="4272"/>
                  <a:pt x="960" y="4272"/>
                </a:cubicBezTo>
                <a:lnTo>
                  <a:pt x="2016" y="4272"/>
                </a:lnTo>
                <a:cubicBezTo>
                  <a:pt x="2080" y="4272"/>
                  <a:pt x="2128" y="4320"/>
                  <a:pt x="2128" y="4368"/>
                </a:cubicBezTo>
                <a:close/>
                <a:moveTo>
                  <a:pt x="1760" y="5040"/>
                </a:moveTo>
                <a:cubicBezTo>
                  <a:pt x="1728" y="5088"/>
                  <a:pt x="1664" y="5120"/>
                  <a:pt x="1600" y="5120"/>
                </a:cubicBezTo>
                <a:lnTo>
                  <a:pt x="1376" y="5120"/>
                </a:lnTo>
                <a:cubicBezTo>
                  <a:pt x="1312" y="5120"/>
                  <a:pt x="1248" y="5088"/>
                  <a:pt x="1216" y="5040"/>
                </a:cubicBezTo>
                <a:lnTo>
                  <a:pt x="896" y="4688"/>
                </a:lnTo>
                <a:lnTo>
                  <a:pt x="2080" y="4688"/>
                </a:lnTo>
                <a:lnTo>
                  <a:pt x="1760" y="5040"/>
                </a:lnTo>
                <a:close/>
                <a:moveTo>
                  <a:pt x="992" y="1552"/>
                </a:moveTo>
                <a:lnTo>
                  <a:pt x="736" y="1520"/>
                </a:lnTo>
                <a:cubicBezTo>
                  <a:pt x="800" y="1104"/>
                  <a:pt x="1056" y="784"/>
                  <a:pt x="1488" y="704"/>
                </a:cubicBezTo>
                <a:lnTo>
                  <a:pt x="1536" y="960"/>
                </a:lnTo>
                <a:cubicBezTo>
                  <a:pt x="1120" y="1040"/>
                  <a:pt x="1008" y="1376"/>
                  <a:pt x="992" y="1552"/>
                </a:cubicBez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9204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06237" y="2380343"/>
            <a:ext cx="10594666" cy="401556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/>
              <a:t>Z rádia Fajn </a:t>
            </a:r>
            <a:r>
              <a:rPr lang="cs-CZ" sz="1800" dirty="0" err="1"/>
              <a:t>North</a:t>
            </a:r>
            <a:r>
              <a:rPr lang="cs-CZ" sz="1800" dirty="0"/>
              <a:t> Music se stává </a:t>
            </a:r>
            <a:r>
              <a:rPr lang="cs-CZ" sz="1800" b="1" dirty="0"/>
              <a:t>Fajn </a:t>
            </a:r>
            <a:r>
              <a:rPr lang="cs-CZ" sz="1800" b="1" dirty="0" err="1"/>
              <a:t>radio</a:t>
            </a:r>
            <a:r>
              <a:rPr lang="cs-CZ" sz="1800" dirty="0"/>
              <a:t>				Q3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/>
              <a:t>Z rádia Zet se stává </a:t>
            </a:r>
            <a:r>
              <a:rPr lang="cs-CZ" sz="1800" b="1" dirty="0"/>
              <a:t>Rádio Z</a:t>
            </a:r>
            <a:r>
              <a:rPr lang="cs-CZ" sz="1800" dirty="0"/>
              <a:t>					Q4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/>
              <a:t>Rádio Blaník </a:t>
            </a:r>
            <a:r>
              <a:rPr lang="cs-CZ" sz="1800" dirty="0"/>
              <a:t>získává frekvenci </a:t>
            </a:r>
            <a:r>
              <a:rPr lang="cs-CZ" sz="1800" b="1" dirty="0"/>
              <a:t>Rádia Petrov				</a:t>
            </a:r>
            <a:r>
              <a:rPr lang="cs-CZ" sz="1800" dirty="0"/>
              <a:t>Q4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/>
              <a:t>Rádio </a:t>
            </a:r>
            <a:r>
              <a:rPr lang="cs-CZ" sz="1800" b="1" dirty="0" err="1"/>
              <a:t>Helax</a:t>
            </a:r>
            <a:r>
              <a:rPr lang="cs-CZ" sz="1800" b="1" dirty="0"/>
              <a:t> </a:t>
            </a:r>
            <a:r>
              <a:rPr lang="cs-CZ" sz="1800" dirty="0"/>
              <a:t>vysílá nově pouze online				Q1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/>
              <a:t>Rádio Blaník </a:t>
            </a:r>
            <a:r>
              <a:rPr lang="cs-CZ" sz="1800" dirty="0"/>
              <a:t>získává frekvenci </a:t>
            </a:r>
            <a:r>
              <a:rPr lang="cs-CZ" sz="1800" b="1" dirty="0"/>
              <a:t>Rádií </a:t>
            </a:r>
            <a:r>
              <a:rPr lang="cs-CZ" sz="1800" b="1" dirty="0" err="1"/>
              <a:t>Rubi</a:t>
            </a:r>
            <a:r>
              <a:rPr lang="cs-CZ" sz="1800" b="1" dirty="0"/>
              <a:t> a </a:t>
            </a:r>
            <a:r>
              <a:rPr lang="cs-CZ" sz="1800" b="1" dirty="0" err="1"/>
              <a:t>Helax</a:t>
            </a:r>
            <a:r>
              <a:rPr lang="cs-CZ" sz="1800" b="1" dirty="0"/>
              <a:t>			</a:t>
            </a:r>
            <a:r>
              <a:rPr lang="cs-CZ" sz="1800" dirty="0"/>
              <a:t>Q1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/>
              <a:t>Rádio Blaník </a:t>
            </a:r>
            <a:r>
              <a:rPr lang="cs-CZ" sz="1800" dirty="0"/>
              <a:t>se po akviziční činnosti stává celoplošnou stanicí 		Q1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/>
              <a:t>Na frekvenci rádia </a:t>
            </a:r>
            <a:r>
              <a:rPr lang="cs-CZ" sz="1800" dirty="0" err="1"/>
              <a:t>Oldies</a:t>
            </a:r>
            <a:r>
              <a:rPr lang="cs-CZ" sz="1800" dirty="0"/>
              <a:t> vysílá </a:t>
            </a:r>
            <a:r>
              <a:rPr lang="cs-CZ" sz="1800" b="1" dirty="0"/>
              <a:t>Rock Rádio</a:t>
            </a:r>
            <a:r>
              <a:rPr lang="cs-CZ" sz="1800" dirty="0"/>
              <a:t>				Q2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/>
              <a:t>Z rádia Zlín se stává </a:t>
            </a:r>
            <a:r>
              <a:rPr lang="cs-CZ" sz="1800" b="1" dirty="0" err="1"/>
              <a:t>Hitrádio</a:t>
            </a:r>
            <a:r>
              <a:rPr lang="cs-CZ" sz="1800" b="1" dirty="0"/>
              <a:t> Zlín</a:t>
            </a:r>
            <a:r>
              <a:rPr lang="cs-CZ" sz="1800" dirty="0"/>
              <a:t>					Q2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800" dirty="0"/>
          </a:p>
        </p:txBody>
      </p:sp>
      <p:sp>
        <p:nvSpPr>
          <p:cNvPr id="5" name="Obdélník 23"/>
          <p:cNvSpPr/>
          <p:nvPr/>
        </p:nvSpPr>
        <p:spPr>
          <a:xfrm>
            <a:off x="906237" y="351066"/>
            <a:ext cx="7774595" cy="566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800" b="1" dirty="0">
                <a:solidFill>
                  <a:schemeClr val="tx1"/>
                </a:solidFill>
              </a:rPr>
              <a:t>Změny stanic</a:t>
            </a:r>
          </a:p>
        </p:txBody>
      </p:sp>
      <p:cxnSp>
        <p:nvCxnSpPr>
          <p:cNvPr id="6" name="Přímá spojnice 24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316"/>
          <p:cNvSpPr>
            <a:spLocks noChangeAspect="1" noEditPoints="1"/>
          </p:cNvSpPr>
          <p:nvPr/>
        </p:nvSpPr>
        <p:spPr bwMode="auto">
          <a:xfrm rot="1614410">
            <a:off x="414179" y="335866"/>
            <a:ext cx="313024" cy="539990"/>
          </a:xfrm>
          <a:custGeom>
            <a:avLst/>
            <a:gdLst>
              <a:gd name="T0" fmla="*/ 2976 w 2976"/>
              <a:gd name="T1" fmla="*/ 1440 h 5120"/>
              <a:gd name="T2" fmla="*/ 2176 w 2976"/>
              <a:gd name="T3" fmla="*/ 3632 h 5120"/>
              <a:gd name="T4" fmla="*/ 1760 w 2976"/>
              <a:gd name="T5" fmla="*/ 3632 h 5120"/>
              <a:gd name="T6" fmla="*/ 2176 w 2976"/>
              <a:gd name="T7" fmla="*/ 2448 h 5120"/>
              <a:gd name="T8" fmla="*/ 2560 w 2976"/>
              <a:gd name="T9" fmla="*/ 1440 h 5120"/>
              <a:gd name="T10" fmla="*/ 1488 w 2976"/>
              <a:gd name="T11" fmla="*/ 432 h 5120"/>
              <a:gd name="T12" fmla="*/ 416 w 2976"/>
              <a:gd name="T13" fmla="*/ 1440 h 5120"/>
              <a:gd name="T14" fmla="*/ 800 w 2976"/>
              <a:gd name="T15" fmla="*/ 2448 h 5120"/>
              <a:gd name="T16" fmla="*/ 1216 w 2976"/>
              <a:gd name="T17" fmla="*/ 3632 h 5120"/>
              <a:gd name="T18" fmla="*/ 800 w 2976"/>
              <a:gd name="T19" fmla="*/ 3632 h 5120"/>
              <a:gd name="T20" fmla="*/ 0 w 2976"/>
              <a:gd name="T21" fmla="*/ 1440 h 5120"/>
              <a:gd name="T22" fmla="*/ 1488 w 2976"/>
              <a:gd name="T23" fmla="*/ 0 h 5120"/>
              <a:gd name="T24" fmla="*/ 2976 w 2976"/>
              <a:gd name="T25" fmla="*/ 1440 h 5120"/>
              <a:gd name="T26" fmla="*/ 2128 w 2976"/>
              <a:gd name="T27" fmla="*/ 3952 h 5120"/>
              <a:gd name="T28" fmla="*/ 2016 w 2976"/>
              <a:gd name="T29" fmla="*/ 4048 h 5120"/>
              <a:gd name="T30" fmla="*/ 960 w 2976"/>
              <a:gd name="T31" fmla="*/ 4048 h 5120"/>
              <a:gd name="T32" fmla="*/ 848 w 2976"/>
              <a:gd name="T33" fmla="*/ 3952 h 5120"/>
              <a:gd name="T34" fmla="*/ 960 w 2976"/>
              <a:gd name="T35" fmla="*/ 3840 h 5120"/>
              <a:gd name="T36" fmla="*/ 2016 w 2976"/>
              <a:gd name="T37" fmla="*/ 3840 h 5120"/>
              <a:gd name="T38" fmla="*/ 2128 w 2976"/>
              <a:gd name="T39" fmla="*/ 3952 h 5120"/>
              <a:gd name="T40" fmla="*/ 2128 w 2976"/>
              <a:gd name="T41" fmla="*/ 4368 h 5120"/>
              <a:gd name="T42" fmla="*/ 2016 w 2976"/>
              <a:gd name="T43" fmla="*/ 4480 h 5120"/>
              <a:gd name="T44" fmla="*/ 960 w 2976"/>
              <a:gd name="T45" fmla="*/ 4480 h 5120"/>
              <a:gd name="T46" fmla="*/ 848 w 2976"/>
              <a:gd name="T47" fmla="*/ 4368 h 5120"/>
              <a:gd name="T48" fmla="*/ 960 w 2976"/>
              <a:gd name="T49" fmla="*/ 4272 h 5120"/>
              <a:gd name="T50" fmla="*/ 2016 w 2976"/>
              <a:gd name="T51" fmla="*/ 4272 h 5120"/>
              <a:gd name="T52" fmla="*/ 2128 w 2976"/>
              <a:gd name="T53" fmla="*/ 4368 h 5120"/>
              <a:gd name="T54" fmla="*/ 1760 w 2976"/>
              <a:gd name="T55" fmla="*/ 5040 h 5120"/>
              <a:gd name="T56" fmla="*/ 1600 w 2976"/>
              <a:gd name="T57" fmla="*/ 5120 h 5120"/>
              <a:gd name="T58" fmla="*/ 1376 w 2976"/>
              <a:gd name="T59" fmla="*/ 5120 h 5120"/>
              <a:gd name="T60" fmla="*/ 1216 w 2976"/>
              <a:gd name="T61" fmla="*/ 5040 h 5120"/>
              <a:gd name="T62" fmla="*/ 896 w 2976"/>
              <a:gd name="T63" fmla="*/ 4688 h 5120"/>
              <a:gd name="T64" fmla="*/ 2080 w 2976"/>
              <a:gd name="T65" fmla="*/ 4688 h 5120"/>
              <a:gd name="T66" fmla="*/ 1760 w 2976"/>
              <a:gd name="T67" fmla="*/ 5040 h 5120"/>
              <a:gd name="T68" fmla="*/ 992 w 2976"/>
              <a:gd name="T69" fmla="*/ 1552 h 5120"/>
              <a:gd name="T70" fmla="*/ 736 w 2976"/>
              <a:gd name="T71" fmla="*/ 1520 h 5120"/>
              <a:gd name="T72" fmla="*/ 1488 w 2976"/>
              <a:gd name="T73" fmla="*/ 704 h 5120"/>
              <a:gd name="T74" fmla="*/ 1536 w 2976"/>
              <a:gd name="T75" fmla="*/ 960 h 5120"/>
              <a:gd name="T76" fmla="*/ 992 w 2976"/>
              <a:gd name="T77" fmla="*/ 1552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976" h="5120">
                <a:moveTo>
                  <a:pt x="2976" y="1440"/>
                </a:moveTo>
                <a:cubicBezTo>
                  <a:pt x="2976" y="2320"/>
                  <a:pt x="2176" y="2928"/>
                  <a:pt x="2176" y="3632"/>
                </a:cubicBezTo>
                <a:lnTo>
                  <a:pt x="1760" y="3632"/>
                </a:lnTo>
                <a:cubicBezTo>
                  <a:pt x="1760" y="3184"/>
                  <a:pt x="1968" y="2816"/>
                  <a:pt x="2176" y="2448"/>
                </a:cubicBezTo>
                <a:cubicBezTo>
                  <a:pt x="2368" y="2112"/>
                  <a:pt x="2560" y="1792"/>
                  <a:pt x="2560" y="1440"/>
                </a:cubicBezTo>
                <a:cubicBezTo>
                  <a:pt x="2560" y="768"/>
                  <a:pt x="2016" y="432"/>
                  <a:pt x="1488" y="432"/>
                </a:cubicBezTo>
                <a:cubicBezTo>
                  <a:pt x="960" y="432"/>
                  <a:pt x="416" y="768"/>
                  <a:pt x="416" y="1440"/>
                </a:cubicBezTo>
                <a:cubicBezTo>
                  <a:pt x="416" y="1792"/>
                  <a:pt x="608" y="2112"/>
                  <a:pt x="800" y="2448"/>
                </a:cubicBezTo>
                <a:cubicBezTo>
                  <a:pt x="1008" y="2816"/>
                  <a:pt x="1216" y="3184"/>
                  <a:pt x="1216" y="3632"/>
                </a:cubicBezTo>
                <a:lnTo>
                  <a:pt x="800" y="3632"/>
                </a:lnTo>
                <a:cubicBezTo>
                  <a:pt x="800" y="2928"/>
                  <a:pt x="0" y="2320"/>
                  <a:pt x="0" y="1440"/>
                </a:cubicBezTo>
                <a:cubicBezTo>
                  <a:pt x="0" y="512"/>
                  <a:pt x="736" y="0"/>
                  <a:pt x="1488" y="0"/>
                </a:cubicBezTo>
                <a:cubicBezTo>
                  <a:pt x="2240" y="0"/>
                  <a:pt x="2976" y="512"/>
                  <a:pt x="2976" y="1440"/>
                </a:cubicBezTo>
                <a:close/>
                <a:moveTo>
                  <a:pt x="2128" y="3952"/>
                </a:moveTo>
                <a:cubicBezTo>
                  <a:pt x="2128" y="4000"/>
                  <a:pt x="2080" y="4048"/>
                  <a:pt x="2016" y="4048"/>
                </a:cubicBezTo>
                <a:lnTo>
                  <a:pt x="960" y="4048"/>
                </a:lnTo>
                <a:cubicBezTo>
                  <a:pt x="896" y="4048"/>
                  <a:pt x="848" y="4000"/>
                  <a:pt x="848" y="3952"/>
                </a:cubicBezTo>
                <a:cubicBezTo>
                  <a:pt x="848" y="3888"/>
                  <a:pt x="896" y="3840"/>
                  <a:pt x="960" y="3840"/>
                </a:cubicBezTo>
                <a:lnTo>
                  <a:pt x="2016" y="3840"/>
                </a:lnTo>
                <a:cubicBezTo>
                  <a:pt x="2080" y="3840"/>
                  <a:pt x="2128" y="3888"/>
                  <a:pt x="2128" y="3952"/>
                </a:cubicBezTo>
                <a:close/>
                <a:moveTo>
                  <a:pt x="2128" y="4368"/>
                </a:moveTo>
                <a:cubicBezTo>
                  <a:pt x="2128" y="4432"/>
                  <a:pt x="2080" y="4480"/>
                  <a:pt x="2016" y="4480"/>
                </a:cubicBezTo>
                <a:lnTo>
                  <a:pt x="960" y="4480"/>
                </a:lnTo>
                <a:cubicBezTo>
                  <a:pt x="896" y="4480"/>
                  <a:pt x="848" y="4432"/>
                  <a:pt x="848" y="4368"/>
                </a:cubicBezTo>
                <a:cubicBezTo>
                  <a:pt x="848" y="4320"/>
                  <a:pt x="896" y="4272"/>
                  <a:pt x="960" y="4272"/>
                </a:cubicBezTo>
                <a:lnTo>
                  <a:pt x="2016" y="4272"/>
                </a:lnTo>
                <a:cubicBezTo>
                  <a:pt x="2080" y="4272"/>
                  <a:pt x="2128" y="4320"/>
                  <a:pt x="2128" y="4368"/>
                </a:cubicBezTo>
                <a:close/>
                <a:moveTo>
                  <a:pt x="1760" y="5040"/>
                </a:moveTo>
                <a:cubicBezTo>
                  <a:pt x="1728" y="5088"/>
                  <a:pt x="1664" y="5120"/>
                  <a:pt x="1600" y="5120"/>
                </a:cubicBezTo>
                <a:lnTo>
                  <a:pt x="1376" y="5120"/>
                </a:lnTo>
                <a:cubicBezTo>
                  <a:pt x="1312" y="5120"/>
                  <a:pt x="1248" y="5088"/>
                  <a:pt x="1216" y="5040"/>
                </a:cubicBezTo>
                <a:lnTo>
                  <a:pt x="896" y="4688"/>
                </a:lnTo>
                <a:lnTo>
                  <a:pt x="2080" y="4688"/>
                </a:lnTo>
                <a:lnTo>
                  <a:pt x="1760" y="5040"/>
                </a:lnTo>
                <a:close/>
                <a:moveTo>
                  <a:pt x="992" y="1552"/>
                </a:moveTo>
                <a:lnTo>
                  <a:pt x="736" y="1520"/>
                </a:lnTo>
                <a:cubicBezTo>
                  <a:pt x="800" y="1104"/>
                  <a:pt x="1056" y="784"/>
                  <a:pt x="1488" y="704"/>
                </a:cubicBezTo>
                <a:lnTo>
                  <a:pt x="1536" y="960"/>
                </a:lnTo>
                <a:cubicBezTo>
                  <a:pt x="1120" y="1040"/>
                  <a:pt x="1008" y="1376"/>
                  <a:pt x="992" y="1552"/>
                </a:cubicBez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8" name="TextovéPole 7"/>
          <p:cNvSpPr txBox="1"/>
          <p:nvPr/>
        </p:nvSpPr>
        <p:spPr>
          <a:xfrm>
            <a:off x="716330" y="1894896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chemeClr val="bg2"/>
                </a:solidFill>
              </a:rPr>
              <a:t>Rádio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8120921" y="189489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chemeClr val="bg2"/>
                </a:solidFill>
              </a:rPr>
              <a:t>Období</a:t>
            </a:r>
          </a:p>
        </p:txBody>
      </p:sp>
    </p:spTree>
    <p:extLst>
      <p:ext uri="{BB962C8B-B14F-4D97-AF65-F5344CB8AC3E}">
        <p14:creationId xmlns:p14="http://schemas.microsoft.com/office/powerpoint/2010/main" val="1401024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3">
            <a:extLst>
              <a:ext uri="{FF2B5EF4-FFF2-40B4-BE49-F238E27FC236}">
                <a16:creationId xmlns:a16="http://schemas.microsoft.com/office/drawing/2014/main" id="{F049563C-BAB9-461B-A52C-FCEBBF79270E}"/>
              </a:ext>
            </a:extLst>
          </p:cNvPr>
          <p:cNvSpPr txBox="1">
            <a:spLocks/>
          </p:cNvSpPr>
          <p:nvPr/>
        </p:nvSpPr>
        <p:spPr>
          <a:xfrm>
            <a:off x="308939" y="254417"/>
            <a:ext cx="11520914" cy="8239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444" y="1996976"/>
            <a:ext cx="5054502" cy="496716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/>
              <a:t>Cílová skupina rozšířena na </a:t>
            </a:r>
            <a:r>
              <a:rPr lang="cs-CZ" sz="1800" b="1" dirty="0"/>
              <a:t>12 – 84 let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/>
              <a:t>Podíl pevných linek </a:t>
            </a:r>
            <a:r>
              <a:rPr lang="cs-CZ" sz="1800" dirty="0"/>
              <a:t>snížen na </a:t>
            </a:r>
            <a:r>
              <a:rPr lang="cs-CZ" sz="1800" b="1" dirty="0"/>
              <a:t>5 %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/>
              <a:t>Vstup</a:t>
            </a:r>
            <a:r>
              <a:rPr lang="cs-CZ" sz="1800" b="1" dirty="0"/>
              <a:t> třetího realizátora</a:t>
            </a:r>
          </a:p>
          <a:p>
            <a:endParaRPr lang="cs-CZ" sz="1800" b="1" dirty="0"/>
          </a:p>
          <a:p>
            <a:endParaRPr lang="cs-CZ" sz="1800" b="1" dirty="0"/>
          </a:p>
        </p:txBody>
      </p:sp>
      <p:sp>
        <p:nvSpPr>
          <p:cNvPr id="7" name="Obdélník 23"/>
          <p:cNvSpPr/>
          <p:nvPr/>
        </p:nvSpPr>
        <p:spPr>
          <a:xfrm>
            <a:off x="906239" y="351066"/>
            <a:ext cx="7725609" cy="566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800" b="1" dirty="0">
                <a:solidFill>
                  <a:schemeClr val="tx1"/>
                </a:solidFill>
              </a:rPr>
              <a:t>Změny v metodologii v roce 2021</a:t>
            </a:r>
          </a:p>
        </p:txBody>
      </p:sp>
      <p:cxnSp>
        <p:nvCxnSpPr>
          <p:cNvPr id="8" name="Přímá spojnice 24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316"/>
          <p:cNvSpPr>
            <a:spLocks noChangeAspect="1" noEditPoints="1"/>
          </p:cNvSpPr>
          <p:nvPr/>
        </p:nvSpPr>
        <p:spPr bwMode="auto">
          <a:xfrm rot="1614410">
            <a:off x="414179" y="335866"/>
            <a:ext cx="313024" cy="539990"/>
          </a:xfrm>
          <a:custGeom>
            <a:avLst/>
            <a:gdLst>
              <a:gd name="T0" fmla="*/ 2976 w 2976"/>
              <a:gd name="T1" fmla="*/ 1440 h 5120"/>
              <a:gd name="T2" fmla="*/ 2176 w 2976"/>
              <a:gd name="T3" fmla="*/ 3632 h 5120"/>
              <a:gd name="T4" fmla="*/ 1760 w 2976"/>
              <a:gd name="T5" fmla="*/ 3632 h 5120"/>
              <a:gd name="T6" fmla="*/ 2176 w 2976"/>
              <a:gd name="T7" fmla="*/ 2448 h 5120"/>
              <a:gd name="T8" fmla="*/ 2560 w 2976"/>
              <a:gd name="T9" fmla="*/ 1440 h 5120"/>
              <a:gd name="T10" fmla="*/ 1488 w 2976"/>
              <a:gd name="T11" fmla="*/ 432 h 5120"/>
              <a:gd name="T12" fmla="*/ 416 w 2976"/>
              <a:gd name="T13" fmla="*/ 1440 h 5120"/>
              <a:gd name="T14" fmla="*/ 800 w 2976"/>
              <a:gd name="T15" fmla="*/ 2448 h 5120"/>
              <a:gd name="T16" fmla="*/ 1216 w 2976"/>
              <a:gd name="T17" fmla="*/ 3632 h 5120"/>
              <a:gd name="T18" fmla="*/ 800 w 2976"/>
              <a:gd name="T19" fmla="*/ 3632 h 5120"/>
              <a:gd name="T20" fmla="*/ 0 w 2976"/>
              <a:gd name="T21" fmla="*/ 1440 h 5120"/>
              <a:gd name="T22" fmla="*/ 1488 w 2976"/>
              <a:gd name="T23" fmla="*/ 0 h 5120"/>
              <a:gd name="T24" fmla="*/ 2976 w 2976"/>
              <a:gd name="T25" fmla="*/ 1440 h 5120"/>
              <a:gd name="T26" fmla="*/ 2128 w 2976"/>
              <a:gd name="T27" fmla="*/ 3952 h 5120"/>
              <a:gd name="T28" fmla="*/ 2016 w 2976"/>
              <a:gd name="T29" fmla="*/ 4048 h 5120"/>
              <a:gd name="T30" fmla="*/ 960 w 2976"/>
              <a:gd name="T31" fmla="*/ 4048 h 5120"/>
              <a:gd name="T32" fmla="*/ 848 w 2976"/>
              <a:gd name="T33" fmla="*/ 3952 h 5120"/>
              <a:gd name="T34" fmla="*/ 960 w 2976"/>
              <a:gd name="T35" fmla="*/ 3840 h 5120"/>
              <a:gd name="T36" fmla="*/ 2016 w 2976"/>
              <a:gd name="T37" fmla="*/ 3840 h 5120"/>
              <a:gd name="T38" fmla="*/ 2128 w 2976"/>
              <a:gd name="T39" fmla="*/ 3952 h 5120"/>
              <a:gd name="T40" fmla="*/ 2128 w 2976"/>
              <a:gd name="T41" fmla="*/ 4368 h 5120"/>
              <a:gd name="T42" fmla="*/ 2016 w 2976"/>
              <a:gd name="T43" fmla="*/ 4480 h 5120"/>
              <a:gd name="T44" fmla="*/ 960 w 2976"/>
              <a:gd name="T45" fmla="*/ 4480 h 5120"/>
              <a:gd name="T46" fmla="*/ 848 w 2976"/>
              <a:gd name="T47" fmla="*/ 4368 h 5120"/>
              <a:gd name="T48" fmla="*/ 960 w 2976"/>
              <a:gd name="T49" fmla="*/ 4272 h 5120"/>
              <a:gd name="T50" fmla="*/ 2016 w 2976"/>
              <a:gd name="T51" fmla="*/ 4272 h 5120"/>
              <a:gd name="T52" fmla="*/ 2128 w 2976"/>
              <a:gd name="T53" fmla="*/ 4368 h 5120"/>
              <a:gd name="T54" fmla="*/ 1760 w 2976"/>
              <a:gd name="T55" fmla="*/ 5040 h 5120"/>
              <a:gd name="T56" fmla="*/ 1600 w 2976"/>
              <a:gd name="T57" fmla="*/ 5120 h 5120"/>
              <a:gd name="T58" fmla="*/ 1376 w 2976"/>
              <a:gd name="T59" fmla="*/ 5120 h 5120"/>
              <a:gd name="T60" fmla="*/ 1216 w 2976"/>
              <a:gd name="T61" fmla="*/ 5040 h 5120"/>
              <a:gd name="T62" fmla="*/ 896 w 2976"/>
              <a:gd name="T63" fmla="*/ 4688 h 5120"/>
              <a:gd name="T64" fmla="*/ 2080 w 2976"/>
              <a:gd name="T65" fmla="*/ 4688 h 5120"/>
              <a:gd name="T66" fmla="*/ 1760 w 2976"/>
              <a:gd name="T67" fmla="*/ 5040 h 5120"/>
              <a:gd name="T68" fmla="*/ 992 w 2976"/>
              <a:gd name="T69" fmla="*/ 1552 h 5120"/>
              <a:gd name="T70" fmla="*/ 736 w 2976"/>
              <a:gd name="T71" fmla="*/ 1520 h 5120"/>
              <a:gd name="T72" fmla="*/ 1488 w 2976"/>
              <a:gd name="T73" fmla="*/ 704 h 5120"/>
              <a:gd name="T74" fmla="*/ 1536 w 2976"/>
              <a:gd name="T75" fmla="*/ 960 h 5120"/>
              <a:gd name="T76" fmla="*/ 992 w 2976"/>
              <a:gd name="T77" fmla="*/ 1552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976" h="5120">
                <a:moveTo>
                  <a:pt x="2976" y="1440"/>
                </a:moveTo>
                <a:cubicBezTo>
                  <a:pt x="2976" y="2320"/>
                  <a:pt x="2176" y="2928"/>
                  <a:pt x="2176" y="3632"/>
                </a:cubicBezTo>
                <a:lnTo>
                  <a:pt x="1760" y="3632"/>
                </a:lnTo>
                <a:cubicBezTo>
                  <a:pt x="1760" y="3184"/>
                  <a:pt x="1968" y="2816"/>
                  <a:pt x="2176" y="2448"/>
                </a:cubicBezTo>
                <a:cubicBezTo>
                  <a:pt x="2368" y="2112"/>
                  <a:pt x="2560" y="1792"/>
                  <a:pt x="2560" y="1440"/>
                </a:cubicBezTo>
                <a:cubicBezTo>
                  <a:pt x="2560" y="768"/>
                  <a:pt x="2016" y="432"/>
                  <a:pt x="1488" y="432"/>
                </a:cubicBezTo>
                <a:cubicBezTo>
                  <a:pt x="960" y="432"/>
                  <a:pt x="416" y="768"/>
                  <a:pt x="416" y="1440"/>
                </a:cubicBezTo>
                <a:cubicBezTo>
                  <a:pt x="416" y="1792"/>
                  <a:pt x="608" y="2112"/>
                  <a:pt x="800" y="2448"/>
                </a:cubicBezTo>
                <a:cubicBezTo>
                  <a:pt x="1008" y="2816"/>
                  <a:pt x="1216" y="3184"/>
                  <a:pt x="1216" y="3632"/>
                </a:cubicBezTo>
                <a:lnTo>
                  <a:pt x="800" y="3632"/>
                </a:lnTo>
                <a:cubicBezTo>
                  <a:pt x="800" y="2928"/>
                  <a:pt x="0" y="2320"/>
                  <a:pt x="0" y="1440"/>
                </a:cubicBezTo>
                <a:cubicBezTo>
                  <a:pt x="0" y="512"/>
                  <a:pt x="736" y="0"/>
                  <a:pt x="1488" y="0"/>
                </a:cubicBezTo>
                <a:cubicBezTo>
                  <a:pt x="2240" y="0"/>
                  <a:pt x="2976" y="512"/>
                  <a:pt x="2976" y="1440"/>
                </a:cubicBezTo>
                <a:close/>
                <a:moveTo>
                  <a:pt x="2128" y="3952"/>
                </a:moveTo>
                <a:cubicBezTo>
                  <a:pt x="2128" y="4000"/>
                  <a:pt x="2080" y="4048"/>
                  <a:pt x="2016" y="4048"/>
                </a:cubicBezTo>
                <a:lnTo>
                  <a:pt x="960" y="4048"/>
                </a:lnTo>
                <a:cubicBezTo>
                  <a:pt x="896" y="4048"/>
                  <a:pt x="848" y="4000"/>
                  <a:pt x="848" y="3952"/>
                </a:cubicBezTo>
                <a:cubicBezTo>
                  <a:pt x="848" y="3888"/>
                  <a:pt x="896" y="3840"/>
                  <a:pt x="960" y="3840"/>
                </a:cubicBezTo>
                <a:lnTo>
                  <a:pt x="2016" y="3840"/>
                </a:lnTo>
                <a:cubicBezTo>
                  <a:pt x="2080" y="3840"/>
                  <a:pt x="2128" y="3888"/>
                  <a:pt x="2128" y="3952"/>
                </a:cubicBezTo>
                <a:close/>
                <a:moveTo>
                  <a:pt x="2128" y="4368"/>
                </a:moveTo>
                <a:cubicBezTo>
                  <a:pt x="2128" y="4432"/>
                  <a:pt x="2080" y="4480"/>
                  <a:pt x="2016" y="4480"/>
                </a:cubicBezTo>
                <a:lnTo>
                  <a:pt x="960" y="4480"/>
                </a:lnTo>
                <a:cubicBezTo>
                  <a:pt x="896" y="4480"/>
                  <a:pt x="848" y="4432"/>
                  <a:pt x="848" y="4368"/>
                </a:cubicBezTo>
                <a:cubicBezTo>
                  <a:pt x="848" y="4320"/>
                  <a:pt x="896" y="4272"/>
                  <a:pt x="960" y="4272"/>
                </a:cubicBezTo>
                <a:lnTo>
                  <a:pt x="2016" y="4272"/>
                </a:lnTo>
                <a:cubicBezTo>
                  <a:pt x="2080" y="4272"/>
                  <a:pt x="2128" y="4320"/>
                  <a:pt x="2128" y="4368"/>
                </a:cubicBezTo>
                <a:close/>
                <a:moveTo>
                  <a:pt x="1760" y="5040"/>
                </a:moveTo>
                <a:cubicBezTo>
                  <a:pt x="1728" y="5088"/>
                  <a:pt x="1664" y="5120"/>
                  <a:pt x="1600" y="5120"/>
                </a:cubicBezTo>
                <a:lnTo>
                  <a:pt x="1376" y="5120"/>
                </a:lnTo>
                <a:cubicBezTo>
                  <a:pt x="1312" y="5120"/>
                  <a:pt x="1248" y="5088"/>
                  <a:pt x="1216" y="5040"/>
                </a:cubicBezTo>
                <a:lnTo>
                  <a:pt x="896" y="4688"/>
                </a:lnTo>
                <a:lnTo>
                  <a:pt x="2080" y="4688"/>
                </a:lnTo>
                <a:lnTo>
                  <a:pt x="1760" y="5040"/>
                </a:lnTo>
                <a:close/>
                <a:moveTo>
                  <a:pt x="992" y="1552"/>
                </a:moveTo>
                <a:lnTo>
                  <a:pt x="736" y="1520"/>
                </a:lnTo>
                <a:cubicBezTo>
                  <a:pt x="800" y="1104"/>
                  <a:pt x="1056" y="784"/>
                  <a:pt x="1488" y="704"/>
                </a:cubicBezTo>
                <a:lnTo>
                  <a:pt x="1536" y="960"/>
                </a:lnTo>
                <a:cubicBezTo>
                  <a:pt x="1120" y="1040"/>
                  <a:pt x="1008" y="1376"/>
                  <a:pt x="992" y="1552"/>
                </a:cubicBez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026" name="Picture 2" descr="C:\Users\probostova\Downloads\music-1956799_1280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577" y="4117143"/>
            <a:ext cx="5242222" cy="2621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5939517" y="2018917"/>
            <a:ext cx="54066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b="1" dirty="0"/>
              <a:t>Úpravy a zkrácení </a:t>
            </a:r>
            <a:r>
              <a:rPr lang="cs-CZ" dirty="0"/>
              <a:t>otázek týkajících se </a:t>
            </a:r>
            <a:r>
              <a:rPr lang="cs-CZ" b="1" dirty="0" err="1"/>
              <a:t>sociodemografie</a:t>
            </a:r>
            <a:r>
              <a:rPr lang="cs-CZ" b="1" dirty="0"/>
              <a:t> a vybavenosti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2"/>
                </a:solidFill>
              </a:rPr>
              <a:t>Zkrácení seznamu činností</a:t>
            </a:r>
            <a:r>
              <a:rPr lang="cs-CZ" dirty="0">
                <a:solidFill>
                  <a:schemeClr val="tx2"/>
                </a:solidFill>
              </a:rPr>
              <a:t> v denním snímku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Úprava </a:t>
            </a:r>
            <a:r>
              <a:rPr lang="cs-CZ" b="1" dirty="0">
                <a:solidFill>
                  <a:schemeClr val="tx2"/>
                </a:solidFill>
              </a:rPr>
              <a:t>dotazování poslechu v uplynulých 7 dnech </a:t>
            </a:r>
            <a:r>
              <a:rPr lang="cs-CZ" dirty="0">
                <a:solidFill>
                  <a:schemeClr val="tx2"/>
                </a:solidFill>
              </a:rPr>
              <a:t>(dotazování poslechu v </a:t>
            </a:r>
            <a:r>
              <a:rPr lang="cs-CZ" dirty="0" err="1">
                <a:solidFill>
                  <a:schemeClr val="tx2"/>
                </a:solidFill>
              </a:rPr>
              <a:t>daypartech</a:t>
            </a:r>
            <a:r>
              <a:rPr lang="cs-CZ" dirty="0">
                <a:solidFill>
                  <a:schemeClr val="tx2"/>
                </a:solidFill>
              </a:rPr>
              <a:t> předevčírem a před 3 dny)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2"/>
                </a:solidFill>
              </a:rPr>
              <a:t>Fúze</a:t>
            </a:r>
            <a:r>
              <a:rPr lang="cs-CZ" dirty="0">
                <a:solidFill>
                  <a:schemeClr val="tx2"/>
                </a:solidFill>
              </a:rPr>
              <a:t> </a:t>
            </a:r>
          </a:p>
          <a:p>
            <a:endParaRPr lang="cs-CZ" dirty="0"/>
          </a:p>
        </p:txBody>
      </p:sp>
      <p:sp>
        <p:nvSpPr>
          <p:cNvPr id="10" name="TextovéPole 9"/>
          <p:cNvSpPr txBox="1"/>
          <p:nvPr/>
        </p:nvSpPr>
        <p:spPr>
          <a:xfrm>
            <a:off x="644978" y="1619643"/>
            <a:ext cx="2801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chemeClr val="bg2"/>
                </a:solidFill>
              </a:rPr>
              <a:t>Změny v metodice projektu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5848960" y="1636365"/>
            <a:ext cx="1820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chemeClr val="bg2"/>
                </a:solidFill>
              </a:rPr>
              <a:t>Změny dotazníku</a:t>
            </a:r>
          </a:p>
        </p:txBody>
      </p:sp>
    </p:spTree>
    <p:extLst>
      <p:ext uri="{BB962C8B-B14F-4D97-AF65-F5344CB8AC3E}">
        <p14:creationId xmlns:p14="http://schemas.microsoft.com/office/powerpoint/2010/main" val="782714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3">
            <a:extLst>
              <a:ext uri="{FF2B5EF4-FFF2-40B4-BE49-F238E27FC236}">
                <a16:creationId xmlns:a16="http://schemas.microsoft.com/office/drawing/2014/main" id="{F049563C-BAB9-461B-A52C-FCEBBF79270E}"/>
              </a:ext>
            </a:extLst>
          </p:cNvPr>
          <p:cNvSpPr txBox="1">
            <a:spLocks/>
          </p:cNvSpPr>
          <p:nvPr/>
        </p:nvSpPr>
        <p:spPr>
          <a:xfrm>
            <a:off x="254624" y="251618"/>
            <a:ext cx="11520914" cy="8239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cs-CZ" dirty="0"/>
          </a:p>
        </p:txBody>
      </p:sp>
      <p:sp>
        <p:nvSpPr>
          <p:cNvPr id="7" name="Obdélník 23"/>
          <p:cNvSpPr/>
          <p:nvPr/>
        </p:nvSpPr>
        <p:spPr>
          <a:xfrm>
            <a:off x="906237" y="351066"/>
            <a:ext cx="7774595" cy="566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800" b="1" dirty="0">
                <a:solidFill>
                  <a:schemeClr val="tx1"/>
                </a:solidFill>
              </a:rPr>
              <a:t>Vstupní data</a:t>
            </a:r>
          </a:p>
        </p:txBody>
      </p:sp>
      <p:cxnSp>
        <p:nvCxnSpPr>
          <p:cNvPr id="8" name="Přímá spojnice 24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5817155"/>
              </p:ext>
            </p:extLst>
          </p:nvPr>
        </p:nvGraphicFramePr>
        <p:xfrm>
          <a:off x="438987" y="1752147"/>
          <a:ext cx="11152188" cy="457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Freeform 316"/>
          <p:cNvSpPr>
            <a:spLocks noChangeAspect="1" noEditPoints="1"/>
          </p:cNvSpPr>
          <p:nvPr/>
        </p:nvSpPr>
        <p:spPr bwMode="auto">
          <a:xfrm rot="1614410">
            <a:off x="414179" y="335866"/>
            <a:ext cx="313024" cy="539990"/>
          </a:xfrm>
          <a:custGeom>
            <a:avLst/>
            <a:gdLst>
              <a:gd name="T0" fmla="*/ 2976 w 2976"/>
              <a:gd name="T1" fmla="*/ 1440 h 5120"/>
              <a:gd name="T2" fmla="*/ 2176 w 2976"/>
              <a:gd name="T3" fmla="*/ 3632 h 5120"/>
              <a:gd name="T4" fmla="*/ 1760 w 2976"/>
              <a:gd name="T5" fmla="*/ 3632 h 5120"/>
              <a:gd name="T6" fmla="*/ 2176 w 2976"/>
              <a:gd name="T7" fmla="*/ 2448 h 5120"/>
              <a:gd name="T8" fmla="*/ 2560 w 2976"/>
              <a:gd name="T9" fmla="*/ 1440 h 5120"/>
              <a:gd name="T10" fmla="*/ 1488 w 2976"/>
              <a:gd name="T11" fmla="*/ 432 h 5120"/>
              <a:gd name="T12" fmla="*/ 416 w 2976"/>
              <a:gd name="T13" fmla="*/ 1440 h 5120"/>
              <a:gd name="T14" fmla="*/ 800 w 2976"/>
              <a:gd name="T15" fmla="*/ 2448 h 5120"/>
              <a:gd name="T16" fmla="*/ 1216 w 2976"/>
              <a:gd name="T17" fmla="*/ 3632 h 5120"/>
              <a:gd name="T18" fmla="*/ 800 w 2976"/>
              <a:gd name="T19" fmla="*/ 3632 h 5120"/>
              <a:gd name="T20" fmla="*/ 0 w 2976"/>
              <a:gd name="T21" fmla="*/ 1440 h 5120"/>
              <a:gd name="T22" fmla="*/ 1488 w 2976"/>
              <a:gd name="T23" fmla="*/ 0 h 5120"/>
              <a:gd name="T24" fmla="*/ 2976 w 2976"/>
              <a:gd name="T25" fmla="*/ 1440 h 5120"/>
              <a:gd name="T26" fmla="*/ 2128 w 2976"/>
              <a:gd name="T27" fmla="*/ 3952 h 5120"/>
              <a:gd name="T28" fmla="*/ 2016 w 2976"/>
              <a:gd name="T29" fmla="*/ 4048 h 5120"/>
              <a:gd name="T30" fmla="*/ 960 w 2976"/>
              <a:gd name="T31" fmla="*/ 4048 h 5120"/>
              <a:gd name="T32" fmla="*/ 848 w 2976"/>
              <a:gd name="T33" fmla="*/ 3952 h 5120"/>
              <a:gd name="T34" fmla="*/ 960 w 2976"/>
              <a:gd name="T35" fmla="*/ 3840 h 5120"/>
              <a:gd name="T36" fmla="*/ 2016 w 2976"/>
              <a:gd name="T37" fmla="*/ 3840 h 5120"/>
              <a:gd name="T38" fmla="*/ 2128 w 2976"/>
              <a:gd name="T39" fmla="*/ 3952 h 5120"/>
              <a:gd name="T40" fmla="*/ 2128 w 2976"/>
              <a:gd name="T41" fmla="*/ 4368 h 5120"/>
              <a:gd name="T42" fmla="*/ 2016 w 2976"/>
              <a:gd name="T43" fmla="*/ 4480 h 5120"/>
              <a:gd name="T44" fmla="*/ 960 w 2976"/>
              <a:gd name="T45" fmla="*/ 4480 h 5120"/>
              <a:gd name="T46" fmla="*/ 848 w 2976"/>
              <a:gd name="T47" fmla="*/ 4368 h 5120"/>
              <a:gd name="T48" fmla="*/ 960 w 2976"/>
              <a:gd name="T49" fmla="*/ 4272 h 5120"/>
              <a:gd name="T50" fmla="*/ 2016 w 2976"/>
              <a:gd name="T51" fmla="*/ 4272 h 5120"/>
              <a:gd name="T52" fmla="*/ 2128 w 2976"/>
              <a:gd name="T53" fmla="*/ 4368 h 5120"/>
              <a:gd name="T54" fmla="*/ 1760 w 2976"/>
              <a:gd name="T55" fmla="*/ 5040 h 5120"/>
              <a:gd name="T56" fmla="*/ 1600 w 2976"/>
              <a:gd name="T57" fmla="*/ 5120 h 5120"/>
              <a:gd name="T58" fmla="*/ 1376 w 2976"/>
              <a:gd name="T59" fmla="*/ 5120 h 5120"/>
              <a:gd name="T60" fmla="*/ 1216 w 2976"/>
              <a:gd name="T61" fmla="*/ 5040 h 5120"/>
              <a:gd name="T62" fmla="*/ 896 w 2976"/>
              <a:gd name="T63" fmla="*/ 4688 h 5120"/>
              <a:gd name="T64" fmla="*/ 2080 w 2976"/>
              <a:gd name="T65" fmla="*/ 4688 h 5120"/>
              <a:gd name="T66" fmla="*/ 1760 w 2976"/>
              <a:gd name="T67" fmla="*/ 5040 h 5120"/>
              <a:gd name="T68" fmla="*/ 992 w 2976"/>
              <a:gd name="T69" fmla="*/ 1552 h 5120"/>
              <a:gd name="T70" fmla="*/ 736 w 2976"/>
              <a:gd name="T71" fmla="*/ 1520 h 5120"/>
              <a:gd name="T72" fmla="*/ 1488 w 2976"/>
              <a:gd name="T73" fmla="*/ 704 h 5120"/>
              <a:gd name="T74" fmla="*/ 1536 w 2976"/>
              <a:gd name="T75" fmla="*/ 960 h 5120"/>
              <a:gd name="T76" fmla="*/ 992 w 2976"/>
              <a:gd name="T77" fmla="*/ 1552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976" h="5120">
                <a:moveTo>
                  <a:pt x="2976" y="1440"/>
                </a:moveTo>
                <a:cubicBezTo>
                  <a:pt x="2976" y="2320"/>
                  <a:pt x="2176" y="2928"/>
                  <a:pt x="2176" y="3632"/>
                </a:cubicBezTo>
                <a:lnTo>
                  <a:pt x="1760" y="3632"/>
                </a:lnTo>
                <a:cubicBezTo>
                  <a:pt x="1760" y="3184"/>
                  <a:pt x="1968" y="2816"/>
                  <a:pt x="2176" y="2448"/>
                </a:cubicBezTo>
                <a:cubicBezTo>
                  <a:pt x="2368" y="2112"/>
                  <a:pt x="2560" y="1792"/>
                  <a:pt x="2560" y="1440"/>
                </a:cubicBezTo>
                <a:cubicBezTo>
                  <a:pt x="2560" y="768"/>
                  <a:pt x="2016" y="432"/>
                  <a:pt x="1488" y="432"/>
                </a:cubicBezTo>
                <a:cubicBezTo>
                  <a:pt x="960" y="432"/>
                  <a:pt x="416" y="768"/>
                  <a:pt x="416" y="1440"/>
                </a:cubicBezTo>
                <a:cubicBezTo>
                  <a:pt x="416" y="1792"/>
                  <a:pt x="608" y="2112"/>
                  <a:pt x="800" y="2448"/>
                </a:cubicBezTo>
                <a:cubicBezTo>
                  <a:pt x="1008" y="2816"/>
                  <a:pt x="1216" y="3184"/>
                  <a:pt x="1216" y="3632"/>
                </a:cubicBezTo>
                <a:lnTo>
                  <a:pt x="800" y="3632"/>
                </a:lnTo>
                <a:cubicBezTo>
                  <a:pt x="800" y="2928"/>
                  <a:pt x="0" y="2320"/>
                  <a:pt x="0" y="1440"/>
                </a:cubicBezTo>
                <a:cubicBezTo>
                  <a:pt x="0" y="512"/>
                  <a:pt x="736" y="0"/>
                  <a:pt x="1488" y="0"/>
                </a:cubicBezTo>
                <a:cubicBezTo>
                  <a:pt x="2240" y="0"/>
                  <a:pt x="2976" y="512"/>
                  <a:pt x="2976" y="1440"/>
                </a:cubicBezTo>
                <a:close/>
                <a:moveTo>
                  <a:pt x="2128" y="3952"/>
                </a:moveTo>
                <a:cubicBezTo>
                  <a:pt x="2128" y="4000"/>
                  <a:pt x="2080" y="4048"/>
                  <a:pt x="2016" y="4048"/>
                </a:cubicBezTo>
                <a:lnTo>
                  <a:pt x="960" y="4048"/>
                </a:lnTo>
                <a:cubicBezTo>
                  <a:pt x="896" y="4048"/>
                  <a:pt x="848" y="4000"/>
                  <a:pt x="848" y="3952"/>
                </a:cubicBezTo>
                <a:cubicBezTo>
                  <a:pt x="848" y="3888"/>
                  <a:pt x="896" y="3840"/>
                  <a:pt x="960" y="3840"/>
                </a:cubicBezTo>
                <a:lnTo>
                  <a:pt x="2016" y="3840"/>
                </a:lnTo>
                <a:cubicBezTo>
                  <a:pt x="2080" y="3840"/>
                  <a:pt x="2128" y="3888"/>
                  <a:pt x="2128" y="3952"/>
                </a:cubicBezTo>
                <a:close/>
                <a:moveTo>
                  <a:pt x="2128" y="4368"/>
                </a:moveTo>
                <a:cubicBezTo>
                  <a:pt x="2128" y="4432"/>
                  <a:pt x="2080" y="4480"/>
                  <a:pt x="2016" y="4480"/>
                </a:cubicBezTo>
                <a:lnTo>
                  <a:pt x="960" y="4480"/>
                </a:lnTo>
                <a:cubicBezTo>
                  <a:pt x="896" y="4480"/>
                  <a:pt x="848" y="4432"/>
                  <a:pt x="848" y="4368"/>
                </a:cubicBezTo>
                <a:cubicBezTo>
                  <a:pt x="848" y="4320"/>
                  <a:pt x="896" y="4272"/>
                  <a:pt x="960" y="4272"/>
                </a:cubicBezTo>
                <a:lnTo>
                  <a:pt x="2016" y="4272"/>
                </a:lnTo>
                <a:cubicBezTo>
                  <a:pt x="2080" y="4272"/>
                  <a:pt x="2128" y="4320"/>
                  <a:pt x="2128" y="4368"/>
                </a:cubicBezTo>
                <a:close/>
                <a:moveTo>
                  <a:pt x="1760" y="5040"/>
                </a:moveTo>
                <a:cubicBezTo>
                  <a:pt x="1728" y="5088"/>
                  <a:pt x="1664" y="5120"/>
                  <a:pt x="1600" y="5120"/>
                </a:cubicBezTo>
                <a:lnTo>
                  <a:pt x="1376" y="5120"/>
                </a:lnTo>
                <a:cubicBezTo>
                  <a:pt x="1312" y="5120"/>
                  <a:pt x="1248" y="5088"/>
                  <a:pt x="1216" y="5040"/>
                </a:cubicBezTo>
                <a:lnTo>
                  <a:pt x="896" y="4688"/>
                </a:lnTo>
                <a:lnTo>
                  <a:pt x="2080" y="4688"/>
                </a:lnTo>
                <a:lnTo>
                  <a:pt x="1760" y="5040"/>
                </a:lnTo>
                <a:close/>
                <a:moveTo>
                  <a:pt x="992" y="1552"/>
                </a:moveTo>
                <a:lnTo>
                  <a:pt x="736" y="1520"/>
                </a:lnTo>
                <a:cubicBezTo>
                  <a:pt x="800" y="1104"/>
                  <a:pt x="1056" y="784"/>
                  <a:pt x="1488" y="704"/>
                </a:cubicBezTo>
                <a:lnTo>
                  <a:pt x="1536" y="960"/>
                </a:lnTo>
                <a:cubicBezTo>
                  <a:pt x="1120" y="1040"/>
                  <a:pt x="1008" y="1376"/>
                  <a:pt x="992" y="1552"/>
                </a:cubicBez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9729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161782-D80C-4ECC-AAD3-83AE77E97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81281"/>
            <a:ext cx="10800000" cy="1342584"/>
          </a:xfrm>
        </p:spPr>
        <p:txBody>
          <a:bodyPr/>
          <a:lstStyle/>
          <a:p>
            <a:r>
              <a:rPr lang="cs-CZ" dirty="0" err="1"/>
              <a:t>Radioprojekt</a:t>
            </a:r>
            <a:r>
              <a:rPr lang="cs-CZ" dirty="0"/>
              <a:t> 1. a 2. kvartál 2021</a:t>
            </a:r>
          </a:p>
        </p:txBody>
      </p:sp>
      <p:sp>
        <p:nvSpPr>
          <p:cNvPr id="4" name="Freeform 149"/>
          <p:cNvSpPr>
            <a:spLocks noChangeAspect="1" noEditPoints="1"/>
          </p:cNvSpPr>
          <p:nvPr/>
        </p:nvSpPr>
        <p:spPr bwMode="auto">
          <a:xfrm>
            <a:off x="5435075" y="3940426"/>
            <a:ext cx="1043921" cy="1046978"/>
          </a:xfrm>
          <a:custGeom>
            <a:avLst/>
            <a:gdLst>
              <a:gd name="T0" fmla="*/ 4688 w 5120"/>
              <a:gd name="T1" fmla="*/ 2352 h 5120"/>
              <a:gd name="T2" fmla="*/ 2768 w 5120"/>
              <a:gd name="T3" fmla="*/ 432 h 5120"/>
              <a:gd name="T4" fmla="*/ 2768 w 5120"/>
              <a:gd name="T5" fmla="*/ 0 h 5120"/>
              <a:gd name="T6" fmla="*/ 2352 w 5120"/>
              <a:gd name="T7" fmla="*/ 0 h 5120"/>
              <a:gd name="T8" fmla="*/ 2352 w 5120"/>
              <a:gd name="T9" fmla="*/ 432 h 5120"/>
              <a:gd name="T10" fmla="*/ 432 w 5120"/>
              <a:gd name="T11" fmla="*/ 2352 h 5120"/>
              <a:gd name="T12" fmla="*/ 0 w 5120"/>
              <a:gd name="T13" fmla="*/ 2352 h 5120"/>
              <a:gd name="T14" fmla="*/ 0 w 5120"/>
              <a:gd name="T15" fmla="*/ 2768 h 5120"/>
              <a:gd name="T16" fmla="*/ 432 w 5120"/>
              <a:gd name="T17" fmla="*/ 2768 h 5120"/>
              <a:gd name="T18" fmla="*/ 2352 w 5120"/>
              <a:gd name="T19" fmla="*/ 4688 h 5120"/>
              <a:gd name="T20" fmla="*/ 2352 w 5120"/>
              <a:gd name="T21" fmla="*/ 5120 h 5120"/>
              <a:gd name="T22" fmla="*/ 2768 w 5120"/>
              <a:gd name="T23" fmla="*/ 5120 h 5120"/>
              <a:gd name="T24" fmla="*/ 2768 w 5120"/>
              <a:gd name="T25" fmla="*/ 4688 h 5120"/>
              <a:gd name="T26" fmla="*/ 4688 w 5120"/>
              <a:gd name="T27" fmla="*/ 2768 h 5120"/>
              <a:gd name="T28" fmla="*/ 5120 w 5120"/>
              <a:gd name="T29" fmla="*/ 2768 h 5120"/>
              <a:gd name="T30" fmla="*/ 5120 w 5120"/>
              <a:gd name="T31" fmla="*/ 2352 h 5120"/>
              <a:gd name="T32" fmla="*/ 4688 w 5120"/>
              <a:gd name="T33" fmla="*/ 2352 h 5120"/>
              <a:gd name="T34" fmla="*/ 3376 w 5120"/>
              <a:gd name="T35" fmla="*/ 2768 h 5120"/>
              <a:gd name="T36" fmla="*/ 2768 w 5120"/>
              <a:gd name="T37" fmla="*/ 3376 h 5120"/>
              <a:gd name="T38" fmla="*/ 2768 w 5120"/>
              <a:gd name="T39" fmla="*/ 2992 h 5120"/>
              <a:gd name="T40" fmla="*/ 2352 w 5120"/>
              <a:gd name="T41" fmla="*/ 2992 h 5120"/>
              <a:gd name="T42" fmla="*/ 2352 w 5120"/>
              <a:gd name="T43" fmla="*/ 3376 h 5120"/>
              <a:gd name="T44" fmla="*/ 1744 w 5120"/>
              <a:gd name="T45" fmla="*/ 2768 h 5120"/>
              <a:gd name="T46" fmla="*/ 2128 w 5120"/>
              <a:gd name="T47" fmla="*/ 2768 h 5120"/>
              <a:gd name="T48" fmla="*/ 2128 w 5120"/>
              <a:gd name="T49" fmla="*/ 2352 h 5120"/>
              <a:gd name="T50" fmla="*/ 1744 w 5120"/>
              <a:gd name="T51" fmla="*/ 2352 h 5120"/>
              <a:gd name="T52" fmla="*/ 2352 w 5120"/>
              <a:gd name="T53" fmla="*/ 1744 h 5120"/>
              <a:gd name="T54" fmla="*/ 2352 w 5120"/>
              <a:gd name="T55" fmla="*/ 2128 h 5120"/>
              <a:gd name="T56" fmla="*/ 2768 w 5120"/>
              <a:gd name="T57" fmla="*/ 2128 h 5120"/>
              <a:gd name="T58" fmla="*/ 2768 w 5120"/>
              <a:gd name="T59" fmla="*/ 1744 h 5120"/>
              <a:gd name="T60" fmla="*/ 3376 w 5120"/>
              <a:gd name="T61" fmla="*/ 2352 h 5120"/>
              <a:gd name="T62" fmla="*/ 2992 w 5120"/>
              <a:gd name="T63" fmla="*/ 2352 h 5120"/>
              <a:gd name="T64" fmla="*/ 2992 w 5120"/>
              <a:gd name="T65" fmla="*/ 2768 h 5120"/>
              <a:gd name="T66" fmla="*/ 3376 w 5120"/>
              <a:gd name="T67" fmla="*/ 2768 h 5120"/>
              <a:gd name="T68" fmla="*/ 2352 w 5120"/>
              <a:gd name="T69" fmla="*/ 864 h 5120"/>
              <a:gd name="T70" fmla="*/ 2352 w 5120"/>
              <a:gd name="T71" fmla="*/ 1296 h 5120"/>
              <a:gd name="T72" fmla="*/ 1296 w 5120"/>
              <a:gd name="T73" fmla="*/ 2352 h 5120"/>
              <a:gd name="T74" fmla="*/ 864 w 5120"/>
              <a:gd name="T75" fmla="*/ 2352 h 5120"/>
              <a:gd name="T76" fmla="*/ 2352 w 5120"/>
              <a:gd name="T77" fmla="*/ 864 h 5120"/>
              <a:gd name="T78" fmla="*/ 864 w 5120"/>
              <a:gd name="T79" fmla="*/ 2768 h 5120"/>
              <a:gd name="T80" fmla="*/ 1296 w 5120"/>
              <a:gd name="T81" fmla="*/ 2768 h 5120"/>
              <a:gd name="T82" fmla="*/ 2352 w 5120"/>
              <a:gd name="T83" fmla="*/ 3824 h 5120"/>
              <a:gd name="T84" fmla="*/ 2352 w 5120"/>
              <a:gd name="T85" fmla="*/ 4256 h 5120"/>
              <a:gd name="T86" fmla="*/ 864 w 5120"/>
              <a:gd name="T87" fmla="*/ 2768 h 5120"/>
              <a:gd name="T88" fmla="*/ 2768 w 5120"/>
              <a:gd name="T89" fmla="*/ 4256 h 5120"/>
              <a:gd name="T90" fmla="*/ 2768 w 5120"/>
              <a:gd name="T91" fmla="*/ 3824 h 5120"/>
              <a:gd name="T92" fmla="*/ 3824 w 5120"/>
              <a:gd name="T93" fmla="*/ 2768 h 5120"/>
              <a:gd name="T94" fmla="*/ 4256 w 5120"/>
              <a:gd name="T95" fmla="*/ 2768 h 5120"/>
              <a:gd name="T96" fmla="*/ 2768 w 5120"/>
              <a:gd name="T97" fmla="*/ 4256 h 5120"/>
              <a:gd name="T98" fmla="*/ 3824 w 5120"/>
              <a:gd name="T99" fmla="*/ 2352 h 5120"/>
              <a:gd name="T100" fmla="*/ 2768 w 5120"/>
              <a:gd name="T101" fmla="*/ 1296 h 5120"/>
              <a:gd name="T102" fmla="*/ 2768 w 5120"/>
              <a:gd name="T103" fmla="*/ 864 h 5120"/>
              <a:gd name="T104" fmla="*/ 4256 w 5120"/>
              <a:gd name="T105" fmla="*/ 2352 h 5120"/>
              <a:gd name="T106" fmla="*/ 3824 w 5120"/>
              <a:gd name="T107" fmla="*/ 2352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120" h="5120">
                <a:moveTo>
                  <a:pt x="4688" y="2352"/>
                </a:moveTo>
                <a:cubicBezTo>
                  <a:pt x="4576" y="1344"/>
                  <a:pt x="3776" y="544"/>
                  <a:pt x="2768" y="432"/>
                </a:cubicBezTo>
                <a:lnTo>
                  <a:pt x="2768" y="0"/>
                </a:lnTo>
                <a:lnTo>
                  <a:pt x="2352" y="0"/>
                </a:lnTo>
                <a:lnTo>
                  <a:pt x="2352" y="432"/>
                </a:lnTo>
                <a:cubicBezTo>
                  <a:pt x="1344" y="544"/>
                  <a:pt x="544" y="1344"/>
                  <a:pt x="432" y="2352"/>
                </a:cubicBezTo>
                <a:lnTo>
                  <a:pt x="0" y="2352"/>
                </a:lnTo>
                <a:lnTo>
                  <a:pt x="0" y="2768"/>
                </a:lnTo>
                <a:lnTo>
                  <a:pt x="432" y="2768"/>
                </a:lnTo>
                <a:cubicBezTo>
                  <a:pt x="544" y="3776"/>
                  <a:pt x="1344" y="4576"/>
                  <a:pt x="2352" y="4688"/>
                </a:cubicBezTo>
                <a:lnTo>
                  <a:pt x="2352" y="5120"/>
                </a:lnTo>
                <a:lnTo>
                  <a:pt x="2768" y="5120"/>
                </a:lnTo>
                <a:lnTo>
                  <a:pt x="2768" y="4688"/>
                </a:lnTo>
                <a:cubicBezTo>
                  <a:pt x="3776" y="4576"/>
                  <a:pt x="4576" y="3776"/>
                  <a:pt x="4688" y="2768"/>
                </a:cubicBezTo>
                <a:lnTo>
                  <a:pt x="5120" y="2768"/>
                </a:lnTo>
                <a:lnTo>
                  <a:pt x="5120" y="2352"/>
                </a:lnTo>
                <a:lnTo>
                  <a:pt x="4688" y="2352"/>
                </a:lnTo>
                <a:close/>
                <a:moveTo>
                  <a:pt x="3376" y="2768"/>
                </a:moveTo>
                <a:cubicBezTo>
                  <a:pt x="3312" y="3072"/>
                  <a:pt x="3072" y="3312"/>
                  <a:pt x="2768" y="3376"/>
                </a:cubicBezTo>
                <a:lnTo>
                  <a:pt x="2768" y="2992"/>
                </a:lnTo>
                <a:lnTo>
                  <a:pt x="2352" y="2992"/>
                </a:lnTo>
                <a:lnTo>
                  <a:pt x="2352" y="3376"/>
                </a:lnTo>
                <a:cubicBezTo>
                  <a:pt x="2048" y="3312"/>
                  <a:pt x="1808" y="3072"/>
                  <a:pt x="1744" y="2768"/>
                </a:cubicBezTo>
                <a:lnTo>
                  <a:pt x="2128" y="2768"/>
                </a:lnTo>
                <a:lnTo>
                  <a:pt x="2128" y="2352"/>
                </a:lnTo>
                <a:lnTo>
                  <a:pt x="1744" y="2352"/>
                </a:lnTo>
                <a:cubicBezTo>
                  <a:pt x="1808" y="2048"/>
                  <a:pt x="2048" y="1808"/>
                  <a:pt x="2352" y="1744"/>
                </a:cubicBezTo>
                <a:lnTo>
                  <a:pt x="2352" y="2128"/>
                </a:lnTo>
                <a:lnTo>
                  <a:pt x="2768" y="2128"/>
                </a:lnTo>
                <a:lnTo>
                  <a:pt x="2768" y="1744"/>
                </a:lnTo>
                <a:cubicBezTo>
                  <a:pt x="3072" y="1808"/>
                  <a:pt x="3312" y="2048"/>
                  <a:pt x="3376" y="2352"/>
                </a:cubicBezTo>
                <a:lnTo>
                  <a:pt x="2992" y="2352"/>
                </a:lnTo>
                <a:lnTo>
                  <a:pt x="2992" y="2768"/>
                </a:lnTo>
                <a:lnTo>
                  <a:pt x="3376" y="2768"/>
                </a:lnTo>
                <a:close/>
                <a:moveTo>
                  <a:pt x="2352" y="864"/>
                </a:moveTo>
                <a:lnTo>
                  <a:pt x="2352" y="1296"/>
                </a:lnTo>
                <a:cubicBezTo>
                  <a:pt x="1808" y="1392"/>
                  <a:pt x="1392" y="1808"/>
                  <a:pt x="1296" y="2352"/>
                </a:cubicBezTo>
                <a:lnTo>
                  <a:pt x="864" y="2352"/>
                </a:lnTo>
                <a:cubicBezTo>
                  <a:pt x="960" y="1584"/>
                  <a:pt x="1584" y="960"/>
                  <a:pt x="2352" y="864"/>
                </a:cubicBezTo>
                <a:close/>
                <a:moveTo>
                  <a:pt x="864" y="2768"/>
                </a:moveTo>
                <a:lnTo>
                  <a:pt x="1296" y="2768"/>
                </a:lnTo>
                <a:cubicBezTo>
                  <a:pt x="1392" y="3312"/>
                  <a:pt x="1808" y="3728"/>
                  <a:pt x="2352" y="3824"/>
                </a:cubicBezTo>
                <a:lnTo>
                  <a:pt x="2352" y="4256"/>
                </a:lnTo>
                <a:cubicBezTo>
                  <a:pt x="1584" y="4160"/>
                  <a:pt x="960" y="3536"/>
                  <a:pt x="864" y="2768"/>
                </a:cubicBezTo>
                <a:close/>
                <a:moveTo>
                  <a:pt x="2768" y="4256"/>
                </a:moveTo>
                <a:lnTo>
                  <a:pt x="2768" y="3824"/>
                </a:lnTo>
                <a:cubicBezTo>
                  <a:pt x="3312" y="3728"/>
                  <a:pt x="3728" y="3312"/>
                  <a:pt x="3824" y="2768"/>
                </a:cubicBezTo>
                <a:lnTo>
                  <a:pt x="4256" y="2768"/>
                </a:lnTo>
                <a:cubicBezTo>
                  <a:pt x="4160" y="3536"/>
                  <a:pt x="3536" y="4160"/>
                  <a:pt x="2768" y="4256"/>
                </a:cubicBezTo>
                <a:close/>
                <a:moveTo>
                  <a:pt x="3824" y="2352"/>
                </a:moveTo>
                <a:cubicBezTo>
                  <a:pt x="3728" y="1808"/>
                  <a:pt x="3312" y="1392"/>
                  <a:pt x="2768" y="1296"/>
                </a:cubicBezTo>
                <a:lnTo>
                  <a:pt x="2768" y="864"/>
                </a:lnTo>
                <a:cubicBezTo>
                  <a:pt x="3536" y="960"/>
                  <a:pt x="4160" y="1584"/>
                  <a:pt x="4256" y="2352"/>
                </a:cubicBezTo>
                <a:lnTo>
                  <a:pt x="3824" y="2352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9022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4C4B48A7-D48E-408D-8DBB-5B069A841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6390"/>
              </p:ext>
            </p:extLst>
          </p:nvPr>
        </p:nvGraphicFramePr>
        <p:xfrm>
          <a:off x="419100" y="1609727"/>
          <a:ext cx="11205503" cy="48226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8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6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2407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800" b="1" i="0" u="none" strike="noStrike" dirty="0">
                          <a:solidFill>
                            <a:srgbClr val="6F6F6F"/>
                          </a:solidFill>
                          <a:effectLst/>
                          <a:latin typeface="+mn-lt"/>
                        </a:rPr>
                        <a:t>Počet</a:t>
                      </a:r>
                      <a:r>
                        <a:rPr lang="cs-CZ" sz="1800" b="1" i="0" u="none" strike="noStrike" baseline="0" dirty="0">
                          <a:solidFill>
                            <a:srgbClr val="6F6F6F"/>
                          </a:solidFill>
                          <a:effectLst/>
                          <a:latin typeface="+mn-lt"/>
                        </a:rPr>
                        <a:t> respondentů (neváženě)</a:t>
                      </a:r>
                      <a:endParaRPr lang="cs-CZ" sz="1800" b="1" i="0" u="none" strike="noStrike" dirty="0">
                        <a:solidFill>
                          <a:srgbClr val="6F6F6F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80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15 2</a:t>
                      </a:r>
                      <a:r>
                        <a:rPr lang="en-US" sz="180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  <a:endParaRPr lang="es-ES" sz="18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407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Metoda sběru dat</a:t>
                      </a:r>
                      <a:endParaRPr lang="cs-CZ" sz="18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CATI (telefonické dotazování), kvótně</a:t>
                      </a:r>
                    </a:p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 varianty dotazníku –zkrácený standardní, pilotní</a:t>
                      </a: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376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Datum sběru</a:t>
                      </a: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1. a 2.</a:t>
                      </a:r>
                      <a:r>
                        <a:rPr lang="cs-CZ" sz="1800" u="none" strike="noStrike" baseline="0" dirty="0">
                          <a:solidFill>
                            <a:schemeClr val="tx2"/>
                          </a:solidFill>
                          <a:effectLst/>
                        </a:rPr>
                        <a:t> kvartál 2021</a:t>
                      </a:r>
                      <a:endParaRPr lang="cs-CZ" sz="1800" u="none" strike="noStrik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582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Výběr respondentů</a:t>
                      </a:r>
                      <a:endParaRPr lang="cs-CZ" sz="18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náhodný výběr </a:t>
                      </a:r>
                    </a:p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80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5 % z databáze pevných linek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95 % náhodné generování mobilních telefonních čísel</a:t>
                      </a: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9741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Cílová</a:t>
                      </a:r>
                      <a:r>
                        <a:rPr lang="cs-CZ" sz="1800" b="1" i="0" u="none" strike="noStrike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skupina</a:t>
                      </a:r>
                      <a:endParaRPr lang="cs-CZ" sz="18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pl-PL" sz="180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– 84 let</a:t>
                      </a: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785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Realizátor</a:t>
                      </a:r>
                      <a:endParaRPr lang="cs-CZ" sz="18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de-DE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MEDIAN</a:t>
                      </a:r>
                      <a:r>
                        <a:rPr lang="cs-CZ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,</a:t>
                      </a:r>
                      <a:r>
                        <a:rPr lang="de-DE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 STEM/MARK</a:t>
                      </a:r>
                      <a:r>
                        <a:rPr lang="cs-CZ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, NIELSEN</a:t>
                      </a:r>
                      <a:r>
                        <a:rPr lang="cs-CZ" sz="1800" u="none" strike="noStrike" baseline="0" dirty="0">
                          <a:solidFill>
                            <a:schemeClr val="tx2"/>
                          </a:solidFill>
                          <a:effectLst/>
                        </a:rPr>
                        <a:t> ADMOSPHERE</a:t>
                      </a:r>
                      <a:endParaRPr lang="cs-CZ" sz="18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délník 23"/>
          <p:cNvSpPr/>
          <p:nvPr/>
        </p:nvSpPr>
        <p:spPr>
          <a:xfrm>
            <a:off x="903288" y="351066"/>
            <a:ext cx="7717445" cy="566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800" b="1" dirty="0">
                <a:solidFill>
                  <a:schemeClr val="tx1"/>
                </a:solidFill>
              </a:rPr>
              <a:t>Parametry projektu</a:t>
            </a:r>
          </a:p>
        </p:txBody>
      </p:sp>
      <p:cxnSp>
        <p:nvCxnSpPr>
          <p:cNvPr id="6" name="Přímá spojnice 24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149"/>
          <p:cNvSpPr>
            <a:spLocks noChangeAspect="1" noEditPoints="1"/>
          </p:cNvSpPr>
          <p:nvPr/>
        </p:nvSpPr>
        <p:spPr bwMode="auto">
          <a:xfrm>
            <a:off x="342900" y="356116"/>
            <a:ext cx="504882" cy="506361"/>
          </a:xfrm>
          <a:custGeom>
            <a:avLst/>
            <a:gdLst>
              <a:gd name="T0" fmla="*/ 4688 w 5120"/>
              <a:gd name="T1" fmla="*/ 2352 h 5120"/>
              <a:gd name="T2" fmla="*/ 2768 w 5120"/>
              <a:gd name="T3" fmla="*/ 432 h 5120"/>
              <a:gd name="T4" fmla="*/ 2768 w 5120"/>
              <a:gd name="T5" fmla="*/ 0 h 5120"/>
              <a:gd name="T6" fmla="*/ 2352 w 5120"/>
              <a:gd name="T7" fmla="*/ 0 h 5120"/>
              <a:gd name="T8" fmla="*/ 2352 w 5120"/>
              <a:gd name="T9" fmla="*/ 432 h 5120"/>
              <a:gd name="T10" fmla="*/ 432 w 5120"/>
              <a:gd name="T11" fmla="*/ 2352 h 5120"/>
              <a:gd name="T12" fmla="*/ 0 w 5120"/>
              <a:gd name="T13" fmla="*/ 2352 h 5120"/>
              <a:gd name="T14" fmla="*/ 0 w 5120"/>
              <a:gd name="T15" fmla="*/ 2768 h 5120"/>
              <a:gd name="T16" fmla="*/ 432 w 5120"/>
              <a:gd name="T17" fmla="*/ 2768 h 5120"/>
              <a:gd name="T18" fmla="*/ 2352 w 5120"/>
              <a:gd name="T19" fmla="*/ 4688 h 5120"/>
              <a:gd name="T20" fmla="*/ 2352 w 5120"/>
              <a:gd name="T21" fmla="*/ 5120 h 5120"/>
              <a:gd name="T22" fmla="*/ 2768 w 5120"/>
              <a:gd name="T23" fmla="*/ 5120 h 5120"/>
              <a:gd name="T24" fmla="*/ 2768 w 5120"/>
              <a:gd name="T25" fmla="*/ 4688 h 5120"/>
              <a:gd name="T26" fmla="*/ 4688 w 5120"/>
              <a:gd name="T27" fmla="*/ 2768 h 5120"/>
              <a:gd name="T28" fmla="*/ 5120 w 5120"/>
              <a:gd name="T29" fmla="*/ 2768 h 5120"/>
              <a:gd name="T30" fmla="*/ 5120 w 5120"/>
              <a:gd name="T31" fmla="*/ 2352 h 5120"/>
              <a:gd name="T32" fmla="*/ 4688 w 5120"/>
              <a:gd name="T33" fmla="*/ 2352 h 5120"/>
              <a:gd name="T34" fmla="*/ 3376 w 5120"/>
              <a:gd name="T35" fmla="*/ 2768 h 5120"/>
              <a:gd name="T36" fmla="*/ 2768 w 5120"/>
              <a:gd name="T37" fmla="*/ 3376 h 5120"/>
              <a:gd name="T38" fmla="*/ 2768 w 5120"/>
              <a:gd name="T39" fmla="*/ 2992 h 5120"/>
              <a:gd name="T40" fmla="*/ 2352 w 5120"/>
              <a:gd name="T41" fmla="*/ 2992 h 5120"/>
              <a:gd name="T42" fmla="*/ 2352 w 5120"/>
              <a:gd name="T43" fmla="*/ 3376 h 5120"/>
              <a:gd name="T44" fmla="*/ 1744 w 5120"/>
              <a:gd name="T45" fmla="*/ 2768 h 5120"/>
              <a:gd name="T46" fmla="*/ 2128 w 5120"/>
              <a:gd name="T47" fmla="*/ 2768 h 5120"/>
              <a:gd name="T48" fmla="*/ 2128 w 5120"/>
              <a:gd name="T49" fmla="*/ 2352 h 5120"/>
              <a:gd name="T50" fmla="*/ 1744 w 5120"/>
              <a:gd name="T51" fmla="*/ 2352 h 5120"/>
              <a:gd name="T52" fmla="*/ 2352 w 5120"/>
              <a:gd name="T53" fmla="*/ 1744 h 5120"/>
              <a:gd name="T54" fmla="*/ 2352 w 5120"/>
              <a:gd name="T55" fmla="*/ 2128 h 5120"/>
              <a:gd name="T56" fmla="*/ 2768 w 5120"/>
              <a:gd name="T57" fmla="*/ 2128 h 5120"/>
              <a:gd name="T58" fmla="*/ 2768 w 5120"/>
              <a:gd name="T59" fmla="*/ 1744 h 5120"/>
              <a:gd name="T60" fmla="*/ 3376 w 5120"/>
              <a:gd name="T61" fmla="*/ 2352 h 5120"/>
              <a:gd name="T62" fmla="*/ 2992 w 5120"/>
              <a:gd name="T63" fmla="*/ 2352 h 5120"/>
              <a:gd name="T64" fmla="*/ 2992 w 5120"/>
              <a:gd name="T65" fmla="*/ 2768 h 5120"/>
              <a:gd name="T66" fmla="*/ 3376 w 5120"/>
              <a:gd name="T67" fmla="*/ 2768 h 5120"/>
              <a:gd name="T68" fmla="*/ 2352 w 5120"/>
              <a:gd name="T69" fmla="*/ 864 h 5120"/>
              <a:gd name="T70" fmla="*/ 2352 w 5120"/>
              <a:gd name="T71" fmla="*/ 1296 h 5120"/>
              <a:gd name="T72" fmla="*/ 1296 w 5120"/>
              <a:gd name="T73" fmla="*/ 2352 h 5120"/>
              <a:gd name="T74" fmla="*/ 864 w 5120"/>
              <a:gd name="T75" fmla="*/ 2352 h 5120"/>
              <a:gd name="T76" fmla="*/ 2352 w 5120"/>
              <a:gd name="T77" fmla="*/ 864 h 5120"/>
              <a:gd name="T78" fmla="*/ 864 w 5120"/>
              <a:gd name="T79" fmla="*/ 2768 h 5120"/>
              <a:gd name="T80" fmla="*/ 1296 w 5120"/>
              <a:gd name="T81" fmla="*/ 2768 h 5120"/>
              <a:gd name="T82" fmla="*/ 2352 w 5120"/>
              <a:gd name="T83" fmla="*/ 3824 h 5120"/>
              <a:gd name="T84" fmla="*/ 2352 w 5120"/>
              <a:gd name="T85" fmla="*/ 4256 h 5120"/>
              <a:gd name="T86" fmla="*/ 864 w 5120"/>
              <a:gd name="T87" fmla="*/ 2768 h 5120"/>
              <a:gd name="T88" fmla="*/ 2768 w 5120"/>
              <a:gd name="T89" fmla="*/ 4256 h 5120"/>
              <a:gd name="T90" fmla="*/ 2768 w 5120"/>
              <a:gd name="T91" fmla="*/ 3824 h 5120"/>
              <a:gd name="T92" fmla="*/ 3824 w 5120"/>
              <a:gd name="T93" fmla="*/ 2768 h 5120"/>
              <a:gd name="T94" fmla="*/ 4256 w 5120"/>
              <a:gd name="T95" fmla="*/ 2768 h 5120"/>
              <a:gd name="T96" fmla="*/ 2768 w 5120"/>
              <a:gd name="T97" fmla="*/ 4256 h 5120"/>
              <a:gd name="T98" fmla="*/ 3824 w 5120"/>
              <a:gd name="T99" fmla="*/ 2352 h 5120"/>
              <a:gd name="T100" fmla="*/ 2768 w 5120"/>
              <a:gd name="T101" fmla="*/ 1296 h 5120"/>
              <a:gd name="T102" fmla="*/ 2768 w 5120"/>
              <a:gd name="T103" fmla="*/ 864 h 5120"/>
              <a:gd name="T104" fmla="*/ 4256 w 5120"/>
              <a:gd name="T105" fmla="*/ 2352 h 5120"/>
              <a:gd name="T106" fmla="*/ 3824 w 5120"/>
              <a:gd name="T107" fmla="*/ 2352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120" h="5120">
                <a:moveTo>
                  <a:pt x="4688" y="2352"/>
                </a:moveTo>
                <a:cubicBezTo>
                  <a:pt x="4576" y="1344"/>
                  <a:pt x="3776" y="544"/>
                  <a:pt x="2768" y="432"/>
                </a:cubicBezTo>
                <a:lnTo>
                  <a:pt x="2768" y="0"/>
                </a:lnTo>
                <a:lnTo>
                  <a:pt x="2352" y="0"/>
                </a:lnTo>
                <a:lnTo>
                  <a:pt x="2352" y="432"/>
                </a:lnTo>
                <a:cubicBezTo>
                  <a:pt x="1344" y="544"/>
                  <a:pt x="544" y="1344"/>
                  <a:pt x="432" y="2352"/>
                </a:cubicBezTo>
                <a:lnTo>
                  <a:pt x="0" y="2352"/>
                </a:lnTo>
                <a:lnTo>
                  <a:pt x="0" y="2768"/>
                </a:lnTo>
                <a:lnTo>
                  <a:pt x="432" y="2768"/>
                </a:lnTo>
                <a:cubicBezTo>
                  <a:pt x="544" y="3776"/>
                  <a:pt x="1344" y="4576"/>
                  <a:pt x="2352" y="4688"/>
                </a:cubicBezTo>
                <a:lnTo>
                  <a:pt x="2352" y="5120"/>
                </a:lnTo>
                <a:lnTo>
                  <a:pt x="2768" y="5120"/>
                </a:lnTo>
                <a:lnTo>
                  <a:pt x="2768" y="4688"/>
                </a:lnTo>
                <a:cubicBezTo>
                  <a:pt x="3776" y="4576"/>
                  <a:pt x="4576" y="3776"/>
                  <a:pt x="4688" y="2768"/>
                </a:cubicBezTo>
                <a:lnTo>
                  <a:pt x="5120" y="2768"/>
                </a:lnTo>
                <a:lnTo>
                  <a:pt x="5120" y="2352"/>
                </a:lnTo>
                <a:lnTo>
                  <a:pt x="4688" y="2352"/>
                </a:lnTo>
                <a:close/>
                <a:moveTo>
                  <a:pt x="3376" y="2768"/>
                </a:moveTo>
                <a:cubicBezTo>
                  <a:pt x="3312" y="3072"/>
                  <a:pt x="3072" y="3312"/>
                  <a:pt x="2768" y="3376"/>
                </a:cubicBezTo>
                <a:lnTo>
                  <a:pt x="2768" y="2992"/>
                </a:lnTo>
                <a:lnTo>
                  <a:pt x="2352" y="2992"/>
                </a:lnTo>
                <a:lnTo>
                  <a:pt x="2352" y="3376"/>
                </a:lnTo>
                <a:cubicBezTo>
                  <a:pt x="2048" y="3312"/>
                  <a:pt x="1808" y="3072"/>
                  <a:pt x="1744" y="2768"/>
                </a:cubicBezTo>
                <a:lnTo>
                  <a:pt x="2128" y="2768"/>
                </a:lnTo>
                <a:lnTo>
                  <a:pt x="2128" y="2352"/>
                </a:lnTo>
                <a:lnTo>
                  <a:pt x="1744" y="2352"/>
                </a:lnTo>
                <a:cubicBezTo>
                  <a:pt x="1808" y="2048"/>
                  <a:pt x="2048" y="1808"/>
                  <a:pt x="2352" y="1744"/>
                </a:cubicBezTo>
                <a:lnTo>
                  <a:pt x="2352" y="2128"/>
                </a:lnTo>
                <a:lnTo>
                  <a:pt x="2768" y="2128"/>
                </a:lnTo>
                <a:lnTo>
                  <a:pt x="2768" y="1744"/>
                </a:lnTo>
                <a:cubicBezTo>
                  <a:pt x="3072" y="1808"/>
                  <a:pt x="3312" y="2048"/>
                  <a:pt x="3376" y="2352"/>
                </a:cubicBezTo>
                <a:lnTo>
                  <a:pt x="2992" y="2352"/>
                </a:lnTo>
                <a:lnTo>
                  <a:pt x="2992" y="2768"/>
                </a:lnTo>
                <a:lnTo>
                  <a:pt x="3376" y="2768"/>
                </a:lnTo>
                <a:close/>
                <a:moveTo>
                  <a:pt x="2352" y="864"/>
                </a:moveTo>
                <a:lnTo>
                  <a:pt x="2352" y="1296"/>
                </a:lnTo>
                <a:cubicBezTo>
                  <a:pt x="1808" y="1392"/>
                  <a:pt x="1392" y="1808"/>
                  <a:pt x="1296" y="2352"/>
                </a:cubicBezTo>
                <a:lnTo>
                  <a:pt x="864" y="2352"/>
                </a:lnTo>
                <a:cubicBezTo>
                  <a:pt x="960" y="1584"/>
                  <a:pt x="1584" y="960"/>
                  <a:pt x="2352" y="864"/>
                </a:cubicBezTo>
                <a:close/>
                <a:moveTo>
                  <a:pt x="864" y="2768"/>
                </a:moveTo>
                <a:lnTo>
                  <a:pt x="1296" y="2768"/>
                </a:lnTo>
                <a:cubicBezTo>
                  <a:pt x="1392" y="3312"/>
                  <a:pt x="1808" y="3728"/>
                  <a:pt x="2352" y="3824"/>
                </a:cubicBezTo>
                <a:lnTo>
                  <a:pt x="2352" y="4256"/>
                </a:lnTo>
                <a:cubicBezTo>
                  <a:pt x="1584" y="4160"/>
                  <a:pt x="960" y="3536"/>
                  <a:pt x="864" y="2768"/>
                </a:cubicBezTo>
                <a:close/>
                <a:moveTo>
                  <a:pt x="2768" y="4256"/>
                </a:moveTo>
                <a:lnTo>
                  <a:pt x="2768" y="3824"/>
                </a:lnTo>
                <a:cubicBezTo>
                  <a:pt x="3312" y="3728"/>
                  <a:pt x="3728" y="3312"/>
                  <a:pt x="3824" y="2768"/>
                </a:cubicBezTo>
                <a:lnTo>
                  <a:pt x="4256" y="2768"/>
                </a:lnTo>
                <a:cubicBezTo>
                  <a:pt x="4160" y="3536"/>
                  <a:pt x="3536" y="4160"/>
                  <a:pt x="2768" y="4256"/>
                </a:cubicBezTo>
                <a:close/>
                <a:moveTo>
                  <a:pt x="3824" y="2352"/>
                </a:moveTo>
                <a:cubicBezTo>
                  <a:pt x="3728" y="1808"/>
                  <a:pt x="3312" y="1392"/>
                  <a:pt x="2768" y="1296"/>
                </a:cubicBezTo>
                <a:lnTo>
                  <a:pt x="2768" y="864"/>
                </a:lnTo>
                <a:cubicBezTo>
                  <a:pt x="3536" y="960"/>
                  <a:pt x="4160" y="1584"/>
                  <a:pt x="4256" y="2352"/>
                </a:cubicBezTo>
                <a:lnTo>
                  <a:pt x="3824" y="2352"/>
                </a:lnTo>
                <a:close/>
              </a:path>
            </a:pathLst>
          </a:custGeom>
          <a:solidFill>
            <a:srgbClr val="0F65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7719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3">
            <a:extLst>
              <a:ext uri="{FF2B5EF4-FFF2-40B4-BE49-F238E27FC236}">
                <a16:creationId xmlns:a16="http://schemas.microsoft.com/office/drawing/2014/main" id="{F049563C-BAB9-461B-A52C-FCEBBF79270E}"/>
              </a:ext>
            </a:extLst>
          </p:cNvPr>
          <p:cNvSpPr txBox="1">
            <a:spLocks/>
          </p:cNvSpPr>
          <p:nvPr/>
        </p:nvSpPr>
        <p:spPr>
          <a:xfrm>
            <a:off x="254624" y="251618"/>
            <a:ext cx="11520914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cs-CZ" dirty="0"/>
          </a:p>
        </p:txBody>
      </p:sp>
      <p:graphicFrame>
        <p:nvGraphicFramePr>
          <p:cNvPr id="9" name="Group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664480"/>
              </p:ext>
            </p:extLst>
          </p:nvPr>
        </p:nvGraphicFramePr>
        <p:xfrm>
          <a:off x="8056590" y="1598470"/>
          <a:ext cx="3616055" cy="439199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10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4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08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42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přibližné intervaly spolehlivosti pro projekční hodnoty</a:t>
                      </a:r>
                    </a:p>
                  </a:txBody>
                  <a:tcPr marL="11743" marR="11743" marT="8807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4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projekce v tisících</a:t>
                      </a:r>
                    </a:p>
                  </a:txBody>
                  <a:tcPr marL="11743" marR="11743" marT="8807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odchylka +/-</a:t>
                      </a:r>
                    </a:p>
                  </a:txBody>
                  <a:tcPr marL="11743" marR="11743" marT="8807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počet respondentů</a:t>
                      </a:r>
                    </a:p>
                  </a:txBody>
                  <a:tcPr marL="11743" marR="11743" marT="8807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1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5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cs-CZ" sz="1200" b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5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5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5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5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5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5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5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5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5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5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5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1273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313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2000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1698</a:t>
                      </a:r>
                    </a:p>
                  </a:txBody>
                  <a:tcPr marL="11743" marR="11743" marT="880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graphicFrame>
        <p:nvGraphicFramePr>
          <p:cNvPr id="10" name="Chart 9"/>
          <p:cNvGraphicFramePr>
            <a:graphicFrameLocks noGrp="1" noChangeAspect="1"/>
          </p:cNvGraphicFramePr>
          <p:nvPr/>
        </p:nvGraphicFramePr>
        <p:xfrm>
          <a:off x="254624" y="1191144"/>
          <a:ext cx="7903187" cy="5156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Obdélník 23"/>
          <p:cNvSpPr/>
          <p:nvPr/>
        </p:nvSpPr>
        <p:spPr>
          <a:xfrm>
            <a:off x="903288" y="351066"/>
            <a:ext cx="10706016" cy="566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800" b="1" dirty="0">
                <a:solidFill>
                  <a:schemeClr val="tx1"/>
                </a:solidFill>
              </a:rPr>
              <a:t>nezapomínejme, že …</a:t>
            </a:r>
          </a:p>
        </p:txBody>
      </p:sp>
      <p:sp>
        <p:nvSpPr>
          <p:cNvPr id="12" name="Obdélník 22"/>
          <p:cNvSpPr/>
          <p:nvPr/>
        </p:nvSpPr>
        <p:spPr>
          <a:xfrm>
            <a:off x="342899" y="963748"/>
            <a:ext cx="8403245" cy="5691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800" dirty="0">
                <a:solidFill>
                  <a:schemeClr val="tx1"/>
                </a:solidFill>
              </a:rPr>
              <a:t>...</a:t>
            </a:r>
            <a:r>
              <a:rPr lang="pl-PL" sz="2800" dirty="0">
                <a:solidFill>
                  <a:schemeClr val="tx1"/>
                </a:solidFill>
              </a:rPr>
              <a:t> i poslech v RP je pouze odhadem skutečnosti </a:t>
            </a:r>
            <a:endParaRPr lang="cs-CZ" sz="2800" dirty="0">
              <a:solidFill>
                <a:schemeClr val="tx1"/>
              </a:solidFill>
            </a:endParaRPr>
          </a:p>
        </p:txBody>
      </p:sp>
      <p:cxnSp>
        <p:nvCxnSpPr>
          <p:cNvPr id="11" name="Přímá spojnice 24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149"/>
          <p:cNvSpPr>
            <a:spLocks noChangeAspect="1" noEditPoints="1"/>
          </p:cNvSpPr>
          <p:nvPr/>
        </p:nvSpPr>
        <p:spPr bwMode="auto">
          <a:xfrm>
            <a:off x="342900" y="356116"/>
            <a:ext cx="504882" cy="506361"/>
          </a:xfrm>
          <a:custGeom>
            <a:avLst/>
            <a:gdLst>
              <a:gd name="T0" fmla="*/ 4688 w 5120"/>
              <a:gd name="T1" fmla="*/ 2352 h 5120"/>
              <a:gd name="T2" fmla="*/ 2768 w 5120"/>
              <a:gd name="T3" fmla="*/ 432 h 5120"/>
              <a:gd name="T4" fmla="*/ 2768 w 5120"/>
              <a:gd name="T5" fmla="*/ 0 h 5120"/>
              <a:gd name="T6" fmla="*/ 2352 w 5120"/>
              <a:gd name="T7" fmla="*/ 0 h 5120"/>
              <a:gd name="T8" fmla="*/ 2352 w 5120"/>
              <a:gd name="T9" fmla="*/ 432 h 5120"/>
              <a:gd name="T10" fmla="*/ 432 w 5120"/>
              <a:gd name="T11" fmla="*/ 2352 h 5120"/>
              <a:gd name="T12" fmla="*/ 0 w 5120"/>
              <a:gd name="T13" fmla="*/ 2352 h 5120"/>
              <a:gd name="T14" fmla="*/ 0 w 5120"/>
              <a:gd name="T15" fmla="*/ 2768 h 5120"/>
              <a:gd name="T16" fmla="*/ 432 w 5120"/>
              <a:gd name="T17" fmla="*/ 2768 h 5120"/>
              <a:gd name="T18" fmla="*/ 2352 w 5120"/>
              <a:gd name="T19" fmla="*/ 4688 h 5120"/>
              <a:gd name="T20" fmla="*/ 2352 w 5120"/>
              <a:gd name="T21" fmla="*/ 5120 h 5120"/>
              <a:gd name="T22" fmla="*/ 2768 w 5120"/>
              <a:gd name="T23" fmla="*/ 5120 h 5120"/>
              <a:gd name="T24" fmla="*/ 2768 w 5120"/>
              <a:gd name="T25" fmla="*/ 4688 h 5120"/>
              <a:gd name="T26" fmla="*/ 4688 w 5120"/>
              <a:gd name="T27" fmla="*/ 2768 h 5120"/>
              <a:gd name="T28" fmla="*/ 5120 w 5120"/>
              <a:gd name="T29" fmla="*/ 2768 h 5120"/>
              <a:gd name="T30" fmla="*/ 5120 w 5120"/>
              <a:gd name="T31" fmla="*/ 2352 h 5120"/>
              <a:gd name="T32" fmla="*/ 4688 w 5120"/>
              <a:gd name="T33" fmla="*/ 2352 h 5120"/>
              <a:gd name="T34" fmla="*/ 3376 w 5120"/>
              <a:gd name="T35" fmla="*/ 2768 h 5120"/>
              <a:gd name="T36" fmla="*/ 2768 w 5120"/>
              <a:gd name="T37" fmla="*/ 3376 h 5120"/>
              <a:gd name="T38" fmla="*/ 2768 w 5120"/>
              <a:gd name="T39" fmla="*/ 2992 h 5120"/>
              <a:gd name="T40" fmla="*/ 2352 w 5120"/>
              <a:gd name="T41" fmla="*/ 2992 h 5120"/>
              <a:gd name="T42" fmla="*/ 2352 w 5120"/>
              <a:gd name="T43" fmla="*/ 3376 h 5120"/>
              <a:gd name="T44" fmla="*/ 1744 w 5120"/>
              <a:gd name="T45" fmla="*/ 2768 h 5120"/>
              <a:gd name="T46" fmla="*/ 2128 w 5120"/>
              <a:gd name="T47" fmla="*/ 2768 h 5120"/>
              <a:gd name="T48" fmla="*/ 2128 w 5120"/>
              <a:gd name="T49" fmla="*/ 2352 h 5120"/>
              <a:gd name="T50" fmla="*/ 1744 w 5120"/>
              <a:gd name="T51" fmla="*/ 2352 h 5120"/>
              <a:gd name="T52" fmla="*/ 2352 w 5120"/>
              <a:gd name="T53" fmla="*/ 1744 h 5120"/>
              <a:gd name="T54" fmla="*/ 2352 w 5120"/>
              <a:gd name="T55" fmla="*/ 2128 h 5120"/>
              <a:gd name="T56" fmla="*/ 2768 w 5120"/>
              <a:gd name="T57" fmla="*/ 2128 h 5120"/>
              <a:gd name="T58" fmla="*/ 2768 w 5120"/>
              <a:gd name="T59" fmla="*/ 1744 h 5120"/>
              <a:gd name="T60" fmla="*/ 3376 w 5120"/>
              <a:gd name="T61" fmla="*/ 2352 h 5120"/>
              <a:gd name="T62" fmla="*/ 2992 w 5120"/>
              <a:gd name="T63" fmla="*/ 2352 h 5120"/>
              <a:gd name="T64" fmla="*/ 2992 w 5120"/>
              <a:gd name="T65" fmla="*/ 2768 h 5120"/>
              <a:gd name="T66" fmla="*/ 3376 w 5120"/>
              <a:gd name="T67" fmla="*/ 2768 h 5120"/>
              <a:gd name="T68" fmla="*/ 2352 w 5120"/>
              <a:gd name="T69" fmla="*/ 864 h 5120"/>
              <a:gd name="T70" fmla="*/ 2352 w 5120"/>
              <a:gd name="T71" fmla="*/ 1296 h 5120"/>
              <a:gd name="T72" fmla="*/ 1296 w 5120"/>
              <a:gd name="T73" fmla="*/ 2352 h 5120"/>
              <a:gd name="T74" fmla="*/ 864 w 5120"/>
              <a:gd name="T75" fmla="*/ 2352 h 5120"/>
              <a:gd name="T76" fmla="*/ 2352 w 5120"/>
              <a:gd name="T77" fmla="*/ 864 h 5120"/>
              <a:gd name="T78" fmla="*/ 864 w 5120"/>
              <a:gd name="T79" fmla="*/ 2768 h 5120"/>
              <a:gd name="T80" fmla="*/ 1296 w 5120"/>
              <a:gd name="T81" fmla="*/ 2768 h 5120"/>
              <a:gd name="T82" fmla="*/ 2352 w 5120"/>
              <a:gd name="T83" fmla="*/ 3824 h 5120"/>
              <a:gd name="T84" fmla="*/ 2352 w 5120"/>
              <a:gd name="T85" fmla="*/ 4256 h 5120"/>
              <a:gd name="T86" fmla="*/ 864 w 5120"/>
              <a:gd name="T87" fmla="*/ 2768 h 5120"/>
              <a:gd name="T88" fmla="*/ 2768 w 5120"/>
              <a:gd name="T89" fmla="*/ 4256 h 5120"/>
              <a:gd name="T90" fmla="*/ 2768 w 5120"/>
              <a:gd name="T91" fmla="*/ 3824 h 5120"/>
              <a:gd name="T92" fmla="*/ 3824 w 5120"/>
              <a:gd name="T93" fmla="*/ 2768 h 5120"/>
              <a:gd name="T94" fmla="*/ 4256 w 5120"/>
              <a:gd name="T95" fmla="*/ 2768 h 5120"/>
              <a:gd name="T96" fmla="*/ 2768 w 5120"/>
              <a:gd name="T97" fmla="*/ 4256 h 5120"/>
              <a:gd name="T98" fmla="*/ 3824 w 5120"/>
              <a:gd name="T99" fmla="*/ 2352 h 5120"/>
              <a:gd name="T100" fmla="*/ 2768 w 5120"/>
              <a:gd name="T101" fmla="*/ 1296 h 5120"/>
              <a:gd name="T102" fmla="*/ 2768 w 5120"/>
              <a:gd name="T103" fmla="*/ 864 h 5120"/>
              <a:gd name="T104" fmla="*/ 4256 w 5120"/>
              <a:gd name="T105" fmla="*/ 2352 h 5120"/>
              <a:gd name="T106" fmla="*/ 3824 w 5120"/>
              <a:gd name="T107" fmla="*/ 2352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120" h="5120">
                <a:moveTo>
                  <a:pt x="4688" y="2352"/>
                </a:moveTo>
                <a:cubicBezTo>
                  <a:pt x="4576" y="1344"/>
                  <a:pt x="3776" y="544"/>
                  <a:pt x="2768" y="432"/>
                </a:cubicBezTo>
                <a:lnTo>
                  <a:pt x="2768" y="0"/>
                </a:lnTo>
                <a:lnTo>
                  <a:pt x="2352" y="0"/>
                </a:lnTo>
                <a:lnTo>
                  <a:pt x="2352" y="432"/>
                </a:lnTo>
                <a:cubicBezTo>
                  <a:pt x="1344" y="544"/>
                  <a:pt x="544" y="1344"/>
                  <a:pt x="432" y="2352"/>
                </a:cubicBezTo>
                <a:lnTo>
                  <a:pt x="0" y="2352"/>
                </a:lnTo>
                <a:lnTo>
                  <a:pt x="0" y="2768"/>
                </a:lnTo>
                <a:lnTo>
                  <a:pt x="432" y="2768"/>
                </a:lnTo>
                <a:cubicBezTo>
                  <a:pt x="544" y="3776"/>
                  <a:pt x="1344" y="4576"/>
                  <a:pt x="2352" y="4688"/>
                </a:cubicBezTo>
                <a:lnTo>
                  <a:pt x="2352" y="5120"/>
                </a:lnTo>
                <a:lnTo>
                  <a:pt x="2768" y="5120"/>
                </a:lnTo>
                <a:lnTo>
                  <a:pt x="2768" y="4688"/>
                </a:lnTo>
                <a:cubicBezTo>
                  <a:pt x="3776" y="4576"/>
                  <a:pt x="4576" y="3776"/>
                  <a:pt x="4688" y="2768"/>
                </a:cubicBezTo>
                <a:lnTo>
                  <a:pt x="5120" y="2768"/>
                </a:lnTo>
                <a:lnTo>
                  <a:pt x="5120" y="2352"/>
                </a:lnTo>
                <a:lnTo>
                  <a:pt x="4688" y="2352"/>
                </a:lnTo>
                <a:close/>
                <a:moveTo>
                  <a:pt x="3376" y="2768"/>
                </a:moveTo>
                <a:cubicBezTo>
                  <a:pt x="3312" y="3072"/>
                  <a:pt x="3072" y="3312"/>
                  <a:pt x="2768" y="3376"/>
                </a:cubicBezTo>
                <a:lnTo>
                  <a:pt x="2768" y="2992"/>
                </a:lnTo>
                <a:lnTo>
                  <a:pt x="2352" y="2992"/>
                </a:lnTo>
                <a:lnTo>
                  <a:pt x="2352" y="3376"/>
                </a:lnTo>
                <a:cubicBezTo>
                  <a:pt x="2048" y="3312"/>
                  <a:pt x="1808" y="3072"/>
                  <a:pt x="1744" y="2768"/>
                </a:cubicBezTo>
                <a:lnTo>
                  <a:pt x="2128" y="2768"/>
                </a:lnTo>
                <a:lnTo>
                  <a:pt x="2128" y="2352"/>
                </a:lnTo>
                <a:lnTo>
                  <a:pt x="1744" y="2352"/>
                </a:lnTo>
                <a:cubicBezTo>
                  <a:pt x="1808" y="2048"/>
                  <a:pt x="2048" y="1808"/>
                  <a:pt x="2352" y="1744"/>
                </a:cubicBezTo>
                <a:lnTo>
                  <a:pt x="2352" y="2128"/>
                </a:lnTo>
                <a:lnTo>
                  <a:pt x="2768" y="2128"/>
                </a:lnTo>
                <a:lnTo>
                  <a:pt x="2768" y="1744"/>
                </a:lnTo>
                <a:cubicBezTo>
                  <a:pt x="3072" y="1808"/>
                  <a:pt x="3312" y="2048"/>
                  <a:pt x="3376" y="2352"/>
                </a:cubicBezTo>
                <a:lnTo>
                  <a:pt x="2992" y="2352"/>
                </a:lnTo>
                <a:lnTo>
                  <a:pt x="2992" y="2768"/>
                </a:lnTo>
                <a:lnTo>
                  <a:pt x="3376" y="2768"/>
                </a:lnTo>
                <a:close/>
                <a:moveTo>
                  <a:pt x="2352" y="864"/>
                </a:moveTo>
                <a:lnTo>
                  <a:pt x="2352" y="1296"/>
                </a:lnTo>
                <a:cubicBezTo>
                  <a:pt x="1808" y="1392"/>
                  <a:pt x="1392" y="1808"/>
                  <a:pt x="1296" y="2352"/>
                </a:cubicBezTo>
                <a:lnTo>
                  <a:pt x="864" y="2352"/>
                </a:lnTo>
                <a:cubicBezTo>
                  <a:pt x="960" y="1584"/>
                  <a:pt x="1584" y="960"/>
                  <a:pt x="2352" y="864"/>
                </a:cubicBezTo>
                <a:close/>
                <a:moveTo>
                  <a:pt x="864" y="2768"/>
                </a:moveTo>
                <a:lnTo>
                  <a:pt x="1296" y="2768"/>
                </a:lnTo>
                <a:cubicBezTo>
                  <a:pt x="1392" y="3312"/>
                  <a:pt x="1808" y="3728"/>
                  <a:pt x="2352" y="3824"/>
                </a:cubicBezTo>
                <a:lnTo>
                  <a:pt x="2352" y="4256"/>
                </a:lnTo>
                <a:cubicBezTo>
                  <a:pt x="1584" y="4160"/>
                  <a:pt x="960" y="3536"/>
                  <a:pt x="864" y="2768"/>
                </a:cubicBezTo>
                <a:close/>
                <a:moveTo>
                  <a:pt x="2768" y="4256"/>
                </a:moveTo>
                <a:lnTo>
                  <a:pt x="2768" y="3824"/>
                </a:lnTo>
                <a:cubicBezTo>
                  <a:pt x="3312" y="3728"/>
                  <a:pt x="3728" y="3312"/>
                  <a:pt x="3824" y="2768"/>
                </a:cubicBezTo>
                <a:lnTo>
                  <a:pt x="4256" y="2768"/>
                </a:lnTo>
                <a:cubicBezTo>
                  <a:pt x="4160" y="3536"/>
                  <a:pt x="3536" y="4160"/>
                  <a:pt x="2768" y="4256"/>
                </a:cubicBezTo>
                <a:close/>
                <a:moveTo>
                  <a:pt x="3824" y="2352"/>
                </a:moveTo>
                <a:cubicBezTo>
                  <a:pt x="3728" y="1808"/>
                  <a:pt x="3312" y="1392"/>
                  <a:pt x="2768" y="1296"/>
                </a:cubicBezTo>
                <a:lnTo>
                  <a:pt x="2768" y="864"/>
                </a:lnTo>
                <a:cubicBezTo>
                  <a:pt x="3536" y="960"/>
                  <a:pt x="4160" y="1584"/>
                  <a:pt x="4256" y="2352"/>
                </a:cubicBezTo>
                <a:lnTo>
                  <a:pt x="3824" y="2352"/>
                </a:lnTo>
                <a:close/>
              </a:path>
            </a:pathLst>
          </a:custGeom>
          <a:solidFill>
            <a:srgbClr val="0F65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7884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161782-D80C-4ECC-AAD3-83AE77E97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81281"/>
            <a:ext cx="10800000" cy="1342584"/>
          </a:xfrm>
        </p:spPr>
        <p:txBody>
          <a:bodyPr/>
          <a:lstStyle/>
          <a:p>
            <a:r>
              <a:rPr lang="cs-CZ" dirty="0"/>
              <a:t>Základní ukazatele</a:t>
            </a:r>
          </a:p>
        </p:txBody>
      </p:sp>
      <p:sp>
        <p:nvSpPr>
          <p:cNvPr id="4" name="Freeform 297"/>
          <p:cNvSpPr>
            <a:spLocks noChangeAspect="1" noEditPoints="1"/>
          </p:cNvSpPr>
          <p:nvPr/>
        </p:nvSpPr>
        <p:spPr bwMode="auto">
          <a:xfrm>
            <a:off x="5404591" y="4034298"/>
            <a:ext cx="1224807" cy="1016464"/>
          </a:xfrm>
          <a:custGeom>
            <a:avLst/>
            <a:gdLst>
              <a:gd name="T0" fmla="*/ 320 w 320"/>
              <a:gd name="T1" fmla="*/ 25 h 266"/>
              <a:gd name="T2" fmla="*/ 240 w 320"/>
              <a:gd name="T3" fmla="*/ 41 h 266"/>
              <a:gd name="T4" fmla="*/ 263 w 320"/>
              <a:gd name="T5" fmla="*/ 64 h 266"/>
              <a:gd name="T6" fmla="*/ 192 w 320"/>
              <a:gd name="T7" fmla="*/ 135 h 266"/>
              <a:gd name="T8" fmla="*/ 152 w 320"/>
              <a:gd name="T9" fmla="*/ 95 h 266"/>
              <a:gd name="T10" fmla="*/ 54 w 320"/>
              <a:gd name="T11" fmla="*/ 192 h 266"/>
              <a:gd name="T12" fmla="*/ 73 w 320"/>
              <a:gd name="T13" fmla="*/ 211 h 266"/>
              <a:gd name="T14" fmla="*/ 151 w 320"/>
              <a:gd name="T15" fmla="*/ 133 h 266"/>
              <a:gd name="T16" fmla="*/ 191 w 320"/>
              <a:gd name="T17" fmla="*/ 173 h 266"/>
              <a:gd name="T18" fmla="*/ 282 w 320"/>
              <a:gd name="T19" fmla="*/ 83 h 266"/>
              <a:gd name="T20" fmla="*/ 304 w 320"/>
              <a:gd name="T21" fmla="*/ 105 h 266"/>
              <a:gd name="T22" fmla="*/ 320 w 320"/>
              <a:gd name="T23" fmla="*/ 25 h 266"/>
              <a:gd name="T24" fmla="*/ 320 w 320"/>
              <a:gd name="T25" fmla="*/ 240 h 266"/>
              <a:gd name="T26" fmla="*/ 320 w 320"/>
              <a:gd name="T27" fmla="*/ 266 h 266"/>
              <a:gd name="T28" fmla="*/ 0 w 320"/>
              <a:gd name="T29" fmla="*/ 266 h 266"/>
              <a:gd name="T30" fmla="*/ 0 w 320"/>
              <a:gd name="T31" fmla="*/ 0 h 266"/>
              <a:gd name="T32" fmla="*/ 27 w 320"/>
              <a:gd name="T33" fmla="*/ 0 h 266"/>
              <a:gd name="T34" fmla="*/ 27 w 320"/>
              <a:gd name="T35" fmla="*/ 240 h 266"/>
              <a:gd name="T36" fmla="*/ 320 w 320"/>
              <a:gd name="T37" fmla="*/ 24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20" h="266">
                <a:moveTo>
                  <a:pt x="320" y="25"/>
                </a:moveTo>
                <a:lnTo>
                  <a:pt x="240" y="41"/>
                </a:lnTo>
                <a:lnTo>
                  <a:pt x="263" y="64"/>
                </a:lnTo>
                <a:lnTo>
                  <a:pt x="192" y="135"/>
                </a:lnTo>
                <a:lnTo>
                  <a:pt x="152" y="95"/>
                </a:lnTo>
                <a:lnTo>
                  <a:pt x="54" y="192"/>
                </a:lnTo>
                <a:lnTo>
                  <a:pt x="73" y="211"/>
                </a:lnTo>
                <a:lnTo>
                  <a:pt x="151" y="133"/>
                </a:lnTo>
                <a:lnTo>
                  <a:pt x="191" y="173"/>
                </a:lnTo>
                <a:lnTo>
                  <a:pt x="282" y="83"/>
                </a:lnTo>
                <a:lnTo>
                  <a:pt x="304" y="105"/>
                </a:lnTo>
                <a:lnTo>
                  <a:pt x="320" y="25"/>
                </a:lnTo>
                <a:close/>
                <a:moveTo>
                  <a:pt x="320" y="240"/>
                </a:moveTo>
                <a:lnTo>
                  <a:pt x="320" y="266"/>
                </a:lnTo>
                <a:lnTo>
                  <a:pt x="0" y="266"/>
                </a:lnTo>
                <a:lnTo>
                  <a:pt x="0" y="0"/>
                </a:lnTo>
                <a:lnTo>
                  <a:pt x="27" y="0"/>
                </a:lnTo>
                <a:lnTo>
                  <a:pt x="27" y="240"/>
                </a:lnTo>
                <a:lnTo>
                  <a:pt x="320" y="24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6530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23"/>
          <p:cNvSpPr/>
          <p:nvPr/>
        </p:nvSpPr>
        <p:spPr>
          <a:xfrm>
            <a:off x="903288" y="355921"/>
            <a:ext cx="7562323" cy="566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800" b="1" dirty="0">
                <a:solidFill>
                  <a:schemeClr val="tx1"/>
                </a:solidFill>
              </a:rPr>
              <a:t>Vývoj poslechovosti v populaci</a:t>
            </a:r>
          </a:p>
        </p:txBody>
      </p:sp>
      <p:cxnSp>
        <p:nvCxnSpPr>
          <p:cNvPr id="5" name="Přímá spojnice 24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rgbClr val="AF42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975610"/>
              </p:ext>
            </p:extLst>
          </p:nvPr>
        </p:nvGraphicFramePr>
        <p:xfrm>
          <a:off x="211015" y="1371599"/>
          <a:ext cx="11686233" cy="4960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Skupina 1"/>
          <p:cNvGrpSpPr/>
          <p:nvPr/>
        </p:nvGrpSpPr>
        <p:grpSpPr>
          <a:xfrm>
            <a:off x="934496" y="5198598"/>
            <a:ext cx="10324054" cy="806760"/>
            <a:chOff x="934496" y="5198598"/>
            <a:chExt cx="10324054" cy="806760"/>
          </a:xfrm>
        </p:grpSpPr>
        <p:graphicFrame>
          <p:nvGraphicFramePr>
            <p:cNvPr id="7" name="Diagram 6"/>
            <p:cNvGraphicFramePr/>
            <p:nvPr>
              <p:extLst>
                <p:ext uri="{D42A27DB-BD31-4B8C-83A1-F6EECF244321}">
                  <p14:modId xmlns:p14="http://schemas.microsoft.com/office/powerpoint/2010/main" val="685063968"/>
                </p:ext>
              </p:extLst>
            </p:nvPr>
          </p:nvGraphicFramePr>
          <p:xfrm>
            <a:off x="934496" y="5198598"/>
            <a:ext cx="10324054" cy="6767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10" name="TextovéPole 1"/>
            <p:cNvSpPr txBox="1"/>
            <p:nvPr/>
          </p:nvSpPr>
          <p:spPr>
            <a:xfrm>
              <a:off x="10273469" y="5741366"/>
              <a:ext cx="508034" cy="263992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000" dirty="0">
                  <a:solidFill>
                    <a:srgbClr val="971C54"/>
                  </a:solidFill>
                </a:rPr>
                <a:t>2020</a:t>
              </a:r>
            </a:p>
          </p:txBody>
        </p:sp>
      </p:grpSp>
      <p:sp>
        <p:nvSpPr>
          <p:cNvPr id="8" name="Freeform 297"/>
          <p:cNvSpPr>
            <a:spLocks noChangeAspect="1" noEditPoints="1"/>
          </p:cNvSpPr>
          <p:nvPr/>
        </p:nvSpPr>
        <p:spPr bwMode="auto">
          <a:xfrm>
            <a:off x="342900" y="436017"/>
            <a:ext cx="477753" cy="396486"/>
          </a:xfrm>
          <a:custGeom>
            <a:avLst/>
            <a:gdLst>
              <a:gd name="T0" fmla="*/ 320 w 320"/>
              <a:gd name="T1" fmla="*/ 25 h 266"/>
              <a:gd name="T2" fmla="*/ 240 w 320"/>
              <a:gd name="T3" fmla="*/ 41 h 266"/>
              <a:gd name="T4" fmla="*/ 263 w 320"/>
              <a:gd name="T5" fmla="*/ 64 h 266"/>
              <a:gd name="T6" fmla="*/ 192 w 320"/>
              <a:gd name="T7" fmla="*/ 135 h 266"/>
              <a:gd name="T8" fmla="*/ 152 w 320"/>
              <a:gd name="T9" fmla="*/ 95 h 266"/>
              <a:gd name="T10" fmla="*/ 54 w 320"/>
              <a:gd name="T11" fmla="*/ 192 h 266"/>
              <a:gd name="T12" fmla="*/ 73 w 320"/>
              <a:gd name="T13" fmla="*/ 211 h 266"/>
              <a:gd name="T14" fmla="*/ 151 w 320"/>
              <a:gd name="T15" fmla="*/ 133 h 266"/>
              <a:gd name="T16" fmla="*/ 191 w 320"/>
              <a:gd name="T17" fmla="*/ 173 h 266"/>
              <a:gd name="T18" fmla="*/ 282 w 320"/>
              <a:gd name="T19" fmla="*/ 83 h 266"/>
              <a:gd name="T20" fmla="*/ 304 w 320"/>
              <a:gd name="T21" fmla="*/ 105 h 266"/>
              <a:gd name="T22" fmla="*/ 320 w 320"/>
              <a:gd name="T23" fmla="*/ 25 h 266"/>
              <a:gd name="T24" fmla="*/ 320 w 320"/>
              <a:gd name="T25" fmla="*/ 240 h 266"/>
              <a:gd name="T26" fmla="*/ 320 w 320"/>
              <a:gd name="T27" fmla="*/ 266 h 266"/>
              <a:gd name="T28" fmla="*/ 0 w 320"/>
              <a:gd name="T29" fmla="*/ 266 h 266"/>
              <a:gd name="T30" fmla="*/ 0 w 320"/>
              <a:gd name="T31" fmla="*/ 0 h 266"/>
              <a:gd name="T32" fmla="*/ 27 w 320"/>
              <a:gd name="T33" fmla="*/ 0 h 266"/>
              <a:gd name="T34" fmla="*/ 27 w 320"/>
              <a:gd name="T35" fmla="*/ 240 h 266"/>
              <a:gd name="T36" fmla="*/ 320 w 320"/>
              <a:gd name="T37" fmla="*/ 24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20" h="266">
                <a:moveTo>
                  <a:pt x="320" y="25"/>
                </a:moveTo>
                <a:lnTo>
                  <a:pt x="240" y="41"/>
                </a:lnTo>
                <a:lnTo>
                  <a:pt x="263" y="64"/>
                </a:lnTo>
                <a:lnTo>
                  <a:pt x="192" y="135"/>
                </a:lnTo>
                <a:lnTo>
                  <a:pt x="152" y="95"/>
                </a:lnTo>
                <a:lnTo>
                  <a:pt x="54" y="192"/>
                </a:lnTo>
                <a:lnTo>
                  <a:pt x="73" y="211"/>
                </a:lnTo>
                <a:lnTo>
                  <a:pt x="151" y="133"/>
                </a:lnTo>
                <a:lnTo>
                  <a:pt x="191" y="173"/>
                </a:lnTo>
                <a:lnTo>
                  <a:pt x="282" y="83"/>
                </a:lnTo>
                <a:lnTo>
                  <a:pt x="304" y="105"/>
                </a:lnTo>
                <a:lnTo>
                  <a:pt x="320" y="25"/>
                </a:lnTo>
                <a:close/>
                <a:moveTo>
                  <a:pt x="320" y="240"/>
                </a:moveTo>
                <a:lnTo>
                  <a:pt x="320" y="266"/>
                </a:lnTo>
                <a:lnTo>
                  <a:pt x="0" y="266"/>
                </a:lnTo>
                <a:lnTo>
                  <a:pt x="0" y="0"/>
                </a:lnTo>
                <a:lnTo>
                  <a:pt x="27" y="0"/>
                </a:lnTo>
                <a:lnTo>
                  <a:pt x="27" y="240"/>
                </a:lnTo>
                <a:lnTo>
                  <a:pt x="320" y="24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4377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23"/>
          <p:cNvSpPr/>
          <p:nvPr/>
        </p:nvSpPr>
        <p:spPr>
          <a:xfrm>
            <a:off x="906249" y="351066"/>
            <a:ext cx="7456187" cy="566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800" b="1" dirty="0">
                <a:solidFill>
                  <a:schemeClr val="tx1"/>
                </a:solidFill>
              </a:rPr>
              <a:t>Denní a týdenní reach</a:t>
            </a:r>
          </a:p>
        </p:txBody>
      </p:sp>
      <p:cxnSp>
        <p:nvCxnSpPr>
          <p:cNvPr id="5" name="Přímá spojnice 24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rgbClr val="AF42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har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8500803"/>
              </p:ext>
            </p:extLst>
          </p:nvPr>
        </p:nvGraphicFramePr>
        <p:xfrm>
          <a:off x="359993" y="1260469"/>
          <a:ext cx="9899739" cy="51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Freeform 297"/>
          <p:cNvSpPr>
            <a:spLocks noChangeAspect="1" noEditPoints="1"/>
          </p:cNvSpPr>
          <p:nvPr/>
        </p:nvSpPr>
        <p:spPr bwMode="auto">
          <a:xfrm>
            <a:off x="342900" y="436017"/>
            <a:ext cx="477753" cy="396486"/>
          </a:xfrm>
          <a:custGeom>
            <a:avLst/>
            <a:gdLst>
              <a:gd name="T0" fmla="*/ 320 w 320"/>
              <a:gd name="T1" fmla="*/ 25 h 266"/>
              <a:gd name="T2" fmla="*/ 240 w 320"/>
              <a:gd name="T3" fmla="*/ 41 h 266"/>
              <a:gd name="T4" fmla="*/ 263 w 320"/>
              <a:gd name="T5" fmla="*/ 64 h 266"/>
              <a:gd name="T6" fmla="*/ 192 w 320"/>
              <a:gd name="T7" fmla="*/ 135 h 266"/>
              <a:gd name="T8" fmla="*/ 152 w 320"/>
              <a:gd name="T9" fmla="*/ 95 h 266"/>
              <a:gd name="T10" fmla="*/ 54 w 320"/>
              <a:gd name="T11" fmla="*/ 192 h 266"/>
              <a:gd name="T12" fmla="*/ 73 w 320"/>
              <a:gd name="T13" fmla="*/ 211 h 266"/>
              <a:gd name="T14" fmla="*/ 151 w 320"/>
              <a:gd name="T15" fmla="*/ 133 h 266"/>
              <a:gd name="T16" fmla="*/ 191 w 320"/>
              <a:gd name="T17" fmla="*/ 173 h 266"/>
              <a:gd name="T18" fmla="*/ 282 w 320"/>
              <a:gd name="T19" fmla="*/ 83 h 266"/>
              <a:gd name="T20" fmla="*/ 304 w 320"/>
              <a:gd name="T21" fmla="*/ 105 h 266"/>
              <a:gd name="T22" fmla="*/ 320 w 320"/>
              <a:gd name="T23" fmla="*/ 25 h 266"/>
              <a:gd name="T24" fmla="*/ 320 w 320"/>
              <a:gd name="T25" fmla="*/ 240 h 266"/>
              <a:gd name="T26" fmla="*/ 320 w 320"/>
              <a:gd name="T27" fmla="*/ 266 h 266"/>
              <a:gd name="T28" fmla="*/ 0 w 320"/>
              <a:gd name="T29" fmla="*/ 266 h 266"/>
              <a:gd name="T30" fmla="*/ 0 w 320"/>
              <a:gd name="T31" fmla="*/ 0 h 266"/>
              <a:gd name="T32" fmla="*/ 27 w 320"/>
              <a:gd name="T33" fmla="*/ 0 h 266"/>
              <a:gd name="T34" fmla="*/ 27 w 320"/>
              <a:gd name="T35" fmla="*/ 240 h 266"/>
              <a:gd name="T36" fmla="*/ 320 w 320"/>
              <a:gd name="T37" fmla="*/ 24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20" h="266">
                <a:moveTo>
                  <a:pt x="320" y="25"/>
                </a:moveTo>
                <a:lnTo>
                  <a:pt x="240" y="41"/>
                </a:lnTo>
                <a:lnTo>
                  <a:pt x="263" y="64"/>
                </a:lnTo>
                <a:lnTo>
                  <a:pt x="192" y="135"/>
                </a:lnTo>
                <a:lnTo>
                  <a:pt x="152" y="95"/>
                </a:lnTo>
                <a:lnTo>
                  <a:pt x="54" y="192"/>
                </a:lnTo>
                <a:lnTo>
                  <a:pt x="73" y="211"/>
                </a:lnTo>
                <a:lnTo>
                  <a:pt x="151" y="133"/>
                </a:lnTo>
                <a:lnTo>
                  <a:pt x="191" y="173"/>
                </a:lnTo>
                <a:lnTo>
                  <a:pt x="282" y="83"/>
                </a:lnTo>
                <a:lnTo>
                  <a:pt x="304" y="105"/>
                </a:lnTo>
                <a:lnTo>
                  <a:pt x="320" y="25"/>
                </a:lnTo>
                <a:close/>
                <a:moveTo>
                  <a:pt x="320" y="240"/>
                </a:moveTo>
                <a:lnTo>
                  <a:pt x="320" y="266"/>
                </a:lnTo>
                <a:lnTo>
                  <a:pt x="0" y="266"/>
                </a:lnTo>
                <a:lnTo>
                  <a:pt x="0" y="0"/>
                </a:lnTo>
                <a:lnTo>
                  <a:pt x="27" y="0"/>
                </a:lnTo>
                <a:lnTo>
                  <a:pt x="27" y="240"/>
                </a:lnTo>
                <a:lnTo>
                  <a:pt x="320" y="24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3635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23"/>
          <p:cNvSpPr/>
          <p:nvPr/>
        </p:nvSpPr>
        <p:spPr>
          <a:xfrm>
            <a:off x="906248" y="351066"/>
            <a:ext cx="7480681" cy="566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800" b="1" dirty="0">
                <a:solidFill>
                  <a:schemeClr val="tx1"/>
                </a:solidFill>
              </a:rPr>
              <a:t>Počty stanic</a:t>
            </a:r>
          </a:p>
        </p:txBody>
      </p:sp>
      <p:cxnSp>
        <p:nvCxnSpPr>
          <p:cNvPr id="5" name="Přímá spojnice 24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rgbClr val="AF42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8078704"/>
              </p:ext>
            </p:extLst>
          </p:nvPr>
        </p:nvGraphicFramePr>
        <p:xfrm>
          <a:off x="359994" y="1260469"/>
          <a:ext cx="9900000" cy="51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Freeform 297"/>
          <p:cNvSpPr>
            <a:spLocks noChangeAspect="1" noEditPoints="1"/>
          </p:cNvSpPr>
          <p:nvPr/>
        </p:nvSpPr>
        <p:spPr bwMode="auto">
          <a:xfrm>
            <a:off x="342900" y="436017"/>
            <a:ext cx="477753" cy="396486"/>
          </a:xfrm>
          <a:custGeom>
            <a:avLst/>
            <a:gdLst>
              <a:gd name="T0" fmla="*/ 320 w 320"/>
              <a:gd name="T1" fmla="*/ 25 h 266"/>
              <a:gd name="T2" fmla="*/ 240 w 320"/>
              <a:gd name="T3" fmla="*/ 41 h 266"/>
              <a:gd name="T4" fmla="*/ 263 w 320"/>
              <a:gd name="T5" fmla="*/ 64 h 266"/>
              <a:gd name="T6" fmla="*/ 192 w 320"/>
              <a:gd name="T7" fmla="*/ 135 h 266"/>
              <a:gd name="T8" fmla="*/ 152 w 320"/>
              <a:gd name="T9" fmla="*/ 95 h 266"/>
              <a:gd name="T10" fmla="*/ 54 w 320"/>
              <a:gd name="T11" fmla="*/ 192 h 266"/>
              <a:gd name="T12" fmla="*/ 73 w 320"/>
              <a:gd name="T13" fmla="*/ 211 h 266"/>
              <a:gd name="T14" fmla="*/ 151 w 320"/>
              <a:gd name="T15" fmla="*/ 133 h 266"/>
              <a:gd name="T16" fmla="*/ 191 w 320"/>
              <a:gd name="T17" fmla="*/ 173 h 266"/>
              <a:gd name="T18" fmla="*/ 282 w 320"/>
              <a:gd name="T19" fmla="*/ 83 h 266"/>
              <a:gd name="T20" fmla="*/ 304 w 320"/>
              <a:gd name="T21" fmla="*/ 105 h 266"/>
              <a:gd name="T22" fmla="*/ 320 w 320"/>
              <a:gd name="T23" fmla="*/ 25 h 266"/>
              <a:gd name="T24" fmla="*/ 320 w 320"/>
              <a:gd name="T25" fmla="*/ 240 h 266"/>
              <a:gd name="T26" fmla="*/ 320 w 320"/>
              <a:gd name="T27" fmla="*/ 266 h 266"/>
              <a:gd name="T28" fmla="*/ 0 w 320"/>
              <a:gd name="T29" fmla="*/ 266 h 266"/>
              <a:gd name="T30" fmla="*/ 0 w 320"/>
              <a:gd name="T31" fmla="*/ 0 h 266"/>
              <a:gd name="T32" fmla="*/ 27 w 320"/>
              <a:gd name="T33" fmla="*/ 0 h 266"/>
              <a:gd name="T34" fmla="*/ 27 w 320"/>
              <a:gd name="T35" fmla="*/ 240 h 266"/>
              <a:gd name="T36" fmla="*/ 320 w 320"/>
              <a:gd name="T37" fmla="*/ 24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20" h="266">
                <a:moveTo>
                  <a:pt x="320" y="25"/>
                </a:moveTo>
                <a:lnTo>
                  <a:pt x="240" y="41"/>
                </a:lnTo>
                <a:lnTo>
                  <a:pt x="263" y="64"/>
                </a:lnTo>
                <a:lnTo>
                  <a:pt x="192" y="135"/>
                </a:lnTo>
                <a:lnTo>
                  <a:pt x="152" y="95"/>
                </a:lnTo>
                <a:lnTo>
                  <a:pt x="54" y="192"/>
                </a:lnTo>
                <a:lnTo>
                  <a:pt x="73" y="211"/>
                </a:lnTo>
                <a:lnTo>
                  <a:pt x="151" y="133"/>
                </a:lnTo>
                <a:lnTo>
                  <a:pt x="191" y="173"/>
                </a:lnTo>
                <a:lnTo>
                  <a:pt x="282" y="83"/>
                </a:lnTo>
                <a:lnTo>
                  <a:pt x="304" y="105"/>
                </a:lnTo>
                <a:lnTo>
                  <a:pt x="320" y="25"/>
                </a:lnTo>
                <a:close/>
                <a:moveTo>
                  <a:pt x="320" y="240"/>
                </a:moveTo>
                <a:lnTo>
                  <a:pt x="320" y="266"/>
                </a:lnTo>
                <a:lnTo>
                  <a:pt x="0" y="266"/>
                </a:lnTo>
                <a:lnTo>
                  <a:pt x="0" y="0"/>
                </a:lnTo>
                <a:lnTo>
                  <a:pt x="27" y="0"/>
                </a:lnTo>
                <a:lnTo>
                  <a:pt x="27" y="240"/>
                </a:lnTo>
                <a:lnTo>
                  <a:pt x="320" y="24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0513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23"/>
          <p:cNvSpPr/>
          <p:nvPr/>
        </p:nvSpPr>
        <p:spPr>
          <a:xfrm>
            <a:off x="906247" y="351066"/>
            <a:ext cx="7513338" cy="566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800" b="1" dirty="0">
                <a:solidFill>
                  <a:schemeClr val="tx1"/>
                </a:solidFill>
              </a:rPr>
              <a:t>ATS relative</a:t>
            </a:r>
          </a:p>
        </p:txBody>
      </p:sp>
      <p:cxnSp>
        <p:nvCxnSpPr>
          <p:cNvPr id="5" name="Přímá spojnice 24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rgbClr val="AF42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2248583"/>
              </p:ext>
            </p:extLst>
          </p:nvPr>
        </p:nvGraphicFramePr>
        <p:xfrm>
          <a:off x="359994" y="1260469"/>
          <a:ext cx="9900000" cy="51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Freeform 297"/>
          <p:cNvSpPr>
            <a:spLocks noChangeAspect="1" noEditPoints="1"/>
          </p:cNvSpPr>
          <p:nvPr/>
        </p:nvSpPr>
        <p:spPr bwMode="auto">
          <a:xfrm>
            <a:off x="377541" y="436017"/>
            <a:ext cx="477753" cy="396486"/>
          </a:xfrm>
          <a:custGeom>
            <a:avLst/>
            <a:gdLst>
              <a:gd name="T0" fmla="*/ 320 w 320"/>
              <a:gd name="T1" fmla="*/ 25 h 266"/>
              <a:gd name="T2" fmla="*/ 240 w 320"/>
              <a:gd name="T3" fmla="*/ 41 h 266"/>
              <a:gd name="T4" fmla="*/ 263 w 320"/>
              <a:gd name="T5" fmla="*/ 64 h 266"/>
              <a:gd name="T6" fmla="*/ 192 w 320"/>
              <a:gd name="T7" fmla="*/ 135 h 266"/>
              <a:gd name="T8" fmla="*/ 152 w 320"/>
              <a:gd name="T9" fmla="*/ 95 h 266"/>
              <a:gd name="T10" fmla="*/ 54 w 320"/>
              <a:gd name="T11" fmla="*/ 192 h 266"/>
              <a:gd name="T12" fmla="*/ 73 w 320"/>
              <a:gd name="T13" fmla="*/ 211 h 266"/>
              <a:gd name="T14" fmla="*/ 151 w 320"/>
              <a:gd name="T15" fmla="*/ 133 h 266"/>
              <a:gd name="T16" fmla="*/ 191 w 320"/>
              <a:gd name="T17" fmla="*/ 173 h 266"/>
              <a:gd name="T18" fmla="*/ 282 w 320"/>
              <a:gd name="T19" fmla="*/ 83 h 266"/>
              <a:gd name="T20" fmla="*/ 304 w 320"/>
              <a:gd name="T21" fmla="*/ 105 h 266"/>
              <a:gd name="T22" fmla="*/ 320 w 320"/>
              <a:gd name="T23" fmla="*/ 25 h 266"/>
              <a:gd name="T24" fmla="*/ 320 w 320"/>
              <a:gd name="T25" fmla="*/ 240 h 266"/>
              <a:gd name="T26" fmla="*/ 320 w 320"/>
              <a:gd name="T27" fmla="*/ 266 h 266"/>
              <a:gd name="T28" fmla="*/ 0 w 320"/>
              <a:gd name="T29" fmla="*/ 266 h 266"/>
              <a:gd name="T30" fmla="*/ 0 w 320"/>
              <a:gd name="T31" fmla="*/ 0 h 266"/>
              <a:gd name="T32" fmla="*/ 27 w 320"/>
              <a:gd name="T33" fmla="*/ 0 h 266"/>
              <a:gd name="T34" fmla="*/ 27 w 320"/>
              <a:gd name="T35" fmla="*/ 240 h 266"/>
              <a:gd name="T36" fmla="*/ 320 w 320"/>
              <a:gd name="T37" fmla="*/ 24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20" h="266">
                <a:moveTo>
                  <a:pt x="320" y="25"/>
                </a:moveTo>
                <a:lnTo>
                  <a:pt x="240" y="41"/>
                </a:lnTo>
                <a:lnTo>
                  <a:pt x="263" y="64"/>
                </a:lnTo>
                <a:lnTo>
                  <a:pt x="192" y="135"/>
                </a:lnTo>
                <a:lnTo>
                  <a:pt x="152" y="95"/>
                </a:lnTo>
                <a:lnTo>
                  <a:pt x="54" y="192"/>
                </a:lnTo>
                <a:lnTo>
                  <a:pt x="73" y="211"/>
                </a:lnTo>
                <a:lnTo>
                  <a:pt x="151" y="133"/>
                </a:lnTo>
                <a:lnTo>
                  <a:pt x="191" y="173"/>
                </a:lnTo>
                <a:lnTo>
                  <a:pt x="282" y="83"/>
                </a:lnTo>
                <a:lnTo>
                  <a:pt x="304" y="105"/>
                </a:lnTo>
                <a:lnTo>
                  <a:pt x="320" y="25"/>
                </a:lnTo>
                <a:close/>
                <a:moveTo>
                  <a:pt x="320" y="240"/>
                </a:moveTo>
                <a:lnTo>
                  <a:pt x="320" y="266"/>
                </a:lnTo>
                <a:lnTo>
                  <a:pt x="0" y="266"/>
                </a:lnTo>
                <a:lnTo>
                  <a:pt x="0" y="0"/>
                </a:lnTo>
                <a:lnTo>
                  <a:pt x="27" y="0"/>
                </a:lnTo>
                <a:lnTo>
                  <a:pt x="27" y="240"/>
                </a:lnTo>
                <a:lnTo>
                  <a:pt x="320" y="24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9531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161782-D80C-4ECC-AAD3-83AE77E97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81281"/>
            <a:ext cx="10800000" cy="1342584"/>
          </a:xfrm>
        </p:spPr>
        <p:txBody>
          <a:bodyPr/>
          <a:lstStyle/>
          <a:p>
            <a:r>
              <a:rPr lang="cs-CZ" dirty="0"/>
              <a:t>Doplnění metodiky - fúze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062" y="3696060"/>
            <a:ext cx="1023847" cy="97349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0909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3">
            <a:extLst>
              <a:ext uri="{FF2B5EF4-FFF2-40B4-BE49-F238E27FC236}">
                <a16:creationId xmlns:a16="http://schemas.microsoft.com/office/drawing/2014/main" id="{F049563C-BAB9-461B-A52C-FCEBBF79270E}"/>
              </a:ext>
            </a:extLst>
          </p:cNvPr>
          <p:cNvSpPr txBox="1">
            <a:spLocks/>
          </p:cNvSpPr>
          <p:nvPr/>
        </p:nvSpPr>
        <p:spPr>
          <a:xfrm>
            <a:off x="254624" y="251618"/>
            <a:ext cx="11520914" cy="8239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0568" y="1558644"/>
            <a:ext cx="4283243" cy="483726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1800" dirty="0"/>
              <a:t>Dotazování týdenního poslechu se změnilo na dotazování předvčerejšího a před-předvčerejšího dne v rámci daypartů.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1800" dirty="0"/>
              <a:t>Výsledkem je kompletní informace o poslechu za 3 dny.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1800" dirty="0"/>
              <a:t>Zbylé dny se pro každého respondenta dodávají v procesu fúze.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1800" dirty="0"/>
              <a:t>Fúzování probíhá po jednotlivých stanicích a to na základě poslechu v minulém týdnu, sociodemografických údajů a intenzity poslechu.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1800" dirty="0"/>
              <a:t>V procesu fúze dojde k doplnění 4 dnů, které nemá respondent dotázané.</a:t>
            </a:r>
            <a:endParaRPr lang="cs-CZ" sz="1800" b="1" dirty="0"/>
          </a:p>
          <a:p>
            <a:endParaRPr lang="cs-CZ" sz="1800" b="1" dirty="0"/>
          </a:p>
        </p:txBody>
      </p:sp>
      <p:sp>
        <p:nvSpPr>
          <p:cNvPr id="7" name="Obdélník 23"/>
          <p:cNvSpPr/>
          <p:nvPr/>
        </p:nvSpPr>
        <p:spPr>
          <a:xfrm>
            <a:off x="809272" y="351065"/>
            <a:ext cx="8437206" cy="566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800" b="1" dirty="0">
                <a:solidFill>
                  <a:schemeClr val="tx1"/>
                </a:solidFill>
              </a:rPr>
              <a:t>Změny způsob dotazování týdenního poslechu</a:t>
            </a:r>
          </a:p>
        </p:txBody>
      </p:sp>
      <p:cxnSp>
        <p:nvCxnSpPr>
          <p:cNvPr id="8" name="Přímá spojnice 24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45" y="1558645"/>
            <a:ext cx="4292947" cy="4453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Person With Difficulty And Questions In Studi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0" y="288000"/>
            <a:ext cx="1695538" cy="2539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49" y="351065"/>
            <a:ext cx="511923" cy="486747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7303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161782-D80C-4ECC-AAD3-83AE77E97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81281"/>
            <a:ext cx="10800000" cy="1342584"/>
          </a:xfrm>
        </p:spPr>
        <p:txBody>
          <a:bodyPr/>
          <a:lstStyle/>
          <a:p>
            <a:r>
              <a:rPr lang="cs-CZ" dirty="0"/>
              <a:t>Poslech v minulém týdnu</a:t>
            </a:r>
          </a:p>
        </p:txBody>
      </p:sp>
      <p:sp>
        <p:nvSpPr>
          <p:cNvPr id="3" name="Freeform 146"/>
          <p:cNvSpPr>
            <a:spLocks noChangeAspect="1" noEditPoints="1"/>
          </p:cNvSpPr>
          <p:nvPr/>
        </p:nvSpPr>
        <p:spPr bwMode="auto">
          <a:xfrm>
            <a:off x="5425569" y="3773314"/>
            <a:ext cx="1010958" cy="1010958"/>
          </a:xfrm>
          <a:custGeom>
            <a:avLst/>
            <a:gdLst>
              <a:gd name="T0" fmla="*/ 40 w 320"/>
              <a:gd name="T1" fmla="*/ 93 h 320"/>
              <a:gd name="T2" fmla="*/ 53 w 320"/>
              <a:gd name="T3" fmla="*/ 7 h 320"/>
              <a:gd name="T4" fmla="*/ 67 w 320"/>
              <a:gd name="T5" fmla="*/ 7 h 320"/>
              <a:gd name="T6" fmla="*/ 80 w 320"/>
              <a:gd name="T7" fmla="*/ 93 h 320"/>
              <a:gd name="T8" fmla="*/ 27 w 320"/>
              <a:gd name="T9" fmla="*/ 293 h 320"/>
              <a:gd name="T10" fmla="*/ 293 w 320"/>
              <a:gd name="T11" fmla="*/ 133 h 320"/>
              <a:gd name="T12" fmla="*/ 320 w 320"/>
              <a:gd name="T13" fmla="*/ 133 h 320"/>
              <a:gd name="T14" fmla="*/ 293 w 320"/>
              <a:gd name="T15" fmla="*/ 320 h 320"/>
              <a:gd name="T16" fmla="*/ 0 w 320"/>
              <a:gd name="T17" fmla="*/ 293 h 320"/>
              <a:gd name="T18" fmla="*/ 27 w 320"/>
              <a:gd name="T19" fmla="*/ 107 h 320"/>
              <a:gd name="T20" fmla="*/ 320 w 320"/>
              <a:gd name="T21" fmla="*/ 133 h 320"/>
              <a:gd name="T22" fmla="*/ 40 w 320"/>
              <a:gd name="T23" fmla="*/ 147 h 320"/>
              <a:gd name="T24" fmla="*/ 67 w 320"/>
              <a:gd name="T25" fmla="*/ 200 h 320"/>
              <a:gd name="T26" fmla="*/ 93 w 320"/>
              <a:gd name="T27" fmla="*/ 200 h 320"/>
              <a:gd name="T28" fmla="*/ 141 w 320"/>
              <a:gd name="T29" fmla="*/ 147 h 320"/>
              <a:gd name="T30" fmla="*/ 272 w 320"/>
              <a:gd name="T31" fmla="*/ 185 h 320"/>
              <a:gd name="T32" fmla="*/ 254 w 320"/>
              <a:gd name="T33" fmla="*/ 185 h 320"/>
              <a:gd name="T34" fmla="*/ 238 w 320"/>
              <a:gd name="T35" fmla="*/ 190 h 320"/>
              <a:gd name="T36" fmla="*/ 238 w 320"/>
              <a:gd name="T37" fmla="*/ 208 h 320"/>
              <a:gd name="T38" fmla="*/ 238 w 320"/>
              <a:gd name="T39" fmla="*/ 190 h 320"/>
              <a:gd name="T40" fmla="*/ 194 w 320"/>
              <a:gd name="T41" fmla="*/ 163 h 320"/>
              <a:gd name="T42" fmla="*/ 175 w 320"/>
              <a:gd name="T43" fmla="*/ 163 h 320"/>
              <a:gd name="T44" fmla="*/ 147 w 320"/>
              <a:gd name="T45" fmla="*/ 213 h 320"/>
              <a:gd name="T46" fmla="*/ 165 w 320"/>
              <a:gd name="T47" fmla="*/ 213 h 320"/>
              <a:gd name="T48" fmla="*/ 147 w 320"/>
              <a:gd name="T49" fmla="*/ 213 h 320"/>
              <a:gd name="T50" fmla="*/ 154 w 320"/>
              <a:gd name="T51" fmla="*/ 242 h 320"/>
              <a:gd name="T52" fmla="*/ 172 w 320"/>
              <a:gd name="T53" fmla="*/ 242 h 320"/>
              <a:gd name="T54" fmla="*/ 163 w 320"/>
              <a:gd name="T55" fmla="*/ 194 h 320"/>
              <a:gd name="T56" fmla="*/ 163 w 320"/>
              <a:gd name="T57" fmla="*/ 175 h 320"/>
              <a:gd name="T58" fmla="*/ 163 w 320"/>
              <a:gd name="T59" fmla="*/ 194 h 320"/>
              <a:gd name="T60" fmla="*/ 175 w 320"/>
              <a:gd name="T61" fmla="*/ 263 h 320"/>
              <a:gd name="T62" fmla="*/ 194 w 320"/>
              <a:gd name="T63" fmla="*/ 263 h 320"/>
              <a:gd name="T64" fmla="*/ 188 w 320"/>
              <a:gd name="T65" fmla="*/ 237 h 320"/>
              <a:gd name="T66" fmla="*/ 188 w 320"/>
              <a:gd name="T67" fmla="*/ 219 h 320"/>
              <a:gd name="T68" fmla="*/ 188 w 320"/>
              <a:gd name="T69" fmla="*/ 237 h 320"/>
              <a:gd name="T70" fmla="*/ 179 w 320"/>
              <a:gd name="T71" fmla="*/ 199 h 320"/>
              <a:gd name="T72" fmla="*/ 197 w 320"/>
              <a:gd name="T73" fmla="*/ 199 h 320"/>
              <a:gd name="T74" fmla="*/ 213 w 320"/>
              <a:gd name="T75" fmla="*/ 280 h 320"/>
              <a:gd name="T76" fmla="*/ 213 w 320"/>
              <a:gd name="T77" fmla="*/ 262 h 320"/>
              <a:gd name="T78" fmla="*/ 213 w 320"/>
              <a:gd name="T79" fmla="*/ 280 h 320"/>
              <a:gd name="T80" fmla="*/ 204 w 320"/>
              <a:gd name="T81" fmla="*/ 242 h 320"/>
              <a:gd name="T82" fmla="*/ 222 w 320"/>
              <a:gd name="T83" fmla="*/ 242 h 320"/>
              <a:gd name="T84" fmla="*/ 213 w 320"/>
              <a:gd name="T85" fmla="*/ 222 h 320"/>
              <a:gd name="T86" fmla="*/ 213 w 320"/>
              <a:gd name="T87" fmla="*/ 204 h 320"/>
              <a:gd name="T88" fmla="*/ 213 w 320"/>
              <a:gd name="T89" fmla="*/ 222 h 320"/>
              <a:gd name="T90" fmla="*/ 204 w 320"/>
              <a:gd name="T91" fmla="*/ 185 h 320"/>
              <a:gd name="T92" fmla="*/ 222 w 320"/>
              <a:gd name="T93" fmla="*/ 185 h 320"/>
              <a:gd name="T94" fmla="*/ 213 w 320"/>
              <a:gd name="T95" fmla="*/ 165 h 320"/>
              <a:gd name="T96" fmla="*/ 213 w 320"/>
              <a:gd name="T97" fmla="*/ 147 h 320"/>
              <a:gd name="T98" fmla="*/ 213 w 320"/>
              <a:gd name="T99" fmla="*/ 165 h 320"/>
              <a:gd name="T100" fmla="*/ 238 w 320"/>
              <a:gd name="T101" fmla="*/ 219 h 320"/>
              <a:gd name="T102" fmla="*/ 238 w 320"/>
              <a:gd name="T103" fmla="*/ 237 h 320"/>
              <a:gd name="T104" fmla="*/ 242 w 320"/>
              <a:gd name="T105" fmla="*/ 272 h 320"/>
              <a:gd name="T106" fmla="*/ 242 w 320"/>
              <a:gd name="T107" fmla="*/ 254 h 320"/>
              <a:gd name="T108" fmla="*/ 242 w 320"/>
              <a:gd name="T109" fmla="*/ 272 h 320"/>
              <a:gd name="T110" fmla="*/ 233 w 320"/>
              <a:gd name="T111" fmla="*/ 163 h 320"/>
              <a:gd name="T112" fmla="*/ 251 w 320"/>
              <a:gd name="T113" fmla="*/ 163 h 320"/>
              <a:gd name="T114" fmla="*/ 263 w 320"/>
              <a:gd name="T115" fmla="*/ 251 h 320"/>
              <a:gd name="T116" fmla="*/ 263 w 320"/>
              <a:gd name="T117" fmla="*/ 233 h 320"/>
              <a:gd name="T118" fmla="*/ 263 w 320"/>
              <a:gd name="T119" fmla="*/ 251 h 320"/>
              <a:gd name="T120" fmla="*/ 262 w 320"/>
              <a:gd name="T121" fmla="*/ 213 h 320"/>
              <a:gd name="T122" fmla="*/ 280 w 320"/>
              <a:gd name="T123" fmla="*/ 213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0" h="320">
                <a:moveTo>
                  <a:pt x="80" y="93"/>
                </a:moveTo>
                <a:lnTo>
                  <a:pt x="40" y="93"/>
                </a:lnTo>
                <a:cubicBezTo>
                  <a:pt x="40" y="93"/>
                  <a:pt x="53" y="78"/>
                  <a:pt x="53" y="67"/>
                </a:cubicBezTo>
                <a:lnTo>
                  <a:pt x="53" y="7"/>
                </a:lnTo>
                <a:cubicBezTo>
                  <a:pt x="53" y="3"/>
                  <a:pt x="56" y="0"/>
                  <a:pt x="60" y="0"/>
                </a:cubicBezTo>
                <a:cubicBezTo>
                  <a:pt x="64" y="0"/>
                  <a:pt x="67" y="3"/>
                  <a:pt x="67" y="7"/>
                </a:cubicBezTo>
                <a:lnTo>
                  <a:pt x="67" y="67"/>
                </a:lnTo>
                <a:cubicBezTo>
                  <a:pt x="67" y="79"/>
                  <a:pt x="80" y="93"/>
                  <a:pt x="80" y="93"/>
                </a:cubicBezTo>
                <a:close/>
                <a:moveTo>
                  <a:pt x="27" y="133"/>
                </a:moveTo>
                <a:lnTo>
                  <a:pt x="27" y="293"/>
                </a:lnTo>
                <a:lnTo>
                  <a:pt x="293" y="293"/>
                </a:lnTo>
                <a:lnTo>
                  <a:pt x="293" y="133"/>
                </a:lnTo>
                <a:lnTo>
                  <a:pt x="27" y="133"/>
                </a:lnTo>
                <a:close/>
                <a:moveTo>
                  <a:pt x="320" y="133"/>
                </a:moveTo>
                <a:lnTo>
                  <a:pt x="320" y="293"/>
                </a:lnTo>
                <a:cubicBezTo>
                  <a:pt x="320" y="308"/>
                  <a:pt x="308" y="320"/>
                  <a:pt x="293" y="320"/>
                </a:cubicBezTo>
                <a:lnTo>
                  <a:pt x="27" y="320"/>
                </a:lnTo>
                <a:cubicBezTo>
                  <a:pt x="12" y="320"/>
                  <a:pt x="0" y="308"/>
                  <a:pt x="0" y="293"/>
                </a:cubicBezTo>
                <a:lnTo>
                  <a:pt x="0" y="133"/>
                </a:lnTo>
                <a:cubicBezTo>
                  <a:pt x="0" y="119"/>
                  <a:pt x="12" y="107"/>
                  <a:pt x="27" y="107"/>
                </a:cubicBezTo>
                <a:lnTo>
                  <a:pt x="293" y="107"/>
                </a:lnTo>
                <a:cubicBezTo>
                  <a:pt x="308" y="107"/>
                  <a:pt x="320" y="119"/>
                  <a:pt x="320" y="133"/>
                </a:cubicBezTo>
                <a:close/>
                <a:moveTo>
                  <a:pt x="141" y="147"/>
                </a:moveTo>
                <a:lnTo>
                  <a:pt x="40" y="147"/>
                </a:lnTo>
                <a:lnTo>
                  <a:pt x="40" y="200"/>
                </a:lnTo>
                <a:lnTo>
                  <a:pt x="67" y="200"/>
                </a:lnTo>
                <a:lnTo>
                  <a:pt x="80" y="173"/>
                </a:lnTo>
                <a:lnTo>
                  <a:pt x="93" y="200"/>
                </a:lnTo>
                <a:lnTo>
                  <a:pt x="112" y="200"/>
                </a:lnTo>
                <a:cubicBezTo>
                  <a:pt x="114" y="182"/>
                  <a:pt x="126" y="155"/>
                  <a:pt x="141" y="147"/>
                </a:cubicBezTo>
                <a:close/>
                <a:moveTo>
                  <a:pt x="263" y="176"/>
                </a:moveTo>
                <a:cubicBezTo>
                  <a:pt x="268" y="176"/>
                  <a:pt x="272" y="180"/>
                  <a:pt x="272" y="185"/>
                </a:cubicBezTo>
                <a:cubicBezTo>
                  <a:pt x="272" y="189"/>
                  <a:pt x="268" y="194"/>
                  <a:pt x="263" y="194"/>
                </a:cubicBezTo>
                <a:cubicBezTo>
                  <a:pt x="258" y="194"/>
                  <a:pt x="254" y="189"/>
                  <a:pt x="254" y="185"/>
                </a:cubicBezTo>
                <a:cubicBezTo>
                  <a:pt x="254" y="180"/>
                  <a:pt x="258" y="176"/>
                  <a:pt x="263" y="176"/>
                </a:cubicBezTo>
                <a:close/>
                <a:moveTo>
                  <a:pt x="238" y="190"/>
                </a:moveTo>
                <a:cubicBezTo>
                  <a:pt x="243" y="190"/>
                  <a:pt x="247" y="194"/>
                  <a:pt x="247" y="199"/>
                </a:cubicBezTo>
                <a:cubicBezTo>
                  <a:pt x="247" y="204"/>
                  <a:pt x="243" y="208"/>
                  <a:pt x="238" y="208"/>
                </a:cubicBezTo>
                <a:cubicBezTo>
                  <a:pt x="233" y="208"/>
                  <a:pt x="229" y="204"/>
                  <a:pt x="229" y="199"/>
                </a:cubicBezTo>
                <a:cubicBezTo>
                  <a:pt x="229" y="194"/>
                  <a:pt x="233" y="190"/>
                  <a:pt x="238" y="190"/>
                </a:cubicBezTo>
                <a:close/>
                <a:moveTo>
                  <a:pt x="185" y="154"/>
                </a:moveTo>
                <a:cubicBezTo>
                  <a:pt x="189" y="154"/>
                  <a:pt x="194" y="158"/>
                  <a:pt x="194" y="163"/>
                </a:cubicBezTo>
                <a:cubicBezTo>
                  <a:pt x="194" y="168"/>
                  <a:pt x="189" y="172"/>
                  <a:pt x="185" y="172"/>
                </a:cubicBezTo>
                <a:cubicBezTo>
                  <a:pt x="180" y="172"/>
                  <a:pt x="175" y="168"/>
                  <a:pt x="175" y="163"/>
                </a:cubicBezTo>
                <a:cubicBezTo>
                  <a:pt x="175" y="158"/>
                  <a:pt x="180" y="154"/>
                  <a:pt x="185" y="154"/>
                </a:cubicBezTo>
                <a:close/>
                <a:moveTo>
                  <a:pt x="147" y="213"/>
                </a:moveTo>
                <a:cubicBezTo>
                  <a:pt x="147" y="208"/>
                  <a:pt x="151" y="204"/>
                  <a:pt x="156" y="204"/>
                </a:cubicBezTo>
                <a:cubicBezTo>
                  <a:pt x="161" y="204"/>
                  <a:pt x="165" y="208"/>
                  <a:pt x="165" y="213"/>
                </a:cubicBezTo>
                <a:cubicBezTo>
                  <a:pt x="165" y="218"/>
                  <a:pt x="161" y="222"/>
                  <a:pt x="156" y="222"/>
                </a:cubicBezTo>
                <a:cubicBezTo>
                  <a:pt x="151" y="222"/>
                  <a:pt x="147" y="218"/>
                  <a:pt x="147" y="213"/>
                </a:cubicBezTo>
                <a:close/>
                <a:moveTo>
                  <a:pt x="163" y="251"/>
                </a:moveTo>
                <a:cubicBezTo>
                  <a:pt x="158" y="251"/>
                  <a:pt x="154" y="247"/>
                  <a:pt x="154" y="242"/>
                </a:cubicBezTo>
                <a:cubicBezTo>
                  <a:pt x="154" y="237"/>
                  <a:pt x="158" y="233"/>
                  <a:pt x="163" y="233"/>
                </a:cubicBezTo>
                <a:cubicBezTo>
                  <a:pt x="168" y="233"/>
                  <a:pt x="172" y="237"/>
                  <a:pt x="172" y="242"/>
                </a:cubicBezTo>
                <a:cubicBezTo>
                  <a:pt x="172" y="247"/>
                  <a:pt x="168" y="251"/>
                  <a:pt x="163" y="251"/>
                </a:cubicBezTo>
                <a:close/>
                <a:moveTo>
                  <a:pt x="163" y="194"/>
                </a:moveTo>
                <a:cubicBezTo>
                  <a:pt x="158" y="194"/>
                  <a:pt x="154" y="189"/>
                  <a:pt x="154" y="185"/>
                </a:cubicBezTo>
                <a:cubicBezTo>
                  <a:pt x="154" y="180"/>
                  <a:pt x="158" y="175"/>
                  <a:pt x="163" y="175"/>
                </a:cubicBezTo>
                <a:cubicBezTo>
                  <a:pt x="168" y="175"/>
                  <a:pt x="172" y="180"/>
                  <a:pt x="172" y="185"/>
                </a:cubicBezTo>
                <a:cubicBezTo>
                  <a:pt x="172" y="189"/>
                  <a:pt x="168" y="194"/>
                  <a:pt x="163" y="194"/>
                </a:cubicBezTo>
                <a:close/>
                <a:moveTo>
                  <a:pt x="185" y="272"/>
                </a:moveTo>
                <a:cubicBezTo>
                  <a:pt x="180" y="272"/>
                  <a:pt x="175" y="268"/>
                  <a:pt x="175" y="263"/>
                </a:cubicBezTo>
                <a:cubicBezTo>
                  <a:pt x="175" y="258"/>
                  <a:pt x="180" y="254"/>
                  <a:pt x="185" y="254"/>
                </a:cubicBezTo>
                <a:cubicBezTo>
                  <a:pt x="189" y="254"/>
                  <a:pt x="194" y="258"/>
                  <a:pt x="194" y="263"/>
                </a:cubicBezTo>
                <a:cubicBezTo>
                  <a:pt x="194" y="268"/>
                  <a:pt x="189" y="272"/>
                  <a:pt x="185" y="272"/>
                </a:cubicBezTo>
                <a:close/>
                <a:moveTo>
                  <a:pt x="188" y="237"/>
                </a:moveTo>
                <a:cubicBezTo>
                  <a:pt x="183" y="237"/>
                  <a:pt x="179" y="233"/>
                  <a:pt x="179" y="228"/>
                </a:cubicBezTo>
                <a:cubicBezTo>
                  <a:pt x="179" y="223"/>
                  <a:pt x="183" y="219"/>
                  <a:pt x="188" y="219"/>
                </a:cubicBezTo>
                <a:cubicBezTo>
                  <a:pt x="193" y="219"/>
                  <a:pt x="197" y="223"/>
                  <a:pt x="197" y="228"/>
                </a:cubicBezTo>
                <a:cubicBezTo>
                  <a:pt x="197" y="233"/>
                  <a:pt x="193" y="237"/>
                  <a:pt x="188" y="237"/>
                </a:cubicBezTo>
                <a:close/>
                <a:moveTo>
                  <a:pt x="188" y="208"/>
                </a:moveTo>
                <a:cubicBezTo>
                  <a:pt x="183" y="208"/>
                  <a:pt x="179" y="204"/>
                  <a:pt x="179" y="199"/>
                </a:cubicBezTo>
                <a:cubicBezTo>
                  <a:pt x="179" y="194"/>
                  <a:pt x="183" y="190"/>
                  <a:pt x="188" y="190"/>
                </a:cubicBezTo>
                <a:cubicBezTo>
                  <a:pt x="193" y="190"/>
                  <a:pt x="197" y="194"/>
                  <a:pt x="197" y="199"/>
                </a:cubicBezTo>
                <a:cubicBezTo>
                  <a:pt x="197" y="204"/>
                  <a:pt x="193" y="208"/>
                  <a:pt x="188" y="208"/>
                </a:cubicBezTo>
                <a:close/>
                <a:moveTo>
                  <a:pt x="213" y="280"/>
                </a:moveTo>
                <a:cubicBezTo>
                  <a:pt x="208" y="280"/>
                  <a:pt x="204" y="276"/>
                  <a:pt x="204" y="271"/>
                </a:cubicBezTo>
                <a:cubicBezTo>
                  <a:pt x="204" y="266"/>
                  <a:pt x="208" y="262"/>
                  <a:pt x="213" y="262"/>
                </a:cubicBezTo>
                <a:cubicBezTo>
                  <a:pt x="218" y="262"/>
                  <a:pt x="222" y="266"/>
                  <a:pt x="222" y="271"/>
                </a:cubicBezTo>
                <a:cubicBezTo>
                  <a:pt x="222" y="276"/>
                  <a:pt x="218" y="280"/>
                  <a:pt x="213" y="280"/>
                </a:cubicBezTo>
                <a:close/>
                <a:moveTo>
                  <a:pt x="213" y="251"/>
                </a:moveTo>
                <a:cubicBezTo>
                  <a:pt x="208" y="251"/>
                  <a:pt x="204" y="247"/>
                  <a:pt x="204" y="242"/>
                </a:cubicBezTo>
                <a:cubicBezTo>
                  <a:pt x="204" y="237"/>
                  <a:pt x="208" y="233"/>
                  <a:pt x="213" y="233"/>
                </a:cubicBezTo>
                <a:cubicBezTo>
                  <a:pt x="218" y="233"/>
                  <a:pt x="222" y="237"/>
                  <a:pt x="222" y="242"/>
                </a:cubicBezTo>
                <a:cubicBezTo>
                  <a:pt x="222" y="247"/>
                  <a:pt x="218" y="251"/>
                  <a:pt x="213" y="251"/>
                </a:cubicBezTo>
                <a:close/>
                <a:moveTo>
                  <a:pt x="213" y="222"/>
                </a:moveTo>
                <a:cubicBezTo>
                  <a:pt x="208" y="222"/>
                  <a:pt x="204" y="218"/>
                  <a:pt x="204" y="213"/>
                </a:cubicBezTo>
                <a:cubicBezTo>
                  <a:pt x="204" y="208"/>
                  <a:pt x="208" y="204"/>
                  <a:pt x="213" y="204"/>
                </a:cubicBezTo>
                <a:cubicBezTo>
                  <a:pt x="218" y="204"/>
                  <a:pt x="222" y="208"/>
                  <a:pt x="222" y="213"/>
                </a:cubicBezTo>
                <a:cubicBezTo>
                  <a:pt x="222" y="218"/>
                  <a:pt x="218" y="222"/>
                  <a:pt x="213" y="222"/>
                </a:cubicBezTo>
                <a:close/>
                <a:moveTo>
                  <a:pt x="213" y="194"/>
                </a:moveTo>
                <a:cubicBezTo>
                  <a:pt x="208" y="194"/>
                  <a:pt x="204" y="189"/>
                  <a:pt x="204" y="185"/>
                </a:cubicBezTo>
                <a:cubicBezTo>
                  <a:pt x="204" y="180"/>
                  <a:pt x="208" y="176"/>
                  <a:pt x="213" y="176"/>
                </a:cubicBezTo>
                <a:cubicBezTo>
                  <a:pt x="218" y="176"/>
                  <a:pt x="222" y="180"/>
                  <a:pt x="222" y="185"/>
                </a:cubicBezTo>
                <a:cubicBezTo>
                  <a:pt x="222" y="189"/>
                  <a:pt x="218" y="194"/>
                  <a:pt x="213" y="194"/>
                </a:cubicBezTo>
                <a:close/>
                <a:moveTo>
                  <a:pt x="213" y="165"/>
                </a:moveTo>
                <a:cubicBezTo>
                  <a:pt x="208" y="165"/>
                  <a:pt x="204" y="161"/>
                  <a:pt x="204" y="156"/>
                </a:cubicBezTo>
                <a:cubicBezTo>
                  <a:pt x="204" y="151"/>
                  <a:pt x="208" y="147"/>
                  <a:pt x="213" y="147"/>
                </a:cubicBezTo>
                <a:cubicBezTo>
                  <a:pt x="218" y="147"/>
                  <a:pt x="222" y="151"/>
                  <a:pt x="222" y="156"/>
                </a:cubicBezTo>
                <a:cubicBezTo>
                  <a:pt x="222" y="161"/>
                  <a:pt x="218" y="165"/>
                  <a:pt x="213" y="165"/>
                </a:cubicBezTo>
                <a:close/>
                <a:moveTo>
                  <a:pt x="229" y="228"/>
                </a:moveTo>
                <a:cubicBezTo>
                  <a:pt x="229" y="223"/>
                  <a:pt x="233" y="219"/>
                  <a:pt x="238" y="219"/>
                </a:cubicBezTo>
                <a:cubicBezTo>
                  <a:pt x="243" y="219"/>
                  <a:pt x="247" y="223"/>
                  <a:pt x="247" y="228"/>
                </a:cubicBezTo>
                <a:cubicBezTo>
                  <a:pt x="247" y="233"/>
                  <a:pt x="243" y="237"/>
                  <a:pt x="238" y="237"/>
                </a:cubicBezTo>
                <a:cubicBezTo>
                  <a:pt x="233" y="237"/>
                  <a:pt x="229" y="233"/>
                  <a:pt x="229" y="228"/>
                </a:cubicBezTo>
                <a:close/>
                <a:moveTo>
                  <a:pt x="242" y="272"/>
                </a:moveTo>
                <a:cubicBezTo>
                  <a:pt x="237" y="272"/>
                  <a:pt x="233" y="268"/>
                  <a:pt x="233" y="263"/>
                </a:cubicBezTo>
                <a:cubicBezTo>
                  <a:pt x="233" y="258"/>
                  <a:pt x="237" y="254"/>
                  <a:pt x="242" y="254"/>
                </a:cubicBezTo>
                <a:cubicBezTo>
                  <a:pt x="247" y="254"/>
                  <a:pt x="251" y="258"/>
                  <a:pt x="251" y="263"/>
                </a:cubicBezTo>
                <a:cubicBezTo>
                  <a:pt x="251" y="268"/>
                  <a:pt x="247" y="272"/>
                  <a:pt x="242" y="272"/>
                </a:cubicBezTo>
                <a:close/>
                <a:moveTo>
                  <a:pt x="242" y="172"/>
                </a:moveTo>
                <a:cubicBezTo>
                  <a:pt x="237" y="172"/>
                  <a:pt x="233" y="168"/>
                  <a:pt x="233" y="163"/>
                </a:cubicBezTo>
                <a:cubicBezTo>
                  <a:pt x="233" y="158"/>
                  <a:pt x="237" y="154"/>
                  <a:pt x="242" y="154"/>
                </a:cubicBezTo>
                <a:cubicBezTo>
                  <a:pt x="247" y="154"/>
                  <a:pt x="251" y="158"/>
                  <a:pt x="251" y="163"/>
                </a:cubicBezTo>
                <a:cubicBezTo>
                  <a:pt x="251" y="168"/>
                  <a:pt x="247" y="172"/>
                  <a:pt x="242" y="172"/>
                </a:cubicBezTo>
                <a:close/>
                <a:moveTo>
                  <a:pt x="263" y="251"/>
                </a:moveTo>
                <a:cubicBezTo>
                  <a:pt x="258" y="251"/>
                  <a:pt x="254" y="247"/>
                  <a:pt x="254" y="242"/>
                </a:cubicBezTo>
                <a:cubicBezTo>
                  <a:pt x="254" y="237"/>
                  <a:pt x="258" y="233"/>
                  <a:pt x="263" y="233"/>
                </a:cubicBezTo>
                <a:cubicBezTo>
                  <a:pt x="268" y="233"/>
                  <a:pt x="272" y="237"/>
                  <a:pt x="272" y="242"/>
                </a:cubicBezTo>
                <a:cubicBezTo>
                  <a:pt x="272" y="247"/>
                  <a:pt x="268" y="251"/>
                  <a:pt x="263" y="251"/>
                </a:cubicBezTo>
                <a:close/>
                <a:moveTo>
                  <a:pt x="271" y="222"/>
                </a:moveTo>
                <a:cubicBezTo>
                  <a:pt x="266" y="222"/>
                  <a:pt x="262" y="218"/>
                  <a:pt x="262" y="213"/>
                </a:cubicBezTo>
                <a:cubicBezTo>
                  <a:pt x="262" y="208"/>
                  <a:pt x="266" y="204"/>
                  <a:pt x="271" y="204"/>
                </a:cubicBezTo>
                <a:cubicBezTo>
                  <a:pt x="276" y="204"/>
                  <a:pt x="280" y="208"/>
                  <a:pt x="280" y="213"/>
                </a:cubicBezTo>
                <a:cubicBezTo>
                  <a:pt x="280" y="218"/>
                  <a:pt x="276" y="222"/>
                  <a:pt x="271" y="222"/>
                </a:cubicBez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0495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2643236"/>
              </p:ext>
            </p:extLst>
          </p:nvPr>
        </p:nvGraphicFramePr>
        <p:xfrm>
          <a:off x="252000" y="1577181"/>
          <a:ext cx="11527888" cy="4951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236" y="251618"/>
            <a:ext cx="10931895" cy="1325563"/>
          </a:xfrm>
        </p:spPr>
        <p:txBody>
          <a:bodyPr>
            <a:normAutofit/>
          </a:bodyPr>
          <a:lstStyle/>
          <a:p>
            <a:r>
              <a:rPr lang="cs-CZ" sz="2800" dirty="0">
                <a:solidFill>
                  <a:schemeClr val="tx1"/>
                </a:solidFill>
              </a:rPr>
              <a:t>Vývoj celoplošných rozhlasových stanic – 1/2</a:t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2800" b="0" dirty="0">
                <a:solidFill>
                  <a:schemeClr val="tx1"/>
                </a:solidFill>
              </a:rPr>
              <a:t>Poslech minulý týden (v tis.)</a:t>
            </a:r>
            <a:endParaRPr lang="cs-CZ" sz="2800" dirty="0">
              <a:solidFill>
                <a:schemeClr val="tx1"/>
              </a:solidFill>
            </a:endParaRPr>
          </a:p>
        </p:txBody>
      </p:sp>
      <p:pic>
        <p:nvPicPr>
          <p:cNvPr id="28" name="Picture 4" descr="http://api.play.cz/static/radio_logo/t200/evropa2.png">
            <a:extLst>
              <a:ext uri="{FF2B5EF4-FFF2-40B4-BE49-F238E27FC236}">
                <a16:creationId xmlns:a16="http://schemas.microsoft.com/office/drawing/2014/main" id="{FED2A733-3981-4C08-AA80-09669BA57E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33506" y="2888241"/>
            <a:ext cx="571975" cy="24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api.play.cz/static/radio_logo/t200/frekvence1.png">
            <a:extLst>
              <a:ext uri="{FF2B5EF4-FFF2-40B4-BE49-F238E27FC236}">
                <a16:creationId xmlns:a16="http://schemas.microsoft.com/office/drawing/2014/main" id="{03B02774-EAE9-4139-BBEA-5D6BD05399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39447" y="3103681"/>
            <a:ext cx="952500" cy="25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http://www.clickmusic.cz/media/album_partner/CRo-Radiozurnal-H-RGB.png">
            <a:extLst>
              <a:ext uri="{FF2B5EF4-FFF2-40B4-BE49-F238E27FC236}">
                <a16:creationId xmlns:a16="http://schemas.microsoft.com/office/drawing/2014/main" id="{6AF6FDF8-3FCD-4379-84DC-D71196340D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9497" y="3953475"/>
            <a:ext cx="874021" cy="14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http://www.asz.cz/galerie/549525_300_213.png">
            <a:extLst>
              <a:ext uri="{FF2B5EF4-FFF2-40B4-BE49-F238E27FC236}">
                <a16:creationId xmlns:a16="http://schemas.microsoft.com/office/drawing/2014/main" id="{F22C8CBF-DEBC-4212-9B15-D2ABDDF03B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71408" y="4646830"/>
            <a:ext cx="576064" cy="24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http://www.abradio.cz/data/s/102/logo_page.png">
            <a:extLst>
              <a:ext uri="{FF2B5EF4-FFF2-40B4-BE49-F238E27FC236}">
                <a16:creationId xmlns:a16="http://schemas.microsoft.com/office/drawing/2014/main" id="{79F1208E-4A92-41D7-BEF0-A35F42540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5132" y="3491730"/>
            <a:ext cx="531331" cy="53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Přímá spojnice 10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se šipkou 13"/>
          <p:cNvCxnSpPr/>
          <p:nvPr/>
        </p:nvCxnSpPr>
        <p:spPr>
          <a:xfrm flipV="1">
            <a:off x="8491538" y="2750257"/>
            <a:ext cx="685800" cy="379364"/>
          </a:xfrm>
          <a:prstGeom prst="straightConnector1">
            <a:avLst/>
          </a:prstGeom>
          <a:ln w="25400">
            <a:solidFill>
              <a:srgbClr val="1A936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se šipkou 15"/>
          <p:cNvCxnSpPr/>
          <p:nvPr/>
        </p:nvCxnSpPr>
        <p:spPr>
          <a:xfrm>
            <a:off x="8491538" y="4223657"/>
            <a:ext cx="685800" cy="545160"/>
          </a:xfrm>
          <a:prstGeom prst="straightConnector1">
            <a:avLst/>
          </a:prstGeom>
          <a:ln w="25400">
            <a:solidFill>
              <a:srgbClr val="82383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se šipkou 17"/>
          <p:cNvCxnSpPr/>
          <p:nvPr/>
        </p:nvCxnSpPr>
        <p:spPr>
          <a:xfrm flipV="1">
            <a:off x="8491538" y="3440937"/>
            <a:ext cx="685800" cy="144828"/>
          </a:xfrm>
          <a:prstGeom prst="straightConnector1">
            <a:avLst/>
          </a:prstGeom>
          <a:ln w="25400"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se šipkou 19"/>
          <p:cNvCxnSpPr/>
          <p:nvPr/>
        </p:nvCxnSpPr>
        <p:spPr>
          <a:xfrm>
            <a:off x="8491538" y="3944808"/>
            <a:ext cx="685800" cy="154841"/>
          </a:xfrm>
          <a:prstGeom prst="straightConnector1">
            <a:avLst/>
          </a:prstGeom>
          <a:ln w="25400">
            <a:solidFill>
              <a:srgbClr val="08678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se šipkou 21"/>
          <p:cNvCxnSpPr/>
          <p:nvPr/>
        </p:nvCxnSpPr>
        <p:spPr>
          <a:xfrm>
            <a:off x="8491538" y="4768817"/>
            <a:ext cx="685800" cy="687438"/>
          </a:xfrm>
          <a:prstGeom prst="straightConnector1">
            <a:avLst/>
          </a:prstGeom>
          <a:ln w="25400">
            <a:solidFill>
              <a:srgbClr val="42416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Skupina 1"/>
          <p:cNvGrpSpPr/>
          <p:nvPr/>
        </p:nvGrpSpPr>
        <p:grpSpPr>
          <a:xfrm>
            <a:off x="748800" y="5376396"/>
            <a:ext cx="7997345" cy="726475"/>
            <a:chOff x="748800" y="5376396"/>
            <a:chExt cx="7997345" cy="726475"/>
          </a:xfrm>
        </p:grpSpPr>
        <p:graphicFrame>
          <p:nvGraphicFramePr>
            <p:cNvPr id="12" name="Diagram 11"/>
            <p:cNvGraphicFramePr/>
            <p:nvPr>
              <p:extLst>
                <p:ext uri="{D42A27DB-BD31-4B8C-83A1-F6EECF244321}">
                  <p14:modId xmlns:p14="http://schemas.microsoft.com/office/powerpoint/2010/main" val="919307940"/>
                </p:ext>
              </p:extLst>
            </p:nvPr>
          </p:nvGraphicFramePr>
          <p:xfrm>
            <a:off x="748800" y="5376396"/>
            <a:ext cx="7997345" cy="6767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9" r:lo="rId10" r:qs="rId11" r:cs="rId12"/>
            </a:graphicData>
          </a:graphic>
        </p:graphicFrame>
        <p:sp>
          <p:nvSpPr>
            <p:cNvPr id="23" name="TextovéPole 1"/>
            <p:cNvSpPr txBox="1"/>
            <p:nvPr/>
          </p:nvSpPr>
          <p:spPr>
            <a:xfrm>
              <a:off x="7831735" y="5838879"/>
              <a:ext cx="508034" cy="263992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000" dirty="0">
                  <a:solidFill>
                    <a:schemeClr val="accent2">
                      <a:lumMod val="75000"/>
                    </a:schemeClr>
                  </a:solidFill>
                </a:rPr>
                <a:t>2020</a:t>
              </a:r>
            </a:p>
          </p:txBody>
        </p:sp>
      </p:grpSp>
      <p:sp>
        <p:nvSpPr>
          <p:cNvPr id="13" name="Ovál 12"/>
          <p:cNvSpPr/>
          <p:nvPr/>
        </p:nvSpPr>
        <p:spPr>
          <a:xfrm>
            <a:off x="3241769" y="1960767"/>
            <a:ext cx="1003609" cy="424667"/>
          </a:xfrm>
          <a:prstGeom prst="ellipse">
            <a:avLst/>
          </a:prstGeom>
          <a:solidFill>
            <a:schemeClr val="bg1"/>
          </a:solidFill>
          <a:ln w="25400">
            <a:solidFill>
              <a:srgbClr val="1A93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7" name="Picture 2" descr="http://assets.impuls.cz/site/img/logo.png">
            <a:extLst>
              <a:ext uri="{FF2B5EF4-FFF2-40B4-BE49-F238E27FC236}">
                <a16:creationId xmlns:a16="http://schemas.microsoft.com/office/drawing/2014/main" id="{BD9B97E9-86FE-4F88-9CF4-11BE76DB0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3215" y="2043809"/>
            <a:ext cx="640716" cy="25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Freeform 146"/>
          <p:cNvSpPr>
            <a:spLocks noChangeAspect="1" noEditPoints="1"/>
          </p:cNvSpPr>
          <p:nvPr/>
        </p:nvSpPr>
        <p:spPr bwMode="auto">
          <a:xfrm>
            <a:off x="301723" y="348907"/>
            <a:ext cx="505479" cy="505479"/>
          </a:xfrm>
          <a:custGeom>
            <a:avLst/>
            <a:gdLst>
              <a:gd name="T0" fmla="*/ 40 w 320"/>
              <a:gd name="T1" fmla="*/ 93 h 320"/>
              <a:gd name="T2" fmla="*/ 53 w 320"/>
              <a:gd name="T3" fmla="*/ 7 h 320"/>
              <a:gd name="T4" fmla="*/ 67 w 320"/>
              <a:gd name="T5" fmla="*/ 7 h 320"/>
              <a:gd name="T6" fmla="*/ 80 w 320"/>
              <a:gd name="T7" fmla="*/ 93 h 320"/>
              <a:gd name="T8" fmla="*/ 27 w 320"/>
              <a:gd name="T9" fmla="*/ 293 h 320"/>
              <a:gd name="T10" fmla="*/ 293 w 320"/>
              <a:gd name="T11" fmla="*/ 133 h 320"/>
              <a:gd name="T12" fmla="*/ 320 w 320"/>
              <a:gd name="T13" fmla="*/ 133 h 320"/>
              <a:gd name="T14" fmla="*/ 293 w 320"/>
              <a:gd name="T15" fmla="*/ 320 h 320"/>
              <a:gd name="T16" fmla="*/ 0 w 320"/>
              <a:gd name="T17" fmla="*/ 293 h 320"/>
              <a:gd name="T18" fmla="*/ 27 w 320"/>
              <a:gd name="T19" fmla="*/ 107 h 320"/>
              <a:gd name="T20" fmla="*/ 320 w 320"/>
              <a:gd name="T21" fmla="*/ 133 h 320"/>
              <a:gd name="T22" fmla="*/ 40 w 320"/>
              <a:gd name="T23" fmla="*/ 147 h 320"/>
              <a:gd name="T24" fmla="*/ 67 w 320"/>
              <a:gd name="T25" fmla="*/ 200 h 320"/>
              <a:gd name="T26" fmla="*/ 93 w 320"/>
              <a:gd name="T27" fmla="*/ 200 h 320"/>
              <a:gd name="T28" fmla="*/ 141 w 320"/>
              <a:gd name="T29" fmla="*/ 147 h 320"/>
              <a:gd name="T30" fmla="*/ 272 w 320"/>
              <a:gd name="T31" fmla="*/ 185 h 320"/>
              <a:gd name="T32" fmla="*/ 254 w 320"/>
              <a:gd name="T33" fmla="*/ 185 h 320"/>
              <a:gd name="T34" fmla="*/ 238 w 320"/>
              <a:gd name="T35" fmla="*/ 190 h 320"/>
              <a:gd name="T36" fmla="*/ 238 w 320"/>
              <a:gd name="T37" fmla="*/ 208 h 320"/>
              <a:gd name="T38" fmla="*/ 238 w 320"/>
              <a:gd name="T39" fmla="*/ 190 h 320"/>
              <a:gd name="T40" fmla="*/ 194 w 320"/>
              <a:gd name="T41" fmla="*/ 163 h 320"/>
              <a:gd name="T42" fmla="*/ 175 w 320"/>
              <a:gd name="T43" fmla="*/ 163 h 320"/>
              <a:gd name="T44" fmla="*/ 147 w 320"/>
              <a:gd name="T45" fmla="*/ 213 h 320"/>
              <a:gd name="T46" fmla="*/ 165 w 320"/>
              <a:gd name="T47" fmla="*/ 213 h 320"/>
              <a:gd name="T48" fmla="*/ 147 w 320"/>
              <a:gd name="T49" fmla="*/ 213 h 320"/>
              <a:gd name="T50" fmla="*/ 154 w 320"/>
              <a:gd name="T51" fmla="*/ 242 h 320"/>
              <a:gd name="T52" fmla="*/ 172 w 320"/>
              <a:gd name="T53" fmla="*/ 242 h 320"/>
              <a:gd name="T54" fmla="*/ 163 w 320"/>
              <a:gd name="T55" fmla="*/ 194 h 320"/>
              <a:gd name="T56" fmla="*/ 163 w 320"/>
              <a:gd name="T57" fmla="*/ 175 h 320"/>
              <a:gd name="T58" fmla="*/ 163 w 320"/>
              <a:gd name="T59" fmla="*/ 194 h 320"/>
              <a:gd name="T60" fmla="*/ 175 w 320"/>
              <a:gd name="T61" fmla="*/ 263 h 320"/>
              <a:gd name="T62" fmla="*/ 194 w 320"/>
              <a:gd name="T63" fmla="*/ 263 h 320"/>
              <a:gd name="T64" fmla="*/ 188 w 320"/>
              <a:gd name="T65" fmla="*/ 237 h 320"/>
              <a:gd name="T66" fmla="*/ 188 w 320"/>
              <a:gd name="T67" fmla="*/ 219 h 320"/>
              <a:gd name="T68" fmla="*/ 188 w 320"/>
              <a:gd name="T69" fmla="*/ 237 h 320"/>
              <a:gd name="T70" fmla="*/ 179 w 320"/>
              <a:gd name="T71" fmla="*/ 199 h 320"/>
              <a:gd name="T72" fmla="*/ 197 w 320"/>
              <a:gd name="T73" fmla="*/ 199 h 320"/>
              <a:gd name="T74" fmla="*/ 213 w 320"/>
              <a:gd name="T75" fmla="*/ 280 h 320"/>
              <a:gd name="T76" fmla="*/ 213 w 320"/>
              <a:gd name="T77" fmla="*/ 262 h 320"/>
              <a:gd name="T78" fmla="*/ 213 w 320"/>
              <a:gd name="T79" fmla="*/ 280 h 320"/>
              <a:gd name="T80" fmla="*/ 204 w 320"/>
              <a:gd name="T81" fmla="*/ 242 h 320"/>
              <a:gd name="T82" fmla="*/ 222 w 320"/>
              <a:gd name="T83" fmla="*/ 242 h 320"/>
              <a:gd name="T84" fmla="*/ 213 w 320"/>
              <a:gd name="T85" fmla="*/ 222 h 320"/>
              <a:gd name="T86" fmla="*/ 213 w 320"/>
              <a:gd name="T87" fmla="*/ 204 h 320"/>
              <a:gd name="T88" fmla="*/ 213 w 320"/>
              <a:gd name="T89" fmla="*/ 222 h 320"/>
              <a:gd name="T90" fmla="*/ 204 w 320"/>
              <a:gd name="T91" fmla="*/ 185 h 320"/>
              <a:gd name="T92" fmla="*/ 222 w 320"/>
              <a:gd name="T93" fmla="*/ 185 h 320"/>
              <a:gd name="T94" fmla="*/ 213 w 320"/>
              <a:gd name="T95" fmla="*/ 165 h 320"/>
              <a:gd name="T96" fmla="*/ 213 w 320"/>
              <a:gd name="T97" fmla="*/ 147 h 320"/>
              <a:gd name="T98" fmla="*/ 213 w 320"/>
              <a:gd name="T99" fmla="*/ 165 h 320"/>
              <a:gd name="T100" fmla="*/ 238 w 320"/>
              <a:gd name="T101" fmla="*/ 219 h 320"/>
              <a:gd name="T102" fmla="*/ 238 w 320"/>
              <a:gd name="T103" fmla="*/ 237 h 320"/>
              <a:gd name="T104" fmla="*/ 242 w 320"/>
              <a:gd name="T105" fmla="*/ 272 h 320"/>
              <a:gd name="T106" fmla="*/ 242 w 320"/>
              <a:gd name="T107" fmla="*/ 254 h 320"/>
              <a:gd name="T108" fmla="*/ 242 w 320"/>
              <a:gd name="T109" fmla="*/ 272 h 320"/>
              <a:gd name="T110" fmla="*/ 233 w 320"/>
              <a:gd name="T111" fmla="*/ 163 h 320"/>
              <a:gd name="T112" fmla="*/ 251 w 320"/>
              <a:gd name="T113" fmla="*/ 163 h 320"/>
              <a:gd name="T114" fmla="*/ 263 w 320"/>
              <a:gd name="T115" fmla="*/ 251 h 320"/>
              <a:gd name="T116" fmla="*/ 263 w 320"/>
              <a:gd name="T117" fmla="*/ 233 h 320"/>
              <a:gd name="T118" fmla="*/ 263 w 320"/>
              <a:gd name="T119" fmla="*/ 251 h 320"/>
              <a:gd name="T120" fmla="*/ 262 w 320"/>
              <a:gd name="T121" fmla="*/ 213 h 320"/>
              <a:gd name="T122" fmla="*/ 280 w 320"/>
              <a:gd name="T123" fmla="*/ 213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0" h="320">
                <a:moveTo>
                  <a:pt x="80" y="93"/>
                </a:moveTo>
                <a:lnTo>
                  <a:pt x="40" y="93"/>
                </a:lnTo>
                <a:cubicBezTo>
                  <a:pt x="40" y="93"/>
                  <a:pt x="53" y="78"/>
                  <a:pt x="53" y="67"/>
                </a:cubicBezTo>
                <a:lnTo>
                  <a:pt x="53" y="7"/>
                </a:lnTo>
                <a:cubicBezTo>
                  <a:pt x="53" y="3"/>
                  <a:pt x="56" y="0"/>
                  <a:pt x="60" y="0"/>
                </a:cubicBezTo>
                <a:cubicBezTo>
                  <a:pt x="64" y="0"/>
                  <a:pt x="67" y="3"/>
                  <a:pt x="67" y="7"/>
                </a:cubicBezTo>
                <a:lnTo>
                  <a:pt x="67" y="67"/>
                </a:lnTo>
                <a:cubicBezTo>
                  <a:pt x="67" y="79"/>
                  <a:pt x="80" y="93"/>
                  <a:pt x="80" y="93"/>
                </a:cubicBezTo>
                <a:close/>
                <a:moveTo>
                  <a:pt x="27" y="133"/>
                </a:moveTo>
                <a:lnTo>
                  <a:pt x="27" y="293"/>
                </a:lnTo>
                <a:lnTo>
                  <a:pt x="293" y="293"/>
                </a:lnTo>
                <a:lnTo>
                  <a:pt x="293" y="133"/>
                </a:lnTo>
                <a:lnTo>
                  <a:pt x="27" y="133"/>
                </a:lnTo>
                <a:close/>
                <a:moveTo>
                  <a:pt x="320" y="133"/>
                </a:moveTo>
                <a:lnTo>
                  <a:pt x="320" y="293"/>
                </a:lnTo>
                <a:cubicBezTo>
                  <a:pt x="320" y="308"/>
                  <a:pt x="308" y="320"/>
                  <a:pt x="293" y="320"/>
                </a:cubicBezTo>
                <a:lnTo>
                  <a:pt x="27" y="320"/>
                </a:lnTo>
                <a:cubicBezTo>
                  <a:pt x="12" y="320"/>
                  <a:pt x="0" y="308"/>
                  <a:pt x="0" y="293"/>
                </a:cubicBezTo>
                <a:lnTo>
                  <a:pt x="0" y="133"/>
                </a:lnTo>
                <a:cubicBezTo>
                  <a:pt x="0" y="119"/>
                  <a:pt x="12" y="107"/>
                  <a:pt x="27" y="107"/>
                </a:cubicBezTo>
                <a:lnTo>
                  <a:pt x="293" y="107"/>
                </a:lnTo>
                <a:cubicBezTo>
                  <a:pt x="308" y="107"/>
                  <a:pt x="320" y="119"/>
                  <a:pt x="320" y="133"/>
                </a:cubicBezTo>
                <a:close/>
                <a:moveTo>
                  <a:pt x="141" y="147"/>
                </a:moveTo>
                <a:lnTo>
                  <a:pt x="40" y="147"/>
                </a:lnTo>
                <a:lnTo>
                  <a:pt x="40" y="200"/>
                </a:lnTo>
                <a:lnTo>
                  <a:pt x="67" y="200"/>
                </a:lnTo>
                <a:lnTo>
                  <a:pt x="80" y="173"/>
                </a:lnTo>
                <a:lnTo>
                  <a:pt x="93" y="200"/>
                </a:lnTo>
                <a:lnTo>
                  <a:pt x="112" y="200"/>
                </a:lnTo>
                <a:cubicBezTo>
                  <a:pt x="114" y="182"/>
                  <a:pt x="126" y="155"/>
                  <a:pt x="141" y="147"/>
                </a:cubicBezTo>
                <a:close/>
                <a:moveTo>
                  <a:pt x="263" y="176"/>
                </a:moveTo>
                <a:cubicBezTo>
                  <a:pt x="268" y="176"/>
                  <a:pt x="272" y="180"/>
                  <a:pt x="272" y="185"/>
                </a:cubicBezTo>
                <a:cubicBezTo>
                  <a:pt x="272" y="189"/>
                  <a:pt x="268" y="194"/>
                  <a:pt x="263" y="194"/>
                </a:cubicBezTo>
                <a:cubicBezTo>
                  <a:pt x="258" y="194"/>
                  <a:pt x="254" y="189"/>
                  <a:pt x="254" y="185"/>
                </a:cubicBezTo>
                <a:cubicBezTo>
                  <a:pt x="254" y="180"/>
                  <a:pt x="258" y="176"/>
                  <a:pt x="263" y="176"/>
                </a:cubicBezTo>
                <a:close/>
                <a:moveTo>
                  <a:pt x="238" y="190"/>
                </a:moveTo>
                <a:cubicBezTo>
                  <a:pt x="243" y="190"/>
                  <a:pt x="247" y="194"/>
                  <a:pt x="247" y="199"/>
                </a:cubicBezTo>
                <a:cubicBezTo>
                  <a:pt x="247" y="204"/>
                  <a:pt x="243" y="208"/>
                  <a:pt x="238" y="208"/>
                </a:cubicBezTo>
                <a:cubicBezTo>
                  <a:pt x="233" y="208"/>
                  <a:pt x="229" y="204"/>
                  <a:pt x="229" y="199"/>
                </a:cubicBezTo>
                <a:cubicBezTo>
                  <a:pt x="229" y="194"/>
                  <a:pt x="233" y="190"/>
                  <a:pt x="238" y="190"/>
                </a:cubicBezTo>
                <a:close/>
                <a:moveTo>
                  <a:pt x="185" y="154"/>
                </a:moveTo>
                <a:cubicBezTo>
                  <a:pt x="189" y="154"/>
                  <a:pt x="194" y="158"/>
                  <a:pt x="194" y="163"/>
                </a:cubicBezTo>
                <a:cubicBezTo>
                  <a:pt x="194" y="168"/>
                  <a:pt x="189" y="172"/>
                  <a:pt x="185" y="172"/>
                </a:cubicBezTo>
                <a:cubicBezTo>
                  <a:pt x="180" y="172"/>
                  <a:pt x="175" y="168"/>
                  <a:pt x="175" y="163"/>
                </a:cubicBezTo>
                <a:cubicBezTo>
                  <a:pt x="175" y="158"/>
                  <a:pt x="180" y="154"/>
                  <a:pt x="185" y="154"/>
                </a:cubicBezTo>
                <a:close/>
                <a:moveTo>
                  <a:pt x="147" y="213"/>
                </a:moveTo>
                <a:cubicBezTo>
                  <a:pt x="147" y="208"/>
                  <a:pt x="151" y="204"/>
                  <a:pt x="156" y="204"/>
                </a:cubicBezTo>
                <a:cubicBezTo>
                  <a:pt x="161" y="204"/>
                  <a:pt x="165" y="208"/>
                  <a:pt x="165" y="213"/>
                </a:cubicBezTo>
                <a:cubicBezTo>
                  <a:pt x="165" y="218"/>
                  <a:pt x="161" y="222"/>
                  <a:pt x="156" y="222"/>
                </a:cubicBezTo>
                <a:cubicBezTo>
                  <a:pt x="151" y="222"/>
                  <a:pt x="147" y="218"/>
                  <a:pt x="147" y="213"/>
                </a:cubicBezTo>
                <a:close/>
                <a:moveTo>
                  <a:pt x="163" y="251"/>
                </a:moveTo>
                <a:cubicBezTo>
                  <a:pt x="158" y="251"/>
                  <a:pt x="154" y="247"/>
                  <a:pt x="154" y="242"/>
                </a:cubicBezTo>
                <a:cubicBezTo>
                  <a:pt x="154" y="237"/>
                  <a:pt x="158" y="233"/>
                  <a:pt x="163" y="233"/>
                </a:cubicBezTo>
                <a:cubicBezTo>
                  <a:pt x="168" y="233"/>
                  <a:pt x="172" y="237"/>
                  <a:pt x="172" y="242"/>
                </a:cubicBezTo>
                <a:cubicBezTo>
                  <a:pt x="172" y="247"/>
                  <a:pt x="168" y="251"/>
                  <a:pt x="163" y="251"/>
                </a:cubicBezTo>
                <a:close/>
                <a:moveTo>
                  <a:pt x="163" y="194"/>
                </a:moveTo>
                <a:cubicBezTo>
                  <a:pt x="158" y="194"/>
                  <a:pt x="154" y="189"/>
                  <a:pt x="154" y="185"/>
                </a:cubicBezTo>
                <a:cubicBezTo>
                  <a:pt x="154" y="180"/>
                  <a:pt x="158" y="175"/>
                  <a:pt x="163" y="175"/>
                </a:cubicBezTo>
                <a:cubicBezTo>
                  <a:pt x="168" y="175"/>
                  <a:pt x="172" y="180"/>
                  <a:pt x="172" y="185"/>
                </a:cubicBezTo>
                <a:cubicBezTo>
                  <a:pt x="172" y="189"/>
                  <a:pt x="168" y="194"/>
                  <a:pt x="163" y="194"/>
                </a:cubicBezTo>
                <a:close/>
                <a:moveTo>
                  <a:pt x="185" y="272"/>
                </a:moveTo>
                <a:cubicBezTo>
                  <a:pt x="180" y="272"/>
                  <a:pt x="175" y="268"/>
                  <a:pt x="175" y="263"/>
                </a:cubicBezTo>
                <a:cubicBezTo>
                  <a:pt x="175" y="258"/>
                  <a:pt x="180" y="254"/>
                  <a:pt x="185" y="254"/>
                </a:cubicBezTo>
                <a:cubicBezTo>
                  <a:pt x="189" y="254"/>
                  <a:pt x="194" y="258"/>
                  <a:pt x="194" y="263"/>
                </a:cubicBezTo>
                <a:cubicBezTo>
                  <a:pt x="194" y="268"/>
                  <a:pt x="189" y="272"/>
                  <a:pt x="185" y="272"/>
                </a:cubicBezTo>
                <a:close/>
                <a:moveTo>
                  <a:pt x="188" y="237"/>
                </a:moveTo>
                <a:cubicBezTo>
                  <a:pt x="183" y="237"/>
                  <a:pt x="179" y="233"/>
                  <a:pt x="179" y="228"/>
                </a:cubicBezTo>
                <a:cubicBezTo>
                  <a:pt x="179" y="223"/>
                  <a:pt x="183" y="219"/>
                  <a:pt x="188" y="219"/>
                </a:cubicBezTo>
                <a:cubicBezTo>
                  <a:pt x="193" y="219"/>
                  <a:pt x="197" y="223"/>
                  <a:pt x="197" y="228"/>
                </a:cubicBezTo>
                <a:cubicBezTo>
                  <a:pt x="197" y="233"/>
                  <a:pt x="193" y="237"/>
                  <a:pt x="188" y="237"/>
                </a:cubicBezTo>
                <a:close/>
                <a:moveTo>
                  <a:pt x="188" y="208"/>
                </a:moveTo>
                <a:cubicBezTo>
                  <a:pt x="183" y="208"/>
                  <a:pt x="179" y="204"/>
                  <a:pt x="179" y="199"/>
                </a:cubicBezTo>
                <a:cubicBezTo>
                  <a:pt x="179" y="194"/>
                  <a:pt x="183" y="190"/>
                  <a:pt x="188" y="190"/>
                </a:cubicBezTo>
                <a:cubicBezTo>
                  <a:pt x="193" y="190"/>
                  <a:pt x="197" y="194"/>
                  <a:pt x="197" y="199"/>
                </a:cubicBezTo>
                <a:cubicBezTo>
                  <a:pt x="197" y="204"/>
                  <a:pt x="193" y="208"/>
                  <a:pt x="188" y="208"/>
                </a:cubicBezTo>
                <a:close/>
                <a:moveTo>
                  <a:pt x="213" y="280"/>
                </a:moveTo>
                <a:cubicBezTo>
                  <a:pt x="208" y="280"/>
                  <a:pt x="204" y="276"/>
                  <a:pt x="204" y="271"/>
                </a:cubicBezTo>
                <a:cubicBezTo>
                  <a:pt x="204" y="266"/>
                  <a:pt x="208" y="262"/>
                  <a:pt x="213" y="262"/>
                </a:cubicBezTo>
                <a:cubicBezTo>
                  <a:pt x="218" y="262"/>
                  <a:pt x="222" y="266"/>
                  <a:pt x="222" y="271"/>
                </a:cubicBezTo>
                <a:cubicBezTo>
                  <a:pt x="222" y="276"/>
                  <a:pt x="218" y="280"/>
                  <a:pt x="213" y="280"/>
                </a:cubicBezTo>
                <a:close/>
                <a:moveTo>
                  <a:pt x="213" y="251"/>
                </a:moveTo>
                <a:cubicBezTo>
                  <a:pt x="208" y="251"/>
                  <a:pt x="204" y="247"/>
                  <a:pt x="204" y="242"/>
                </a:cubicBezTo>
                <a:cubicBezTo>
                  <a:pt x="204" y="237"/>
                  <a:pt x="208" y="233"/>
                  <a:pt x="213" y="233"/>
                </a:cubicBezTo>
                <a:cubicBezTo>
                  <a:pt x="218" y="233"/>
                  <a:pt x="222" y="237"/>
                  <a:pt x="222" y="242"/>
                </a:cubicBezTo>
                <a:cubicBezTo>
                  <a:pt x="222" y="247"/>
                  <a:pt x="218" y="251"/>
                  <a:pt x="213" y="251"/>
                </a:cubicBezTo>
                <a:close/>
                <a:moveTo>
                  <a:pt x="213" y="222"/>
                </a:moveTo>
                <a:cubicBezTo>
                  <a:pt x="208" y="222"/>
                  <a:pt x="204" y="218"/>
                  <a:pt x="204" y="213"/>
                </a:cubicBezTo>
                <a:cubicBezTo>
                  <a:pt x="204" y="208"/>
                  <a:pt x="208" y="204"/>
                  <a:pt x="213" y="204"/>
                </a:cubicBezTo>
                <a:cubicBezTo>
                  <a:pt x="218" y="204"/>
                  <a:pt x="222" y="208"/>
                  <a:pt x="222" y="213"/>
                </a:cubicBezTo>
                <a:cubicBezTo>
                  <a:pt x="222" y="218"/>
                  <a:pt x="218" y="222"/>
                  <a:pt x="213" y="222"/>
                </a:cubicBezTo>
                <a:close/>
                <a:moveTo>
                  <a:pt x="213" y="194"/>
                </a:moveTo>
                <a:cubicBezTo>
                  <a:pt x="208" y="194"/>
                  <a:pt x="204" y="189"/>
                  <a:pt x="204" y="185"/>
                </a:cubicBezTo>
                <a:cubicBezTo>
                  <a:pt x="204" y="180"/>
                  <a:pt x="208" y="176"/>
                  <a:pt x="213" y="176"/>
                </a:cubicBezTo>
                <a:cubicBezTo>
                  <a:pt x="218" y="176"/>
                  <a:pt x="222" y="180"/>
                  <a:pt x="222" y="185"/>
                </a:cubicBezTo>
                <a:cubicBezTo>
                  <a:pt x="222" y="189"/>
                  <a:pt x="218" y="194"/>
                  <a:pt x="213" y="194"/>
                </a:cubicBezTo>
                <a:close/>
                <a:moveTo>
                  <a:pt x="213" y="165"/>
                </a:moveTo>
                <a:cubicBezTo>
                  <a:pt x="208" y="165"/>
                  <a:pt x="204" y="161"/>
                  <a:pt x="204" y="156"/>
                </a:cubicBezTo>
                <a:cubicBezTo>
                  <a:pt x="204" y="151"/>
                  <a:pt x="208" y="147"/>
                  <a:pt x="213" y="147"/>
                </a:cubicBezTo>
                <a:cubicBezTo>
                  <a:pt x="218" y="147"/>
                  <a:pt x="222" y="151"/>
                  <a:pt x="222" y="156"/>
                </a:cubicBezTo>
                <a:cubicBezTo>
                  <a:pt x="222" y="161"/>
                  <a:pt x="218" y="165"/>
                  <a:pt x="213" y="165"/>
                </a:cubicBezTo>
                <a:close/>
                <a:moveTo>
                  <a:pt x="229" y="228"/>
                </a:moveTo>
                <a:cubicBezTo>
                  <a:pt x="229" y="223"/>
                  <a:pt x="233" y="219"/>
                  <a:pt x="238" y="219"/>
                </a:cubicBezTo>
                <a:cubicBezTo>
                  <a:pt x="243" y="219"/>
                  <a:pt x="247" y="223"/>
                  <a:pt x="247" y="228"/>
                </a:cubicBezTo>
                <a:cubicBezTo>
                  <a:pt x="247" y="233"/>
                  <a:pt x="243" y="237"/>
                  <a:pt x="238" y="237"/>
                </a:cubicBezTo>
                <a:cubicBezTo>
                  <a:pt x="233" y="237"/>
                  <a:pt x="229" y="233"/>
                  <a:pt x="229" y="228"/>
                </a:cubicBezTo>
                <a:close/>
                <a:moveTo>
                  <a:pt x="242" y="272"/>
                </a:moveTo>
                <a:cubicBezTo>
                  <a:pt x="237" y="272"/>
                  <a:pt x="233" y="268"/>
                  <a:pt x="233" y="263"/>
                </a:cubicBezTo>
                <a:cubicBezTo>
                  <a:pt x="233" y="258"/>
                  <a:pt x="237" y="254"/>
                  <a:pt x="242" y="254"/>
                </a:cubicBezTo>
                <a:cubicBezTo>
                  <a:pt x="247" y="254"/>
                  <a:pt x="251" y="258"/>
                  <a:pt x="251" y="263"/>
                </a:cubicBezTo>
                <a:cubicBezTo>
                  <a:pt x="251" y="268"/>
                  <a:pt x="247" y="272"/>
                  <a:pt x="242" y="272"/>
                </a:cubicBezTo>
                <a:close/>
                <a:moveTo>
                  <a:pt x="242" y="172"/>
                </a:moveTo>
                <a:cubicBezTo>
                  <a:pt x="237" y="172"/>
                  <a:pt x="233" y="168"/>
                  <a:pt x="233" y="163"/>
                </a:cubicBezTo>
                <a:cubicBezTo>
                  <a:pt x="233" y="158"/>
                  <a:pt x="237" y="154"/>
                  <a:pt x="242" y="154"/>
                </a:cubicBezTo>
                <a:cubicBezTo>
                  <a:pt x="247" y="154"/>
                  <a:pt x="251" y="158"/>
                  <a:pt x="251" y="163"/>
                </a:cubicBezTo>
                <a:cubicBezTo>
                  <a:pt x="251" y="168"/>
                  <a:pt x="247" y="172"/>
                  <a:pt x="242" y="172"/>
                </a:cubicBezTo>
                <a:close/>
                <a:moveTo>
                  <a:pt x="263" y="251"/>
                </a:moveTo>
                <a:cubicBezTo>
                  <a:pt x="258" y="251"/>
                  <a:pt x="254" y="247"/>
                  <a:pt x="254" y="242"/>
                </a:cubicBezTo>
                <a:cubicBezTo>
                  <a:pt x="254" y="237"/>
                  <a:pt x="258" y="233"/>
                  <a:pt x="263" y="233"/>
                </a:cubicBezTo>
                <a:cubicBezTo>
                  <a:pt x="268" y="233"/>
                  <a:pt x="272" y="237"/>
                  <a:pt x="272" y="242"/>
                </a:cubicBezTo>
                <a:cubicBezTo>
                  <a:pt x="272" y="247"/>
                  <a:pt x="268" y="251"/>
                  <a:pt x="263" y="251"/>
                </a:cubicBezTo>
                <a:close/>
                <a:moveTo>
                  <a:pt x="271" y="222"/>
                </a:moveTo>
                <a:cubicBezTo>
                  <a:pt x="266" y="222"/>
                  <a:pt x="262" y="218"/>
                  <a:pt x="262" y="213"/>
                </a:cubicBezTo>
                <a:cubicBezTo>
                  <a:pt x="262" y="208"/>
                  <a:pt x="266" y="204"/>
                  <a:pt x="271" y="204"/>
                </a:cubicBezTo>
                <a:cubicBezTo>
                  <a:pt x="276" y="204"/>
                  <a:pt x="280" y="208"/>
                  <a:pt x="280" y="213"/>
                </a:cubicBezTo>
                <a:cubicBezTo>
                  <a:pt x="280" y="218"/>
                  <a:pt x="276" y="222"/>
                  <a:pt x="271" y="222"/>
                </a:cubicBezTo>
                <a:close/>
              </a:path>
            </a:pathLst>
          </a:custGeom>
          <a:solidFill>
            <a:srgbClr val="F2AA5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>
              <a:solidFill>
                <a:srgbClr val="F2AA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5665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7133956"/>
              </p:ext>
            </p:extLst>
          </p:nvPr>
        </p:nvGraphicFramePr>
        <p:xfrm>
          <a:off x="342900" y="1576800"/>
          <a:ext cx="11229975" cy="495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236" y="251618"/>
            <a:ext cx="10956388" cy="1325563"/>
          </a:xfrm>
        </p:spPr>
        <p:txBody>
          <a:bodyPr>
            <a:normAutofit/>
          </a:bodyPr>
          <a:lstStyle/>
          <a:p>
            <a:r>
              <a:rPr lang="cs-CZ" sz="2800" dirty="0">
                <a:solidFill>
                  <a:schemeClr val="tx1"/>
                </a:solidFill>
              </a:rPr>
              <a:t>Vývoj celoplošných rozhlasových stanic – 2/2</a:t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2800" b="0" dirty="0">
                <a:solidFill>
                  <a:schemeClr val="tx1"/>
                </a:solidFill>
              </a:rPr>
              <a:t>Poslech minulý týden (v tis.)</a:t>
            </a:r>
          </a:p>
        </p:txBody>
      </p:sp>
      <p:pic>
        <p:nvPicPr>
          <p:cNvPr id="20" name="Picture 4" descr="http://www.dub.cz/bioton/CRo-Plus.jpg">
            <a:extLst>
              <a:ext uri="{FF2B5EF4-FFF2-40B4-BE49-F238E27FC236}">
                <a16:creationId xmlns:a16="http://schemas.microsoft.com/office/drawing/2014/main" id="{2A5C0CED-6138-44AE-8D6B-D0558A4CD6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50906" y="3478846"/>
            <a:ext cx="576064" cy="27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Obrázek 20" descr="zet- LOGO.png">
            <a:extLst>
              <a:ext uri="{FF2B5EF4-FFF2-40B4-BE49-F238E27FC236}">
                <a16:creationId xmlns:a16="http://schemas.microsoft.com/office/drawing/2014/main" id="{4714C49A-5100-47EE-ACB7-AF3CE8A23A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1101" y="3991796"/>
            <a:ext cx="494451" cy="494801"/>
          </a:xfrm>
          <a:prstGeom prst="rect">
            <a:avLst/>
          </a:prstGeom>
        </p:spPr>
      </p:pic>
      <p:cxnSp>
        <p:nvCxnSpPr>
          <p:cNvPr id="10" name="Přímá spojnice 9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/>
          <p:cNvSpPr/>
          <p:nvPr/>
        </p:nvSpPr>
        <p:spPr>
          <a:xfrm>
            <a:off x="2349664" y="2292562"/>
            <a:ext cx="1003609" cy="424667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9" name="Picture 2" descr="http://www.m4mobility.eu/media_fck/image/TP%202014%20loga/%C4%8CRo%20Vltava%20logo.jpg">
            <a:extLst>
              <a:ext uri="{FF2B5EF4-FFF2-40B4-BE49-F238E27FC236}">
                <a16:creationId xmlns:a16="http://schemas.microsoft.com/office/drawing/2014/main" id="{58909D49-C5B2-4972-B748-0DD95CEA16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98431" y="2398641"/>
            <a:ext cx="854842" cy="21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reeform 146"/>
          <p:cNvSpPr>
            <a:spLocks noChangeAspect="1" noEditPoints="1"/>
          </p:cNvSpPr>
          <p:nvPr/>
        </p:nvSpPr>
        <p:spPr bwMode="auto">
          <a:xfrm>
            <a:off x="301723" y="348907"/>
            <a:ext cx="505479" cy="505479"/>
          </a:xfrm>
          <a:custGeom>
            <a:avLst/>
            <a:gdLst>
              <a:gd name="T0" fmla="*/ 40 w 320"/>
              <a:gd name="T1" fmla="*/ 93 h 320"/>
              <a:gd name="T2" fmla="*/ 53 w 320"/>
              <a:gd name="T3" fmla="*/ 7 h 320"/>
              <a:gd name="T4" fmla="*/ 67 w 320"/>
              <a:gd name="T5" fmla="*/ 7 h 320"/>
              <a:gd name="T6" fmla="*/ 80 w 320"/>
              <a:gd name="T7" fmla="*/ 93 h 320"/>
              <a:gd name="T8" fmla="*/ 27 w 320"/>
              <a:gd name="T9" fmla="*/ 293 h 320"/>
              <a:gd name="T10" fmla="*/ 293 w 320"/>
              <a:gd name="T11" fmla="*/ 133 h 320"/>
              <a:gd name="T12" fmla="*/ 320 w 320"/>
              <a:gd name="T13" fmla="*/ 133 h 320"/>
              <a:gd name="T14" fmla="*/ 293 w 320"/>
              <a:gd name="T15" fmla="*/ 320 h 320"/>
              <a:gd name="T16" fmla="*/ 0 w 320"/>
              <a:gd name="T17" fmla="*/ 293 h 320"/>
              <a:gd name="T18" fmla="*/ 27 w 320"/>
              <a:gd name="T19" fmla="*/ 107 h 320"/>
              <a:gd name="T20" fmla="*/ 320 w 320"/>
              <a:gd name="T21" fmla="*/ 133 h 320"/>
              <a:gd name="T22" fmla="*/ 40 w 320"/>
              <a:gd name="T23" fmla="*/ 147 h 320"/>
              <a:gd name="T24" fmla="*/ 67 w 320"/>
              <a:gd name="T25" fmla="*/ 200 h 320"/>
              <a:gd name="T26" fmla="*/ 93 w 320"/>
              <a:gd name="T27" fmla="*/ 200 h 320"/>
              <a:gd name="T28" fmla="*/ 141 w 320"/>
              <a:gd name="T29" fmla="*/ 147 h 320"/>
              <a:gd name="T30" fmla="*/ 272 w 320"/>
              <a:gd name="T31" fmla="*/ 185 h 320"/>
              <a:gd name="T32" fmla="*/ 254 w 320"/>
              <a:gd name="T33" fmla="*/ 185 h 320"/>
              <a:gd name="T34" fmla="*/ 238 w 320"/>
              <a:gd name="T35" fmla="*/ 190 h 320"/>
              <a:gd name="T36" fmla="*/ 238 w 320"/>
              <a:gd name="T37" fmla="*/ 208 h 320"/>
              <a:gd name="T38" fmla="*/ 238 w 320"/>
              <a:gd name="T39" fmla="*/ 190 h 320"/>
              <a:gd name="T40" fmla="*/ 194 w 320"/>
              <a:gd name="T41" fmla="*/ 163 h 320"/>
              <a:gd name="T42" fmla="*/ 175 w 320"/>
              <a:gd name="T43" fmla="*/ 163 h 320"/>
              <a:gd name="T44" fmla="*/ 147 w 320"/>
              <a:gd name="T45" fmla="*/ 213 h 320"/>
              <a:gd name="T46" fmla="*/ 165 w 320"/>
              <a:gd name="T47" fmla="*/ 213 h 320"/>
              <a:gd name="T48" fmla="*/ 147 w 320"/>
              <a:gd name="T49" fmla="*/ 213 h 320"/>
              <a:gd name="T50" fmla="*/ 154 w 320"/>
              <a:gd name="T51" fmla="*/ 242 h 320"/>
              <a:gd name="T52" fmla="*/ 172 w 320"/>
              <a:gd name="T53" fmla="*/ 242 h 320"/>
              <a:gd name="T54" fmla="*/ 163 w 320"/>
              <a:gd name="T55" fmla="*/ 194 h 320"/>
              <a:gd name="T56" fmla="*/ 163 w 320"/>
              <a:gd name="T57" fmla="*/ 175 h 320"/>
              <a:gd name="T58" fmla="*/ 163 w 320"/>
              <a:gd name="T59" fmla="*/ 194 h 320"/>
              <a:gd name="T60" fmla="*/ 175 w 320"/>
              <a:gd name="T61" fmla="*/ 263 h 320"/>
              <a:gd name="T62" fmla="*/ 194 w 320"/>
              <a:gd name="T63" fmla="*/ 263 h 320"/>
              <a:gd name="T64" fmla="*/ 188 w 320"/>
              <a:gd name="T65" fmla="*/ 237 h 320"/>
              <a:gd name="T66" fmla="*/ 188 w 320"/>
              <a:gd name="T67" fmla="*/ 219 h 320"/>
              <a:gd name="T68" fmla="*/ 188 w 320"/>
              <a:gd name="T69" fmla="*/ 237 h 320"/>
              <a:gd name="T70" fmla="*/ 179 w 320"/>
              <a:gd name="T71" fmla="*/ 199 h 320"/>
              <a:gd name="T72" fmla="*/ 197 w 320"/>
              <a:gd name="T73" fmla="*/ 199 h 320"/>
              <a:gd name="T74" fmla="*/ 213 w 320"/>
              <a:gd name="T75" fmla="*/ 280 h 320"/>
              <a:gd name="T76" fmla="*/ 213 w 320"/>
              <a:gd name="T77" fmla="*/ 262 h 320"/>
              <a:gd name="T78" fmla="*/ 213 w 320"/>
              <a:gd name="T79" fmla="*/ 280 h 320"/>
              <a:gd name="T80" fmla="*/ 204 w 320"/>
              <a:gd name="T81" fmla="*/ 242 h 320"/>
              <a:gd name="T82" fmla="*/ 222 w 320"/>
              <a:gd name="T83" fmla="*/ 242 h 320"/>
              <a:gd name="T84" fmla="*/ 213 w 320"/>
              <a:gd name="T85" fmla="*/ 222 h 320"/>
              <a:gd name="T86" fmla="*/ 213 w 320"/>
              <a:gd name="T87" fmla="*/ 204 h 320"/>
              <a:gd name="T88" fmla="*/ 213 w 320"/>
              <a:gd name="T89" fmla="*/ 222 h 320"/>
              <a:gd name="T90" fmla="*/ 204 w 320"/>
              <a:gd name="T91" fmla="*/ 185 h 320"/>
              <a:gd name="T92" fmla="*/ 222 w 320"/>
              <a:gd name="T93" fmla="*/ 185 h 320"/>
              <a:gd name="T94" fmla="*/ 213 w 320"/>
              <a:gd name="T95" fmla="*/ 165 h 320"/>
              <a:gd name="T96" fmla="*/ 213 w 320"/>
              <a:gd name="T97" fmla="*/ 147 h 320"/>
              <a:gd name="T98" fmla="*/ 213 w 320"/>
              <a:gd name="T99" fmla="*/ 165 h 320"/>
              <a:gd name="T100" fmla="*/ 238 w 320"/>
              <a:gd name="T101" fmla="*/ 219 h 320"/>
              <a:gd name="T102" fmla="*/ 238 w 320"/>
              <a:gd name="T103" fmla="*/ 237 h 320"/>
              <a:gd name="T104" fmla="*/ 242 w 320"/>
              <a:gd name="T105" fmla="*/ 272 h 320"/>
              <a:gd name="T106" fmla="*/ 242 w 320"/>
              <a:gd name="T107" fmla="*/ 254 h 320"/>
              <a:gd name="T108" fmla="*/ 242 w 320"/>
              <a:gd name="T109" fmla="*/ 272 h 320"/>
              <a:gd name="T110" fmla="*/ 233 w 320"/>
              <a:gd name="T111" fmla="*/ 163 h 320"/>
              <a:gd name="T112" fmla="*/ 251 w 320"/>
              <a:gd name="T113" fmla="*/ 163 h 320"/>
              <a:gd name="T114" fmla="*/ 263 w 320"/>
              <a:gd name="T115" fmla="*/ 251 h 320"/>
              <a:gd name="T116" fmla="*/ 263 w 320"/>
              <a:gd name="T117" fmla="*/ 233 h 320"/>
              <a:gd name="T118" fmla="*/ 263 w 320"/>
              <a:gd name="T119" fmla="*/ 251 h 320"/>
              <a:gd name="T120" fmla="*/ 262 w 320"/>
              <a:gd name="T121" fmla="*/ 213 h 320"/>
              <a:gd name="T122" fmla="*/ 280 w 320"/>
              <a:gd name="T123" fmla="*/ 213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0" h="320">
                <a:moveTo>
                  <a:pt x="80" y="93"/>
                </a:moveTo>
                <a:lnTo>
                  <a:pt x="40" y="93"/>
                </a:lnTo>
                <a:cubicBezTo>
                  <a:pt x="40" y="93"/>
                  <a:pt x="53" y="78"/>
                  <a:pt x="53" y="67"/>
                </a:cubicBezTo>
                <a:lnTo>
                  <a:pt x="53" y="7"/>
                </a:lnTo>
                <a:cubicBezTo>
                  <a:pt x="53" y="3"/>
                  <a:pt x="56" y="0"/>
                  <a:pt x="60" y="0"/>
                </a:cubicBezTo>
                <a:cubicBezTo>
                  <a:pt x="64" y="0"/>
                  <a:pt x="67" y="3"/>
                  <a:pt x="67" y="7"/>
                </a:cubicBezTo>
                <a:lnTo>
                  <a:pt x="67" y="67"/>
                </a:lnTo>
                <a:cubicBezTo>
                  <a:pt x="67" y="79"/>
                  <a:pt x="80" y="93"/>
                  <a:pt x="80" y="93"/>
                </a:cubicBezTo>
                <a:close/>
                <a:moveTo>
                  <a:pt x="27" y="133"/>
                </a:moveTo>
                <a:lnTo>
                  <a:pt x="27" y="293"/>
                </a:lnTo>
                <a:lnTo>
                  <a:pt x="293" y="293"/>
                </a:lnTo>
                <a:lnTo>
                  <a:pt x="293" y="133"/>
                </a:lnTo>
                <a:lnTo>
                  <a:pt x="27" y="133"/>
                </a:lnTo>
                <a:close/>
                <a:moveTo>
                  <a:pt x="320" y="133"/>
                </a:moveTo>
                <a:lnTo>
                  <a:pt x="320" y="293"/>
                </a:lnTo>
                <a:cubicBezTo>
                  <a:pt x="320" y="308"/>
                  <a:pt x="308" y="320"/>
                  <a:pt x="293" y="320"/>
                </a:cubicBezTo>
                <a:lnTo>
                  <a:pt x="27" y="320"/>
                </a:lnTo>
                <a:cubicBezTo>
                  <a:pt x="12" y="320"/>
                  <a:pt x="0" y="308"/>
                  <a:pt x="0" y="293"/>
                </a:cubicBezTo>
                <a:lnTo>
                  <a:pt x="0" y="133"/>
                </a:lnTo>
                <a:cubicBezTo>
                  <a:pt x="0" y="119"/>
                  <a:pt x="12" y="107"/>
                  <a:pt x="27" y="107"/>
                </a:cubicBezTo>
                <a:lnTo>
                  <a:pt x="293" y="107"/>
                </a:lnTo>
                <a:cubicBezTo>
                  <a:pt x="308" y="107"/>
                  <a:pt x="320" y="119"/>
                  <a:pt x="320" y="133"/>
                </a:cubicBezTo>
                <a:close/>
                <a:moveTo>
                  <a:pt x="141" y="147"/>
                </a:moveTo>
                <a:lnTo>
                  <a:pt x="40" y="147"/>
                </a:lnTo>
                <a:lnTo>
                  <a:pt x="40" y="200"/>
                </a:lnTo>
                <a:lnTo>
                  <a:pt x="67" y="200"/>
                </a:lnTo>
                <a:lnTo>
                  <a:pt x="80" y="173"/>
                </a:lnTo>
                <a:lnTo>
                  <a:pt x="93" y="200"/>
                </a:lnTo>
                <a:lnTo>
                  <a:pt x="112" y="200"/>
                </a:lnTo>
                <a:cubicBezTo>
                  <a:pt x="114" y="182"/>
                  <a:pt x="126" y="155"/>
                  <a:pt x="141" y="147"/>
                </a:cubicBezTo>
                <a:close/>
                <a:moveTo>
                  <a:pt x="263" y="176"/>
                </a:moveTo>
                <a:cubicBezTo>
                  <a:pt x="268" y="176"/>
                  <a:pt x="272" y="180"/>
                  <a:pt x="272" y="185"/>
                </a:cubicBezTo>
                <a:cubicBezTo>
                  <a:pt x="272" y="189"/>
                  <a:pt x="268" y="194"/>
                  <a:pt x="263" y="194"/>
                </a:cubicBezTo>
                <a:cubicBezTo>
                  <a:pt x="258" y="194"/>
                  <a:pt x="254" y="189"/>
                  <a:pt x="254" y="185"/>
                </a:cubicBezTo>
                <a:cubicBezTo>
                  <a:pt x="254" y="180"/>
                  <a:pt x="258" y="176"/>
                  <a:pt x="263" y="176"/>
                </a:cubicBezTo>
                <a:close/>
                <a:moveTo>
                  <a:pt x="238" y="190"/>
                </a:moveTo>
                <a:cubicBezTo>
                  <a:pt x="243" y="190"/>
                  <a:pt x="247" y="194"/>
                  <a:pt x="247" y="199"/>
                </a:cubicBezTo>
                <a:cubicBezTo>
                  <a:pt x="247" y="204"/>
                  <a:pt x="243" y="208"/>
                  <a:pt x="238" y="208"/>
                </a:cubicBezTo>
                <a:cubicBezTo>
                  <a:pt x="233" y="208"/>
                  <a:pt x="229" y="204"/>
                  <a:pt x="229" y="199"/>
                </a:cubicBezTo>
                <a:cubicBezTo>
                  <a:pt x="229" y="194"/>
                  <a:pt x="233" y="190"/>
                  <a:pt x="238" y="190"/>
                </a:cubicBezTo>
                <a:close/>
                <a:moveTo>
                  <a:pt x="185" y="154"/>
                </a:moveTo>
                <a:cubicBezTo>
                  <a:pt x="189" y="154"/>
                  <a:pt x="194" y="158"/>
                  <a:pt x="194" y="163"/>
                </a:cubicBezTo>
                <a:cubicBezTo>
                  <a:pt x="194" y="168"/>
                  <a:pt x="189" y="172"/>
                  <a:pt x="185" y="172"/>
                </a:cubicBezTo>
                <a:cubicBezTo>
                  <a:pt x="180" y="172"/>
                  <a:pt x="175" y="168"/>
                  <a:pt x="175" y="163"/>
                </a:cubicBezTo>
                <a:cubicBezTo>
                  <a:pt x="175" y="158"/>
                  <a:pt x="180" y="154"/>
                  <a:pt x="185" y="154"/>
                </a:cubicBezTo>
                <a:close/>
                <a:moveTo>
                  <a:pt x="147" y="213"/>
                </a:moveTo>
                <a:cubicBezTo>
                  <a:pt x="147" y="208"/>
                  <a:pt x="151" y="204"/>
                  <a:pt x="156" y="204"/>
                </a:cubicBezTo>
                <a:cubicBezTo>
                  <a:pt x="161" y="204"/>
                  <a:pt x="165" y="208"/>
                  <a:pt x="165" y="213"/>
                </a:cubicBezTo>
                <a:cubicBezTo>
                  <a:pt x="165" y="218"/>
                  <a:pt x="161" y="222"/>
                  <a:pt x="156" y="222"/>
                </a:cubicBezTo>
                <a:cubicBezTo>
                  <a:pt x="151" y="222"/>
                  <a:pt x="147" y="218"/>
                  <a:pt x="147" y="213"/>
                </a:cubicBezTo>
                <a:close/>
                <a:moveTo>
                  <a:pt x="163" y="251"/>
                </a:moveTo>
                <a:cubicBezTo>
                  <a:pt x="158" y="251"/>
                  <a:pt x="154" y="247"/>
                  <a:pt x="154" y="242"/>
                </a:cubicBezTo>
                <a:cubicBezTo>
                  <a:pt x="154" y="237"/>
                  <a:pt x="158" y="233"/>
                  <a:pt x="163" y="233"/>
                </a:cubicBezTo>
                <a:cubicBezTo>
                  <a:pt x="168" y="233"/>
                  <a:pt x="172" y="237"/>
                  <a:pt x="172" y="242"/>
                </a:cubicBezTo>
                <a:cubicBezTo>
                  <a:pt x="172" y="247"/>
                  <a:pt x="168" y="251"/>
                  <a:pt x="163" y="251"/>
                </a:cubicBezTo>
                <a:close/>
                <a:moveTo>
                  <a:pt x="163" y="194"/>
                </a:moveTo>
                <a:cubicBezTo>
                  <a:pt x="158" y="194"/>
                  <a:pt x="154" y="189"/>
                  <a:pt x="154" y="185"/>
                </a:cubicBezTo>
                <a:cubicBezTo>
                  <a:pt x="154" y="180"/>
                  <a:pt x="158" y="175"/>
                  <a:pt x="163" y="175"/>
                </a:cubicBezTo>
                <a:cubicBezTo>
                  <a:pt x="168" y="175"/>
                  <a:pt x="172" y="180"/>
                  <a:pt x="172" y="185"/>
                </a:cubicBezTo>
                <a:cubicBezTo>
                  <a:pt x="172" y="189"/>
                  <a:pt x="168" y="194"/>
                  <a:pt x="163" y="194"/>
                </a:cubicBezTo>
                <a:close/>
                <a:moveTo>
                  <a:pt x="185" y="272"/>
                </a:moveTo>
                <a:cubicBezTo>
                  <a:pt x="180" y="272"/>
                  <a:pt x="175" y="268"/>
                  <a:pt x="175" y="263"/>
                </a:cubicBezTo>
                <a:cubicBezTo>
                  <a:pt x="175" y="258"/>
                  <a:pt x="180" y="254"/>
                  <a:pt x="185" y="254"/>
                </a:cubicBezTo>
                <a:cubicBezTo>
                  <a:pt x="189" y="254"/>
                  <a:pt x="194" y="258"/>
                  <a:pt x="194" y="263"/>
                </a:cubicBezTo>
                <a:cubicBezTo>
                  <a:pt x="194" y="268"/>
                  <a:pt x="189" y="272"/>
                  <a:pt x="185" y="272"/>
                </a:cubicBezTo>
                <a:close/>
                <a:moveTo>
                  <a:pt x="188" y="237"/>
                </a:moveTo>
                <a:cubicBezTo>
                  <a:pt x="183" y="237"/>
                  <a:pt x="179" y="233"/>
                  <a:pt x="179" y="228"/>
                </a:cubicBezTo>
                <a:cubicBezTo>
                  <a:pt x="179" y="223"/>
                  <a:pt x="183" y="219"/>
                  <a:pt x="188" y="219"/>
                </a:cubicBezTo>
                <a:cubicBezTo>
                  <a:pt x="193" y="219"/>
                  <a:pt x="197" y="223"/>
                  <a:pt x="197" y="228"/>
                </a:cubicBezTo>
                <a:cubicBezTo>
                  <a:pt x="197" y="233"/>
                  <a:pt x="193" y="237"/>
                  <a:pt x="188" y="237"/>
                </a:cubicBezTo>
                <a:close/>
                <a:moveTo>
                  <a:pt x="188" y="208"/>
                </a:moveTo>
                <a:cubicBezTo>
                  <a:pt x="183" y="208"/>
                  <a:pt x="179" y="204"/>
                  <a:pt x="179" y="199"/>
                </a:cubicBezTo>
                <a:cubicBezTo>
                  <a:pt x="179" y="194"/>
                  <a:pt x="183" y="190"/>
                  <a:pt x="188" y="190"/>
                </a:cubicBezTo>
                <a:cubicBezTo>
                  <a:pt x="193" y="190"/>
                  <a:pt x="197" y="194"/>
                  <a:pt x="197" y="199"/>
                </a:cubicBezTo>
                <a:cubicBezTo>
                  <a:pt x="197" y="204"/>
                  <a:pt x="193" y="208"/>
                  <a:pt x="188" y="208"/>
                </a:cubicBezTo>
                <a:close/>
                <a:moveTo>
                  <a:pt x="213" y="280"/>
                </a:moveTo>
                <a:cubicBezTo>
                  <a:pt x="208" y="280"/>
                  <a:pt x="204" y="276"/>
                  <a:pt x="204" y="271"/>
                </a:cubicBezTo>
                <a:cubicBezTo>
                  <a:pt x="204" y="266"/>
                  <a:pt x="208" y="262"/>
                  <a:pt x="213" y="262"/>
                </a:cubicBezTo>
                <a:cubicBezTo>
                  <a:pt x="218" y="262"/>
                  <a:pt x="222" y="266"/>
                  <a:pt x="222" y="271"/>
                </a:cubicBezTo>
                <a:cubicBezTo>
                  <a:pt x="222" y="276"/>
                  <a:pt x="218" y="280"/>
                  <a:pt x="213" y="280"/>
                </a:cubicBezTo>
                <a:close/>
                <a:moveTo>
                  <a:pt x="213" y="251"/>
                </a:moveTo>
                <a:cubicBezTo>
                  <a:pt x="208" y="251"/>
                  <a:pt x="204" y="247"/>
                  <a:pt x="204" y="242"/>
                </a:cubicBezTo>
                <a:cubicBezTo>
                  <a:pt x="204" y="237"/>
                  <a:pt x="208" y="233"/>
                  <a:pt x="213" y="233"/>
                </a:cubicBezTo>
                <a:cubicBezTo>
                  <a:pt x="218" y="233"/>
                  <a:pt x="222" y="237"/>
                  <a:pt x="222" y="242"/>
                </a:cubicBezTo>
                <a:cubicBezTo>
                  <a:pt x="222" y="247"/>
                  <a:pt x="218" y="251"/>
                  <a:pt x="213" y="251"/>
                </a:cubicBezTo>
                <a:close/>
                <a:moveTo>
                  <a:pt x="213" y="222"/>
                </a:moveTo>
                <a:cubicBezTo>
                  <a:pt x="208" y="222"/>
                  <a:pt x="204" y="218"/>
                  <a:pt x="204" y="213"/>
                </a:cubicBezTo>
                <a:cubicBezTo>
                  <a:pt x="204" y="208"/>
                  <a:pt x="208" y="204"/>
                  <a:pt x="213" y="204"/>
                </a:cubicBezTo>
                <a:cubicBezTo>
                  <a:pt x="218" y="204"/>
                  <a:pt x="222" y="208"/>
                  <a:pt x="222" y="213"/>
                </a:cubicBezTo>
                <a:cubicBezTo>
                  <a:pt x="222" y="218"/>
                  <a:pt x="218" y="222"/>
                  <a:pt x="213" y="222"/>
                </a:cubicBezTo>
                <a:close/>
                <a:moveTo>
                  <a:pt x="213" y="194"/>
                </a:moveTo>
                <a:cubicBezTo>
                  <a:pt x="208" y="194"/>
                  <a:pt x="204" y="189"/>
                  <a:pt x="204" y="185"/>
                </a:cubicBezTo>
                <a:cubicBezTo>
                  <a:pt x="204" y="180"/>
                  <a:pt x="208" y="176"/>
                  <a:pt x="213" y="176"/>
                </a:cubicBezTo>
                <a:cubicBezTo>
                  <a:pt x="218" y="176"/>
                  <a:pt x="222" y="180"/>
                  <a:pt x="222" y="185"/>
                </a:cubicBezTo>
                <a:cubicBezTo>
                  <a:pt x="222" y="189"/>
                  <a:pt x="218" y="194"/>
                  <a:pt x="213" y="194"/>
                </a:cubicBezTo>
                <a:close/>
                <a:moveTo>
                  <a:pt x="213" y="165"/>
                </a:moveTo>
                <a:cubicBezTo>
                  <a:pt x="208" y="165"/>
                  <a:pt x="204" y="161"/>
                  <a:pt x="204" y="156"/>
                </a:cubicBezTo>
                <a:cubicBezTo>
                  <a:pt x="204" y="151"/>
                  <a:pt x="208" y="147"/>
                  <a:pt x="213" y="147"/>
                </a:cubicBezTo>
                <a:cubicBezTo>
                  <a:pt x="218" y="147"/>
                  <a:pt x="222" y="151"/>
                  <a:pt x="222" y="156"/>
                </a:cubicBezTo>
                <a:cubicBezTo>
                  <a:pt x="222" y="161"/>
                  <a:pt x="218" y="165"/>
                  <a:pt x="213" y="165"/>
                </a:cubicBezTo>
                <a:close/>
                <a:moveTo>
                  <a:pt x="229" y="228"/>
                </a:moveTo>
                <a:cubicBezTo>
                  <a:pt x="229" y="223"/>
                  <a:pt x="233" y="219"/>
                  <a:pt x="238" y="219"/>
                </a:cubicBezTo>
                <a:cubicBezTo>
                  <a:pt x="243" y="219"/>
                  <a:pt x="247" y="223"/>
                  <a:pt x="247" y="228"/>
                </a:cubicBezTo>
                <a:cubicBezTo>
                  <a:pt x="247" y="233"/>
                  <a:pt x="243" y="237"/>
                  <a:pt x="238" y="237"/>
                </a:cubicBezTo>
                <a:cubicBezTo>
                  <a:pt x="233" y="237"/>
                  <a:pt x="229" y="233"/>
                  <a:pt x="229" y="228"/>
                </a:cubicBezTo>
                <a:close/>
                <a:moveTo>
                  <a:pt x="242" y="272"/>
                </a:moveTo>
                <a:cubicBezTo>
                  <a:pt x="237" y="272"/>
                  <a:pt x="233" y="268"/>
                  <a:pt x="233" y="263"/>
                </a:cubicBezTo>
                <a:cubicBezTo>
                  <a:pt x="233" y="258"/>
                  <a:pt x="237" y="254"/>
                  <a:pt x="242" y="254"/>
                </a:cubicBezTo>
                <a:cubicBezTo>
                  <a:pt x="247" y="254"/>
                  <a:pt x="251" y="258"/>
                  <a:pt x="251" y="263"/>
                </a:cubicBezTo>
                <a:cubicBezTo>
                  <a:pt x="251" y="268"/>
                  <a:pt x="247" y="272"/>
                  <a:pt x="242" y="272"/>
                </a:cubicBezTo>
                <a:close/>
                <a:moveTo>
                  <a:pt x="242" y="172"/>
                </a:moveTo>
                <a:cubicBezTo>
                  <a:pt x="237" y="172"/>
                  <a:pt x="233" y="168"/>
                  <a:pt x="233" y="163"/>
                </a:cubicBezTo>
                <a:cubicBezTo>
                  <a:pt x="233" y="158"/>
                  <a:pt x="237" y="154"/>
                  <a:pt x="242" y="154"/>
                </a:cubicBezTo>
                <a:cubicBezTo>
                  <a:pt x="247" y="154"/>
                  <a:pt x="251" y="158"/>
                  <a:pt x="251" y="163"/>
                </a:cubicBezTo>
                <a:cubicBezTo>
                  <a:pt x="251" y="168"/>
                  <a:pt x="247" y="172"/>
                  <a:pt x="242" y="172"/>
                </a:cubicBezTo>
                <a:close/>
                <a:moveTo>
                  <a:pt x="263" y="251"/>
                </a:moveTo>
                <a:cubicBezTo>
                  <a:pt x="258" y="251"/>
                  <a:pt x="254" y="247"/>
                  <a:pt x="254" y="242"/>
                </a:cubicBezTo>
                <a:cubicBezTo>
                  <a:pt x="254" y="237"/>
                  <a:pt x="258" y="233"/>
                  <a:pt x="263" y="233"/>
                </a:cubicBezTo>
                <a:cubicBezTo>
                  <a:pt x="268" y="233"/>
                  <a:pt x="272" y="237"/>
                  <a:pt x="272" y="242"/>
                </a:cubicBezTo>
                <a:cubicBezTo>
                  <a:pt x="272" y="247"/>
                  <a:pt x="268" y="251"/>
                  <a:pt x="263" y="251"/>
                </a:cubicBezTo>
                <a:close/>
                <a:moveTo>
                  <a:pt x="271" y="222"/>
                </a:moveTo>
                <a:cubicBezTo>
                  <a:pt x="266" y="222"/>
                  <a:pt x="262" y="218"/>
                  <a:pt x="262" y="213"/>
                </a:cubicBezTo>
                <a:cubicBezTo>
                  <a:pt x="262" y="208"/>
                  <a:pt x="266" y="204"/>
                  <a:pt x="271" y="204"/>
                </a:cubicBezTo>
                <a:cubicBezTo>
                  <a:pt x="276" y="204"/>
                  <a:pt x="280" y="208"/>
                  <a:pt x="280" y="213"/>
                </a:cubicBezTo>
                <a:cubicBezTo>
                  <a:pt x="280" y="218"/>
                  <a:pt x="276" y="222"/>
                  <a:pt x="271" y="222"/>
                </a:cubicBezTo>
                <a:close/>
              </a:path>
            </a:pathLst>
          </a:custGeom>
          <a:solidFill>
            <a:srgbClr val="F2AA5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>
              <a:solidFill>
                <a:srgbClr val="F2AA5D"/>
              </a:solidFill>
            </a:endParaRPr>
          </a:p>
        </p:txBody>
      </p:sp>
      <p:grpSp>
        <p:nvGrpSpPr>
          <p:cNvPr id="12" name="Skupina 11"/>
          <p:cNvGrpSpPr/>
          <p:nvPr/>
        </p:nvGrpSpPr>
        <p:grpSpPr>
          <a:xfrm>
            <a:off x="748800" y="5376396"/>
            <a:ext cx="7997345" cy="726475"/>
            <a:chOff x="748800" y="5376396"/>
            <a:chExt cx="7997345" cy="726475"/>
          </a:xfrm>
        </p:grpSpPr>
        <p:graphicFrame>
          <p:nvGraphicFramePr>
            <p:cNvPr id="13" name="Diagram 12"/>
            <p:cNvGraphicFramePr/>
            <p:nvPr>
              <p:extLst>
                <p:ext uri="{D42A27DB-BD31-4B8C-83A1-F6EECF244321}">
                  <p14:modId xmlns:p14="http://schemas.microsoft.com/office/powerpoint/2010/main" val="472372574"/>
                </p:ext>
              </p:extLst>
            </p:nvPr>
          </p:nvGraphicFramePr>
          <p:xfrm>
            <a:off x="748800" y="5376396"/>
            <a:ext cx="7997345" cy="6767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14" name="TextovéPole 1"/>
            <p:cNvSpPr txBox="1"/>
            <p:nvPr/>
          </p:nvSpPr>
          <p:spPr>
            <a:xfrm>
              <a:off x="7831735" y="5838879"/>
              <a:ext cx="508034" cy="263992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000" dirty="0">
                  <a:solidFill>
                    <a:schemeClr val="accent2">
                      <a:lumMod val="75000"/>
                    </a:schemeClr>
                  </a:solidFill>
                </a:rPr>
                <a:t>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4793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6093558"/>
              </p:ext>
            </p:extLst>
          </p:nvPr>
        </p:nvGraphicFramePr>
        <p:xfrm>
          <a:off x="252000" y="1573200"/>
          <a:ext cx="11482800" cy="495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236" y="251618"/>
            <a:ext cx="10940059" cy="1325563"/>
          </a:xfrm>
        </p:spPr>
        <p:txBody>
          <a:bodyPr>
            <a:normAutofit/>
          </a:bodyPr>
          <a:lstStyle/>
          <a:p>
            <a:r>
              <a:rPr lang="cs-CZ" sz="2800" dirty="0">
                <a:solidFill>
                  <a:schemeClr val="tx1"/>
                </a:solidFill>
              </a:rPr>
              <a:t>Vývoj nadregionálních rozhlasových stanic – 1/2</a:t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2800" b="0" dirty="0">
                <a:solidFill>
                  <a:schemeClr val="tx1"/>
                </a:solidFill>
              </a:rPr>
              <a:t>Poslech minulý týden (v tis.)</a:t>
            </a:r>
          </a:p>
        </p:txBody>
      </p:sp>
      <p:pic>
        <p:nvPicPr>
          <p:cNvPr id="16" name="Picture 2" descr="Výsledek obrázku pro hitradio logo">
            <a:extLst>
              <a:ext uri="{FF2B5EF4-FFF2-40B4-BE49-F238E27FC236}">
                <a16:creationId xmlns:a16="http://schemas.microsoft.com/office/drawing/2014/main" id="{211258D7-A43C-40F0-9315-109FE422E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9978" y="2084276"/>
            <a:ext cx="519149" cy="257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1A8E6C1B-EF6D-4F8D-B303-D49019263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1962" y="3449219"/>
            <a:ext cx="320508" cy="32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 descr="Výsledek obrázku pro country radio logo">
            <a:extLst>
              <a:ext uri="{FF2B5EF4-FFF2-40B4-BE49-F238E27FC236}">
                <a16:creationId xmlns:a16="http://schemas.microsoft.com/office/drawing/2014/main" id="{6362EBCC-E552-4A1D-BC39-70B87A962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1073" y="4680084"/>
            <a:ext cx="313959" cy="24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Výsledek obrázku pro radio beat logo">
            <a:extLst>
              <a:ext uri="{FF2B5EF4-FFF2-40B4-BE49-F238E27FC236}">
                <a16:creationId xmlns:a16="http://schemas.microsoft.com/office/drawing/2014/main" id="{DC205CE8-D0AE-4A83-B054-B9EF5391B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9553" y="4771824"/>
            <a:ext cx="305271" cy="30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Přímá spojnice 7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146"/>
          <p:cNvSpPr>
            <a:spLocks noChangeAspect="1" noEditPoints="1"/>
          </p:cNvSpPr>
          <p:nvPr/>
        </p:nvSpPr>
        <p:spPr bwMode="auto">
          <a:xfrm>
            <a:off x="301723" y="348907"/>
            <a:ext cx="505479" cy="505479"/>
          </a:xfrm>
          <a:custGeom>
            <a:avLst/>
            <a:gdLst>
              <a:gd name="T0" fmla="*/ 40 w 320"/>
              <a:gd name="T1" fmla="*/ 93 h 320"/>
              <a:gd name="T2" fmla="*/ 53 w 320"/>
              <a:gd name="T3" fmla="*/ 7 h 320"/>
              <a:gd name="T4" fmla="*/ 67 w 320"/>
              <a:gd name="T5" fmla="*/ 7 h 320"/>
              <a:gd name="T6" fmla="*/ 80 w 320"/>
              <a:gd name="T7" fmla="*/ 93 h 320"/>
              <a:gd name="T8" fmla="*/ 27 w 320"/>
              <a:gd name="T9" fmla="*/ 293 h 320"/>
              <a:gd name="T10" fmla="*/ 293 w 320"/>
              <a:gd name="T11" fmla="*/ 133 h 320"/>
              <a:gd name="T12" fmla="*/ 320 w 320"/>
              <a:gd name="T13" fmla="*/ 133 h 320"/>
              <a:gd name="T14" fmla="*/ 293 w 320"/>
              <a:gd name="T15" fmla="*/ 320 h 320"/>
              <a:gd name="T16" fmla="*/ 0 w 320"/>
              <a:gd name="T17" fmla="*/ 293 h 320"/>
              <a:gd name="T18" fmla="*/ 27 w 320"/>
              <a:gd name="T19" fmla="*/ 107 h 320"/>
              <a:gd name="T20" fmla="*/ 320 w 320"/>
              <a:gd name="T21" fmla="*/ 133 h 320"/>
              <a:gd name="T22" fmla="*/ 40 w 320"/>
              <a:gd name="T23" fmla="*/ 147 h 320"/>
              <a:gd name="T24" fmla="*/ 67 w 320"/>
              <a:gd name="T25" fmla="*/ 200 h 320"/>
              <a:gd name="T26" fmla="*/ 93 w 320"/>
              <a:gd name="T27" fmla="*/ 200 h 320"/>
              <a:gd name="T28" fmla="*/ 141 w 320"/>
              <a:gd name="T29" fmla="*/ 147 h 320"/>
              <a:gd name="T30" fmla="*/ 272 w 320"/>
              <a:gd name="T31" fmla="*/ 185 h 320"/>
              <a:gd name="T32" fmla="*/ 254 w 320"/>
              <a:gd name="T33" fmla="*/ 185 h 320"/>
              <a:gd name="T34" fmla="*/ 238 w 320"/>
              <a:gd name="T35" fmla="*/ 190 h 320"/>
              <a:gd name="T36" fmla="*/ 238 w 320"/>
              <a:gd name="T37" fmla="*/ 208 h 320"/>
              <a:gd name="T38" fmla="*/ 238 w 320"/>
              <a:gd name="T39" fmla="*/ 190 h 320"/>
              <a:gd name="T40" fmla="*/ 194 w 320"/>
              <a:gd name="T41" fmla="*/ 163 h 320"/>
              <a:gd name="T42" fmla="*/ 175 w 320"/>
              <a:gd name="T43" fmla="*/ 163 h 320"/>
              <a:gd name="T44" fmla="*/ 147 w 320"/>
              <a:gd name="T45" fmla="*/ 213 h 320"/>
              <a:gd name="T46" fmla="*/ 165 w 320"/>
              <a:gd name="T47" fmla="*/ 213 h 320"/>
              <a:gd name="T48" fmla="*/ 147 w 320"/>
              <a:gd name="T49" fmla="*/ 213 h 320"/>
              <a:gd name="T50" fmla="*/ 154 w 320"/>
              <a:gd name="T51" fmla="*/ 242 h 320"/>
              <a:gd name="T52" fmla="*/ 172 w 320"/>
              <a:gd name="T53" fmla="*/ 242 h 320"/>
              <a:gd name="T54" fmla="*/ 163 w 320"/>
              <a:gd name="T55" fmla="*/ 194 h 320"/>
              <a:gd name="T56" fmla="*/ 163 w 320"/>
              <a:gd name="T57" fmla="*/ 175 h 320"/>
              <a:gd name="T58" fmla="*/ 163 w 320"/>
              <a:gd name="T59" fmla="*/ 194 h 320"/>
              <a:gd name="T60" fmla="*/ 175 w 320"/>
              <a:gd name="T61" fmla="*/ 263 h 320"/>
              <a:gd name="T62" fmla="*/ 194 w 320"/>
              <a:gd name="T63" fmla="*/ 263 h 320"/>
              <a:gd name="T64" fmla="*/ 188 w 320"/>
              <a:gd name="T65" fmla="*/ 237 h 320"/>
              <a:gd name="T66" fmla="*/ 188 w 320"/>
              <a:gd name="T67" fmla="*/ 219 h 320"/>
              <a:gd name="T68" fmla="*/ 188 w 320"/>
              <a:gd name="T69" fmla="*/ 237 h 320"/>
              <a:gd name="T70" fmla="*/ 179 w 320"/>
              <a:gd name="T71" fmla="*/ 199 h 320"/>
              <a:gd name="T72" fmla="*/ 197 w 320"/>
              <a:gd name="T73" fmla="*/ 199 h 320"/>
              <a:gd name="T74" fmla="*/ 213 w 320"/>
              <a:gd name="T75" fmla="*/ 280 h 320"/>
              <a:gd name="T76" fmla="*/ 213 w 320"/>
              <a:gd name="T77" fmla="*/ 262 h 320"/>
              <a:gd name="T78" fmla="*/ 213 w 320"/>
              <a:gd name="T79" fmla="*/ 280 h 320"/>
              <a:gd name="T80" fmla="*/ 204 w 320"/>
              <a:gd name="T81" fmla="*/ 242 h 320"/>
              <a:gd name="T82" fmla="*/ 222 w 320"/>
              <a:gd name="T83" fmla="*/ 242 h 320"/>
              <a:gd name="T84" fmla="*/ 213 w 320"/>
              <a:gd name="T85" fmla="*/ 222 h 320"/>
              <a:gd name="T86" fmla="*/ 213 w 320"/>
              <a:gd name="T87" fmla="*/ 204 h 320"/>
              <a:gd name="T88" fmla="*/ 213 w 320"/>
              <a:gd name="T89" fmla="*/ 222 h 320"/>
              <a:gd name="T90" fmla="*/ 204 w 320"/>
              <a:gd name="T91" fmla="*/ 185 h 320"/>
              <a:gd name="T92" fmla="*/ 222 w 320"/>
              <a:gd name="T93" fmla="*/ 185 h 320"/>
              <a:gd name="T94" fmla="*/ 213 w 320"/>
              <a:gd name="T95" fmla="*/ 165 h 320"/>
              <a:gd name="T96" fmla="*/ 213 w 320"/>
              <a:gd name="T97" fmla="*/ 147 h 320"/>
              <a:gd name="T98" fmla="*/ 213 w 320"/>
              <a:gd name="T99" fmla="*/ 165 h 320"/>
              <a:gd name="T100" fmla="*/ 238 w 320"/>
              <a:gd name="T101" fmla="*/ 219 h 320"/>
              <a:gd name="T102" fmla="*/ 238 w 320"/>
              <a:gd name="T103" fmla="*/ 237 h 320"/>
              <a:gd name="T104" fmla="*/ 242 w 320"/>
              <a:gd name="T105" fmla="*/ 272 h 320"/>
              <a:gd name="T106" fmla="*/ 242 w 320"/>
              <a:gd name="T107" fmla="*/ 254 h 320"/>
              <a:gd name="T108" fmla="*/ 242 w 320"/>
              <a:gd name="T109" fmla="*/ 272 h 320"/>
              <a:gd name="T110" fmla="*/ 233 w 320"/>
              <a:gd name="T111" fmla="*/ 163 h 320"/>
              <a:gd name="T112" fmla="*/ 251 w 320"/>
              <a:gd name="T113" fmla="*/ 163 h 320"/>
              <a:gd name="T114" fmla="*/ 263 w 320"/>
              <a:gd name="T115" fmla="*/ 251 h 320"/>
              <a:gd name="T116" fmla="*/ 263 w 320"/>
              <a:gd name="T117" fmla="*/ 233 h 320"/>
              <a:gd name="T118" fmla="*/ 263 w 320"/>
              <a:gd name="T119" fmla="*/ 251 h 320"/>
              <a:gd name="T120" fmla="*/ 262 w 320"/>
              <a:gd name="T121" fmla="*/ 213 h 320"/>
              <a:gd name="T122" fmla="*/ 280 w 320"/>
              <a:gd name="T123" fmla="*/ 213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0" h="320">
                <a:moveTo>
                  <a:pt x="80" y="93"/>
                </a:moveTo>
                <a:lnTo>
                  <a:pt x="40" y="93"/>
                </a:lnTo>
                <a:cubicBezTo>
                  <a:pt x="40" y="93"/>
                  <a:pt x="53" y="78"/>
                  <a:pt x="53" y="67"/>
                </a:cubicBezTo>
                <a:lnTo>
                  <a:pt x="53" y="7"/>
                </a:lnTo>
                <a:cubicBezTo>
                  <a:pt x="53" y="3"/>
                  <a:pt x="56" y="0"/>
                  <a:pt x="60" y="0"/>
                </a:cubicBezTo>
                <a:cubicBezTo>
                  <a:pt x="64" y="0"/>
                  <a:pt x="67" y="3"/>
                  <a:pt x="67" y="7"/>
                </a:cubicBezTo>
                <a:lnTo>
                  <a:pt x="67" y="67"/>
                </a:lnTo>
                <a:cubicBezTo>
                  <a:pt x="67" y="79"/>
                  <a:pt x="80" y="93"/>
                  <a:pt x="80" y="93"/>
                </a:cubicBezTo>
                <a:close/>
                <a:moveTo>
                  <a:pt x="27" y="133"/>
                </a:moveTo>
                <a:lnTo>
                  <a:pt x="27" y="293"/>
                </a:lnTo>
                <a:lnTo>
                  <a:pt x="293" y="293"/>
                </a:lnTo>
                <a:lnTo>
                  <a:pt x="293" y="133"/>
                </a:lnTo>
                <a:lnTo>
                  <a:pt x="27" y="133"/>
                </a:lnTo>
                <a:close/>
                <a:moveTo>
                  <a:pt x="320" y="133"/>
                </a:moveTo>
                <a:lnTo>
                  <a:pt x="320" y="293"/>
                </a:lnTo>
                <a:cubicBezTo>
                  <a:pt x="320" y="308"/>
                  <a:pt x="308" y="320"/>
                  <a:pt x="293" y="320"/>
                </a:cubicBezTo>
                <a:lnTo>
                  <a:pt x="27" y="320"/>
                </a:lnTo>
                <a:cubicBezTo>
                  <a:pt x="12" y="320"/>
                  <a:pt x="0" y="308"/>
                  <a:pt x="0" y="293"/>
                </a:cubicBezTo>
                <a:lnTo>
                  <a:pt x="0" y="133"/>
                </a:lnTo>
                <a:cubicBezTo>
                  <a:pt x="0" y="119"/>
                  <a:pt x="12" y="107"/>
                  <a:pt x="27" y="107"/>
                </a:cubicBezTo>
                <a:lnTo>
                  <a:pt x="293" y="107"/>
                </a:lnTo>
                <a:cubicBezTo>
                  <a:pt x="308" y="107"/>
                  <a:pt x="320" y="119"/>
                  <a:pt x="320" y="133"/>
                </a:cubicBezTo>
                <a:close/>
                <a:moveTo>
                  <a:pt x="141" y="147"/>
                </a:moveTo>
                <a:lnTo>
                  <a:pt x="40" y="147"/>
                </a:lnTo>
                <a:lnTo>
                  <a:pt x="40" y="200"/>
                </a:lnTo>
                <a:lnTo>
                  <a:pt x="67" y="200"/>
                </a:lnTo>
                <a:lnTo>
                  <a:pt x="80" y="173"/>
                </a:lnTo>
                <a:lnTo>
                  <a:pt x="93" y="200"/>
                </a:lnTo>
                <a:lnTo>
                  <a:pt x="112" y="200"/>
                </a:lnTo>
                <a:cubicBezTo>
                  <a:pt x="114" y="182"/>
                  <a:pt x="126" y="155"/>
                  <a:pt x="141" y="147"/>
                </a:cubicBezTo>
                <a:close/>
                <a:moveTo>
                  <a:pt x="263" y="176"/>
                </a:moveTo>
                <a:cubicBezTo>
                  <a:pt x="268" y="176"/>
                  <a:pt x="272" y="180"/>
                  <a:pt x="272" y="185"/>
                </a:cubicBezTo>
                <a:cubicBezTo>
                  <a:pt x="272" y="189"/>
                  <a:pt x="268" y="194"/>
                  <a:pt x="263" y="194"/>
                </a:cubicBezTo>
                <a:cubicBezTo>
                  <a:pt x="258" y="194"/>
                  <a:pt x="254" y="189"/>
                  <a:pt x="254" y="185"/>
                </a:cubicBezTo>
                <a:cubicBezTo>
                  <a:pt x="254" y="180"/>
                  <a:pt x="258" y="176"/>
                  <a:pt x="263" y="176"/>
                </a:cubicBezTo>
                <a:close/>
                <a:moveTo>
                  <a:pt x="238" y="190"/>
                </a:moveTo>
                <a:cubicBezTo>
                  <a:pt x="243" y="190"/>
                  <a:pt x="247" y="194"/>
                  <a:pt x="247" y="199"/>
                </a:cubicBezTo>
                <a:cubicBezTo>
                  <a:pt x="247" y="204"/>
                  <a:pt x="243" y="208"/>
                  <a:pt x="238" y="208"/>
                </a:cubicBezTo>
                <a:cubicBezTo>
                  <a:pt x="233" y="208"/>
                  <a:pt x="229" y="204"/>
                  <a:pt x="229" y="199"/>
                </a:cubicBezTo>
                <a:cubicBezTo>
                  <a:pt x="229" y="194"/>
                  <a:pt x="233" y="190"/>
                  <a:pt x="238" y="190"/>
                </a:cubicBezTo>
                <a:close/>
                <a:moveTo>
                  <a:pt x="185" y="154"/>
                </a:moveTo>
                <a:cubicBezTo>
                  <a:pt x="189" y="154"/>
                  <a:pt x="194" y="158"/>
                  <a:pt x="194" y="163"/>
                </a:cubicBezTo>
                <a:cubicBezTo>
                  <a:pt x="194" y="168"/>
                  <a:pt x="189" y="172"/>
                  <a:pt x="185" y="172"/>
                </a:cubicBezTo>
                <a:cubicBezTo>
                  <a:pt x="180" y="172"/>
                  <a:pt x="175" y="168"/>
                  <a:pt x="175" y="163"/>
                </a:cubicBezTo>
                <a:cubicBezTo>
                  <a:pt x="175" y="158"/>
                  <a:pt x="180" y="154"/>
                  <a:pt x="185" y="154"/>
                </a:cubicBezTo>
                <a:close/>
                <a:moveTo>
                  <a:pt x="147" y="213"/>
                </a:moveTo>
                <a:cubicBezTo>
                  <a:pt x="147" y="208"/>
                  <a:pt x="151" y="204"/>
                  <a:pt x="156" y="204"/>
                </a:cubicBezTo>
                <a:cubicBezTo>
                  <a:pt x="161" y="204"/>
                  <a:pt x="165" y="208"/>
                  <a:pt x="165" y="213"/>
                </a:cubicBezTo>
                <a:cubicBezTo>
                  <a:pt x="165" y="218"/>
                  <a:pt x="161" y="222"/>
                  <a:pt x="156" y="222"/>
                </a:cubicBezTo>
                <a:cubicBezTo>
                  <a:pt x="151" y="222"/>
                  <a:pt x="147" y="218"/>
                  <a:pt x="147" y="213"/>
                </a:cubicBezTo>
                <a:close/>
                <a:moveTo>
                  <a:pt x="163" y="251"/>
                </a:moveTo>
                <a:cubicBezTo>
                  <a:pt x="158" y="251"/>
                  <a:pt x="154" y="247"/>
                  <a:pt x="154" y="242"/>
                </a:cubicBezTo>
                <a:cubicBezTo>
                  <a:pt x="154" y="237"/>
                  <a:pt x="158" y="233"/>
                  <a:pt x="163" y="233"/>
                </a:cubicBezTo>
                <a:cubicBezTo>
                  <a:pt x="168" y="233"/>
                  <a:pt x="172" y="237"/>
                  <a:pt x="172" y="242"/>
                </a:cubicBezTo>
                <a:cubicBezTo>
                  <a:pt x="172" y="247"/>
                  <a:pt x="168" y="251"/>
                  <a:pt x="163" y="251"/>
                </a:cubicBezTo>
                <a:close/>
                <a:moveTo>
                  <a:pt x="163" y="194"/>
                </a:moveTo>
                <a:cubicBezTo>
                  <a:pt x="158" y="194"/>
                  <a:pt x="154" y="189"/>
                  <a:pt x="154" y="185"/>
                </a:cubicBezTo>
                <a:cubicBezTo>
                  <a:pt x="154" y="180"/>
                  <a:pt x="158" y="175"/>
                  <a:pt x="163" y="175"/>
                </a:cubicBezTo>
                <a:cubicBezTo>
                  <a:pt x="168" y="175"/>
                  <a:pt x="172" y="180"/>
                  <a:pt x="172" y="185"/>
                </a:cubicBezTo>
                <a:cubicBezTo>
                  <a:pt x="172" y="189"/>
                  <a:pt x="168" y="194"/>
                  <a:pt x="163" y="194"/>
                </a:cubicBezTo>
                <a:close/>
                <a:moveTo>
                  <a:pt x="185" y="272"/>
                </a:moveTo>
                <a:cubicBezTo>
                  <a:pt x="180" y="272"/>
                  <a:pt x="175" y="268"/>
                  <a:pt x="175" y="263"/>
                </a:cubicBezTo>
                <a:cubicBezTo>
                  <a:pt x="175" y="258"/>
                  <a:pt x="180" y="254"/>
                  <a:pt x="185" y="254"/>
                </a:cubicBezTo>
                <a:cubicBezTo>
                  <a:pt x="189" y="254"/>
                  <a:pt x="194" y="258"/>
                  <a:pt x="194" y="263"/>
                </a:cubicBezTo>
                <a:cubicBezTo>
                  <a:pt x="194" y="268"/>
                  <a:pt x="189" y="272"/>
                  <a:pt x="185" y="272"/>
                </a:cubicBezTo>
                <a:close/>
                <a:moveTo>
                  <a:pt x="188" y="237"/>
                </a:moveTo>
                <a:cubicBezTo>
                  <a:pt x="183" y="237"/>
                  <a:pt x="179" y="233"/>
                  <a:pt x="179" y="228"/>
                </a:cubicBezTo>
                <a:cubicBezTo>
                  <a:pt x="179" y="223"/>
                  <a:pt x="183" y="219"/>
                  <a:pt x="188" y="219"/>
                </a:cubicBezTo>
                <a:cubicBezTo>
                  <a:pt x="193" y="219"/>
                  <a:pt x="197" y="223"/>
                  <a:pt x="197" y="228"/>
                </a:cubicBezTo>
                <a:cubicBezTo>
                  <a:pt x="197" y="233"/>
                  <a:pt x="193" y="237"/>
                  <a:pt x="188" y="237"/>
                </a:cubicBezTo>
                <a:close/>
                <a:moveTo>
                  <a:pt x="188" y="208"/>
                </a:moveTo>
                <a:cubicBezTo>
                  <a:pt x="183" y="208"/>
                  <a:pt x="179" y="204"/>
                  <a:pt x="179" y="199"/>
                </a:cubicBezTo>
                <a:cubicBezTo>
                  <a:pt x="179" y="194"/>
                  <a:pt x="183" y="190"/>
                  <a:pt x="188" y="190"/>
                </a:cubicBezTo>
                <a:cubicBezTo>
                  <a:pt x="193" y="190"/>
                  <a:pt x="197" y="194"/>
                  <a:pt x="197" y="199"/>
                </a:cubicBezTo>
                <a:cubicBezTo>
                  <a:pt x="197" y="204"/>
                  <a:pt x="193" y="208"/>
                  <a:pt x="188" y="208"/>
                </a:cubicBezTo>
                <a:close/>
                <a:moveTo>
                  <a:pt x="213" y="280"/>
                </a:moveTo>
                <a:cubicBezTo>
                  <a:pt x="208" y="280"/>
                  <a:pt x="204" y="276"/>
                  <a:pt x="204" y="271"/>
                </a:cubicBezTo>
                <a:cubicBezTo>
                  <a:pt x="204" y="266"/>
                  <a:pt x="208" y="262"/>
                  <a:pt x="213" y="262"/>
                </a:cubicBezTo>
                <a:cubicBezTo>
                  <a:pt x="218" y="262"/>
                  <a:pt x="222" y="266"/>
                  <a:pt x="222" y="271"/>
                </a:cubicBezTo>
                <a:cubicBezTo>
                  <a:pt x="222" y="276"/>
                  <a:pt x="218" y="280"/>
                  <a:pt x="213" y="280"/>
                </a:cubicBezTo>
                <a:close/>
                <a:moveTo>
                  <a:pt x="213" y="251"/>
                </a:moveTo>
                <a:cubicBezTo>
                  <a:pt x="208" y="251"/>
                  <a:pt x="204" y="247"/>
                  <a:pt x="204" y="242"/>
                </a:cubicBezTo>
                <a:cubicBezTo>
                  <a:pt x="204" y="237"/>
                  <a:pt x="208" y="233"/>
                  <a:pt x="213" y="233"/>
                </a:cubicBezTo>
                <a:cubicBezTo>
                  <a:pt x="218" y="233"/>
                  <a:pt x="222" y="237"/>
                  <a:pt x="222" y="242"/>
                </a:cubicBezTo>
                <a:cubicBezTo>
                  <a:pt x="222" y="247"/>
                  <a:pt x="218" y="251"/>
                  <a:pt x="213" y="251"/>
                </a:cubicBezTo>
                <a:close/>
                <a:moveTo>
                  <a:pt x="213" y="222"/>
                </a:moveTo>
                <a:cubicBezTo>
                  <a:pt x="208" y="222"/>
                  <a:pt x="204" y="218"/>
                  <a:pt x="204" y="213"/>
                </a:cubicBezTo>
                <a:cubicBezTo>
                  <a:pt x="204" y="208"/>
                  <a:pt x="208" y="204"/>
                  <a:pt x="213" y="204"/>
                </a:cubicBezTo>
                <a:cubicBezTo>
                  <a:pt x="218" y="204"/>
                  <a:pt x="222" y="208"/>
                  <a:pt x="222" y="213"/>
                </a:cubicBezTo>
                <a:cubicBezTo>
                  <a:pt x="222" y="218"/>
                  <a:pt x="218" y="222"/>
                  <a:pt x="213" y="222"/>
                </a:cubicBezTo>
                <a:close/>
                <a:moveTo>
                  <a:pt x="213" y="194"/>
                </a:moveTo>
                <a:cubicBezTo>
                  <a:pt x="208" y="194"/>
                  <a:pt x="204" y="189"/>
                  <a:pt x="204" y="185"/>
                </a:cubicBezTo>
                <a:cubicBezTo>
                  <a:pt x="204" y="180"/>
                  <a:pt x="208" y="176"/>
                  <a:pt x="213" y="176"/>
                </a:cubicBezTo>
                <a:cubicBezTo>
                  <a:pt x="218" y="176"/>
                  <a:pt x="222" y="180"/>
                  <a:pt x="222" y="185"/>
                </a:cubicBezTo>
                <a:cubicBezTo>
                  <a:pt x="222" y="189"/>
                  <a:pt x="218" y="194"/>
                  <a:pt x="213" y="194"/>
                </a:cubicBezTo>
                <a:close/>
                <a:moveTo>
                  <a:pt x="213" y="165"/>
                </a:moveTo>
                <a:cubicBezTo>
                  <a:pt x="208" y="165"/>
                  <a:pt x="204" y="161"/>
                  <a:pt x="204" y="156"/>
                </a:cubicBezTo>
                <a:cubicBezTo>
                  <a:pt x="204" y="151"/>
                  <a:pt x="208" y="147"/>
                  <a:pt x="213" y="147"/>
                </a:cubicBezTo>
                <a:cubicBezTo>
                  <a:pt x="218" y="147"/>
                  <a:pt x="222" y="151"/>
                  <a:pt x="222" y="156"/>
                </a:cubicBezTo>
                <a:cubicBezTo>
                  <a:pt x="222" y="161"/>
                  <a:pt x="218" y="165"/>
                  <a:pt x="213" y="165"/>
                </a:cubicBezTo>
                <a:close/>
                <a:moveTo>
                  <a:pt x="229" y="228"/>
                </a:moveTo>
                <a:cubicBezTo>
                  <a:pt x="229" y="223"/>
                  <a:pt x="233" y="219"/>
                  <a:pt x="238" y="219"/>
                </a:cubicBezTo>
                <a:cubicBezTo>
                  <a:pt x="243" y="219"/>
                  <a:pt x="247" y="223"/>
                  <a:pt x="247" y="228"/>
                </a:cubicBezTo>
                <a:cubicBezTo>
                  <a:pt x="247" y="233"/>
                  <a:pt x="243" y="237"/>
                  <a:pt x="238" y="237"/>
                </a:cubicBezTo>
                <a:cubicBezTo>
                  <a:pt x="233" y="237"/>
                  <a:pt x="229" y="233"/>
                  <a:pt x="229" y="228"/>
                </a:cubicBezTo>
                <a:close/>
                <a:moveTo>
                  <a:pt x="242" y="272"/>
                </a:moveTo>
                <a:cubicBezTo>
                  <a:pt x="237" y="272"/>
                  <a:pt x="233" y="268"/>
                  <a:pt x="233" y="263"/>
                </a:cubicBezTo>
                <a:cubicBezTo>
                  <a:pt x="233" y="258"/>
                  <a:pt x="237" y="254"/>
                  <a:pt x="242" y="254"/>
                </a:cubicBezTo>
                <a:cubicBezTo>
                  <a:pt x="247" y="254"/>
                  <a:pt x="251" y="258"/>
                  <a:pt x="251" y="263"/>
                </a:cubicBezTo>
                <a:cubicBezTo>
                  <a:pt x="251" y="268"/>
                  <a:pt x="247" y="272"/>
                  <a:pt x="242" y="272"/>
                </a:cubicBezTo>
                <a:close/>
                <a:moveTo>
                  <a:pt x="242" y="172"/>
                </a:moveTo>
                <a:cubicBezTo>
                  <a:pt x="237" y="172"/>
                  <a:pt x="233" y="168"/>
                  <a:pt x="233" y="163"/>
                </a:cubicBezTo>
                <a:cubicBezTo>
                  <a:pt x="233" y="158"/>
                  <a:pt x="237" y="154"/>
                  <a:pt x="242" y="154"/>
                </a:cubicBezTo>
                <a:cubicBezTo>
                  <a:pt x="247" y="154"/>
                  <a:pt x="251" y="158"/>
                  <a:pt x="251" y="163"/>
                </a:cubicBezTo>
                <a:cubicBezTo>
                  <a:pt x="251" y="168"/>
                  <a:pt x="247" y="172"/>
                  <a:pt x="242" y="172"/>
                </a:cubicBezTo>
                <a:close/>
                <a:moveTo>
                  <a:pt x="263" y="251"/>
                </a:moveTo>
                <a:cubicBezTo>
                  <a:pt x="258" y="251"/>
                  <a:pt x="254" y="247"/>
                  <a:pt x="254" y="242"/>
                </a:cubicBezTo>
                <a:cubicBezTo>
                  <a:pt x="254" y="237"/>
                  <a:pt x="258" y="233"/>
                  <a:pt x="263" y="233"/>
                </a:cubicBezTo>
                <a:cubicBezTo>
                  <a:pt x="268" y="233"/>
                  <a:pt x="272" y="237"/>
                  <a:pt x="272" y="242"/>
                </a:cubicBezTo>
                <a:cubicBezTo>
                  <a:pt x="272" y="247"/>
                  <a:pt x="268" y="251"/>
                  <a:pt x="263" y="251"/>
                </a:cubicBezTo>
                <a:close/>
                <a:moveTo>
                  <a:pt x="271" y="222"/>
                </a:moveTo>
                <a:cubicBezTo>
                  <a:pt x="266" y="222"/>
                  <a:pt x="262" y="218"/>
                  <a:pt x="262" y="213"/>
                </a:cubicBezTo>
                <a:cubicBezTo>
                  <a:pt x="262" y="208"/>
                  <a:pt x="266" y="204"/>
                  <a:pt x="271" y="204"/>
                </a:cubicBezTo>
                <a:cubicBezTo>
                  <a:pt x="276" y="204"/>
                  <a:pt x="280" y="208"/>
                  <a:pt x="280" y="213"/>
                </a:cubicBezTo>
                <a:cubicBezTo>
                  <a:pt x="280" y="218"/>
                  <a:pt x="276" y="222"/>
                  <a:pt x="271" y="222"/>
                </a:cubicBezTo>
                <a:close/>
              </a:path>
            </a:pathLst>
          </a:custGeom>
          <a:solidFill>
            <a:srgbClr val="F2AA5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>
              <a:solidFill>
                <a:srgbClr val="F2AA5D"/>
              </a:solidFill>
            </a:endParaRPr>
          </a:p>
        </p:txBody>
      </p:sp>
      <p:grpSp>
        <p:nvGrpSpPr>
          <p:cNvPr id="12" name="Skupina 11"/>
          <p:cNvGrpSpPr/>
          <p:nvPr/>
        </p:nvGrpSpPr>
        <p:grpSpPr>
          <a:xfrm>
            <a:off x="748800" y="5376396"/>
            <a:ext cx="7997345" cy="726475"/>
            <a:chOff x="748800" y="5376396"/>
            <a:chExt cx="7997345" cy="726475"/>
          </a:xfrm>
        </p:grpSpPr>
        <p:graphicFrame>
          <p:nvGraphicFramePr>
            <p:cNvPr id="19" name="Diagram 18"/>
            <p:cNvGraphicFramePr/>
            <p:nvPr>
              <p:extLst>
                <p:ext uri="{D42A27DB-BD31-4B8C-83A1-F6EECF244321}">
                  <p14:modId xmlns:p14="http://schemas.microsoft.com/office/powerpoint/2010/main" val="1973226287"/>
                </p:ext>
              </p:extLst>
            </p:nvPr>
          </p:nvGraphicFramePr>
          <p:xfrm>
            <a:off x="748800" y="5376396"/>
            <a:ext cx="7997345" cy="6767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21" name="TextovéPole 1"/>
            <p:cNvSpPr txBox="1"/>
            <p:nvPr/>
          </p:nvSpPr>
          <p:spPr>
            <a:xfrm>
              <a:off x="7831735" y="5838879"/>
              <a:ext cx="508034" cy="263992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000" dirty="0">
                  <a:solidFill>
                    <a:schemeClr val="accent2">
                      <a:lumMod val="75000"/>
                    </a:schemeClr>
                  </a:solidFill>
                </a:rPr>
                <a:t>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003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8593250"/>
              </p:ext>
            </p:extLst>
          </p:nvPr>
        </p:nvGraphicFramePr>
        <p:xfrm>
          <a:off x="342900" y="1576800"/>
          <a:ext cx="11363325" cy="495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240" y="251618"/>
            <a:ext cx="10842088" cy="1325563"/>
          </a:xfrm>
        </p:spPr>
        <p:txBody>
          <a:bodyPr>
            <a:normAutofit/>
          </a:bodyPr>
          <a:lstStyle/>
          <a:p>
            <a:r>
              <a:rPr lang="cs-CZ" sz="2800" dirty="0">
                <a:solidFill>
                  <a:schemeClr val="tx1"/>
                </a:solidFill>
              </a:rPr>
              <a:t>Vývoj nadregionálních rozhlasových stanic – 2/2</a:t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2800" b="0" dirty="0">
                <a:solidFill>
                  <a:schemeClr val="tx1"/>
                </a:solidFill>
              </a:rPr>
              <a:t>Poslech minulý týden (v tis.)</a:t>
            </a:r>
          </a:p>
        </p:txBody>
      </p:sp>
      <p:pic>
        <p:nvPicPr>
          <p:cNvPr id="20" name="Picture 4" descr="Výsledek obrázku pro fajn radio logo">
            <a:extLst>
              <a:ext uri="{FF2B5EF4-FFF2-40B4-BE49-F238E27FC236}">
                <a16:creationId xmlns:a16="http://schemas.microsoft.com/office/drawing/2014/main" id="{53A029FE-6305-4B36-8BAC-6189EA032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0193" y="1908642"/>
            <a:ext cx="613188" cy="61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Výsledek obrázku pro radio čas logo">
            <a:extLst>
              <a:ext uri="{FF2B5EF4-FFF2-40B4-BE49-F238E27FC236}">
                <a16:creationId xmlns:a16="http://schemas.microsoft.com/office/drawing/2014/main" id="{D10B4374-2A3A-4500-AB44-49BAE11EC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2367" y="2902363"/>
            <a:ext cx="485675" cy="33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Výsledek obrázku pro rock radio logo">
            <a:extLst>
              <a:ext uri="{FF2B5EF4-FFF2-40B4-BE49-F238E27FC236}">
                <a16:creationId xmlns:a16="http://schemas.microsoft.com/office/drawing/2014/main" id="{28BECC20-B82C-4271-95B1-0FCA802F2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30193" y="4669337"/>
            <a:ext cx="465150" cy="31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Přímá spojnice 7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146"/>
          <p:cNvSpPr>
            <a:spLocks noChangeAspect="1" noEditPoints="1"/>
          </p:cNvSpPr>
          <p:nvPr/>
        </p:nvSpPr>
        <p:spPr bwMode="auto">
          <a:xfrm>
            <a:off x="301723" y="348907"/>
            <a:ext cx="505479" cy="505479"/>
          </a:xfrm>
          <a:custGeom>
            <a:avLst/>
            <a:gdLst>
              <a:gd name="T0" fmla="*/ 40 w 320"/>
              <a:gd name="T1" fmla="*/ 93 h 320"/>
              <a:gd name="T2" fmla="*/ 53 w 320"/>
              <a:gd name="T3" fmla="*/ 7 h 320"/>
              <a:gd name="T4" fmla="*/ 67 w 320"/>
              <a:gd name="T5" fmla="*/ 7 h 320"/>
              <a:gd name="T6" fmla="*/ 80 w 320"/>
              <a:gd name="T7" fmla="*/ 93 h 320"/>
              <a:gd name="T8" fmla="*/ 27 w 320"/>
              <a:gd name="T9" fmla="*/ 293 h 320"/>
              <a:gd name="T10" fmla="*/ 293 w 320"/>
              <a:gd name="T11" fmla="*/ 133 h 320"/>
              <a:gd name="T12" fmla="*/ 320 w 320"/>
              <a:gd name="T13" fmla="*/ 133 h 320"/>
              <a:gd name="T14" fmla="*/ 293 w 320"/>
              <a:gd name="T15" fmla="*/ 320 h 320"/>
              <a:gd name="T16" fmla="*/ 0 w 320"/>
              <a:gd name="T17" fmla="*/ 293 h 320"/>
              <a:gd name="T18" fmla="*/ 27 w 320"/>
              <a:gd name="T19" fmla="*/ 107 h 320"/>
              <a:gd name="T20" fmla="*/ 320 w 320"/>
              <a:gd name="T21" fmla="*/ 133 h 320"/>
              <a:gd name="T22" fmla="*/ 40 w 320"/>
              <a:gd name="T23" fmla="*/ 147 h 320"/>
              <a:gd name="T24" fmla="*/ 67 w 320"/>
              <a:gd name="T25" fmla="*/ 200 h 320"/>
              <a:gd name="T26" fmla="*/ 93 w 320"/>
              <a:gd name="T27" fmla="*/ 200 h 320"/>
              <a:gd name="T28" fmla="*/ 141 w 320"/>
              <a:gd name="T29" fmla="*/ 147 h 320"/>
              <a:gd name="T30" fmla="*/ 272 w 320"/>
              <a:gd name="T31" fmla="*/ 185 h 320"/>
              <a:gd name="T32" fmla="*/ 254 w 320"/>
              <a:gd name="T33" fmla="*/ 185 h 320"/>
              <a:gd name="T34" fmla="*/ 238 w 320"/>
              <a:gd name="T35" fmla="*/ 190 h 320"/>
              <a:gd name="T36" fmla="*/ 238 w 320"/>
              <a:gd name="T37" fmla="*/ 208 h 320"/>
              <a:gd name="T38" fmla="*/ 238 w 320"/>
              <a:gd name="T39" fmla="*/ 190 h 320"/>
              <a:gd name="T40" fmla="*/ 194 w 320"/>
              <a:gd name="T41" fmla="*/ 163 h 320"/>
              <a:gd name="T42" fmla="*/ 175 w 320"/>
              <a:gd name="T43" fmla="*/ 163 h 320"/>
              <a:gd name="T44" fmla="*/ 147 w 320"/>
              <a:gd name="T45" fmla="*/ 213 h 320"/>
              <a:gd name="T46" fmla="*/ 165 w 320"/>
              <a:gd name="T47" fmla="*/ 213 h 320"/>
              <a:gd name="T48" fmla="*/ 147 w 320"/>
              <a:gd name="T49" fmla="*/ 213 h 320"/>
              <a:gd name="T50" fmla="*/ 154 w 320"/>
              <a:gd name="T51" fmla="*/ 242 h 320"/>
              <a:gd name="T52" fmla="*/ 172 w 320"/>
              <a:gd name="T53" fmla="*/ 242 h 320"/>
              <a:gd name="T54" fmla="*/ 163 w 320"/>
              <a:gd name="T55" fmla="*/ 194 h 320"/>
              <a:gd name="T56" fmla="*/ 163 w 320"/>
              <a:gd name="T57" fmla="*/ 175 h 320"/>
              <a:gd name="T58" fmla="*/ 163 w 320"/>
              <a:gd name="T59" fmla="*/ 194 h 320"/>
              <a:gd name="T60" fmla="*/ 175 w 320"/>
              <a:gd name="T61" fmla="*/ 263 h 320"/>
              <a:gd name="T62" fmla="*/ 194 w 320"/>
              <a:gd name="T63" fmla="*/ 263 h 320"/>
              <a:gd name="T64" fmla="*/ 188 w 320"/>
              <a:gd name="T65" fmla="*/ 237 h 320"/>
              <a:gd name="T66" fmla="*/ 188 w 320"/>
              <a:gd name="T67" fmla="*/ 219 h 320"/>
              <a:gd name="T68" fmla="*/ 188 w 320"/>
              <a:gd name="T69" fmla="*/ 237 h 320"/>
              <a:gd name="T70" fmla="*/ 179 w 320"/>
              <a:gd name="T71" fmla="*/ 199 h 320"/>
              <a:gd name="T72" fmla="*/ 197 w 320"/>
              <a:gd name="T73" fmla="*/ 199 h 320"/>
              <a:gd name="T74" fmla="*/ 213 w 320"/>
              <a:gd name="T75" fmla="*/ 280 h 320"/>
              <a:gd name="T76" fmla="*/ 213 w 320"/>
              <a:gd name="T77" fmla="*/ 262 h 320"/>
              <a:gd name="T78" fmla="*/ 213 w 320"/>
              <a:gd name="T79" fmla="*/ 280 h 320"/>
              <a:gd name="T80" fmla="*/ 204 w 320"/>
              <a:gd name="T81" fmla="*/ 242 h 320"/>
              <a:gd name="T82" fmla="*/ 222 w 320"/>
              <a:gd name="T83" fmla="*/ 242 h 320"/>
              <a:gd name="T84" fmla="*/ 213 w 320"/>
              <a:gd name="T85" fmla="*/ 222 h 320"/>
              <a:gd name="T86" fmla="*/ 213 w 320"/>
              <a:gd name="T87" fmla="*/ 204 h 320"/>
              <a:gd name="T88" fmla="*/ 213 w 320"/>
              <a:gd name="T89" fmla="*/ 222 h 320"/>
              <a:gd name="T90" fmla="*/ 204 w 320"/>
              <a:gd name="T91" fmla="*/ 185 h 320"/>
              <a:gd name="T92" fmla="*/ 222 w 320"/>
              <a:gd name="T93" fmla="*/ 185 h 320"/>
              <a:gd name="T94" fmla="*/ 213 w 320"/>
              <a:gd name="T95" fmla="*/ 165 h 320"/>
              <a:gd name="T96" fmla="*/ 213 w 320"/>
              <a:gd name="T97" fmla="*/ 147 h 320"/>
              <a:gd name="T98" fmla="*/ 213 w 320"/>
              <a:gd name="T99" fmla="*/ 165 h 320"/>
              <a:gd name="T100" fmla="*/ 238 w 320"/>
              <a:gd name="T101" fmla="*/ 219 h 320"/>
              <a:gd name="T102" fmla="*/ 238 w 320"/>
              <a:gd name="T103" fmla="*/ 237 h 320"/>
              <a:gd name="T104" fmla="*/ 242 w 320"/>
              <a:gd name="T105" fmla="*/ 272 h 320"/>
              <a:gd name="T106" fmla="*/ 242 w 320"/>
              <a:gd name="T107" fmla="*/ 254 h 320"/>
              <a:gd name="T108" fmla="*/ 242 w 320"/>
              <a:gd name="T109" fmla="*/ 272 h 320"/>
              <a:gd name="T110" fmla="*/ 233 w 320"/>
              <a:gd name="T111" fmla="*/ 163 h 320"/>
              <a:gd name="T112" fmla="*/ 251 w 320"/>
              <a:gd name="T113" fmla="*/ 163 h 320"/>
              <a:gd name="T114" fmla="*/ 263 w 320"/>
              <a:gd name="T115" fmla="*/ 251 h 320"/>
              <a:gd name="T116" fmla="*/ 263 w 320"/>
              <a:gd name="T117" fmla="*/ 233 h 320"/>
              <a:gd name="T118" fmla="*/ 263 w 320"/>
              <a:gd name="T119" fmla="*/ 251 h 320"/>
              <a:gd name="T120" fmla="*/ 262 w 320"/>
              <a:gd name="T121" fmla="*/ 213 h 320"/>
              <a:gd name="T122" fmla="*/ 280 w 320"/>
              <a:gd name="T123" fmla="*/ 213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0" h="320">
                <a:moveTo>
                  <a:pt x="80" y="93"/>
                </a:moveTo>
                <a:lnTo>
                  <a:pt x="40" y="93"/>
                </a:lnTo>
                <a:cubicBezTo>
                  <a:pt x="40" y="93"/>
                  <a:pt x="53" y="78"/>
                  <a:pt x="53" y="67"/>
                </a:cubicBezTo>
                <a:lnTo>
                  <a:pt x="53" y="7"/>
                </a:lnTo>
                <a:cubicBezTo>
                  <a:pt x="53" y="3"/>
                  <a:pt x="56" y="0"/>
                  <a:pt x="60" y="0"/>
                </a:cubicBezTo>
                <a:cubicBezTo>
                  <a:pt x="64" y="0"/>
                  <a:pt x="67" y="3"/>
                  <a:pt x="67" y="7"/>
                </a:cubicBezTo>
                <a:lnTo>
                  <a:pt x="67" y="67"/>
                </a:lnTo>
                <a:cubicBezTo>
                  <a:pt x="67" y="79"/>
                  <a:pt x="80" y="93"/>
                  <a:pt x="80" y="93"/>
                </a:cubicBezTo>
                <a:close/>
                <a:moveTo>
                  <a:pt x="27" y="133"/>
                </a:moveTo>
                <a:lnTo>
                  <a:pt x="27" y="293"/>
                </a:lnTo>
                <a:lnTo>
                  <a:pt x="293" y="293"/>
                </a:lnTo>
                <a:lnTo>
                  <a:pt x="293" y="133"/>
                </a:lnTo>
                <a:lnTo>
                  <a:pt x="27" y="133"/>
                </a:lnTo>
                <a:close/>
                <a:moveTo>
                  <a:pt x="320" y="133"/>
                </a:moveTo>
                <a:lnTo>
                  <a:pt x="320" y="293"/>
                </a:lnTo>
                <a:cubicBezTo>
                  <a:pt x="320" y="308"/>
                  <a:pt x="308" y="320"/>
                  <a:pt x="293" y="320"/>
                </a:cubicBezTo>
                <a:lnTo>
                  <a:pt x="27" y="320"/>
                </a:lnTo>
                <a:cubicBezTo>
                  <a:pt x="12" y="320"/>
                  <a:pt x="0" y="308"/>
                  <a:pt x="0" y="293"/>
                </a:cubicBezTo>
                <a:lnTo>
                  <a:pt x="0" y="133"/>
                </a:lnTo>
                <a:cubicBezTo>
                  <a:pt x="0" y="119"/>
                  <a:pt x="12" y="107"/>
                  <a:pt x="27" y="107"/>
                </a:cubicBezTo>
                <a:lnTo>
                  <a:pt x="293" y="107"/>
                </a:lnTo>
                <a:cubicBezTo>
                  <a:pt x="308" y="107"/>
                  <a:pt x="320" y="119"/>
                  <a:pt x="320" y="133"/>
                </a:cubicBezTo>
                <a:close/>
                <a:moveTo>
                  <a:pt x="141" y="147"/>
                </a:moveTo>
                <a:lnTo>
                  <a:pt x="40" y="147"/>
                </a:lnTo>
                <a:lnTo>
                  <a:pt x="40" y="200"/>
                </a:lnTo>
                <a:lnTo>
                  <a:pt x="67" y="200"/>
                </a:lnTo>
                <a:lnTo>
                  <a:pt x="80" y="173"/>
                </a:lnTo>
                <a:lnTo>
                  <a:pt x="93" y="200"/>
                </a:lnTo>
                <a:lnTo>
                  <a:pt x="112" y="200"/>
                </a:lnTo>
                <a:cubicBezTo>
                  <a:pt x="114" y="182"/>
                  <a:pt x="126" y="155"/>
                  <a:pt x="141" y="147"/>
                </a:cubicBezTo>
                <a:close/>
                <a:moveTo>
                  <a:pt x="263" y="176"/>
                </a:moveTo>
                <a:cubicBezTo>
                  <a:pt x="268" y="176"/>
                  <a:pt x="272" y="180"/>
                  <a:pt x="272" y="185"/>
                </a:cubicBezTo>
                <a:cubicBezTo>
                  <a:pt x="272" y="189"/>
                  <a:pt x="268" y="194"/>
                  <a:pt x="263" y="194"/>
                </a:cubicBezTo>
                <a:cubicBezTo>
                  <a:pt x="258" y="194"/>
                  <a:pt x="254" y="189"/>
                  <a:pt x="254" y="185"/>
                </a:cubicBezTo>
                <a:cubicBezTo>
                  <a:pt x="254" y="180"/>
                  <a:pt x="258" y="176"/>
                  <a:pt x="263" y="176"/>
                </a:cubicBezTo>
                <a:close/>
                <a:moveTo>
                  <a:pt x="238" y="190"/>
                </a:moveTo>
                <a:cubicBezTo>
                  <a:pt x="243" y="190"/>
                  <a:pt x="247" y="194"/>
                  <a:pt x="247" y="199"/>
                </a:cubicBezTo>
                <a:cubicBezTo>
                  <a:pt x="247" y="204"/>
                  <a:pt x="243" y="208"/>
                  <a:pt x="238" y="208"/>
                </a:cubicBezTo>
                <a:cubicBezTo>
                  <a:pt x="233" y="208"/>
                  <a:pt x="229" y="204"/>
                  <a:pt x="229" y="199"/>
                </a:cubicBezTo>
                <a:cubicBezTo>
                  <a:pt x="229" y="194"/>
                  <a:pt x="233" y="190"/>
                  <a:pt x="238" y="190"/>
                </a:cubicBezTo>
                <a:close/>
                <a:moveTo>
                  <a:pt x="185" y="154"/>
                </a:moveTo>
                <a:cubicBezTo>
                  <a:pt x="189" y="154"/>
                  <a:pt x="194" y="158"/>
                  <a:pt x="194" y="163"/>
                </a:cubicBezTo>
                <a:cubicBezTo>
                  <a:pt x="194" y="168"/>
                  <a:pt x="189" y="172"/>
                  <a:pt x="185" y="172"/>
                </a:cubicBezTo>
                <a:cubicBezTo>
                  <a:pt x="180" y="172"/>
                  <a:pt x="175" y="168"/>
                  <a:pt x="175" y="163"/>
                </a:cubicBezTo>
                <a:cubicBezTo>
                  <a:pt x="175" y="158"/>
                  <a:pt x="180" y="154"/>
                  <a:pt x="185" y="154"/>
                </a:cubicBezTo>
                <a:close/>
                <a:moveTo>
                  <a:pt x="147" y="213"/>
                </a:moveTo>
                <a:cubicBezTo>
                  <a:pt x="147" y="208"/>
                  <a:pt x="151" y="204"/>
                  <a:pt x="156" y="204"/>
                </a:cubicBezTo>
                <a:cubicBezTo>
                  <a:pt x="161" y="204"/>
                  <a:pt x="165" y="208"/>
                  <a:pt x="165" y="213"/>
                </a:cubicBezTo>
                <a:cubicBezTo>
                  <a:pt x="165" y="218"/>
                  <a:pt x="161" y="222"/>
                  <a:pt x="156" y="222"/>
                </a:cubicBezTo>
                <a:cubicBezTo>
                  <a:pt x="151" y="222"/>
                  <a:pt x="147" y="218"/>
                  <a:pt x="147" y="213"/>
                </a:cubicBezTo>
                <a:close/>
                <a:moveTo>
                  <a:pt x="163" y="251"/>
                </a:moveTo>
                <a:cubicBezTo>
                  <a:pt x="158" y="251"/>
                  <a:pt x="154" y="247"/>
                  <a:pt x="154" y="242"/>
                </a:cubicBezTo>
                <a:cubicBezTo>
                  <a:pt x="154" y="237"/>
                  <a:pt x="158" y="233"/>
                  <a:pt x="163" y="233"/>
                </a:cubicBezTo>
                <a:cubicBezTo>
                  <a:pt x="168" y="233"/>
                  <a:pt x="172" y="237"/>
                  <a:pt x="172" y="242"/>
                </a:cubicBezTo>
                <a:cubicBezTo>
                  <a:pt x="172" y="247"/>
                  <a:pt x="168" y="251"/>
                  <a:pt x="163" y="251"/>
                </a:cubicBezTo>
                <a:close/>
                <a:moveTo>
                  <a:pt x="163" y="194"/>
                </a:moveTo>
                <a:cubicBezTo>
                  <a:pt x="158" y="194"/>
                  <a:pt x="154" y="189"/>
                  <a:pt x="154" y="185"/>
                </a:cubicBezTo>
                <a:cubicBezTo>
                  <a:pt x="154" y="180"/>
                  <a:pt x="158" y="175"/>
                  <a:pt x="163" y="175"/>
                </a:cubicBezTo>
                <a:cubicBezTo>
                  <a:pt x="168" y="175"/>
                  <a:pt x="172" y="180"/>
                  <a:pt x="172" y="185"/>
                </a:cubicBezTo>
                <a:cubicBezTo>
                  <a:pt x="172" y="189"/>
                  <a:pt x="168" y="194"/>
                  <a:pt x="163" y="194"/>
                </a:cubicBezTo>
                <a:close/>
                <a:moveTo>
                  <a:pt x="185" y="272"/>
                </a:moveTo>
                <a:cubicBezTo>
                  <a:pt x="180" y="272"/>
                  <a:pt x="175" y="268"/>
                  <a:pt x="175" y="263"/>
                </a:cubicBezTo>
                <a:cubicBezTo>
                  <a:pt x="175" y="258"/>
                  <a:pt x="180" y="254"/>
                  <a:pt x="185" y="254"/>
                </a:cubicBezTo>
                <a:cubicBezTo>
                  <a:pt x="189" y="254"/>
                  <a:pt x="194" y="258"/>
                  <a:pt x="194" y="263"/>
                </a:cubicBezTo>
                <a:cubicBezTo>
                  <a:pt x="194" y="268"/>
                  <a:pt x="189" y="272"/>
                  <a:pt x="185" y="272"/>
                </a:cubicBezTo>
                <a:close/>
                <a:moveTo>
                  <a:pt x="188" y="237"/>
                </a:moveTo>
                <a:cubicBezTo>
                  <a:pt x="183" y="237"/>
                  <a:pt x="179" y="233"/>
                  <a:pt x="179" y="228"/>
                </a:cubicBezTo>
                <a:cubicBezTo>
                  <a:pt x="179" y="223"/>
                  <a:pt x="183" y="219"/>
                  <a:pt x="188" y="219"/>
                </a:cubicBezTo>
                <a:cubicBezTo>
                  <a:pt x="193" y="219"/>
                  <a:pt x="197" y="223"/>
                  <a:pt x="197" y="228"/>
                </a:cubicBezTo>
                <a:cubicBezTo>
                  <a:pt x="197" y="233"/>
                  <a:pt x="193" y="237"/>
                  <a:pt x="188" y="237"/>
                </a:cubicBezTo>
                <a:close/>
                <a:moveTo>
                  <a:pt x="188" y="208"/>
                </a:moveTo>
                <a:cubicBezTo>
                  <a:pt x="183" y="208"/>
                  <a:pt x="179" y="204"/>
                  <a:pt x="179" y="199"/>
                </a:cubicBezTo>
                <a:cubicBezTo>
                  <a:pt x="179" y="194"/>
                  <a:pt x="183" y="190"/>
                  <a:pt x="188" y="190"/>
                </a:cubicBezTo>
                <a:cubicBezTo>
                  <a:pt x="193" y="190"/>
                  <a:pt x="197" y="194"/>
                  <a:pt x="197" y="199"/>
                </a:cubicBezTo>
                <a:cubicBezTo>
                  <a:pt x="197" y="204"/>
                  <a:pt x="193" y="208"/>
                  <a:pt x="188" y="208"/>
                </a:cubicBezTo>
                <a:close/>
                <a:moveTo>
                  <a:pt x="213" y="280"/>
                </a:moveTo>
                <a:cubicBezTo>
                  <a:pt x="208" y="280"/>
                  <a:pt x="204" y="276"/>
                  <a:pt x="204" y="271"/>
                </a:cubicBezTo>
                <a:cubicBezTo>
                  <a:pt x="204" y="266"/>
                  <a:pt x="208" y="262"/>
                  <a:pt x="213" y="262"/>
                </a:cubicBezTo>
                <a:cubicBezTo>
                  <a:pt x="218" y="262"/>
                  <a:pt x="222" y="266"/>
                  <a:pt x="222" y="271"/>
                </a:cubicBezTo>
                <a:cubicBezTo>
                  <a:pt x="222" y="276"/>
                  <a:pt x="218" y="280"/>
                  <a:pt x="213" y="280"/>
                </a:cubicBezTo>
                <a:close/>
                <a:moveTo>
                  <a:pt x="213" y="251"/>
                </a:moveTo>
                <a:cubicBezTo>
                  <a:pt x="208" y="251"/>
                  <a:pt x="204" y="247"/>
                  <a:pt x="204" y="242"/>
                </a:cubicBezTo>
                <a:cubicBezTo>
                  <a:pt x="204" y="237"/>
                  <a:pt x="208" y="233"/>
                  <a:pt x="213" y="233"/>
                </a:cubicBezTo>
                <a:cubicBezTo>
                  <a:pt x="218" y="233"/>
                  <a:pt x="222" y="237"/>
                  <a:pt x="222" y="242"/>
                </a:cubicBezTo>
                <a:cubicBezTo>
                  <a:pt x="222" y="247"/>
                  <a:pt x="218" y="251"/>
                  <a:pt x="213" y="251"/>
                </a:cubicBezTo>
                <a:close/>
                <a:moveTo>
                  <a:pt x="213" y="222"/>
                </a:moveTo>
                <a:cubicBezTo>
                  <a:pt x="208" y="222"/>
                  <a:pt x="204" y="218"/>
                  <a:pt x="204" y="213"/>
                </a:cubicBezTo>
                <a:cubicBezTo>
                  <a:pt x="204" y="208"/>
                  <a:pt x="208" y="204"/>
                  <a:pt x="213" y="204"/>
                </a:cubicBezTo>
                <a:cubicBezTo>
                  <a:pt x="218" y="204"/>
                  <a:pt x="222" y="208"/>
                  <a:pt x="222" y="213"/>
                </a:cubicBezTo>
                <a:cubicBezTo>
                  <a:pt x="222" y="218"/>
                  <a:pt x="218" y="222"/>
                  <a:pt x="213" y="222"/>
                </a:cubicBezTo>
                <a:close/>
                <a:moveTo>
                  <a:pt x="213" y="194"/>
                </a:moveTo>
                <a:cubicBezTo>
                  <a:pt x="208" y="194"/>
                  <a:pt x="204" y="189"/>
                  <a:pt x="204" y="185"/>
                </a:cubicBezTo>
                <a:cubicBezTo>
                  <a:pt x="204" y="180"/>
                  <a:pt x="208" y="176"/>
                  <a:pt x="213" y="176"/>
                </a:cubicBezTo>
                <a:cubicBezTo>
                  <a:pt x="218" y="176"/>
                  <a:pt x="222" y="180"/>
                  <a:pt x="222" y="185"/>
                </a:cubicBezTo>
                <a:cubicBezTo>
                  <a:pt x="222" y="189"/>
                  <a:pt x="218" y="194"/>
                  <a:pt x="213" y="194"/>
                </a:cubicBezTo>
                <a:close/>
                <a:moveTo>
                  <a:pt x="213" y="165"/>
                </a:moveTo>
                <a:cubicBezTo>
                  <a:pt x="208" y="165"/>
                  <a:pt x="204" y="161"/>
                  <a:pt x="204" y="156"/>
                </a:cubicBezTo>
                <a:cubicBezTo>
                  <a:pt x="204" y="151"/>
                  <a:pt x="208" y="147"/>
                  <a:pt x="213" y="147"/>
                </a:cubicBezTo>
                <a:cubicBezTo>
                  <a:pt x="218" y="147"/>
                  <a:pt x="222" y="151"/>
                  <a:pt x="222" y="156"/>
                </a:cubicBezTo>
                <a:cubicBezTo>
                  <a:pt x="222" y="161"/>
                  <a:pt x="218" y="165"/>
                  <a:pt x="213" y="165"/>
                </a:cubicBezTo>
                <a:close/>
                <a:moveTo>
                  <a:pt x="229" y="228"/>
                </a:moveTo>
                <a:cubicBezTo>
                  <a:pt x="229" y="223"/>
                  <a:pt x="233" y="219"/>
                  <a:pt x="238" y="219"/>
                </a:cubicBezTo>
                <a:cubicBezTo>
                  <a:pt x="243" y="219"/>
                  <a:pt x="247" y="223"/>
                  <a:pt x="247" y="228"/>
                </a:cubicBezTo>
                <a:cubicBezTo>
                  <a:pt x="247" y="233"/>
                  <a:pt x="243" y="237"/>
                  <a:pt x="238" y="237"/>
                </a:cubicBezTo>
                <a:cubicBezTo>
                  <a:pt x="233" y="237"/>
                  <a:pt x="229" y="233"/>
                  <a:pt x="229" y="228"/>
                </a:cubicBezTo>
                <a:close/>
                <a:moveTo>
                  <a:pt x="242" y="272"/>
                </a:moveTo>
                <a:cubicBezTo>
                  <a:pt x="237" y="272"/>
                  <a:pt x="233" y="268"/>
                  <a:pt x="233" y="263"/>
                </a:cubicBezTo>
                <a:cubicBezTo>
                  <a:pt x="233" y="258"/>
                  <a:pt x="237" y="254"/>
                  <a:pt x="242" y="254"/>
                </a:cubicBezTo>
                <a:cubicBezTo>
                  <a:pt x="247" y="254"/>
                  <a:pt x="251" y="258"/>
                  <a:pt x="251" y="263"/>
                </a:cubicBezTo>
                <a:cubicBezTo>
                  <a:pt x="251" y="268"/>
                  <a:pt x="247" y="272"/>
                  <a:pt x="242" y="272"/>
                </a:cubicBezTo>
                <a:close/>
                <a:moveTo>
                  <a:pt x="242" y="172"/>
                </a:moveTo>
                <a:cubicBezTo>
                  <a:pt x="237" y="172"/>
                  <a:pt x="233" y="168"/>
                  <a:pt x="233" y="163"/>
                </a:cubicBezTo>
                <a:cubicBezTo>
                  <a:pt x="233" y="158"/>
                  <a:pt x="237" y="154"/>
                  <a:pt x="242" y="154"/>
                </a:cubicBezTo>
                <a:cubicBezTo>
                  <a:pt x="247" y="154"/>
                  <a:pt x="251" y="158"/>
                  <a:pt x="251" y="163"/>
                </a:cubicBezTo>
                <a:cubicBezTo>
                  <a:pt x="251" y="168"/>
                  <a:pt x="247" y="172"/>
                  <a:pt x="242" y="172"/>
                </a:cubicBezTo>
                <a:close/>
                <a:moveTo>
                  <a:pt x="263" y="251"/>
                </a:moveTo>
                <a:cubicBezTo>
                  <a:pt x="258" y="251"/>
                  <a:pt x="254" y="247"/>
                  <a:pt x="254" y="242"/>
                </a:cubicBezTo>
                <a:cubicBezTo>
                  <a:pt x="254" y="237"/>
                  <a:pt x="258" y="233"/>
                  <a:pt x="263" y="233"/>
                </a:cubicBezTo>
                <a:cubicBezTo>
                  <a:pt x="268" y="233"/>
                  <a:pt x="272" y="237"/>
                  <a:pt x="272" y="242"/>
                </a:cubicBezTo>
                <a:cubicBezTo>
                  <a:pt x="272" y="247"/>
                  <a:pt x="268" y="251"/>
                  <a:pt x="263" y="251"/>
                </a:cubicBezTo>
                <a:close/>
                <a:moveTo>
                  <a:pt x="271" y="222"/>
                </a:moveTo>
                <a:cubicBezTo>
                  <a:pt x="266" y="222"/>
                  <a:pt x="262" y="218"/>
                  <a:pt x="262" y="213"/>
                </a:cubicBezTo>
                <a:cubicBezTo>
                  <a:pt x="262" y="208"/>
                  <a:pt x="266" y="204"/>
                  <a:pt x="271" y="204"/>
                </a:cubicBezTo>
                <a:cubicBezTo>
                  <a:pt x="276" y="204"/>
                  <a:pt x="280" y="208"/>
                  <a:pt x="280" y="213"/>
                </a:cubicBezTo>
                <a:cubicBezTo>
                  <a:pt x="280" y="218"/>
                  <a:pt x="276" y="222"/>
                  <a:pt x="271" y="222"/>
                </a:cubicBezTo>
                <a:close/>
              </a:path>
            </a:pathLst>
          </a:custGeom>
          <a:solidFill>
            <a:srgbClr val="F2AA5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>
              <a:solidFill>
                <a:srgbClr val="F2AA5D"/>
              </a:solidFill>
            </a:endParaRPr>
          </a:p>
        </p:txBody>
      </p:sp>
      <p:grpSp>
        <p:nvGrpSpPr>
          <p:cNvPr id="10" name="Skupina 9"/>
          <p:cNvGrpSpPr/>
          <p:nvPr/>
        </p:nvGrpSpPr>
        <p:grpSpPr>
          <a:xfrm>
            <a:off x="748800" y="5376396"/>
            <a:ext cx="7997345" cy="726475"/>
            <a:chOff x="748800" y="5376396"/>
            <a:chExt cx="7997345" cy="726475"/>
          </a:xfrm>
        </p:grpSpPr>
        <p:graphicFrame>
          <p:nvGraphicFramePr>
            <p:cNvPr id="11" name="Diagram 10"/>
            <p:cNvGraphicFramePr/>
            <p:nvPr>
              <p:extLst>
                <p:ext uri="{D42A27DB-BD31-4B8C-83A1-F6EECF244321}">
                  <p14:modId xmlns:p14="http://schemas.microsoft.com/office/powerpoint/2010/main" val="273599893"/>
                </p:ext>
              </p:extLst>
            </p:nvPr>
          </p:nvGraphicFramePr>
          <p:xfrm>
            <a:off x="748800" y="5376396"/>
            <a:ext cx="7997345" cy="6767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12" name="TextovéPole 1"/>
            <p:cNvSpPr txBox="1"/>
            <p:nvPr/>
          </p:nvSpPr>
          <p:spPr>
            <a:xfrm>
              <a:off x="7831735" y="5838879"/>
              <a:ext cx="508034" cy="263992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000" dirty="0">
                  <a:solidFill>
                    <a:schemeClr val="accent2">
                      <a:lumMod val="75000"/>
                    </a:schemeClr>
                  </a:solidFill>
                </a:rPr>
                <a:t>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46695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4811705"/>
              </p:ext>
            </p:extLst>
          </p:nvPr>
        </p:nvGraphicFramePr>
        <p:xfrm>
          <a:off x="342900" y="1576800"/>
          <a:ext cx="11722100" cy="495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240" y="251618"/>
            <a:ext cx="10817595" cy="1325563"/>
          </a:xfrm>
        </p:spPr>
        <p:txBody>
          <a:bodyPr>
            <a:normAutofit/>
          </a:bodyPr>
          <a:lstStyle/>
          <a:p>
            <a:r>
              <a:rPr lang="cs-CZ" sz="2800" dirty="0">
                <a:solidFill>
                  <a:schemeClr val="tx1"/>
                </a:solidFill>
              </a:rPr>
              <a:t>Vývoj regionálních rozhlasových stanic – 1/2</a:t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2800" b="0" dirty="0">
                <a:solidFill>
                  <a:schemeClr val="tx1"/>
                </a:solidFill>
              </a:rPr>
              <a:t>Poslech minulý týden (v tis.)</a:t>
            </a:r>
          </a:p>
        </p:txBody>
      </p:sp>
      <p:pic>
        <p:nvPicPr>
          <p:cNvPr id="17" name="Picture 2" descr="Výsledek obrázku pro radio krokodýl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444" y="2772238"/>
            <a:ext cx="409508" cy="31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Výsledek obrázku pro radio haná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750" y="4124553"/>
            <a:ext cx="496817" cy="276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2F369CAF-DFE2-43CD-A8A4-5E629C5C0D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989" y="4911516"/>
            <a:ext cx="442632" cy="320221"/>
          </a:xfrm>
          <a:prstGeom prst="rect">
            <a:avLst/>
          </a:prstGeom>
        </p:spPr>
      </p:pic>
      <p:pic>
        <p:nvPicPr>
          <p:cNvPr id="10" name="Obrázek 9" descr="Obsah obrázku ovoce&#10;&#10;Popis byl vytvořen automaticky">
            <a:extLst>
              <a:ext uri="{FF2B5EF4-FFF2-40B4-BE49-F238E27FC236}">
                <a16:creationId xmlns:a16="http://schemas.microsoft.com/office/drawing/2014/main" id="{2CD5ED57-CD9C-42DE-8E8F-5330A636FB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382" y="4747682"/>
            <a:ext cx="345506" cy="332760"/>
          </a:xfrm>
          <a:prstGeom prst="rect">
            <a:avLst/>
          </a:prstGeom>
        </p:spPr>
      </p:pic>
      <p:cxnSp>
        <p:nvCxnSpPr>
          <p:cNvPr id="12" name="Přímá spojnice 11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146"/>
          <p:cNvSpPr>
            <a:spLocks noChangeAspect="1" noEditPoints="1"/>
          </p:cNvSpPr>
          <p:nvPr/>
        </p:nvSpPr>
        <p:spPr bwMode="auto">
          <a:xfrm>
            <a:off x="301723" y="348907"/>
            <a:ext cx="505479" cy="505479"/>
          </a:xfrm>
          <a:custGeom>
            <a:avLst/>
            <a:gdLst>
              <a:gd name="T0" fmla="*/ 40 w 320"/>
              <a:gd name="T1" fmla="*/ 93 h 320"/>
              <a:gd name="T2" fmla="*/ 53 w 320"/>
              <a:gd name="T3" fmla="*/ 7 h 320"/>
              <a:gd name="T4" fmla="*/ 67 w 320"/>
              <a:gd name="T5" fmla="*/ 7 h 320"/>
              <a:gd name="T6" fmla="*/ 80 w 320"/>
              <a:gd name="T7" fmla="*/ 93 h 320"/>
              <a:gd name="T8" fmla="*/ 27 w 320"/>
              <a:gd name="T9" fmla="*/ 293 h 320"/>
              <a:gd name="T10" fmla="*/ 293 w 320"/>
              <a:gd name="T11" fmla="*/ 133 h 320"/>
              <a:gd name="T12" fmla="*/ 320 w 320"/>
              <a:gd name="T13" fmla="*/ 133 h 320"/>
              <a:gd name="T14" fmla="*/ 293 w 320"/>
              <a:gd name="T15" fmla="*/ 320 h 320"/>
              <a:gd name="T16" fmla="*/ 0 w 320"/>
              <a:gd name="T17" fmla="*/ 293 h 320"/>
              <a:gd name="T18" fmla="*/ 27 w 320"/>
              <a:gd name="T19" fmla="*/ 107 h 320"/>
              <a:gd name="T20" fmla="*/ 320 w 320"/>
              <a:gd name="T21" fmla="*/ 133 h 320"/>
              <a:gd name="T22" fmla="*/ 40 w 320"/>
              <a:gd name="T23" fmla="*/ 147 h 320"/>
              <a:gd name="T24" fmla="*/ 67 w 320"/>
              <a:gd name="T25" fmla="*/ 200 h 320"/>
              <a:gd name="T26" fmla="*/ 93 w 320"/>
              <a:gd name="T27" fmla="*/ 200 h 320"/>
              <a:gd name="T28" fmla="*/ 141 w 320"/>
              <a:gd name="T29" fmla="*/ 147 h 320"/>
              <a:gd name="T30" fmla="*/ 272 w 320"/>
              <a:gd name="T31" fmla="*/ 185 h 320"/>
              <a:gd name="T32" fmla="*/ 254 w 320"/>
              <a:gd name="T33" fmla="*/ 185 h 320"/>
              <a:gd name="T34" fmla="*/ 238 w 320"/>
              <a:gd name="T35" fmla="*/ 190 h 320"/>
              <a:gd name="T36" fmla="*/ 238 w 320"/>
              <a:gd name="T37" fmla="*/ 208 h 320"/>
              <a:gd name="T38" fmla="*/ 238 w 320"/>
              <a:gd name="T39" fmla="*/ 190 h 320"/>
              <a:gd name="T40" fmla="*/ 194 w 320"/>
              <a:gd name="T41" fmla="*/ 163 h 320"/>
              <a:gd name="T42" fmla="*/ 175 w 320"/>
              <a:gd name="T43" fmla="*/ 163 h 320"/>
              <a:gd name="T44" fmla="*/ 147 w 320"/>
              <a:gd name="T45" fmla="*/ 213 h 320"/>
              <a:gd name="T46" fmla="*/ 165 w 320"/>
              <a:gd name="T47" fmla="*/ 213 h 320"/>
              <a:gd name="T48" fmla="*/ 147 w 320"/>
              <a:gd name="T49" fmla="*/ 213 h 320"/>
              <a:gd name="T50" fmla="*/ 154 w 320"/>
              <a:gd name="T51" fmla="*/ 242 h 320"/>
              <a:gd name="T52" fmla="*/ 172 w 320"/>
              <a:gd name="T53" fmla="*/ 242 h 320"/>
              <a:gd name="T54" fmla="*/ 163 w 320"/>
              <a:gd name="T55" fmla="*/ 194 h 320"/>
              <a:gd name="T56" fmla="*/ 163 w 320"/>
              <a:gd name="T57" fmla="*/ 175 h 320"/>
              <a:gd name="T58" fmla="*/ 163 w 320"/>
              <a:gd name="T59" fmla="*/ 194 h 320"/>
              <a:gd name="T60" fmla="*/ 175 w 320"/>
              <a:gd name="T61" fmla="*/ 263 h 320"/>
              <a:gd name="T62" fmla="*/ 194 w 320"/>
              <a:gd name="T63" fmla="*/ 263 h 320"/>
              <a:gd name="T64" fmla="*/ 188 w 320"/>
              <a:gd name="T65" fmla="*/ 237 h 320"/>
              <a:gd name="T66" fmla="*/ 188 w 320"/>
              <a:gd name="T67" fmla="*/ 219 h 320"/>
              <a:gd name="T68" fmla="*/ 188 w 320"/>
              <a:gd name="T69" fmla="*/ 237 h 320"/>
              <a:gd name="T70" fmla="*/ 179 w 320"/>
              <a:gd name="T71" fmla="*/ 199 h 320"/>
              <a:gd name="T72" fmla="*/ 197 w 320"/>
              <a:gd name="T73" fmla="*/ 199 h 320"/>
              <a:gd name="T74" fmla="*/ 213 w 320"/>
              <a:gd name="T75" fmla="*/ 280 h 320"/>
              <a:gd name="T76" fmla="*/ 213 w 320"/>
              <a:gd name="T77" fmla="*/ 262 h 320"/>
              <a:gd name="T78" fmla="*/ 213 w 320"/>
              <a:gd name="T79" fmla="*/ 280 h 320"/>
              <a:gd name="T80" fmla="*/ 204 w 320"/>
              <a:gd name="T81" fmla="*/ 242 h 320"/>
              <a:gd name="T82" fmla="*/ 222 w 320"/>
              <a:gd name="T83" fmla="*/ 242 h 320"/>
              <a:gd name="T84" fmla="*/ 213 w 320"/>
              <a:gd name="T85" fmla="*/ 222 h 320"/>
              <a:gd name="T86" fmla="*/ 213 w 320"/>
              <a:gd name="T87" fmla="*/ 204 h 320"/>
              <a:gd name="T88" fmla="*/ 213 w 320"/>
              <a:gd name="T89" fmla="*/ 222 h 320"/>
              <a:gd name="T90" fmla="*/ 204 w 320"/>
              <a:gd name="T91" fmla="*/ 185 h 320"/>
              <a:gd name="T92" fmla="*/ 222 w 320"/>
              <a:gd name="T93" fmla="*/ 185 h 320"/>
              <a:gd name="T94" fmla="*/ 213 w 320"/>
              <a:gd name="T95" fmla="*/ 165 h 320"/>
              <a:gd name="T96" fmla="*/ 213 w 320"/>
              <a:gd name="T97" fmla="*/ 147 h 320"/>
              <a:gd name="T98" fmla="*/ 213 w 320"/>
              <a:gd name="T99" fmla="*/ 165 h 320"/>
              <a:gd name="T100" fmla="*/ 238 w 320"/>
              <a:gd name="T101" fmla="*/ 219 h 320"/>
              <a:gd name="T102" fmla="*/ 238 w 320"/>
              <a:gd name="T103" fmla="*/ 237 h 320"/>
              <a:gd name="T104" fmla="*/ 242 w 320"/>
              <a:gd name="T105" fmla="*/ 272 h 320"/>
              <a:gd name="T106" fmla="*/ 242 w 320"/>
              <a:gd name="T107" fmla="*/ 254 h 320"/>
              <a:gd name="T108" fmla="*/ 242 w 320"/>
              <a:gd name="T109" fmla="*/ 272 h 320"/>
              <a:gd name="T110" fmla="*/ 233 w 320"/>
              <a:gd name="T111" fmla="*/ 163 h 320"/>
              <a:gd name="T112" fmla="*/ 251 w 320"/>
              <a:gd name="T113" fmla="*/ 163 h 320"/>
              <a:gd name="T114" fmla="*/ 263 w 320"/>
              <a:gd name="T115" fmla="*/ 251 h 320"/>
              <a:gd name="T116" fmla="*/ 263 w 320"/>
              <a:gd name="T117" fmla="*/ 233 h 320"/>
              <a:gd name="T118" fmla="*/ 263 w 320"/>
              <a:gd name="T119" fmla="*/ 251 h 320"/>
              <a:gd name="T120" fmla="*/ 262 w 320"/>
              <a:gd name="T121" fmla="*/ 213 h 320"/>
              <a:gd name="T122" fmla="*/ 280 w 320"/>
              <a:gd name="T123" fmla="*/ 213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0" h="320">
                <a:moveTo>
                  <a:pt x="80" y="93"/>
                </a:moveTo>
                <a:lnTo>
                  <a:pt x="40" y="93"/>
                </a:lnTo>
                <a:cubicBezTo>
                  <a:pt x="40" y="93"/>
                  <a:pt x="53" y="78"/>
                  <a:pt x="53" y="67"/>
                </a:cubicBezTo>
                <a:lnTo>
                  <a:pt x="53" y="7"/>
                </a:lnTo>
                <a:cubicBezTo>
                  <a:pt x="53" y="3"/>
                  <a:pt x="56" y="0"/>
                  <a:pt x="60" y="0"/>
                </a:cubicBezTo>
                <a:cubicBezTo>
                  <a:pt x="64" y="0"/>
                  <a:pt x="67" y="3"/>
                  <a:pt x="67" y="7"/>
                </a:cubicBezTo>
                <a:lnTo>
                  <a:pt x="67" y="67"/>
                </a:lnTo>
                <a:cubicBezTo>
                  <a:pt x="67" y="79"/>
                  <a:pt x="80" y="93"/>
                  <a:pt x="80" y="93"/>
                </a:cubicBezTo>
                <a:close/>
                <a:moveTo>
                  <a:pt x="27" y="133"/>
                </a:moveTo>
                <a:lnTo>
                  <a:pt x="27" y="293"/>
                </a:lnTo>
                <a:lnTo>
                  <a:pt x="293" y="293"/>
                </a:lnTo>
                <a:lnTo>
                  <a:pt x="293" y="133"/>
                </a:lnTo>
                <a:lnTo>
                  <a:pt x="27" y="133"/>
                </a:lnTo>
                <a:close/>
                <a:moveTo>
                  <a:pt x="320" y="133"/>
                </a:moveTo>
                <a:lnTo>
                  <a:pt x="320" y="293"/>
                </a:lnTo>
                <a:cubicBezTo>
                  <a:pt x="320" y="308"/>
                  <a:pt x="308" y="320"/>
                  <a:pt x="293" y="320"/>
                </a:cubicBezTo>
                <a:lnTo>
                  <a:pt x="27" y="320"/>
                </a:lnTo>
                <a:cubicBezTo>
                  <a:pt x="12" y="320"/>
                  <a:pt x="0" y="308"/>
                  <a:pt x="0" y="293"/>
                </a:cubicBezTo>
                <a:lnTo>
                  <a:pt x="0" y="133"/>
                </a:lnTo>
                <a:cubicBezTo>
                  <a:pt x="0" y="119"/>
                  <a:pt x="12" y="107"/>
                  <a:pt x="27" y="107"/>
                </a:cubicBezTo>
                <a:lnTo>
                  <a:pt x="293" y="107"/>
                </a:lnTo>
                <a:cubicBezTo>
                  <a:pt x="308" y="107"/>
                  <a:pt x="320" y="119"/>
                  <a:pt x="320" y="133"/>
                </a:cubicBezTo>
                <a:close/>
                <a:moveTo>
                  <a:pt x="141" y="147"/>
                </a:moveTo>
                <a:lnTo>
                  <a:pt x="40" y="147"/>
                </a:lnTo>
                <a:lnTo>
                  <a:pt x="40" y="200"/>
                </a:lnTo>
                <a:lnTo>
                  <a:pt x="67" y="200"/>
                </a:lnTo>
                <a:lnTo>
                  <a:pt x="80" y="173"/>
                </a:lnTo>
                <a:lnTo>
                  <a:pt x="93" y="200"/>
                </a:lnTo>
                <a:lnTo>
                  <a:pt x="112" y="200"/>
                </a:lnTo>
                <a:cubicBezTo>
                  <a:pt x="114" y="182"/>
                  <a:pt x="126" y="155"/>
                  <a:pt x="141" y="147"/>
                </a:cubicBezTo>
                <a:close/>
                <a:moveTo>
                  <a:pt x="263" y="176"/>
                </a:moveTo>
                <a:cubicBezTo>
                  <a:pt x="268" y="176"/>
                  <a:pt x="272" y="180"/>
                  <a:pt x="272" y="185"/>
                </a:cubicBezTo>
                <a:cubicBezTo>
                  <a:pt x="272" y="189"/>
                  <a:pt x="268" y="194"/>
                  <a:pt x="263" y="194"/>
                </a:cubicBezTo>
                <a:cubicBezTo>
                  <a:pt x="258" y="194"/>
                  <a:pt x="254" y="189"/>
                  <a:pt x="254" y="185"/>
                </a:cubicBezTo>
                <a:cubicBezTo>
                  <a:pt x="254" y="180"/>
                  <a:pt x="258" y="176"/>
                  <a:pt x="263" y="176"/>
                </a:cubicBezTo>
                <a:close/>
                <a:moveTo>
                  <a:pt x="238" y="190"/>
                </a:moveTo>
                <a:cubicBezTo>
                  <a:pt x="243" y="190"/>
                  <a:pt x="247" y="194"/>
                  <a:pt x="247" y="199"/>
                </a:cubicBezTo>
                <a:cubicBezTo>
                  <a:pt x="247" y="204"/>
                  <a:pt x="243" y="208"/>
                  <a:pt x="238" y="208"/>
                </a:cubicBezTo>
                <a:cubicBezTo>
                  <a:pt x="233" y="208"/>
                  <a:pt x="229" y="204"/>
                  <a:pt x="229" y="199"/>
                </a:cubicBezTo>
                <a:cubicBezTo>
                  <a:pt x="229" y="194"/>
                  <a:pt x="233" y="190"/>
                  <a:pt x="238" y="190"/>
                </a:cubicBezTo>
                <a:close/>
                <a:moveTo>
                  <a:pt x="185" y="154"/>
                </a:moveTo>
                <a:cubicBezTo>
                  <a:pt x="189" y="154"/>
                  <a:pt x="194" y="158"/>
                  <a:pt x="194" y="163"/>
                </a:cubicBezTo>
                <a:cubicBezTo>
                  <a:pt x="194" y="168"/>
                  <a:pt x="189" y="172"/>
                  <a:pt x="185" y="172"/>
                </a:cubicBezTo>
                <a:cubicBezTo>
                  <a:pt x="180" y="172"/>
                  <a:pt x="175" y="168"/>
                  <a:pt x="175" y="163"/>
                </a:cubicBezTo>
                <a:cubicBezTo>
                  <a:pt x="175" y="158"/>
                  <a:pt x="180" y="154"/>
                  <a:pt x="185" y="154"/>
                </a:cubicBezTo>
                <a:close/>
                <a:moveTo>
                  <a:pt x="147" y="213"/>
                </a:moveTo>
                <a:cubicBezTo>
                  <a:pt x="147" y="208"/>
                  <a:pt x="151" y="204"/>
                  <a:pt x="156" y="204"/>
                </a:cubicBezTo>
                <a:cubicBezTo>
                  <a:pt x="161" y="204"/>
                  <a:pt x="165" y="208"/>
                  <a:pt x="165" y="213"/>
                </a:cubicBezTo>
                <a:cubicBezTo>
                  <a:pt x="165" y="218"/>
                  <a:pt x="161" y="222"/>
                  <a:pt x="156" y="222"/>
                </a:cubicBezTo>
                <a:cubicBezTo>
                  <a:pt x="151" y="222"/>
                  <a:pt x="147" y="218"/>
                  <a:pt x="147" y="213"/>
                </a:cubicBezTo>
                <a:close/>
                <a:moveTo>
                  <a:pt x="163" y="251"/>
                </a:moveTo>
                <a:cubicBezTo>
                  <a:pt x="158" y="251"/>
                  <a:pt x="154" y="247"/>
                  <a:pt x="154" y="242"/>
                </a:cubicBezTo>
                <a:cubicBezTo>
                  <a:pt x="154" y="237"/>
                  <a:pt x="158" y="233"/>
                  <a:pt x="163" y="233"/>
                </a:cubicBezTo>
                <a:cubicBezTo>
                  <a:pt x="168" y="233"/>
                  <a:pt x="172" y="237"/>
                  <a:pt x="172" y="242"/>
                </a:cubicBezTo>
                <a:cubicBezTo>
                  <a:pt x="172" y="247"/>
                  <a:pt x="168" y="251"/>
                  <a:pt x="163" y="251"/>
                </a:cubicBezTo>
                <a:close/>
                <a:moveTo>
                  <a:pt x="163" y="194"/>
                </a:moveTo>
                <a:cubicBezTo>
                  <a:pt x="158" y="194"/>
                  <a:pt x="154" y="189"/>
                  <a:pt x="154" y="185"/>
                </a:cubicBezTo>
                <a:cubicBezTo>
                  <a:pt x="154" y="180"/>
                  <a:pt x="158" y="175"/>
                  <a:pt x="163" y="175"/>
                </a:cubicBezTo>
                <a:cubicBezTo>
                  <a:pt x="168" y="175"/>
                  <a:pt x="172" y="180"/>
                  <a:pt x="172" y="185"/>
                </a:cubicBezTo>
                <a:cubicBezTo>
                  <a:pt x="172" y="189"/>
                  <a:pt x="168" y="194"/>
                  <a:pt x="163" y="194"/>
                </a:cubicBezTo>
                <a:close/>
                <a:moveTo>
                  <a:pt x="185" y="272"/>
                </a:moveTo>
                <a:cubicBezTo>
                  <a:pt x="180" y="272"/>
                  <a:pt x="175" y="268"/>
                  <a:pt x="175" y="263"/>
                </a:cubicBezTo>
                <a:cubicBezTo>
                  <a:pt x="175" y="258"/>
                  <a:pt x="180" y="254"/>
                  <a:pt x="185" y="254"/>
                </a:cubicBezTo>
                <a:cubicBezTo>
                  <a:pt x="189" y="254"/>
                  <a:pt x="194" y="258"/>
                  <a:pt x="194" y="263"/>
                </a:cubicBezTo>
                <a:cubicBezTo>
                  <a:pt x="194" y="268"/>
                  <a:pt x="189" y="272"/>
                  <a:pt x="185" y="272"/>
                </a:cubicBezTo>
                <a:close/>
                <a:moveTo>
                  <a:pt x="188" y="237"/>
                </a:moveTo>
                <a:cubicBezTo>
                  <a:pt x="183" y="237"/>
                  <a:pt x="179" y="233"/>
                  <a:pt x="179" y="228"/>
                </a:cubicBezTo>
                <a:cubicBezTo>
                  <a:pt x="179" y="223"/>
                  <a:pt x="183" y="219"/>
                  <a:pt x="188" y="219"/>
                </a:cubicBezTo>
                <a:cubicBezTo>
                  <a:pt x="193" y="219"/>
                  <a:pt x="197" y="223"/>
                  <a:pt x="197" y="228"/>
                </a:cubicBezTo>
                <a:cubicBezTo>
                  <a:pt x="197" y="233"/>
                  <a:pt x="193" y="237"/>
                  <a:pt x="188" y="237"/>
                </a:cubicBezTo>
                <a:close/>
                <a:moveTo>
                  <a:pt x="188" y="208"/>
                </a:moveTo>
                <a:cubicBezTo>
                  <a:pt x="183" y="208"/>
                  <a:pt x="179" y="204"/>
                  <a:pt x="179" y="199"/>
                </a:cubicBezTo>
                <a:cubicBezTo>
                  <a:pt x="179" y="194"/>
                  <a:pt x="183" y="190"/>
                  <a:pt x="188" y="190"/>
                </a:cubicBezTo>
                <a:cubicBezTo>
                  <a:pt x="193" y="190"/>
                  <a:pt x="197" y="194"/>
                  <a:pt x="197" y="199"/>
                </a:cubicBezTo>
                <a:cubicBezTo>
                  <a:pt x="197" y="204"/>
                  <a:pt x="193" y="208"/>
                  <a:pt x="188" y="208"/>
                </a:cubicBezTo>
                <a:close/>
                <a:moveTo>
                  <a:pt x="213" y="280"/>
                </a:moveTo>
                <a:cubicBezTo>
                  <a:pt x="208" y="280"/>
                  <a:pt x="204" y="276"/>
                  <a:pt x="204" y="271"/>
                </a:cubicBezTo>
                <a:cubicBezTo>
                  <a:pt x="204" y="266"/>
                  <a:pt x="208" y="262"/>
                  <a:pt x="213" y="262"/>
                </a:cubicBezTo>
                <a:cubicBezTo>
                  <a:pt x="218" y="262"/>
                  <a:pt x="222" y="266"/>
                  <a:pt x="222" y="271"/>
                </a:cubicBezTo>
                <a:cubicBezTo>
                  <a:pt x="222" y="276"/>
                  <a:pt x="218" y="280"/>
                  <a:pt x="213" y="280"/>
                </a:cubicBezTo>
                <a:close/>
                <a:moveTo>
                  <a:pt x="213" y="251"/>
                </a:moveTo>
                <a:cubicBezTo>
                  <a:pt x="208" y="251"/>
                  <a:pt x="204" y="247"/>
                  <a:pt x="204" y="242"/>
                </a:cubicBezTo>
                <a:cubicBezTo>
                  <a:pt x="204" y="237"/>
                  <a:pt x="208" y="233"/>
                  <a:pt x="213" y="233"/>
                </a:cubicBezTo>
                <a:cubicBezTo>
                  <a:pt x="218" y="233"/>
                  <a:pt x="222" y="237"/>
                  <a:pt x="222" y="242"/>
                </a:cubicBezTo>
                <a:cubicBezTo>
                  <a:pt x="222" y="247"/>
                  <a:pt x="218" y="251"/>
                  <a:pt x="213" y="251"/>
                </a:cubicBezTo>
                <a:close/>
                <a:moveTo>
                  <a:pt x="213" y="222"/>
                </a:moveTo>
                <a:cubicBezTo>
                  <a:pt x="208" y="222"/>
                  <a:pt x="204" y="218"/>
                  <a:pt x="204" y="213"/>
                </a:cubicBezTo>
                <a:cubicBezTo>
                  <a:pt x="204" y="208"/>
                  <a:pt x="208" y="204"/>
                  <a:pt x="213" y="204"/>
                </a:cubicBezTo>
                <a:cubicBezTo>
                  <a:pt x="218" y="204"/>
                  <a:pt x="222" y="208"/>
                  <a:pt x="222" y="213"/>
                </a:cubicBezTo>
                <a:cubicBezTo>
                  <a:pt x="222" y="218"/>
                  <a:pt x="218" y="222"/>
                  <a:pt x="213" y="222"/>
                </a:cubicBezTo>
                <a:close/>
                <a:moveTo>
                  <a:pt x="213" y="194"/>
                </a:moveTo>
                <a:cubicBezTo>
                  <a:pt x="208" y="194"/>
                  <a:pt x="204" y="189"/>
                  <a:pt x="204" y="185"/>
                </a:cubicBezTo>
                <a:cubicBezTo>
                  <a:pt x="204" y="180"/>
                  <a:pt x="208" y="176"/>
                  <a:pt x="213" y="176"/>
                </a:cubicBezTo>
                <a:cubicBezTo>
                  <a:pt x="218" y="176"/>
                  <a:pt x="222" y="180"/>
                  <a:pt x="222" y="185"/>
                </a:cubicBezTo>
                <a:cubicBezTo>
                  <a:pt x="222" y="189"/>
                  <a:pt x="218" y="194"/>
                  <a:pt x="213" y="194"/>
                </a:cubicBezTo>
                <a:close/>
                <a:moveTo>
                  <a:pt x="213" y="165"/>
                </a:moveTo>
                <a:cubicBezTo>
                  <a:pt x="208" y="165"/>
                  <a:pt x="204" y="161"/>
                  <a:pt x="204" y="156"/>
                </a:cubicBezTo>
                <a:cubicBezTo>
                  <a:pt x="204" y="151"/>
                  <a:pt x="208" y="147"/>
                  <a:pt x="213" y="147"/>
                </a:cubicBezTo>
                <a:cubicBezTo>
                  <a:pt x="218" y="147"/>
                  <a:pt x="222" y="151"/>
                  <a:pt x="222" y="156"/>
                </a:cubicBezTo>
                <a:cubicBezTo>
                  <a:pt x="222" y="161"/>
                  <a:pt x="218" y="165"/>
                  <a:pt x="213" y="165"/>
                </a:cubicBezTo>
                <a:close/>
                <a:moveTo>
                  <a:pt x="229" y="228"/>
                </a:moveTo>
                <a:cubicBezTo>
                  <a:pt x="229" y="223"/>
                  <a:pt x="233" y="219"/>
                  <a:pt x="238" y="219"/>
                </a:cubicBezTo>
                <a:cubicBezTo>
                  <a:pt x="243" y="219"/>
                  <a:pt x="247" y="223"/>
                  <a:pt x="247" y="228"/>
                </a:cubicBezTo>
                <a:cubicBezTo>
                  <a:pt x="247" y="233"/>
                  <a:pt x="243" y="237"/>
                  <a:pt x="238" y="237"/>
                </a:cubicBezTo>
                <a:cubicBezTo>
                  <a:pt x="233" y="237"/>
                  <a:pt x="229" y="233"/>
                  <a:pt x="229" y="228"/>
                </a:cubicBezTo>
                <a:close/>
                <a:moveTo>
                  <a:pt x="242" y="272"/>
                </a:moveTo>
                <a:cubicBezTo>
                  <a:pt x="237" y="272"/>
                  <a:pt x="233" y="268"/>
                  <a:pt x="233" y="263"/>
                </a:cubicBezTo>
                <a:cubicBezTo>
                  <a:pt x="233" y="258"/>
                  <a:pt x="237" y="254"/>
                  <a:pt x="242" y="254"/>
                </a:cubicBezTo>
                <a:cubicBezTo>
                  <a:pt x="247" y="254"/>
                  <a:pt x="251" y="258"/>
                  <a:pt x="251" y="263"/>
                </a:cubicBezTo>
                <a:cubicBezTo>
                  <a:pt x="251" y="268"/>
                  <a:pt x="247" y="272"/>
                  <a:pt x="242" y="272"/>
                </a:cubicBezTo>
                <a:close/>
                <a:moveTo>
                  <a:pt x="242" y="172"/>
                </a:moveTo>
                <a:cubicBezTo>
                  <a:pt x="237" y="172"/>
                  <a:pt x="233" y="168"/>
                  <a:pt x="233" y="163"/>
                </a:cubicBezTo>
                <a:cubicBezTo>
                  <a:pt x="233" y="158"/>
                  <a:pt x="237" y="154"/>
                  <a:pt x="242" y="154"/>
                </a:cubicBezTo>
                <a:cubicBezTo>
                  <a:pt x="247" y="154"/>
                  <a:pt x="251" y="158"/>
                  <a:pt x="251" y="163"/>
                </a:cubicBezTo>
                <a:cubicBezTo>
                  <a:pt x="251" y="168"/>
                  <a:pt x="247" y="172"/>
                  <a:pt x="242" y="172"/>
                </a:cubicBezTo>
                <a:close/>
                <a:moveTo>
                  <a:pt x="263" y="251"/>
                </a:moveTo>
                <a:cubicBezTo>
                  <a:pt x="258" y="251"/>
                  <a:pt x="254" y="247"/>
                  <a:pt x="254" y="242"/>
                </a:cubicBezTo>
                <a:cubicBezTo>
                  <a:pt x="254" y="237"/>
                  <a:pt x="258" y="233"/>
                  <a:pt x="263" y="233"/>
                </a:cubicBezTo>
                <a:cubicBezTo>
                  <a:pt x="268" y="233"/>
                  <a:pt x="272" y="237"/>
                  <a:pt x="272" y="242"/>
                </a:cubicBezTo>
                <a:cubicBezTo>
                  <a:pt x="272" y="247"/>
                  <a:pt x="268" y="251"/>
                  <a:pt x="263" y="251"/>
                </a:cubicBezTo>
                <a:close/>
                <a:moveTo>
                  <a:pt x="271" y="222"/>
                </a:moveTo>
                <a:cubicBezTo>
                  <a:pt x="266" y="222"/>
                  <a:pt x="262" y="218"/>
                  <a:pt x="262" y="213"/>
                </a:cubicBezTo>
                <a:cubicBezTo>
                  <a:pt x="262" y="208"/>
                  <a:pt x="266" y="204"/>
                  <a:pt x="271" y="204"/>
                </a:cubicBezTo>
                <a:cubicBezTo>
                  <a:pt x="276" y="204"/>
                  <a:pt x="280" y="208"/>
                  <a:pt x="280" y="213"/>
                </a:cubicBezTo>
                <a:cubicBezTo>
                  <a:pt x="280" y="218"/>
                  <a:pt x="276" y="222"/>
                  <a:pt x="271" y="222"/>
                </a:cubicBezTo>
                <a:close/>
              </a:path>
            </a:pathLst>
          </a:custGeom>
          <a:solidFill>
            <a:srgbClr val="F2AA5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>
              <a:solidFill>
                <a:srgbClr val="F2AA5D"/>
              </a:solidFill>
            </a:endParaRPr>
          </a:p>
        </p:txBody>
      </p:sp>
      <p:grpSp>
        <p:nvGrpSpPr>
          <p:cNvPr id="11" name="Skupina 10"/>
          <p:cNvGrpSpPr/>
          <p:nvPr/>
        </p:nvGrpSpPr>
        <p:grpSpPr>
          <a:xfrm>
            <a:off x="748800" y="5376396"/>
            <a:ext cx="7997345" cy="726475"/>
            <a:chOff x="748800" y="5376396"/>
            <a:chExt cx="7997345" cy="726475"/>
          </a:xfrm>
        </p:grpSpPr>
        <p:graphicFrame>
          <p:nvGraphicFramePr>
            <p:cNvPr id="14" name="Diagram 13"/>
            <p:cNvGraphicFramePr/>
            <p:nvPr>
              <p:extLst>
                <p:ext uri="{D42A27DB-BD31-4B8C-83A1-F6EECF244321}">
                  <p14:modId xmlns:p14="http://schemas.microsoft.com/office/powerpoint/2010/main" val="120342332"/>
                </p:ext>
              </p:extLst>
            </p:nvPr>
          </p:nvGraphicFramePr>
          <p:xfrm>
            <a:off x="748800" y="5376396"/>
            <a:ext cx="7997345" cy="6767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18" name="TextovéPole 1"/>
            <p:cNvSpPr txBox="1"/>
            <p:nvPr/>
          </p:nvSpPr>
          <p:spPr>
            <a:xfrm>
              <a:off x="7831735" y="5838879"/>
              <a:ext cx="508034" cy="263992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000" dirty="0">
                  <a:solidFill>
                    <a:schemeClr val="accent2">
                      <a:lumMod val="75000"/>
                    </a:schemeClr>
                  </a:solidFill>
                </a:rPr>
                <a:t>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4909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5134166"/>
              </p:ext>
            </p:extLst>
          </p:nvPr>
        </p:nvGraphicFramePr>
        <p:xfrm>
          <a:off x="0" y="1530000"/>
          <a:ext cx="12090400" cy="495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236" y="251618"/>
            <a:ext cx="10923731" cy="1332000"/>
          </a:xfrm>
        </p:spPr>
        <p:txBody>
          <a:bodyPr>
            <a:normAutofit/>
          </a:bodyPr>
          <a:lstStyle/>
          <a:p>
            <a:r>
              <a:rPr lang="cs-CZ" sz="2800" dirty="0">
                <a:solidFill>
                  <a:schemeClr val="tx1"/>
                </a:solidFill>
              </a:rPr>
              <a:t>Vývoj regionálních rozhlasových stanic – 2/2</a:t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2800" b="0" dirty="0">
                <a:solidFill>
                  <a:schemeClr val="tx1"/>
                </a:solidFill>
              </a:rPr>
              <a:t>Poslech minulý týden (v tis.)</a:t>
            </a:r>
          </a:p>
        </p:txBody>
      </p:sp>
      <p:pic>
        <p:nvPicPr>
          <p:cNvPr id="24" name="Picture 16" descr="Výsledek obrázku pro radio rcl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832" y="2419199"/>
            <a:ext cx="489303" cy="319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02BCD983-609E-4258-B439-26CF6C5713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522" y="4748890"/>
            <a:ext cx="314594" cy="314594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DF709DFF-F94D-49A5-8F81-961DBA568A4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8618" b="15317"/>
          <a:stretch/>
        </p:blipFill>
        <p:spPr>
          <a:xfrm>
            <a:off x="7017034" y="4906187"/>
            <a:ext cx="609416" cy="272036"/>
          </a:xfrm>
          <a:prstGeom prst="rect">
            <a:avLst/>
          </a:prstGeom>
        </p:spPr>
      </p:pic>
      <p:cxnSp>
        <p:nvCxnSpPr>
          <p:cNvPr id="8" name="Přímá spojnice 7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46"/>
          <p:cNvSpPr>
            <a:spLocks noChangeAspect="1" noEditPoints="1"/>
          </p:cNvSpPr>
          <p:nvPr/>
        </p:nvSpPr>
        <p:spPr bwMode="auto">
          <a:xfrm>
            <a:off x="301723" y="348907"/>
            <a:ext cx="505479" cy="505479"/>
          </a:xfrm>
          <a:custGeom>
            <a:avLst/>
            <a:gdLst>
              <a:gd name="T0" fmla="*/ 40 w 320"/>
              <a:gd name="T1" fmla="*/ 93 h 320"/>
              <a:gd name="T2" fmla="*/ 53 w 320"/>
              <a:gd name="T3" fmla="*/ 7 h 320"/>
              <a:gd name="T4" fmla="*/ 67 w 320"/>
              <a:gd name="T5" fmla="*/ 7 h 320"/>
              <a:gd name="T6" fmla="*/ 80 w 320"/>
              <a:gd name="T7" fmla="*/ 93 h 320"/>
              <a:gd name="T8" fmla="*/ 27 w 320"/>
              <a:gd name="T9" fmla="*/ 293 h 320"/>
              <a:gd name="T10" fmla="*/ 293 w 320"/>
              <a:gd name="T11" fmla="*/ 133 h 320"/>
              <a:gd name="T12" fmla="*/ 320 w 320"/>
              <a:gd name="T13" fmla="*/ 133 h 320"/>
              <a:gd name="T14" fmla="*/ 293 w 320"/>
              <a:gd name="T15" fmla="*/ 320 h 320"/>
              <a:gd name="T16" fmla="*/ 0 w 320"/>
              <a:gd name="T17" fmla="*/ 293 h 320"/>
              <a:gd name="T18" fmla="*/ 27 w 320"/>
              <a:gd name="T19" fmla="*/ 107 h 320"/>
              <a:gd name="T20" fmla="*/ 320 w 320"/>
              <a:gd name="T21" fmla="*/ 133 h 320"/>
              <a:gd name="T22" fmla="*/ 40 w 320"/>
              <a:gd name="T23" fmla="*/ 147 h 320"/>
              <a:gd name="T24" fmla="*/ 67 w 320"/>
              <a:gd name="T25" fmla="*/ 200 h 320"/>
              <a:gd name="T26" fmla="*/ 93 w 320"/>
              <a:gd name="T27" fmla="*/ 200 h 320"/>
              <a:gd name="T28" fmla="*/ 141 w 320"/>
              <a:gd name="T29" fmla="*/ 147 h 320"/>
              <a:gd name="T30" fmla="*/ 272 w 320"/>
              <a:gd name="T31" fmla="*/ 185 h 320"/>
              <a:gd name="T32" fmla="*/ 254 w 320"/>
              <a:gd name="T33" fmla="*/ 185 h 320"/>
              <a:gd name="T34" fmla="*/ 238 w 320"/>
              <a:gd name="T35" fmla="*/ 190 h 320"/>
              <a:gd name="T36" fmla="*/ 238 w 320"/>
              <a:gd name="T37" fmla="*/ 208 h 320"/>
              <a:gd name="T38" fmla="*/ 238 w 320"/>
              <a:gd name="T39" fmla="*/ 190 h 320"/>
              <a:gd name="T40" fmla="*/ 194 w 320"/>
              <a:gd name="T41" fmla="*/ 163 h 320"/>
              <a:gd name="T42" fmla="*/ 175 w 320"/>
              <a:gd name="T43" fmla="*/ 163 h 320"/>
              <a:gd name="T44" fmla="*/ 147 w 320"/>
              <a:gd name="T45" fmla="*/ 213 h 320"/>
              <a:gd name="T46" fmla="*/ 165 w 320"/>
              <a:gd name="T47" fmla="*/ 213 h 320"/>
              <a:gd name="T48" fmla="*/ 147 w 320"/>
              <a:gd name="T49" fmla="*/ 213 h 320"/>
              <a:gd name="T50" fmla="*/ 154 w 320"/>
              <a:gd name="T51" fmla="*/ 242 h 320"/>
              <a:gd name="T52" fmla="*/ 172 w 320"/>
              <a:gd name="T53" fmla="*/ 242 h 320"/>
              <a:gd name="T54" fmla="*/ 163 w 320"/>
              <a:gd name="T55" fmla="*/ 194 h 320"/>
              <a:gd name="T56" fmla="*/ 163 w 320"/>
              <a:gd name="T57" fmla="*/ 175 h 320"/>
              <a:gd name="T58" fmla="*/ 163 w 320"/>
              <a:gd name="T59" fmla="*/ 194 h 320"/>
              <a:gd name="T60" fmla="*/ 175 w 320"/>
              <a:gd name="T61" fmla="*/ 263 h 320"/>
              <a:gd name="T62" fmla="*/ 194 w 320"/>
              <a:gd name="T63" fmla="*/ 263 h 320"/>
              <a:gd name="T64" fmla="*/ 188 w 320"/>
              <a:gd name="T65" fmla="*/ 237 h 320"/>
              <a:gd name="T66" fmla="*/ 188 w 320"/>
              <a:gd name="T67" fmla="*/ 219 h 320"/>
              <a:gd name="T68" fmla="*/ 188 w 320"/>
              <a:gd name="T69" fmla="*/ 237 h 320"/>
              <a:gd name="T70" fmla="*/ 179 w 320"/>
              <a:gd name="T71" fmla="*/ 199 h 320"/>
              <a:gd name="T72" fmla="*/ 197 w 320"/>
              <a:gd name="T73" fmla="*/ 199 h 320"/>
              <a:gd name="T74" fmla="*/ 213 w 320"/>
              <a:gd name="T75" fmla="*/ 280 h 320"/>
              <a:gd name="T76" fmla="*/ 213 w 320"/>
              <a:gd name="T77" fmla="*/ 262 h 320"/>
              <a:gd name="T78" fmla="*/ 213 w 320"/>
              <a:gd name="T79" fmla="*/ 280 h 320"/>
              <a:gd name="T80" fmla="*/ 204 w 320"/>
              <a:gd name="T81" fmla="*/ 242 h 320"/>
              <a:gd name="T82" fmla="*/ 222 w 320"/>
              <a:gd name="T83" fmla="*/ 242 h 320"/>
              <a:gd name="T84" fmla="*/ 213 w 320"/>
              <a:gd name="T85" fmla="*/ 222 h 320"/>
              <a:gd name="T86" fmla="*/ 213 w 320"/>
              <a:gd name="T87" fmla="*/ 204 h 320"/>
              <a:gd name="T88" fmla="*/ 213 w 320"/>
              <a:gd name="T89" fmla="*/ 222 h 320"/>
              <a:gd name="T90" fmla="*/ 204 w 320"/>
              <a:gd name="T91" fmla="*/ 185 h 320"/>
              <a:gd name="T92" fmla="*/ 222 w 320"/>
              <a:gd name="T93" fmla="*/ 185 h 320"/>
              <a:gd name="T94" fmla="*/ 213 w 320"/>
              <a:gd name="T95" fmla="*/ 165 h 320"/>
              <a:gd name="T96" fmla="*/ 213 w 320"/>
              <a:gd name="T97" fmla="*/ 147 h 320"/>
              <a:gd name="T98" fmla="*/ 213 w 320"/>
              <a:gd name="T99" fmla="*/ 165 h 320"/>
              <a:gd name="T100" fmla="*/ 238 w 320"/>
              <a:gd name="T101" fmla="*/ 219 h 320"/>
              <a:gd name="T102" fmla="*/ 238 w 320"/>
              <a:gd name="T103" fmla="*/ 237 h 320"/>
              <a:gd name="T104" fmla="*/ 242 w 320"/>
              <a:gd name="T105" fmla="*/ 272 h 320"/>
              <a:gd name="T106" fmla="*/ 242 w 320"/>
              <a:gd name="T107" fmla="*/ 254 h 320"/>
              <a:gd name="T108" fmla="*/ 242 w 320"/>
              <a:gd name="T109" fmla="*/ 272 h 320"/>
              <a:gd name="T110" fmla="*/ 233 w 320"/>
              <a:gd name="T111" fmla="*/ 163 h 320"/>
              <a:gd name="T112" fmla="*/ 251 w 320"/>
              <a:gd name="T113" fmla="*/ 163 h 320"/>
              <a:gd name="T114" fmla="*/ 263 w 320"/>
              <a:gd name="T115" fmla="*/ 251 h 320"/>
              <a:gd name="T116" fmla="*/ 263 w 320"/>
              <a:gd name="T117" fmla="*/ 233 h 320"/>
              <a:gd name="T118" fmla="*/ 263 w 320"/>
              <a:gd name="T119" fmla="*/ 251 h 320"/>
              <a:gd name="T120" fmla="*/ 262 w 320"/>
              <a:gd name="T121" fmla="*/ 213 h 320"/>
              <a:gd name="T122" fmla="*/ 280 w 320"/>
              <a:gd name="T123" fmla="*/ 213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0" h="320">
                <a:moveTo>
                  <a:pt x="80" y="93"/>
                </a:moveTo>
                <a:lnTo>
                  <a:pt x="40" y="93"/>
                </a:lnTo>
                <a:cubicBezTo>
                  <a:pt x="40" y="93"/>
                  <a:pt x="53" y="78"/>
                  <a:pt x="53" y="67"/>
                </a:cubicBezTo>
                <a:lnTo>
                  <a:pt x="53" y="7"/>
                </a:lnTo>
                <a:cubicBezTo>
                  <a:pt x="53" y="3"/>
                  <a:pt x="56" y="0"/>
                  <a:pt x="60" y="0"/>
                </a:cubicBezTo>
                <a:cubicBezTo>
                  <a:pt x="64" y="0"/>
                  <a:pt x="67" y="3"/>
                  <a:pt x="67" y="7"/>
                </a:cubicBezTo>
                <a:lnTo>
                  <a:pt x="67" y="67"/>
                </a:lnTo>
                <a:cubicBezTo>
                  <a:pt x="67" y="79"/>
                  <a:pt x="80" y="93"/>
                  <a:pt x="80" y="93"/>
                </a:cubicBezTo>
                <a:close/>
                <a:moveTo>
                  <a:pt x="27" y="133"/>
                </a:moveTo>
                <a:lnTo>
                  <a:pt x="27" y="293"/>
                </a:lnTo>
                <a:lnTo>
                  <a:pt x="293" y="293"/>
                </a:lnTo>
                <a:lnTo>
                  <a:pt x="293" y="133"/>
                </a:lnTo>
                <a:lnTo>
                  <a:pt x="27" y="133"/>
                </a:lnTo>
                <a:close/>
                <a:moveTo>
                  <a:pt x="320" y="133"/>
                </a:moveTo>
                <a:lnTo>
                  <a:pt x="320" y="293"/>
                </a:lnTo>
                <a:cubicBezTo>
                  <a:pt x="320" y="308"/>
                  <a:pt x="308" y="320"/>
                  <a:pt x="293" y="320"/>
                </a:cubicBezTo>
                <a:lnTo>
                  <a:pt x="27" y="320"/>
                </a:lnTo>
                <a:cubicBezTo>
                  <a:pt x="12" y="320"/>
                  <a:pt x="0" y="308"/>
                  <a:pt x="0" y="293"/>
                </a:cubicBezTo>
                <a:lnTo>
                  <a:pt x="0" y="133"/>
                </a:lnTo>
                <a:cubicBezTo>
                  <a:pt x="0" y="119"/>
                  <a:pt x="12" y="107"/>
                  <a:pt x="27" y="107"/>
                </a:cubicBezTo>
                <a:lnTo>
                  <a:pt x="293" y="107"/>
                </a:lnTo>
                <a:cubicBezTo>
                  <a:pt x="308" y="107"/>
                  <a:pt x="320" y="119"/>
                  <a:pt x="320" y="133"/>
                </a:cubicBezTo>
                <a:close/>
                <a:moveTo>
                  <a:pt x="141" y="147"/>
                </a:moveTo>
                <a:lnTo>
                  <a:pt x="40" y="147"/>
                </a:lnTo>
                <a:lnTo>
                  <a:pt x="40" y="200"/>
                </a:lnTo>
                <a:lnTo>
                  <a:pt x="67" y="200"/>
                </a:lnTo>
                <a:lnTo>
                  <a:pt x="80" y="173"/>
                </a:lnTo>
                <a:lnTo>
                  <a:pt x="93" y="200"/>
                </a:lnTo>
                <a:lnTo>
                  <a:pt x="112" y="200"/>
                </a:lnTo>
                <a:cubicBezTo>
                  <a:pt x="114" y="182"/>
                  <a:pt x="126" y="155"/>
                  <a:pt x="141" y="147"/>
                </a:cubicBezTo>
                <a:close/>
                <a:moveTo>
                  <a:pt x="263" y="176"/>
                </a:moveTo>
                <a:cubicBezTo>
                  <a:pt x="268" y="176"/>
                  <a:pt x="272" y="180"/>
                  <a:pt x="272" y="185"/>
                </a:cubicBezTo>
                <a:cubicBezTo>
                  <a:pt x="272" y="189"/>
                  <a:pt x="268" y="194"/>
                  <a:pt x="263" y="194"/>
                </a:cubicBezTo>
                <a:cubicBezTo>
                  <a:pt x="258" y="194"/>
                  <a:pt x="254" y="189"/>
                  <a:pt x="254" y="185"/>
                </a:cubicBezTo>
                <a:cubicBezTo>
                  <a:pt x="254" y="180"/>
                  <a:pt x="258" y="176"/>
                  <a:pt x="263" y="176"/>
                </a:cubicBezTo>
                <a:close/>
                <a:moveTo>
                  <a:pt x="238" y="190"/>
                </a:moveTo>
                <a:cubicBezTo>
                  <a:pt x="243" y="190"/>
                  <a:pt x="247" y="194"/>
                  <a:pt x="247" y="199"/>
                </a:cubicBezTo>
                <a:cubicBezTo>
                  <a:pt x="247" y="204"/>
                  <a:pt x="243" y="208"/>
                  <a:pt x="238" y="208"/>
                </a:cubicBezTo>
                <a:cubicBezTo>
                  <a:pt x="233" y="208"/>
                  <a:pt x="229" y="204"/>
                  <a:pt x="229" y="199"/>
                </a:cubicBezTo>
                <a:cubicBezTo>
                  <a:pt x="229" y="194"/>
                  <a:pt x="233" y="190"/>
                  <a:pt x="238" y="190"/>
                </a:cubicBezTo>
                <a:close/>
                <a:moveTo>
                  <a:pt x="185" y="154"/>
                </a:moveTo>
                <a:cubicBezTo>
                  <a:pt x="189" y="154"/>
                  <a:pt x="194" y="158"/>
                  <a:pt x="194" y="163"/>
                </a:cubicBezTo>
                <a:cubicBezTo>
                  <a:pt x="194" y="168"/>
                  <a:pt x="189" y="172"/>
                  <a:pt x="185" y="172"/>
                </a:cubicBezTo>
                <a:cubicBezTo>
                  <a:pt x="180" y="172"/>
                  <a:pt x="175" y="168"/>
                  <a:pt x="175" y="163"/>
                </a:cubicBezTo>
                <a:cubicBezTo>
                  <a:pt x="175" y="158"/>
                  <a:pt x="180" y="154"/>
                  <a:pt x="185" y="154"/>
                </a:cubicBezTo>
                <a:close/>
                <a:moveTo>
                  <a:pt x="147" y="213"/>
                </a:moveTo>
                <a:cubicBezTo>
                  <a:pt x="147" y="208"/>
                  <a:pt x="151" y="204"/>
                  <a:pt x="156" y="204"/>
                </a:cubicBezTo>
                <a:cubicBezTo>
                  <a:pt x="161" y="204"/>
                  <a:pt x="165" y="208"/>
                  <a:pt x="165" y="213"/>
                </a:cubicBezTo>
                <a:cubicBezTo>
                  <a:pt x="165" y="218"/>
                  <a:pt x="161" y="222"/>
                  <a:pt x="156" y="222"/>
                </a:cubicBezTo>
                <a:cubicBezTo>
                  <a:pt x="151" y="222"/>
                  <a:pt x="147" y="218"/>
                  <a:pt x="147" y="213"/>
                </a:cubicBezTo>
                <a:close/>
                <a:moveTo>
                  <a:pt x="163" y="251"/>
                </a:moveTo>
                <a:cubicBezTo>
                  <a:pt x="158" y="251"/>
                  <a:pt x="154" y="247"/>
                  <a:pt x="154" y="242"/>
                </a:cubicBezTo>
                <a:cubicBezTo>
                  <a:pt x="154" y="237"/>
                  <a:pt x="158" y="233"/>
                  <a:pt x="163" y="233"/>
                </a:cubicBezTo>
                <a:cubicBezTo>
                  <a:pt x="168" y="233"/>
                  <a:pt x="172" y="237"/>
                  <a:pt x="172" y="242"/>
                </a:cubicBezTo>
                <a:cubicBezTo>
                  <a:pt x="172" y="247"/>
                  <a:pt x="168" y="251"/>
                  <a:pt x="163" y="251"/>
                </a:cubicBezTo>
                <a:close/>
                <a:moveTo>
                  <a:pt x="163" y="194"/>
                </a:moveTo>
                <a:cubicBezTo>
                  <a:pt x="158" y="194"/>
                  <a:pt x="154" y="189"/>
                  <a:pt x="154" y="185"/>
                </a:cubicBezTo>
                <a:cubicBezTo>
                  <a:pt x="154" y="180"/>
                  <a:pt x="158" y="175"/>
                  <a:pt x="163" y="175"/>
                </a:cubicBezTo>
                <a:cubicBezTo>
                  <a:pt x="168" y="175"/>
                  <a:pt x="172" y="180"/>
                  <a:pt x="172" y="185"/>
                </a:cubicBezTo>
                <a:cubicBezTo>
                  <a:pt x="172" y="189"/>
                  <a:pt x="168" y="194"/>
                  <a:pt x="163" y="194"/>
                </a:cubicBezTo>
                <a:close/>
                <a:moveTo>
                  <a:pt x="185" y="272"/>
                </a:moveTo>
                <a:cubicBezTo>
                  <a:pt x="180" y="272"/>
                  <a:pt x="175" y="268"/>
                  <a:pt x="175" y="263"/>
                </a:cubicBezTo>
                <a:cubicBezTo>
                  <a:pt x="175" y="258"/>
                  <a:pt x="180" y="254"/>
                  <a:pt x="185" y="254"/>
                </a:cubicBezTo>
                <a:cubicBezTo>
                  <a:pt x="189" y="254"/>
                  <a:pt x="194" y="258"/>
                  <a:pt x="194" y="263"/>
                </a:cubicBezTo>
                <a:cubicBezTo>
                  <a:pt x="194" y="268"/>
                  <a:pt x="189" y="272"/>
                  <a:pt x="185" y="272"/>
                </a:cubicBezTo>
                <a:close/>
                <a:moveTo>
                  <a:pt x="188" y="237"/>
                </a:moveTo>
                <a:cubicBezTo>
                  <a:pt x="183" y="237"/>
                  <a:pt x="179" y="233"/>
                  <a:pt x="179" y="228"/>
                </a:cubicBezTo>
                <a:cubicBezTo>
                  <a:pt x="179" y="223"/>
                  <a:pt x="183" y="219"/>
                  <a:pt x="188" y="219"/>
                </a:cubicBezTo>
                <a:cubicBezTo>
                  <a:pt x="193" y="219"/>
                  <a:pt x="197" y="223"/>
                  <a:pt x="197" y="228"/>
                </a:cubicBezTo>
                <a:cubicBezTo>
                  <a:pt x="197" y="233"/>
                  <a:pt x="193" y="237"/>
                  <a:pt x="188" y="237"/>
                </a:cubicBezTo>
                <a:close/>
                <a:moveTo>
                  <a:pt x="188" y="208"/>
                </a:moveTo>
                <a:cubicBezTo>
                  <a:pt x="183" y="208"/>
                  <a:pt x="179" y="204"/>
                  <a:pt x="179" y="199"/>
                </a:cubicBezTo>
                <a:cubicBezTo>
                  <a:pt x="179" y="194"/>
                  <a:pt x="183" y="190"/>
                  <a:pt x="188" y="190"/>
                </a:cubicBezTo>
                <a:cubicBezTo>
                  <a:pt x="193" y="190"/>
                  <a:pt x="197" y="194"/>
                  <a:pt x="197" y="199"/>
                </a:cubicBezTo>
                <a:cubicBezTo>
                  <a:pt x="197" y="204"/>
                  <a:pt x="193" y="208"/>
                  <a:pt x="188" y="208"/>
                </a:cubicBezTo>
                <a:close/>
                <a:moveTo>
                  <a:pt x="213" y="280"/>
                </a:moveTo>
                <a:cubicBezTo>
                  <a:pt x="208" y="280"/>
                  <a:pt x="204" y="276"/>
                  <a:pt x="204" y="271"/>
                </a:cubicBezTo>
                <a:cubicBezTo>
                  <a:pt x="204" y="266"/>
                  <a:pt x="208" y="262"/>
                  <a:pt x="213" y="262"/>
                </a:cubicBezTo>
                <a:cubicBezTo>
                  <a:pt x="218" y="262"/>
                  <a:pt x="222" y="266"/>
                  <a:pt x="222" y="271"/>
                </a:cubicBezTo>
                <a:cubicBezTo>
                  <a:pt x="222" y="276"/>
                  <a:pt x="218" y="280"/>
                  <a:pt x="213" y="280"/>
                </a:cubicBezTo>
                <a:close/>
                <a:moveTo>
                  <a:pt x="213" y="251"/>
                </a:moveTo>
                <a:cubicBezTo>
                  <a:pt x="208" y="251"/>
                  <a:pt x="204" y="247"/>
                  <a:pt x="204" y="242"/>
                </a:cubicBezTo>
                <a:cubicBezTo>
                  <a:pt x="204" y="237"/>
                  <a:pt x="208" y="233"/>
                  <a:pt x="213" y="233"/>
                </a:cubicBezTo>
                <a:cubicBezTo>
                  <a:pt x="218" y="233"/>
                  <a:pt x="222" y="237"/>
                  <a:pt x="222" y="242"/>
                </a:cubicBezTo>
                <a:cubicBezTo>
                  <a:pt x="222" y="247"/>
                  <a:pt x="218" y="251"/>
                  <a:pt x="213" y="251"/>
                </a:cubicBezTo>
                <a:close/>
                <a:moveTo>
                  <a:pt x="213" y="222"/>
                </a:moveTo>
                <a:cubicBezTo>
                  <a:pt x="208" y="222"/>
                  <a:pt x="204" y="218"/>
                  <a:pt x="204" y="213"/>
                </a:cubicBezTo>
                <a:cubicBezTo>
                  <a:pt x="204" y="208"/>
                  <a:pt x="208" y="204"/>
                  <a:pt x="213" y="204"/>
                </a:cubicBezTo>
                <a:cubicBezTo>
                  <a:pt x="218" y="204"/>
                  <a:pt x="222" y="208"/>
                  <a:pt x="222" y="213"/>
                </a:cubicBezTo>
                <a:cubicBezTo>
                  <a:pt x="222" y="218"/>
                  <a:pt x="218" y="222"/>
                  <a:pt x="213" y="222"/>
                </a:cubicBezTo>
                <a:close/>
                <a:moveTo>
                  <a:pt x="213" y="194"/>
                </a:moveTo>
                <a:cubicBezTo>
                  <a:pt x="208" y="194"/>
                  <a:pt x="204" y="189"/>
                  <a:pt x="204" y="185"/>
                </a:cubicBezTo>
                <a:cubicBezTo>
                  <a:pt x="204" y="180"/>
                  <a:pt x="208" y="176"/>
                  <a:pt x="213" y="176"/>
                </a:cubicBezTo>
                <a:cubicBezTo>
                  <a:pt x="218" y="176"/>
                  <a:pt x="222" y="180"/>
                  <a:pt x="222" y="185"/>
                </a:cubicBezTo>
                <a:cubicBezTo>
                  <a:pt x="222" y="189"/>
                  <a:pt x="218" y="194"/>
                  <a:pt x="213" y="194"/>
                </a:cubicBezTo>
                <a:close/>
                <a:moveTo>
                  <a:pt x="213" y="165"/>
                </a:moveTo>
                <a:cubicBezTo>
                  <a:pt x="208" y="165"/>
                  <a:pt x="204" y="161"/>
                  <a:pt x="204" y="156"/>
                </a:cubicBezTo>
                <a:cubicBezTo>
                  <a:pt x="204" y="151"/>
                  <a:pt x="208" y="147"/>
                  <a:pt x="213" y="147"/>
                </a:cubicBezTo>
                <a:cubicBezTo>
                  <a:pt x="218" y="147"/>
                  <a:pt x="222" y="151"/>
                  <a:pt x="222" y="156"/>
                </a:cubicBezTo>
                <a:cubicBezTo>
                  <a:pt x="222" y="161"/>
                  <a:pt x="218" y="165"/>
                  <a:pt x="213" y="165"/>
                </a:cubicBezTo>
                <a:close/>
                <a:moveTo>
                  <a:pt x="229" y="228"/>
                </a:moveTo>
                <a:cubicBezTo>
                  <a:pt x="229" y="223"/>
                  <a:pt x="233" y="219"/>
                  <a:pt x="238" y="219"/>
                </a:cubicBezTo>
                <a:cubicBezTo>
                  <a:pt x="243" y="219"/>
                  <a:pt x="247" y="223"/>
                  <a:pt x="247" y="228"/>
                </a:cubicBezTo>
                <a:cubicBezTo>
                  <a:pt x="247" y="233"/>
                  <a:pt x="243" y="237"/>
                  <a:pt x="238" y="237"/>
                </a:cubicBezTo>
                <a:cubicBezTo>
                  <a:pt x="233" y="237"/>
                  <a:pt x="229" y="233"/>
                  <a:pt x="229" y="228"/>
                </a:cubicBezTo>
                <a:close/>
                <a:moveTo>
                  <a:pt x="242" y="272"/>
                </a:moveTo>
                <a:cubicBezTo>
                  <a:pt x="237" y="272"/>
                  <a:pt x="233" y="268"/>
                  <a:pt x="233" y="263"/>
                </a:cubicBezTo>
                <a:cubicBezTo>
                  <a:pt x="233" y="258"/>
                  <a:pt x="237" y="254"/>
                  <a:pt x="242" y="254"/>
                </a:cubicBezTo>
                <a:cubicBezTo>
                  <a:pt x="247" y="254"/>
                  <a:pt x="251" y="258"/>
                  <a:pt x="251" y="263"/>
                </a:cubicBezTo>
                <a:cubicBezTo>
                  <a:pt x="251" y="268"/>
                  <a:pt x="247" y="272"/>
                  <a:pt x="242" y="272"/>
                </a:cubicBezTo>
                <a:close/>
                <a:moveTo>
                  <a:pt x="242" y="172"/>
                </a:moveTo>
                <a:cubicBezTo>
                  <a:pt x="237" y="172"/>
                  <a:pt x="233" y="168"/>
                  <a:pt x="233" y="163"/>
                </a:cubicBezTo>
                <a:cubicBezTo>
                  <a:pt x="233" y="158"/>
                  <a:pt x="237" y="154"/>
                  <a:pt x="242" y="154"/>
                </a:cubicBezTo>
                <a:cubicBezTo>
                  <a:pt x="247" y="154"/>
                  <a:pt x="251" y="158"/>
                  <a:pt x="251" y="163"/>
                </a:cubicBezTo>
                <a:cubicBezTo>
                  <a:pt x="251" y="168"/>
                  <a:pt x="247" y="172"/>
                  <a:pt x="242" y="172"/>
                </a:cubicBezTo>
                <a:close/>
                <a:moveTo>
                  <a:pt x="263" y="251"/>
                </a:moveTo>
                <a:cubicBezTo>
                  <a:pt x="258" y="251"/>
                  <a:pt x="254" y="247"/>
                  <a:pt x="254" y="242"/>
                </a:cubicBezTo>
                <a:cubicBezTo>
                  <a:pt x="254" y="237"/>
                  <a:pt x="258" y="233"/>
                  <a:pt x="263" y="233"/>
                </a:cubicBezTo>
                <a:cubicBezTo>
                  <a:pt x="268" y="233"/>
                  <a:pt x="272" y="237"/>
                  <a:pt x="272" y="242"/>
                </a:cubicBezTo>
                <a:cubicBezTo>
                  <a:pt x="272" y="247"/>
                  <a:pt x="268" y="251"/>
                  <a:pt x="263" y="251"/>
                </a:cubicBezTo>
                <a:close/>
                <a:moveTo>
                  <a:pt x="271" y="222"/>
                </a:moveTo>
                <a:cubicBezTo>
                  <a:pt x="266" y="222"/>
                  <a:pt x="262" y="218"/>
                  <a:pt x="262" y="213"/>
                </a:cubicBezTo>
                <a:cubicBezTo>
                  <a:pt x="262" y="208"/>
                  <a:pt x="266" y="204"/>
                  <a:pt x="271" y="204"/>
                </a:cubicBezTo>
                <a:cubicBezTo>
                  <a:pt x="276" y="204"/>
                  <a:pt x="280" y="208"/>
                  <a:pt x="280" y="213"/>
                </a:cubicBezTo>
                <a:cubicBezTo>
                  <a:pt x="280" y="218"/>
                  <a:pt x="276" y="222"/>
                  <a:pt x="271" y="222"/>
                </a:cubicBezTo>
                <a:close/>
              </a:path>
            </a:pathLst>
          </a:custGeom>
          <a:solidFill>
            <a:srgbClr val="F2AA5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>
              <a:solidFill>
                <a:srgbClr val="F2AA5D"/>
              </a:solidFill>
            </a:endParaRPr>
          </a:p>
        </p:txBody>
      </p:sp>
      <p:grpSp>
        <p:nvGrpSpPr>
          <p:cNvPr id="10" name="Skupina 9"/>
          <p:cNvGrpSpPr/>
          <p:nvPr/>
        </p:nvGrpSpPr>
        <p:grpSpPr>
          <a:xfrm>
            <a:off x="748800" y="5376396"/>
            <a:ext cx="7997345" cy="726475"/>
            <a:chOff x="748800" y="5376396"/>
            <a:chExt cx="7997345" cy="726475"/>
          </a:xfrm>
        </p:grpSpPr>
        <p:graphicFrame>
          <p:nvGraphicFramePr>
            <p:cNvPr id="13" name="Diagram 12"/>
            <p:cNvGraphicFramePr/>
            <p:nvPr>
              <p:extLst>
                <p:ext uri="{D42A27DB-BD31-4B8C-83A1-F6EECF244321}">
                  <p14:modId xmlns:p14="http://schemas.microsoft.com/office/powerpoint/2010/main" val="3351935715"/>
                </p:ext>
              </p:extLst>
            </p:nvPr>
          </p:nvGraphicFramePr>
          <p:xfrm>
            <a:off x="748800" y="5376396"/>
            <a:ext cx="7997345" cy="6767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14" name="TextovéPole 1"/>
            <p:cNvSpPr txBox="1"/>
            <p:nvPr/>
          </p:nvSpPr>
          <p:spPr>
            <a:xfrm>
              <a:off x="7831735" y="5838879"/>
              <a:ext cx="508034" cy="263992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000" dirty="0">
                  <a:solidFill>
                    <a:schemeClr val="accent2">
                      <a:lumMod val="75000"/>
                    </a:schemeClr>
                  </a:solidFill>
                </a:rPr>
                <a:t>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19295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161782-D80C-4ECC-AAD3-83AE77E97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73504"/>
            <a:ext cx="10800000" cy="1958138"/>
          </a:xfrm>
        </p:spPr>
        <p:txBody>
          <a:bodyPr/>
          <a:lstStyle/>
          <a:p>
            <a:r>
              <a:rPr lang="cs-CZ" dirty="0"/>
              <a:t>Poslech včera</a:t>
            </a:r>
            <a:br>
              <a:rPr lang="cs-CZ" dirty="0"/>
            </a:br>
            <a:endParaRPr lang="cs-CZ" dirty="0"/>
          </a:p>
        </p:txBody>
      </p:sp>
      <p:sp>
        <p:nvSpPr>
          <p:cNvPr id="3" name="Freeform 428"/>
          <p:cNvSpPr>
            <a:spLocks noChangeAspect="1" noEditPoints="1"/>
          </p:cNvSpPr>
          <p:nvPr/>
        </p:nvSpPr>
        <p:spPr bwMode="auto">
          <a:xfrm>
            <a:off x="5549386" y="3822298"/>
            <a:ext cx="918462" cy="921151"/>
          </a:xfrm>
          <a:custGeom>
            <a:avLst/>
            <a:gdLst>
              <a:gd name="T0" fmla="*/ 432 w 5120"/>
              <a:gd name="T1" fmla="*/ 1712 h 5120"/>
              <a:gd name="T2" fmla="*/ 0 w 5120"/>
              <a:gd name="T3" fmla="*/ 4688 h 5120"/>
              <a:gd name="T4" fmla="*/ 4688 w 5120"/>
              <a:gd name="T5" fmla="*/ 5120 h 5120"/>
              <a:gd name="T6" fmla="*/ 5120 w 5120"/>
              <a:gd name="T7" fmla="*/ 2128 h 5120"/>
              <a:gd name="T8" fmla="*/ 4208 w 5120"/>
              <a:gd name="T9" fmla="*/ 2816 h 5120"/>
              <a:gd name="T10" fmla="*/ 4208 w 5120"/>
              <a:gd name="T11" fmla="*/ 3104 h 5120"/>
              <a:gd name="T12" fmla="*/ 4208 w 5120"/>
              <a:gd name="T13" fmla="*/ 2816 h 5120"/>
              <a:gd name="T14" fmla="*/ 3952 w 5120"/>
              <a:gd name="T15" fmla="*/ 3184 h 5120"/>
              <a:gd name="T16" fmla="*/ 3664 w 5120"/>
              <a:gd name="T17" fmla="*/ 3184 h 5120"/>
              <a:gd name="T18" fmla="*/ 2960 w 5120"/>
              <a:gd name="T19" fmla="*/ 2464 h 5120"/>
              <a:gd name="T20" fmla="*/ 2960 w 5120"/>
              <a:gd name="T21" fmla="*/ 2752 h 5120"/>
              <a:gd name="T22" fmla="*/ 2960 w 5120"/>
              <a:gd name="T23" fmla="*/ 2464 h 5120"/>
              <a:gd name="T24" fmla="*/ 1280 w 5120"/>
              <a:gd name="T25" fmla="*/ 2992 h 5120"/>
              <a:gd name="T26" fmla="*/ 848 w 5120"/>
              <a:gd name="T27" fmla="*/ 2992 h 5120"/>
              <a:gd name="T28" fmla="*/ 432 w 5120"/>
              <a:gd name="T29" fmla="*/ 2128 h 5120"/>
              <a:gd name="T30" fmla="*/ 1712 w 5120"/>
              <a:gd name="T31" fmla="*/ 2992 h 5120"/>
              <a:gd name="T32" fmla="*/ 2496 w 5120"/>
              <a:gd name="T33" fmla="*/ 3264 h 5120"/>
              <a:gd name="T34" fmla="*/ 2496 w 5120"/>
              <a:gd name="T35" fmla="*/ 3552 h 5120"/>
              <a:gd name="T36" fmla="*/ 2608 w 5120"/>
              <a:gd name="T37" fmla="*/ 4016 h 5120"/>
              <a:gd name="T38" fmla="*/ 2608 w 5120"/>
              <a:gd name="T39" fmla="*/ 3728 h 5120"/>
              <a:gd name="T40" fmla="*/ 2608 w 5120"/>
              <a:gd name="T41" fmla="*/ 4016 h 5120"/>
              <a:gd name="T42" fmla="*/ 2464 w 5120"/>
              <a:gd name="T43" fmla="*/ 2960 h 5120"/>
              <a:gd name="T44" fmla="*/ 2752 w 5120"/>
              <a:gd name="T45" fmla="*/ 2960 h 5120"/>
              <a:gd name="T46" fmla="*/ 2960 w 5120"/>
              <a:gd name="T47" fmla="*/ 4352 h 5120"/>
              <a:gd name="T48" fmla="*/ 2960 w 5120"/>
              <a:gd name="T49" fmla="*/ 4064 h 5120"/>
              <a:gd name="T50" fmla="*/ 2960 w 5120"/>
              <a:gd name="T51" fmla="*/ 4352 h 5120"/>
              <a:gd name="T52" fmla="*/ 2864 w 5120"/>
              <a:gd name="T53" fmla="*/ 3648 h 5120"/>
              <a:gd name="T54" fmla="*/ 3152 w 5120"/>
              <a:gd name="T55" fmla="*/ 3648 h 5120"/>
              <a:gd name="T56" fmla="*/ 3008 w 5120"/>
              <a:gd name="T57" fmla="*/ 3328 h 5120"/>
              <a:gd name="T58" fmla="*/ 3008 w 5120"/>
              <a:gd name="T59" fmla="*/ 3040 h 5120"/>
              <a:gd name="T60" fmla="*/ 3008 w 5120"/>
              <a:gd name="T61" fmla="*/ 3328 h 5120"/>
              <a:gd name="T62" fmla="*/ 3264 w 5120"/>
              <a:gd name="T63" fmla="*/ 4336 h 5120"/>
              <a:gd name="T64" fmla="*/ 3552 w 5120"/>
              <a:gd name="T65" fmla="*/ 4336 h 5120"/>
              <a:gd name="T66" fmla="*/ 3408 w 5120"/>
              <a:gd name="T67" fmla="*/ 4016 h 5120"/>
              <a:gd name="T68" fmla="*/ 3408 w 5120"/>
              <a:gd name="T69" fmla="*/ 3728 h 5120"/>
              <a:gd name="T70" fmla="*/ 3408 w 5120"/>
              <a:gd name="T71" fmla="*/ 4016 h 5120"/>
              <a:gd name="T72" fmla="*/ 3264 w 5120"/>
              <a:gd name="T73" fmla="*/ 3408 h 5120"/>
              <a:gd name="T74" fmla="*/ 3552 w 5120"/>
              <a:gd name="T75" fmla="*/ 3408 h 5120"/>
              <a:gd name="T76" fmla="*/ 3408 w 5120"/>
              <a:gd name="T77" fmla="*/ 3104 h 5120"/>
              <a:gd name="T78" fmla="*/ 3408 w 5120"/>
              <a:gd name="T79" fmla="*/ 2816 h 5120"/>
              <a:gd name="T80" fmla="*/ 3408 w 5120"/>
              <a:gd name="T81" fmla="*/ 3104 h 5120"/>
              <a:gd name="T82" fmla="*/ 3264 w 5120"/>
              <a:gd name="T83" fmla="*/ 2496 h 5120"/>
              <a:gd name="T84" fmla="*/ 3552 w 5120"/>
              <a:gd name="T85" fmla="*/ 2496 h 5120"/>
              <a:gd name="T86" fmla="*/ 3664 w 5120"/>
              <a:gd name="T87" fmla="*/ 3648 h 5120"/>
              <a:gd name="T88" fmla="*/ 3952 w 5120"/>
              <a:gd name="T89" fmla="*/ 3648 h 5120"/>
              <a:gd name="T90" fmla="*/ 3664 w 5120"/>
              <a:gd name="T91" fmla="*/ 3648 h 5120"/>
              <a:gd name="T92" fmla="*/ 3728 w 5120"/>
              <a:gd name="T93" fmla="*/ 4208 h 5120"/>
              <a:gd name="T94" fmla="*/ 4016 w 5120"/>
              <a:gd name="T95" fmla="*/ 4208 h 5120"/>
              <a:gd name="T96" fmla="*/ 3872 w 5120"/>
              <a:gd name="T97" fmla="*/ 2752 h 5120"/>
              <a:gd name="T98" fmla="*/ 3872 w 5120"/>
              <a:gd name="T99" fmla="*/ 2464 h 5120"/>
              <a:gd name="T100" fmla="*/ 3872 w 5120"/>
              <a:gd name="T101" fmla="*/ 2752 h 5120"/>
              <a:gd name="T102" fmla="*/ 4064 w 5120"/>
              <a:gd name="T103" fmla="*/ 3872 h 5120"/>
              <a:gd name="T104" fmla="*/ 4352 w 5120"/>
              <a:gd name="T105" fmla="*/ 3872 h 5120"/>
              <a:gd name="T106" fmla="*/ 4336 w 5120"/>
              <a:gd name="T107" fmla="*/ 3552 h 5120"/>
              <a:gd name="T108" fmla="*/ 4336 w 5120"/>
              <a:gd name="T109" fmla="*/ 3264 h 5120"/>
              <a:gd name="T110" fmla="*/ 4336 w 5120"/>
              <a:gd name="T111" fmla="*/ 3552 h 5120"/>
              <a:gd name="T112" fmla="*/ 640 w 5120"/>
              <a:gd name="T113" fmla="*/ 1488 h 5120"/>
              <a:gd name="T114" fmla="*/ 848 w 5120"/>
              <a:gd name="T115" fmla="*/ 112 h 5120"/>
              <a:gd name="T116" fmla="*/ 1072 w 5120"/>
              <a:gd name="T117" fmla="*/ 112 h 5120"/>
              <a:gd name="T118" fmla="*/ 1280 w 5120"/>
              <a:gd name="T119" fmla="*/ 1488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120" h="5120">
                <a:moveTo>
                  <a:pt x="4688" y="1712"/>
                </a:moveTo>
                <a:lnTo>
                  <a:pt x="432" y="1712"/>
                </a:lnTo>
                <a:cubicBezTo>
                  <a:pt x="192" y="1712"/>
                  <a:pt x="0" y="1904"/>
                  <a:pt x="0" y="2128"/>
                </a:cubicBezTo>
                <a:lnTo>
                  <a:pt x="0" y="4688"/>
                </a:lnTo>
                <a:cubicBezTo>
                  <a:pt x="0" y="4928"/>
                  <a:pt x="192" y="5120"/>
                  <a:pt x="432" y="5120"/>
                </a:cubicBezTo>
                <a:lnTo>
                  <a:pt x="4688" y="5120"/>
                </a:lnTo>
                <a:cubicBezTo>
                  <a:pt x="4928" y="5120"/>
                  <a:pt x="5120" y="4928"/>
                  <a:pt x="5120" y="4688"/>
                </a:cubicBezTo>
                <a:lnTo>
                  <a:pt x="5120" y="2128"/>
                </a:lnTo>
                <a:cubicBezTo>
                  <a:pt x="5120" y="1904"/>
                  <a:pt x="4928" y="1712"/>
                  <a:pt x="4688" y="1712"/>
                </a:cubicBezTo>
                <a:close/>
                <a:moveTo>
                  <a:pt x="4208" y="2816"/>
                </a:moveTo>
                <a:cubicBezTo>
                  <a:pt x="4288" y="2816"/>
                  <a:pt x="4352" y="2880"/>
                  <a:pt x="4352" y="2960"/>
                </a:cubicBezTo>
                <a:cubicBezTo>
                  <a:pt x="4352" y="3024"/>
                  <a:pt x="4288" y="3104"/>
                  <a:pt x="4208" y="3104"/>
                </a:cubicBezTo>
                <a:cubicBezTo>
                  <a:pt x="4128" y="3104"/>
                  <a:pt x="4064" y="3024"/>
                  <a:pt x="4064" y="2960"/>
                </a:cubicBezTo>
                <a:cubicBezTo>
                  <a:pt x="4064" y="2880"/>
                  <a:pt x="4128" y="2816"/>
                  <a:pt x="4208" y="2816"/>
                </a:cubicBezTo>
                <a:close/>
                <a:moveTo>
                  <a:pt x="3808" y="3040"/>
                </a:moveTo>
                <a:cubicBezTo>
                  <a:pt x="3888" y="3040"/>
                  <a:pt x="3952" y="3104"/>
                  <a:pt x="3952" y="3184"/>
                </a:cubicBezTo>
                <a:cubicBezTo>
                  <a:pt x="3952" y="3264"/>
                  <a:pt x="3888" y="3328"/>
                  <a:pt x="3808" y="3328"/>
                </a:cubicBezTo>
                <a:cubicBezTo>
                  <a:pt x="3728" y="3328"/>
                  <a:pt x="3664" y="3264"/>
                  <a:pt x="3664" y="3184"/>
                </a:cubicBezTo>
                <a:cubicBezTo>
                  <a:pt x="3664" y="3104"/>
                  <a:pt x="3728" y="3040"/>
                  <a:pt x="3808" y="3040"/>
                </a:cubicBezTo>
                <a:close/>
                <a:moveTo>
                  <a:pt x="2960" y="2464"/>
                </a:moveTo>
                <a:cubicBezTo>
                  <a:pt x="3024" y="2464"/>
                  <a:pt x="3104" y="2528"/>
                  <a:pt x="3104" y="2608"/>
                </a:cubicBezTo>
                <a:cubicBezTo>
                  <a:pt x="3104" y="2688"/>
                  <a:pt x="3024" y="2752"/>
                  <a:pt x="2960" y="2752"/>
                </a:cubicBezTo>
                <a:cubicBezTo>
                  <a:pt x="2880" y="2752"/>
                  <a:pt x="2800" y="2688"/>
                  <a:pt x="2800" y="2608"/>
                </a:cubicBezTo>
                <a:cubicBezTo>
                  <a:pt x="2800" y="2528"/>
                  <a:pt x="2880" y="2464"/>
                  <a:pt x="2960" y="2464"/>
                </a:cubicBezTo>
                <a:close/>
                <a:moveTo>
                  <a:pt x="1712" y="2992"/>
                </a:moveTo>
                <a:lnTo>
                  <a:pt x="1280" y="2992"/>
                </a:lnTo>
                <a:lnTo>
                  <a:pt x="1072" y="2560"/>
                </a:lnTo>
                <a:lnTo>
                  <a:pt x="848" y="2992"/>
                </a:lnTo>
                <a:lnTo>
                  <a:pt x="432" y="2992"/>
                </a:lnTo>
                <a:lnTo>
                  <a:pt x="432" y="2128"/>
                </a:lnTo>
                <a:lnTo>
                  <a:pt x="2256" y="2128"/>
                </a:lnTo>
                <a:cubicBezTo>
                  <a:pt x="2016" y="2272"/>
                  <a:pt x="1744" y="2736"/>
                  <a:pt x="1712" y="2992"/>
                </a:cubicBezTo>
                <a:close/>
                <a:moveTo>
                  <a:pt x="2352" y="3408"/>
                </a:moveTo>
                <a:cubicBezTo>
                  <a:pt x="2352" y="3328"/>
                  <a:pt x="2416" y="3264"/>
                  <a:pt x="2496" y="3264"/>
                </a:cubicBezTo>
                <a:cubicBezTo>
                  <a:pt x="2576" y="3264"/>
                  <a:pt x="2640" y="3328"/>
                  <a:pt x="2640" y="3408"/>
                </a:cubicBezTo>
                <a:cubicBezTo>
                  <a:pt x="2640" y="3488"/>
                  <a:pt x="2576" y="3552"/>
                  <a:pt x="2496" y="3552"/>
                </a:cubicBezTo>
                <a:cubicBezTo>
                  <a:pt x="2416" y="3552"/>
                  <a:pt x="2352" y="3488"/>
                  <a:pt x="2352" y="3408"/>
                </a:cubicBezTo>
                <a:close/>
                <a:moveTo>
                  <a:pt x="2608" y="4016"/>
                </a:moveTo>
                <a:cubicBezTo>
                  <a:pt x="2528" y="4016"/>
                  <a:pt x="2464" y="3952"/>
                  <a:pt x="2464" y="3872"/>
                </a:cubicBezTo>
                <a:cubicBezTo>
                  <a:pt x="2464" y="3792"/>
                  <a:pt x="2528" y="3728"/>
                  <a:pt x="2608" y="3728"/>
                </a:cubicBezTo>
                <a:cubicBezTo>
                  <a:pt x="2688" y="3728"/>
                  <a:pt x="2752" y="3792"/>
                  <a:pt x="2752" y="3872"/>
                </a:cubicBezTo>
                <a:cubicBezTo>
                  <a:pt x="2752" y="3952"/>
                  <a:pt x="2688" y="4016"/>
                  <a:pt x="2608" y="4016"/>
                </a:cubicBezTo>
                <a:close/>
                <a:moveTo>
                  <a:pt x="2608" y="3104"/>
                </a:moveTo>
                <a:cubicBezTo>
                  <a:pt x="2528" y="3104"/>
                  <a:pt x="2464" y="3024"/>
                  <a:pt x="2464" y="2960"/>
                </a:cubicBezTo>
                <a:cubicBezTo>
                  <a:pt x="2464" y="2880"/>
                  <a:pt x="2528" y="2800"/>
                  <a:pt x="2608" y="2800"/>
                </a:cubicBezTo>
                <a:cubicBezTo>
                  <a:pt x="2688" y="2800"/>
                  <a:pt x="2752" y="2880"/>
                  <a:pt x="2752" y="2960"/>
                </a:cubicBezTo>
                <a:cubicBezTo>
                  <a:pt x="2752" y="3024"/>
                  <a:pt x="2688" y="3104"/>
                  <a:pt x="2608" y="3104"/>
                </a:cubicBezTo>
                <a:close/>
                <a:moveTo>
                  <a:pt x="2960" y="4352"/>
                </a:moveTo>
                <a:cubicBezTo>
                  <a:pt x="2880" y="4352"/>
                  <a:pt x="2800" y="4288"/>
                  <a:pt x="2800" y="4208"/>
                </a:cubicBezTo>
                <a:cubicBezTo>
                  <a:pt x="2800" y="4128"/>
                  <a:pt x="2880" y="4064"/>
                  <a:pt x="2960" y="4064"/>
                </a:cubicBezTo>
                <a:cubicBezTo>
                  <a:pt x="3024" y="4064"/>
                  <a:pt x="3104" y="4128"/>
                  <a:pt x="3104" y="4208"/>
                </a:cubicBezTo>
                <a:cubicBezTo>
                  <a:pt x="3104" y="4288"/>
                  <a:pt x="3024" y="4352"/>
                  <a:pt x="2960" y="4352"/>
                </a:cubicBezTo>
                <a:close/>
                <a:moveTo>
                  <a:pt x="3008" y="3792"/>
                </a:moveTo>
                <a:cubicBezTo>
                  <a:pt x="2928" y="3792"/>
                  <a:pt x="2864" y="3728"/>
                  <a:pt x="2864" y="3648"/>
                </a:cubicBezTo>
                <a:cubicBezTo>
                  <a:pt x="2864" y="3568"/>
                  <a:pt x="2928" y="3504"/>
                  <a:pt x="3008" y="3504"/>
                </a:cubicBezTo>
                <a:cubicBezTo>
                  <a:pt x="3088" y="3504"/>
                  <a:pt x="3152" y="3568"/>
                  <a:pt x="3152" y="3648"/>
                </a:cubicBezTo>
                <a:cubicBezTo>
                  <a:pt x="3152" y="3728"/>
                  <a:pt x="3088" y="3792"/>
                  <a:pt x="3008" y="3792"/>
                </a:cubicBezTo>
                <a:close/>
                <a:moveTo>
                  <a:pt x="3008" y="3328"/>
                </a:moveTo>
                <a:cubicBezTo>
                  <a:pt x="2928" y="3328"/>
                  <a:pt x="2864" y="3264"/>
                  <a:pt x="2864" y="3184"/>
                </a:cubicBezTo>
                <a:cubicBezTo>
                  <a:pt x="2864" y="3104"/>
                  <a:pt x="2928" y="3040"/>
                  <a:pt x="3008" y="3040"/>
                </a:cubicBezTo>
                <a:cubicBezTo>
                  <a:pt x="3088" y="3040"/>
                  <a:pt x="3152" y="3104"/>
                  <a:pt x="3152" y="3184"/>
                </a:cubicBezTo>
                <a:cubicBezTo>
                  <a:pt x="3152" y="3264"/>
                  <a:pt x="3088" y="3328"/>
                  <a:pt x="3008" y="3328"/>
                </a:cubicBezTo>
                <a:close/>
                <a:moveTo>
                  <a:pt x="3408" y="4480"/>
                </a:moveTo>
                <a:cubicBezTo>
                  <a:pt x="3328" y="4480"/>
                  <a:pt x="3264" y="4416"/>
                  <a:pt x="3264" y="4336"/>
                </a:cubicBezTo>
                <a:cubicBezTo>
                  <a:pt x="3264" y="4256"/>
                  <a:pt x="3328" y="4192"/>
                  <a:pt x="3408" y="4192"/>
                </a:cubicBezTo>
                <a:cubicBezTo>
                  <a:pt x="3488" y="4192"/>
                  <a:pt x="3552" y="4256"/>
                  <a:pt x="3552" y="4336"/>
                </a:cubicBezTo>
                <a:cubicBezTo>
                  <a:pt x="3552" y="4416"/>
                  <a:pt x="3488" y="4480"/>
                  <a:pt x="3408" y="4480"/>
                </a:cubicBezTo>
                <a:close/>
                <a:moveTo>
                  <a:pt x="3408" y="4016"/>
                </a:moveTo>
                <a:cubicBezTo>
                  <a:pt x="3328" y="4016"/>
                  <a:pt x="3264" y="3952"/>
                  <a:pt x="3264" y="3872"/>
                </a:cubicBezTo>
                <a:cubicBezTo>
                  <a:pt x="3264" y="3792"/>
                  <a:pt x="3328" y="3728"/>
                  <a:pt x="3408" y="3728"/>
                </a:cubicBezTo>
                <a:cubicBezTo>
                  <a:pt x="3488" y="3728"/>
                  <a:pt x="3552" y="3792"/>
                  <a:pt x="3552" y="3872"/>
                </a:cubicBezTo>
                <a:cubicBezTo>
                  <a:pt x="3552" y="3952"/>
                  <a:pt x="3488" y="4016"/>
                  <a:pt x="3408" y="4016"/>
                </a:cubicBezTo>
                <a:close/>
                <a:moveTo>
                  <a:pt x="3408" y="3552"/>
                </a:moveTo>
                <a:cubicBezTo>
                  <a:pt x="3328" y="3552"/>
                  <a:pt x="3264" y="3488"/>
                  <a:pt x="3264" y="3408"/>
                </a:cubicBezTo>
                <a:cubicBezTo>
                  <a:pt x="3264" y="3328"/>
                  <a:pt x="3328" y="3264"/>
                  <a:pt x="3408" y="3264"/>
                </a:cubicBezTo>
                <a:cubicBezTo>
                  <a:pt x="3488" y="3264"/>
                  <a:pt x="3552" y="3328"/>
                  <a:pt x="3552" y="3408"/>
                </a:cubicBezTo>
                <a:cubicBezTo>
                  <a:pt x="3552" y="3488"/>
                  <a:pt x="3488" y="3552"/>
                  <a:pt x="3408" y="3552"/>
                </a:cubicBezTo>
                <a:close/>
                <a:moveTo>
                  <a:pt x="3408" y="3104"/>
                </a:moveTo>
                <a:cubicBezTo>
                  <a:pt x="3328" y="3104"/>
                  <a:pt x="3264" y="3024"/>
                  <a:pt x="3264" y="2960"/>
                </a:cubicBezTo>
                <a:cubicBezTo>
                  <a:pt x="3264" y="2880"/>
                  <a:pt x="3328" y="2816"/>
                  <a:pt x="3408" y="2816"/>
                </a:cubicBezTo>
                <a:cubicBezTo>
                  <a:pt x="3488" y="2816"/>
                  <a:pt x="3552" y="2880"/>
                  <a:pt x="3552" y="2960"/>
                </a:cubicBezTo>
                <a:cubicBezTo>
                  <a:pt x="3552" y="3024"/>
                  <a:pt x="3488" y="3104"/>
                  <a:pt x="3408" y="3104"/>
                </a:cubicBezTo>
                <a:close/>
                <a:moveTo>
                  <a:pt x="3408" y="2640"/>
                </a:moveTo>
                <a:cubicBezTo>
                  <a:pt x="3328" y="2640"/>
                  <a:pt x="3264" y="2576"/>
                  <a:pt x="3264" y="2496"/>
                </a:cubicBezTo>
                <a:cubicBezTo>
                  <a:pt x="3264" y="2416"/>
                  <a:pt x="3328" y="2352"/>
                  <a:pt x="3408" y="2352"/>
                </a:cubicBezTo>
                <a:cubicBezTo>
                  <a:pt x="3488" y="2352"/>
                  <a:pt x="3552" y="2416"/>
                  <a:pt x="3552" y="2496"/>
                </a:cubicBezTo>
                <a:cubicBezTo>
                  <a:pt x="3552" y="2576"/>
                  <a:pt x="3488" y="2640"/>
                  <a:pt x="3408" y="2640"/>
                </a:cubicBezTo>
                <a:close/>
                <a:moveTo>
                  <a:pt x="3664" y="3648"/>
                </a:moveTo>
                <a:cubicBezTo>
                  <a:pt x="3664" y="3568"/>
                  <a:pt x="3728" y="3504"/>
                  <a:pt x="3808" y="3504"/>
                </a:cubicBezTo>
                <a:cubicBezTo>
                  <a:pt x="3888" y="3504"/>
                  <a:pt x="3952" y="3568"/>
                  <a:pt x="3952" y="3648"/>
                </a:cubicBezTo>
                <a:cubicBezTo>
                  <a:pt x="3952" y="3728"/>
                  <a:pt x="3888" y="3792"/>
                  <a:pt x="3808" y="3792"/>
                </a:cubicBezTo>
                <a:cubicBezTo>
                  <a:pt x="3728" y="3792"/>
                  <a:pt x="3664" y="3728"/>
                  <a:pt x="3664" y="3648"/>
                </a:cubicBezTo>
                <a:close/>
                <a:moveTo>
                  <a:pt x="3872" y="4352"/>
                </a:moveTo>
                <a:cubicBezTo>
                  <a:pt x="3792" y="4352"/>
                  <a:pt x="3728" y="4288"/>
                  <a:pt x="3728" y="4208"/>
                </a:cubicBezTo>
                <a:cubicBezTo>
                  <a:pt x="3728" y="4128"/>
                  <a:pt x="3792" y="4064"/>
                  <a:pt x="3872" y="4064"/>
                </a:cubicBezTo>
                <a:cubicBezTo>
                  <a:pt x="3952" y="4064"/>
                  <a:pt x="4016" y="4128"/>
                  <a:pt x="4016" y="4208"/>
                </a:cubicBezTo>
                <a:cubicBezTo>
                  <a:pt x="4016" y="4288"/>
                  <a:pt x="3952" y="4352"/>
                  <a:pt x="3872" y="4352"/>
                </a:cubicBezTo>
                <a:close/>
                <a:moveTo>
                  <a:pt x="3872" y="2752"/>
                </a:moveTo>
                <a:cubicBezTo>
                  <a:pt x="3792" y="2752"/>
                  <a:pt x="3728" y="2688"/>
                  <a:pt x="3728" y="2608"/>
                </a:cubicBezTo>
                <a:cubicBezTo>
                  <a:pt x="3728" y="2528"/>
                  <a:pt x="3792" y="2464"/>
                  <a:pt x="3872" y="2464"/>
                </a:cubicBezTo>
                <a:cubicBezTo>
                  <a:pt x="3952" y="2464"/>
                  <a:pt x="4016" y="2528"/>
                  <a:pt x="4016" y="2608"/>
                </a:cubicBezTo>
                <a:cubicBezTo>
                  <a:pt x="4016" y="2688"/>
                  <a:pt x="3952" y="2752"/>
                  <a:pt x="3872" y="2752"/>
                </a:cubicBezTo>
                <a:close/>
                <a:moveTo>
                  <a:pt x="4208" y="4016"/>
                </a:moveTo>
                <a:cubicBezTo>
                  <a:pt x="4128" y="4016"/>
                  <a:pt x="4064" y="3952"/>
                  <a:pt x="4064" y="3872"/>
                </a:cubicBezTo>
                <a:cubicBezTo>
                  <a:pt x="4064" y="3792"/>
                  <a:pt x="4128" y="3728"/>
                  <a:pt x="4208" y="3728"/>
                </a:cubicBezTo>
                <a:cubicBezTo>
                  <a:pt x="4288" y="3728"/>
                  <a:pt x="4352" y="3792"/>
                  <a:pt x="4352" y="3872"/>
                </a:cubicBezTo>
                <a:cubicBezTo>
                  <a:pt x="4352" y="3952"/>
                  <a:pt x="4288" y="4016"/>
                  <a:pt x="4208" y="4016"/>
                </a:cubicBezTo>
                <a:close/>
                <a:moveTo>
                  <a:pt x="4336" y="3552"/>
                </a:moveTo>
                <a:cubicBezTo>
                  <a:pt x="4256" y="3552"/>
                  <a:pt x="4192" y="3488"/>
                  <a:pt x="4192" y="3408"/>
                </a:cubicBezTo>
                <a:cubicBezTo>
                  <a:pt x="4192" y="3328"/>
                  <a:pt x="4256" y="3264"/>
                  <a:pt x="4336" y="3264"/>
                </a:cubicBezTo>
                <a:cubicBezTo>
                  <a:pt x="4416" y="3264"/>
                  <a:pt x="4480" y="3328"/>
                  <a:pt x="4480" y="3408"/>
                </a:cubicBezTo>
                <a:cubicBezTo>
                  <a:pt x="4480" y="3488"/>
                  <a:pt x="4416" y="3552"/>
                  <a:pt x="4336" y="3552"/>
                </a:cubicBezTo>
                <a:close/>
                <a:moveTo>
                  <a:pt x="1280" y="1488"/>
                </a:moveTo>
                <a:lnTo>
                  <a:pt x="640" y="1488"/>
                </a:lnTo>
                <a:cubicBezTo>
                  <a:pt x="640" y="1488"/>
                  <a:pt x="848" y="1248"/>
                  <a:pt x="848" y="1072"/>
                </a:cubicBezTo>
                <a:lnTo>
                  <a:pt x="848" y="112"/>
                </a:lnTo>
                <a:cubicBezTo>
                  <a:pt x="848" y="48"/>
                  <a:pt x="896" y="0"/>
                  <a:pt x="960" y="0"/>
                </a:cubicBezTo>
                <a:cubicBezTo>
                  <a:pt x="1024" y="0"/>
                  <a:pt x="1072" y="48"/>
                  <a:pt x="1072" y="112"/>
                </a:cubicBezTo>
                <a:lnTo>
                  <a:pt x="1072" y="1072"/>
                </a:lnTo>
                <a:cubicBezTo>
                  <a:pt x="1072" y="1264"/>
                  <a:pt x="1280" y="1488"/>
                  <a:pt x="1280" y="1488"/>
                </a:cubicBez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47453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1647678"/>
              </p:ext>
            </p:extLst>
          </p:nvPr>
        </p:nvGraphicFramePr>
        <p:xfrm>
          <a:off x="251999" y="1576800"/>
          <a:ext cx="11663775" cy="495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236" y="251618"/>
            <a:ext cx="10956388" cy="1325563"/>
          </a:xfrm>
        </p:spPr>
        <p:txBody>
          <a:bodyPr>
            <a:normAutofit/>
          </a:bodyPr>
          <a:lstStyle/>
          <a:p>
            <a:r>
              <a:rPr lang="cs-CZ" sz="2800" dirty="0">
                <a:solidFill>
                  <a:schemeClr val="tx1"/>
                </a:solidFill>
              </a:rPr>
              <a:t>Vývoj celoplošných rozhlasových stanic – 1/2</a:t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2800" b="0" dirty="0">
                <a:solidFill>
                  <a:schemeClr val="tx1"/>
                </a:solidFill>
              </a:rPr>
              <a:t>Poslech včera (v tis.)</a:t>
            </a:r>
          </a:p>
        </p:txBody>
      </p:sp>
      <p:pic>
        <p:nvPicPr>
          <p:cNvPr id="27" name="Picture 2" descr="http://assets.impuls.cz/site/img/logo.png">
            <a:extLst>
              <a:ext uri="{FF2B5EF4-FFF2-40B4-BE49-F238E27FC236}">
                <a16:creationId xmlns:a16="http://schemas.microsoft.com/office/drawing/2014/main" id="{BD9B97E9-86FE-4F88-9CF4-11BE76DB0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6295" y="2174763"/>
            <a:ext cx="640716" cy="25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api.play.cz/static/radio_logo/t200/evropa2.png">
            <a:extLst>
              <a:ext uri="{FF2B5EF4-FFF2-40B4-BE49-F238E27FC236}">
                <a16:creationId xmlns:a16="http://schemas.microsoft.com/office/drawing/2014/main" id="{FED2A733-3981-4C08-AA80-09669BA57E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70342" y="3059764"/>
            <a:ext cx="571975" cy="24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http://www.clickmusic.cz/media/album_partner/CRo-Radiozurnal-H-RGB.png">
            <a:extLst>
              <a:ext uri="{FF2B5EF4-FFF2-40B4-BE49-F238E27FC236}">
                <a16:creationId xmlns:a16="http://schemas.microsoft.com/office/drawing/2014/main" id="{6AF6FDF8-3FCD-4379-84DC-D71196340D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35140" y="3751787"/>
            <a:ext cx="888372" cy="14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http://www.asz.cz/galerie/549525_300_213.png">
            <a:extLst>
              <a:ext uri="{FF2B5EF4-FFF2-40B4-BE49-F238E27FC236}">
                <a16:creationId xmlns:a16="http://schemas.microsoft.com/office/drawing/2014/main" id="{F22C8CBF-DEBC-4212-9B15-D2ABDDF03B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35168" y="4507249"/>
            <a:ext cx="576064" cy="24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http://www.abradio.cz/data/s/102/logo_page.png">
            <a:extLst>
              <a:ext uri="{FF2B5EF4-FFF2-40B4-BE49-F238E27FC236}">
                <a16:creationId xmlns:a16="http://schemas.microsoft.com/office/drawing/2014/main" id="{0DF02A1E-3814-46EA-848D-96604CB67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3544" y="4008720"/>
            <a:ext cx="531331" cy="53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Přímá spojnice 9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rgbClr val="971C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/>
          <p:cNvSpPr/>
          <p:nvPr/>
        </p:nvSpPr>
        <p:spPr>
          <a:xfrm>
            <a:off x="5876925" y="3446826"/>
            <a:ext cx="1003609" cy="424667"/>
          </a:xfrm>
          <a:prstGeom prst="ellipse">
            <a:avLst/>
          </a:prstGeom>
          <a:solidFill>
            <a:schemeClr val="bg1"/>
          </a:solidFill>
          <a:ln w="25400">
            <a:solidFill>
              <a:srgbClr val="8238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9" name="Picture 6" descr="http://api.play.cz/static/radio_logo/t200/frekvence1.png">
            <a:extLst>
              <a:ext uri="{FF2B5EF4-FFF2-40B4-BE49-F238E27FC236}">
                <a16:creationId xmlns:a16="http://schemas.microsoft.com/office/drawing/2014/main" id="{03B02774-EAE9-4139-BBEA-5D6BD05399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01728" y="3519209"/>
            <a:ext cx="952500" cy="25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reeform 428"/>
          <p:cNvSpPr>
            <a:spLocks noChangeAspect="1" noEditPoints="1"/>
          </p:cNvSpPr>
          <p:nvPr/>
        </p:nvSpPr>
        <p:spPr bwMode="auto">
          <a:xfrm>
            <a:off x="321964" y="345830"/>
            <a:ext cx="499072" cy="500533"/>
          </a:xfrm>
          <a:custGeom>
            <a:avLst/>
            <a:gdLst>
              <a:gd name="T0" fmla="*/ 432 w 5120"/>
              <a:gd name="T1" fmla="*/ 1712 h 5120"/>
              <a:gd name="T2" fmla="*/ 0 w 5120"/>
              <a:gd name="T3" fmla="*/ 4688 h 5120"/>
              <a:gd name="T4" fmla="*/ 4688 w 5120"/>
              <a:gd name="T5" fmla="*/ 5120 h 5120"/>
              <a:gd name="T6" fmla="*/ 5120 w 5120"/>
              <a:gd name="T7" fmla="*/ 2128 h 5120"/>
              <a:gd name="T8" fmla="*/ 4208 w 5120"/>
              <a:gd name="T9" fmla="*/ 2816 h 5120"/>
              <a:gd name="T10" fmla="*/ 4208 w 5120"/>
              <a:gd name="T11" fmla="*/ 3104 h 5120"/>
              <a:gd name="T12" fmla="*/ 4208 w 5120"/>
              <a:gd name="T13" fmla="*/ 2816 h 5120"/>
              <a:gd name="T14" fmla="*/ 3952 w 5120"/>
              <a:gd name="T15" fmla="*/ 3184 h 5120"/>
              <a:gd name="T16" fmla="*/ 3664 w 5120"/>
              <a:gd name="T17" fmla="*/ 3184 h 5120"/>
              <a:gd name="T18" fmla="*/ 2960 w 5120"/>
              <a:gd name="T19" fmla="*/ 2464 h 5120"/>
              <a:gd name="T20" fmla="*/ 2960 w 5120"/>
              <a:gd name="T21" fmla="*/ 2752 h 5120"/>
              <a:gd name="T22" fmla="*/ 2960 w 5120"/>
              <a:gd name="T23" fmla="*/ 2464 h 5120"/>
              <a:gd name="T24" fmla="*/ 1280 w 5120"/>
              <a:gd name="T25" fmla="*/ 2992 h 5120"/>
              <a:gd name="T26" fmla="*/ 848 w 5120"/>
              <a:gd name="T27" fmla="*/ 2992 h 5120"/>
              <a:gd name="T28" fmla="*/ 432 w 5120"/>
              <a:gd name="T29" fmla="*/ 2128 h 5120"/>
              <a:gd name="T30" fmla="*/ 1712 w 5120"/>
              <a:gd name="T31" fmla="*/ 2992 h 5120"/>
              <a:gd name="T32" fmla="*/ 2496 w 5120"/>
              <a:gd name="T33" fmla="*/ 3264 h 5120"/>
              <a:gd name="T34" fmla="*/ 2496 w 5120"/>
              <a:gd name="T35" fmla="*/ 3552 h 5120"/>
              <a:gd name="T36" fmla="*/ 2608 w 5120"/>
              <a:gd name="T37" fmla="*/ 4016 h 5120"/>
              <a:gd name="T38" fmla="*/ 2608 w 5120"/>
              <a:gd name="T39" fmla="*/ 3728 h 5120"/>
              <a:gd name="T40" fmla="*/ 2608 w 5120"/>
              <a:gd name="T41" fmla="*/ 4016 h 5120"/>
              <a:gd name="T42" fmla="*/ 2464 w 5120"/>
              <a:gd name="T43" fmla="*/ 2960 h 5120"/>
              <a:gd name="T44" fmla="*/ 2752 w 5120"/>
              <a:gd name="T45" fmla="*/ 2960 h 5120"/>
              <a:gd name="T46" fmla="*/ 2960 w 5120"/>
              <a:gd name="T47" fmla="*/ 4352 h 5120"/>
              <a:gd name="T48" fmla="*/ 2960 w 5120"/>
              <a:gd name="T49" fmla="*/ 4064 h 5120"/>
              <a:gd name="T50" fmla="*/ 2960 w 5120"/>
              <a:gd name="T51" fmla="*/ 4352 h 5120"/>
              <a:gd name="T52" fmla="*/ 2864 w 5120"/>
              <a:gd name="T53" fmla="*/ 3648 h 5120"/>
              <a:gd name="T54" fmla="*/ 3152 w 5120"/>
              <a:gd name="T55" fmla="*/ 3648 h 5120"/>
              <a:gd name="T56" fmla="*/ 3008 w 5120"/>
              <a:gd name="T57" fmla="*/ 3328 h 5120"/>
              <a:gd name="T58" fmla="*/ 3008 w 5120"/>
              <a:gd name="T59" fmla="*/ 3040 h 5120"/>
              <a:gd name="T60" fmla="*/ 3008 w 5120"/>
              <a:gd name="T61" fmla="*/ 3328 h 5120"/>
              <a:gd name="T62" fmla="*/ 3264 w 5120"/>
              <a:gd name="T63" fmla="*/ 4336 h 5120"/>
              <a:gd name="T64" fmla="*/ 3552 w 5120"/>
              <a:gd name="T65" fmla="*/ 4336 h 5120"/>
              <a:gd name="T66" fmla="*/ 3408 w 5120"/>
              <a:gd name="T67" fmla="*/ 4016 h 5120"/>
              <a:gd name="T68" fmla="*/ 3408 w 5120"/>
              <a:gd name="T69" fmla="*/ 3728 h 5120"/>
              <a:gd name="T70" fmla="*/ 3408 w 5120"/>
              <a:gd name="T71" fmla="*/ 4016 h 5120"/>
              <a:gd name="T72" fmla="*/ 3264 w 5120"/>
              <a:gd name="T73" fmla="*/ 3408 h 5120"/>
              <a:gd name="T74" fmla="*/ 3552 w 5120"/>
              <a:gd name="T75" fmla="*/ 3408 h 5120"/>
              <a:gd name="T76" fmla="*/ 3408 w 5120"/>
              <a:gd name="T77" fmla="*/ 3104 h 5120"/>
              <a:gd name="T78" fmla="*/ 3408 w 5120"/>
              <a:gd name="T79" fmla="*/ 2816 h 5120"/>
              <a:gd name="T80" fmla="*/ 3408 w 5120"/>
              <a:gd name="T81" fmla="*/ 3104 h 5120"/>
              <a:gd name="T82" fmla="*/ 3264 w 5120"/>
              <a:gd name="T83" fmla="*/ 2496 h 5120"/>
              <a:gd name="T84" fmla="*/ 3552 w 5120"/>
              <a:gd name="T85" fmla="*/ 2496 h 5120"/>
              <a:gd name="T86" fmla="*/ 3664 w 5120"/>
              <a:gd name="T87" fmla="*/ 3648 h 5120"/>
              <a:gd name="T88" fmla="*/ 3952 w 5120"/>
              <a:gd name="T89" fmla="*/ 3648 h 5120"/>
              <a:gd name="T90" fmla="*/ 3664 w 5120"/>
              <a:gd name="T91" fmla="*/ 3648 h 5120"/>
              <a:gd name="T92" fmla="*/ 3728 w 5120"/>
              <a:gd name="T93" fmla="*/ 4208 h 5120"/>
              <a:gd name="T94" fmla="*/ 4016 w 5120"/>
              <a:gd name="T95" fmla="*/ 4208 h 5120"/>
              <a:gd name="T96" fmla="*/ 3872 w 5120"/>
              <a:gd name="T97" fmla="*/ 2752 h 5120"/>
              <a:gd name="T98" fmla="*/ 3872 w 5120"/>
              <a:gd name="T99" fmla="*/ 2464 h 5120"/>
              <a:gd name="T100" fmla="*/ 3872 w 5120"/>
              <a:gd name="T101" fmla="*/ 2752 h 5120"/>
              <a:gd name="T102" fmla="*/ 4064 w 5120"/>
              <a:gd name="T103" fmla="*/ 3872 h 5120"/>
              <a:gd name="T104" fmla="*/ 4352 w 5120"/>
              <a:gd name="T105" fmla="*/ 3872 h 5120"/>
              <a:gd name="T106" fmla="*/ 4336 w 5120"/>
              <a:gd name="T107" fmla="*/ 3552 h 5120"/>
              <a:gd name="T108" fmla="*/ 4336 w 5120"/>
              <a:gd name="T109" fmla="*/ 3264 h 5120"/>
              <a:gd name="T110" fmla="*/ 4336 w 5120"/>
              <a:gd name="T111" fmla="*/ 3552 h 5120"/>
              <a:gd name="T112" fmla="*/ 640 w 5120"/>
              <a:gd name="T113" fmla="*/ 1488 h 5120"/>
              <a:gd name="T114" fmla="*/ 848 w 5120"/>
              <a:gd name="T115" fmla="*/ 112 h 5120"/>
              <a:gd name="T116" fmla="*/ 1072 w 5120"/>
              <a:gd name="T117" fmla="*/ 112 h 5120"/>
              <a:gd name="T118" fmla="*/ 1280 w 5120"/>
              <a:gd name="T119" fmla="*/ 1488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120" h="5120">
                <a:moveTo>
                  <a:pt x="4688" y="1712"/>
                </a:moveTo>
                <a:lnTo>
                  <a:pt x="432" y="1712"/>
                </a:lnTo>
                <a:cubicBezTo>
                  <a:pt x="192" y="1712"/>
                  <a:pt x="0" y="1904"/>
                  <a:pt x="0" y="2128"/>
                </a:cubicBezTo>
                <a:lnTo>
                  <a:pt x="0" y="4688"/>
                </a:lnTo>
                <a:cubicBezTo>
                  <a:pt x="0" y="4928"/>
                  <a:pt x="192" y="5120"/>
                  <a:pt x="432" y="5120"/>
                </a:cubicBezTo>
                <a:lnTo>
                  <a:pt x="4688" y="5120"/>
                </a:lnTo>
                <a:cubicBezTo>
                  <a:pt x="4928" y="5120"/>
                  <a:pt x="5120" y="4928"/>
                  <a:pt x="5120" y="4688"/>
                </a:cubicBezTo>
                <a:lnTo>
                  <a:pt x="5120" y="2128"/>
                </a:lnTo>
                <a:cubicBezTo>
                  <a:pt x="5120" y="1904"/>
                  <a:pt x="4928" y="1712"/>
                  <a:pt x="4688" y="1712"/>
                </a:cubicBezTo>
                <a:close/>
                <a:moveTo>
                  <a:pt x="4208" y="2816"/>
                </a:moveTo>
                <a:cubicBezTo>
                  <a:pt x="4288" y="2816"/>
                  <a:pt x="4352" y="2880"/>
                  <a:pt x="4352" y="2960"/>
                </a:cubicBezTo>
                <a:cubicBezTo>
                  <a:pt x="4352" y="3024"/>
                  <a:pt x="4288" y="3104"/>
                  <a:pt x="4208" y="3104"/>
                </a:cubicBezTo>
                <a:cubicBezTo>
                  <a:pt x="4128" y="3104"/>
                  <a:pt x="4064" y="3024"/>
                  <a:pt x="4064" y="2960"/>
                </a:cubicBezTo>
                <a:cubicBezTo>
                  <a:pt x="4064" y="2880"/>
                  <a:pt x="4128" y="2816"/>
                  <a:pt x="4208" y="2816"/>
                </a:cubicBezTo>
                <a:close/>
                <a:moveTo>
                  <a:pt x="3808" y="3040"/>
                </a:moveTo>
                <a:cubicBezTo>
                  <a:pt x="3888" y="3040"/>
                  <a:pt x="3952" y="3104"/>
                  <a:pt x="3952" y="3184"/>
                </a:cubicBezTo>
                <a:cubicBezTo>
                  <a:pt x="3952" y="3264"/>
                  <a:pt x="3888" y="3328"/>
                  <a:pt x="3808" y="3328"/>
                </a:cubicBezTo>
                <a:cubicBezTo>
                  <a:pt x="3728" y="3328"/>
                  <a:pt x="3664" y="3264"/>
                  <a:pt x="3664" y="3184"/>
                </a:cubicBezTo>
                <a:cubicBezTo>
                  <a:pt x="3664" y="3104"/>
                  <a:pt x="3728" y="3040"/>
                  <a:pt x="3808" y="3040"/>
                </a:cubicBezTo>
                <a:close/>
                <a:moveTo>
                  <a:pt x="2960" y="2464"/>
                </a:moveTo>
                <a:cubicBezTo>
                  <a:pt x="3024" y="2464"/>
                  <a:pt x="3104" y="2528"/>
                  <a:pt x="3104" y="2608"/>
                </a:cubicBezTo>
                <a:cubicBezTo>
                  <a:pt x="3104" y="2688"/>
                  <a:pt x="3024" y="2752"/>
                  <a:pt x="2960" y="2752"/>
                </a:cubicBezTo>
                <a:cubicBezTo>
                  <a:pt x="2880" y="2752"/>
                  <a:pt x="2800" y="2688"/>
                  <a:pt x="2800" y="2608"/>
                </a:cubicBezTo>
                <a:cubicBezTo>
                  <a:pt x="2800" y="2528"/>
                  <a:pt x="2880" y="2464"/>
                  <a:pt x="2960" y="2464"/>
                </a:cubicBezTo>
                <a:close/>
                <a:moveTo>
                  <a:pt x="1712" y="2992"/>
                </a:moveTo>
                <a:lnTo>
                  <a:pt x="1280" y="2992"/>
                </a:lnTo>
                <a:lnTo>
                  <a:pt x="1072" y="2560"/>
                </a:lnTo>
                <a:lnTo>
                  <a:pt x="848" y="2992"/>
                </a:lnTo>
                <a:lnTo>
                  <a:pt x="432" y="2992"/>
                </a:lnTo>
                <a:lnTo>
                  <a:pt x="432" y="2128"/>
                </a:lnTo>
                <a:lnTo>
                  <a:pt x="2256" y="2128"/>
                </a:lnTo>
                <a:cubicBezTo>
                  <a:pt x="2016" y="2272"/>
                  <a:pt x="1744" y="2736"/>
                  <a:pt x="1712" y="2992"/>
                </a:cubicBezTo>
                <a:close/>
                <a:moveTo>
                  <a:pt x="2352" y="3408"/>
                </a:moveTo>
                <a:cubicBezTo>
                  <a:pt x="2352" y="3328"/>
                  <a:pt x="2416" y="3264"/>
                  <a:pt x="2496" y="3264"/>
                </a:cubicBezTo>
                <a:cubicBezTo>
                  <a:pt x="2576" y="3264"/>
                  <a:pt x="2640" y="3328"/>
                  <a:pt x="2640" y="3408"/>
                </a:cubicBezTo>
                <a:cubicBezTo>
                  <a:pt x="2640" y="3488"/>
                  <a:pt x="2576" y="3552"/>
                  <a:pt x="2496" y="3552"/>
                </a:cubicBezTo>
                <a:cubicBezTo>
                  <a:pt x="2416" y="3552"/>
                  <a:pt x="2352" y="3488"/>
                  <a:pt x="2352" y="3408"/>
                </a:cubicBezTo>
                <a:close/>
                <a:moveTo>
                  <a:pt x="2608" y="4016"/>
                </a:moveTo>
                <a:cubicBezTo>
                  <a:pt x="2528" y="4016"/>
                  <a:pt x="2464" y="3952"/>
                  <a:pt x="2464" y="3872"/>
                </a:cubicBezTo>
                <a:cubicBezTo>
                  <a:pt x="2464" y="3792"/>
                  <a:pt x="2528" y="3728"/>
                  <a:pt x="2608" y="3728"/>
                </a:cubicBezTo>
                <a:cubicBezTo>
                  <a:pt x="2688" y="3728"/>
                  <a:pt x="2752" y="3792"/>
                  <a:pt x="2752" y="3872"/>
                </a:cubicBezTo>
                <a:cubicBezTo>
                  <a:pt x="2752" y="3952"/>
                  <a:pt x="2688" y="4016"/>
                  <a:pt x="2608" y="4016"/>
                </a:cubicBezTo>
                <a:close/>
                <a:moveTo>
                  <a:pt x="2608" y="3104"/>
                </a:moveTo>
                <a:cubicBezTo>
                  <a:pt x="2528" y="3104"/>
                  <a:pt x="2464" y="3024"/>
                  <a:pt x="2464" y="2960"/>
                </a:cubicBezTo>
                <a:cubicBezTo>
                  <a:pt x="2464" y="2880"/>
                  <a:pt x="2528" y="2800"/>
                  <a:pt x="2608" y="2800"/>
                </a:cubicBezTo>
                <a:cubicBezTo>
                  <a:pt x="2688" y="2800"/>
                  <a:pt x="2752" y="2880"/>
                  <a:pt x="2752" y="2960"/>
                </a:cubicBezTo>
                <a:cubicBezTo>
                  <a:pt x="2752" y="3024"/>
                  <a:pt x="2688" y="3104"/>
                  <a:pt x="2608" y="3104"/>
                </a:cubicBezTo>
                <a:close/>
                <a:moveTo>
                  <a:pt x="2960" y="4352"/>
                </a:moveTo>
                <a:cubicBezTo>
                  <a:pt x="2880" y="4352"/>
                  <a:pt x="2800" y="4288"/>
                  <a:pt x="2800" y="4208"/>
                </a:cubicBezTo>
                <a:cubicBezTo>
                  <a:pt x="2800" y="4128"/>
                  <a:pt x="2880" y="4064"/>
                  <a:pt x="2960" y="4064"/>
                </a:cubicBezTo>
                <a:cubicBezTo>
                  <a:pt x="3024" y="4064"/>
                  <a:pt x="3104" y="4128"/>
                  <a:pt x="3104" y="4208"/>
                </a:cubicBezTo>
                <a:cubicBezTo>
                  <a:pt x="3104" y="4288"/>
                  <a:pt x="3024" y="4352"/>
                  <a:pt x="2960" y="4352"/>
                </a:cubicBezTo>
                <a:close/>
                <a:moveTo>
                  <a:pt x="3008" y="3792"/>
                </a:moveTo>
                <a:cubicBezTo>
                  <a:pt x="2928" y="3792"/>
                  <a:pt x="2864" y="3728"/>
                  <a:pt x="2864" y="3648"/>
                </a:cubicBezTo>
                <a:cubicBezTo>
                  <a:pt x="2864" y="3568"/>
                  <a:pt x="2928" y="3504"/>
                  <a:pt x="3008" y="3504"/>
                </a:cubicBezTo>
                <a:cubicBezTo>
                  <a:pt x="3088" y="3504"/>
                  <a:pt x="3152" y="3568"/>
                  <a:pt x="3152" y="3648"/>
                </a:cubicBezTo>
                <a:cubicBezTo>
                  <a:pt x="3152" y="3728"/>
                  <a:pt x="3088" y="3792"/>
                  <a:pt x="3008" y="3792"/>
                </a:cubicBezTo>
                <a:close/>
                <a:moveTo>
                  <a:pt x="3008" y="3328"/>
                </a:moveTo>
                <a:cubicBezTo>
                  <a:pt x="2928" y="3328"/>
                  <a:pt x="2864" y="3264"/>
                  <a:pt x="2864" y="3184"/>
                </a:cubicBezTo>
                <a:cubicBezTo>
                  <a:pt x="2864" y="3104"/>
                  <a:pt x="2928" y="3040"/>
                  <a:pt x="3008" y="3040"/>
                </a:cubicBezTo>
                <a:cubicBezTo>
                  <a:pt x="3088" y="3040"/>
                  <a:pt x="3152" y="3104"/>
                  <a:pt x="3152" y="3184"/>
                </a:cubicBezTo>
                <a:cubicBezTo>
                  <a:pt x="3152" y="3264"/>
                  <a:pt x="3088" y="3328"/>
                  <a:pt x="3008" y="3328"/>
                </a:cubicBezTo>
                <a:close/>
                <a:moveTo>
                  <a:pt x="3408" y="4480"/>
                </a:moveTo>
                <a:cubicBezTo>
                  <a:pt x="3328" y="4480"/>
                  <a:pt x="3264" y="4416"/>
                  <a:pt x="3264" y="4336"/>
                </a:cubicBezTo>
                <a:cubicBezTo>
                  <a:pt x="3264" y="4256"/>
                  <a:pt x="3328" y="4192"/>
                  <a:pt x="3408" y="4192"/>
                </a:cubicBezTo>
                <a:cubicBezTo>
                  <a:pt x="3488" y="4192"/>
                  <a:pt x="3552" y="4256"/>
                  <a:pt x="3552" y="4336"/>
                </a:cubicBezTo>
                <a:cubicBezTo>
                  <a:pt x="3552" y="4416"/>
                  <a:pt x="3488" y="4480"/>
                  <a:pt x="3408" y="4480"/>
                </a:cubicBezTo>
                <a:close/>
                <a:moveTo>
                  <a:pt x="3408" y="4016"/>
                </a:moveTo>
                <a:cubicBezTo>
                  <a:pt x="3328" y="4016"/>
                  <a:pt x="3264" y="3952"/>
                  <a:pt x="3264" y="3872"/>
                </a:cubicBezTo>
                <a:cubicBezTo>
                  <a:pt x="3264" y="3792"/>
                  <a:pt x="3328" y="3728"/>
                  <a:pt x="3408" y="3728"/>
                </a:cubicBezTo>
                <a:cubicBezTo>
                  <a:pt x="3488" y="3728"/>
                  <a:pt x="3552" y="3792"/>
                  <a:pt x="3552" y="3872"/>
                </a:cubicBezTo>
                <a:cubicBezTo>
                  <a:pt x="3552" y="3952"/>
                  <a:pt x="3488" y="4016"/>
                  <a:pt x="3408" y="4016"/>
                </a:cubicBezTo>
                <a:close/>
                <a:moveTo>
                  <a:pt x="3408" y="3552"/>
                </a:moveTo>
                <a:cubicBezTo>
                  <a:pt x="3328" y="3552"/>
                  <a:pt x="3264" y="3488"/>
                  <a:pt x="3264" y="3408"/>
                </a:cubicBezTo>
                <a:cubicBezTo>
                  <a:pt x="3264" y="3328"/>
                  <a:pt x="3328" y="3264"/>
                  <a:pt x="3408" y="3264"/>
                </a:cubicBezTo>
                <a:cubicBezTo>
                  <a:pt x="3488" y="3264"/>
                  <a:pt x="3552" y="3328"/>
                  <a:pt x="3552" y="3408"/>
                </a:cubicBezTo>
                <a:cubicBezTo>
                  <a:pt x="3552" y="3488"/>
                  <a:pt x="3488" y="3552"/>
                  <a:pt x="3408" y="3552"/>
                </a:cubicBezTo>
                <a:close/>
                <a:moveTo>
                  <a:pt x="3408" y="3104"/>
                </a:moveTo>
                <a:cubicBezTo>
                  <a:pt x="3328" y="3104"/>
                  <a:pt x="3264" y="3024"/>
                  <a:pt x="3264" y="2960"/>
                </a:cubicBezTo>
                <a:cubicBezTo>
                  <a:pt x="3264" y="2880"/>
                  <a:pt x="3328" y="2816"/>
                  <a:pt x="3408" y="2816"/>
                </a:cubicBezTo>
                <a:cubicBezTo>
                  <a:pt x="3488" y="2816"/>
                  <a:pt x="3552" y="2880"/>
                  <a:pt x="3552" y="2960"/>
                </a:cubicBezTo>
                <a:cubicBezTo>
                  <a:pt x="3552" y="3024"/>
                  <a:pt x="3488" y="3104"/>
                  <a:pt x="3408" y="3104"/>
                </a:cubicBezTo>
                <a:close/>
                <a:moveTo>
                  <a:pt x="3408" y="2640"/>
                </a:moveTo>
                <a:cubicBezTo>
                  <a:pt x="3328" y="2640"/>
                  <a:pt x="3264" y="2576"/>
                  <a:pt x="3264" y="2496"/>
                </a:cubicBezTo>
                <a:cubicBezTo>
                  <a:pt x="3264" y="2416"/>
                  <a:pt x="3328" y="2352"/>
                  <a:pt x="3408" y="2352"/>
                </a:cubicBezTo>
                <a:cubicBezTo>
                  <a:pt x="3488" y="2352"/>
                  <a:pt x="3552" y="2416"/>
                  <a:pt x="3552" y="2496"/>
                </a:cubicBezTo>
                <a:cubicBezTo>
                  <a:pt x="3552" y="2576"/>
                  <a:pt x="3488" y="2640"/>
                  <a:pt x="3408" y="2640"/>
                </a:cubicBezTo>
                <a:close/>
                <a:moveTo>
                  <a:pt x="3664" y="3648"/>
                </a:moveTo>
                <a:cubicBezTo>
                  <a:pt x="3664" y="3568"/>
                  <a:pt x="3728" y="3504"/>
                  <a:pt x="3808" y="3504"/>
                </a:cubicBezTo>
                <a:cubicBezTo>
                  <a:pt x="3888" y="3504"/>
                  <a:pt x="3952" y="3568"/>
                  <a:pt x="3952" y="3648"/>
                </a:cubicBezTo>
                <a:cubicBezTo>
                  <a:pt x="3952" y="3728"/>
                  <a:pt x="3888" y="3792"/>
                  <a:pt x="3808" y="3792"/>
                </a:cubicBezTo>
                <a:cubicBezTo>
                  <a:pt x="3728" y="3792"/>
                  <a:pt x="3664" y="3728"/>
                  <a:pt x="3664" y="3648"/>
                </a:cubicBezTo>
                <a:close/>
                <a:moveTo>
                  <a:pt x="3872" y="4352"/>
                </a:moveTo>
                <a:cubicBezTo>
                  <a:pt x="3792" y="4352"/>
                  <a:pt x="3728" y="4288"/>
                  <a:pt x="3728" y="4208"/>
                </a:cubicBezTo>
                <a:cubicBezTo>
                  <a:pt x="3728" y="4128"/>
                  <a:pt x="3792" y="4064"/>
                  <a:pt x="3872" y="4064"/>
                </a:cubicBezTo>
                <a:cubicBezTo>
                  <a:pt x="3952" y="4064"/>
                  <a:pt x="4016" y="4128"/>
                  <a:pt x="4016" y="4208"/>
                </a:cubicBezTo>
                <a:cubicBezTo>
                  <a:pt x="4016" y="4288"/>
                  <a:pt x="3952" y="4352"/>
                  <a:pt x="3872" y="4352"/>
                </a:cubicBezTo>
                <a:close/>
                <a:moveTo>
                  <a:pt x="3872" y="2752"/>
                </a:moveTo>
                <a:cubicBezTo>
                  <a:pt x="3792" y="2752"/>
                  <a:pt x="3728" y="2688"/>
                  <a:pt x="3728" y="2608"/>
                </a:cubicBezTo>
                <a:cubicBezTo>
                  <a:pt x="3728" y="2528"/>
                  <a:pt x="3792" y="2464"/>
                  <a:pt x="3872" y="2464"/>
                </a:cubicBezTo>
                <a:cubicBezTo>
                  <a:pt x="3952" y="2464"/>
                  <a:pt x="4016" y="2528"/>
                  <a:pt x="4016" y="2608"/>
                </a:cubicBezTo>
                <a:cubicBezTo>
                  <a:pt x="4016" y="2688"/>
                  <a:pt x="3952" y="2752"/>
                  <a:pt x="3872" y="2752"/>
                </a:cubicBezTo>
                <a:close/>
                <a:moveTo>
                  <a:pt x="4208" y="4016"/>
                </a:moveTo>
                <a:cubicBezTo>
                  <a:pt x="4128" y="4016"/>
                  <a:pt x="4064" y="3952"/>
                  <a:pt x="4064" y="3872"/>
                </a:cubicBezTo>
                <a:cubicBezTo>
                  <a:pt x="4064" y="3792"/>
                  <a:pt x="4128" y="3728"/>
                  <a:pt x="4208" y="3728"/>
                </a:cubicBezTo>
                <a:cubicBezTo>
                  <a:pt x="4288" y="3728"/>
                  <a:pt x="4352" y="3792"/>
                  <a:pt x="4352" y="3872"/>
                </a:cubicBezTo>
                <a:cubicBezTo>
                  <a:pt x="4352" y="3952"/>
                  <a:pt x="4288" y="4016"/>
                  <a:pt x="4208" y="4016"/>
                </a:cubicBezTo>
                <a:close/>
                <a:moveTo>
                  <a:pt x="4336" y="3552"/>
                </a:moveTo>
                <a:cubicBezTo>
                  <a:pt x="4256" y="3552"/>
                  <a:pt x="4192" y="3488"/>
                  <a:pt x="4192" y="3408"/>
                </a:cubicBezTo>
                <a:cubicBezTo>
                  <a:pt x="4192" y="3328"/>
                  <a:pt x="4256" y="3264"/>
                  <a:pt x="4336" y="3264"/>
                </a:cubicBezTo>
                <a:cubicBezTo>
                  <a:pt x="4416" y="3264"/>
                  <a:pt x="4480" y="3328"/>
                  <a:pt x="4480" y="3408"/>
                </a:cubicBezTo>
                <a:cubicBezTo>
                  <a:pt x="4480" y="3488"/>
                  <a:pt x="4416" y="3552"/>
                  <a:pt x="4336" y="3552"/>
                </a:cubicBezTo>
                <a:close/>
                <a:moveTo>
                  <a:pt x="1280" y="1488"/>
                </a:moveTo>
                <a:lnTo>
                  <a:pt x="640" y="1488"/>
                </a:lnTo>
                <a:cubicBezTo>
                  <a:pt x="640" y="1488"/>
                  <a:pt x="848" y="1248"/>
                  <a:pt x="848" y="1072"/>
                </a:cubicBezTo>
                <a:lnTo>
                  <a:pt x="848" y="112"/>
                </a:lnTo>
                <a:cubicBezTo>
                  <a:pt x="848" y="48"/>
                  <a:pt x="896" y="0"/>
                  <a:pt x="960" y="0"/>
                </a:cubicBezTo>
                <a:cubicBezTo>
                  <a:pt x="1024" y="0"/>
                  <a:pt x="1072" y="48"/>
                  <a:pt x="1072" y="112"/>
                </a:cubicBezTo>
                <a:lnTo>
                  <a:pt x="1072" y="1072"/>
                </a:lnTo>
                <a:cubicBezTo>
                  <a:pt x="1072" y="1264"/>
                  <a:pt x="1280" y="1488"/>
                  <a:pt x="1280" y="1488"/>
                </a:cubicBezTo>
                <a:close/>
              </a:path>
            </a:pathLst>
          </a:custGeom>
          <a:solidFill>
            <a:srgbClr val="971C5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20" name="Skupina 19"/>
          <p:cNvGrpSpPr/>
          <p:nvPr/>
        </p:nvGrpSpPr>
        <p:grpSpPr>
          <a:xfrm>
            <a:off x="748800" y="5376396"/>
            <a:ext cx="7997345" cy="726475"/>
            <a:chOff x="748800" y="5376396"/>
            <a:chExt cx="7997345" cy="726475"/>
          </a:xfrm>
        </p:grpSpPr>
        <p:graphicFrame>
          <p:nvGraphicFramePr>
            <p:cNvPr id="21" name="Diagram 20"/>
            <p:cNvGraphicFramePr/>
            <p:nvPr>
              <p:extLst>
                <p:ext uri="{D42A27DB-BD31-4B8C-83A1-F6EECF244321}">
                  <p14:modId xmlns:p14="http://schemas.microsoft.com/office/powerpoint/2010/main" val="1026559432"/>
                </p:ext>
              </p:extLst>
            </p:nvPr>
          </p:nvGraphicFramePr>
          <p:xfrm>
            <a:off x="748800" y="5376396"/>
            <a:ext cx="7997345" cy="6767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0" r:lo="rId11" r:qs="rId12" r:cs="rId13"/>
            </a:graphicData>
          </a:graphic>
        </p:graphicFrame>
        <p:sp>
          <p:nvSpPr>
            <p:cNvPr id="22" name="TextovéPole 1"/>
            <p:cNvSpPr txBox="1"/>
            <p:nvPr/>
          </p:nvSpPr>
          <p:spPr>
            <a:xfrm>
              <a:off x="7831735" y="5838879"/>
              <a:ext cx="508034" cy="263992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000" dirty="0">
                  <a:solidFill>
                    <a:srgbClr val="971C54"/>
                  </a:solidFill>
                </a:rPr>
                <a:t>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42514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8000971"/>
              </p:ext>
            </p:extLst>
          </p:nvPr>
        </p:nvGraphicFramePr>
        <p:xfrm>
          <a:off x="342900" y="1576800"/>
          <a:ext cx="11370129" cy="495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236" y="251618"/>
            <a:ext cx="10923731" cy="1325563"/>
          </a:xfrm>
        </p:spPr>
        <p:txBody>
          <a:bodyPr>
            <a:normAutofit/>
          </a:bodyPr>
          <a:lstStyle/>
          <a:p>
            <a:r>
              <a:rPr lang="cs-CZ" sz="2800" dirty="0">
                <a:solidFill>
                  <a:schemeClr val="tx1"/>
                </a:solidFill>
              </a:rPr>
              <a:t>Vývoj celoplošných rozhlasových stanic – 2/2</a:t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2800" b="0" dirty="0">
                <a:solidFill>
                  <a:schemeClr val="tx1"/>
                </a:solidFill>
              </a:rPr>
              <a:t>Poslech včera (v tis.)</a:t>
            </a:r>
          </a:p>
        </p:txBody>
      </p:sp>
      <p:pic>
        <p:nvPicPr>
          <p:cNvPr id="19" name="Picture 2" descr="http://www.m4mobility.eu/media_fck/image/TP%202014%20loga/%C4%8CRo%20Vltava%20logo.jpg">
            <a:extLst>
              <a:ext uri="{FF2B5EF4-FFF2-40B4-BE49-F238E27FC236}">
                <a16:creationId xmlns:a16="http://schemas.microsoft.com/office/drawing/2014/main" id="{58909D49-C5B2-4972-B748-0DD95CEA16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95936" y="2867096"/>
            <a:ext cx="914869" cy="227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://www.dub.cz/bioton/CRo-Plus.jpg">
            <a:extLst>
              <a:ext uri="{FF2B5EF4-FFF2-40B4-BE49-F238E27FC236}">
                <a16:creationId xmlns:a16="http://schemas.microsoft.com/office/drawing/2014/main" id="{2A5C0CED-6138-44AE-8D6B-D0558A4CD6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86286" y="2732584"/>
            <a:ext cx="576064" cy="27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Obrázek 20" descr="zet- LOGO.png">
            <a:extLst>
              <a:ext uri="{FF2B5EF4-FFF2-40B4-BE49-F238E27FC236}">
                <a16:creationId xmlns:a16="http://schemas.microsoft.com/office/drawing/2014/main" id="{4714C49A-5100-47EE-ACB7-AF3CE8A23AB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6064" y="4449902"/>
            <a:ext cx="534611" cy="548680"/>
          </a:xfrm>
          <a:prstGeom prst="rect">
            <a:avLst/>
          </a:prstGeom>
        </p:spPr>
      </p:pic>
      <p:cxnSp>
        <p:nvCxnSpPr>
          <p:cNvPr id="8" name="Přímá spojnice 7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rgbClr val="971C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428"/>
          <p:cNvSpPr>
            <a:spLocks noChangeAspect="1" noEditPoints="1"/>
          </p:cNvSpPr>
          <p:nvPr/>
        </p:nvSpPr>
        <p:spPr bwMode="auto">
          <a:xfrm>
            <a:off x="321964" y="345830"/>
            <a:ext cx="499072" cy="500533"/>
          </a:xfrm>
          <a:custGeom>
            <a:avLst/>
            <a:gdLst>
              <a:gd name="T0" fmla="*/ 432 w 5120"/>
              <a:gd name="T1" fmla="*/ 1712 h 5120"/>
              <a:gd name="T2" fmla="*/ 0 w 5120"/>
              <a:gd name="T3" fmla="*/ 4688 h 5120"/>
              <a:gd name="T4" fmla="*/ 4688 w 5120"/>
              <a:gd name="T5" fmla="*/ 5120 h 5120"/>
              <a:gd name="T6" fmla="*/ 5120 w 5120"/>
              <a:gd name="T7" fmla="*/ 2128 h 5120"/>
              <a:gd name="T8" fmla="*/ 4208 w 5120"/>
              <a:gd name="T9" fmla="*/ 2816 h 5120"/>
              <a:gd name="T10" fmla="*/ 4208 w 5120"/>
              <a:gd name="T11" fmla="*/ 3104 h 5120"/>
              <a:gd name="T12" fmla="*/ 4208 w 5120"/>
              <a:gd name="T13" fmla="*/ 2816 h 5120"/>
              <a:gd name="T14" fmla="*/ 3952 w 5120"/>
              <a:gd name="T15" fmla="*/ 3184 h 5120"/>
              <a:gd name="T16" fmla="*/ 3664 w 5120"/>
              <a:gd name="T17" fmla="*/ 3184 h 5120"/>
              <a:gd name="T18" fmla="*/ 2960 w 5120"/>
              <a:gd name="T19" fmla="*/ 2464 h 5120"/>
              <a:gd name="T20" fmla="*/ 2960 w 5120"/>
              <a:gd name="T21" fmla="*/ 2752 h 5120"/>
              <a:gd name="T22" fmla="*/ 2960 w 5120"/>
              <a:gd name="T23" fmla="*/ 2464 h 5120"/>
              <a:gd name="T24" fmla="*/ 1280 w 5120"/>
              <a:gd name="T25" fmla="*/ 2992 h 5120"/>
              <a:gd name="T26" fmla="*/ 848 w 5120"/>
              <a:gd name="T27" fmla="*/ 2992 h 5120"/>
              <a:gd name="T28" fmla="*/ 432 w 5120"/>
              <a:gd name="T29" fmla="*/ 2128 h 5120"/>
              <a:gd name="T30" fmla="*/ 1712 w 5120"/>
              <a:gd name="T31" fmla="*/ 2992 h 5120"/>
              <a:gd name="T32" fmla="*/ 2496 w 5120"/>
              <a:gd name="T33" fmla="*/ 3264 h 5120"/>
              <a:gd name="T34" fmla="*/ 2496 w 5120"/>
              <a:gd name="T35" fmla="*/ 3552 h 5120"/>
              <a:gd name="T36" fmla="*/ 2608 w 5120"/>
              <a:gd name="T37" fmla="*/ 4016 h 5120"/>
              <a:gd name="T38" fmla="*/ 2608 w 5120"/>
              <a:gd name="T39" fmla="*/ 3728 h 5120"/>
              <a:gd name="T40" fmla="*/ 2608 w 5120"/>
              <a:gd name="T41" fmla="*/ 4016 h 5120"/>
              <a:gd name="T42" fmla="*/ 2464 w 5120"/>
              <a:gd name="T43" fmla="*/ 2960 h 5120"/>
              <a:gd name="T44" fmla="*/ 2752 w 5120"/>
              <a:gd name="T45" fmla="*/ 2960 h 5120"/>
              <a:gd name="T46" fmla="*/ 2960 w 5120"/>
              <a:gd name="T47" fmla="*/ 4352 h 5120"/>
              <a:gd name="T48" fmla="*/ 2960 w 5120"/>
              <a:gd name="T49" fmla="*/ 4064 h 5120"/>
              <a:gd name="T50" fmla="*/ 2960 w 5120"/>
              <a:gd name="T51" fmla="*/ 4352 h 5120"/>
              <a:gd name="T52" fmla="*/ 2864 w 5120"/>
              <a:gd name="T53" fmla="*/ 3648 h 5120"/>
              <a:gd name="T54" fmla="*/ 3152 w 5120"/>
              <a:gd name="T55" fmla="*/ 3648 h 5120"/>
              <a:gd name="T56" fmla="*/ 3008 w 5120"/>
              <a:gd name="T57" fmla="*/ 3328 h 5120"/>
              <a:gd name="T58" fmla="*/ 3008 w 5120"/>
              <a:gd name="T59" fmla="*/ 3040 h 5120"/>
              <a:gd name="T60" fmla="*/ 3008 w 5120"/>
              <a:gd name="T61" fmla="*/ 3328 h 5120"/>
              <a:gd name="T62" fmla="*/ 3264 w 5120"/>
              <a:gd name="T63" fmla="*/ 4336 h 5120"/>
              <a:gd name="T64" fmla="*/ 3552 w 5120"/>
              <a:gd name="T65" fmla="*/ 4336 h 5120"/>
              <a:gd name="T66" fmla="*/ 3408 w 5120"/>
              <a:gd name="T67" fmla="*/ 4016 h 5120"/>
              <a:gd name="T68" fmla="*/ 3408 w 5120"/>
              <a:gd name="T69" fmla="*/ 3728 h 5120"/>
              <a:gd name="T70" fmla="*/ 3408 w 5120"/>
              <a:gd name="T71" fmla="*/ 4016 h 5120"/>
              <a:gd name="T72" fmla="*/ 3264 w 5120"/>
              <a:gd name="T73" fmla="*/ 3408 h 5120"/>
              <a:gd name="T74" fmla="*/ 3552 w 5120"/>
              <a:gd name="T75" fmla="*/ 3408 h 5120"/>
              <a:gd name="T76" fmla="*/ 3408 w 5120"/>
              <a:gd name="T77" fmla="*/ 3104 h 5120"/>
              <a:gd name="T78" fmla="*/ 3408 w 5120"/>
              <a:gd name="T79" fmla="*/ 2816 h 5120"/>
              <a:gd name="T80" fmla="*/ 3408 w 5120"/>
              <a:gd name="T81" fmla="*/ 3104 h 5120"/>
              <a:gd name="T82" fmla="*/ 3264 w 5120"/>
              <a:gd name="T83" fmla="*/ 2496 h 5120"/>
              <a:gd name="T84" fmla="*/ 3552 w 5120"/>
              <a:gd name="T85" fmla="*/ 2496 h 5120"/>
              <a:gd name="T86" fmla="*/ 3664 w 5120"/>
              <a:gd name="T87" fmla="*/ 3648 h 5120"/>
              <a:gd name="T88" fmla="*/ 3952 w 5120"/>
              <a:gd name="T89" fmla="*/ 3648 h 5120"/>
              <a:gd name="T90" fmla="*/ 3664 w 5120"/>
              <a:gd name="T91" fmla="*/ 3648 h 5120"/>
              <a:gd name="T92" fmla="*/ 3728 w 5120"/>
              <a:gd name="T93" fmla="*/ 4208 h 5120"/>
              <a:gd name="T94" fmla="*/ 4016 w 5120"/>
              <a:gd name="T95" fmla="*/ 4208 h 5120"/>
              <a:gd name="T96" fmla="*/ 3872 w 5120"/>
              <a:gd name="T97" fmla="*/ 2752 h 5120"/>
              <a:gd name="T98" fmla="*/ 3872 w 5120"/>
              <a:gd name="T99" fmla="*/ 2464 h 5120"/>
              <a:gd name="T100" fmla="*/ 3872 w 5120"/>
              <a:gd name="T101" fmla="*/ 2752 h 5120"/>
              <a:gd name="T102" fmla="*/ 4064 w 5120"/>
              <a:gd name="T103" fmla="*/ 3872 h 5120"/>
              <a:gd name="T104" fmla="*/ 4352 w 5120"/>
              <a:gd name="T105" fmla="*/ 3872 h 5120"/>
              <a:gd name="T106" fmla="*/ 4336 w 5120"/>
              <a:gd name="T107" fmla="*/ 3552 h 5120"/>
              <a:gd name="T108" fmla="*/ 4336 w 5120"/>
              <a:gd name="T109" fmla="*/ 3264 h 5120"/>
              <a:gd name="T110" fmla="*/ 4336 w 5120"/>
              <a:gd name="T111" fmla="*/ 3552 h 5120"/>
              <a:gd name="T112" fmla="*/ 640 w 5120"/>
              <a:gd name="T113" fmla="*/ 1488 h 5120"/>
              <a:gd name="T114" fmla="*/ 848 w 5120"/>
              <a:gd name="T115" fmla="*/ 112 h 5120"/>
              <a:gd name="T116" fmla="*/ 1072 w 5120"/>
              <a:gd name="T117" fmla="*/ 112 h 5120"/>
              <a:gd name="T118" fmla="*/ 1280 w 5120"/>
              <a:gd name="T119" fmla="*/ 1488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120" h="5120">
                <a:moveTo>
                  <a:pt x="4688" y="1712"/>
                </a:moveTo>
                <a:lnTo>
                  <a:pt x="432" y="1712"/>
                </a:lnTo>
                <a:cubicBezTo>
                  <a:pt x="192" y="1712"/>
                  <a:pt x="0" y="1904"/>
                  <a:pt x="0" y="2128"/>
                </a:cubicBezTo>
                <a:lnTo>
                  <a:pt x="0" y="4688"/>
                </a:lnTo>
                <a:cubicBezTo>
                  <a:pt x="0" y="4928"/>
                  <a:pt x="192" y="5120"/>
                  <a:pt x="432" y="5120"/>
                </a:cubicBezTo>
                <a:lnTo>
                  <a:pt x="4688" y="5120"/>
                </a:lnTo>
                <a:cubicBezTo>
                  <a:pt x="4928" y="5120"/>
                  <a:pt x="5120" y="4928"/>
                  <a:pt x="5120" y="4688"/>
                </a:cubicBezTo>
                <a:lnTo>
                  <a:pt x="5120" y="2128"/>
                </a:lnTo>
                <a:cubicBezTo>
                  <a:pt x="5120" y="1904"/>
                  <a:pt x="4928" y="1712"/>
                  <a:pt x="4688" y="1712"/>
                </a:cubicBezTo>
                <a:close/>
                <a:moveTo>
                  <a:pt x="4208" y="2816"/>
                </a:moveTo>
                <a:cubicBezTo>
                  <a:pt x="4288" y="2816"/>
                  <a:pt x="4352" y="2880"/>
                  <a:pt x="4352" y="2960"/>
                </a:cubicBezTo>
                <a:cubicBezTo>
                  <a:pt x="4352" y="3024"/>
                  <a:pt x="4288" y="3104"/>
                  <a:pt x="4208" y="3104"/>
                </a:cubicBezTo>
                <a:cubicBezTo>
                  <a:pt x="4128" y="3104"/>
                  <a:pt x="4064" y="3024"/>
                  <a:pt x="4064" y="2960"/>
                </a:cubicBezTo>
                <a:cubicBezTo>
                  <a:pt x="4064" y="2880"/>
                  <a:pt x="4128" y="2816"/>
                  <a:pt x="4208" y="2816"/>
                </a:cubicBezTo>
                <a:close/>
                <a:moveTo>
                  <a:pt x="3808" y="3040"/>
                </a:moveTo>
                <a:cubicBezTo>
                  <a:pt x="3888" y="3040"/>
                  <a:pt x="3952" y="3104"/>
                  <a:pt x="3952" y="3184"/>
                </a:cubicBezTo>
                <a:cubicBezTo>
                  <a:pt x="3952" y="3264"/>
                  <a:pt x="3888" y="3328"/>
                  <a:pt x="3808" y="3328"/>
                </a:cubicBezTo>
                <a:cubicBezTo>
                  <a:pt x="3728" y="3328"/>
                  <a:pt x="3664" y="3264"/>
                  <a:pt x="3664" y="3184"/>
                </a:cubicBezTo>
                <a:cubicBezTo>
                  <a:pt x="3664" y="3104"/>
                  <a:pt x="3728" y="3040"/>
                  <a:pt x="3808" y="3040"/>
                </a:cubicBezTo>
                <a:close/>
                <a:moveTo>
                  <a:pt x="2960" y="2464"/>
                </a:moveTo>
                <a:cubicBezTo>
                  <a:pt x="3024" y="2464"/>
                  <a:pt x="3104" y="2528"/>
                  <a:pt x="3104" y="2608"/>
                </a:cubicBezTo>
                <a:cubicBezTo>
                  <a:pt x="3104" y="2688"/>
                  <a:pt x="3024" y="2752"/>
                  <a:pt x="2960" y="2752"/>
                </a:cubicBezTo>
                <a:cubicBezTo>
                  <a:pt x="2880" y="2752"/>
                  <a:pt x="2800" y="2688"/>
                  <a:pt x="2800" y="2608"/>
                </a:cubicBezTo>
                <a:cubicBezTo>
                  <a:pt x="2800" y="2528"/>
                  <a:pt x="2880" y="2464"/>
                  <a:pt x="2960" y="2464"/>
                </a:cubicBezTo>
                <a:close/>
                <a:moveTo>
                  <a:pt x="1712" y="2992"/>
                </a:moveTo>
                <a:lnTo>
                  <a:pt x="1280" y="2992"/>
                </a:lnTo>
                <a:lnTo>
                  <a:pt x="1072" y="2560"/>
                </a:lnTo>
                <a:lnTo>
                  <a:pt x="848" y="2992"/>
                </a:lnTo>
                <a:lnTo>
                  <a:pt x="432" y="2992"/>
                </a:lnTo>
                <a:lnTo>
                  <a:pt x="432" y="2128"/>
                </a:lnTo>
                <a:lnTo>
                  <a:pt x="2256" y="2128"/>
                </a:lnTo>
                <a:cubicBezTo>
                  <a:pt x="2016" y="2272"/>
                  <a:pt x="1744" y="2736"/>
                  <a:pt x="1712" y="2992"/>
                </a:cubicBezTo>
                <a:close/>
                <a:moveTo>
                  <a:pt x="2352" y="3408"/>
                </a:moveTo>
                <a:cubicBezTo>
                  <a:pt x="2352" y="3328"/>
                  <a:pt x="2416" y="3264"/>
                  <a:pt x="2496" y="3264"/>
                </a:cubicBezTo>
                <a:cubicBezTo>
                  <a:pt x="2576" y="3264"/>
                  <a:pt x="2640" y="3328"/>
                  <a:pt x="2640" y="3408"/>
                </a:cubicBezTo>
                <a:cubicBezTo>
                  <a:pt x="2640" y="3488"/>
                  <a:pt x="2576" y="3552"/>
                  <a:pt x="2496" y="3552"/>
                </a:cubicBezTo>
                <a:cubicBezTo>
                  <a:pt x="2416" y="3552"/>
                  <a:pt x="2352" y="3488"/>
                  <a:pt x="2352" y="3408"/>
                </a:cubicBezTo>
                <a:close/>
                <a:moveTo>
                  <a:pt x="2608" y="4016"/>
                </a:moveTo>
                <a:cubicBezTo>
                  <a:pt x="2528" y="4016"/>
                  <a:pt x="2464" y="3952"/>
                  <a:pt x="2464" y="3872"/>
                </a:cubicBezTo>
                <a:cubicBezTo>
                  <a:pt x="2464" y="3792"/>
                  <a:pt x="2528" y="3728"/>
                  <a:pt x="2608" y="3728"/>
                </a:cubicBezTo>
                <a:cubicBezTo>
                  <a:pt x="2688" y="3728"/>
                  <a:pt x="2752" y="3792"/>
                  <a:pt x="2752" y="3872"/>
                </a:cubicBezTo>
                <a:cubicBezTo>
                  <a:pt x="2752" y="3952"/>
                  <a:pt x="2688" y="4016"/>
                  <a:pt x="2608" y="4016"/>
                </a:cubicBezTo>
                <a:close/>
                <a:moveTo>
                  <a:pt x="2608" y="3104"/>
                </a:moveTo>
                <a:cubicBezTo>
                  <a:pt x="2528" y="3104"/>
                  <a:pt x="2464" y="3024"/>
                  <a:pt x="2464" y="2960"/>
                </a:cubicBezTo>
                <a:cubicBezTo>
                  <a:pt x="2464" y="2880"/>
                  <a:pt x="2528" y="2800"/>
                  <a:pt x="2608" y="2800"/>
                </a:cubicBezTo>
                <a:cubicBezTo>
                  <a:pt x="2688" y="2800"/>
                  <a:pt x="2752" y="2880"/>
                  <a:pt x="2752" y="2960"/>
                </a:cubicBezTo>
                <a:cubicBezTo>
                  <a:pt x="2752" y="3024"/>
                  <a:pt x="2688" y="3104"/>
                  <a:pt x="2608" y="3104"/>
                </a:cubicBezTo>
                <a:close/>
                <a:moveTo>
                  <a:pt x="2960" y="4352"/>
                </a:moveTo>
                <a:cubicBezTo>
                  <a:pt x="2880" y="4352"/>
                  <a:pt x="2800" y="4288"/>
                  <a:pt x="2800" y="4208"/>
                </a:cubicBezTo>
                <a:cubicBezTo>
                  <a:pt x="2800" y="4128"/>
                  <a:pt x="2880" y="4064"/>
                  <a:pt x="2960" y="4064"/>
                </a:cubicBezTo>
                <a:cubicBezTo>
                  <a:pt x="3024" y="4064"/>
                  <a:pt x="3104" y="4128"/>
                  <a:pt x="3104" y="4208"/>
                </a:cubicBezTo>
                <a:cubicBezTo>
                  <a:pt x="3104" y="4288"/>
                  <a:pt x="3024" y="4352"/>
                  <a:pt x="2960" y="4352"/>
                </a:cubicBezTo>
                <a:close/>
                <a:moveTo>
                  <a:pt x="3008" y="3792"/>
                </a:moveTo>
                <a:cubicBezTo>
                  <a:pt x="2928" y="3792"/>
                  <a:pt x="2864" y="3728"/>
                  <a:pt x="2864" y="3648"/>
                </a:cubicBezTo>
                <a:cubicBezTo>
                  <a:pt x="2864" y="3568"/>
                  <a:pt x="2928" y="3504"/>
                  <a:pt x="3008" y="3504"/>
                </a:cubicBezTo>
                <a:cubicBezTo>
                  <a:pt x="3088" y="3504"/>
                  <a:pt x="3152" y="3568"/>
                  <a:pt x="3152" y="3648"/>
                </a:cubicBezTo>
                <a:cubicBezTo>
                  <a:pt x="3152" y="3728"/>
                  <a:pt x="3088" y="3792"/>
                  <a:pt x="3008" y="3792"/>
                </a:cubicBezTo>
                <a:close/>
                <a:moveTo>
                  <a:pt x="3008" y="3328"/>
                </a:moveTo>
                <a:cubicBezTo>
                  <a:pt x="2928" y="3328"/>
                  <a:pt x="2864" y="3264"/>
                  <a:pt x="2864" y="3184"/>
                </a:cubicBezTo>
                <a:cubicBezTo>
                  <a:pt x="2864" y="3104"/>
                  <a:pt x="2928" y="3040"/>
                  <a:pt x="3008" y="3040"/>
                </a:cubicBezTo>
                <a:cubicBezTo>
                  <a:pt x="3088" y="3040"/>
                  <a:pt x="3152" y="3104"/>
                  <a:pt x="3152" y="3184"/>
                </a:cubicBezTo>
                <a:cubicBezTo>
                  <a:pt x="3152" y="3264"/>
                  <a:pt x="3088" y="3328"/>
                  <a:pt x="3008" y="3328"/>
                </a:cubicBezTo>
                <a:close/>
                <a:moveTo>
                  <a:pt x="3408" y="4480"/>
                </a:moveTo>
                <a:cubicBezTo>
                  <a:pt x="3328" y="4480"/>
                  <a:pt x="3264" y="4416"/>
                  <a:pt x="3264" y="4336"/>
                </a:cubicBezTo>
                <a:cubicBezTo>
                  <a:pt x="3264" y="4256"/>
                  <a:pt x="3328" y="4192"/>
                  <a:pt x="3408" y="4192"/>
                </a:cubicBezTo>
                <a:cubicBezTo>
                  <a:pt x="3488" y="4192"/>
                  <a:pt x="3552" y="4256"/>
                  <a:pt x="3552" y="4336"/>
                </a:cubicBezTo>
                <a:cubicBezTo>
                  <a:pt x="3552" y="4416"/>
                  <a:pt x="3488" y="4480"/>
                  <a:pt x="3408" y="4480"/>
                </a:cubicBezTo>
                <a:close/>
                <a:moveTo>
                  <a:pt x="3408" y="4016"/>
                </a:moveTo>
                <a:cubicBezTo>
                  <a:pt x="3328" y="4016"/>
                  <a:pt x="3264" y="3952"/>
                  <a:pt x="3264" y="3872"/>
                </a:cubicBezTo>
                <a:cubicBezTo>
                  <a:pt x="3264" y="3792"/>
                  <a:pt x="3328" y="3728"/>
                  <a:pt x="3408" y="3728"/>
                </a:cubicBezTo>
                <a:cubicBezTo>
                  <a:pt x="3488" y="3728"/>
                  <a:pt x="3552" y="3792"/>
                  <a:pt x="3552" y="3872"/>
                </a:cubicBezTo>
                <a:cubicBezTo>
                  <a:pt x="3552" y="3952"/>
                  <a:pt x="3488" y="4016"/>
                  <a:pt x="3408" y="4016"/>
                </a:cubicBezTo>
                <a:close/>
                <a:moveTo>
                  <a:pt x="3408" y="3552"/>
                </a:moveTo>
                <a:cubicBezTo>
                  <a:pt x="3328" y="3552"/>
                  <a:pt x="3264" y="3488"/>
                  <a:pt x="3264" y="3408"/>
                </a:cubicBezTo>
                <a:cubicBezTo>
                  <a:pt x="3264" y="3328"/>
                  <a:pt x="3328" y="3264"/>
                  <a:pt x="3408" y="3264"/>
                </a:cubicBezTo>
                <a:cubicBezTo>
                  <a:pt x="3488" y="3264"/>
                  <a:pt x="3552" y="3328"/>
                  <a:pt x="3552" y="3408"/>
                </a:cubicBezTo>
                <a:cubicBezTo>
                  <a:pt x="3552" y="3488"/>
                  <a:pt x="3488" y="3552"/>
                  <a:pt x="3408" y="3552"/>
                </a:cubicBezTo>
                <a:close/>
                <a:moveTo>
                  <a:pt x="3408" y="3104"/>
                </a:moveTo>
                <a:cubicBezTo>
                  <a:pt x="3328" y="3104"/>
                  <a:pt x="3264" y="3024"/>
                  <a:pt x="3264" y="2960"/>
                </a:cubicBezTo>
                <a:cubicBezTo>
                  <a:pt x="3264" y="2880"/>
                  <a:pt x="3328" y="2816"/>
                  <a:pt x="3408" y="2816"/>
                </a:cubicBezTo>
                <a:cubicBezTo>
                  <a:pt x="3488" y="2816"/>
                  <a:pt x="3552" y="2880"/>
                  <a:pt x="3552" y="2960"/>
                </a:cubicBezTo>
                <a:cubicBezTo>
                  <a:pt x="3552" y="3024"/>
                  <a:pt x="3488" y="3104"/>
                  <a:pt x="3408" y="3104"/>
                </a:cubicBezTo>
                <a:close/>
                <a:moveTo>
                  <a:pt x="3408" y="2640"/>
                </a:moveTo>
                <a:cubicBezTo>
                  <a:pt x="3328" y="2640"/>
                  <a:pt x="3264" y="2576"/>
                  <a:pt x="3264" y="2496"/>
                </a:cubicBezTo>
                <a:cubicBezTo>
                  <a:pt x="3264" y="2416"/>
                  <a:pt x="3328" y="2352"/>
                  <a:pt x="3408" y="2352"/>
                </a:cubicBezTo>
                <a:cubicBezTo>
                  <a:pt x="3488" y="2352"/>
                  <a:pt x="3552" y="2416"/>
                  <a:pt x="3552" y="2496"/>
                </a:cubicBezTo>
                <a:cubicBezTo>
                  <a:pt x="3552" y="2576"/>
                  <a:pt x="3488" y="2640"/>
                  <a:pt x="3408" y="2640"/>
                </a:cubicBezTo>
                <a:close/>
                <a:moveTo>
                  <a:pt x="3664" y="3648"/>
                </a:moveTo>
                <a:cubicBezTo>
                  <a:pt x="3664" y="3568"/>
                  <a:pt x="3728" y="3504"/>
                  <a:pt x="3808" y="3504"/>
                </a:cubicBezTo>
                <a:cubicBezTo>
                  <a:pt x="3888" y="3504"/>
                  <a:pt x="3952" y="3568"/>
                  <a:pt x="3952" y="3648"/>
                </a:cubicBezTo>
                <a:cubicBezTo>
                  <a:pt x="3952" y="3728"/>
                  <a:pt x="3888" y="3792"/>
                  <a:pt x="3808" y="3792"/>
                </a:cubicBezTo>
                <a:cubicBezTo>
                  <a:pt x="3728" y="3792"/>
                  <a:pt x="3664" y="3728"/>
                  <a:pt x="3664" y="3648"/>
                </a:cubicBezTo>
                <a:close/>
                <a:moveTo>
                  <a:pt x="3872" y="4352"/>
                </a:moveTo>
                <a:cubicBezTo>
                  <a:pt x="3792" y="4352"/>
                  <a:pt x="3728" y="4288"/>
                  <a:pt x="3728" y="4208"/>
                </a:cubicBezTo>
                <a:cubicBezTo>
                  <a:pt x="3728" y="4128"/>
                  <a:pt x="3792" y="4064"/>
                  <a:pt x="3872" y="4064"/>
                </a:cubicBezTo>
                <a:cubicBezTo>
                  <a:pt x="3952" y="4064"/>
                  <a:pt x="4016" y="4128"/>
                  <a:pt x="4016" y="4208"/>
                </a:cubicBezTo>
                <a:cubicBezTo>
                  <a:pt x="4016" y="4288"/>
                  <a:pt x="3952" y="4352"/>
                  <a:pt x="3872" y="4352"/>
                </a:cubicBezTo>
                <a:close/>
                <a:moveTo>
                  <a:pt x="3872" y="2752"/>
                </a:moveTo>
                <a:cubicBezTo>
                  <a:pt x="3792" y="2752"/>
                  <a:pt x="3728" y="2688"/>
                  <a:pt x="3728" y="2608"/>
                </a:cubicBezTo>
                <a:cubicBezTo>
                  <a:pt x="3728" y="2528"/>
                  <a:pt x="3792" y="2464"/>
                  <a:pt x="3872" y="2464"/>
                </a:cubicBezTo>
                <a:cubicBezTo>
                  <a:pt x="3952" y="2464"/>
                  <a:pt x="4016" y="2528"/>
                  <a:pt x="4016" y="2608"/>
                </a:cubicBezTo>
                <a:cubicBezTo>
                  <a:pt x="4016" y="2688"/>
                  <a:pt x="3952" y="2752"/>
                  <a:pt x="3872" y="2752"/>
                </a:cubicBezTo>
                <a:close/>
                <a:moveTo>
                  <a:pt x="4208" y="4016"/>
                </a:moveTo>
                <a:cubicBezTo>
                  <a:pt x="4128" y="4016"/>
                  <a:pt x="4064" y="3952"/>
                  <a:pt x="4064" y="3872"/>
                </a:cubicBezTo>
                <a:cubicBezTo>
                  <a:pt x="4064" y="3792"/>
                  <a:pt x="4128" y="3728"/>
                  <a:pt x="4208" y="3728"/>
                </a:cubicBezTo>
                <a:cubicBezTo>
                  <a:pt x="4288" y="3728"/>
                  <a:pt x="4352" y="3792"/>
                  <a:pt x="4352" y="3872"/>
                </a:cubicBezTo>
                <a:cubicBezTo>
                  <a:pt x="4352" y="3952"/>
                  <a:pt x="4288" y="4016"/>
                  <a:pt x="4208" y="4016"/>
                </a:cubicBezTo>
                <a:close/>
                <a:moveTo>
                  <a:pt x="4336" y="3552"/>
                </a:moveTo>
                <a:cubicBezTo>
                  <a:pt x="4256" y="3552"/>
                  <a:pt x="4192" y="3488"/>
                  <a:pt x="4192" y="3408"/>
                </a:cubicBezTo>
                <a:cubicBezTo>
                  <a:pt x="4192" y="3328"/>
                  <a:pt x="4256" y="3264"/>
                  <a:pt x="4336" y="3264"/>
                </a:cubicBezTo>
                <a:cubicBezTo>
                  <a:pt x="4416" y="3264"/>
                  <a:pt x="4480" y="3328"/>
                  <a:pt x="4480" y="3408"/>
                </a:cubicBezTo>
                <a:cubicBezTo>
                  <a:pt x="4480" y="3488"/>
                  <a:pt x="4416" y="3552"/>
                  <a:pt x="4336" y="3552"/>
                </a:cubicBezTo>
                <a:close/>
                <a:moveTo>
                  <a:pt x="1280" y="1488"/>
                </a:moveTo>
                <a:lnTo>
                  <a:pt x="640" y="1488"/>
                </a:lnTo>
                <a:cubicBezTo>
                  <a:pt x="640" y="1488"/>
                  <a:pt x="848" y="1248"/>
                  <a:pt x="848" y="1072"/>
                </a:cubicBezTo>
                <a:lnTo>
                  <a:pt x="848" y="112"/>
                </a:lnTo>
                <a:cubicBezTo>
                  <a:pt x="848" y="48"/>
                  <a:pt x="896" y="0"/>
                  <a:pt x="960" y="0"/>
                </a:cubicBezTo>
                <a:cubicBezTo>
                  <a:pt x="1024" y="0"/>
                  <a:pt x="1072" y="48"/>
                  <a:pt x="1072" y="112"/>
                </a:cubicBezTo>
                <a:lnTo>
                  <a:pt x="1072" y="1072"/>
                </a:lnTo>
                <a:cubicBezTo>
                  <a:pt x="1072" y="1264"/>
                  <a:pt x="1280" y="1488"/>
                  <a:pt x="1280" y="1488"/>
                </a:cubicBezTo>
                <a:close/>
              </a:path>
            </a:pathLst>
          </a:custGeom>
          <a:solidFill>
            <a:srgbClr val="971C5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13" name="Skupina 12"/>
          <p:cNvGrpSpPr/>
          <p:nvPr/>
        </p:nvGrpSpPr>
        <p:grpSpPr>
          <a:xfrm>
            <a:off x="748800" y="5376396"/>
            <a:ext cx="7997345" cy="726475"/>
            <a:chOff x="748800" y="5376396"/>
            <a:chExt cx="7997345" cy="726475"/>
          </a:xfrm>
        </p:grpSpPr>
        <p:graphicFrame>
          <p:nvGraphicFramePr>
            <p:cNvPr id="15" name="Diagram 14"/>
            <p:cNvGraphicFramePr/>
            <p:nvPr>
              <p:extLst>
                <p:ext uri="{D42A27DB-BD31-4B8C-83A1-F6EECF244321}">
                  <p14:modId xmlns:p14="http://schemas.microsoft.com/office/powerpoint/2010/main" val="3679299255"/>
                </p:ext>
              </p:extLst>
            </p:nvPr>
          </p:nvGraphicFramePr>
          <p:xfrm>
            <a:off x="748800" y="5376396"/>
            <a:ext cx="7997345" cy="6767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16" name="TextovéPole 1"/>
            <p:cNvSpPr txBox="1"/>
            <p:nvPr/>
          </p:nvSpPr>
          <p:spPr>
            <a:xfrm>
              <a:off x="7831735" y="5838879"/>
              <a:ext cx="508034" cy="263992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000" dirty="0">
                  <a:solidFill>
                    <a:srgbClr val="971C54"/>
                  </a:solidFill>
                </a:rPr>
                <a:t>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69349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8090114"/>
              </p:ext>
            </p:extLst>
          </p:nvPr>
        </p:nvGraphicFramePr>
        <p:xfrm>
          <a:off x="342900" y="1576800"/>
          <a:ext cx="11181443" cy="495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236" y="251618"/>
            <a:ext cx="10915567" cy="1325563"/>
          </a:xfrm>
        </p:spPr>
        <p:txBody>
          <a:bodyPr>
            <a:normAutofit/>
          </a:bodyPr>
          <a:lstStyle/>
          <a:p>
            <a:r>
              <a:rPr lang="cs-CZ" sz="2800" dirty="0">
                <a:solidFill>
                  <a:schemeClr val="tx1"/>
                </a:solidFill>
              </a:rPr>
              <a:t>Vývoj nadregionálních rozhlasových stanic – 1/2 </a:t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2800" b="0" dirty="0">
                <a:solidFill>
                  <a:schemeClr val="tx1"/>
                </a:solidFill>
              </a:rPr>
              <a:t>Poslech včera (v tis.)</a:t>
            </a:r>
          </a:p>
        </p:txBody>
      </p:sp>
      <p:pic>
        <p:nvPicPr>
          <p:cNvPr id="16" name="Picture 2" descr="Výsledek obrázku pro hitradio logo">
            <a:extLst>
              <a:ext uri="{FF2B5EF4-FFF2-40B4-BE49-F238E27FC236}">
                <a16:creationId xmlns:a16="http://schemas.microsoft.com/office/drawing/2014/main" id="{211258D7-A43C-40F0-9315-109FE422E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5453" y="2183029"/>
            <a:ext cx="542220" cy="26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1A8E6C1B-EF6D-4F8D-B303-D49019263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7120" y="3329429"/>
            <a:ext cx="315734" cy="315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 descr="Výsledek obrázku pro country radio logo">
            <a:extLst>
              <a:ext uri="{FF2B5EF4-FFF2-40B4-BE49-F238E27FC236}">
                <a16:creationId xmlns:a16="http://schemas.microsoft.com/office/drawing/2014/main" id="{185C97ED-C5B1-4DAD-8430-496206F36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6150" y="4608720"/>
            <a:ext cx="383046" cy="31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Výsledek obrázku pro radio beat logo">
            <a:extLst>
              <a:ext uri="{FF2B5EF4-FFF2-40B4-BE49-F238E27FC236}">
                <a16:creationId xmlns:a16="http://schemas.microsoft.com/office/drawing/2014/main" id="{77B35696-B8D5-4E12-87CB-FBE56DD0A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531" y="4764675"/>
            <a:ext cx="321458" cy="32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Přímá spojnice 7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rgbClr val="971C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428"/>
          <p:cNvSpPr>
            <a:spLocks noChangeAspect="1" noEditPoints="1"/>
          </p:cNvSpPr>
          <p:nvPr/>
        </p:nvSpPr>
        <p:spPr bwMode="auto">
          <a:xfrm>
            <a:off x="321964" y="345830"/>
            <a:ext cx="499072" cy="500533"/>
          </a:xfrm>
          <a:custGeom>
            <a:avLst/>
            <a:gdLst>
              <a:gd name="T0" fmla="*/ 432 w 5120"/>
              <a:gd name="T1" fmla="*/ 1712 h 5120"/>
              <a:gd name="T2" fmla="*/ 0 w 5120"/>
              <a:gd name="T3" fmla="*/ 4688 h 5120"/>
              <a:gd name="T4" fmla="*/ 4688 w 5120"/>
              <a:gd name="T5" fmla="*/ 5120 h 5120"/>
              <a:gd name="T6" fmla="*/ 5120 w 5120"/>
              <a:gd name="T7" fmla="*/ 2128 h 5120"/>
              <a:gd name="T8" fmla="*/ 4208 w 5120"/>
              <a:gd name="T9" fmla="*/ 2816 h 5120"/>
              <a:gd name="T10" fmla="*/ 4208 w 5120"/>
              <a:gd name="T11" fmla="*/ 3104 h 5120"/>
              <a:gd name="T12" fmla="*/ 4208 w 5120"/>
              <a:gd name="T13" fmla="*/ 2816 h 5120"/>
              <a:gd name="T14" fmla="*/ 3952 w 5120"/>
              <a:gd name="T15" fmla="*/ 3184 h 5120"/>
              <a:gd name="T16" fmla="*/ 3664 w 5120"/>
              <a:gd name="T17" fmla="*/ 3184 h 5120"/>
              <a:gd name="T18" fmla="*/ 2960 w 5120"/>
              <a:gd name="T19" fmla="*/ 2464 h 5120"/>
              <a:gd name="T20" fmla="*/ 2960 w 5120"/>
              <a:gd name="T21" fmla="*/ 2752 h 5120"/>
              <a:gd name="T22" fmla="*/ 2960 w 5120"/>
              <a:gd name="T23" fmla="*/ 2464 h 5120"/>
              <a:gd name="T24" fmla="*/ 1280 w 5120"/>
              <a:gd name="T25" fmla="*/ 2992 h 5120"/>
              <a:gd name="T26" fmla="*/ 848 w 5120"/>
              <a:gd name="T27" fmla="*/ 2992 h 5120"/>
              <a:gd name="T28" fmla="*/ 432 w 5120"/>
              <a:gd name="T29" fmla="*/ 2128 h 5120"/>
              <a:gd name="T30" fmla="*/ 1712 w 5120"/>
              <a:gd name="T31" fmla="*/ 2992 h 5120"/>
              <a:gd name="T32" fmla="*/ 2496 w 5120"/>
              <a:gd name="T33" fmla="*/ 3264 h 5120"/>
              <a:gd name="T34" fmla="*/ 2496 w 5120"/>
              <a:gd name="T35" fmla="*/ 3552 h 5120"/>
              <a:gd name="T36" fmla="*/ 2608 w 5120"/>
              <a:gd name="T37" fmla="*/ 4016 h 5120"/>
              <a:gd name="T38" fmla="*/ 2608 w 5120"/>
              <a:gd name="T39" fmla="*/ 3728 h 5120"/>
              <a:gd name="T40" fmla="*/ 2608 w 5120"/>
              <a:gd name="T41" fmla="*/ 4016 h 5120"/>
              <a:gd name="T42" fmla="*/ 2464 w 5120"/>
              <a:gd name="T43" fmla="*/ 2960 h 5120"/>
              <a:gd name="T44" fmla="*/ 2752 w 5120"/>
              <a:gd name="T45" fmla="*/ 2960 h 5120"/>
              <a:gd name="T46" fmla="*/ 2960 w 5120"/>
              <a:gd name="T47" fmla="*/ 4352 h 5120"/>
              <a:gd name="T48" fmla="*/ 2960 w 5120"/>
              <a:gd name="T49" fmla="*/ 4064 h 5120"/>
              <a:gd name="T50" fmla="*/ 2960 w 5120"/>
              <a:gd name="T51" fmla="*/ 4352 h 5120"/>
              <a:gd name="T52" fmla="*/ 2864 w 5120"/>
              <a:gd name="T53" fmla="*/ 3648 h 5120"/>
              <a:gd name="T54" fmla="*/ 3152 w 5120"/>
              <a:gd name="T55" fmla="*/ 3648 h 5120"/>
              <a:gd name="T56" fmla="*/ 3008 w 5120"/>
              <a:gd name="T57" fmla="*/ 3328 h 5120"/>
              <a:gd name="T58" fmla="*/ 3008 w 5120"/>
              <a:gd name="T59" fmla="*/ 3040 h 5120"/>
              <a:gd name="T60" fmla="*/ 3008 w 5120"/>
              <a:gd name="T61" fmla="*/ 3328 h 5120"/>
              <a:gd name="T62" fmla="*/ 3264 w 5120"/>
              <a:gd name="T63" fmla="*/ 4336 h 5120"/>
              <a:gd name="T64" fmla="*/ 3552 w 5120"/>
              <a:gd name="T65" fmla="*/ 4336 h 5120"/>
              <a:gd name="T66" fmla="*/ 3408 w 5120"/>
              <a:gd name="T67" fmla="*/ 4016 h 5120"/>
              <a:gd name="T68" fmla="*/ 3408 w 5120"/>
              <a:gd name="T69" fmla="*/ 3728 h 5120"/>
              <a:gd name="T70" fmla="*/ 3408 w 5120"/>
              <a:gd name="T71" fmla="*/ 4016 h 5120"/>
              <a:gd name="T72" fmla="*/ 3264 w 5120"/>
              <a:gd name="T73" fmla="*/ 3408 h 5120"/>
              <a:gd name="T74" fmla="*/ 3552 w 5120"/>
              <a:gd name="T75" fmla="*/ 3408 h 5120"/>
              <a:gd name="T76" fmla="*/ 3408 w 5120"/>
              <a:gd name="T77" fmla="*/ 3104 h 5120"/>
              <a:gd name="T78" fmla="*/ 3408 w 5120"/>
              <a:gd name="T79" fmla="*/ 2816 h 5120"/>
              <a:gd name="T80" fmla="*/ 3408 w 5120"/>
              <a:gd name="T81" fmla="*/ 3104 h 5120"/>
              <a:gd name="T82" fmla="*/ 3264 w 5120"/>
              <a:gd name="T83" fmla="*/ 2496 h 5120"/>
              <a:gd name="T84" fmla="*/ 3552 w 5120"/>
              <a:gd name="T85" fmla="*/ 2496 h 5120"/>
              <a:gd name="T86" fmla="*/ 3664 w 5120"/>
              <a:gd name="T87" fmla="*/ 3648 h 5120"/>
              <a:gd name="T88" fmla="*/ 3952 w 5120"/>
              <a:gd name="T89" fmla="*/ 3648 h 5120"/>
              <a:gd name="T90" fmla="*/ 3664 w 5120"/>
              <a:gd name="T91" fmla="*/ 3648 h 5120"/>
              <a:gd name="T92" fmla="*/ 3728 w 5120"/>
              <a:gd name="T93" fmla="*/ 4208 h 5120"/>
              <a:gd name="T94" fmla="*/ 4016 w 5120"/>
              <a:gd name="T95" fmla="*/ 4208 h 5120"/>
              <a:gd name="T96" fmla="*/ 3872 w 5120"/>
              <a:gd name="T97" fmla="*/ 2752 h 5120"/>
              <a:gd name="T98" fmla="*/ 3872 w 5120"/>
              <a:gd name="T99" fmla="*/ 2464 h 5120"/>
              <a:gd name="T100" fmla="*/ 3872 w 5120"/>
              <a:gd name="T101" fmla="*/ 2752 h 5120"/>
              <a:gd name="T102" fmla="*/ 4064 w 5120"/>
              <a:gd name="T103" fmla="*/ 3872 h 5120"/>
              <a:gd name="T104" fmla="*/ 4352 w 5120"/>
              <a:gd name="T105" fmla="*/ 3872 h 5120"/>
              <a:gd name="T106" fmla="*/ 4336 w 5120"/>
              <a:gd name="T107" fmla="*/ 3552 h 5120"/>
              <a:gd name="T108" fmla="*/ 4336 w 5120"/>
              <a:gd name="T109" fmla="*/ 3264 h 5120"/>
              <a:gd name="T110" fmla="*/ 4336 w 5120"/>
              <a:gd name="T111" fmla="*/ 3552 h 5120"/>
              <a:gd name="T112" fmla="*/ 640 w 5120"/>
              <a:gd name="T113" fmla="*/ 1488 h 5120"/>
              <a:gd name="T114" fmla="*/ 848 w 5120"/>
              <a:gd name="T115" fmla="*/ 112 h 5120"/>
              <a:gd name="T116" fmla="*/ 1072 w 5120"/>
              <a:gd name="T117" fmla="*/ 112 h 5120"/>
              <a:gd name="T118" fmla="*/ 1280 w 5120"/>
              <a:gd name="T119" fmla="*/ 1488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120" h="5120">
                <a:moveTo>
                  <a:pt x="4688" y="1712"/>
                </a:moveTo>
                <a:lnTo>
                  <a:pt x="432" y="1712"/>
                </a:lnTo>
                <a:cubicBezTo>
                  <a:pt x="192" y="1712"/>
                  <a:pt x="0" y="1904"/>
                  <a:pt x="0" y="2128"/>
                </a:cubicBezTo>
                <a:lnTo>
                  <a:pt x="0" y="4688"/>
                </a:lnTo>
                <a:cubicBezTo>
                  <a:pt x="0" y="4928"/>
                  <a:pt x="192" y="5120"/>
                  <a:pt x="432" y="5120"/>
                </a:cubicBezTo>
                <a:lnTo>
                  <a:pt x="4688" y="5120"/>
                </a:lnTo>
                <a:cubicBezTo>
                  <a:pt x="4928" y="5120"/>
                  <a:pt x="5120" y="4928"/>
                  <a:pt x="5120" y="4688"/>
                </a:cubicBezTo>
                <a:lnTo>
                  <a:pt x="5120" y="2128"/>
                </a:lnTo>
                <a:cubicBezTo>
                  <a:pt x="5120" y="1904"/>
                  <a:pt x="4928" y="1712"/>
                  <a:pt x="4688" y="1712"/>
                </a:cubicBezTo>
                <a:close/>
                <a:moveTo>
                  <a:pt x="4208" y="2816"/>
                </a:moveTo>
                <a:cubicBezTo>
                  <a:pt x="4288" y="2816"/>
                  <a:pt x="4352" y="2880"/>
                  <a:pt x="4352" y="2960"/>
                </a:cubicBezTo>
                <a:cubicBezTo>
                  <a:pt x="4352" y="3024"/>
                  <a:pt x="4288" y="3104"/>
                  <a:pt x="4208" y="3104"/>
                </a:cubicBezTo>
                <a:cubicBezTo>
                  <a:pt x="4128" y="3104"/>
                  <a:pt x="4064" y="3024"/>
                  <a:pt x="4064" y="2960"/>
                </a:cubicBezTo>
                <a:cubicBezTo>
                  <a:pt x="4064" y="2880"/>
                  <a:pt x="4128" y="2816"/>
                  <a:pt x="4208" y="2816"/>
                </a:cubicBezTo>
                <a:close/>
                <a:moveTo>
                  <a:pt x="3808" y="3040"/>
                </a:moveTo>
                <a:cubicBezTo>
                  <a:pt x="3888" y="3040"/>
                  <a:pt x="3952" y="3104"/>
                  <a:pt x="3952" y="3184"/>
                </a:cubicBezTo>
                <a:cubicBezTo>
                  <a:pt x="3952" y="3264"/>
                  <a:pt x="3888" y="3328"/>
                  <a:pt x="3808" y="3328"/>
                </a:cubicBezTo>
                <a:cubicBezTo>
                  <a:pt x="3728" y="3328"/>
                  <a:pt x="3664" y="3264"/>
                  <a:pt x="3664" y="3184"/>
                </a:cubicBezTo>
                <a:cubicBezTo>
                  <a:pt x="3664" y="3104"/>
                  <a:pt x="3728" y="3040"/>
                  <a:pt x="3808" y="3040"/>
                </a:cubicBezTo>
                <a:close/>
                <a:moveTo>
                  <a:pt x="2960" y="2464"/>
                </a:moveTo>
                <a:cubicBezTo>
                  <a:pt x="3024" y="2464"/>
                  <a:pt x="3104" y="2528"/>
                  <a:pt x="3104" y="2608"/>
                </a:cubicBezTo>
                <a:cubicBezTo>
                  <a:pt x="3104" y="2688"/>
                  <a:pt x="3024" y="2752"/>
                  <a:pt x="2960" y="2752"/>
                </a:cubicBezTo>
                <a:cubicBezTo>
                  <a:pt x="2880" y="2752"/>
                  <a:pt x="2800" y="2688"/>
                  <a:pt x="2800" y="2608"/>
                </a:cubicBezTo>
                <a:cubicBezTo>
                  <a:pt x="2800" y="2528"/>
                  <a:pt x="2880" y="2464"/>
                  <a:pt x="2960" y="2464"/>
                </a:cubicBezTo>
                <a:close/>
                <a:moveTo>
                  <a:pt x="1712" y="2992"/>
                </a:moveTo>
                <a:lnTo>
                  <a:pt x="1280" y="2992"/>
                </a:lnTo>
                <a:lnTo>
                  <a:pt x="1072" y="2560"/>
                </a:lnTo>
                <a:lnTo>
                  <a:pt x="848" y="2992"/>
                </a:lnTo>
                <a:lnTo>
                  <a:pt x="432" y="2992"/>
                </a:lnTo>
                <a:lnTo>
                  <a:pt x="432" y="2128"/>
                </a:lnTo>
                <a:lnTo>
                  <a:pt x="2256" y="2128"/>
                </a:lnTo>
                <a:cubicBezTo>
                  <a:pt x="2016" y="2272"/>
                  <a:pt x="1744" y="2736"/>
                  <a:pt x="1712" y="2992"/>
                </a:cubicBezTo>
                <a:close/>
                <a:moveTo>
                  <a:pt x="2352" y="3408"/>
                </a:moveTo>
                <a:cubicBezTo>
                  <a:pt x="2352" y="3328"/>
                  <a:pt x="2416" y="3264"/>
                  <a:pt x="2496" y="3264"/>
                </a:cubicBezTo>
                <a:cubicBezTo>
                  <a:pt x="2576" y="3264"/>
                  <a:pt x="2640" y="3328"/>
                  <a:pt x="2640" y="3408"/>
                </a:cubicBezTo>
                <a:cubicBezTo>
                  <a:pt x="2640" y="3488"/>
                  <a:pt x="2576" y="3552"/>
                  <a:pt x="2496" y="3552"/>
                </a:cubicBezTo>
                <a:cubicBezTo>
                  <a:pt x="2416" y="3552"/>
                  <a:pt x="2352" y="3488"/>
                  <a:pt x="2352" y="3408"/>
                </a:cubicBezTo>
                <a:close/>
                <a:moveTo>
                  <a:pt x="2608" y="4016"/>
                </a:moveTo>
                <a:cubicBezTo>
                  <a:pt x="2528" y="4016"/>
                  <a:pt x="2464" y="3952"/>
                  <a:pt x="2464" y="3872"/>
                </a:cubicBezTo>
                <a:cubicBezTo>
                  <a:pt x="2464" y="3792"/>
                  <a:pt x="2528" y="3728"/>
                  <a:pt x="2608" y="3728"/>
                </a:cubicBezTo>
                <a:cubicBezTo>
                  <a:pt x="2688" y="3728"/>
                  <a:pt x="2752" y="3792"/>
                  <a:pt x="2752" y="3872"/>
                </a:cubicBezTo>
                <a:cubicBezTo>
                  <a:pt x="2752" y="3952"/>
                  <a:pt x="2688" y="4016"/>
                  <a:pt x="2608" y="4016"/>
                </a:cubicBezTo>
                <a:close/>
                <a:moveTo>
                  <a:pt x="2608" y="3104"/>
                </a:moveTo>
                <a:cubicBezTo>
                  <a:pt x="2528" y="3104"/>
                  <a:pt x="2464" y="3024"/>
                  <a:pt x="2464" y="2960"/>
                </a:cubicBezTo>
                <a:cubicBezTo>
                  <a:pt x="2464" y="2880"/>
                  <a:pt x="2528" y="2800"/>
                  <a:pt x="2608" y="2800"/>
                </a:cubicBezTo>
                <a:cubicBezTo>
                  <a:pt x="2688" y="2800"/>
                  <a:pt x="2752" y="2880"/>
                  <a:pt x="2752" y="2960"/>
                </a:cubicBezTo>
                <a:cubicBezTo>
                  <a:pt x="2752" y="3024"/>
                  <a:pt x="2688" y="3104"/>
                  <a:pt x="2608" y="3104"/>
                </a:cubicBezTo>
                <a:close/>
                <a:moveTo>
                  <a:pt x="2960" y="4352"/>
                </a:moveTo>
                <a:cubicBezTo>
                  <a:pt x="2880" y="4352"/>
                  <a:pt x="2800" y="4288"/>
                  <a:pt x="2800" y="4208"/>
                </a:cubicBezTo>
                <a:cubicBezTo>
                  <a:pt x="2800" y="4128"/>
                  <a:pt x="2880" y="4064"/>
                  <a:pt x="2960" y="4064"/>
                </a:cubicBezTo>
                <a:cubicBezTo>
                  <a:pt x="3024" y="4064"/>
                  <a:pt x="3104" y="4128"/>
                  <a:pt x="3104" y="4208"/>
                </a:cubicBezTo>
                <a:cubicBezTo>
                  <a:pt x="3104" y="4288"/>
                  <a:pt x="3024" y="4352"/>
                  <a:pt x="2960" y="4352"/>
                </a:cubicBezTo>
                <a:close/>
                <a:moveTo>
                  <a:pt x="3008" y="3792"/>
                </a:moveTo>
                <a:cubicBezTo>
                  <a:pt x="2928" y="3792"/>
                  <a:pt x="2864" y="3728"/>
                  <a:pt x="2864" y="3648"/>
                </a:cubicBezTo>
                <a:cubicBezTo>
                  <a:pt x="2864" y="3568"/>
                  <a:pt x="2928" y="3504"/>
                  <a:pt x="3008" y="3504"/>
                </a:cubicBezTo>
                <a:cubicBezTo>
                  <a:pt x="3088" y="3504"/>
                  <a:pt x="3152" y="3568"/>
                  <a:pt x="3152" y="3648"/>
                </a:cubicBezTo>
                <a:cubicBezTo>
                  <a:pt x="3152" y="3728"/>
                  <a:pt x="3088" y="3792"/>
                  <a:pt x="3008" y="3792"/>
                </a:cubicBezTo>
                <a:close/>
                <a:moveTo>
                  <a:pt x="3008" y="3328"/>
                </a:moveTo>
                <a:cubicBezTo>
                  <a:pt x="2928" y="3328"/>
                  <a:pt x="2864" y="3264"/>
                  <a:pt x="2864" y="3184"/>
                </a:cubicBezTo>
                <a:cubicBezTo>
                  <a:pt x="2864" y="3104"/>
                  <a:pt x="2928" y="3040"/>
                  <a:pt x="3008" y="3040"/>
                </a:cubicBezTo>
                <a:cubicBezTo>
                  <a:pt x="3088" y="3040"/>
                  <a:pt x="3152" y="3104"/>
                  <a:pt x="3152" y="3184"/>
                </a:cubicBezTo>
                <a:cubicBezTo>
                  <a:pt x="3152" y="3264"/>
                  <a:pt x="3088" y="3328"/>
                  <a:pt x="3008" y="3328"/>
                </a:cubicBezTo>
                <a:close/>
                <a:moveTo>
                  <a:pt x="3408" y="4480"/>
                </a:moveTo>
                <a:cubicBezTo>
                  <a:pt x="3328" y="4480"/>
                  <a:pt x="3264" y="4416"/>
                  <a:pt x="3264" y="4336"/>
                </a:cubicBezTo>
                <a:cubicBezTo>
                  <a:pt x="3264" y="4256"/>
                  <a:pt x="3328" y="4192"/>
                  <a:pt x="3408" y="4192"/>
                </a:cubicBezTo>
                <a:cubicBezTo>
                  <a:pt x="3488" y="4192"/>
                  <a:pt x="3552" y="4256"/>
                  <a:pt x="3552" y="4336"/>
                </a:cubicBezTo>
                <a:cubicBezTo>
                  <a:pt x="3552" y="4416"/>
                  <a:pt x="3488" y="4480"/>
                  <a:pt x="3408" y="4480"/>
                </a:cubicBezTo>
                <a:close/>
                <a:moveTo>
                  <a:pt x="3408" y="4016"/>
                </a:moveTo>
                <a:cubicBezTo>
                  <a:pt x="3328" y="4016"/>
                  <a:pt x="3264" y="3952"/>
                  <a:pt x="3264" y="3872"/>
                </a:cubicBezTo>
                <a:cubicBezTo>
                  <a:pt x="3264" y="3792"/>
                  <a:pt x="3328" y="3728"/>
                  <a:pt x="3408" y="3728"/>
                </a:cubicBezTo>
                <a:cubicBezTo>
                  <a:pt x="3488" y="3728"/>
                  <a:pt x="3552" y="3792"/>
                  <a:pt x="3552" y="3872"/>
                </a:cubicBezTo>
                <a:cubicBezTo>
                  <a:pt x="3552" y="3952"/>
                  <a:pt x="3488" y="4016"/>
                  <a:pt x="3408" y="4016"/>
                </a:cubicBezTo>
                <a:close/>
                <a:moveTo>
                  <a:pt x="3408" y="3552"/>
                </a:moveTo>
                <a:cubicBezTo>
                  <a:pt x="3328" y="3552"/>
                  <a:pt x="3264" y="3488"/>
                  <a:pt x="3264" y="3408"/>
                </a:cubicBezTo>
                <a:cubicBezTo>
                  <a:pt x="3264" y="3328"/>
                  <a:pt x="3328" y="3264"/>
                  <a:pt x="3408" y="3264"/>
                </a:cubicBezTo>
                <a:cubicBezTo>
                  <a:pt x="3488" y="3264"/>
                  <a:pt x="3552" y="3328"/>
                  <a:pt x="3552" y="3408"/>
                </a:cubicBezTo>
                <a:cubicBezTo>
                  <a:pt x="3552" y="3488"/>
                  <a:pt x="3488" y="3552"/>
                  <a:pt x="3408" y="3552"/>
                </a:cubicBezTo>
                <a:close/>
                <a:moveTo>
                  <a:pt x="3408" y="3104"/>
                </a:moveTo>
                <a:cubicBezTo>
                  <a:pt x="3328" y="3104"/>
                  <a:pt x="3264" y="3024"/>
                  <a:pt x="3264" y="2960"/>
                </a:cubicBezTo>
                <a:cubicBezTo>
                  <a:pt x="3264" y="2880"/>
                  <a:pt x="3328" y="2816"/>
                  <a:pt x="3408" y="2816"/>
                </a:cubicBezTo>
                <a:cubicBezTo>
                  <a:pt x="3488" y="2816"/>
                  <a:pt x="3552" y="2880"/>
                  <a:pt x="3552" y="2960"/>
                </a:cubicBezTo>
                <a:cubicBezTo>
                  <a:pt x="3552" y="3024"/>
                  <a:pt x="3488" y="3104"/>
                  <a:pt x="3408" y="3104"/>
                </a:cubicBezTo>
                <a:close/>
                <a:moveTo>
                  <a:pt x="3408" y="2640"/>
                </a:moveTo>
                <a:cubicBezTo>
                  <a:pt x="3328" y="2640"/>
                  <a:pt x="3264" y="2576"/>
                  <a:pt x="3264" y="2496"/>
                </a:cubicBezTo>
                <a:cubicBezTo>
                  <a:pt x="3264" y="2416"/>
                  <a:pt x="3328" y="2352"/>
                  <a:pt x="3408" y="2352"/>
                </a:cubicBezTo>
                <a:cubicBezTo>
                  <a:pt x="3488" y="2352"/>
                  <a:pt x="3552" y="2416"/>
                  <a:pt x="3552" y="2496"/>
                </a:cubicBezTo>
                <a:cubicBezTo>
                  <a:pt x="3552" y="2576"/>
                  <a:pt x="3488" y="2640"/>
                  <a:pt x="3408" y="2640"/>
                </a:cubicBezTo>
                <a:close/>
                <a:moveTo>
                  <a:pt x="3664" y="3648"/>
                </a:moveTo>
                <a:cubicBezTo>
                  <a:pt x="3664" y="3568"/>
                  <a:pt x="3728" y="3504"/>
                  <a:pt x="3808" y="3504"/>
                </a:cubicBezTo>
                <a:cubicBezTo>
                  <a:pt x="3888" y="3504"/>
                  <a:pt x="3952" y="3568"/>
                  <a:pt x="3952" y="3648"/>
                </a:cubicBezTo>
                <a:cubicBezTo>
                  <a:pt x="3952" y="3728"/>
                  <a:pt x="3888" y="3792"/>
                  <a:pt x="3808" y="3792"/>
                </a:cubicBezTo>
                <a:cubicBezTo>
                  <a:pt x="3728" y="3792"/>
                  <a:pt x="3664" y="3728"/>
                  <a:pt x="3664" y="3648"/>
                </a:cubicBezTo>
                <a:close/>
                <a:moveTo>
                  <a:pt x="3872" y="4352"/>
                </a:moveTo>
                <a:cubicBezTo>
                  <a:pt x="3792" y="4352"/>
                  <a:pt x="3728" y="4288"/>
                  <a:pt x="3728" y="4208"/>
                </a:cubicBezTo>
                <a:cubicBezTo>
                  <a:pt x="3728" y="4128"/>
                  <a:pt x="3792" y="4064"/>
                  <a:pt x="3872" y="4064"/>
                </a:cubicBezTo>
                <a:cubicBezTo>
                  <a:pt x="3952" y="4064"/>
                  <a:pt x="4016" y="4128"/>
                  <a:pt x="4016" y="4208"/>
                </a:cubicBezTo>
                <a:cubicBezTo>
                  <a:pt x="4016" y="4288"/>
                  <a:pt x="3952" y="4352"/>
                  <a:pt x="3872" y="4352"/>
                </a:cubicBezTo>
                <a:close/>
                <a:moveTo>
                  <a:pt x="3872" y="2752"/>
                </a:moveTo>
                <a:cubicBezTo>
                  <a:pt x="3792" y="2752"/>
                  <a:pt x="3728" y="2688"/>
                  <a:pt x="3728" y="2608"/>
                </a:cubicBezTo>
                <a:cubicBezTo>
                  <a:pt x="3728" y="2528"/>
                  <a:pt x="3792" y="2464"/>
                  <a:pt x="3872" y="2464"/>
                </a:cubicBezTo>
                <a:cubicBezTo>
                  <a:pt x="3952" y="2464"/>
                  <a:pt x="4016" y="2528"/>
                  <a:pt x="4016" y="2608"/>
                </a:cubicBezTo>
                <a:cubicBezTo>
                  <a:pt x="4016" y="2688"/>
                  <a:pt x="3952" y="2752"/>
                  <a:pt x="3872" y="2752"/>
                </a:cubicBezTo>
                <a:close/>
                <a:moveTo>
                  <a:pt x="4208" y="4016"/>
                </a:moveTo>
                <a:cubicBezTo>
                  <a:pt x="4128" y="4016"/>
                  <a:pt x="4064" y="3952"/>
                  <a:pt x="4064" y="3872"/>
                </a:cubicBezTo>
                <a:cubicBezTo>
                  <a:pt x="4064" y="3792"/>
                  <a:pt x="4128" y="3728"/>
                  <a:pt x="4208" y="3728"/>
                </a:cubicBezTo>
                <a:cubicBezTo>
                  <a:pt x="4288" y="3728"/>
                  <a:pt x="4352" y="3792"/>
                  <a:pt x="4352" y="3872"/>
                </a:cubicBezTo>
                <a:cubicBezTo>
                  <a:pt x="4352" y="3952"/>
                  <a:pt x="4288" y="4016"/>
                  <a:pt x="4208" y="4016"/>
                </a:cubicBezTo>
                <a:close/>
                <a:moveTo>
                  <a:pt x="4336" y="3552"/>
                </a:moveTo>
                <a:cubicBezTo>
                  <a:pt x="4256" y="3552"/>
                  <a:pt x="4192" y="3488"/>
                  <a:pt x="4192" y="3408"/>
                </a:cubicBezTo>
                <a:cubicBezTo>
                  <a:pt x="4192" y="3328"/>
                  <a:pt x="4256" y="3264"/>
                  <a:pt x="4336" y="3264"/>
                </a:cubicBezTo>
                <a:cubicBezTo>
                  <a:pt x="4416" y="3264"/>
                  <a:pt x="4480" y="3328"/>
                  <a:pt x="4480" y="3408"/>
                </a:cubicBezTo>
                <a:cubicBezTo>
                  <a:pt x="4480" y="3488"/>
                  <a:pt x="4416" y="3552"/>
                  <a:pt x="4336" y="3552"/>
                </a:cubicBezTo>
                <a:close/>
                <a:moveTo>
                  <a:pt x="1280" y="1488"/>
                </a:moveTo>
                <a:lnTo>
                  <a:pt x="640" y="1488"/>
                </a:lnTo>
                <a:cubicBezTo>
                  <a:pt x="640" y="1488"/>
                  <a:pt x="848" y="1248"/>
                  <a:pt x="848" y="1072"/>
                </a:cubicBezTo>
                <a:lnTo>
                  <a:pt x="848" y="112"/>
                </a:lnTo>
                <a:cubicBezTo>
                  <a:pt x="848" y="48"/>
                  <a:pt x="896" y="0"/>
                  <a:pt x="960" y="0"/>
                </a:cubicBezTo>
                <a:cubicBezTo>
                  <a:pt x="1024" y="0"/>
                  <a:pt x="1072" y="48"/>
                  <a:pt x="1072" y="112"/>
                </a:cubicBezTo>
                <a:lnTo>
                  <a:pt x="1072" y="1072"/>
                </a:lnTo>
                <a:cubicBezTo>
                  <a:pt x="1072" y="1264"/>
                  <a:pt x="1280" y="1488"/>
                  <a:pt x="1280" y="1488"/>
                </a:cubicBezTo>
                <a:close/>
              </a:path>
            </a:pathLst>
          </a:custGeom>
          <a:solidFill>
            <a:srgbClr val="971C5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13" name="Skupina 12"/>
          <p:cNvGrpSpPr/>
          <p:nvPr/>
        </p:nvGrpSpPr>
        <p:grpSpPr>
          <a:xfrm>
            <a:off x="748800" y="5376396"/>
            <a:ext cx="7997345" cy="726475"/>
            <a:chOff x="748800" y="5376396"/>
            <a:chExt cx="7997345" cy="726475"/>
          </a:xfrm>
        </p:grpSpPr>
        <p:graphicFrame>
          <p:nvGraphicFramePr>
            <p:cNvPr id="14" name="Diagram 13"/>
            <p:cNvGraphicFramePr/>
            <p:nvPr>
              <p:extLst>
                <p:ext uri="{D42A27DB-BD31-4B8C-83A1-F6EECF244321}">
                  <p14:modId xmlns:p14="http://schemas.microsoft.com/office/powerpoint/2010/main" val="3679299255"/>
                </p:ext>
              </p:extLst>
            </p:nvPr>
          </p:nvGraphicFramePr>
          <p:xfrm>
            <a:off x="748800" y="5376396"/>
            <a:ext cx="7997345" cy="6767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15" name="TextovéPole 1"/>
            <p:cNvSpPr txBox="1"/>
            <p:nvPr/>
          </p:nvSpPr>
          <p:spPr>
            <a:xfrm>
              <a:off x="7831735" y="5838879"/>
              <a:ext cx="508034" cy="263992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000" dirty="0">
                  <a:solidFill>
                    <a:srgbClr val="971C54"/>
                  </a:solidFill>
                </a:rPr>
                <a:t>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62219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6866626"/>
              </p:ext>
            </p:extLst>
          </p:nvPr>
        </p:nvGraphicFramePr>
        <p:xfrm>
          <a:off x="324000" y="1576800"/>
          <a:ext cx="11766400" cy="495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236" y="251618"/>
            <a:ext cx="10931895" cy="1325563"/>
          </a:xfrm>
        </p:spPr>
        <p:txBody>
          <a:bodyPr>
            <a:normAutofit/>
          </a:bodyPr>
          <a:lstStyle/>
          <a:p>
            <a:r>
              <a:rPr lang="cs-CZ" sz="2800" dirty="0">
                <a:solidFill>
                  <a:schemeClr val="tx1"/>
                </a:solidFill>
              </a:rPr>
              <a:t>Vývoj nadregionálních rozhlasových stanic – 2/2</a:t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2800" b="0" dirty="0">
                <a:solidFill>
                  <a:schemeClr val="tx1"/>
                </a:solidFill>
              </a:rPr>
              <a:t>Poslech včera (v tis.) </a:t>
            </a:r>
          </a:p>
        </p:txBody>
      </p:sp>
      <p:pic>
        <p:nvPicPr>
          <p:cNvPr id="20" name="Picture 4" descr="Výsledek obrázku pro fajn radio logo">
            <a:extLst>
              <a:ext uri="{FF2B5EF4-FFF2-40B4-BE49-F238E27FC236}">
                <a16:creationId xmlns:a16="http://schemas.microsoft.com/office/drawing/2014/main" id="{53A029FE-6305-4B36-8BAC-6189EA032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47575" y="1926191"/>
            <a:ext cx="578090" cy="57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Výsledek obrázku pro radio čas logo">
            <a:extLst>
              <a:ext uri="{FF2B5EF4-FFF2-40B4-BE49-F238E27FC236}">
                <a16:creationId xmlns:a16="http://schemas.microsoft.com/office/drawing/2014/main" id="{D10B4374-2A3A-4500-AB44-49BAE11EC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6109" y="2910674"/>
            <a:ext cx="453108" cy="30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Výsledek obrázku pro rock radio logo">
            <a:extLst>
              <a:ext uri="{FF2B5EF4-FFF2-40B4-BE49-F238E27FC236}">
                <a16:creationId xmlns:a16="http://schemas.microsoft.com/office/drawing/2014/main" id="{28BECC20-B82C-4271-95B1-0FCA802F2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46109" y="4523031"/>
            <a:ext cx="494602" cy="33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Přímá spojnice 7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rgbClr val="971C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428"/>
          <p:cNvSpPr>
            <a:spLocks noChangeAspect="1" noEditPoints="1"/>
          </p:cNvSpPr>
          <p:nvPr/>
        </p:nvSpPr>
        <p:spPr bwMode="auto">
          <a:xfrm>
            <a:off x="321964" y="345830"/>
            <a:ext cx="499072" cy="500533"/>
          </a:xfrm>
          <a:custGeom>
            <a:avLst/>
            <a:gdLst>
              <a:gd name="T0" fmla="*/ 432 w 5120"/>
              <a:gd name="T1" fmla="*/ 1712 h 5120"/>
              <a:gd name="T2" fmla="*/ 0 w 5120"/>
              <a:gd name="T3" fmla="*/ 4688 h 5120"/>
              <a:gd name="T4" fmla="*/ 4688 w 5120"/>
              <a:gd name="T5" fmla="*/ 5120 h 5120"/>
              <a:gd name="T6" fmla="*/ 5120 w 5120"/>
              <a:gd name="T7" fmla="*/ 2128 h 5120"/>
              <a:gd name="T8" fmla="*/ 4208 w 5120"/>
              <a:gd name="T9" fmla="*/ 2816 h 5120"/>
              <a:gd name="T10" fmla="*/ 4208 w 5120"/>
              <a:gd name="T11" fmla="*/ 3104 h 5120"/>
              <a:gd name="T12" fmla="*/ 4208 w 5120"/>
              <a:gd name="T13" fmla="*/ 2816 h 5120"/>
              <a:gd name="T14" fmla="*/ 3952 w 5120"/>
              <a:gd name="T15" fmla="*/ 3184 h 5120"/>
              <a:gd name="T16" fmla="*/ 3664 w 5120"/>
              <a:gd name="T17" fmla="*/ 3184 h 5120"/>
              <a:gd name="T18" fmla="*/ 2960 w 5120"/>
              <a:gd name="T19" fmla="*/ 2464 h 5120"/>
              <a:gd name="T20" fmla="*/ 2960 w 5120"/>
              <a:gd name="T21" fmla="*/ 2752 h 5120"/>
              <a:gd name="T22" fmla="*/ 2960 w 5120"/>
              <a:gd name="T23" fmla="*/ 2464 h 5120"/>
              <a:gd name="T24" fmla="*/ 1280 w 5120"/>
              <a:gd name="T25" fmla="*/ 2992 h 5120"/>
              <a:gd name="T26" fmla="*/ 848 w 5120"/>
              <a:gd name="T27" fmla="*/ 2992 h 5120"/>
              <a:gd name="T28" fmla="*/ 432 w 5120"/>
              <a:gd name="T29" fmla="*/ 2128 h 5120"/>
              <a:gd name="T30" fmla="*/ 1712 w 5120"/>
              <a:gd name="T31" fmla="*/ 2992 h 5120"/>
              <a:gd name="T32" fmla="*/ 2496 w 5120"/>
              <a:gd name="T33" fmla="*/ 3264 h 5120"/>
              <a:gd name="T34" fmla="*/ 2496 w 5120"/>
              <a:gd name="T35" fmla="*/ 3552 h 5120"/>
              <a:gd name="T36" fmla="*/ 2608 w 5120"/>
              <a:gd name="T37" fmla="*/ 4016 h 5120"/>
              <a:gd name="T38" fmla="*/ 2608 w 5120"/>
              <a:gd name="T39" fmla="*/ 3728 h 5120"/>
              <a:gd name="T40" fmla="*/ 2608 w 5120"/>
              <a:gd name="T41" fmla="*/ 4016 h 5120"/>
              <a:gd name="T42" fmla="*/ 2464 w 5120"/>
              <a:gd name="T43" fmla="*/ 2960 h 5120"/>
              <a:gd name="T44" fmla="*/ 2752 w 5120"/>
              <a:gd name="T45" fmla="*/ 2960 h 5120"/>
              <a:gd name="T46" fmla="*/ 2960 w 5120"/>
              <a:gd name="T47" fmla="*/ 4352 h 5120"/>
              <a:gd name="T48" fmla="*/ 2960 w 5120"/>
              <a:gd name="T49" fmla="*/ 4064 h 5120"/>
              <a:gd name="T50" fmla="*/ 2960 w 5120"/>
              <a:gd name="T51" fmla="*/ 4352 h 5120"/>
              <a:gd name="T52" fmla="*/ 2864 w 5120"/>
              <a:gd name="T53" fmla="*/ 3648 h 5120"/>
              <a:gd name="T54" fmla="*/ 3152 w 5120"/>
              <a:gd name="T55" fmla="*/ 3648 h 5120"/>
              <a:gd name="T56" fmla="*/ 3008 w 5120"/>
              <a:gd name="T57" fmla="*/ 3328 h 5120"/>
              <a:gd name="T58" fmla="*/ 3008 w 5120"/>
              <a:gd name="T59" fmla="*/ 3040 h 5120"/>
              <a:gd name="T60" fmla="*/ 3008 w 5120"/>
              <a:gd name="T61" fmla="*/ 3328 h 5120"/>
              <a:gd name="T62" fmla="*/ 3264 w 5120"/>
              <a:gd name="T63" fmla="*/ 4336 h 5120"/>
              <a:gd name="T64" fmla="*/ 3552 w 5120"/>
              <a:gd name="T65" fmla="*/ 4336 h 5120"/>
              <a:gd name="T66" fmla="*/ 3408 w 5120"/>
              <a:gd name="T67" fmla="*/ 4016 h 5120"/>
              <a:gd name="T68" fmla="*/ 3408 w 5120"/>
              <a:gd name="T69" fmla="*/ 3728 h 5120"/>
              <a:gd name="T70" fmla="*/ 3408 w 5120"/>
              <a:gd name="T71" fmla="*/ 4016 h 5120"/>
              <a:gd name="T72" fmla="*/ 3264 w 5120"/>
              <a:gd name="T73" fmla="*/ 3408 h 5120"/>
              <a:gd name="T74" fmla="*/ 3552 w 5120"/>
              <a:gd name="T75" fmla="*/ 3408 h 5120"/>
              <a:gd name="T76" fmla="*/ 3408 w 5120"/>
              <a:gd name="T77" fmla="*/ 3104 h 5120"/>
              <a:gd name="T78" fmla="*/ 3408 w 5120"/>
              <a:gd name="T79" fmla="*/ 2816 h 5120"/>
              <a:gd name="T80" fmla="*/ 3408 w 5120"/>
              <a:gd name="T81" fmla="*/ 3104 h 5120"/>
              <a:gd name="T82" fmla="*/ 3264 w 5120"/>
              <a:gd name="T83" fmla="*/ 2496 h 5120"/>
              <a:gd name="T84" fmla="*/ 3552 w 5120"/>
              <a:gd name="T85" fmla="*/ 2496 h 5120"/>
              <a:gd name="T86" fmla="*/ 3664 w 5120"/>
              <a:gd name="T87" fmla="*/ 3648 h 5120"/>
              <a:gd name="T88" fmla="*/ 3952 w 5120"/>
              <a:gd name="T89" fmla="*/ 3648 h 5120"/>
              <a:gd name="T90" fmla="*/ 3664 w 5120"/>
              <a:gd name="T91" fmla="*/ 3648 h 5120"/>
              <a:gd name="T92" fmla="*/ 3728 w 5120"/>
              <a:gd name="T93" fmla="*/ 4208 h 5120"/>
              <a:gd name="T94" fmla="*/ 4016 w 5120"/>
              <a:gd name="T95" fmla="*/ 4208 h 5120"/>
              <a:gd name="T96" fmla="*/ 3872 w 5120"/>
              <a:gd name="T97" fmla="*/ 2752 h 5120"/>
              <a:gd name="T98" fmla="*/ 3872 w 5120"/>
              <a:gd name="T99" fmla="*/ 2464 h 5120"/>
              <a:gd name="T100" fmla="*/ 3872 w 5120"/>
              <a:gd name="T101" fmla="*/ 2752 h 5120"/>
              <a:gd name="T102" fmla="*/ 4064 w 5120"/>
              <a:gd name="T103" fmla="*/ 3872 h 5120"/>
              <a:gd name="T104" fmla="*/ 4352 w 5120"/>
              <a:gd name="T105" fmla="*/ 3872 h 5120"/>
              <a:gd name="T106" fmla="*/ 4336 w 5120"/>
              <a:gd name="T107" fmla="*/ 3552 h 5120"/>
              <a:gd name="T108" fmla="*/ 4336 w 5120"/>
              <a:gd name="T109" fmla="*/ 3264 h 5120"/>
              <a:gd name="T110" fmla="*/ 4336 w 5120"/>
              <a:gd name="T111" fmla="*/ 3552 h 5120"/>
              <a:gd name="T112" fmla="*/ 640 w 5120"/>
              <a:gd name="T113" fmla="*/ 1488 h 5120"/>
              <a:gd name="T114" fmla="*/ 848 w 5120"/>
              <a:gd name="T115" fmla="*/ 112 h 5120"/>
              <a:gd name="T116" fmla="*/ 1072 w 5120"/>
              <a:gd name="T117" fmla="*/ 112 h 5120"/>
              <a:gd name="T118" fmla="*/ 1280 w 5120"/>
              <a:gd name="T119" fmla="*/ 1488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120" h="5120">
                <a:moveTo>
                  <a:pt x="4688" y="1712"/>
                </a:moveTo>
                <a:lnTo>
                  <a:pt x="432" y="1712"/>
                </a:lnTo>
                <a:cubicBezTo>
                  <a:pt x="192" y="1712"/>
                  <a:pt x="0" y="1904"/>
                  <a:pt x="0" y="2128"/>
                </a:cubicBezTo>
                <a:lnTo>
                  <a:pt x="0" y="4688"/>
                </a:lnTo>
                <a:cubicBezTo>
                  <a:pt x="0" y="4928"/>
                  <a:pt x="192" y="5120"/>
                  <a:pt x="432" y="5120"/>
                </a:cubicBezTo>
                <a:lnTo>
                  <a:pt x="4688" y="5120"/>
                </a:lnTo>
                <a:cubicBezTo>
                  <a:pt x="4928" y="5120"/>
                  <a:pt x="5120" y="4928"/>
                  <a:pt x="5120" y="4688"/>
                </a:cubicBezTo>
                <a:lnTo>
                  <a:pt x="5120" y="2128"/>
                </a:lnTo>
                <a:cubicBezTo>
                  <a:pt x="5120" y="1904"/>
                  <a:pt x="4928" y="1712"/>
                  <a:pt x="4688" y="1712"/>
                </a:cubicBezTo>
                <a:close/>
                <a:moveTo>
                  <a:pt x="4208" y="2816"/>
                </a:moveTo>
                <a:cubicBezTo>
                  <a:pt x="4288" y="2816"/>
                  <a:pt x="4352" y="2880"/>
                  <a:pt x="4352" y="2960"/>
                </a:cubicBezTo>
                <a:cubicBezTo>
                  <a:pt x="4352" y="3024"/>
                  <a:pt x="4288" y="3104"/>
                  <a:pt x="4208" y="3104"/>
                </a:cubicBezTo>
                <a:cubicBezTo>
                  <a:pt x="4128" y="3104"/>
                  <a:pt x="4064" y="3024"/>
                  <a:pt x="4064" y="2960"/>
                </a:cubicBezTo>
                <a:cubicBezTo>
                  <a:pt x="4064" y="2880"/>
                  <a:pt x="4128" y="2816"/>
                  <a:pt x="4208" y="2816"/>
                </a:cubicBezTo>
                <a:close/>
                <a:moveTo>
                  <a:pt x="3808" y="3040"/>
                </a:moveTo>
                <a:cubicBezTo>
                  <a:pt x="3888" y="3040"/>
                  <a:pt x="3952" y="3104"/>
                  <a:pt x="3952" y="3184"/>
                </a:cubicBezTo>
                <a:cubicBezTo>
                  <a:pt x="3952" y="3264"/>
                  <a:pt x="3888" y="3328"/>
                  <a:pt x="3808" y="3328"/>
                </a:cubicBezTo>
                <a:cubicBezTo>
                  <a:pt x="3728" y="3328"/>
                  <a:pt x="3664" y="3264"/>
                  <a:pt x="3664" y="3184"/>
                </a:cubicBezTo>
                <a:cubicBezTo>
                  <a:pt x="3664" y="3104"/>
                  <a:pt x="3728" y="3040"/>
                  <a:pt x="3808" y="3040"/>
                </a:cubicBezTo>
                <a:close/>
                <a:moveTo>
                  <a:pt x="2960" y="2464"/>
                </a:moveTo>
                <a:cubicBezTo>
                  <a:pt x="3024" y="2464"/>
                  <a:pt x="3104" y="2528"/>
                  <a:pt x="3104" y="2608"/>
                </a:cubicBezTo>
                <a:cubicBezTo>
                  <a:pt x="3104" y="2688"/>
                  <a:pt x="3024" y="2752"/>
                  <a:pt x="2960" y="2752"/>
                </a:cubicBezTo>
                <a:cubicBezTo>
                  <a:pt x="2880" y="2752"/>
                  <a:pt x="2800" y="2688"/>
                  <a:pt x="2800" y="2608"/>
                </a:cubicBezTo>
                <a:cubicBezTo>
                  <a:pt x="2800" y="2528"/>
                  <a:pt x="2880" y="2464"/>
                  <a:pt x="2960" y="2464"/>
                </a:cubicBezTo>
                <a:close/>
                <a:moveTo>
                  <a:pt x="1712" y="2992"/>
                </a:moveTo>
                <a:lnTo>
                  <a:pt x="1280" y="2992"/>
                </a:lnTo>
                <a:lnTo>
                  <a:pt x="1072" y="2560"/>
                </a:lnTo>
                <a:lnTo>
                  <a:pt x="848" y="2992"/>
                </a:lnTo>
                <a:lnTo>
                  <a:pt x="432" y="2992"/>
                </a:lnTo>
                <a:lnTo>
                  <a:pt x="432" y="2128"/>
                </a:lnTo>
                <a:lnTo>
                  <a:pt x="2256" y="2128"/>
                </a:lnTo>
                <a:cubicBezTo>
                  <a:pt x="2016" y="2272"/>
                  <a:pt x="1744" y="2736"/>
                  <a:pt x="1712" y="2992"/>
                </a:cubicBezTo>
                <a:close/>
                <a:moveTo>
                  <a:pt x="2352" y="3408"/>
                </a:moveTo>
                <a:cubicBezTo>
                  <a:pt x="2352" y="3328"/>
                  <a:pt x="2416" y="3264"/>
                  <a:pt x="2496" y="3264"/>
                </a:cubicBezTo>
                <a:cubicBezTo>
                  <a:pt x="2576" y="3264"/>
                  <a:pt x="2640" y="3328"/>
                  <a:pt x="2640" y="3408"/>
                </a:cubicBezTo>
                <a:cubicBezTo>
                  <a:pt x="2640" y="3488"/>
                  <a:pt x="2576" y="3552"/>
                  <a:pt x="2496" y="3552"/>
                </a:cubicBezTo>
                <a:cubicBezTo>
                  <a:pt x="2416" y="3552"/>
                  <a:pt x="2352" y="3488"/>
                  <a:pt x="2352" y="3408"/>
                </a:cubicBezTo>
                <a:close/>
                <a:moveTo>
                  <a:pt x="2608" y="4016"/>
                </a:moveTo>
                <a:cubicBezTo>
                  <a:pt x="2528" y="4016"/>
                  <a:pt x="2464" y="3952"/>
                  <a:pt x="2464" y="3872"/>
                </a:cubicBezTo>
                <a:cubicBezTo>
                  <a:pt x="2464" y="3792"/>
                  <a:pt x="2528" y="3728"/>
                  <a:pt x="2608" y="3728"/>
                </a:cubicBezTo>
                <a:cubicBezTo>
                  <a:pt x="2688" y="3728"/>
                  <a:pt x="2752" y="3792"/>
                  <a:pt x="2752" y="3872"/>
                </a:cubicBezTo>
                <a:cubicBezTo>
                  <a:pt x="2752" y="3952"/>
                  <a:pt x="2688" y="4016"/>
                  <a:pt x="2608" y="4016"/>
                </a:cubicBezTo>
                <a:close/>
                <a:moveTo>
                  <a:pt x="2608" y="3104"/>
                </a:moveTo>
                <a:cubicBezTo>
                  <a:pt x="2528" y="3104"/>
                  <a:pt x="2464" y="3024"/>
                  <a:pt x="2464" y="2960"/>
                </a:cubicBezTo>
                <a:cubicBezTo>
                  <a:pt x="2464" y="2880"/>
                  <a:pt x="2528" y="2800"/>
                  <a:pt x="2608" y="2800"/>
                </a:cubicBezTo>
                <a:cubicBezTo>
                  <a:pt x="2688" y="2800"/>
                  <a:pt x="2752" y="2880"/>
                  <a:pt x="2752" y="2960"/>
                </a:cubicBezTo>
                <a:cubicBezTo>
                  <a:pt x="2752" y="3024"/>
                  <a:pt x="2688" y="3104"/>
                  <a:pt x="2608" y="3104"/>
                </a:cubicBezTo>
                <a:close/>
                <a:moveTo>
                  <a:pt x="2960" y="4352"/>
                </a:moveTo>
                <a:cubicBezTo>
                  <a:pt x="2880" y="4352"/>
                  <a:pt x="2800" y="4288"/>
                  <a:pt x="2800" y="4208"/>
                </a:cubicBezTo>
                <a:cubicBezTo>
                  <a:pt x="2800" y="4128"/>
                  <a:pt x="2880" y="4064"/>
                  <a:pt x="2960" y="4064"/>
                </a:cubicBezTo>
                <a:cubicBezTo>
                  <a:pt x="3024" y="4064"/>
                  <a:pt x="3104" y="4128"/>
                  <a:pt x="3104" y="4208"/>
                </a:cubicBezTo>
                <a:cubicBezTo>
                  <a:pt x="3104" y="4288"/>
                  <a:pt x="3024" y="4352"/>
                  <a:pt x="2960" y="4352"/>
                </a:cubicBezTo>
                <a:close/>
                <a:moveTo>
                  <a:pt x="3008" y="3792"/>
                </a:moveTo>
                <a:cubicBezTo>
                  <a:pt x="2928" y="3792"/>
                  <a:pt x="2864" y="3728"/>
                  <a:pt x="2864" y="3648"/>
                </a:cubicBezTo>
                <a:cubicBezTo>
                  <a:pt x="2864" y="3568"/>
                  <a:pt x="2928" y="3504"/>
                  <a:pt x="3008" y="3504"/>
                </a:cubicBezTo>
                <a:cubicBezTo>
                  <a:pt x="3088" y="3504"/>
                  <a:pt x="3152" y="3568"/>
                  <a:pt x="3152" y="3648"/>
                </a:cubicBezTo>
                <a:cubicBezTo>
                  <a:pt x="3152" y="3728"/>
                  <a:pt x="3088" y="3792"/>
                  <a:pt x="3008" y="3792"/>
                </a:cubicBezTo>
                <a:close/>
                <a:moveTo>
                  <a:pt x="3008" y="3328"/>
                </a:moveTo>
                <a:cubicBezTo>
                  <a:pt x="2928" y="3328"/>
                  <a:pt x="2864" y="3264"/>
                  <a:pt x="2864" y="3184"/>
                </a:cubicBezTo>
                <a:cubicBezTo>
                  <a:pt x="2864" y="3104"/>
                  <a:pt x="2928" y="3040"/>
                  <a:pt x="3008" y="3040"/>
                </a:cubicBezTo>
                <a:cubicBezTo>
                  <a:pt x="3088" y="3040"/>
                  <a:pt x="3152" y="3104"/>
                  <a:pt x="3152" y="3184"/>
                </a:cubicBezTo>
                <a:cubicBezTo>
                  <a:pt x="3152" y="3264"/>
                  <a:pt x="3088" y="3328"/>
                  <a:pt x="3008" y="3328"/>
                </a:cubicBezTo>
                <a:close/>
                <a:moveTo>
                  <a:pt x="3408" y="4480"/>
                </a:moveTo>
                <a:cubicBezTo>
                  <a:pt x="3328" y="4480"/>
                  <a:pt x="3264" y="4416"/>
                  <a:pt x="3264" y="4336"/>
                </a:cubicBezTo>
                <a:cubicBezTo>
                  <a:pt x="3264" y="4256"/>
                  <a:pt x="3328" y="4192"/>
                  <a:pt x="3408" y="4192"/>
                </a:cubicBezTo>
                <a:cubicBezTo>
                  <a:pt x="3488" y="4192"/>
                  <a:pt x="3552" y="4256"/>
                  <a:pt x="3552" y="4336"/>
                </a:cubicBezTo>
                <a:cubicBezTo>
                  <a:pt x="3552" y="4416"/>
                  <a:pt x="3488" y="4480"/>
                  <a:pt x="3408" y="4480"/>
                </a:cubicBezTo>
                <a:close/>
                <a:moveTo>
                  <a:pt x="3408" y="4016"/>
                </a:moveTo>
                <a:cubicBezTo>
                  <a:pt x="3328" y="4016"/>
                  <a:pt x="3264" y="3952"/>
                  <a:pt x="3264" y="3872"/>
                </a:cubicBezTo>
                <a:cubicBezTo>
                  <a:pt x="3264" y="3792"/>
                  <a:pt x="3328" y="3728"/>
                  <a:pt x="3408" y="3728"/>
                </a:cubicBezTo>
                <a:cubicBezTo>
                  <a:pt x="3488" y="3728"/>
                  <a:pt x="3552" y="3792"/>
                  <a:pt x="3552" y="3872"/>
                </a:cubicBezTo>
                <a:cubicBezTo>
                  <a:pt x="3552" y="3952"/>
                  <a:pt x="3488" y="4016"/>
                  <a:pt x="3408" y="4016"/>
                </a:cubicBezTo>
                <a:close/>
                <a:moveTo>
                  <a:pt x="3408" y="3552"/>
                </a:moveTo>
                <a:cubicBezTo>
                  <a:pt x="3328" y="3552"/>
                  <a:pt x="3264" y="3488"/>
                  <a:pt x="3264" y="3408"/>
                </a:cubicBezTo>
                <a:cubicBezTo>
                  <a:pt x="3264" y="3328"/>
                  <a:pt x="3328" y="3264"/>
                  <a:pt x="3408" y="3264"/>
                </a:cubicBezTo>
                <a:cubicBezTo>
                  <a:pt x="3488" y="3264"/>
                  <a:pt x="3552" y="3328"/>
                  <a:pt x="3552" y="3408"/>
                </a:cubicBezTo>
                <a:cubicBezTo>
                  <a:pt x="3552" y="3488"/>
                  <a:pt x="3488" y="3552"/>
                  <a:pt x="3408" y="3552"/>
                </a:cubicBezTo>
                <a:close/>
                <a:moveTo>
                  <a:pt x="3408" y="3104"/>
                </a:moveTo>
                <a:cubicBezTo>
                  <a:pt x="3328" y="3104"/>
                  <a:pt x="3264" y="3024"/>
                  <a:pt x="3264" y="2960"/>
                </a:cubicBezTo>
                <a:cubicBezTo>
                  <a:pt x="3264" y="2880"/>
                  <a:pt x="3328" y="2816"/>
                  <a:pt x="3408" y="2816"/>
                </a:cubicBezTo>
                <a:cubicBezTo>
                  <a:pt x="3488" y="2816"/>
                  <a:pt x="3552" y="2880"/>
                  <a:pt x="3552" y="2960"/>
                </a:cubicBezTo>
                <a:cubicBezTo>
                  <a:pt x="3552" y="3024"/>
                  <a:pt x="3488" y="3104"/>
                  <a:pt x="3408" y="3104"/>
                </a:cubicBezTo>
                <a:close/>
                <a:moveTo>
                  <a:pt x="3408" y="2640"/>
                </a:moveTo>
                <a:cubicBezTo>
                  <a:pt x="3328" y="2640"/>
                  <a:pt x="3264" y="2576"/>
                  <a:pt x="3264" y="2496"/>
                </a:cubicBezTo>
                <a:cubicBezTo>
                  <a:pt x="3264" y="2416"/>
                  <a:pt x="3328" y="2352"/>
                  <a:pt x="3408" y="2352"/>
                </a:cubicBezTo>
                <a:cubicBezTo>
                  <a:pt x="3488" y="2352"/>
                  <a:pt x="3552" y="2416"/>
                  <a:pt x="3552" y="2496"/>
                </a:cubicBezTo>
                <a:cubicBezTo>
                  <a:pt x="3552" y="2576"/>
                  <a:pt x="3488" y="2640"/>
                  <a:pt x="3408" y="2640"/>
                </a:cubicBezTo>
                <a:close/>
                <a:moveTo>
                  <a:pt x="3664" y="3648"/>
                </a:moveTo>
                <a:cubicBezTo>
                  <a:pt x="3664" y="3568"/>
                  <a:pt x="3728" y="3504"/>
                  <a:pt x="3808" y="3504"/>
                </a:cubicBezTo>
                <a:cubicBezTo>
                  <a:pt x="3888" y="3504"/>
                  <a:pt x="3952" y="3568"/>
                  <a:pt x="3952" y="3648"/>
                </a:cubicBezTo>
                <a:cubicBezTo>
                  <a:pt x="3952" y="3728"/>
                  <a:pt x="3888" y="3792"/>
                  <a:pt x="3808" y="3792"/>
                </a:cubicBezTo>
                <a:cubicBezTo>
                  <a:pt x="3728" y="3792"/>
                  <a:pt x="3664" y="3728"/>
                  <a:pt x="3664" y="3648"/>
                </a:cubicBezTo>
                <a:close/>
                <a:moveTo>
                  <a:pt x="3872" y="4352"/>
                </a:moveTo>
                <a:cubicBezTo>
                  <a:pt x="3792" y="4352"/>
                  <a:pt x="3728" y="4288"/>
                  <a:pt x="3728" y="4208"/>
                </a:cubicBezTo>
                <a:cubicBezTo>
                  <a:pt x="3728" y="4128"/>
                  <a:pt x="3792" y="4064"/>
                  <a:pt x="3872" y="4064"/>
                </a:cubicBezTo>
                <a:cubicBezTo>
                  <a:pt x="3952" y="4064"/>
                  <a:pt x="4016" y="4128"/>
                  <a:pt x="4016" y="4208"/>
                </a:cubicBezTo>
                <a:cubicBezTo>
                  <a:pt x="4016" y="4288"/>
                  <a:pt x="3952" y="4352"/>
                  <a:pt x="3872" y="4352"/>
                </a:cubicBezTo>
                <a:close/>
                <a:moveTo>
                  <a:pt x="3872" y="2752"/>
                </a:moveTo>
                <a:cubicBezTo>
                  <a:pt x="3792" y="2752"/>
                  <a:pt x="3728" y="2688"/>
                  <a:pt x="3728" y="2608"/>
                </a:cubicBezTo>
                <a:cubicBezTo>
                  <a:pt x="3728" y="2528"/>
                  <a:pt x="3792" y="2464"/>
                  <a:pt x="3872" y="2464"/>
                </a:cubicBezTo>
                <a:cubicBezTo>
                  <a:pt x="3952" y="2464"/>
                  <a:pt x="4016" y="2528"/>
                  <a:pt x="4016" y="2608"/>
                </a:cubicBezTo>
                <a:cubicBezTo>
                  <a:pt x="4016" y="2688"/>
                  <a:pt x="3952" y="2752"/>
                  <a:pt x="3872" y="2752"/>
                </a:cubicBezTo>
                <a:close/>
                <a:moveTo>
                  <a:pt x="4208" y="4016"/>
                </a:moveTo>
                <a:cubicBezTo>
                  <a:pt x="4128" y="4016"/>
                  <a:pt x="4064" y="3952"/>
                  <a:pt x="4064" y="3872"/>
                </a:cubicBezTo>
                <a:cubicBezTo>
                  <a:pt x="4064" y="3792"/>
                  <a:pt x="4128" y="3728"/>
                  <a:pt x="4208" y="3728"/>
                </a:cubicBezTo>
                <a:cubicBezTo>
                  <a:pt x="4288" y="3728"/>
                  <a:pt x="4352" y="3792"/>
                  <a:pt x="4352" y="3872"/>
                </a:cubicBezTo>
                <a:cubicBezTo>
                  <a:pt x="4352" y="3952"/>
                  <a:pt x="4288" y="4016"/>
                  <a:pt x="4208" y="4016"/>
                </a:cubicBezTo>
                <a:close/>
                <a:moveTo>
                  <a:pt x="4336" y="3552"/>
                </a:moveTo>
                <a:cubicBezTo>
                  <a:pt x="4256" y="3552"/>
                  <a:pt x="4192" y="3488"/>
                  <a:pt x="4192" y="3408"/>
                </a:cubicBezTo>
                <a:cubicBezTo>
                  <a:pt x="4192" y="3328"/>
                  <a:pt x="4256" y="3264"/>
                  <a:pt x="4336" y="3264"/>
                </a:cubicBezTo>
                <a:cubicBezTo>
                  <a:pt x="4416" y="3264"/>
                  <a:pt x="4480" y="3328"/>
                  <a:pt x="4480" y="3408"/>
                </a:cubicBezTo>
                <a:cubicBezTo>
                  <a:pt x="4480" y="3488"/>
                  <a:pt x="4416" y="3552"/>
                  <a:pt x="4336" y="3552"/>
                </a:cubicBezTo>
                <a:close/>
                <a:moveTo>
                  <a:pt x="1280" y="1488"/>
                </a:moveTo>
                <a:lnTo>
                  <a:pt x="640" y="1488"/>
                </a:lnTo>
                <a:cubicBezTo>
                  <a:pt x="640" y="1488"/>
                  <a:pt x="848" y="1248"/>
                  <a:pt x="848" y="1072"/>
                </a:cubicBezTo>
                <a:lnTo>
                  <a:pt x="848" y="112"/>
                </a:lnTo>
                <a:cubicBezTo>
                  <a:pt x="848" y="48"/>
                  <a:pt x="896" y="0"/>
                  <a:pt x="960" y="0"/>
                </a:cubicBezTo>
                <a:cubicBezTo>
                  <a:pt x="1024" y="0"/>
                  <a:pt x="1072" y="48"/>
                  <a:pt x="1072" y="112"/>
                </a:cubicBezTo>
                <a:lnTo>
                  <a:pt x="1072" y="1072"/>
                </a:lnTo>
                <a:cubicBezTo>
                  <a:pt x="1072" y="1264"/>
                  <a:pt x="1280" y="1488"/>
                  <a:pt x="1280" y="1488"/>
                </a:cubicBezTo>
                <a:close/>
              </a:path>
            </a:pathLst>
          </a:custGeom>
          <a:solidFill>
            <a:srgbClr val="971C5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10" name="Skupina 9"/>
          <p:cNvGrpSpPr/>
          <p:nvPr/>
        </p:nvGrpSpPr>
        <p:grpSpPr>
          <a:xfrm>
            <a:off x="748800" y="5376396"/>
            <a:ext cx="7997345" cy="726475"/>
            <a:chOff x="748800" y="5376396"/>
            <a:chExt cx="7997345" cy="726475"/>
          </a:xfrm>
        </p:grpSpPr>
        <p:graphicFrame>
          <p:nvGraphicFramePr>
            <p:cNvPr id="13" name="Diagram 12"/>
            <p:cNvGraphicFramePr/>
            <p:nvPr>
              <p:extLst>
                <p:ext uri="{D42A27DB-BD31-4B8C-83A1-F6EECF244321}">
                  <p14:modId xmlns:p14="http://schemas.microsoft.com/office/powerpoint/2010/main" val="3679299255"/>
                </p:ext>
              </p:extLst>
            </p:nvPr>
          </p:nvGraphicFramePr>
          <p:xfrm>
            <a:off x="748800" y="5376396"/>
            <a:ext cx="7997345" cy="6767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14" name="TextovéPole 1"/>
            <p:cNvSpPr txBox="1"/>
            <p:nvPr/>
          </p:nvSpPr>
          <p:spPr>
            <a:xfrm>
              <a:off x="7831735" y="5838879"/>
              <a:ext cx="508034" cy="263992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000" dirty="0">
                  <a:solidFill>
                    <a:srgbClr val="971C54"/>
                  </a:solidFill>
                </a:rPr>
                <a:t>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69202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4981778"/>
              </p:ext>
            </p:extLst>
          </p:nvPr>
        </p:nvGraphicFramePr>
        <p:xfrm>
          <a:off x="342899" y="1577181"/>
          <a:ext cx="11616871" cy="495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236" y="251618"/>
            <a:ext cx="10915567" cy="1325563"/>
          </a:xfrm>
        </p:spPr>
        <p:txBody>
          <a:bodyPr>
            <a:normAutofit/>
          </a:bodyPr>
          <a:lstStyle/>
          <a:p>
            <a:r>
              <a:rPr lang="cs-CZ" sz="2800" dirty="0">
                <a:solidFill>
                  <a:schemeClr val="tx1"/>
                </a:solidFill>
              </a:rPr>
              <a:t>Vývoj regionálních rozhlasových stanic – 1/2</a:t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2800" b="0" dirty="0">
                <a:solidFill>
                  <a:schemeClr val="tx1"/>
                </a:solidFill>
              </a:rPr>
              <a:t>Poslech včera (v tis.)</a:t>
            </a:r>
          </a:p>
        </p:txBody>
      </p:sp>
      <p:pic>
        <p:nvPicPr>
          <p:cNvPr id="17" name="Picture 2" descr="Výsledek obrázku pro radio krokodýl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212" y="3682348"/>
            <a:ext cx="410637" cy="318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Výsledek obrázku pro radio haná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523" y="4327972"/>
            <a:ext cx="489795" cy="271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10B3161-CAB3-4BC4-9D88-49D5CF74E9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203" y="4998730"/>
            <a:ext cx="442638" cy="320242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F7EF0543-27F7-4D97-B2FB-BF0ADF13CB3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5" r="18735" b="26170"/>
          <a:stretch/>
        </p:blipFill>
        <p:spPr>
          <a:xfrm>
            <a:off x="6777226" y="5023225"/>
            <a:ext cx="551632" cy="271251"/>
          </a:xfrm>
          <a:prstGeom prst="rect">
            <a:avLst/>
          </a:prstGeom>
        </p:spPr>
      </p:pic>
      <p:cxnSp>
        <p:nvCxnSpPr>
          <p:cNvPr id="10" name="Přímá spojnice 9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rgbClr val="971C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428"/>
          <p:cNvSpPr>
            <a:spLocks noChangeAspect="1" noEditPoints="1"/>
          </p:cNvSpPr>
          <p:nvPr/>
        </p:nvSpPr>
        <p:spPr bwMode="auto">
          <a:xfrm>
            <a:off x="321964" y="345830"/>
            <a:ext cx="499072" cy="500533"/>
          </a:xfrm>
          <a:custGeom>
            <a:avLst/>
            <a:gdLst>
              <a:gd name="T0" fmla="*/ 432 w 5120"/>
              <a:gd name="T1" fmla="*/ 1712 h 5120"/>
              <a:gd name="T2" fmla="*/ 0 w 5120"/>
              <a:gd name="T3" fmla="*/ 4688 h 5120"/>
              <a:gd name="T4" fmla="*/ 4688 w 5120"/>
              <a:gd name="T5" fmla="*/ 5120 h 5120"/>
              <a:gd name="T6" fmla="*/ 5120 w 5120"/>
              <a:gd name="T7" fmla="*/ 2128 h 5120"/>
              <a:gd name="T8" fmla="*/ 4208 w 5120"/>
              <a:gd name="T9" fmla="*/ 2816 h 5120"/>
              <a:gd name="T10" fmla="*/ 4208 w 5120"/>
              <a:gd name="T11" fmla="*/ 3104 h 5120"/>
              <a:gd name="T12" fmla="*/ 4208 w 5120"/>
              <a:gd name="T13" fmla="*/ 2816 h 5120"/>
              <a:gd name="T14" fmla="*/ 3952 w 5120"/>
              <a:gd name="T15" fmla="*/ 3184 h 5120"/>
              <a:gd name="T16" fmla="*/ 3664 w 5120"/>
              <a:gd name="T17" fmla="*/ 3184 h 5120"/>
              <a:gd name="T18" fmla="*/ 2960 w 5120"/>
              <a:gd name="T19" fmla="*/ 2464 h 5120"/>
              <a:gd name="T20" fmla="*/ 2960 w 5120"/>
              <a:gd name="T21" fmla="*/ 2752 h 5120"/>
              <a:gd name="T22" fmla="*/ 2960 w 5120"/>
              <a:gd name="T23" fmla="*/ 2464 h 5120"/>
              <a:gd name="T24" fmla="*/ 1280 w 5120"/>
              <a:gd name="T25" fmla="*/ 2992 h 5120"/>
              <a:gd name="T26" fmla="*/ 848 w 5120"/>
              <a:gd name="T27" fmla="*/ 2992 h 5120"/>
              <a:gd name="T28" fmla="*/ 432 w 5120"/>
              <a:gd name="T29" fmla="*/ 2128 h 5120"/>
              <a:gd name="T30" fmla="*/ 1712 w 5120"/>
              <a:gd name="T31" fmla="*/ 2992 h 5120"/>
              <a:gd name="T32" fmla="*/ 2496 w 5120"/>
              <a:gd name="T33" fmla="*/ 3264 h 5120"/>
              <a:gd name="T34" fmla="*/ 2496 w 5120"/>
              <a:gd name="T35" fmla="*/ 3552 h 5120"/>
              <a:gd name="T36" fmla="*/ 2608 w 5120"/>
              <a:gd name="T37" fmla="*/ 4016 h 5120"/>
              <a:gd name="T38" fmla="*/ 2608 w 5120"/>
              <a:gd name="T39" fmla="*/ 3728 h 5120"/>
              <a:gd name="T40" fmla="*/ 2608 w 5120"/>
              <a:gd name="T41" fmla="*/ 4016 h 5120"/>
              <a:gd name="T42" fmla="*/ 2464 w 5120"/>
              <a:gd name="T43" fmla="*/ 2960 h 5120"/>
              <a:gd name="T44" fmla="*/ 2752 w 5120"/>
              <a:gd name="T45" fmla="*/ 2960 h 5120"/>
              <a:gd name="T46" fmla="*/ 2960 w 5120"/>
              <a:gd name="T47" fmla="*/ 4352 h 5120"/>
              <a:gd name="T48" fmla="*/ 2960 w 5120"/>
              <a:gd name="T49" fmla="*/ 4064 h 5120"/>
              <a:gd name="T50" fmla="*/ 2960 w 5120"/>
              <a:gd name="T51" fmla="*/ 4352 h 5120"/>
              <a:gd name="T52" fmla="*/ 2864 w 5120"/>
              <a:gd name="T53" fmla="*/ 3648 h 5120"/>
              <a:gd name="T54" fmla="*/ 3152 w 5120"/>
              <a:gd name="T55" fmla="*/ 3648 h 5120"/>
              <a:gd name="T56" fmla="*/ 3008 w 5120"/>
              <a:gd name="T57" fmla="*/ 3328 h 5120"/>
              <a:gd name="T58" fmla="*/ 3008 w 5120"/>
              <a:gd name="T59" fmla="*/ 3040 h 5120"/>
              <a:gd name="T60" fmla="*/ 3008 w 5120"/>
              <a:gd name="T61" fmla="*/ 3328 h 5120"/>
              <a:gd name="T62" fmla="*/ 3264 w 5120"/>
              <a:gd name="T63" fmla="*/ 4336 h 5120"/>
              <a:gd name="T64" fmla="*/ 3552 w 5120"/>
              <a:gd name="T65" fmla="*/ 4336 h 5120"/>
              <a:gd name="T66" fmla="*/ 3408 w 5120"/>
              <a:gd name="T67" fmla="*/ 4016 h 5120"/>
              <a:gd name="T68" fmla="*/ 3408 w 5120"/>
              <a:gd name="T69" fmla="*/ 3728 h 5120"/>
              <a:gd name="T70" fmla="*/ 3408 w 5120"/>
              <a:gd name="T71" fmla="*/ 4016 h 5120"/>
              <a:gd name="T72" fmla="*/ 3264 w 5120"/>
              <a:gd name="T73" fmla="*/ 3408 h 5120"/>
              <a:gd name="T74" fmla="*/ 3552 w 5120"/>
              <a:gd name="T75" fmla="*/ 3408 h 5120"/>
              <a:gd name="T76" fmla="*/ 3408 w 5120"/>
              <a:gd name="T77" fmla="*/ 3104 h 5120"/>
              <a:gd name="T78" fmla="*/ 3408 w 5120"/>
              <a:gd name="T79" fmla="*/ 2816 h 5120"/>
              <a:gd name="T80" fmla="*/ 3408 w 5120"/>
              <a:gd name="T81" fmla="*/ 3104 h 5120"/>
              <a:gd name="T82" fmla="*/ 3264 w 5120"/>
              <a:gd name="T83" fmla="*/ 2496 h 5120"/>
              <a:gd name="T84" fmla="*/ 3552 w 5120"/>
              <a:gd name="T85" fmla="*/ 2496 h 5120"/>
              <a:gd name="T86" fmla="*/ 3664 w 5120"/>
              <a:gd name="T87" fmla="*/ 3648 h 5120"/>
              <a:gd name="T88" fmla="*/ 3952 w 5120"/>
              <a:gd name="T89" fmla="*/ 3648 h 5120"/>
              <a:gd name="T90" fmla="*/ 3664 w 5120"/>
              <a:gd name="T91" fmla="*/ 3648 h 5120"/>
              <a:gd name="T92" fmla="*/ 3728 w 5120"/>
              <a:gd name="T93" fmla="*/ 4208 h 5120"/>
              <a:gd name="T94" fmla="*/ 4016 w 5120"/>
              <a:gd name="T95" fmla="*/ 4208 h 5120"/>
              <a:gd name="T96" fmla="*/ 3872 w 5120"/>
              <a:gd name="T97" fmla="*/ 2752 h 5120"/>
              <a:gd name="T98" fmla="*/ 3872 w 5120"/>
              <a:gd name="T99" fmla="*/ 2464 h 5120"/>
              <a:gd name="T100" fmla="*/ 3872 w 5120"/>
              <a:gd name="T101" fmla="*/ 2752 h 5120"/>
              <a:gd name="T102" fmla="*/ 4064 w 5120"/>
              <a:gd name="T103" fmla="*/ 3872 h 5120"/>
              <a:gd name="T104" fmla="*/ 4352 w 5120"/>
              <a:gd name="T105" fmla="*/ 3872 h 5120"/>
              <a:gd name="T106" fmla="*/ 4336 w 5120"/>
              <a:gd name="T107" fmla="*/ 3552 h 5120"/>
              <a:gd name="T108" fmla="*/ 4336 w 5120"/>
              <a:gd name="T109" fmla="*/ 3264 h 5120"/>
              <a:gd name="T110" fmla="*/ 4336 w 5120"/>
              <a:gd name="T111" fmla="*/ 3552 h 5120"/>
              <a:gd name="T112" fmla="*/ 640 w 5120"/>
              <a:gd name="T113" fmla="*/ 1488 h 5120"/>
              <a:gd name="T114" fmla="*/ 848 w 5120"/>
              <a:gd name="T115" fmla="*/ 112 h 5120"/>
              <a:gd name="T116" fmla="*/ 1072 w 5120"/>
              <a:gd name="T117" fmla="*/ 112 h 5120"/>
              <a:gd name="T118" fmla="*/ 1280 w 5120"/>
              <a:gd name="T119" fmla="*/ 1488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120" h="5120">
                <a:moveTo>
                  <a:pt x="4688" y="1712"/>
                </a:moveTo>
                <a:lnTo>
                  <a:pt x="432" y="1712"/>
                </a:lnTo>
                <a:cubicBezTo>
                  <a:pt x="192" y="1712"/>
                  <a:pt x="0" y="1904"/>
                  <a:pt x="0" y="2128"/>
                </a:cubicBezTo>
                <a:lnTo>
                  <a:pt x="0" y="4688"/>
                </a:lnTo>
                <a:cubicBezTo>
                  <a:pt x="0" y="4928"/>
                  <a:pt x="192" y="5120"/>
                  <a:pt x="432" y="5120"/>
                </a:cubicBezTo>
                <a:lnTo>
                  <a:pt x="4688" y="5120"/>
                </a:lnTo>
                <a:cubicBezTo>
                  <a:pt x="4928" y="5120"/>
                  <a:pt x="5120" y="4928"/>
                  <a:pt x="5120" y="4688"/>
                </a:cubicBezTo>
                <a:lnTo>
                  <a:pt x="5120" y="2128"/>
                </a:lnTo>
                <a:cubicBezTo>
                  <a:pt x="5120" y="1904"/>
                  <a:pt x="4928" y="1712"/>
                  <a:pt x="4688" y="1712"/>
                </a:cubicBezTo>
                <a:close/>
                <a:moveTo>
                  <a:pt x="4208" y="2816"/>
                </a:moveTo>
                <a:cubicBezTo>
                  <a:pt x="4288" y="2816"/>
                  <a:pt x="4352" y="2880"/>
                  <a:pt x="4352" y="2960"/>
                </a:cubicBezTo>
                <a:cubicBezTo>
                  <a:pt x="4352" y="3024"/>
                  <a:pt x="4288" y="3104"/>
                  <a:pt x="4208" y="3104"/>
                </a:cubicBezTo>
                <a:cubicBezTo>
                  <a:pt x="4128" y="3104"/>
                  <a:pt x="4064" y="3024"/>
                  <a:pt x="4064" y="2960"/>
                </a:cubicBezTo>
                <a:cubicBezTo>
                  <a:pt x="4064" y="2880"/>
                  <a:pt x="4128" y="2816"/>
                  <a:pt x="4208" y="2816"/>
                </a:cubicBezTo>
                <a:close/>
                <a:moveTo>
                  <a:pt x="3808" y="3040"/>
                </a:moveTo>
                <a:cubicBezTo>
                  <a:pt x="3888" y="3040"/>
                  <a:pt x="3952" y="3104"/>
                  <a:pt x="3952" y="3184"/>
                </a:cubicBezTo>
                <a:cubicBezTo>
                  <a:pt x="3952" y="3264"/>
                  <a:pt x="3888" y="3328"/>
                  <a:pt x="3808" y="3328"/>
                </a:cubicBezTo>
                <a:cubicBezTo>
                  <a:pt x="3728" y="3328"/>
                  <a:pt x="3664" y="3264"/>
                  <a:pt x="3664" y="3184"/>
                </a:cubicBezTo>
                <a:cubicBezTo>
                  <a:pt x="3664" y="3104"/>
                  <a:pt x="3728" y="3040"/>
                  <a:pt x="3808" y="3040"/>
                </a:cubicBezTo>
                <a:close/>
                <a:moveTo>
                  <a:pt x="2960" y="2464"/>
                </a:moveTo>
                <a:cubicBezTo>
                  <a:pt x="3024" y="2464"/>
                  <a:pt x="3104" y="2528"/>
                  <a:pt x="3104" y="2608"/>
                </a:cubicBezTo>
                <a:cubicBezTo>
                  <a:pt x="3104" y="2688"/>
                  <a:pt x="3024" y="2752"/>
                  <a:pt x="2960" y="2752"/>
                </a:cubicBezTo>
                <a:cubicBezTo>
                  <a:pt x="2880" y="2752"/>
                  <a:pt x="2800" y="2688"/>
                  <a:pt x="2800" y="2608"/>
                </a:cubicBezTo>
                <a:cubicBezTo>
                  <a:pt x="2800" y="2528"/>
                  <a:pt x="2880" y="2464"/>
                  <a:pt x="2960" y="2464"/>
                </a:cubicBezTo>
                <a:close/>
                <a:moveTo>
                  <a:pt x="1712" y="2992"/>
                </a:moveTo>
                <a:lnTo>
                  <a:pt x="1280" y="2992"/>
                </a:lnTo>
                <a:lnTo>
                  <a:pt x="1072" y="2560"/>
                </a:lnTo>
                <a:lnTo>
                  <a:pt x="848" y="2992"/>
                </a:lnTo>
                <a:lnTo>
                  <a:pt x="432" y="2992"/>
                </a:lnTo>
                <a:lnTo>
                  <a:pt x="432" y="2128"/>
                </a:lnTo>
                <a:lnTo>
                  <a:pt x="2256" y="2128"/>
                </a:lnTo>
                <a:cubicBezTo>
                  <a:pt x="2016" y="2272"/>
                  <a:pt x="1744" y="2736"/>
                  <a:pt x="1712" y="2992"/>
                </a:cubicBezTo>
                <a:close/>
                <a:moveTo>
                  <a:pt x="2352" y="3408"/>
                </a:moveTo>
                <a:cubicBezTo>
                  <a:pt x="2352" y="3328"/>
                  <a:pt x="2416" y="3264"/>
                  <a:pt x="2496" y="3264"/>
                </a:cubicBezTo>
                <a:cubicBezTo>
                  <a:pt x="2576" y="3264"/>
                  <a:pt x="2640" y="3328"/>
                  <a:pt x="2640" y="3408"/>
                </a:cubicBezTo>
                <a:cubicBezTo>
                  <a:pt x="2640" y="3488"/>
                  <a:pt x="2576" y="3552"/>
                  <a:pt x="2496" y="3552"/>
                </a:cubicBezTo>
                <a:cubicBezTo>
                  <a:pt x="2416" y="3552"/>
                  <a:pt x="2352" y="3488"/>
                  <a:pt x="2352" y="3408"/>
                </a:cubicBezTo>
                <a:close/>
                <a:moveTo>
                  <a:pt x="2608" y="4016"/>
                </a:moveTo>
                <a:cubicBezTo>
                  <a:pt x="2528" y="4016"/>
                  <a:pt x="2464" y="3952"/>
                  <a:pt x="2464" y="3872"/>
                </a:cubicBezTo>
                <a:cubicBezTo>
                  <a:pt x="2464" y="3792"/>
                  <a:pt x="2528" y="3728"/>
                  <a:pt x="2608" y="3728"/>
                </a:cubicBezTo>
                <a:cubicBezTo>
                  <a:pt x="2688" y="3728"/>
                  <a:pt x="2752" y="3792"/>
                  <a:pt x="2752" y="3872"/>
                </a:cubicBezTo>
                <a:cubicBezTo>
                  <a:pt x="2752" y="3952"/>
                  <a:pt x="2688" y="4016"/>
                  <a:pt x="2608" y="4016"/>
                </a:cubicBezTo>
                <a:close/>
                <a:moveTo>
                  <a:pt x="2608" y="3104"/>
                </a:moveTo>
                <a:cubicBezTo>
                  <a:pt x="2528" y="3104"/>
                  <a:pt x="2464" y="3024"/>
                  <a:pt x="2464" y="2960"/>
                </a:cubicBezTo>
                <a:cubicBezTo>
                  <a:pt x="2464" y="2880"/>
                  <a:pt x="2528" y="2800"/>
                  <a:pt x="2608" y="2800"/>
                </a:cubicBezTo>
                <a:cubicBezTo>
                  <a:pt x="2688" y="2800"/>
                  <a:pt x="2752" y="2880"/>
                  <a:pt x="2752" y="2960"/>
                </a:cubicBezTo>
                <a:cubicBezTo>
                  <a:pt x="2752" y="3024"/>
                  <a:pt x="2688" y="3104"/>
                  <a:pt x="2608" y="3104"/>
                </a:cubicBezTo>
                <a:close/>
                <a:moveTo>
                  <a:pt x="2960" y="4352"/>
                </a:moveTo>
                <a:cubicBezTo>
                  <a:pt x="2880" y="4352"/>
                  <a:pt x="2800" y="4288"/>
                  <a:pt x="2800" y="4208"/>
                </a:cubicBezTo>
                <a:cubicBezTo>
                  <a:pt x="2800" y="4128"/>
                  <a:pt x="2880" y="4064"/>
                  <a:pt x="2960" y="4064"/>
                </a:cubicBezTo>
                <a:cubicBezTo>
                  <a:pt x="3024" y="4064"/>
                  <a:pt x="3104" y="4128"/>
                  <a:pt x="3104" y="4208"/>
                </a:cubicBezTo>
                <a:cubicBezTo>
                  <a:pt x="3104" y="4288"/>
                  <a:pt x="3024" y="4352"/>
                  <a:pt x="2960" y="4352"/>
                </a:cubicBezTo>
                <a:close/>
                <a:moveTo>
                  <a:pt x="3008" y="3792"/>
                </a:moveTo>
                <a:cubicBezTo>
                  <a:pt x="2928" y="3792"/>
                  <a:pt x="2864" y="3728"/>
                  <a:pt x="2864" y="3648"/>
                </a:cubicBezTo>
                <a:cubicBezTo>
                  <a:pt x="2864" y="3568"/>
                  <a:pt x="2928" y="3504"/>
                  <a:pt x="3008" y="3504"/>
                </a:cubicBezTo>
                <a:cubicBezTo>
                  <a:pt x="3088" y="3504"/>
                  <a:pt x="3152" y="3568"/>
                  <a:pt x="3152" y="3648"/>
                </a:cubicBezTo>
                <a:cubicBezTo>
                  <a:pt x="3152" y="3728"/>
                  <a:pt x="3088" y="3792"/>
                  <a:pt x="3008" y="3792"/>
                </a:cubicBezTo>
                <a:close/>
                <a:moveTo>
                  <a:pt x="3008" y="3328"/>
                </a:moveTo>
                <a:cubicBezTo>
                  <a:pt x="2928" y="3328"/>
                  <a:pt x="2864" y="3264"/>
                  <a:pt x="2864" y="3184"/>
                </a:cubicBezTo>
                <a:cubicBezTo>
                  <a:pt x="2864" y="3104"/>
                  <a:pt x="2928" y="3040"/>
                  <a:pt x="3008" y="3040"/>
                </a:cubicBezTo>
                <a:cubicBezTo>
                  <a:pt x="3088" y="3040"/>
                  <a:pt x="3152" y="3104"/>
                  <a:pt x="3152" y="3184"/>
                </a:cubicBezTo>
                <a:cubicBezTo>
                  <a:pt x="3152" y="3264"/>
                  <a:pt x="3088" y="3328"/>
                  <a:pt x="3008" y="3328"/>
                </a:cubicBezTo>
                <a:close/>
                <a:moveTo>
                  <a:pt x="3408" y="4480"/>
                </a:moveTo>
                <a:cubicBezTo>
                  <a:pt x="3328" y="4480"/>
                  <a:pt x="3264" y="4416"/>
                  <a:pt x="3264" y="4336"/>
                </a:cubicBezTo>
                <a:cubicBezTo>
                  <a:pt x="3264" y="4256"/>
                  <a:pt x="3328" y="4192"/>
                  <a:pt x="3408" y="4192"/>
                </a:cubicBezTo>
                <a:cubicBezTo>
                  <a:pt x="3488" y="4192"/>
                  <a:pt x="3552" y="4256"/>
                  <a:pt x="3552" y="4336"/>
                </a:cubicBezTo>
                <a:cubicBezTo>
                  <a:pt x="3552" y="4416"/>
                  <a:pt x="3488" y="4480"/>
                  <a:pt x="3408" y="4480"/>
                </a:cubicBezTo>
                <a:close/>
                <a:moveTo>
                  <a:pt x="3408" y="4016"/>
                </a:moveTo>
                <a:cubicBezTo>
                  <a:pt x="3328" y="4016"/>
                  <a:pt x="3264" y="3952"/>
                  <a:pt x="3264" y="3872"/>
                </a:cubicBezTo>
                <a:cubicBezTo>
                  <a:pt x="3264" y="3792"/>
                  <a:pt x="3328" y="3728"/>
                  <a:pt x="3408" y="3728"/>
                </a:cubicBezTo>
                <a:cubicBezTo>
                  <a:pt x="3488" y="3728"/>
                  <a:pt x="3552" y="3792"/>
                  <a:pt x="3552" y="3872"/>
                </a:cubicBezTo>
                <a:cubicBezTo>
                  <a:pt x="3552" y="3952"/>
                  <a:pt x="3488" y="4016"/>
                  <a:pt x="3408" y="4016"/>
                </a:cubicBezTo>
                <a:close/>
                <a:moveTo>
                  <a:pt x="3408" y="3552"/>
                </a:moveTo>
                <a:cubicBezTo>
                  <a:pt x="3328" y="3552"/>
                  <a:pt x="3264" y="3488"/>
                  <a:pt x="3264" y="3408"/>
                </a:cubicBezTo>
                <a:cubicBezTo>
                  <a:pt x="3264" y="3328"/>
                  <a:pt x="3328" y="3264"/>
                  <a:pt x="3408" y="3264"/>
                </a:cubicBezTo>
                <a:cubicBezTo>
                  <a:pt x="3488" y="3264"/>
                  <a:pt x="3552" y="3328"/>
                  <a:pt x="3552" y="3408"/>
                </a:cubicBezTo>
                <a:cubicBezTo>
                  <a:pt x="3552" y="3488"/>
                  <a:pt x="3488" y="3552"/>
                  <a:pt x="3408" y="3552"/>
                </a:cubicBezTo>
                <a:close/>
                <a:moveTo>
                  <a:pt x="3408" y="3104"/>
                </a:moveTo>
                <a:cubicBezTo>
                  <a:pt x="3328" y="3104"/>
                  <a:pt x="3264" y="3024"/>
                  <a:pt x="3264" y="2960"/>
                </a:cubicBezTo>
                <a:cubicBezTo>
                  <a:pt x="3264" y="2880"/>
                  <a:pt x="3328" y="2816"/>
                  <a:pt x="3408" y="2816"/>
                </a:cubicBezTo>
                <a:cubicBezTo>
                  <a:pt x="3488" y="2816"/>
                  <a:pt x="3552" y="2880"/>
                  <a:pt x="3552" y="2960"/>
                </a:cubicBezTo>
                <a:cubicBezTo>
                  <a:pt x="3552" y="3024"/>
                  <a:pt x="3488" y="3104"/>
                  <a:pt x="3408" y="3104"/>
                </a:cubicBezTo>
                <a:close/>
                <a:moveTo>
                  <a:pt x="3408" y="2640"/>
                </a:moveTo>
                <a:cubicBezTo>
                  <a:pt x="3328" y="2640"/>
                  <a:pt x="3264" y="2576"/>
                  <a:pt x="3264" y="2496"/>
                </a:cubicBezTo>
                <a:cubicBezTo>
                  <a:pt x="3264" y="2416"/>
                  <a:pt x="3328" y="2352"/>
                  <a:pt x="3408" y="2352"/>
                </a:cubicBezTo>
                <a:cubicBezTo>
                  <a:pt x="3488" y="2352"/>
                  <a:pt x="3552" y="2416"/>
                  <a:pt x="3552" y="2496"/>
                </a:cubicBezTo>
                <a:cubicBezTo>
                  <a:pt x="3552" y="2576"/>
                  <a:pt x="3488" y="2640"/>
                  <a:pt x="3408" y="2640"/>
                </a:cubicBezTo>
                <a:close/>
                <a:moveTo>
                  <a:pt x="3664" y="3648"/>
                </a:moveTo>
                <a:cubicBezTo>
                  <a:pt x="3664" y="3568"/>
                  <a:pt x="3728" y="3504"/>
                  <a:pt x="3808" y="3504"/>
                </a:cubicBezTo>
                <a:cubicBezTo>
                  <a:pt x="3888" y="3504"/>
                  <a:pt x="3952" y="3568"/>
                  <a:pt x="3952" y="3648"/>
                </a:cubicBezTo>
                <a:cubicBezTo>
                  <a:pt x="3952" y="3728"/>
                  <a:pt x="3888" y="3792"/>
                  <a:pt x="3808" y="3792"/>
                </a:cubicBezTo>
                <a:cubicBezTo>
                  <a:pt x="3728" y="3792"/>
                  <a:pt x="3664" y="3728"/>
                  <a:pt x="3664" y="3648"/>
                </a:cubicBezTo>
                <a:close/>
                <a:moveTo>
                  <a:pt x="3872" y="4352"/>
                </a:moveTo>
                <a:cubicBezTo>
                  <a:pt x="3792" y="4352"/>
                  <a:pt x="3728" y="4288"/>
                  <a:pt x="3728" y="4208"/>
                </a:cubicBezTo>
                <a:cubicBezTo>
                  <a:pt x="3728" y="4128"/>
                  <a:pt x="3792" y="4064"/>
                  <a:pt x="3872" y="4064"/>
                </a:cubicBezTo>
                <a:cubicBezTo>
                  <a:pt x="3952" y="4064"/>
                  <a:pt x="4016" y="4128"/>
                  <a:pt x="4016" y="4208"/>
                </a:cubicBezTo>
                <a:cubicBezTo>
                  <a:pt x="4016" y="4288"/>
                  <a:pt x="3952" y="4352"/>
                  <a:pt x="3872" y="4352"/>
                </a:cubicBezTo>
                <a:close/>
                <a:moveTo>
                  <a:pt x="3872" y="2752"/>
                </a:moveTo>
                <a:cubicBezTo>
                  <a:pt x="3792" y="2752"/>
                  <a:pt x="3728" y="2688"/>
                  <a:pt x="3728" y="2608"/>
                </a:cubicBezTo>
                <a:cubicBezTo>
                  <a:pt x="3728" y="2528"/>
                  <a:pt x="3792" y="2464"/>
                  <a:pt x="3872" y="2464"/>
                </a:cubicBezTo>
                <a:cubicBezTo>
                  <a:pt x="3952" y="2464"/>
                  <a:pt x="4016" y="2528"/>
                  <a:pt x="4016" y="2608"/>
                </a:cubicBezTo>
                <a:cubicBezTo>
                  <a:pt x="4016" y="2688"/>
                  <a:pt x="3952" y="2752"/>
                  <a:pt x="3872" y="2752"/>
                </a:cubicBezTo>
                <a:close/>
                <a:moveTo>
                  <a:pt x="4208" y="4016"/>
                </a:moveTo>
                <a:cubicBezTo>
                  <a:pt x="4128" y="4016"/>
                  <a:pt x="4064" y="3952"/>
                  <a:pt x="4064" y="3872"/>
                </a:cubicBezTo>
                <a:cubicBezTo>
                  <a:pt x="4064" y="3792"/>
                  <a:pt x="4128" y="3728"/>
                  <a:pt x="4208" y="3728"/>
                </a:cubicBezTo>
                <a:cubicBezTo>
                  <a:pt x="4288" y="3728"/>
                  <a:pt x="4352" y="3792"/>
                  <a:pt x="4352" y="3872"/>
                </a:cubicBezTo>
                <a:cubicBezTo>
                  <a:pt x="4352" y="3952"/>
                  <a:pt x="4288" y="4016"/>
                  <a:pt x="4208" y="4016"/>
                </a:cubicBezTo>
                <a:close/>
                <a:moveTo>
                  <a:pt x="4336" y="3552"/>
                </a:moveTo>
                <a:cubicBezTo>
                  <a:pt x="4256" y="3552"/>
                  <a:pt x="4192" y="3488"/>
                  <a:pt x="4192" y="3408"/>
                </a:cubicBezTo>
                <a:cubicBezTo>
                  <a:pt x="4192" y="3328"/>
                  <a:pt x="4256" y="3264"/>
                  <a:pt x="4336" y="3264"/>
                </a:cubicBezTo>
                <a:cubicBezTo>
                  <a:pt x="4416" y="3264"/>
                  <a:pt x="4480" y="3328"/>
                  <a:pt x="4480" y="3408"/>
                </a:cubicBezTo>
                <a:cubicBezTo>
                  <a:pt x="4480" y="3488"/>
                  <a:pt x="4416" y="3552"/>
                  <a:pt x="4336" y="3552"/>
                </a:cubicBezTo>
                <a:close/>
                <a:moveTo>
                  <a:pt x="1280" y="1488"/>
                </a:moveTo>
                <a:lnTo>
                  <a:pt x="640" y="1488"/>
                </a:lnTo>
                <a:cubicBezTo>
                  <a:pt x="640" y="1488"/>
                  <a:pt x="848" y="1248"/>
                  <a:pt x="848" y="1072"/>
                </a:cubicBezTo>
                <a:lnTo>
                  <a:pt x="848" y="112"/>
                </a:lnTo>
                <a:cubicBezTo>
                  <a:pt x="848" y="48"/>
                  <a:pt x="896" y="0"/>
                  <a:pt x="960" y="0"/>
                </a:cubicBezTo>
                <a:cubicBezTo>
                  <a:pt x="1024" y="0"/>
                  <a:pt x="1072" y="48"/>
                  <a:pt x="1072" y="112"/>
                </a:cubicBezTo>
                <a:lnTo>
                  <a:pt x="1072" y="1072"/>
                </a:lnTo>
                <a:cubicBezTo>
                  <a:pt x="1072" y="1264"/>
                  <a:pt x="1280" y="1488"/>
                  <a:pt x="1280" y="1488"/>
                </a:cubicBezTo>
                <a:close/>
              </a:path>
            </a:pathLst>
          </a:custGeom>
          <a:solidFill>
            <a:srgbClr val="971C5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11" name="Skupina 10"/>
          <p:cNvGrpSpPr/>
          <p:nvPr/>
        </p:nvGrpSpPr>
        <p:grpSpPr>
          <a:xfrm>
            <a:off x="748800" y="5376396"/>
            <a:ext cx="7997345" cy="726475"/>
            <a:chOff x="748800" y="5376396"/>
            <a:chExt cx="7997345" cy="726475"/>
          </a:xfrm>
        </p:grpSpPr>
        <p:graphicFrame>
          <p:nvGraphicFramePr>
            <p:cNvPr id="14" name="Diagram 13"/>
            <p:cNvGraphicFramePr/>
            <p:nvPr>
              <p:extLst>
                <p:ext uri="{D42A27DB-BD31-4B8C-83A1-F6EECF244321}">
                  <p14:modId xmlns:p14="http://schemas.microsoft.com/office/powerpoint/2010/main" val="3679299255"/>
                </p:ext>
              </p:extLst>
            </p:nvPr>
          </p:nvGraphicFramePr>
          <p:xfrm>
            <a:off x="748800" y="5376396"/>
            <a:ext cx="7997345" cy="6767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15" name="TextovéPole 1"/>
            <p:cNvSpPr txBox="1"/>
            <p:nvPr/>
          </p:nvSpPr>
          <p:spPr>
            <a:xfrm>
              <a:off x="7831735" y="5838879"/>
              <a:ext cx="508034" cy="263992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000" dirty="0">
                  <a:solidFill>
                    <a:srgbClr val="971C54"/>
                  </a:solidFill>
                </a:rPr>
                <a:t>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35338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5011919"/>
              </p:ext>
            </p:extLst>
          </p:nvPr>
        </p:nvGraphicFramePr>
        <p:xfrm>
          <a:off x="342900" y="1576800"/>
          <a:ext cx="11527200" cy="495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584" y="251618"/>
            <a:ext cx="10951876" cy="1325563"/>
          </a:xfrm>
        </p:spPr>
        <p:txBody>
          <a:bodyPr>
            <a:normAutofit/>
          </a:bodyPr>
          <a:lstStyle/>
          <a:p>
            <a:r>
              <a:rPr lang="cs-CZ" sz="2800" dirty="0">
                <a:solidFill>
                  <a:schemeClr val="tx1"/>
                </a:solidFill>
              </a:rPr>
              <a:t>Vývoj regionálních rozhlasových stanic – 2/2</a:t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2800" b="0" dirty="0">
                <a:solidFill>
                  <a:schemeClr val="tx1"/>
                </a:solidFill>
              </a:rPr>
              <a:t>Poslech včera (v tis.)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B737052A-282D-4FD6-8786-E3810EF1B6E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78" t="24183" r="1278" b="26350"/>
          <a:stretch/>
        </p:blipFill>
        <p:spPr>
          <a:xfrm>
            <a:off x="918912" y="4309486"/>
            <a:ext cx="661994" cy="245284"/>
          </a:xfrm>
          <a:prstGeom prst="rect">
            <a:avLst/>
          </a:prstGeom>
        </p:spPr>
      </p:pic>
      <p:pic>
        <p:nvPicPr>
          <p:cNvPr id="10" name="Obrázek 9" descr="Obsah obrázku ovoce&#10;&#10;Popis byl vytvořen automaticky">
            <a:extLst>
              <a:ext uri="{FF2B5EF4-FFF2-40B4-BE49-F238E27FC236}">
                <a16:creationId xmlns:a16="http://schemas.microsoft.com/office/drawing/2014/main" id="{F9614744-DDAE-47FD-95B8-E818B87E47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163" y="3615111"/>
            <a:ext cx="328854" cy="328854"/>
          </a:xfrm>
          <a:prstGeom prst="rect">
            <a:avLst/>
          </a:prstGeom>
        </p:spPr>
      </p:pic>
      <p:cxnSp>
        <p:nvCxnSpPr>
          <p:cNvPr id="6" name="Přímá spojnice 5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rgbClr val="971C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428"/>
          <p:cNvSpPr>
            <a:spLocks noChangeAspect="1" noEditPoints="1"/>
          </p:cNvSpPr>
          <p:nvPr/>
        </p:nvSpPr>
        <p:spPr bwMode="auto">
          <a:xfrm>
            <a:off x="321964" y="345830"/>
            <a:ext cx="499072" cy="500533"/>
          </a:xfrm>
          <a:custGeom>
            <a:avLst/>
            <a:gdLst>
              <a:gd name="T0" fmla="*/ 432 w 5120"/>
              <a:gd name="T1" fmla="*/ 1712 h 5120"/>
              <a:gd name="T2" fmla="*/ 0 w 5120"/>
              <a:gd name="T3" fmla="*/ 4688 h 5120"/>
              <a:gd name="T4" fmla="*/ 4688 w 5120"/>
              <a:gd name="T5" fmla="*/ 5120 h 5120"/>
              <a:gd name="T6" fmla="*/ 5120 w 5120"/>
              <a:gd name="T7" fmla="*/ 2128 h 5120"/>
              <a:gd name="T8" fmla="*/ 4208 w 5120"/>
              <a:gd name="T9" fmla="*/ 2816 h 5120"/>
              <a:gd name="T10" fmla="*/ 4208 w 5120"/>
              <a:gd name="T11" fmla="*/ 3104 h 5120"/>
              <a:gd name="T12" fmla="*/ 4208 w 5120"/>
              <a:gd name="T13" fmla="*/ 2816 h 5120"/>
              <a:gd name="T14" fmla="*/ 3952 w 5120"/>
              <a:gd name="T15" fmla="*/ 3184 h 5120"/>
              <a:gd name="T16" fmla="*/ 3664 w 5120"/>
              <a:gd name="T17" fmla="*/ 3184 h 5120"/>
              <a:gd name="T18" fmla="*/ 2960 w 5120"/>
              <a:gd name="T19" fmla="*/ 2464 h 5120"/>
              <a:gd name="T20" fmla="*/ 2960 w 5120"/>
              <a:gd name="T21" fmla="*/ 2752 h 5120"/>
              <a:gd name="T22" fmla="*/ 2960 w 5120"/>
              <a:gd name="T23" fmla="*/ 2464 h 5120"/>
              <a:gd name="T24" fmla="*/ 1280 w 5120"/>
              <a:gd name="T25" fmla="*/ 2992 h 5120"/>
              <a:gd name="T26" fmla="*/ 848 w 5120"/>
              <a:gd name="T27" fmla="*/ 2992 h 5120"/>
              <a:gd name="T28" fmla="*/ 432 w 5120"/>
              <a:gd name="T29" fmla="*/ 2128 h 5120"/>
              <a:gd name="T30" fmla="*/ 1712 w 5120"/>
              <a:gd name="T31" fmla="*/ 2992 h 5120"/>
              <a:gd name="T32" fmla="*/ 2496 w 5120"/>
              <a:gd name="T33" fmla="*/ 3264 h 5120"/>
              <a:gd name="T34" fmla="*/ 2496 w 5120"/>
              <a:gd name="T35" fmla="*/ 3552 h 5120"/>
              <a:gd name="T36" fmla="*/ 2608 w 5120"/>
              <a:gd name="T37" fmla="*/ 4016 h 5120"/>
              <a:gd name="T38" fmla="*/ 2608 w 5120"/>
              <a:gd name="T39" fmla="*/ 3728 h 5120"/>
              <a:gd name="T40" fmla="*/ 2608 w 5120"/>
              <a:gd name="T41" fmla="*/ 4016 h 5120"/>
              <a:gd name="T42" fmla="*/ 2464 w 5120"/>
              <a:gd name="T43" fmla="*/ 2960 h 5120"/>
              <a:gd name="T44" fmla="*/ 2752 w 5120"/>
              <a:gd name="T45" fmla="*/ 2960 h 5120"/>
              <a:gd name="T46" fmla="*/ 2960 w 5120"/>
              <a:gd name="T47" fmla="*/ 4352 h 5120"/>
              <a:gd name="T48" fmla="*/ 2960 w 5120"/>
              <a:gd name="T49" fmla="*/ 4064 h 5120"/>
              <a:gd name="T50" fmla="*/ 2960 w 5120"/>
              <a:gd name="T51" fmla="*/ 4352 h 5120"/>
              <a:gd name="T52" fmla="*/ 2864 w 5120"/>
              <a:gd name="T53" fmla="*/ 3648 h 5120"/>
              <a:gd name="T54" fmla="*/ 3152 w 5120"/>
              <a:gd name="T55" fmla="*/ 3648 h 5120"/>
              <a:gd name="T56" fmla="*/ 3008 w 5120"/>
              <a:gd name="T57" fmla="*/ 3328 h 5120"/>
              <a:gd name="T58" fmla="*/ 3008 w 5120"/>
              <a:gd name="T59" fmla="*/ 3040 h 5120"/>
              <a:gd name="T60" fmla="*/ 3008 w 5120"/>
              <a:gd name="T61" fmla="*/ 3328 h 5120"/>
              <a:gd name="T62" fmla="*/ 3264 w 5120"/>
              <a:gd name="T63" fmla="*/ 4336 h 5120"/>
              <a:gd name="T64" fmla="*/ 3552 w 5120"/>
              <a:gd name="T65" fmla="*/ 4336 h 5120"/>
              <a:gd name="T66" fmla="*/ 3408 w 5120"/>
              <a:gd name="T67" fmla="*/ 4016 h 5120"/>
              <a:gd name="T68" fmla="*/ 3408 w 5120"/>
              <a:gd name="T69" fmla="*/ 3728 h 5120"/>
              <a:gd name="T70" fmla="*/ 3408 w 5120"/>
              <a:gd name="T71" fmla="*/ 4016 h 5120"/>
              <a:gd name="T72" fmla="*/ 3264 w 5120"/>
              <a:gd name="T73" fmla="*/ 3408 h 5120"/>
              <a:gd name="T74" fmla="*/ 3552 w 5120"/>
              <a:gd name="T75" fmla="*/ 3408 h 5120"/>
              <a:gd name="T76" fmla="*/ 3408 w 5120"/>
              <a:gd name="T77" fmla="*/ 3104 h 5120"/>
              <a:gd name="T78" fmla="*/ 3408 w 5120"/>
              <a:gd name="T79" fmla="*/ 2816 h 5120"/>
              <a:gd name="T80" fmla="*/ 3408 w 5120"/>
              <a:gd name="T81" fmla="*/ 3104 h 5120"/>
              <a:gd name="T82" fmla="*/ 3264 w 5120"/>
              <a:gd name="T83" fmla="*/ 2496 h 5120"/>
              <a:gd name="T84" fmla="*/ 3552 w 5120"/>
              <a:gd name="T85" fmla="*/ 2496 h 5120"/>
              <a:gd name="T86" fmla="*/ 3664 w 5120"/>
              <a:gd name="T87" fmla="*/ 3648 h 5120"/>
              <a:gd name="T88" fmla="*/ 3952 w 5120"/>
              <a:gd name="T89" fmla="*/ 3648 h 5120"/>
              <a:gd name="T90" fmla="*/ 3664 w 5120"/>
              <a:gd name="T91" fmla="*/ 3648 h 5120"/>
              <a:gd name="T92" fmla="*/ 3728 w 5120"/>
              <a:gd name="T93" fmla="*/ 4208 h 5120"/>
              <a:gd name="T94" fmla="*/ 4016 w 5120"/>
              <a:gd name="T95" fmla="*/ 4208 h 5120"/>
              <a:gd name="T96" fmla="*/ 3872 w 5120"/>
              <a:gd name="T97" fmla="*/ 2752 h 5120"/>
              <a:gd name="T98" fmla="*/ 3872 w 5120"/>
              <a:gd name="T99" fmla="*/ 2464 h 5120"/>
              <a:gd name="T100" fmla="*/ 3872 w 5120"/>
              <a:gd name="T101" fmla="*/ 2752 h 5120"/>
              <a:gd name="T102" fmla="*/ 4064 w 5120"/>
              <a:gd name="T103" fmla="*/ 3872 h 5120"/>
              <a:gd name="T104" fmla="*/ 4352 w 5120"/>
              <a:gd name="T105" fmla="*/ 3872 h 5120"/>
              <a:gd name="T106" fmla="*/ 4336 w 5120"/>
              <a:gd name="T107" fmla="*/ 3552 h 5120"/>
              <a:gd name="T108" fmla="*/ 4336 w 5120"/>
              <a:gd name="T109" fmla="*/ 3264 h 5120"/>
              <a:gd name="T110" fmla="*/ 4336 w 5120"/>
              <a:gd name="T111" fmla="*/ 3552 h 5120"/>
              <a:gd name="T112" fmla="*/ 640 w 5120"/>
              <a:gd name="T113" fmla="*/ 1488 h 5120"/>
              <a:gd name="T114" fmla="*/ 848 w 5120"/>
              <a:gd name="T115" fmla="*/ 112 h 5120"/>
              <a:gd name="T116" fmla="*/ 1072 w 5120"/>
              <a:gd name="T117" fmla="*/ 112 h 5120"/>
              <a:gd name="T118" fmla="*/ 1280 w 5120"/>
              <a:gd name="T119" fmla="*/ 1488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120" h="5120">
                <a:moveTo>
                  <a:pt x="4688" y="1712"/>
                </a:moveTo>
                <a:lnTo>
                  <a:pt x="432" y="1712"/>
                </a:lnTo>
                <a:cubicBezTo>
                  <a:pt x="192" y="1712"/>
                  <a:pt x="0" y="1904"/>
                  <a:pt x="0" y="2128"/>
                </a:cubicBezTo>
                <a:lnTo>
                  <a:pt x="0" y="4688"/>
                </a:lnTo>
                <a:cubicBezTo>
                  <a:pt x="0" y="4928"/>
                  <a:pt x="192" y="5120"/>
                  <a:pt x="432" y="5120"/>
                </a:cubicBezTo>
                <a:lnTo>
                  <a:pt x="4688" y="5120"/>
                </a:lnTo>
                <a:cubicBezTo>
                  <a:pt x="4928" y="5120"/>
                  <a:pt x="5120" y="4928"/>
                  <a:pt x="5120" y="4688"/>
                </a:cubicBezTo>
                <a:lnTo>
                  <a:pt x="5120" y="2128"/>
                </a:lnTo>
                <a:cubicBezTo>
                  <a:pt x="5120" y="1904"/>
                  <a:pt x="4928" y="1712"/>
                  <a:pt x="4688" y="1712"/>
                </a:cubicBezTo>
                <a:close/>
                <a:moveTo>
                  <a:pt x="4208" y="2816"/>
                </a:moveTo>
                <a:cubicBezTo>
                  <a:pt x="4288" y="2816"/>
                  <a:pt x="4352" y="2880"/>
                  <a:pt x="4352" y="2960"/>
                </a:cubicBezTo>
                <a:cubicBezTo>
                  <a:pt x="4352" y="3024"/>
                  <a:pt x="4288" y="3104"/>
                  <a:pt x="4208" y="3104"/>
                </a:cubicBezTo>
                <a:cubicBezTo>
                  <a:pt x="4128" y="3104"/>
                  <a:pt x="4064" y="3024"/>
                  <a:pt x="4064" y="2960"/>
                </a:cubicBezTo>
                <a:cubicBezTo>
                  <a:pt x="4064" y="2880"/>
                  <a:pt x="4128" y="2816"/>
                  <a:pt x="4208" y="2816"/>
                </a:cubicBezTo>
                <a:close/>
                <a:moveTo>
                  <a:pt x="3808" y="3040"/>
                </a:moveTo>
                <a:cubicBezTo>
                  <a:pt x="3888" y="3040"/>
                  <a:pt x="3952" y="3104"/>
                  <a:pt x="3952" y="3184"/>
                </a:cubicBezTo>
                <a:cubicBezTo>
                  <a:pt x="3952" y="3264"/>
                  <a:pt x="3888" y="3328"/>
                  <a:pt x="3808" y="3328"/>
                </a:cubicBezTo>
                <a:cubicBezTo>
                  <a:pt x="3728" y="3328"/>
                  <a:pt x="3664" y="3264"/>
                  <a:pt x="3664" y="3184"/>
                </a:cubicBezTo>
                <a:cubicBezTo>
                  <a:pt x="3664" y="3104"/>
                  <a:pt x="3728" y="3040"/>
                  <a:pt x="3808" y="3040"/>
                </a:cubicBezTo>
                <a:close/>
                <a:moveTo>
                  <a:pt x="2960" y="2464"/>
                </a:moveTo>
                <a:cubicBezTo>
                  <a:pt x="3024" y="2464"/>
                  <a:pt x="3104" y="2528"/>
                  <a:pt x="3104" y="2608"/>
                </a:cubicBezTo>
                <a:cubicBezTo>
                  <a:pt x="3104" y="2688"/>
                  <a:pt x="3024" y="2752"/>
                  <a:pt x="2960" y="2752"/>
                </a:cubicBezTo>
                <a:cubicBezTo>
                  <a:pt x="2880" y="2752"/>
                  <a:pt x="2800" y="2688"/>
                  <a:pt x="2800" y="2608"/>
                </a:cubicBezTo>
                <a:cubicBezTo>
                  <a:pt x="2800" y="2528"/>
                  <a:pt x="2880" y="2464"/>
                  <a:pt x="2960" y="2464"/>
                </a:cubicBezTo>
                <a:close/>
                <a:moveTo>
                  <a:pt x="1712" y="2992"/>
                </a:moveTo>
                <a:lnTo>
                  <a:pt x="1280" y="2992"/>
                </a:lnTo>
                <a:lnTo>
                  <a:pt x="1072" y="2560"/>
                </a:lnTo>
                <a:lnTo>
                  <a:pt x="848" y="2992"/>
                </a:lnTo>
                <a:lnTo>
                  <a:pt x="432" y="2992"/>
                </a:lnTo>
                <a:lnTo>
                  <a:pt x="432" y="2128"/>
                </a:lnTo>
                <a:lnTo>
                  <a:pt x="2256" y="2128"/>
                </a:lnTo>
                <a:cubicBezTo>
                  <a:pt x="2016" y="2272"/>
                  <a:pt x="1744" y="2736"/>
                  <a:pt x="1712" y="2992"/>
                </a:cubicBezTo>
                <a:close/>
                <a:moveTo>
                  <a:pt x="2352" y="3408"/>
                </a:moveTo>
                <a:cubicBezTo>
                  <a:pt x="2352" y="3328"/>
                  <a:pt x="2416" y="3264"/>
                  <a:pt x="2496" y="3264"/>
                </a:cubicBezTo>
                <a:cubicBezTo>
                  <a:pt x="2576" y="3264"/>
                  <a:pt x="2640" y="3328"/>
                  <a:pt x="2640" y="3408"/>
                </a:cubicBezTo>
                <a:cubicBezTo>
                  <a:pt x="2640" y="3488"/>
                  <a:pt x="2576" y="3552"/>
                  <a:pt x="2496" y="3552"/>
                </a:cubicBezTo>
                <a:cubicBezTo>
                  <a:pt x="2416" y="3552"/>
                  <a:pt x="2352" y="3488"/>
                  <a:pt x="2352" y="3408"/>
                </a:cubicBezTo>
                <a:close/>
                <a:moveTo>
                  <a:pt x="2608" y="4016"/>
                </a:moveTo>
                <a:cubicBezTo>
                  <a:pt x="2528" y="4016"/>
                  <a:pt x="2464" y="3952"/>
                  <a:pt x="2464" y="3872"/>
                </a:cubicBezTo>
                <a:cubicBezTo>
                  <a:pt x="2464" y="3792"/>
                  <a:pt x="2528" y="3728"/>
                  <a:pt x="2608" y="3728"/>
                </a:cubicBezTo>
                <a:cubicBezTo>
                  <a:pt x="2688" y="3728"/>
                  <a:pt x="2752" y="3792"/>
                  <a:pt x="2752" y="3872"/>
                </a:cubicBezTo>
                <a:cubicBezTo>
                  <a:pt x="2752" y="3952"/>
                  <a:pt x="2688" y="4016"/>
                  <a:pt x="2608" y="4016"/>
                </a:cubicBezTo>
                <a:close/>
                <a:moveTo>
                  <a:pt x="2608" y="3104"/>
                </a:moveTo>
                <a:cubicBezTo>
                  <a:pt x="2528" y="3104"/>
                  <a:pt x="2464" y="3024"/>
                  <a:pt x="2464" y="2960"/>
                </a:cubicBezTo>
                <a:cubicBezTo>
                  <a:pt x="2464" y="2880"/>
                  <a:pt x="2528" y="2800"/>
                  <a:pt x="2608" y="2800"/>
                </a:cubicBezTo>
                <a:cubicBezTo>
                  <a:pt x="2688" y="2800"/>
                  <a:pt x="2752" y="2880"/>
                  <a:pt x="2752" y="2960"/>
                </a:cubicBezTo>
                <a:cubicBezTo>
                  <a:pt x="2752" y="3024"/>
                  <a:pt x="2688" y="3104"/>
                  <a:pt x="2608" y="3104"/>
                </a:cubicBezTo>
                <a:close/>
                <a:moveTo>
                  <a:pt x="2960" y="4352"/>
                </a:moveTo>
                <a:cubicBezTo>
                  <a:pt x="2880" y="4352"/>
                  <a:pt x="2800" y="4288"/>
                  <a:pt x="2800" y="4208"/>
                </a:cubicBezTo>
                <a:cubicBezTo>
                  <a:pt x="2800" y="4128"/>
                  <a:pt x="2880" y="4064"/>
                  <a:pt x="2960" y="4064"/>
                </a:cubicBezTo>
                <a:cubicBezTo>
                  <a:pt x="3024" y="4064"/>
                  <a:pt x="3104" y="4128"/>
                  <a:pt x="3104" y="4208"/>
                </a:cubicBezTo>
                <a:cubicBezTo>
                  <a:pt x="3104" y="4288"/>
                  <a:pt x="3024" y="4352"/>
                  <a:pt x="2960" y="4352"/>
                </a:cubicBezTo>
                <a:close/>
                <a:moveTo>
                  <a:pt x="3008" y="3792"/>
                </a:moveTo>
                <a:cubicBezTo>
                  <a:pt x="2928" y="3792"/>
                  <a:pt x="2864" y="3728"/>
                  <a:pt x="2864" y="3648"/>
                </a:cubicBezTo>
                <a:cubicBezTo>
                  <a:pt x="2864" y="3568"/>
                  <a:pt x="2928" y="3504"/>
                  <a:pt x="3008" y="3504"/>
                </a:cubicBezTo>
                <a:cubicBezTo>
                  <a:pt x="3088" y="3504"/>
                  <a:pt x="3152" y="3568"/>
                  <a:pt x="3152" y="3648"/>
                </a:cubicBezTo>
                <a:cubicBezTo>
                  <a:pt x="3152" y="3728"/>
                  <a:pt x="3088" y="3792"/>
                  <a:pt x="3008" y="3792"/>
                </a:cubicBezTo>
                <a:close/>
                <a:moveTo>
                  <a:pt x="3008" y="3328"/>
                </a:moveTo>
                <a:cubicBezTo>
                  <a:pt x="2928" y="3328"/>
                  <a:pt x="2864" y="3264"/>
                  <a:pt x="2864" y="3184"/>
                </a:cubicBezTo>
                <a:cubicBezTo>
                  <a:pt x="2864" y="3104"/>
                  <a:pt x="2928" y="3040"/>
                  <a:pt x="3008" y="3040"/>
                </a:cubicBezTo>
                <a:cubicBezTo>
                  <a:pt x="3088" y="3040"/>
                  <a:pt x="3152" y="3104"/>
                  <a:pt x="3152" y="3184"/>
                </a:cubicBezTo>
                <a:cubicBezTo>
                  <a:pt x="3152" y="3264"/>
                  <a:pt x="3088" y="3328"/>
                  <a:pt x="3008" y="3328"/>
                </a:cubicBezTo>
                <a:close/>
                <a:moveTo>
                  <a:pt x="3408" y="4480"/>
                </a:moveTo>
                <a:cubicBezTo>
                  <a:pt x="3328" y="4480"/>
                  <a:pt x="3264" y="4416"/>
                  <a:pt x="3264" y="4336"/>
                </a:cubicBezTo>
                <a:cubicBezTo>
                  <a:pt x="3264" y="4256"/>
                  <a:pt x="3328" y="4192"/>
                  <a:pt x="3408" y="4192"/>
                </a:cubicBezTo>
                <a:cubicBezTo>
                  <a:pt x="3488" y="4192"/>
                  <a:pt x="3552" y="4256"/>
                  <a:pt x="3552" y="4336"/>
                </a:cubicBezTo>
                <a:cubicBezTo>
                  <a:pt x="3552" y="4416"/>
                  <a:pt x="3488" y="4480"/>
                  <a:pt x="3408" y="4480"/>
                </a:cubicBezTo>
                <a:close/>
                <a:moveTo>
                  <a:pt x="3408" y="4016"/>
                </a:moveTo>
                <a:cubicBezTo>
                  <a:pt x="3328" y="4016"/>
                  <a:pt x="3264" y="3952"/>
                  <a:pt x="3264" y="3872"/>
                </a:cubicBezTo>
                <a:cubicBezTo>
                  <a:pt x="3264" y="3792"/>
                  <a:pt x="3328" y="3728"/>
                  <a:pt x="3408" y="3728"/>
                </a:cubicBezTo>
                <a:cubicBezTo>
                  <a:pt x="3488" y="3728"/>
                  <a:pt x="3552" y="3792"/>
                  <a:pt x="3552" y="3872"/>
                </a:cubicBezTo>
                <a:cubicBezTo>
                  <a:pt x="3552" y="3952"/>
                  <a:pt x="3488" y="4016"/>
                  <a:pt x="3408" y="4016"/>
                </a:cubicBezTo>
                <a:close/>
                <a:moveTo>
                  <a:pt x="3408" y="3552"/>
                </a:moveTo>
                <a:cubicBezTo>
                  <a:pt x="3328" y="3552"/>
                  <a:pt x="3264" y="3488"/>
                  <a:pt x="3264" y="3408"/>
                </a:cubicBezTo>
                <a:cubicBezTo>
                  <a:pt x="3264" y="3328"/>
                  <a:pt x="3328" y="3264"/>
                  <a:pt x="3408" y="3264"/>
                </a:cubicBezTo>
                <a:cubicBezTo>
                  <a:pt x="3488" y="3264"/>
                  <a:pt x="3552" y="3328"/>
                  <a:pt x="3552" y="3408"/>
                </a:cubicBezTo>
                <a:cubicBezTo>
                  <a:pt x="3552" y="3488"/>
                  <a:pt x="3488" y="3552"/>
                  <a:pt x="3408" y="3552"/>
                </a:cubicBezTo>
                <a:close/>
                <a:moveTo>
                  <a:pt x="3408" y="3104"/>
                </a:moveTo>
                <a:cubicBezTo>
                  <a:pt x="3328" y="3104"/>
                  <a:pt x="3264" y="3024"/>
                  <a:pt x="3264" y="2960"/>
                </a:cubicBezTo>
                <a:cubicBezTo>
                  <a:pt x="3264" y="2880"/>
                  <a:pt x="3328" y="2816"/>
                  <a:pt x="3408" y="2816"/>
                </a:cubicBezTo>
                <a:cubicBezTo>
                  <a:pt x="3488" y="2816"/>
                  <a:pt x="3552" y="2880"/>
                  <a:pt x="3552" y="2960"/>
                </a:cubicBezTo>
                <a:cubicBezTo>
                  <a:pt x="3552" y="3024"/>
                  <a:pt x="3488" y="3104"/>
                  <a:pt x="3408" y="3104"/>
                </a:cubicBezTo>
                <a:close/>
                <a:moveTo>
                  <a:pt x="3408" y="2640"/>
                </a:moveTo>
                <a:cubicBezTo>
                  <a:pt x="3328" y="2640"/>
                  <a:pt x="3264" y="2576"/>
                  <a:pt x="3264" y="2496"/>
                </a:cubicBezTo>
                <a:cubicBezTo>
                  <a:pt x="3264" y="2416"/>
                  <a:pt x="3328" y="2352"/>
                  <a:pt x="3408" y="2352"/>
                </a:cubicBezTo>
                <a:cubicBezTo>
                  <a:pt x="3488" y="2352"/>
                  <a:pt x="3552" y="2416"/>
                  <a:pt x="3552" y="2496"/>
                </a:cubicBezTo>
                <a:cubicBezTo>
                  <a:pt x="3552" y="2576"/>
                  <a:pt x="3488" y="2640"/>
                  <a:pt x="3408" y="2640"/>
                </a:cubicBezTo>
                <a:close/>
                <a:moveTo>
                  <a:pt x="3664" y="3648"/>
                </a:moveTo>
                <a:cubicBezTo>
                  <a:pt x="3664" y="3568"/>
                  <a:pt x="3728" y="3504"/>
                  <a:pt x="3808" y="3504"/>
                </a:cubicBezTo>
                <a:cubicBezTo>
                  <a:pt x="3888" y="3504"/>
                  <a:pt x="3952" y="3568"/>
                  <a:pt x="3952" y="3648"/>
                </a:cubicBezTo>
                <a:cubicBezTo>
                  <a:pt x="3952" y="3728"/>
                  <a:pt x="3888" y="3792"/>
                  <a:pt x="3808" y="3792"/>
                </a:cubicBezTo>
                <a:cubicBezTo>
                  <a:pt x="3728" y="3792"/>
                  <a:pt x="3664" y="3728"/>
                  <a:pt x="3664" y="3648"/>
                </a:cubicBezTo>
                <a:close/>
                <a:moveTo>
                  <a:pt x="3872" y="4352"/>
                </a:moveTo>
                <a:cubicBezTo>
                  <a:pt x="3792" y="4352"/>
                  <a:pt x="3728" y="4288"/>
                  <a:pt x="3728" y="4208"/>
                </a:cubicBezTo>
                <a:cubicBezTo>
                  <a:pt x="3728" y="4128"/>
                  <a:pt x="3792" y="4064"/>
                  <a:pt x="3872" y="4064"/>
                </a:cubicBezTo>
                <a:cubicBezTo>
                  <a:pt x="3952" y="4064"/>
                  <a:pt x="4016" y="4128"/>
                  <a:pt x="4016" y="4208"/>
                </a:cubicBezTo>
                <a:cubicBezTo>
                  <a:pt x="4016" y="4288"/>
                  <a:pt x="3952" y="4352"/>
                  <a:pt x="3872" y="4352"/>
                </a:cubicBezTo>
                <a:close/>
                <a:moveTo>
                  <a:pt x="3872" y="2752"/>
                </a:moveTo>
                <a:cubicBezTo>
                  <a:pt x="3792" y="2752"/>
                  <a:pt x="3728" y="2688"/>
                  <a:pt x="3728" y="2608"/>
                </a:cubicBezTo>
                <a:cubicBezTo>
                  <a:pt x="3728" y="2528"/>
                  <a:pt x="3792" y="2464"/>
                  <a:pt x="3872" y="2464"/>
                </a:cubicBezTo>
                <a:cubicBezTo>
                  <a:pt x="3952" y="2464"/>
                  <a:pt x="4016" y="2528"/>
                  <a:pt x="4016" y="2608"/>
                </a:cubicBezTo>
                <a:cubicBezTo>
                  <a:pt x="4016" y="2688"/>
                  <a:pt x="3952" y="2752"/>
                  <a:pt x="3872" y="2752"/>
                </a:cubicBezTo>
                <a:close/>
                <a:moveTo>
                  <a:pt x="4208" y="4016"/>
                </a:moveTo>
                <a:cubicBezTo>
                  <a:pt x="4128" y="4016"/>
                  <a:pt x="4064" y="3952"/>
                  <a:pt x="4064" y="3872"/>
                </a:cubicBezTo>
                <a:cubicBezTo>
                  <a:pt x="4064" y="3792"/>
                  <a:pt x="4128" y="3728"/>
                  <a:pt x="4208" y="3728"/>
                </a:cubicBezTo>
                <a:cubicBezTo>
                  <a:pt x="4288" y="3728"/>
                  <a:pt x="4352" y="3792"/>
                  <a:pt x="4352" y="3872"/>
                </a:cubicBezTo>
                <a:cubicBezTo>
                  <a:pt x="4352" y="3952"/>
                  <a:pt x="4288" y="4016"/>
                  <a:pt x="4208" y="4016"/>
                </a:cubicBezTo>
                <a:close/>
                <a:moveTo>
                  <a:pt x="4336" y="3552"/>
                </a:moveTo>
                <a:cubicBezTo>
                  <a:pt x="4256" y="3552"/>
                  <a:pt x="4192" y="3488"/>
                  <a:pt x="4192" y="3408"/>
                </a:cubicBezTo>
                <a:cubicBezTo>
                  <a:pt x="4192" y="3328"/>
                  <a:pt x="4256" y="3264"/>
                  <a:pt x="4336" y="3264"/>
                </a:cubicBezTo>
                <a:cubicBezTo>
                  <a:pt x="4416" y="3264"/>
                  <a:pt x="4480" y="3328"/>
                  <a:pt x="4480" y="3408"/>
                </a:cubicBezTo>
                <a:cubicBezTo>
                  <a:pt x="4480" y="3488"/>
                  <a:pt x="4416" y="3552"/>
                  <a:pt x="4336" y="3552"/>
                </a:cubicBezTo>
                <a:close/>
                <a:moveTo>
                  <a:pt x="1280" y="1488"/>
                </a:moveTo>
                <a:lnTo>
                  <a:pt x="640" y="1488"/>
                </a:lnTo>
                <a:cubicBezTo>
                  <a:pt x="640" y="1488"/>
                  <a:pt x="848" y="1248"/>
                  <a:pt x="848" y="1072"/>
                </a:cubicBezTo>
                <a:lnTo>
                  <a:pt x="848" y="112"/>
                </a:lnTo>
                <a:cubicBezTo>
                  <a:pt x="848" y="48"/>
                  <a:pt x="896" y="0"/>
                  <a:pt x="960" y="0"/>
                </a:cubicBezTo>
                <a:cubicBezTo>
                  <a:pt x="1024" y="0"/>
                  <a:pt x="1072" y="48"/>
                  <a:pt x="1072" y="112"/>
                </a:cubicBezTo>
                <a:lnTo>
                  <a:pt x="1072" y="1072"/>
                </a:lnTo>
                <a:cubicBezTo>
                  <a:pt x="1072" y="1264"/>
                  <a:pt x="1280" y="1488"/>
                  <a:pt x="1280" y="1488"/>
                </a:cubicBezTo>
                <a:close/>
              </a:path>
            </a:pathLst>
          </a:custGeom>
          <a:solidFill>
            <a:srgbClr val="971C5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13" name="Skupina 12"/>
          <p:cNvGrpSpPr/>
          <p:nvPr/>
        </p:nvGrpSpPr>
        <p:grpSpPr>
          <a:xfrm>
            <a:off x="748800" y="5376396"/>
            <a:ext cx="7997345" cy="726475"/>
            <a:chOff x="748800" y="5376396"/>
            <a:chExt cx="7997345" cy="726475"/>
          </a:xfrm>
        </p:grpSpPr>
        <p:graphicFrame>
          <p:nvGraphicFramePr>
            <p:cNvPr id="15" name="Diagram 14"/>
            <p:cNvGraphicFramePr/>
            <p:nvPr>
              <p:extLst>
                <p:ext uri="{D42A27DB-BD31-4B8C-83A1-F6EECF244321}">
                  <p14:modId xmlns:p14="http://schemas.microsoft.com/office/powerpoint/2010/main" val="3679299255"/>
                </p:ext>
              </p:extLst>
            </p:nvPr>
          </p:nvGraphicFramePr>
          <p:xfrm>
            <a:off x="748800" y="5376396"/>
            <a:ext cx="7997345" cy="6767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sp>
          <p:nvSpPr>
            <p:cNvPr id="16" name="TextovéPole 1"/>
            <p:cNvSpPr txBox="1"/>
            <p:nvPr/>
          </p:nvSpPr>
          <p:spPr>
            <a:xfrm>
              <a:off x="7831735" y="5838879"/>
              <a:ext cx="508034" cy="263992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000" dirty="0">
                  <a:solidFill>
                    <a:srgbClr val="971C54"/>
                  </a:solidFill>
                </a:rPr>
                <a:t>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80657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2395878"/>
              </p:ext>
            </p:extLst>
          </p:nvPr>
        </p:nvGraphicFramePr>
        <p:xfrm>
          <a:off x="252000" y="1576800"/>
          <a:ext cx="11527200" cy="495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236" y="251618"/>
            <a:ext cx="10931895" cy="1325563"/>
          </a:xfrm>
        </p:spPr>
        <p:txBody>
          <a:bodyPr>
            <a:normAutofit/>
          </a:bodyPr>
          <a:lstStyle/>
          <a:p>
            <a:r>
              <a:rPr lang="cs-CZ" sz="2800" dirty="0">
                <a:solidFill>
                  <a:schemeClr val="tx1"/>
                </a:solidFill>
              </a:rPr>
              <a:t>Mediální zastupitelství  </a:t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2800" b="0" dirty="0">
                <a:solidFill>
                  <a:schemeClr val="tx1"/>
                </a:solidFill>
              </a:rPr>
              <a:t>Poslech včera (v tis.)</a:t>
            </a:r>
          </a:p>
        </p:txBody>
      </p:sp>
      <p:pic>
        <p:nvPicPr>
          <p:cNvPr id="16" name="Picture 2" descr="https://www.radiohouse.cz/_img/logo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6688" y="2123282"/>
            <a:ext cx="848139" cy="183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www.ebarter.cz/img/cache/240x85/logos/1/10/original/1946.jpg?version=1361190434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3034" y="3186877"/>
            <a:ext cx="782309" cy="27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http://www.designportal.cz/obrazek/cesky_rozhlas_logo_01.jpg"/>
          <p:cNvPicPr>
            <a:picLocks noChangeAspect="1" noChangeArrowheads="1"/>
          </p:cNvPicPr>
          <p:nvPr/>
        </p:nvPicPr>
        <p:blipFill rotWithShape="1"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11690" y="4252608"/>
            <a:ext cx="865664" cy="209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74A406E9-F87B-4673-8F18-984B00B679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114" y="3151562"/>
            <a:ext cx="856082" cy="256674"/>
          </a:xfrm>
          <a:prstGeom prst="rect">
            <a:avLst/>
          </a:prstGeom>
        </p:spPr>
      </p:pic>
      <p:pic>
        <p:nvPicPr>
          <p:cNvPr id="1026" name="Picture 2" descr="P:\D6022_Radioprojekt 2019_2.pololetí\06_Prezentace\q4\pracovni\ACTIVE_logo_RGB_HR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270" y="4305808"/>
            <a:ext cx="568973" cy="18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Přímá spojnice 9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rgbClr val="971C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428"/>
          <p:cNvSpPr>
            <a:spLocks noChangeAspect="1" noEditPoints="1"/>
          </p:cNvSpPr>
          <p:nvPr/>
        </p:nvSpPr>
        <p:spPr bwMode="auto">
          <a:xfrm>
            <a:off x="321964" y="345830"/>
            <a:ext cx="499072" cy="500533"/>
          </a:xfrm>
          <a:custGeom>
            <a:avLst/>
            <a:gdLst>
              <a:gd name="T0" fmla="*/ 432 w 5120"/>
              <a:gd name="T1" fmla="*/ 1712 h 5120"/>
              <a:gd name="T2" fmla="*/ 0 w 5120"/>
              <a:gd name="T3" fmla="*/ 4688 h 5120"/>
              <a:gd name="T4" fmla="*/ 4688 w 5120"/>
              <a:gd name="T5" fmla="*/ 5120 h 5120"/>
              <a:gd name="T6" fmla="*/ 5120 w 5120"/>
              <a:gd name="T7" fmla="*/ 2128 h 5120"/>
              <a:gd name="T8" fmla="*/ 4208 w 5120"/>
              <a:gd name="T9" fmla="*/ 2816 h 5120"/>
              <a:gd name="T10" fmla="*/ 4208 w 5120"/>
              <a:gd name="T11" fmla="*/ 3104 h 5120"/>
              <a:gd name="T12" fmla="*/ 4208 w 5120"/>
              <a:gd name="T13" fmla="*/ 2816 h 5120"/>
              <a:gd name="T14" fmla="*/ 3952 w 5120"/>
              <a:gd name="T15" fmla="*/ 3184 h 5120"/>
              <a:gd name="T16" fmla="*/ 3664 w 5120"/>
              <a:gd name="T17" fmla="*/ 3184 h 5120"/>
              <a:gd name="T18" fmla="*/ 2960 w 5120"/>
              <a:gd name="T19" fmla="*/ 2464 h 5120"/>
              <a:gd name="T20" fmla="*/ 2960 w 5120"/>
              <a:gd name="T21" fmla="*/ 2752 h 5120"/>
              <a:gd name="T22" fmla="*/ 2960 w 5120"/>
              <a:gd name="T23" fmla="*/ 2464 h 5120"/>
              <a:gd name="T24" fmla="*/ 1280 w 5120"/>
              <a:gd name="T25" fmla="*/ 2992 h 5120"/>
              <a:gd name="T26" fmla="*/ 848 w 5120"/>
              <a:gd name="T27" fmla="*/ 2992 h 5120"/>
              <a:gd name="T28" fmla="*/ 432 w 5120"/>
              <a:gd name="T29" fmla="*/ 2128 h 5120"/>
              <a:gd name="T30" fmla="*/ 1712 w 5120"/>
              <a:gd name="T31" fmla="*/ 2992 h 5120"/>
              <a:gd name="T32" fmla="*/ 2496 w 5120"/>
              <a:gd name="T33" fmla="*/ 3264 h 5120"/>
              <a:gd name="T34" fmla="*/ 2496 w 5120"/>
              <a:gd name="T35" fmla="*/ 3552 h 5120"/>
              <a:gd name="T36" fmla="*/ 2608 w 5120"/>
              <a:gd name="T37" fmla="*/ 4016 h 5120"/>
              <a:gd name="T38" fmla="*/ 2608 w 5120"/>
              <a:gd name="T39" fmla="*/ 3728 h 5120"/>
              <a:gd name="T40" fmla="*/ 2608 w 5120"/>
              <a:gd name="T41" fmla="*/ 4016 h 5120"/>
              <a:gd name="T42" fmla="*/ 2464 w 5120"/>
              <a:gd name="T43" fmla="*/ 2960 h 5120"/>
              <a:gd name="T44" fmla="*/ 2752 w 5120"/>
              <a:gd name="T45" fmla="*/ 2960 h 5120"/>
              <a:gd name="T46" fmla="*/ 2960 w 5120"/>
              <a:gd name="T47" fmla="*/ 4352 h 5120"/>
              <a:gd name="T48" fmla="*/ 2960 w 5120"/>
              <a:gd name="T49" fmla="*/ 4064 h 5120"/>
              <a:gd name="T50" fmla="*/ 2960 w 5120"/>
              <a:gd name="T51" fmla="*/ 4352 h 5120"/>
              <a:gd name="T52" fmla="*/ 2864 w 5120"/>
              <a:gd name="T53" fmla="*/ 3648 h 5120"/>
              <a:gd name="T54" fmla="*/ 3152 w 5120"/>
              <a:gd name="T55" fmla="*/ 3648 h 5120"/>
              <a:gd name="T56" fmla="*/ 3008 w 5120"/>
              <a:gd name="T57" fmla="*/ 3328 h 5120"/>
              <a:gd name="T58" fmla="*/ 3008 w 5120"/>
              <a:gd name="T59" fmla="*/ 3040 h 5120"/>
              <a:gd name="T60" fmla="*/ 3008 w 5120"/>
              <a:gd name="T61" fmla="*/ 3328 h 5120"/>
              <a:gd name="T62" fmla="*/ 3264 w 5120"/>
              <a:gd name="T63" fmla="*/ 4336 h 5120"/>
              <a:gd name="T64" fmla="*/ 3552 w 5120"/>
              <a:gd name="T65" fmla="*/ 4336 h 5120"/>
              <a:gd name="T66" fmla="*/ 3408 w 5120"/>
              <a:gd name="T67" fmla="*/ 4016 h 5120"/>
              <a:gd name="T68" fmla="*/ 3408 w 5120"/>
              <a:gd name="T69" fmla="*/ 3728 h 5120"/>
              <a:gd name="T70" fmla="*/ 3408 w 5120"/>
              <a:gd name="T71" fmla="*/ 4016 h 5120"/>
              <a:gd name="T72" fmla="*/ 3264 w 5120"/>
              <a:gd name="T73" fmla="*/ 3408 h 5120"/>
              <a:gd name="T74" fmla="*/ 3552 w 5120"/>
              <a:gd name="T75" fmla="*/ 3408 h 5120"/>
              <a:gd name="T76" fmla="*/ 3408 w 5120"/>
              <a:gd name="T77" fmla="*/ 3104 h 5120"/>
              <a:gd name="T78" fmla="*/ 3408 w 5120"/>
              <a:gd name="T79" fmla="*/ 2816 h 5120"/>
              <a:gd name="T80" fmla="*/ 3408 w 5120"/>
              <a:gd name="T81" fmla="*/ 3104 h 5120"/>
              <a:gd name="T82" fmla="*/ 3264 w 5120"/>
              <a:gd name="T83" fmla="*/ 2496 h 5120"/>
              <a:gd name="T84" fmla="*/ 3552 w 5120"/>
              <a:gd name="T85" fmla="*/ 2496 h 5120"/>
              <a:gd name="T86" fmla="*/ 3664 w 5120"/>
              <a:gd name="T87" fmla="*/ 3648 h 5120"/>
              <a:gd name="T88" fmla="*/ 3952 w 5120"/>
              <a:gd name="T89" fmla="*/ 3648 h 5120"/>
              <a:gd name="T90" fmla="*/ 3664 w 5120"/>
              <a:gd name="T91" fmla="*/ 3648 h 5120"/>
              <a:gd name="T92" fmla="*/ 3728 w 5120"/>
              <a:gd name="T93" fmla="*/ 4208 h 5120"/>
              <a:gd name="T94" fmla="*/ 4016 w 5120"/>
              <a:gd name="T95" fmla="*/ 4208 h 5120"/>
              <a:gd name="T96" fmla="*/ 3872 w 5120"/>
              <a:gd name="T97" fmla="*/ 2752 h 5120"/>
              <a:gd name="T98" fmla="*/ 3872 w 5120"/>
              <a:gd name="T99" fmla="*/ 2464 h 5120"/>
              <a:gd name="T100" fmla="*/ 3872 w 5120"/>
              <a:gd name="T101" fmla="*/ 2752 h 5120"/>
              <a:gd name="T102" fmla="*/ 4064 w 5120"/>
              <a:gd name="T103" fmla="*/ 3872 h 5120"/>
              <a:gd name="T104" fmla="*/ 4352 w 5120"/>
              <a:gd name="T105" fmla="*/ 3872 h 5120"/>
              <a:gd name="T106" fmla="*/ 4336 w 5120"/>
              <a:gd name="T107" fmla="*/ 3552 h 5120"/>
              <a:gd name="T108" fmla="*/ 4336 w 5120"/>
              <a:gd name="T109" fmla="*/ 3264 h 5120"/>
              <a:gd name="T110" fmla="*/ 4336 w 5120"/>
              <a:gd name="T111" fmla="*/ 3552 h 5120"/>
              <a:gd name="T112" fmla="*/ 640 w 5120"/>
              <a:gd name="T113" fmla="*/ 1488 h 5120"/>
              <a:gd name="T114" fmla="*/ 848 w 5120"/>
              <a:gd name="T115" fmla="*/ 112 h 5120"/>
              <a:gd name="T116" fmla="*/ 1072 w 5120"/>
              <a:gd name="T117" fmla="*/ 112 h 5120"/>
              <a:gd name="T118" fmla="*/ 1280 w 5120"/>
              <a:gd name="T119" fmla="*/ 1488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120" h="5120">
                <a:moveTo>
                  <a:pt x="4688" y="1712"/>
                </a:moveTo>
                <a:lnTo>
                  <a:pt x="432" y="1712"/>
                </a:lnTo>
                <a:cubicBezTo>
                  <a:pt x="192" y="1712"/>
                  <a:pt x="0" y="1904"/>
                  <a:pt x="0" y="2128"/>
                </a:cubicBezTo>
                <a:lnTo>
                  <a:pt x="0" y="4688"/>
                </a:lnTo>
                <a:cubicBezTo>
                  <a:pt x="0" y="4928"/>
                  <a:pt x="192" y="5120"/>
                  <a:pt x="432" y="5120"/>
                </a:cubicBezTo>
                <a:lnTo>
                  <a:pt x="4688" y="5120"/>
                </a:lnTo>
                <a:cubicBezTo>
                  <a:pt x="4928" y="5120"/>
                  <a:pt x="5120" y="4928"/>
                  <a:pt x="5120" y="4688"/>
                </a:cubicBezTo>
                <a:lnTo>
                  <a:pt x="5120" y="2128"/>
                </a:lnTo>
                <a:cubicBezTo>
                  <a:pt x="5120" y="1904"/>
                  <a:pt x="4928" y="1712"/>
                  <a:pt x="4688" y="1712"/>
                </a:cubicBezTo>
                <a:close/>
                <a:moveTo>
                  <a:pt x="4208" y="2816"/>
                </a:moveTo>
                <a:cubicBezTo>
                  <a:pt x="4288" y="2816"/>
                  <a:pt x="4352" y="2880"/>
                  <a:pt x="4352" y="2960"/>
                </a:cubicBezTo>
                <a:cubicBezTo>
                  <a:pt x="4352" y="3024"/>
                  <a:pt x="4288" y="3104"/>
                  <a:pt x="4208" y="3104"/>
                </a:cubicBezTo>
                <a:cubicBezTo>
                  <a:pt x="4128" y="3104"/>
                  <a:pt x="4064" y="3024"/>
                  <a:pt x="4064" y="2960"/>
                </a:cubicBezTo>
                <a:cubicBezTo>
                  <a:pt x="4064" y="2880"/>
                  <a:pt x="4128" y="2816"/>
                  <a:pt x="4208" y="2816"/>
                </a:cubicBezTo>
                <a:close/>
                <a:moveTo>
                  <a:pt x="3808" y="3040"/>
                </a:moveTo>
                <a:cubicBezTo>
                  <a:pt x="3888" y="3040"/>
                  <a:pt x="3952" y="3104"/>
                  <a:pt x="3952" y="3184"/>
                </a:cubicBezTo>
                <a:cubicBezTo>
                  <a:pt x="3952" y="3264"/>
                  <a:pt x="3888" y="3328"/>
                  <a:pt x="3808" y="3328"/>
                </a:cubicBezTo>
                <a:cubicBezTo>
                  <a:pt x="3728" y="3328"/>
                  <a:pt x="3664" y="3264"/>
                  <a:pt x="3664" y="3184"/>
                </a:cubicBezTo>
                <a:cubicBezTo>
                  <a:pt x="3664" y="3104"/>
                  <a:pt x="3728" y="3040"/>
                  <a:pt x="3808" y="3040"/>
                </a:cubicBezTo>
                <a:close/>
                <a:moveTo>
                  <a:pt x="2960" y="2464"/>
                </a:moveTo>
                <a:cubicBezTo>
                  <a:pt x="3024" y="2464"/>
                  <a:pt x="3104" y="2528"/>
                  <a:pt x="3104" y="2608"/>
                </a:cubicBezTo>
                <a:cubicBezTo>
                  <a:pt x="3104" y="2688"/>
                  <a:pt x="3024" y="2752"/>
                  <a:pt x="2960" y="2752"/>
                </a:cubicBezTo>
                <a:cubicBezTo>
                  <a:pt x="2880" y="2752"/>
                  <a:pt x="2800" y="2688"/>
                  <a:pt x="2800" y="2608"/>
                </a:cubicBezTo>
                <a:cubicBezTo>
                  <a:pt x="2800" y="2528"/>
                  <a:pt x="2880" y="2464"/>
                  <a:pt x="2960" y="2464"/>
                </a:cubicBezTo>
                <a:close/>
                <a:moveTo>
                  <a:pt x="1712" y="2992"/>
                </a:moveTo>
                <a:lnTo>
                  <a:pt x="1280" y="2992"/>
                </a:lnTo>
                <a:lnTo>
                  <a:pt x="1072" y="2560"/>
                </a:lnTo>
                <a:lnTo>
                  <a:pt x="848" y="2992"/>
                </a:lnTo>
                <a:lnTo>
                  <a:pt x="432" y="2992"/>
                </a:lnTo>
                <a:lnTo>
                  <a:pt x="432" y="2128"/>
                </a:lnTo>
                <a:lnTo>
                  <a:pt x="2256" y="2128"/>
                </a:lnTo>
                <a:cubicBezTo>
                  <a:pt x="2016" y="2272"/>
                  <a:pt x="1744" y="2736"/>
                  <a:pt x="1712" y="2992"/>
                </a:cubicBezTo>
                <a:close/>
                <a:moveTo>
                  <a:pt x="2352" y="3408"/>
                </a:moveTo>
                <a:cubicBezTo>
                  <a:pt x="2352" y="3328"/>
                  <a:pt x="2416" y="3264"/>
                  <a:pt x="2496" y="3264"/>
                </a:cubicBezTo>
                <a:cubicBezTo>
                  <a:pt x="2576" y="3264"/>
                  <a:pt x="2640" y="3328"/>
                  <a:pt x="2640" y="3408"/>
                </a:cubicBezTo>
                <a:cubicBezTo>
                  <a:pt x="2640" y="3488"/>
                  <a:pt x="2576" y="3552"/>
                  <a:pt x="2496" y="3552"/>
                </a:cubicBezTo>
                <a:cubicBezTo>
                  <a:pt x="2416" y="3552"/>
                  <a:pt x="2352" y="3488"/>
                  <a:pt x="2352" y="3408"/>
                </a:cubicBezTo>
                <a:close/>
                <a:moveTo>
                  <a:pt x="2608" y="4016"/>
                </a:moveTo>
                <a:cubicBezTo>
                  <a:pt x="2528" y="4016"/>
                  <a:pt x="2464" y="3952"/>
                  <a:pt x="2464" y="3872"/>
                </a:cubicBezTo>
                <a:cubicBezTo>
                  <a:pt x="2464" y="3792"/>
                  <a:pt x="2528" y="3728"/>
                  <a:pt x="2608" y="3728"/>
                </a:cubicBezTo>
                <a:cubicBezTo>
                  <a:pt x="2688" y="3728"/>
                  <a:pt x="2752" y="3792"/>
                  <a:pt x="2752" y="3872"/>
                </a:cubicBezTo>
                <a:cubicBezTo>
                  <a:pt x="2752" y="3952"/>
                  <a:pt x="2688" y="4016"/>
                  <a:pt x="2608" y="4016"/>
                </a:cubicBezTo>
                <a:close/>
                <a:moveTo>
                  <a:pt x="2608" y="3104"/>
                </a:moveTo>
                <a:cubicBezTo>
                  <a:pt x="2528" y="3104"/>
                  <a:pt x="2464" y="3024"/>
                  <a:pt x="2464" y="2960"/>
                </a:cubicBezTo>
                <a:cubicBezTo>
                  <a:pt x="2464" y="2880"/>
                  <a:pt x="2528" y="2800"/>
                  <a:pt x="2608" y="2800"/>
                </a:cubicBezTo>
                <a:cubicBezTo>
                  <a:pt x="2688" y="2800"/>
                  <a:pt x="2752" y="2880"/>
                  <a:pt x="2752" y="2960"/>
                </a:cubicBezTo>
                <a:cubicBezTo>
                  <a:pt x="2752" y="3024"/>
                  <a:pt x="2688" y="3104"/>
                  <a:pt x="2608" y="3104"/>
                </a:cubicBezTo>
                <a:close/>
                <a:moveTo>
                  <a:pt x="2960" y="4352"/>
                </a:moveTo>
                <a:cubicBezTo>
                  <a:pt x="2880" y="4352"/>
                  <a:pt x="2800" y="4288"/>
                  <a:pt x="2800" y="4208"/>
                </a:cubicBezTo>
                <a:cubicBezTo>
                  <a:pt x="2800" y="4128"/>
                  <a:pt x="2880" y="4064"/>
                  <a:pt x="2960" y="4064"/>
                </a:cubicBezTo>
                <a:cubicBezTo>
                  <a:pt x="3024" y="4064"/>
                  <a:pt x="3104" y="4128"/>
                  <a:pt x="3104" y="4208"/>
                </a:cubicBezTo>
                <a:cubicBezTo>
                  <a:pt x="3104" y="4288"/>
                  <a:pt x="3024" y="4352"/>
                  <a:pt x="2960" y="4352"/>
                </a:cubicBezTo>
                <a:close/>
                <a:moveTo>
                  <a:pt x="3008" y="3792"/>
                </a:moveTo>
                <a:cubicBezTo>
                  <a:pt x="2928" y="3792"/>
                  <a:pt x="2864" y="3728"/>
                  <a:pt x="2864" y="3648"/>
                </a:cubicBezTo>
                <a:cubicBezTo>
                  <a:pt x="2864" y="3568"/>
                  <a:pt x="2928" y="3504"/>
                  <a:pt x="3008" y="3504"/>
                </a:cubicBezTo>
                <a:cubicBezTo>
                  <a:pt x="3088" y="3504"/>
                  <a:pt x="3152" y="3568"/>
                  <a:pt x="3152" y="3648"/>
                </a:cubicBezTo>
                <a:cubicBezTo>
                  <a:pt x="3152" y="3728"/>
                  <a:pt x="3088" y="3792"/>
                  <a:pt x="3008" y="3792"/>
                </a:cubicBezTo>
                <a:close/>
                <a:moveTo>
                  <a:pt x="3008" y="3328"/>
                </a:moveTo>
                <a:cubicBezTo>
                  <a:pt x="2928" y="3328"/>
                  <a:pt x="2864" y="3264"/>
                  <a:pt x="2864" y="3184"/>
                </a:cubicBezTo>
                <a:cubicBezTo>
                  <a:pt x="2864" y="3104"/>
                  <a:pt x="2928" y="3040"/>
                  <a:pt x="3008" y="3040"/>
                </a:cubicBezTo>
                <a:cubicBezTo>
                  <a:pt x="3088" y="3040"/>
                  <a:pt x="3152" y="3104"/>
                  <a:pt x="3152" y="3184"/>
                </a:cubicBezTo>
                <a:cubicBezTo>
                  <a:pt x="3152" y="3264"/>
                  <a:pt x="3088" y="3328"/>
                  <a:pt x="3008" y="3328"/>
                </a:cubicBezTo>
                <a:close/>
                <a:moveTo>
                  <a:pt x="3408" y="4480"/>
                </a:moveTo>
                <a:cubicBezTo>
                  <a:pt x="3328" y="4480"/>
                  <a:pt x="3264" y="4416"/>
                  <a:pt x="3264" y="4336"/>
                </a:cubicBezTo>
                <a:cubicBezTo>
                  <a:pt x="3264" y="4256"/>
                  <a:pt x="3328" y="4192"/>
                  <a:pt x="3408" y="4192"/>
                </a:cubicBezTo>
                <a:cubicBezTo>
                  <a:pt x="3488" y="4192"/>
                  <a:pt x="3552" y="4256"/>
                  <a:pt x="3552" y="4336"/>
                </a:cubicBezTo>
                <a:cubicBezTo>
                  <a:pt x="3552" y="4416"/>
                  <a:pt x="3488" y="4480"/>
                  <a:pt x="3408" y="4480"/>
                </a:cubicBezTo>
                <a:close/>
                <a:moveTo>
                  <a:pt x="3408" y="4016"/>
                </a:moveTo>
                <a:cubicBezTo>
                  <a:pt x="3328" y="4016"/>
                  <a:pt x="3264" y="3952"/>
                  <a:pt x="3264" y="3872"/>
                </a:cubicBezTo>
                <a:cubicBezTo>
                  <a:pt x="3264" y="3792"/>
                  <a:pt x="3328" y="3728"/>
                  <a:pt x="3408" y="3728"/>
                </a:cubicBezTo>
                <a:cubicBezTo>
                  <a:pt x="3488" y="3728"/>
                  <a:pt x="3552" y="3792"/>
                  <a:pt x="3552" y="3872"/>
                </a:cubicBezTo>
                <a:cubicBezTo>
                  <a:pt x="3552" y="3952"/>
                  <a:pt x="3488" y="4016"/>
                  <a:pt x="3408" y="4016"/>
                </a:cubicBezTo>
                <a:close/>
                <a:moveTo>
                  <a:pt x="3408" y="3552"/>
                </a:moveTo>
                <a:cubicBezTo>
                  <a:pt x="3328" y="3552"/>
                  <a:pt x="3264" y="3488"/>
                  <a:pt x="3264" y="3408"/>
                </a:cubicBezTo>
                <a:cubicBezTo>
                  <a:pt x="3264" y="3328"/>
                  <a:pt x="3328" y="3264"/>
                  <a:pt x="3408" y="3264"/>
                </a:cubicBezTo>
                <a:cubicBezTo>
                  <a:pt x="3488" y="3264"/>
                  <a:pt x="3552" y="3328"/>
                  <a:pt x="3552" y="3408"/>
                </a:cubicBezTo>
                <a:cubicBezTo>
                  <a:pt x="3552" y="3488"/>
                  <a:pt x="3488" y="3552"/>
                  <a:pt x="3408" y="3552"/>
                </a:cubicBezTo>
                <a:close/>
                <a:moveTo>
                  <a:pt x="3408" y="3104"/>
                </a:moveTo>
                <a:cubicBezTo>
                  <a:pt x="3328" y="3104"/>
                  <a:pt x="3264" y="3024"/>
                  <a:pt x="3264" y="2960"/>
                </a:cubicBezTo>
                <a:cubicBezTo>
                  <a:pt x="3264" y="2880"/>
                  <a:pt x="3328" y="2816"/>
                  <a:pt x="3408" y="2816"/>
                </a:cubicBezTo>
                <a:cubicBezTo>
                  <a:pt x="3488" y="2816"/>
                  <a:pt x="3552" y="2880"/>
                  <a:pt x="3552" y="2960"/>
                </a:cubicBezTo>
                <a:cubicBezTo>
                  <a:pt x="3552" y="3024"/>
                  <a:pt x="3488" y="3104"/>
                  <a:pt x="3408" y="3104"/>
                </a:cubicBezTo>
                <a:close/>
                <a:moveTo>
                  <a:pt x="3408" y="2640"/>
                </a:moveTo>
                <a:cubicBezTo>
                  <a:pt x="3328" y="2640"/>
                  <a:pt x="3264" y="2576"/>
                  <a:pt x="3264" y="2496"/>
                </a:cubicBezTo>
                <a:cubicBezTo>
                  <a:pt x="3264" y="2416"/>
                  <a:pt x="3328" y="2352"/>
                  <a:pt x="3408" y="2352"/>
                </a:cubicBezTo>
                <a:cubicBezTo>
                  <a:pt x="3488" y="2352"/>
                  <a:pt x="3552" y="2416"/>
                  <a:pt x="3552" y="2496"/>
                </a:cubicBezTo>
                <a:cubicBezTo>
                  <a:pt x="3552" y="2576"/>
                  <a:pt x="3488" y="2640"/>
                  <a:pt x="3408" y="2640"/>
                </a:cubicBezTo>
                <a:close/>
                <a:moveTo>
                  <a:pt x="3664" y="3648"/>
                </a:moveTo>
                <a:cubicBezTo>
                  <a:pt x="3664" y="3568"/>
                  <a:pt x="3728" y="3504"/>
                  <a:pt x="3808" y="3504"/>
                </a:cubicBezTo>
                <a:cubicBezTo>
                  <a:pt x="3888" y="3504"/>
                  <a:pt x="3952" y="3568"/>
                  <a:pt x="3952" y="3648"/>
                </a:cubicBezTo>
                <a:cubicBezTo>
                  <a:pt x="3952" y="3728"/>
                  <a:pt x="3888" y="3792"/>
                  <a:pt x="3808" y="3792"/>
                </a:cubicBezTo>
                <a:cubicBezTo>
                  <a:pt x="3728" y="3792"/>
                  <a:pt x="3664" y="3728"/>
                  <a:pt x="3664" y="3648"/>
                </a:cubicBezTo>
                <a:close/>
                <a:moveTo>
                  <a:pt x="3872" y="4352"/>
                </a:moveTo>
                <a:cubicBezTo>
                  <a:pt x="3792" y="4352"/>
                  <a:pt x="3728" y="4288"/>
                  <a:pt x="3728" y="4208"/>
                </a:cubicBezTo>
                <a:cubicBezTo>
                  <a:pt x="3728" y="4128"/>
                  <a:pt x="3792" y="4064"/>
                  <a:pt x="3872" y="4064"/>
                </a:cubicBezTo>
                <a:cubicBezTo>
                  <a:pt x="3952" y="4064"/>
                  <a:pt x="4016" y="4128"/>
                  <a:pt x="4016" y="4208"/>
                </a:cubicBezTo>
                <a:cubicBezTo>
                  <a:pt x="4016" y="4288"/>
                  <a:pt x="3952" y="4352"/>
                  <a:pt x="3872" y="4352"/>
                </a:cubicBezTo>
                <a:close/>
                <a:moveTo>
                  <a:pt x="3872" y="2752"/>
                </a:moveTo>
                <a:cubicBezTo>
                  <a:pt x="3792" y="2752"/>
                  <a:pt x="3728" y="2688"/>
                  <a:pt x="3728" y="2608"/>
                </a:cubicBezTo>
                <a:cubicBezTo>
                  <a:pt x="3728" y="2528"/>
                  <a:pt x="3792" y="2464"/>
                  <a:pt x="3872" y="2464"/>
                </a:cubicBezTo>
                <a:cubicBezTo>
                  <a:pt x="3952" y="2464"/>
                  <a:pt x="4016" y="2528"/>
                  <a:pt x="4016" y="2608"/>
                </a:cubicBezTo>
                <a:cubicBezTo>
                  <a:pt x="4016" y="2688"/>
                  <a:pt x="3952" y="2752"/>
                  <a:pt x="3872" y="2752"/>
                </a:cubicBezTo>
                <a:close/>
                <a:moveTo>
                  <a:pt x="4208" y="4016"/>
                </a:moveTo>
                <a:cubicBezTo>
                  <a:pt x="4128" y="4016"/>
                  <a:pt x="4064" y="3952"/>
                  <a:pt x="4064" y="3872"/>
                </a:cubicBezTo>
                <a:cubicBezTo>
                  <a:pt x="4064" y="3792"/>
                  <a:pt x="4128" y="3728"/>
                  <a:pt x="4208" y="3728"/>
                </a:cubicBezTo>
                <a:cubicBezTo>
                  <a:pt x="4288" y="3728"/>
                  <a:pt x="4352" y="3792"/>
                  <a:pt x="4352" y="3872"/>
                </a:cubicBezTo>
                <a:cubicBezTo>
                  <a:pt x="4352" y="3952"/>
                  <a:pt x="4288" y="4016"/>
                  <a:pt x="4208" y="4016"/>
                </a:cubicBezTo>
                <a:close/>
                <a:moveTo>
                  <a:pt x="4336" y="3552"/>
                </a:moveTo>
                <a:cubicBezTo>
                  <a:pt x="4256" y="3552"/>
                  <a:pt x="4192" y="3488"/>
                  <a:pt x="4192" y="3408"/>
                </a:cubicBezTo>
                <a:cubicBezTo>
                  <a:pt x="4192" y="3328"/>
                  <a:pt x="4256" y="3264"/>
                  <a:pt x="4336" y="3264"/>
                </a:cubicBezTo>
                <a:cubicBezTo>
                  <a:pt x="4416" y="3264"/>
                  <a:pt x="4480" y="3328"/>
                  <a:pt x="4480" y="3408"/>
                </a:cubicBezTo>
                <a:cubicBezTo>
                  <a:pt x="4480" y="3488"/>
                  <a:pt x="4416" y="3552"/>
                  <a:pt x="4336" y="3552"/>
                </a:cubicBezTo>
                <a:close/>
                <a:moveTo>
                  <a:pt x="1280" y="1488"/>
                </a:moveTo>
                <a:lnTo>
                  <a:pt x="640" y="1488"/>
                </a:lnTo>
                <a:cubicBezTo>
                  <a:pt x="640" y="1488"/>
                  <a:pt x="848" y="1248"/>
                  <a:pt x="848" y="1072"/>
                </a:cubicBezTo>
                <a:lnTo>
                  <a:pt x="848" y="112"/>
                </a:lnTo>
                <a:cubicBezTo>
                  <a:pt x="848" y="48"/>
                  <a:pt x="896" y="0"/>
                  <a:pt x="960" y="0"/>
                </a:cubicBezTo>
                <a:cubicBezTo>
                  <a:pt x="1024" y="0"/>
                  <a:pt x="1072" y="48"/>
                  <a:pt x="1072" y="112"/>
                </a:cubicBezTo>
                <a:lnTo>
                  <a:pt x="1072" y="1072"/>
                </a:lnTo>
                <a:cubicBezTo>
                  <a:pt x="1072" y="1264"/>
                  <a:pt x="1280" y="1488"/>
                  <a:pt x="1280" y="1488"/>
                </a:cubicBezTo>
                <a:close/>
              </a:path>
            </a:pathLst>
          </a:custGeom>
          <a:solidFill>
            <a:srgbClr val="971C5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13" name="Skupina 12"/>
          <p:cNvGrpSpPr/>
          <p:nvPr/>
        </p:nvGrpSpPr>
        <p:grpSpPr>
          <a:xfrm>
            <a:off x="748800" y="5376396"/>
            <a:ext cx="7997345" cy="726475"/>
            <a:chOff x="748800" y="5376396"/>
            <a:chExt cx="7997345" cy="726475"/>
          </a:xfrm>
        </p:grpSpPr>
        <p:graphicFrame>
          <p:nvGraphicFramePr>
            <p:cNvPr id="15" name="Diagram 14"/>
            <p:cNvGraphicFramePr/>
            <p:nvPr>
              <p:extLst>
                <p:ext uri="{D42A27DB-BD31-4B8C-83A1-F6EECF244321}">
                  <p14:modId xmlns:p14="http://schemas.microsoft.com/office/powerpoint/2010/main" val="3679299255"/>
                </p:ext>
              </p:extLst>
            </p:nvPr>
          </p:nvGraphicFramePr>
          <p:xfrm>
            <a:off x="748800" y="5376396"/>
            <a:ext cx="7997345" cy="6767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9" r:lo="rId10" r:qs="rId11" r:cs="rId12"/>
            </a:graphicData>
          </a:graphic>
        </p:graphicFrame>
        <p:sp>
          <p:nvSpPr>
            <p:cNvPr id="21" name="TextovéPole 1"/>
            <p:cNvSpPr txBox="1"/>
            <p:nvPr/>
          </p:nvSpPr>
          <p:spPr>
            <a:xfrm>
              <a:off x="7831735" y="5838879"/>
              <a:ext cx="508034" cy="263992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000" dirty="0">
                  <a:solidFill>
                    <a:srgbClr val="971C54"/>
                  </a:solidFill>
                </a:rPr>
                <a:t>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36281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161782-D80C-4ECC-AAD3-83AE77E97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73504"/>
            <a:ext cx="10800000" cy="1958138"/>
          </a:xfrm>
        </p:spPr>
        <p:txBody>
          <a:bodyPr/>
          <a:lstStyle/>
          <a:p>
            <a:r>
              <a:rPr lang="cs-CZ" dirty="0"/>
              <a:t>Podíly na trhu, poslech v krajích</a:t>
            </a:r>
            <a:br>
              <a:rPr lang="cs-CZ" dirty="0"/>
            </a:br>
            <a:endParaRPr lang="cs-CZ" dirty="0"/>
          </a:p>
        </p:txBody>
      </p:sp>
      <p:sp>
        <p:nvSpPr>
          <p:cNvPr id="20" name="Freeform 113"/>
          <p:cNvSpPr>
            <a:spLocks noChangeAspect="1" noEditPoints="1"/>
          </p:cNvSpPr>
          <p:nvPr/>
        </p:nvSpPr>
        <p:spPr bwMode="auto">
          <a:xfrm>
            <a:off x="5617028" y="3821636"/>
            <a:ext cx="800100" cy="967099"/>
          </a:xfrm>
          <a:custGeom>
            <a:avLst/>
            <a:gdLst>
              <a:gd name="T0" fmla="*/ 124 w 266"/>
              <a:gd name="T1" fmla="*/ 27 h 320"/>
              <a:gd name="T2" fmla="*/ 160 w 266"/>
              <a:gd name="T3" fmla="*/ 107 h 320"/>
              <a:gd name="T4" fmla="*/ 240 w 266"/>
              <a:gd name="T5" fmla="*/ 139 h 320"/>
              <a:gd name="T6" fmla="*/ 240 w 266"/>
              <a:gd name="T7" fmla="*/ 293 h 320"/>
              <a:gd name="T8" fmla="*/ 26 w 266"/>
              <a:gd name="T9" fmla="*/ 293 h 320"/>
              <a:gd name="T10" fmla="*/ 26 w 266"/>
              <a:gd name="T11" fmla="*/ 27 h 320"/>
              <a:gd name="T12" fmla="*/ 124 w 266"/>
              <a:gd name="T13" fmla="*/ 27 h 320"/>
              <a:gd name="T14" fmla="*/ 136 w 266"/>
              <a:gd name="T15" fmla="*/ 0 h 320"/>
              <a:gd name="T16" fmla="*/ 0 w 266"/>
              <a:gd name="T17" fmla="*/ 0 h 320"/>
              <a:gd name="T18" fmla="*/ 0 w 266"/>
              <a:gd name="T19" fmla="*/ 320 h 320"/>
              <a:gd name="T20" fmla="*/ 266 w 266"/>
              <a:gd name="T21" fmla="*/ 320 h 320"/>
              <a:gd name="T22" fmla="*/ 266 w 266"/>
              <a:gd name="T23" fmla="*/ 128 h 320"/>
              <a:gd name="T24" fmla="*/ 136 w 266"/>
              <a:gd name="T25" fmla="*/ 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6" h="320">
                <a:moveTo>
                  <a:pt x="124" y="27"/>
                </a:moveTo>
                <a:cubicBezTo>
                  <a:pt x="180" y="27"/>
                  <a:pt x="160" y="107"/>
                  <a:pt x="160" y="107"/>
                </a:cubicBezTo>
                <a:cubicBezTo>
                  <a:pt x="160" y="107"/>
                  <a:pt x="240" y="85"/>
                  <a:pt x="240" y="139"/>
                </a:cubicBezTo>
                <a:lnTo>
                  <a:pt x="240" y="293"/>
                </a:lnTo>
                <a:lnTo>
                  <a:pt x="26" y="293"/>
                </a:lnTo>
                <a:lnTo>
                  <a:pt x="26" y="27"/>
                </a:lnTo>
                <a:lnTo>
                  <a:pt x="124" y="27"/>
                </a:lnTo>
                <a:close/>
                <a:moveTo>
                  <a:pt x="136" y="0"/>
                </a:moveTo>
                <a:lnTo>
                  <a:pt x="0" y="0"/>
                </a:lnTo>
                <a:lnTo>
                  <a:pt x="0" y="320"/>
                </a:lnTo>
                <a:lnTo>
                  <a:pt x="266" y="320"/>
                </a:lnTo>
                <a:lnTo>
                  <a:pt x="266" y="128"/>
                </a:lnTo>
                <a:cubicBezTo>
                  <a:pt x="266" y="96"/>
                  <a:pt x="178" y="0"/>
                  <a:pt x="136" y="0"/>
                </a:cubicBez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14738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8AE90947-8BCC-4D2E-AF3E-9FA2FBC12E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0113742"/>
              </p:ext>
            </p:extLst>
          </p:nvPr>
        </p:nvGraphicFramePr>
        <p:xfrm>
          <a:off x="831273" y="1409699"/>
          <a:ext cx="10034650" cy="4821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bdélník 23"/>
          <p:cNvSpPr/>
          <p:nvPr/>
        </p:nvSpPr>
        <p:spPr>
          <a:xfrm>
            <a:off x="906236" y="372355"/>
            <a:ext cx="7545995" cy="566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800" b="1" dirty="0">
                <a:solidFill>
                  <a:schemeClr val="tx1"/>
                </a:solidFill>
              </a:rPr>
              <a:t>Podíl rozhlasových stanic na trhu (v %)</a:t>
            </a:r>
            <a:endParaRPr lang="cs-CZ" sz="2800" b="1" dirty="0">
              <a:solidFill>
                <a:schemeClr val="tx1"/>
              </a:solidFill>
            </a:endParaRPr>
          </a:p>
        </p:txBody>
      </p:sp>
      <p:cxnSp>
        <p:nvCxnSpPr>
          <p:cNvPr id="7" name="Přímá spojnice 24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eeform 113"/>
          <p:cNvSpPr>
            <a:spLocks noChangeAspect="1" noEditPoints="1"/>
          </p:cNvSpPr>
          <p:nvPr/>
        </p:nvSpPr>
        <p:spPr bwMode="auto">
          <a:xfrm>
            <a:off x="408214" y="330515"/>
            <a:ext cx="416380" cy="503288"/>
          </a:xfrm>
          <a:custGeom>
            <a:avLst/>
            <a:gdLst>
              <a:gd name="T0" fmla="*/ 124 w 266"/>
              <a:gd name="T1" fmla="*/ 27 h 320"/>
              <a:gd name="T2" fmla="*/ 160 w 266"/>
              <a:gd name="T3" fmla="*/ 107 h 320"/>
              <a:gd name="T4" fmla="*/ 240 w 266"/>
              <a:gd name="T5" fmla="*/ 139 h 320"/>
              <a:gd name="T6" fmla="*/ 240 w 266"/>
              <a:gd name="T7" fmla="*/ 293 h 320"/>
              <a:gd name="T8" fmla="*/ 26 w 266"/>
              <a:gd name="T9" fmla="*/ 293 h 320"/>
              <a:gd name="T10" fmla="*/ 26 w 266"/>
              <a:gd name="T11" fmla="*/ 27 h 320"/>
              <a:gd name="T12" fmla="*/ 124 w 266"/>
              <a:gd name="T13" fmla="*/ 27 h 320"/>
              <a:gd name="T14" fmla="*/ 136 w 266"/>
              <a:gd name="T15" fmla="*/ 0 h 320"/>
              <a:gd name="T16" fmla="*/ 0 w 266"/>
              <a:gd name="T17" fmla="*/ 0 h 320"/>
              <a:gd name="T18" fmla="*/ 0 w 266"/>
              <a:gd name="T19" fmla="*/ 320 h 320"/>
              <a:gd name="T20" fmla="*/ 266 w 266"/>
              <a:gd name="T21" fmla="*/ 320 h 320"/>
              <a:gd name="T22" fmla="*/ 266 w 266"/>
              <a:gd name="T23" fmla="*/ 128 h 320"/>
              <a:gd name="T24" fmla="*/ 136 w 266"/>
              <a:gd name="T25" fmla="*/ 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6" h="320">
                <a:moveTo>
                  <a:pt x="124" y="27"/>
                </a:moveTo>
                <a:cubicBezTo>
                  <a:pt x="180" y="27"/>
                  <a:pt x="160" y="107"/>
                  <a:pt x="160" y="107"/>
                </a:cubicBezTo>
                <a:cubicBezTo>
                  <a:pt x="160" y="107"/>
                  <a:pt x="240" y="85"/>
                  <a:pt x="240" y="139"/>
                </a:cubicBezTo>
                <a:lnTo>
                  <a:pt x="240" y="293"/>
                </a:lnTo>
                <a:lnTo>
                  <a:pt x="26" y="293"/>
                </a:lnTo>
                <a:lnTo>
                  <a:pt x="26" y="27"/>
                </a:lnTo>
                <a:lnTo>
                  <a:pt x="124" y="27"/>
                </a:lnTo>
                <a:close/>
                <a:moveTo>
                  <a:pt x="136" y="0"/>
                </a:moveTo>
                <a:lnTo>
                  <a:pt x="0" y="0"/>
                </a:lnTo>
                <a:lnTo>
                  <a:pt x="0" y="320"/>
                </a:lnTo>
                <a:lnTo>
                  <a:pt x="266" y="320"/>
                </a:lnTo>
                <a:lnTo>
                  <a:pt x="266" y="128"/>
                </a:lnTo>
                <a:cubicBezTo>
                  <a:pt x="266" y="96"/>
                  <a:pt x="178" y="0"/>
                  <a:pt x="136" y="0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04818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Skupina 47">
            <a:extLst>
              <a:ext uri="{FF2B5EF4-FFF2-40B4-BE49-F238E27FC236}">
                <a16:creationId xmlns:a16="http://schemas.microsoft.com/office/drawing/2014/main" id="{D962437D-A916-4A35-BB6B-9382A9DAA935}"/>
              </a:ext>
            </a:extLst>
          </p:cNvPr>
          <p:cNvGrpSpPr/>
          <p:nvPr/>
        </p:nvGrpSpPr>
        <p:grpSpPr>
          <a:xfrm>
            <a:off x="632968" y="1128149"/>
            <a:ext cx="10968482" cy="5567926"/>
            <a:chOff x="3004038" y="1577181"/>
            <a:chExt cx="8350300" cy="4877988"/>
          </a:xfrm>
        </p:grpSpPr>
        <p:sp>
          <p:nvSpPr>
            <p:cNvPr id="49" name="Freeform 25">
              <a:extLst>
                <a:ext uri="{FF2B5EF4-FFF2-40B4-BE49-F238E27FC236}">
                  <a16:creationId xmlns:a16="http://schemas.microsoft.com/office/drawing/2014/main" id="{447C6798-F17F-48E3-BBDD-DFB1147EB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7932" y="3873523"/>
              <a:ext cx="1924753" cy="1848207"/>
            </a:xfrm>
            <a:custGeom>
              <a:avLst/>
              <a:gdLst>
                <a:gd name="T0" fmla="*/ 1455 w 2881"/>
                <a:gd name="T1" fmla="*/ 2763 h 2767"/>
                <a:gd name="T2" fmla="*/ 1615 w 2881"/>
                <a:gd name="T3" fmla="*/ 2730 h 2767"/>
                <a:gd name="T4" fmla="*/ 1780 w 2881"/>
                <a:gd name="T5" fmla="*/ 2537 h 2767"/>
                <a:gd name="T6" fmla="*/ 1961 w 2881"/>
                <a:gd name="T7" fmla="*/ 2479 h 2767"/>
                <a:gd name="T8" fmla="*/ 2059 w 2881"/>
                <a:gd name="T9" fmla="*/ 2445 h 2767"/>
                <a:gd name="T10" fmla="*/ 2186 w 2881"/>
                <a:gd name="T11" fmla="*/ 2417 h 2767"/>
                <a:gd name="T12" fmla="*/ 2398 w 2881"/>
                <a:gd name="T13" fmla="*/ 2410 h 2767"/>
                <a:gd name="T14" fmla="*/ 2535 w 2881"/>
                <a:gd name="T15" fmla="*/ 2258 h 2767"/>
                <a:gd name="T16" fmla="*/ 2605 w 2881"/>
                <a:gd name="T17" fmla="*/ 2107 h 2767"/>
                <a:gd name="T18" fmla="*/ 2539 w 2881"/>
                <a:gd name="T19" fmla="*/ 2057 h 2767"/>
                <a:gd name="T20" fmla="*/ 2552 w 2881"/>
                <a:gd name="T21" fmla="*/ 1913 h 2767"/>
                <a:gd name="T22" fmla="*/ 2586 w 2881"/>
                <a:gd name="T23" fmla="*/ 1707 h 2767"/>
                <a:gd name="T24" fmla="*/ 2827 w 2881"/>
                <a:gd name="T25" fmla="*/ 1474 h 2767"/>
                <a:gd name="T26" fmla="*/ 2825 w 2881"/>
                <a:gd name="T27" fmla="*/ 1125 h 2767"/>
                <a:gd name="T28" fmla="*/ 2875 w 2881"/>
                <a:gd name="T29" fmla="*/ 966 h 2767"/>
                <a:gd name="T30" fmla="*/ 2816 w 2881"/>
                <a:gd name="T31" fmla="*/ 799 h 2767"/>
                <a:gd name="T32" fmla="*/ 2527 w 2881"/>
                <a:gd name="T33" fmla="*/ 566 h 2767"/>
                <a:gd name="T34" fmla="*/ 2271 w 2881"/>
                <a:gd name="T35" fmla="*/ 507 h 2767"/>
                <a:gd name="T36" fmla="*/ 2110 w 2881"/>
                <a:gd name="T37" fmla="*/ 409 h 2767"/>
                <a:gd name="T38" fmla="*/ 1990 w 2881"/>
                <a:gd name="T39" fmla="*/ 457 h 2767"/>
                <a:gd name="T40" fmla="*/ 1882 w 2881"/>
                <a:gd name="T41" fmla="*/ 474 h 2767"/>
                <a:gd name="T42" fmla="*/ 1795 w 2881"/>
                <a:gd name="T43" fmla="*/ 360 h 2767"/>
                <a:gd name="T44" fmla="*/ 1661 w 2881"/>
                <a:gd name="T45" fmla="*/ 233 h 2767"/>
                <a:gd name="T46" fmla="*/ 1437 w 2881"/>
                <a:gd name="T47" fmla="*/ 129 h 2767"/>
                <a:gd name="T48" fmla="*/ 1126 w 2881"/>
                <a:gd name="T49" fmla="*/ 0 h 2767"/>
                <a:gd name="T50" fmla="*/ 1018 w 2881"/>
                <a:gd name="T51" fmla="*/ 174 h 2767"/>
                <a:gd name="T52" fmla="*/ 884 w 2881"/>
                <a:gd name="T53" fmla="*/ 263 h 2767"/>
                <a:gd name="T54" fmla="*/ 675 w 2881"/>
                <a:gd name="T55" fmla="*/ 300 h 2767"/>
                <a:gd name="T56" fmla="*/ 534 w 2881"/>
                <a:gd name="T57" fmla="*/ 505 h 2767"/>
                <a:gd name="T58" fmla="*/ 663 w 2881"/>
                <a:gd name="T59" fmla="*/ 718 h 2767"/>
                <a:gd name="T60" fmla="*/ 423 w 2881"/>
                <a:gd name="T61" fmla="*/ 761 h 2767"/>
                <a:gd name="T62" fmla="*/ 179 w 2881"/>
                <a:gd name="T63" fmla="*/ 858 h 2767"/>
                <a:gd name="T64" fmla="*/ 77 w 2881"/>
                <a:gd name="T65" fmla="*/ 945 h 2767"/>
                <a:gd name="T66" fmla="*/ 82 w 2881"/>
                <a:gd name="T67" fmla="*/ 1143 h 2767"/>
                <a:gd name="T68" fmla="*/ 33 w 2881"/>
                <a:gd name="T69" fmla="*/ 1593 h 2767"/>
                <a:gd name="T70" fmla="*/ 269 w 2881"/>
                <a:gd name="T71" fmla="*/ 1706 h 2767"/>
                <a:gd name="T72" fmla="*/ 406 w 2881"/>
                <a:gd name="T73" fmla="*/ 1838 h 2767"/>
                <a:gd name="T74" fmla="*/ 479 w 2881"/>
                <a:gd name="T75" fmla="*/ 1930 h 2767"/>
                <a:gd name="T76" fmla="*/ 702 w 2881"/>
                <a:gd name="T77" fmla="*/ 1939 h 2767"/>
                <a:gd name="T78" fmla="*/ 857 w 2881"/>
                <a:gd name="T79" fmla="*/ 2083 h 2767"/>
                <a:gd name="T80" fmla="*/ 1169 w 2881"/>
                <a:gd name="T81" fmla="*/ 2222 h 2767"/>
                <a:gd name="T82" fmla="*/ 1279 w 2881"/>
                <a:gd name="T83" fmla="*/ 2238 h 2767"/>
                <a:gd name="T84" fmla="*/ 1332 w 2881"/>
                <a:gd name="T85" fmla="*/ 2364 h 2767"/>
                <a:gd name="T86" fmla="*/ 1220 w 2881"/>
                <a:gd name="T87" fmla="*/ 2467 h 2767"/>
                <a:gd name="T88" fmla="*/ 1220 w 2881"/>
                <a:gd name="T89" fmla="*/ 2594 h 2767"/>
                <a:gd name="T90" fmla="*/ 1339 w 2881"/>
                <a:gd name="T91" fmla="*/ 2732 h 2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81" h="2767">
                  <a:moveTo>
                    <a:pt x="1339" y="2733"/>
                  </a:moveTo>
                  <a:cubicBezTo>
                    <a:pt x="1356" y="2721"/>
                    <a:pt x="1370" y="2693"/>
                    <a:pt x="1389" y="2698"/>
                  </a:cubicBezTo>
                  <a:cubicBezTo>
                    <a:pt x="1419" y="2706"/>
                    <a:pt x="1425" y="2767"/>
                    <a:pt x="1455" y="2763"/>
                  </a:cubicBezTo>
                  <a:cubicBezTo>
                    <a:pt x="1481" y="2758"/>
                    <a:pt x="1460" y="2701"/>
                    <a:pt x="1481" y="2683"/>
                  </a:cubicBezTo>
                  <a:cubicBezTo>
                    <a:pt x="1502" y="2665"/>
                    <a:pt x="1536" y="2660"/>
                    <a:pt x="1563" y="2669"/>
                  </a:cubicBezTo>
                  <a:cubicBezTo>
                    <a:pt x="1588" y="2678"/>
                    <a:pt x="1591" y="2740"/>
                    <a:pt x="1615" y="2730"/>
                  </a:cubicBezTo>
                  <a:cubicBezTo>
                    <a:pt x="1650" y="2717"/>
                    <a:pt x="1640" y="2655"/>
                    <a:pt x="1666" y="2629"/>
                  </a:cubicBezTo>
                  <a:cubicBezTo>
                    <a:pt x="1682" y="2614"/>
                    <a:pt x="1714" y="2632"/>
                    <a:pt x="1731" y="2618"/>
                  </a:cubicBezTo>
                  <a:cubicBezTo>
                    <a:pt x="1755" y="2598"/>
                    <a:pt x="1752" y="2551"/>
                    <a:pt x="1780" y="2537"/>
                  </a:cubicBezTo>
                  <a:cubicBezTo>
                    <a:pt x="1812" y="2521"/>
                    <a:pt x="1857" y="2561"/>
                    <a:pt x="1886" y="2540"/>
                  </a:cubicBezTo>
                  <a:cubicBezTo>
                    <a:pt x="1910" y="2523"/>
                    <a:pt x="1877" y="2469"/>
                    <a:pt x="1899" y="2450"/>
                  </a:cubicBezTo>
                  <a:cubicBezTo>
                    <a:pt x="1917" y="2436"/>
                    <a:pt x="1940" y="2488"/>
                    <a:pt x="1961" y="2479"/>
                  </a:cubicBezTo>
                  <a:cubicBezTo>
                    <a:pt x="1983" y="2469"/>
                    <a:pt x="1971" y="2428"/>
                    <a:pt x="1988" y="2411"/>
                  </a:cubicBezTo>
                  <a:cubicBezTo>
                    <a:pt x="2002" y="2396"/>
                    <a:pt x="2027" y="2384"/>
                    <a:pt x="2045" y="2393"/>
                  </a:cubicBezTo>
                  <a:cubicBezTo>
                    <a:pt x="2061" y="2401"/>
                    <a:pt x="2048" y="2432"/>
                    <a:pt x="2059" y="2445"/>
                  </a:cubicBezTo>
                  <a:cubicBezTo>
                    <a:pt x="2076" y="2464"/>
                    <a:pt x="2101" y="2474"/>
                    <a:pt x="2125" y="2481"/>
                  </a:cubicBezTo>
                  <a:cubicBezTo>
                    <a:pt x="2137" y="2484"/>
                    <a:pt x="2153" y="2483"/>
                    <a:pt x="2162" y="2474"/>
                  </a:cubicBezTo>
                  <a:cubicBezTo>
                    <a:pt x="2176" y="2459"/>
                    <a:pt x="2166" y="2418"/>
                    <a:pt x="2186" y="2417"/>
                  </a:cubicBezTo>
                  <a:cubicBezTo>
                    <a:pt x="2222" y="2414"/>
                    <a:pt x="2249" y="2458"/>
                    <a:pt x="2285" y="2465"/>
                  </a:cubicBezTo>
                  <a:cubicBezTo>
                    <a:pt x="2306" y="2469"/>
                    <a:pt x="2327" y="2457"/>
                    <a:pt x="2346" y="2448"/>
                  </a:cubicBezTo>
                  <a:cubicBezTo>
                    <a:pt x="2365" y="2438"/>
                    <a:pt x="2392" y="2431"/>
                    <a:pt x="2398" y="2410"/>
                  </a:cubicBezTo>
                  <a:cubicBezTo>
                    <a:pt x="2404" y="2392"/>
                    <a:pt x="2357" y="2369"/>
                    <a:pt x="2373" y="2359"/>
                  </a:cubicBezTo>
                  <a:cubicBezTo>
                    <a:pt x="2415" y="2333"/>
                    <a:pt x="2476" y="2361"/>
                    <a:pt x="2518" y="2335"/>
                  </a:cubicBezTo>
                  <a:cubicBezTo>
                    <a:pt x="2539" y="2321"/>
                    <a:pt x="2519" y="2278"/>
                    <a:pt x="2535" y="2258"/>
                  </a:cubicBezTo>
                  <a:cubicBezTo>
                    <a:pt x="2545" y="2244"/>
                    <a:pt x="2573" y="2261"/>
                    <a:pt x="2585" y="2248"/>
                  </a:cubicBezTo>
                  <a:cubicBezTo>
                    <a:pt x="2608" y="2224"/>
                    <a:pt x="2624" y="2191"/>
                    <a:pt x="2629" y="2158"/>
                  </a:cubicBezTo>
                  <a:cubicBezTo>
                    <a:pt x="2632" y="2139"/>
                    <a:pt x="2622" y="2112"/>
                    <a:pt x="2605" y="2107"/>
                  </a:cubicBezTo>
                  <a:cubicBezTo>
                    <a:pt x="2586" y="2103"/>
                    <a:pt x="2576" y="2138"/>
                    <a:pt x="2557" y="2140"/>
                  </a:cubicBezTo>
                  <a:cubicBezTo>
                    <a:pt x="2545" y="2141"/>
                    <a:pt x="2581" y="2122"/>
                    <a:pt x="2579" y="2109"/>
                  </a:cubicBezTo>
                  <a:cubicBezTo>
                    <a:pt x="2574" y="2088"/>
                    <a:pt x="2530" y="2077"/>
                    <a:pt x="2539" y="2057"/>
                  </a:cubicBezTo>
                  <a:cubicBezTo>
                    <a:pt x="2556" y="2023"/>
                    <a:pt x="2610" y="2026"/>
                    <a:pt x="2633" y="1996"/>
                  </a:cubicBezTo>
                  <a:cubicBezTo>
                    <a:pt x="2644" y="1981"/>
                    <a:pt x="2638" y="1955"/>
                    <a:pt x="2625" y="1942"/>
                  </a:cubicBezTo>
                  <a:cubicBezTo>
                    <a:pt x="2607" y="1923"/>
                    <a:pt x="2559" y="1940"/>
                    <a:pt x="2552" y="1913"/>
                  </a:cubicBezTo>
                  <a:cubicBezTo>
                    <a:pt x="2541" y="1873"/>
                    <a:pt x="2560" y="1825"/>
                    <a:pt x="2584" y="1792"/>
                  </a:cubicBezTo>
                  <a:cubicBezTo>
                    <a:pt x="2597" y="1773"/>
                    <a:pt x="2650" y="1800"/>
                    <a:pt x="2650" y="1776"/>
                  </a:cubicBezTo>
                  <a:cubicBezTo>
                    <a:pt x="2651" y="1744"/>
                    <a:pt x="2584" y="1739"/>
                    <a:pt x="2586" y="1707"/>
                  </a:cubicBezTo>
                  <a:cubicBezTo>
                    <a:pt x="2588" y="1666"/>
                    <a:pt x="2640" y="1647"/>
                    <a:pt x="2658" y="1611"/>
                  </a:cubicBezTo>
                  <a:cubicBezTo>
                    <a:pt x="2663" y="1600"/>
                    <a:pt x="2641" y="1582"/>
                    <a:pt x="2650" y="1574"/>
                  </a:cubicBezTo>
                  <a:cubicBezTo>
                    <a:pt x="2703" y="1532"/>
                    <a:pt x="2785" y="1529"/>
                    <a:pt x="2827" y="1474"/>
                  </a:cubicBezTo>
                  <a:cubicBezTo>
                    <a:pt x="2848" y="1446"/>
                    <a:pt x="2815" y="1404"/>
                    <a:pt x="2809" y="1369"/>
                  </a:cubicBezTo>
                  <a:cubicBezTo>
                    <a:pt x="2800" y="1321"/>
                    <a:pt x="2778" y="1273"/>
                    <a:pt x="2781" y="1224"/>
                  </a:cubicBezTo>
                  <a:cubicBezTo>
                    <a:pt x="2783" y="1188"/>
                    <a:pt x="2830" y="1161"/>
                    <a:pt x="2825" y="1125"/>
                  </a:cubicBezTo>
                  <a:cubicBezTo>
                    <a:pt x="2820" y="1090"/>
                    <a:pt x="2761" y="1083"/>
                    <a:pt x="2755" y="1048"/>
                  </a:cubicBezTo>
                  <a:cubicBezTo>
                    <a:pt x="2751" y="1027"/>
                    <a:pt x="2797" y="1076"/>
                    <a:pt x="2814" y="1065"/>
                  </a:cubicBezTo>
                  <a:cubicBezTo>
                    <a:pt x="2845" y="1043"/>
                    <a:pt x="2881" y="1004"/>
                    <a:pt x="2875" y="966"/>
                  </a:cubicBezTo>
                  <a:cubicBezTo>
                    <a:pt x="2868" y="927"/>
                    <a:pt x="2799" y="929"/>
                    <a:pt x="2786" y="892"/>
                  </a:cubicBezTo>
                  <a:cubicBezTo>
                    <a:pt x="2775" y="861"/>
                    <a:pt x="2806" y="830"/>
                    <a:pt x="2816" y="799"/>
                  </a:cubicBezTo>
                  <a:lnTo>
                    <a:pt x="2816" y="799"/>
                  </a:lnTo>
                  <a:cubicBezTo>
                    <a:pt x="2789" y="768"/>
                    <a:pt x="2769" y="728"/>
                    <a:pt x="2734" y="707"/>
                  </a:cubicBezTo>
                  <a:cubicBezTo>
                    <a:pt x="2690" y="680"/>
                    <a:pt x="2630" y="691"/>
                    <a:pt x="2587" y="662"/>
                  </a:cubicBezTo>
                  <a:cubicBezTo>
                    <a:pt x="2556" y="641"/>
                    <a:pt x="2559" y="586"/>
                    <a:pt x="2527" y="566"/>
                  </a:cubicBezTo>
                  <a:cubicBezTo>
                    <a:pt x="2477" y="535"/>
                    <a:pt x="2412" y="543"/>
                    <a:pt x="2359" y="519"/>
                  </a:cubicBezTo>
                  <a:cubicBezTo>
                    <a:pt x="2347" y="514"/>
                    <a:pt x="2352" y="478"/>
                    <a:pt x="2340" y="483"/>
                  </a:cubicBezTo>
                  <a:cubicBezTo>
                    <a:pt x="2317" y="491"/>
                    <a:pt x="2294" y="499"/>
                    <a:pt x="2271" y="507"/>
                  </a:cubicBezTo>
                  <a:cubicBezTo>
                    <a:pt x="2238" y="518"/>
                    <a:pt x="2230" y="450"/>
                    <a:pt x="2209" y="422"/>
                  </a:cubicBezTo>
                  <a:lnTo>
                    <a:pt x="2209" y="422"/>
                  </a:lnTo>
                  <a:cubicBezTo>
                    <a:pt x="2176" y="417"/>
                    <a:pt x="2139" y="424"/>
                    <a:pt x="2110" y="409"/>
                  </a:cubicBezTo>
                  <a:cubicBezTo>
                    <a:pt x="2088" y="397"/>
                    <a:pt x="2090" y="336"/>
                    <a:pt x="2069" y="347"/>
                  </a:cubicBezTo>
                  <a:cubicBezTo>
                    <a:pt x="2036" y="365"/>
                    <a:pt x="2048" y="424"/>
                    <a:pt x="2026" y="455"/>
                  </a:cubicBezTo>
                  <a:cubicBezTo>
                    <a:pt x="2018" y="464"/>
                    <a:pt x="1988" y="445"/>
                    <a:pt x="1990" y="457"/>
                  </a:cubicBezTo>
                  <a:lnTo>
                    <a:pt x="1997" y="497"/>
                  </a:lnTo>
                  <a:cubicBezTo>
                    <a:pt x="2001" y="521"/>
                    <a:pt x="1949" y="514"/>
                    <a:pt x="1925" y="509"/>
                  </a:cubicBezTo>
                  <a:cubicBezTo>
                    <a:pt x="1907" y="506"/>
                    <a:pt x="1896" y="485"/>
                    <a:pt x="1882" y="474"/>
                  </a:cubicBezTo>
                  <a:cubicBezTo>
                    <a:pt x="1852" y="453"/>
                    <a:pt x="1808" y="446"/>
                    <a:pt x="1792" y="413"/>
                  </a:cubicBezTo>
                  <a:cubicBezTo>
                    <a:pt x="1781" y="389"/>
                    <a:pt x="1818" y="364"/>
                    <a:pt x="1819" y="337"/>
                  </a:cubicBezTo>
                  <a:cubicBezTo>
                    <a:pt x="1819" y="326"/>
                    <a:pt x="1805" y="364"/>
                    <a:pt x="1795" y="360"/>
                  </a:cubicBezTo>
                  <a:cubicBezTo>
                    <a:pt x="1762" y="348"/>
                    <a:pt x="1744" y="309"/>
                    <a:pt x="1712" y="296"/>
                  </a:cubicBezTo>
                  <a:cubicBezTo>
                    <a:pt x="1692" y="288"/>
                    <a:pt x="1662" y="318"/>
                    <a:pt x="1649" y="301"/>
                  </a:cubicBezTo>
                  <a:cubicBezTo>
                    <a:pt x="1635" y="283"/>
                    <a:pt x="1677" y="248"/>
                    <a:pt x="1661" y="233"/>
                  </a:cubicBezTo>
                  <a:cubicBezTo>
                    <a:pt x="1641" y="213"/>
                    <a:pt x="1604" y="247"/>
                    <a:pt x="1579" y="235"/>
                  </a:cubicBezTo>
                  <a:cubicBezTo>
                    <a:pt x="1553" y="222"/>
                    <a:pt x="1546" y="183"/>
                    <a:pt x="1523" y="165"/>
                  </a:cubicBezTo>
                  <a:cubicBezTo>
                    <a:pt x="1498" y="146"/>
                    <a:pt x="1468" y="131"/>
                    <a:pt x="1437" y="129"/>
                  </a:cubicBezTo>
                  <a:cubicBezTo>
                    <a:pt x="1391" y="127"/>
                    <a:pt x="1348" y="165"/>
                    <a:pt x="1303" y="156"/>
                  </a:cubicBezTo>
                  <a:cubicBezTo>
                    <a:pt x="1281" y="151"/>
                    <a:pt x="1289" y="110"/>
                    <a:pt x="1272" y="95"/>
                  </a:cubicBezTo>
                  <a:cubicBezTo>
                    <a:pt x="1228" y="56"/>
                    <a:pt x="1175" y="31"/>
                    <a:pt x="1126" y="0"/>
                  </a:cubicBezTo>
                  <a:lnTo>
                    <a:pt x="1126" y="0"/>
                  </a:lnTo>
                  <a:cubicBezTo>
                    <a:pt x="1077" y="34"/>
                    <a:pt x="1012" y="50"/>
                    <a:pt x="980" y="100"/>
                  </a:cubicBezTo>
                  <a:cubicBezTo>
                    <a:pt x="965" y="124"/>
                    <a:pt x="1015" y="147"/>
                    <a:pt x="1018" y="174"/>
                  </a:cubicBezTo>
                  <a:cubicBezTo>
                    <a:pt x="1019" y="190"/>
                    <a:pt x="1005" y="211"/>
                    <a:pt x="990" y="213"/>
                  </a:cubicBezTo>
                  <a:cubicBezTo>
                    <a:pt x="963" y="216"/>
                    <a:pt x="938" y="176"/>
                    <a:pt x="913" y="187"/>
                  </a:cubicBezTo>
                  <a:cubicBezTo>
                    <a:pt x="890" y="199"/>
                    <a:pt x="907" y="249"/>
                    <a:pt x="884" y="263"/>
                  </a:cubicBezTo>
                  <a:cubicBezTo>
                    <a:pt x="848" y="286"/>
                    <a:pt x="798" y="269"/>
                    <a:pt x="758" y="284"/>
                  </a:cubicBezTo>
                  <a:cubicBezTo>
                    <a:pt x="733" y="294"/>
                    <a:pt x="722" y="332"/>
                    <a:pt x="696" y="337"/>
                  </a:cubicBezTo>
                  <a:cubicBezTo>
                    <a:pt x="682" y="340"/>
                    <a:pt x="688" y="304"/>
                    <a:pt x="675" y="300"/>
                  </a:cubicBezTo>
                  <a:cubicBezTo>
                    <a:pt x="658" y="296"/>
                    <a:pt x="635" y="303"/>
                    <a:pt x="626" y="319"/>
                  </a:cubicBezTo>
                  <a:cubicBezTo>
                    <a:pt x="609" y="346"/>
                    <a:pt x="620" y="385"/>
                    <a:pt x="606" y="414"/>
                  </a:cubicBezTo>
                  <a:cubicBezTo>
                    <a:pt x="589" y="449"/>
                    <a:pt x="545" y="468"/>
                    <a:pt x="534" y="505"/>
                  </a:cubicBezTo>
                  <a:cubicBezTo>
                    <a:pt x="525" y="533"/>
                    <a:pt x="531" y="573"/>
                    <a:pt x="553" y="591"/>
                  </a:cubicBezTo>
                  <a:cubicBezTo>
                    <a:pt x="576" y="610"/>
                    <a:pt x="622" y="573"/>
                    <a:pt x="642" y="595"/>
                  </a:cubicBezTo>
                  <a:cubicBezTo>
                    <a:pt x="668" y="626"/>
                    <a:pt x="688" y="685"/>
                    <a:pt x="663" y="718"/>
                  </a:cubicBezTo>
                  <a:cubicBezTo>
                    <a:pt x="634" y="757"/>
                    <a:pt x="564" y="725"/>
                    <a:pt x="525" y="752"/>
                  </a:cubicBezTo>
                  <a:cubicBezTo>
                    <a:pt x="506" y="765"/>
                    <a:pt x="536" y="820"/>
                    <a:pt x="513" y="822"/>
                  </a:cubicBezTo>
                  <a:cubicBezTo>
                    <a:pt x="477" y="825"/>
                    <a:pt x="459" y="763"/>
                    <a:pt x="423" y="761"/>
                  </a:cubicBezTo>
                  <a:cubicBezTo>
                    <a:pt x="382" y="759"/>
                    <a:pt x="350" y="809"/>
                    <a:pt x="309" y="813"/>
                  </a:cubicBezTo>
                  <a:cubicBezTo>
                    <a:pt x="259" y="818"/>
                    <a:pt x="207" y="769"/>
                    <a:pt x="159" y="786"/>
                  </a:cubicBezTo>
                  <a:cubicBezTo>
                    <a:pt x="136" y="793"/>
                    <a:pt x="196" y="839"/>
                    <a:pt x="179" y="858"/>
                  </a:cubicBezTo>
                  <a:cubicBezTo>
                    <a:pt x="158" y="880"/>
                    <a:pt x="112" y="842"/>
                    <a:pt x="89" y="862"/>
                  </a:cubicBezTo>
                  <a:cubicBezTo>
                    <a:pt x="68" y="881"/>
                    <a:pt x="81" y="919"/>
                    <a:pt x="77" y="947"/>
                  </a:cubicBezTo>
                  <a:lnTo>
                    <a:pt x="77" y="945"/>
                  </a:lnTo>
                  <a:cubicBezTo>
                    <a:pt x="85" y="970"/>
                    <a:pt x="113" y="997"/>
                    <a:pt x="101" y="1020"/>
                  </a:cubicBezTo>
                  <a:cubicBezTo>
                    <a:pt x="88" y="1045"/>
                    <a:pt x="28" y="1021"/>
                    <a:pt x="24" y="1049"/>
                  </a:cubicBezTo>
                  <a:cubicBezTo>
                    <a:pt x="18" y="1085"/>
                    <a:pt x="84" y="1106"/>
                    <a:pt x="82" y="1143"/>
                  </a:cubicBezTo>
                  <a:cubicBezTo>
                    <a:pt x="76" y="1255"/>
                    <a:pt x="0" y="1357"/>
                    <a:pt x="1" y="1469"/>
                  </a:cubicBezTo>
                  <a:cubicBezTo>
                    <a:pt x="2" y="1504"/>
                    <a:pt x="76" y="1495"/>
                    <a:pt x="84" y="1529"/>
                  </a:cubicBezTo>
                  <a:cubicBezTo>
                    <a:pt x="91" y="1556"/>
                    <a:pt x="36" y="1566"/>
                    <a:pt x="33" y="1593"/>
                  </a:cubicBezTo>
                  <a:cubicBezTo>
                    <a:pt x="30" y="1620"/>
                    <a:pt x="52" y="1645"/>
                    <a:pt x="70" y="1665"/>
                  </a:cubicBezTo>
                  <a:cubicBezTo>
                    <a:pt x="102" y="1703"/>
                    <a:pt x="132" y="1756"/>
                    <a:pt x="180" y="1765"/>
                  </a:cubicBezTo>
                  <a:cubicBezTo>
                    <a:pt x="214" y="1773"/>
                    <a:pt x="234" y="1704"/>
                    <a:pt x="269" y="1706"/>
                  </a:cubicBezTo>
                  <a:cubicBezTo>
                    <a:pt x="300" y="1708"/>
                    <a:pt x="305" y="1761"/>
                    <a:pt x="332" y="1776"/>
                  </a:cubicBezTo>
                  <a:cubicBezTo>
                    <a:pt x="355" y="1789"/>
                    <a:pt x="391" y="1767"/>
                    <a:pt x="411" y="1785"/>
                  </a:cubicBezTo>
                  <a:cubicBezTo>
                    <a:pt x="425" y="1797"/>
                    <a:pt x="418" y="1833"/>
                    <a:pt x="406" y="1838"/>
                  </a:cubicBezTo>
                  <a:cubicBezTo>
                    <a:pt x="394" y="1844"/>
                    <a:pt x="342" y="1836"/>
                    <a:pt x="358" y="1840"/>
                  </a:cubicBezTo>
                  <a:cubicBezTo>
                    <a:pt x="389" y="1847"/>
                    <a:pt x="427" y="1833"/>
                    <a:pt x="453" y="1853"/>
                  </a:cubicBezTo>
                  <a:cubicBezTo>
                    <a:pt x="474" y="1868"/>
                    <a:pt x="461" y="1910"/>
                    <a:pt x="479" y="1930"/>
                  </a:cubicBezTo>
                  <a:cubicBezTo>
                    <a:pt x="492" y="1944"/>
                    <a:pt x="517" y="1949"/>
                    <a:pt x="534" y="1941"/>
                  </a:cubicBezTo>
                  <a:cubicBezTo>
                    <a:pt x="556" y="1930"/>
                    <a:pt x="554" y="1882"/>
                    <a:pt x="578" y="1882"/>
                  </a:cubicBezTo>
                  <a:cubicBezTo>
                    <a:pt x="623" y="1881"/>
                    <a:pt x="665" y="1912"/>
                    <a:pt x="702" y="1939"/>
                  </a:cubicBezTo>
                  <a:cubicBezTo>
                    <a:pt x="710" y="1944"/>
                    <a:pt x="686" y="1968"/>
                    <a:pt x="696" y="1968"/>
                  </a:cubicBezTo>
                  <a:cubicBezTo>
                    <a:pt x="752" y="1965"/>
                    <a:pt x="816" y="1897"/>
                    <a:pt x="862" y="1931"/>
                  </a:cubicBezTo>
                  <a:cubicBezTo>
                    <a:pt x="903" y="1960"/>
                    <a:pt x="833" y="2039"/>
                    <a:pt x="857" y="2083"/>
                  </a:cubicBezTo>
                  <a:cubicBezTo>
                    <a:pt x="891" y="2149"/>
                    <a:pt x="957" y="2195"/>
                    <a:pt x="1021" y="2229"/>
                  </a:cubicBezTo>
                  <a:cubicBezTo>
                    <a:pt x="1037" y="2237"/>
                    <a:pt x="1032" y="2185"/>
                    <a:pt x="1050" y="2184"/>
                  </a:cubicBezTo>
                  <a:cubicBezTo>
                    <a:pt x="1091" y="2182"/>
                    <a:pt x="1127" y="2225"/>
                    <a:pt x="1169" y="2222"/>
                  </a:cubicBezTo>
                  <a:cubicBezTo>
                    <a:pt x="1201" y="2221"/>
                    <a:pt x="1222" y="2181"/>
                    <a:pt x="1253" y="2173"/>
                  </a:cubicBezTo>
                  <a:cubicBezTo>
                    <a:pt x="1268" y="2170"/>
                    <a:pt x="1290" y="2177"/>
                    <a:pt x="1296" y="2191"/>
                  </a:cubicBezTo>
                  <a:cubicBezTo>
                    <a:pt x="1302" y="2207"/>
                    <a:pt x="1270" y="2224"/>
                    <a:pt x="1279" y="2238"/>
                  </a:cubicBezTo>
                  <a:cubicBezTo>
                    <a:pt x="1292" y="2258"/>
                    <a:pt x="1326" y="2249"/>
                    <a:pt x="1344" y="2265"/>
                  </a:cubicBezTo>
                  <a:cubicBezTo>
                    <a:pt x="1358" y="2278"/>
                    <a:pt x="1367" y="2298"/>
                    <a:pt x="1365" y="2317"/>
                  </a:cubicBezTo>
                  <a:cubicBezTo>
                    <a:pt x="1363" y="2336"/>
                    <a:pt x="1350" y="2358"/>
                    <a:pt x="1332" y="2364"/>
                  </a:cubicBezTo>
                  <a:cubicBezTo>
                    <a:pt x="1313" y="2370"/>
                    <a:pt x="1285" y="2331"/>
                    <a:pt x="1272" y="2347"/>
                  </a:cubicBezTo>
                  <a:cubicBezTo>
                    <a:pt x="1251" y="2373"/>
                    <a:pt x="1276" y="2418"/>
                    <a:pt x="1263" y="2449"/>
                  </a:cubicBezTo>
                  <a:cubicBezTo>
                    <a:pt x="1256" y="2464"/>
                    <a:pt x="1227" y="2453"/>
                    <a:pt x="1220" y="2467"/>
                  </a:cubicBezTo>
                  <a:cubicBezTo>
                    <a:pt x="1214" y="2479"/>
                    <a:pt x="1240" y="2492"/>
                    <a:pt x="1234" y="2503"/>
                  </a:cubicBezTo>
                  <a:cubicBezTo>
                    <a:pt x="1213" y="2539"/>
                    <a:pt x="1154" y="2549"/>
                    <a:pt x="1147" y="2589"/>
                  </a:cubicBezTo>
                  <a:cubicBezTo>
                    <a:pt x="1144" y="2614"/>
                    <a:pt x="1201" y="2578"/>
                    <a:pt x="1220" y="2594"/>
                  </a:cubicBezTo>
                  <a:cubicBezTo>
                    <a:pt x="1233" y="2604"/>
                    <a:pt x="1203" y="2633"/>
                    <a:pt x="1215" y="2643"/>
                  </a:cubicBezTo>
                  <a:cubicBezTo>
                    <a:pt x="1246" y="2668"/>
                    <a:pt x="1296" y="2658"/>
                    <a:pt x="1329" y="2682"/>
                  </a:cubicBezTo>
                  <a:cubicBezTo>
                    <a:pt x="1342" y="2692"/>
                    <a:pt x="1336" y="2715"/>
                    <a:pt x="1339" y="2732"/>
                  </a:cubicBezTo>
                  <a:lnTo>
                    <a:pt x="1339" y="2733"/>
                  </a:lnTo>
                  <a:lnTo>
                    <a:pt x="1339" y="2733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0" name="Freeform 26">
              <a:extLst>
                <a:ext uri="{FF2B5EF4-FFF2-40B4-BE49-F238E27FC236}">
                  <a16:creationId xmlns:a16="http://schemas.microsoft.com/office/drawing/2014/main" id="{C74C3870-99C8-4B8E-A6CF-A5C38C37A7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4038" y="2683601"/>
              <a:ext cx="1479402" cy="1110595"/>
            </a:xfrm>
            <a:custGeom>
              <a:avLst/>
              <a:gdLst>
                <a:gd name="T0" fmla="*/ 827 w 2215"/>
                <a:gd name="T1" fmla="*/ 1616 h 1662"/>
                <a:gd name="T2" fmla="*/ 704 w 2215"/>
                <a:gd name="T3" fmla="*/ 1480 h 1662"/>
                <a:gd name="T4" fmla="*/ 629 w 2215"/>
                <a:gd name="T5" fmla="*/ 1354 h 1662"/>
                <a:gd name="T6" fmla="*/ 466 w 2215"/>
                <a:gd name="T7" fmla="*/ 1247 h 1662"/>
                <a:gd name="T8" fmla="*/ 341 w 2215"/>
                <a:gd name="T9" fmla="*/ 1159 h 1662"/>
                <a:gd name="T10" fmla="*/ 249 w 2215"/>
                <a:gd name="T11" fmla="*/ 1041 h 1662"/>
                <a:gd name="T12" fmla="*/ 222 w 2215"/>
                <a:gd name="T13" fmla="*/ 813 h 1662"/>
                <a:gd name="T14" fmla="*/ 119 w 2215"/>
                <a:gd name="T15" fmla="*/ 662 h 1662"/>
                <a:gd name="T16" fmla="*/ 0 w 2215"/>
                <a:gd name="T17" fmla="*/ 579 h 1662"/>
                <a:gd name="T18" fmla="*/ 65 w 2215"/>
                <a:gd name="T19" fmla="*/ 436 h 1662"/>
                <a:gd name="T20" fmla="*/ 162 w 2215"/>
                <a:gd name="T21" fmla="*/ 450 h 1662"/>
                <a:gd name="T22" fmla="*/ 236 w 2215"/>
                <a:gd name="T23" fmla="*/ 541 h 1662"/>
                <a:gd name="T24" fmla="*/ 251 w 2215"/>
                <a:gd name="T25" fmla="*/ 620 h 1662"/>
                <a:gd name="T26" fmla="*/ 330 w 2215"/>
                <a:gd name="T27" fmla="*/ 699 h 1662"/>
                <a:gd name="T28" fmla="*/ 430 w 2215"/>
                <a:gd name="T29" fmla="*/ 845 h 1662"/>
                <a:gd name="T30" fmla="*/ 438 w 2215"/>
                <a:gd name="T31" fmla="*/ 641 h 1662"/>
                <a:gd name="T32" fmla="*/ 490 w 2215"/>
                <a:gd name="T33" fmla="*/ 630 h 1662"/>
                <a:gd name="T34" fmla="*/ 518 w 2215"/>
                <a:gd name="T35" fmla="*/ 513 h 1662"/>
                <a:gd name="T36" fmla="*/ 569 w 2215"/>
                <a:gd name="T37" fmla="*/ 395 h 1662"/>
                <a:gd name="T38" fmla="*/ 703 w 2215"/>
                <a:gd name="T39" fmla="*/ 311 h 1662"/>
                <a:gd name="T40" fmla="*/ 797 w 2215"/>
                <a:gd name="T41" fmla="*/ 166 h 1662"/>
                <a:gd name="T42" fmla="*/ 1062 w 2215"/>
                <a:gd name="T43" fmla="*/ 125 h 1662"/>
                <a:gd name="T44" fmla="*/ 1150 w 2215"/>
                <a:gd name="T45" fmla="*/ 175 h 1662"/>
                <a:gd name="T46" fmla="*/ 1277 w 2215"/>
                <a:gd name="T47" fmla="*/ 34 h 1662"/>
                <a:gd name="T48" fmla="*/ 1311 w 2215"/>
                <a:gd name="T49" fmla="*/ 82 h 1662"/>
                <a:gd name="T50" fmla="*/ 1353 w 2215"/>
                <a:gd name="T51" fmla="*/ 0 h 1662"/>
                <a:gd name="T52" fmla="*/ 1581 w 2215"/>
                <a:gd name="T53" fmla="*/ 185 h 1662"/>
                <a:gd name="T54" fmla="*/ 1766 w 2215"/>
                <a:gd name="T55" fmla="*/ 202 h 1662"/>
                <a:gd name="T56" fmla="*/ 1839 w 2215"/>
                <a:gd name="T57" fmla="*/ 324 h 1662"/>
                <a:gd name="T58" fmla="*/ 2074 w 2215"/>
                <a:gd name="T59" fmla="*/ 317 h 1662"/>
                <a:gd name="T60" fmla="*/ 2054 w 2215"/>
                <a:gd name="T61" fmla="*/ 544 h 1662"/>
                <a:gd name="T62" fmla="*/ 2094 w 2215"/>
                <a:gd name="T63" fmla="*/ 583 h 1662"/>
                <a:gd name="T64" fmla="*/ 2095 w 2215"/>
                <a:gd name="T65" fmla="*/ 690 h 1662"/>
                <a:gd name="T66" fmla="*/ 2122 w 2215"/>
                <a:gd name="T67" fmla="*/ 765 h 1662"/>
                <a:gd name="T68" fmla="*/ 2166 w 2215"/>
                <a:gd name="T69" fmla="*/ 891 h 1662"/>
                <a:gd name="T70" fmla="*/ 2149 w 2215"/>
                <a:gd name="T71" fmla="*/ 928 h 1662"/>
                <a:gd name="T72" fmla="*/ 2140 w 2215"/>
                <a:gd name="T73" fmla="*/ 960 h 1662"/>
                <a:gd name="T74" fmla="*/ 2187 w 2215"/>
                <a:gd name="T75" fmla="*/ 1061 h 1662"/>
                <a:gd name="T76" fmla="*/ 2202 w 2215"/>
                <a:gd name="T77" fmla="*/ 1165 h 1662"/>
                <a:gd name="T78" fmla="*/ 2068 w 2215"/>
                <a:gd name="T79" fmla="*/ 1236 h 1662"/>
                <a:gd name="T80" fmla="*/ 2070 w 2215"/>
                <a:gd name="T81" fmla="*/ 1377 h 1662"/>
                <a:gd name="T82" fmla="*/ 1923 w 2215"/>
                <a:gd name="T83" fmla="*/ 1282 h 1662"/>
                <a:gd name="T84" fmla="*/ 1847 w 2215"/>
                <a:gd name="T85" fmla="*/ 1253 h 1662"/>
                <a:gd name="T86" fmla="*/ 1638 w 2215"/>
                <a:gd name="T87" fmla="*/ 1414 h 1662"/>
                <a:gd name="T88" fmla="*/ 1551 w 2215"/>
                <a:gd name="T89" fmla="*/ 1563 h 1662"/>
                <a:gd name="T90" fmla="*/ 1441 w 2215"/>
                <a:gd name="T91" fmla="*/ 1550 h 1662"/>
                <a:gd name="T92" fmla="*/ 1346 w 2215"/>
                <a:gd name="T93" fmla="*/ 1559 h 1662"/>
                <a:gd name="T94" fmla="*/ 1092 w 2215"/>
                <a:gd name="T95" fmla="*/ 1570 h 1662"/>
                <a:gd name="T96" fmla="*/ 1074 w 2215"/>
                <a:gd name="T97" fmla="*/ 1612 h 1662"/>
                <a:gd name="T98" fmla="*/ 1022 w 2215"/>
                <a:gd name="T99" fmla="*/ 1613 h 1662"/>
                <a:gd name="T100" fmla="*/ 885 w 2215"/>
                <a:gd name="T101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15" h="1662">
                  <a:moveTo>
                    <a:pt x="869" y="1655"/>
                  </a:moveTo>
                  <a:cubicBezTo>
                    <a:pt x="862" y="1651"/>
                    <a:pt x="850" y="1644"/>
                    <a:pt x="842" y="1639"/>
                  </a:cubicBezTo>
                  <a:cubicBezTo>
                    <a:pt x="830" y="1631"/>
                    <a:pt x="828" y="1629"/>
                    <a:pt x="827" y="1616"/>
                  </a:cubicBezTo>
                  <a:cubicBezTo>
                    <a:pt x="821" y="1570"/>
                    <a:pt x="810" y="1560"/>
                    <a:pt x="743" y="1541"/>
                  </a:cubicBezTo>
                  <a:cubicBezTo>
                    <a:pt x="707" y="1531"/>
                    <a:pt x="682" y="1517"/>
                    <a:pt x="682" y="1508"/>
                  </a:cubicBezTo>
                  <a:cubicBezTo>
                    <a:pt x="682" y="1505"/>
                    <a:pt x="692" y="1493"/>
                    <a:pt x="704" y="1480"/>
                  </a:cubicBezTo>
                  <a:cubicBezTo>
                    <a:pt x="730" y="1454"/>
                    <a:pt x="735" y="1446"/>
                    <a:pt x="735" y="1429"/>
                  </a:cubicBezTo>
                  <a:cubicBezTo>
                    <a:pt x="735" y="1415"/>
                    <a:pt x="726" y="1401"/>
                    <a:pt x="698" y="1375"/>
                  </a:cubicBezTo>
                  <a:cubicBezTo>
                    <a:pt x="669" y="1346"/>
                    <a:pt x="649" y="1340"/>
                    <a:pt x="629" y="1354"/>
                  </a:cubicBezTo>
                  <a:cubicBezTo>
                    <a:pt x="612" y="1366"/>
                    <a:pt x="612" y="1366"/>
                    <a:pt x="614" y="1355"/>
                  </a:cubicBezTo>
                  <a:cubicBezTo>
                    <a:pt x="619" y="1327"/>
                    <a:pt x="600" y="1313"/>
                    <a:pt x="535" y="1294"/>
                  </a:cubicBezTo>
                  <a:cubicBezTo>
                    <a:pt x="492" y="1282"/>
                    <a:pt x="487" y="1279"/>
                    <a:pt x="466" y="1247"/>
                  </a:cubicBezTo>
                  <a:cubicBezTo>
                    <a:pt x="448" y="1219"/>
                    <a:pt x="436" y="1208"/>
                    <a:pt x="422" y="1208"/>
                  </a:cubicBezTo>
                  <a:cubicBezTo>
                    <a:pt x="415" y="1208"/>
                    <a:pt x="414" y="1206"/>
                    <a:pt x="413" y="1194"/>
                  </a:cubicBezTo>
                  <a:cubicBezTo>
                    <a:pt x="409" y="1169"/>
                    <a:pt x="390" y="1160"/>
                    <a:pt x="341" y="1159"/>
                  </a:cubicBezTo>
                  <a:cubicBezTo>
                    <a:pt x="305" y="1159"/>
                    <a:pt x="300" y="1158"/>
                    <a:pt x="311" y="1147"/>
                  </a:cubicBezTo>
                  <a:cubicBezTo>
                    <a:pt x="329" y="1129"/>
                    <a:pt x="331" y="1112"/>
                    <a:pt x="317" y="1094"/>
                  </a:cubicBezTo>
                  <a:cubicBezTo>
                    <a:pt x="304" y="1076"/>
                    <a:pt x="290" y="1066"/>
                    <a:pt x="249" y="1041"/>
                  </a:cubicBezTo>
                  <a:cubicBezTo>
                    <a:pt x="190" y="1006"/>
                    <a:pt x="178" y="992"/>
                    <a:pt x="178" y="956"/>
                  </a:cubicBezTo>
                  <a:cubicBezTo>
                    <a:pt x="178" y="922"/>
                    <a:pt x="182" y="908"/>
                    <a:pt x="201" y="881"/>
                  </a:cubicBezTo>
                  <a:cubicBezTo>
                    <a:pt x="222" y="851"/>
                    <a:pt x="225" y="841"/>
                    <a:pt x="222" y="813"/>
                  </a:cubicBezTo>
                  <a:cubicBezTo>
                    <a:pt x="218" y="785"/>
                    <a:pt x="215" y="776"/>
                    <a:pt x="202" y="752"/>
                  </a:cubicBezTo>
                  <a:cubicBezTo>
                    <a:pt x="190" y="729"/>
                    <a:pt x="177" y="717"/>
                    <a:pt x="150" y="705"/>
                  </a:cubicBezTo>
                  <a:cubicBezTo>
                    <a:pt x="120" y="692"/>
                    <a:pt x="119" y="691"/>
                    <a:pt x="119" y="662"/>
                  </a:cubicBezTo>
                  <a:cubicBezTo>
                    <a:pt x="119" y="616"/>
                    <a:pt x="104" y="603"/>
                    <a:pt x="54" y="603"/>
                  </a:cubicBezTo>
                  <a:cubicBezTo>
                    <a:pt x="25" y="603"/>
                    <a:pt x="24" y="602"/>
                    <a:pt x="12" y="593"/>
                  </a:cubicBezTo>
                  <a:cubicBezTo>
                    <a:pt x="4" y="588"/>
                    <a:pt x="0" y="582"/>
                    <a:pt x="0" y="579"/>
                  </a:cubicBezTo>
                  <a:cubicBezTo>
                    <a:pt x="1" y="576"/>
                    <a:pt x="15" y="567"/>
                    <a:pt x="34" y="557"/>
                  </a:cubicBezTo>
                  <a:cubicBezTo>
                    <a:pt x="73" y="538"/>
                    <a:pt x="88" y="523"/>
                    <a:pt x="91" y="504"/>
                  </a:cubicBezTo>
                  <a:cubicBezTo>
                    <a:pt x="94" y="485"/>
                    <a:pt x="85" y="461"/>
                    <a:pt x="65" y="436"/>
                  </a:cubicBezTo>
                  <a:cubicBezTo>
                    <a:pt x="25" y="386"/>
                    <a:pt x="23" y="382"/>
                    <a:pt x="34" y="371"/>
                  </a:cubicBezTo>
                  <a:cubicBezTo>
                    <a:pt x="55" y="352"/>
                    <a:pt x="105" y="354"/>
                    <a:pt x="139" y="374"/>
                  </a:cubicBezTo>
                  <a:cubicBezTo>
                    <a:pt x="160" y="388"/>
                    <a:pt x="162" y="391"/>
                    <a:pt x="162" y="450"/>
                  </a:cubicBezTo>
                  <a:cubicBezTo>
                    <a:pt x="162" y="497"/>
                    <a:pt x="162" y="502"/>
                    <a:pt x="168" y="514"/>
                  </a:cubicBezTo>
                  <a:cubicBezTo>
                    <a:pt x="172" y="521"/>
                    <a:pt x="179" y="530"/>
                    <a:pt x="184" y="534"/>
                  </a:cubicBezTo>
                  <a:cubicBezTo>
                    <a:pt x="193" y="540"/>
                    <a:pt x="196" y="541"/>
                    <a:pt x="236" y="541"/>
                  </a:cubicBezTo>
                  <a:cubicBezTo>
                    <a:pt x="279" y="541"/>
                    <a:pt x="288" y="543"/>
                    <a:pt x="288" y="552"/>
                  </a:cubicBezTo>
                  <a:cubicBezTo>
                    <a:pt x="288" y="554"/>
                    <a:pt x="280" y="560"/>
                    <a:pt x="269" y="565"/>
                  </a:cubicBezTo>
                  <a:cubicBezTo>
                    <a:pt x="240" y="579"/>
                    <a:pt x="234" y="597"/>
                    <a:pt x="251" y="620"/>
                  </a:cubicBezTo>
                  <a:cubicBezTo>
                    <a:pt x="260" y="634"/>
                    <a:pt x="271" y="642"/>
                    <a:pt x="305" y="660"/>
                  </a:cubicBezTo>
                  <a:cubicBezTo>
                    <a:pt x="318" y="667"/>
                    <a:pt x="331" y="676"/>
                    <a:pt x="334" y="680"/>
                  </a:cubicBezTo>
                  <a:cubicBezTo>
                    <a:pt x="339" y="687"/>
                    <a:pt x="339" y="688"/>
                    <a:pt x="330" y="699"/>
                  </a:cubicBezTo>
                  <a:cubicBezTo>
                    <a:pt x="302" y="733"/>
                    <a:pt x="297" y="751"/>
                    <a:pt x="309" y="783"/>
                  </a:cubicBezTo>
                  <a:cubicBezTo>
                    <a:pt x="322" y="819"/>
                    <a:pt x="367" y="852"/>
                    <a:pt x="404" y="852"/>
                  </a:cubicBezTo>
                  <a:cubicBezTo>
                    <a:pt x="419" y="852"/>
                    <a:pt x="423" y="851"/>
                    <a:pt x="430" y="845"/>
                  </a:cubicBezTo>
                  <a:cubicBezTo>
                    <a:pt x="434" y="841"/>
                    <a:pt x="439" y="831"/>
                    <a:pt x="442" y="822"/>
                  </a:cubicBezTo>
                  <a:cubicBezTo>
                    <a:pt x="450" y="792"/>
                    <a:pt x="450" y="774"/>
                    <a:pt x="443" y="707"/>
                  </a:cubicBezTo>
                  <a:cubicBezTo>
                    <a:pt x="439" y="671"/>
                    <a:pt x="437" y="641"/>
                    <a:pt x="438" y="641"/>
                  </a:cubicBezTo>
                  <a:cubicBezTo>
                    <a:pt x="438" y="640"/>
                    <a:pt x="444" y="642"/>
                    <a:pt x="451" y="645"/>
                  </a:cubicBezTo>
                  <a:cubicBezTo>
                    <a:pt x="458" y="649"/>
                    <a:pt x="465" y="651"/>
                    <a:pt x="471" y="649"/>
                  </a:cubicBezTo>
                  <a:cubicBezTo>
                    <a:pt x="483" y="647"/>
                    <a:pt x="486" y="643"/>
                    <a:pt x="490" y="630"/>
                  </a:cubicBezTo>
                  <a:cubicBezTo>
                    <a:pt x="493" y="620"/>
                    <a:pt x="492" y="615"/>
                    <a:pt x="487" y="596"/>
                  </a:cubicBezTo>
                  <a:cubicBezTo>
                    <a:pt x="483" y="584"/>
                    <a:pt x="480" y="571"/>
                    <a:pt x="480" y="568"/>
                  </a:cubicBezTo>
                  <a:cubicBezTo>
                    <a:pt x="481" y="561"/>
                    <a:pt x="497" y="537"/>
                    <a:pt x="518" y="513"/>
                  </a:cubicBezTo>
                  <a:cubicBezTo>
                    <a:pt x="532" y="497"/>
                    <a:pt x="537" y="493"/>
                    <a:pt x="550" y="489"/>
                  </a:cubicBezTo>
                  <a:cubicBezTo>
                    <a:pt x="577" y="481"/>
                    <a:pt x="582" y="463"/>
                    <a:pt x="573" y="418"/>
                  </a:cubicBezTo>
                  <a:cubicBezTo>
                    <a:pt x="570" y="406"/>
                    <a:pt x="568" y="396"/>
                    <a:pt x="569" y="395"/>
                  </a:cubicBezTo>
                  <a:cubicBezTo>
                    <a:pt x="570" y="394"/>
                    <a:pt x="578" y="395"/>
                    <a:pt x="587" y="397"/>
                  </a:cubicBezTo>
                  <a:cubicBezTo>
                    <a:pt x="622" y="404"/>
                    <a:pt x="634" y="395"/>
                    <a:pt x="665" y="344"/>
                  </a:cubicBezTo>
                  <a:cubicBezTo>
                    <a:pt x="691" y="300"/>
                    <a:pt x="692" y="300"/>
                    <a:pt x="703" y="311"/>
                  </a:cubicBezTo>
                  <a:cubicBezTo>
                    <a:pt x="709" y="317"/>
                    <a:pt x="714" y="319"/>
                    <a:pt x="722" y="319"/>
                  </a:cubicBezTo>
                  <a:cubicBezTo>
                    <a:pt x="744" y="318"/>
                    <a:pt x="753" y="299"/>
                    <a:pt x="761" y="229"/>
                  </a:cubicBezTo>
                  <a:cubicBezTo>
                    <a:pt x="766" y="187"/>
                    <a:pt x="771" y="179"/>
                    <a:pt x="797" y="166"/>
                  </a:cubicBezTo>
                  <a:cubicBezTo>
                    <a:pt x="839" y="144"/>
                    <a:pt x="897" y="135"/>
                    <a:pt x="967" y="138"/>
                  </a:cubicBezTo>
                  <a:cubicBezTo>
                    <a:pt x="1007" y="140"/>
                    <a:pt x="1009" y="140"/>
                    <a:pt x="1032" y="132"/>
                  </a:cubicBezTo>
                  <a:cubicBezTo>
                    <a:pt x="1045" y="128"/>
                    <a:pt x="1059" y="124"/>
                    <a:pt x="1062" y="125"/>
                  </a:cubicBezTo>
                  <a:cubicBezTo>
                    <a:pt x="1067" y="126"/>
                    <a:pt x="1074" y="133"/>
                    <a:pt x="1083" y="148"/>
                  </a:cubicBezTo>
                  <a:cubicBezTo>
                    <a:pt x="1091" y="161"/>
                    <a:pt x="1102" y="174"/>
                    <a:pt x="1106" y="177"/>
                  </a:cubicBezTo>
                  <a:cubicBezTo>
                    <a:pt x="1119" y="187"/>
                    <a:pt x="1137" y="186"/>
                    <a:pt x="1150" y="175"/>
                  </a:cubicBezTo>
                  <a:cubicBezTo>
                    <a:pt x="1163" y="165"/>
                    <a:pt x="1169" y="152"/>
                    <a:pt x="1178" y="120"/>
                  </a:cubicBezTo>
                  <a:cubicBezTo>
                    <a:pt x="1182" y="107"/>
                    <a:pt x="1187" y="92"/>
                    <a:pt x="1189" y="88"/>
                  </a:cubicBezTo>
                  <a:cubicBezTo>
                    <a:pt x="1197" y="71"/>
                    <a:pt x="1247" y="40"/>
                    <a:pt x="1277" y="34"/>
                  </a:cubicBezTo>
                  <a:cubicBezTo>
                    <a:pt x="1286" y="32"/>
                    <a:pt x="1293" y="31"/>
                    <a:pt x="1294" y="32"/>
                  </a:cubicBezTo>
                  <a:cubicBezTo>
                    <a:pt x="1295" y="32"/>
                    <a:pt x="1296" y="41"/>
                    <a:pt x="1298" y="51"/>
                  </a:cubicBezTo>
                  <a:cubicBezTo>
                    <a:pt x="1303" y="76"/>
                    <a:pt x="1303" y="78"/>
                    <a:pt x="1311" y="82"/>
                  </a:cubicBezTo>
                  <a:cubicBezTo>
                    <a:pt x="1322" y="87"/>
                    <a:pt x="1331" y="86"/>
                    <a:pt x="1338" y="78"/>
                  </a:cubicBezTo>
                  <a:cubicBezTo>
                    <a:pt x="1348" y="67"/>
                    <a:pt x="1351" y="55"/>
                    <a:pt x="1351" y="27"/>
                  </a:cubicBezTo>
                  <a:cubicBezTo>
                    <a:pt x="1351" y="12"/>
                    <a:pt x="1352" y="0"/>
                    <a:pt x="1353" y="0"/>
                  </a:cubicBezTo>
                  <a:cubicBezTo>
                    <a:pt x="1357" y="0"/>
                    <a:pt x="1389" y="22"/>
                    <a:pt x="1406" y="35"/>
                  </a:cubicBezTo>
                  <a:cubicBezTo>
                    <a:pt x="1426" y="51"/>
                    <a:pt x="1463" y="85"/>
                    <a:pt x="1518" y="139"/>
                  </a:cubicBezTo>
                  <a:cubicBezTo>
                    <a:pt x="1561" y="181"/>
                    <a:pt x="1573" y="190"/>
                    <a:pt x="1581" y="185"/>
                  </a:cubicBezTo>
                  <a:cubicBezTo>
                    <a:pt x="1583" y="183"/>
                    <a:pt x="1587" y="186"/>
                    <a:pt x="1592" y="191"/>
                  </a:cubicBezTo>
                  <a:cubicBezTo>
                    <a:pt x="1610" y="214"/>
                    <a:pt x="1635" y="217"/>
                    <a:pt x="1676" y="203"/>
                  </a:cubicBezTo>
                  <a:cubicBezTo>
                    <a:pt x="1705" y="193"/>
                    <a:pt x="1713" y="193"/>
                    <a:pt x="1766" y="202"/>
                  </a:cubicBezTo>
                  <a:cubicBezTo>
                    <a:pt x="1798" y="208"/>
                    <a:pt x="1815" y="213"/>
                    <a:pt x="1833" y="225"/>
                  </a:cubicBezTo>
                  <a:cubicBezTo>
                    <a:pt x="1849" y="236"/>
                    <a:pt x="1850" y="240"/>
                    <a:pt x="1839" y="266"/>
                  </a:cubicBezTo>
                  <a:cubicBezTo>
                    <a:pt x="1828" y="291"/>
                    <a:pt x="1828" y="312"/>
                    <a:pt x="1839" y="324"/>
                  </a:cubicBezTo>
                  <a:cubicBezTo>
                    <a:pt x="1861" y="348"/>
                    <a:pt x="1892" y="347"/>
                    <a:pt x="1978" y="319"/>
                  </a:cubicBezTo>
                  <a:cubicBezTo>
                    <a:pt x="2005" y="310"/>
                    <a:pt x="2016" y="308"/>
                    <a:pt x="2038" y="308"/>
                  </a:cubicBezTo>
                  <a:cubicBezTo>
                    <a:pt x="2064" y="308"/>
                    <a:pt x="2065" y="308"/>
                    <a:pt x="2074" y="317"/>
                  </a:cubicBezTo>
                  <a:cubicBezTo>
                    <a:pt x="2091" y="333"/>
                    <a:pt x="2096" y="347"/>
                    <a:pt x="2096" y="374"/>
                  </a:cubicBezTo>
                  <a:cubicBezTo>
                    <a:pt x="2095" y="395"/>
                    <a:pt x="2093" y="404"/>
                    <a:pt x="2080" y="444"/>
                  </a:cubicBezTo>
                  <a:cubicBezTo>
                    <a:pt x="2059" y="507"/>
                    <a:pt x="2054" y="526"/>
                    <a:pt x="2054" y="544"/>
                  </a:cubicBezTo>
                  <a:cubicBezTo>
                    <a:pt x="2054" y="563"/>
                    <a:pt x="2058" y="567"/>
                    <a:pt x="2076" y="568"/>
                  </a:cubicBezTo>
                  <a:lnTo>
                    <a:pt x="2090" y="568"/>
                  </a:lnTo>
                  <a:lnTo>
                    <a:pt x="2094" y="583"/>
                  </a:lnTo>
                  <a:cubicBezTo>
                    <a:pt x="2096" y="591"/>
                    <a:pt x="2097" y="603"/>
                    <a:pt x="2096" y="610"/>
                  </a:cubicBezTo>
                  <a:cubicBezTo>
                    <a:pt x="2094" y="621"/>
                    <a:pt x="2093" y="623"/>
                    <a:pt x="2082" y="627"/>
                  </a:cubicBezTo>
                  <a:cubicBezTo>
                    <a:pt x="2054" y="637"/>
                    <a:pt x="2058" y="658"/>
                    <a:pt x="2095" y="690"/>
                  </a:cubicBezTo>
                  <a:lnTo>
                    <a:pt x="2118" y="710"/>
                  </a:lnTo>
                  <a:lnTo>
                    <a:pt x="2107" y="721"/>
                  </a:lnTo>
                  <a:cubicBezTo>
                    <a:pt x="2088" y="741"/>
                    <a:pt x="2095" y="762"/>
                    <a:pt x="2122" y="765"/>
                  </a:cubicBezTo>
                  <a:cubicBezTo>
                    <a:pt x="2133" y="767"/>
                    <a:pt x="2137" y="769"/>
                    <a:pt x="2142" y="776"/>
                  </a:cubicBezTo>
                  <a:cubicBezTo>
                    <a:pt x="2159" y="800"/>
                    <a:pt x="2187" y="873"/>
                    <a:pt x="2184" y="886"/>
                  </a:cubicBezTo>
                  <a:cubicBezTo>
                    <a:pt x="2182" y="892"/>
                    <a:pt x="2181" y="893"/>
                    <a:pt x="2166" y="891"/>
                  </a:cubicBezTo>
                  <a:cubicBezTo>
                    <a:pt x="2152" y="889"/>
                    <a:pt x="2189" y="901"/>
                    <a:pt x="2184" y="908"/>
                  </a:cubicBezTo>
                  <a:cubicBezTo>
                    <a:pt x="2180" y="916"/>
                    <a:pt x="2180" y="907"/>
                    <a:pt x="2184" y="917"/>
                  </a:cubicBezTo>
                  <a:lnTo>
                    <a:pt x="2149" y="928"/>
                  </a:lnTo>
                  <a:lnTo>
                    <a:pt x="2156" y="956"/>
                  </a:lnTo>
                  <a:cubicBezTo>
                    <a:pt x="2161" y="974"/>
                    <a:pt x="2190" y="936"/>
                    <a:pt x="2177" y="944"/>
                  </a:cubicBezTo>
                  <a:cubicBezTo>
                    <a:pt x="2155" y="959"/>
                    <a:pt x="2126" y="945"/>
                    <a:pt x="2140" y="960"/>
                  </a:cubicBezTo>
                  <a:cubicBezTo>
                    <a:pt x="2180" y="976"/>
                    <a:pt x="2148" y="962"/>
                    <a:pt x="2184" y="1034"/>
                  </a:cubicBezTo>
                  <a:lnTo>
                    <a:pt x="2196" y="1058"/>
                  </a:lnTo>
                  <a:lnTo>
                    <a:pt x="2187" y="1061"/>
                  </a:lnTo>
                  <a:cubicBezTo>
                    <a:pt x="2161" y="1069"/>
                    <a:pt x="2190" y="1104"/>
                    <a:pt x="2209" y="1124"/>
                  </a:cubicBezTo>
                  <a:cubicBezTo>
                    <a:pt x="2215" y="1130"/>
                    <a:pt x="2176" y="1159"/>
                    <a:pt x="2188" y="1159"/>
                  </a:cubicBezTo>
                  <a:cubicBezTo>
                    <a:pt x="2200" y="1159"/>
                    <a:pt x="2202" y="1160"/>
                    <a:pt x="2202" y="1165"/>
                  </a:cubicBezTo>
                  <a:cubicBezTo>
                    <a:pt x="2202" y="1174"/>
                    <a:pt x="2192" y="1186"/>
                    <a:pt x="2183" y="1188"/>
                  </a:cubicBezTo>
                  <a:cubicBezTo>
                    <a:pt x="2178" y="1189"/>
                    <a:pt x="2159" y="1191"/>
                    <a:pt x="2141" y="1192"/>
                  </a:cubicBezTo>
                  <a:cubicBezTo>
                    <a:pt x="2093" y="1196"/>
                    <a:pt x="2076" y="1207"/>
                    <a:pt x="2068" y="1236"/>
                  </a:cubicBezTo>
                  <a:cubicBezTo>
                    <a:pt x="2064" y="1251"/>
                    <a:pt x="2066" y="1270"/>
                    <a:pt x="2077" y="1309"/>
                  </a:cubicBezTo>
                  <a:cubicBezTo>
                    <a:pt x="2090" y="1354"/>
                    <a:pt x="2090" y="1363"/>
                    <a:pt x="2083" y="1371"/>
                  </a:cubicBezTo>
                  <a:cubicBezTo>
                    <a:pt x="2080" y="1375"/>
                    <a:pt x="2074" y="1377"/>
                    <a:pt x="2070" y="1377"/>
                  </a:cubicBezTo>
                  <a:cubicBezTo>
                    <a:pt x="2062" y="1377"/>
                    <a:pt x="2037" y="1358"/>
                    <a:pt x="2029" y="1347"/>
                  </a:cubicBezTo>
                  <a:cubicBezTo>
                    <a:pt x="2016" y="1328"/>
                    <a:pt x="1981" y="1294"/>
                    <a:pt x="1966" y="1287"/>
                  </a:cubicBezTo>
                  <a:cubicBezTo>
                    <a:pt x="1952" y="1280"/>
                    <a:pt x="1949" y="1280"/>
                    <a:pt x="1923" y="1282"/>
                  </a:cubicBezTo>
                  <a:cubicBezTo>
                    <a:pt x="1907" y="1283"/>
                    <a:pt x="1887" y="1285"/>
                    <a:pt x="1878" y="1286"/>
                  </a:cubicBezTo>
                  <a:cubicBezTo>
                    <a:pt x="1865" y="1287"/>
                    <a:pt x="1861" y="1286"/>
                    <a:pt x="1861" y="1283"/>
                  </a:cubicBezTo>
                  <a:cubicBezTo>
                    <a:pt x="1861" y="1270"/>
                    <a:pt x="1854" y="1256"/>
                    <a:pt x="1847" y="1253"/>
                  </a:cubicBezTo>
                  <a:cubicBezTo>
                    <a:pt x="1832" y="1247"/>
                    <a:pt x="1820" y="1258"/>
                    <a:pt x="1802" y="1296"/>
                  </a:cubicBezTo>
                  <a:cubicBezTo>
                    <a:pt x="1787" y="1327"/>
                    <a:pt x="1781" y="1331"/>
                    <a:pt x="1716" y="1357"/>
                  </a:cubicBezTo>
                  <a:cubicBezTo>
                    <a:pt x="1648" y="1383"/>
                    <a:pt x="1634" y="1394"/>
                    <a:pt x="1638" y="1414"/>
                  </a:cubicBezTo>
                  <a:cubicBezTo>
                    <a:pt x="1640" y="1424"/>
                    <a:pt x="1639" y="1425"/>
                    <a:pt x="1611" y="1420"/>
                  </a:cubicBezTo>
                  <a:cubicBezTo>
                    <a:pt x="1569" y="1412"/>
                    <a:pt x="1554" y="1436"/>
                    <a:pt x="1562" y="1496"/>
                  </a:cubicBezTo>
                  <a:cubicBezTo>
                    <a:pt x="1567" y="1533"/>
                    <a:pt x="1565" y="1543"/>
                    <a:pt x="1551" y="1563"/>
                  </a:cubicBezTo>
                  <a:cubicBezTo>
                    <a:pt x="1539" y="1578"/>
                    <a:pt x="1524" y="1589"/>
                    <a:pt x="1514" y="1589"/>
                  </a:cubicBezTo>
                  <a:cubicBezTo>
                    <a:pt x="1510" y="1589"/>
                    <a:pt x="1500" y="1583"/>
                    <a:pt x="1488" y="1573"/>
                  </a:cubicBezTo>
                  <a:cubicBezTo>
                    <a:pt x="1463" y="1552"/>
                    <a:pt x="1459" y="1550"/>
                    <a:pt x="1441" y="1550"/>
                  </a:cubicBezTo>
                  <a:cubicBezTo>
                    <a:pt x="1429" y="1550"/>
                    <a:pt x="1424" y="1552"/>
                    <a:pt x="1405" y="1565"/>
                  </a:cubicBezTo>
                  <a:cubicBezTo>
                    <a:pt x="1392" y="1573"/>
                    <a:pt x="1379" y="1580"/>
                    <a:pt x="1375" y="1580"/>
                  </a:cubicBezTo>
                  <a:cubicBezTo>
                    <a:pt x="1370" y="1580"/>
                    <a:pt x="1361" y="1573"/>
                    <a:pt x="1346" y="1559"/>
                  </a:cubicBezTo>
                  <a:cubicBezTo>
                    <a:pt x="1335" y="1547"/>
                    <a:pt x="1320" y="1536"/>
                    <a:pt x="1314" y="1533"/>
                  </a:cubicBezTo>
                  <a:cubicBezTo>
                    <a:pt x="1294" y="1524"/>
                    <a:pt x="1217" y="1529"/>
                    <a:pt x="1165" y="1543"/>
                  </a:cubicBezTo>
                  <a:cubicBezTo>
                    <a:pt x="1134" y="1552"/>
                    <a:pt x="1100" y="1564"/>
                    <a:pt x="1092" y="1570"/>
                  </a:cubicBezTo>
                  <a:cubicBezTo>
                    <a:pt x="1082" y="1576"/>
                    <a:pt x="1083" y="1590"/>
                    <a:pt x="1093" y="1604"/>
                  </a:cubicBezTo>
                  <a:lnTo>
                    <a:pt x="1100" y="1614"/>
                  </a:lnTo>
                  <a:lnTo>
                    <a:pt x="1074" y="1612"/>
                  </a:lnTo>
                  <a:cubicBezTo>
                    <a:pt x="1052" y="1610"/>
                    <a:pt x="1047" y="1611"/>
                    <a:pt x="1038" y="1616"/>
                  </a:cubicBezTo>
                  <a:lnTo>
                    <a:pt x="1025" y="1658"/>
                  </a:lnTo>
                  <a:lnTo>
                    <a:pt x="1022" y="1613"/>
                  </a:lnTo>
                  <a:cubicBezTo>
                    <a:pt x="1022" y="1600"/>
                    <a:pt x="1004" y="1595"/>
                    <a:pt x="987" y="1595"/>
                  </a:cubicBezTo>
                  <a:cubicBezTo>
                    <a:pt x="969" y="1595"/>
                    <a:pt x="959" y="1601"/>
                    <a:pt x="930" y="1631"/>
                  </a:cubicBezTo>
                  <a:cubicBezTo>
                    <a:pt x="907" y="1654"/>
                    <a:pt x="895" y="1662"/>
                    <a:pt x="885" y="1662"/>
                  </a:cubicBezTo>
                  <a:cubicBezTo>
                    <a:pt x="883" y="1662"/>
                    <a:pt x="876" y="1659"/>
                    <a:pt x="869" y="1655"/>
                  </a:cubicBezTo>
                  <a:lnTo>
                    <a:pt x="869" y="1655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1" name="Freeform 27">
              <a:extLst>
                <a:ext uri="{FF2B5EF4-FFF2-40B4-BE49-F238E27FC236}">
                  <a16:creationId xmlns:a16="http://schemas.microsoft.com/office/drawing/2014/main" id="{E6BF7C07-C4FF-4182-AD6A-D41778710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752" y="3385029"/>
              <a:ext cx="1771663" cy="2311652"/>
            </a:xfrm>
            <a:custGeom>
              <a:avLst/>
              <a:gdLst>
                <a:gd name="T0" fmla="*/ 1869 w 2652"/>
                <a:gd name="T1" fmla="*/ 3349 h 3460"/>
                <a:gd name="T2" fmla="*/ 1838 w 2652"/>
                <a:gd name="T3" fmla="*/ 3130 h 3460"/>
                <a:gd name="T4" fmla="*/ 1531 w 2652"/>
                <a:gd name="T5" fmla="*/ 2938 h 3460"/>
                <a:gd name="T6" fmla="*/ 1363 w 2652"/>
                <a:gd name="T7" fmla="*/ 2717 h 3460"/>
                <a:gd name="T8" fmla="*/ 1202 w 2652"/>
                <a:gd name="T9" fmla="*/ 2509 h 3460"/>
                <a:gd name="T10" fmla="*/ 1153 w 2652"/>
                <a:gd name="T11" fmla="*/ 2369 h 3460"/>
                <a:gd name="T12" fmla="*/ 937 w 2652"/>
                <a:gd name="T13" fmla="*/ 2220 h 3460"/>
                <a:gd name="T14" fmla="*/ 674 w 2652"/>
                <a:gd name="T15" fmla="*/ 2213 h 3460"/>
                <a:gd name="T16" fmla="*/ 502 w 2652"/>
                <a:gd name="T17" fmla="*/ 1975 h 3460"/>
                <a:gd name="T18" fmla="*/ 432 w 2652"/>
                <a:gd name="T19" fmla="*/ 1796 h 3460"/>
                <a:gd name="T20" fmla="*/ 313 w 2652"/>
                <a:gd name="T21" fmla="*/ 1549 h 3460"/>
                <a:gd name="T22" fmla="*/ 225 w 2652"/>
                <a:gd name="T23" fmla="*/ 1384 h 3460"/>
                <a:gd name="T24" fmla="*/ 86 w 2652"/>
                <a:gd name="T25" fmla="*/ 1151 h 3460"/>
                <a:gd name="T26" fmla="*/ 142 w 2652"/>
                <a:gd name="T27" fmla="*/ 847 h 3460"/>
                <a:gd name="T28" fmla="*/ 192 w 2652"/>
                <a:gd name="T29" fmla="*/ 729 h 3460"/>
                <a:gd name="T30" fmla="*/ 304 w 2652"/>
                <a:gd name="T31" fmla="*/ 595 h 3460"/>
                <a:gd name="T32" fmla="*/ 453 w 2652"/>
                <a:gd name="T33" fmla="*/ 545 h 3460"/>
                <a:gd name="T34" fmla="*/ 520 w 2652"/>
                <a:gd name="T35" fmla="*/ 582 h 3460"/>
                <a:gd name="T36" fmla="*/ 585 w 2652"/>
                <a:gd name="T37" fmla="*/ 553 h 3460"/>
                <a:gd name="T38" fmla="*/ 791 w 2652"/>
                <a:gd name="T39" fmla="*/ 503 h 3460"/>
                <a:gd name="T40" fmla="*/ 931 w 2652"/>
                <a:gd name="T41" fmla="*/ 517 h 3460"/>
                <a:gd name="T42" fmla="*/ 1052 w 2652"/>
                <a:gd name="T43" fmla="*/ 424 h 3460"/>
                <a:gd name="T44" fmla="*/ 1133 w 2652"/>
                <a:gd name="T45" fmla="*/ 345 h 3460"/>
                <a:gd name="T46" fmla="*/ 1287 w 2652"/>
                <a:gd name="T47" fmla="*/ 234 h 3460"/>
                <a:gd name="T48" fmla="*/ 1415 w 2652"/>
                <a:gd name="T49" fmla="*/ 230 h 3460"/>
                <a:gd name="T50" fmla="*/ 1575 w 2652"/>
                <a:gd name="T51" fmla="*/ 294 h 3460"/>
                <a:gd name="T52" fmla="*/ 1620 w 2652"/>
                <a:gd name="T53" fmla="*/ 141 h 3460"/>
                <a:gd name="T54" fmla="*/ 1649 w 2652"/>
                <a:gd name="T55" fmla="*/ 27 h 3460"/>
                <a:gd name="T56" fmla="*/ 1720 w 2652"/>
                <a:gd name="T57" fmla="*/ 0 h 3460"/>
                <a:gd name="T58" fmla="*/ 1781 w 2652"/>
                <a:gd name="T59" fmla="*/ 15 h 3460"/>
                <a:gd name="T60" fmla="*/ 1875 w 2652"/>
                <a:gd name="T61" fmla="*/ 59 h 3460"/>
                <a:gd name="T62" fmla="*/ 1890 w 2652"/>
                <a:gd name="T63" fmla="*/ 100 h 3460"/>
                <a:gd name="T64" fmla="*/ 2004 w 2652"/>
                <a:gd name="T65" fmla="*/ 209 h 3460"/>
                <a:gd name="T66" fmla="*/ 2049 w 2652"/>
                <a:gd name="T67" fmla="*/ 220 h 3460"/>
                <a:gd name="T68" fmla="*/ 2292 w 2652"/>
                <a:gd name="T69" fmla="*/ 327 h 3460"/>
                <a:gd name="T70" fmla="*/ 2464 w 2652"/>
                <a:gd name="T71" fmla="*/ 429 h 3460"/>
                <a:gd name="T72" fmla="*/ 2579 w 2652"/>
                <a:gd name="T73" fmla="*/ 534 h 3460"/>
                <a:gd name="T74" fmla="*/ 2636 w 2652"/>
                <a:gd name="T75" fmla="*/ 615 h 3460"/>
                <a:gd name="T76" fmla="*/ 2600 w 2652"/>
                <a:gd name="T77" fmla="*/ 732 h 3460"/>
                <a:gd name="T78" fmla="*/ 2601 w 2652"/>
                <a:gd name="T79" fmla="*/ 1046 h 3460"/>
                <a:gd name="T80" fmla="*/ 2523 w 2652"/>
                <a:gd name="T81" fmla="*/ 1107 h 3460"/>
                <a:gd name="T82" fmla="*/ 2349 w 2652"/>
                <a:gd name="T83" fmla="*/ 1260 h 3460"/>
                <a:gd name="T84" fmla="*/ 2418 w 2652"/>
                <a:gd name="T85" fmla="*/ 1352 h 3460"/>
                <a:gd name="T86" fmla="*/ 2358 w 2652"/>
                <a:gd name="T87" fmla="*/ 1364 h 3460"/>
                <a:gd name="T88" fmla="*/ 2516 w 2652"/>
                <a:gd name="T89" fmla="*/ 1466 h 3460"/>
                <a:gd name="T90" fmla="*/ 2466 w 2652"/>
                <a:gd name="T91" fmla="*/ 1661 h 3460"/>
                <a:gd name="T92" fmla="*/ 2526 w 2652"/>
                <a:gd name="T93" fmla="*/ 1725 h 3460"/>
                <a:gd name="T94" fmla="*/ 2518 w 2652"/>
                <a:gd name="T95" fmla="*/ 1866 h 3460"/>
                <a:gd name="T96" fmla="*/ 2561 w 2652"/>
                <a:gd name="T97" fmla="*/ 2001 h 3460"/>
                <a:gd name="T98" fmla="*/ 2535 w 2652"/>
                <a:gd name="T99" fmla="*/ 2176 h 3460"/>
                <a:gd name="T100" fmla="*/ 2445 w 2652"/>
                <a:gd name="T101" fmla="*/ 2420 h 3460"/>
                <a:gd name="T102" fmla="*/ 2419 w 2652"/>
                <a:gd name="T103" fmla="*/ 2546 h 3460"/>
                <a:gd name="T104" fmla="*/ 2399 w 2652"/>
                <a:gd name="T105" fmla="*/ 2672 h 3460"/>
                <a:gd name="T106" fmla="*/ 2380 w 2652"/>
                <a:gd name="T107" fmla="*/ 2737 h 3460"/>
                <a:gd name="T108" fmla="*/ 2361 w 2652"/>
                <a:gd name="T109" fmla="*/ 2814 h 3460"/>
                <a:gd name="T110" fmla="*/ 2236 w 2652"/>
                <a:gd name="T111" fmla="*/ 2861 h 3460"/>
                <a:gd name="T112" fmla="*/ 2181 w 2652"/>
                <a:gd name="T113" fmla="*/ 2965 h 3460"/>
                <a:gd name="T114" fmla="*/ 2172 w 2652"/>
                <a:gd name="T115" fmla="*/ 3143 h 3460"/>
                <a:gd name="T116" fmla="*/ 2097 w 2652"/>
                <a:gd name="T117" fmla="*/ 3350 h 3460"/>
                <a:gd name="T118" fmla="*/ 2010 w 2652"/>
                <a:gd name="T119" fmla="*/ 3426 h 3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52" h="3460">
                  <a:moveTo>
                    <a:pt x="1984" y="3447"/>
                  </a:moveTo>
                  <a:cubicBezTo>
                    <a:pt x="1976" y="3443"/>
                    <a:pt x="1951" y="3422"/>
                    <a:pt x="1928" y="3402"/>
                  </a:cubicBezTo>
                  <a:cubicBezTo>
                    <a:pt x="1906" y="3381"/>
                    <a:pt x="1879" y="3357"/>
                    <a:pt x="1869" y="3349"/>
                  </a:cubicBezTo>
                  <a:cubicBezTo>
                    <a:pt x="1848" y="3332"/>
                    <a:pt x="1850" y="3345"/>
                    <a:pt x="1854" y="3221"/>
                  </a:cubicBezTo>
                  <a:lnTo>
                    <a:pt x="1855" y="3162"/>
                  </a:lnTo>
                  <a:lnTo>
                    <a:pt x="1838" y="3130"/>
                  </a:lnTo>
                  <a:cubicBezTo>
                    <a:pt x="1802" y="3065"/>
                    <a:pt x="1737" y="2997"/>
                    <a:pt x="1656" y="2941"/>
                  </a:cubicBezTo>
                  <a:cubicBezTo>
                    <a:pt x="1617" y="2915"/>
                    <a:pt x="1597" y="2912"/>
                    <a:pt x="1561" y="2928"/>
                  </a:cubicBezTo>
                  <a:cubicBezTo>
                    <a:pt x="1548" y="2933"/>
                    <a:pt x="1535" y="2938"/>
                    <a:pt x="1531" y="2938"/>
                  </a:cubicBezTo>
                  <a:cubicBezTo>
                    <a:pt x="1515" y="2938"/>
                    <a:pt x="1466" y="2909"/>
                    <a:pt x="1449" y="2891"/>
                  </a:cubicBezTo>
                  <a:cubicBezTo>
                    <a:pt x="1433" y="2874"/>
                    <a:pt x="1432" y="2871"/>
                    <a:pt x="1430" y="2827"/>
                  </a:cubicBezTo>
                  <a:cubicBezTo>
                    <a:pt x="1426" y="2765"/>
                    <a:pt x="1416" y="2750"/>
                    <a:pt x="1363" y="2717"/>
                  </a:cubicBezTo>
                  <a:cubicBezTo>
                    <a:pt x="1310" y="2686"/>
                    <a:pt x="1299" y="2673"/>
                    <a:pt x="1287" y="2631"/>
                  </a:cubicBezTo>
                  <a:cubicBezTo>
                    <a:pt x="1270" y="2567"/>
                    <a:pt x="1268" y="2563"/>
                    <a:pt x="1253" y="2545"/>
                  </a:cubicBezTo>
                  <a:cubicBezTo>
                    <a:pt x="1245" y="2536"/>
                    <a:pt x="1222" y="2519"/>
                    <a:pt x="1202" y="2509"/>
                  </a:cubicBezTo>
                  <a:cubicBezTo>
                    <a:pt x="1182" y="2499"/>
                    <a:pt x="1163" y="2487"/>
                    <a:pt x="1159" y="2482"/>
                  </a:cubicBezTo>
                  <a:cubicBezTo>
                    <a:pt x="1153" y="2474"/>
                    <a:pt x="1154" y="2458"/>
                    <a:pt x="1162" y="2402"/>
                  </a:cubicBezTo>
                  <a:cubicBezTo>
                    <a:pt x="1165" y="2384"/>
                    <a:pt x="1163" y="2380"/>
                    <a:pt x="1153" y="2369"/>
                  </a:cubicBezTo>
                  <a:cubicBezTo>
                    <a:pt x="1144" y="2360"/>
                    <a:pt x="1135" y="2356"/>
                    <a:pt x="1124" y="2356"/>
                  </a:cubicBezTo>
                  <a:cubicBezTo>
                    <a:pt x="1109" y="2356"/>
                    <a:pt x="1103" y="2351"/>
                    <a:pt x="1063" y="2306"/>
                  </a:cubicBezTo>
                  <a:cubicBezTo>
                    <a:pt x="1013" y="2249"/>
                    <a:pt x="987" y="2232"/>
                    <a:pt x="937" y="2220"/>
                  </a:cubicBezTo>
                  <a:cubicBezTo>
                    <a:pt x="870" y="2205"/>
                    <a:pt x="830" y="2220"/>
                    <a:pt x="840" y="2257"/>
                  </a:cubicBezTo>
                  <a:cubicBezTo>
                    <a:pt x="846" y="2276"/>
                    <a:pt x="844" y="2276"/>
                    <a:pt x="783" y="2265"/>
                  </a:cubicBezTo>
                  <a:cubicBezTo>
                    <a:pt x="737" y="2256"/>
                    <a:pt x="687" y="2232"/>
                    <a:pt x="674" y="2213"/>
                  </a:cubicBezTo>
                  <a:cubicBezTo>
                    <a:pt x="668" y="2206"/>
                    <a:pt x="662" y="2181"/>
                    <a:pt x="658" y="2149"/>
                  </a:cubicBezTo>
                  <a:cubicBezTo>
                    <a:pt x="650" y="2092"/>
                    <a:pt x="640" y="2072"/>
                    <a:pt x="608" y="2037"/>
                  </a:cubicBezTo>
                  <a:cubicBezTo>
                    <a:pt x="574" y="2000"/>
                    <a:pt x="543" y="1982"/>
                    <a:pt x="502" y="1975"/>
                  </a:cubicBezTo>
                  <a:cubicBezTo>
                    <a:pt x="482" y="1971"/>
                    <a:pt x="461" y="1964"/>
                    <a:pt x="456" y="1960"/>
                  </a:cubicBezTo>
                  <a:cubicBezTo>
                    <a:pt x="442" y="1946"/>
                    <a:pt x="428" y="1911"/>
                    <a:pt x="422" y="1875"/>
                  </a:cubicBezTo>
                  <a:cubicBezTo>
                    <a:pt x="418" y="1843"/>
                    <a:pt x="418" y="1838"/>
                    <a:pt x="432" y="1796"/>
                  </a:cubicBezTo>
                  <a:cubicBezTo>
                    <a:pt x="459" y="1709"/>
                    <a:pt x="449" y="1682"/>
                    <a:pt x="383" y="1666"/>
                  </a:cubicBezTo>
                  <a:cubicBezTo>
                    <a:pt x="363" y="1661"/>
                    <a:pt x="343" y="1654"/>
                    <a:pt x="339" y="1651"/>
                  </a:cubicBezTo>
                  <a:cubicBezTo>
                    <a:pt x="328" y="1642"/>
                    <a:pt x="319" y="1603"/>
                    <a:pt x="313" y="1549"/>
                  </a:cubicBezTo>
                  <a:cubicBezTo>
                    <a:pt x="302" y="1442"/>
                    <a:pt x="296" y="1413"/>
                    <a:pt x="282" y="1401"/>
                  </a:cubicBezTo>
                  <a:cubicBezTo>
                    <a:pt x="271" y="1391"/>
                    <a:pt x="265" y="1389"/>
                    <a:pt x="248" y="1392"/>
                  </a:cubicBezTo>
                  <a:cubicBezTo>
                    <a:pt x="230" y="1394"/>
                    <a:pt x="228" y="1394"/>
                    <a:pt x="225" y="1384"/>
                  </a:cubicBezTo>
                  <a:cubicBezTo>
                    <a:pt x="224" y="1378"/>
                    <a:pt x="226" y="1348"/>
                    <a:pt x="229" y="1317"/>
                  </a:cubicBezTo>
                  <a:cubicBezTo>
                    <a:pt x="242" y="1209"/>
                    <a:pt x="225" y="1180"/>
                    <a:pt x="140" y="1166"/>
                  </a:cubicBezTo>
                  <a:cubicBezTo>
                    <a:pt x="118" y="1162"/>
                    <a:pt x="94" y="1156"/>
                    <a:pt x="86" y="1151"/>
                  </a:cubicBezTo>
                  <a:cubicBezTo>
                    <a:pt x="54" y="1134"/>
                    <a:pt x="0" y="1052"/>
                    <a:pt x="0" y="1020"/>
                  </a:cubicBezTo>
                  <a:cubicBezTo>
                    <a:pt x="0" y="991"/>
                    <a:pt x="10" y="983"/>
                    <a:pt x="73" y="961"/>
                  </a:cubicBezTo>
                  <a:cubicBezTo>
                    <a:pt x="133" y="941"/>
                    <a:pt x="149" y="914"/>
                    <a:pt x="142" y="847"/>
                  </a:cubicBezTo>
                  <a:cubicBezTo>
                    <a:pt x="136" y="791"/>
                    <a:pt x="136" y="784"/>
                    <a:pt x="146" y="784"/>
                  </a:cubicBezTo>
                  <a:cubicBezTo>
                    <a:pt x="164" y="784"/>
                    <a:pt x="184" y="773"/>
                    <a:pt x="189" y="761"/>
                  </a:cubicBezTo>
                  <a:cubicBezTo>
                    <a:pt x="192" y="754"/>
                    <a:pt x="193" y="740"/>
                    <a:pt x="192" y="729"/>
                  </a:cubicBezTo>
                  <a:cubicBezTo>
                    <a:pt x="188" y="705"/>
                    <a:pt x="201" y="680"/>
                    <a:pt x="248" y="624"/>
                  </a:cubicBezTo>
                  <a:cubicBezTo>
                    <a:pt x="267" y="602"/>
                    <a:pt x="282" y="583"/>
                    <a:pt x="283" y="583"/>
                  </a:cubicBezTo>
                  <a:cubicBezTo>
                    <a:pt x="283" y="582"/>
                    <a:pt x="293" y="587"/>
                    <a:pt x="304" y="595"/>
                  </a:cubicBezTo>
                  <a:cubicBezTo>
                    <a:pt x="320" y="606"/>
                    <a:pt x="330" y="609"/>
                    <a:pt x="349" y="609"/>
                  </a:cubicBezTo>
                  <a:cubicBezTo>
                    <a:pt x="372" y="609"/>
                    <a:pt x="374" y="607"/>
                    <a:pt x="409" y="576"/>
                  </a:cubicBezTo>
                  <a:cubicBezTo>
                    <a:pt x="430" y="557"/>
                    <a:pt x="449" y="544"/>
                    <a:pt x="453" y="545"/>
                  </a:cubicBezTo>
                  <a:cubicBezTo>
                    <a:pt x="456" y="546"/>
                    <a:pt x="465" y="561"/>
                    <a:pt x="473" y="577"/>
                  </a:cubicBezTo>
                  <a:cubicBezTo>
                    <a:pt x="490" y="614"/>
                    <a:pt x="499" y="623"/>
                    <a:pt x="515" y="619"/>
                  </a:cubicBezTo>
                  <a:cubicBezTo>
                    <a:pt x="529" y="615"/>
                    <a:pt x="531" y="601"/>
                    <a:pt x="520" y="582"/>
                  </a:cubicBezTo>
                  <a:cubicBezTo>
                    <a:pt x="516" y="575"/>
                    <a:pt x="513" y="568"/>
                    <a:pt x="513" y="566"/>
                  </a:cubicBezTo>
                  <a:cubicBezTo>
                    <a:pt x="513" y="564"/>
                    <a:pt x="527" y="562"/>
                    <a:pt x="544" y="563"/>
                  </a:cubicBezTo>
                  <a:cubicBezTo>
                    <a:pt x="570" y="563"/>
                    <a:pt x="577" y="561"/>
                    <a:pt x="585" y="553"/>
                  </a:cubicBezTo>
                  <a:cubicBezTo>
                    <a:pt x="596" y="542"/>
                    <a:pt x="596" y="542"/>
                    <a:pt x="581" y="512"/>
                  </a:cubicBezTo>
                  <a:cubicBezTo>
                    <a:pt x="576" y="503"/>
                    <a:pt x="691" y="478"/>
                    <a:pt x="740" y="478"/>
                  </a:cubicBezTo>
                  <a:cubicBezTo>
                    <a:pt x="763" y="478"/>
                    <a:pt x="766" y="480"/>
                    <a:pt x="791" y="503"/>
                  </a:cubicBezTo>
                  <a:cubicBezTo>
                    <a:pt x="830" y="539"/>
                    <a:pt x="837" y="540"/>
                    <a:pt x="889" y="507"/>
                  </a:cubicBezTo>
                  <a:lnTo>
                    <a:pt x="907" y="496"/>
                  </a:lnTo>
                  <a:lnTo>
                    <a:pt x="931" y="517"/>
                  </a:lnTo>
                  <a:cubicBezTo>
                    <a:pt x="955" y="536"/>
                    <a:pt x="964" y="540"/>
                    <a:pt x="986" y="537"/>
                  </a:cubicBezTo>
                  <a:cubicBezTo>
                    <a:pt x="1001" y="536"/>
                    <a:pt x="1029" y="515"/>
                    <a:pt x="1041" y="494"/>
                  </a:cubicBezTo>
                  <a:cubicBezTo>
                    <a:pt x="1051" y="478"/>
                    <a:pt x="1052" y="470"/>
                    <a:pt x="1052" y="424"/>
                  </a:cubicBezTo>
                  <a:lnTo>
                    <a:pt x="1052" y="372"/>
                  </a:lnTo>
                  <a:lnTo>
                    <a:pt x="1083" y="374"/>
                  </a:lnTo>
                  <a:cubicBezTo>
                    <a:pt x="1121" y="375"/>
                    <a:pt x="1132" y="369"/>
                    <a:pt x="1133" y="345"/>
                  </a:cubicBezTo>
                  <a:cubicBezTo>
                    <a:pt x="1133" y="328"/>
                    <a:pt x="1134" y="327"/>
                    <a:pt x="1173" y="312"/>
                  </a:cubicBezTo>
                  <a:cubicBezTo>
                    <a:pt x="1196" y="303"/>
                    <a:pt x="1224" y="291"/>
                    <a:pt x="1237" y="285"/>
                  </a:cubicBezTo>
                  <a:cubicBezTo>
                    <a:pt x="1260" y="274"/>
                    <a:pt x="1287" y="247"/>
                    <a:pt x="1287" y="234"/>
                  </a:cubicBezTo>
                  <a:cubicBezTo>
                    <a:pt x="1287" y="223"/>
                    <a:pt x="1296" y="221"/>
                    <a:pt x="1308" y="229"/>
                  </a:cubicBezTo>
                  <a:cubicBezTo>
                    <a:pt x="1318" y="236"/>
                    <a:pt x="1328" y="237"/>
                    <a:pt x="1368" y="234"/>
                  </a:cubicBezTo>
                  <a:lnTo>
                    <a:pt x="1415" y="230"/>
                  </a:lnTo>
                  <a:lnTo>
                    <a:pt x="1463" y="278"/>
                  </a:lnTo>
                  <a:cubicBezTo>
                    <a:pt x="1509" y="324"/>
                    <a:pt x="1515" y="328"/>
                    <a:pt x="1542" y="325"/>
                  </a:cubicBezTo>
                  <a:cubicBezTo>
                    <a:pt x="1559" y="324"/>
                    <a:pt x="1572" y="311"/>
                    <a:pt x="1575" y="294"/>
                  </a:cubicBezTo>
                  <a:cubicBezTo>
                    <a:pt x="1577" y="282"/>
                    <a:pt x="1574" y="258"/>
                    <a:pt x="1566" y="224"/>
                  </a:cubicBezTo>
                  <a:cubicBezTo>
                    <a:pt x="1555" y="176"/>
                    <a:pt x="1554" y="169"/>
                    <a:pt x="1561" y="159"/>
                  </a:cubicBezTo>
                  <a:cubicBezTo>
                    <a:pt x="1569" y="147"/>
                    <a:pt x="1575" y="145"/>
                    <a:pt x="1620" y="141"/>
                  </a:cubicBezTo>
                  <a:cubicBezTo>
                    <a:pt x="1638" y="140"/>
                    <a:pt x="1658" y="136"/>
                    <a:pt x="1665" y="132"/>
                  </a:cubicBezTo>
                  <a:cubicBezTo>
                    <a:pt x="1700" y="116"/>
                    <a:pt x="1699" y="54"/>
                    <a:pt x="1663" y="54"/>
                  </a:cubicBezTo>
                  <a:cubicBezTo>
                    <a:pt x="1645" y="54"/>
                    <a:pt x="1642" y="48"/>
                    <a:pt x="1649" y="27"/>
                  </a:cubicBezTo>
                  <a:cubicBezTo>
                    <a:pt x="1654" y="11"/>
                    <a:pt x="1655" y="10"/>
                    <a:pt x="1669" y="12"/>
                  </a:cubicBezTo>
                  <a:cubicBezTo>
                    <a:pt x="1678" y="14"/>
                    <a:pt x="1691" y="12"/>
                    <a:pt x="1702" y="8"/>
                  </a:cubicBezTo>
                  <a:lnTo>
                    <a:pt x="1720" y="0"/>
                  </a:lnTo>
                  <a:lnTo>
                    <a:pt x="1720" y="19"/>
                  </a:lnTo>
                  <a:cubicBezTo>
                    <a:pt x="1720" y="57"/>
                    <a:pt x="1754" y="66"/>
                    <a:pt x="1769" y="32"/>
                  </a:cubicBezTo>
                  <a:cubicBezTo>
                    <a:pt x="1774" y="23"/>
                    <a:pt x="1779" y="15"/>
                    <a:pt x="1781" y="15"/>
                  </a:cubicBezTo>
                  <a:cubicBezTo>
                    <a:pt x="1783" y="15"/>
                    <a:pt x="1788" y="25"/>
                    <a:pt x="1791" y="38"/>
                  </a:cubicBezTo>
                  <a:cubicBezTo>
                    <a:pt x="1802" y="82"/>
                    <a:pt x="1829" y="96"/>
                    <a:pt x="1857" y="71"/>
                  </a:cubicBezTo>
                  <a:cubicBezTo>
                    <a:pt x="1865" y="65"/>
                    <a:pt x="1873" y="59"/>
                    <a:pt x="1875" y="59"/>
                  </a:cubicBezTo>
                  <a:cubicBezTo>
                    <a:pt x="1877" y="59"/>
                    <a:pt x="1884" y="68"/>
                    <a:pt x="1890" y="78"/>
                  </a:cubicBezTo>
                  <a:lnTo>
                    <a:pt x="1900" y="98"/>
                  </a:lnTo>
                  <a:lnTo>
                    <a:pt x="1890" y="100"/>
                  </a:lnTo>
                  <a:cubicBezTo>
                    <a:pt x="1877" y="104"/>
                    <a:pt x="1844" y="159"/>
                    <a:pt x="1840" y="184"/>
                  </a:cubicBezTo>
                  <a:cubicBezTo>
                    <a:pt x="1837" y="208"/>
                    <a:pt x="1849" y="220"/>
                    <a:pt x="1883" y="224"/>
                  </a:cubicBezTo>
                  <a:cubicBezTo>
                    <a:pt x="1914" y="228"/>
                    <a:pt x="1937" y="226"/>
                    <a:pt x="2004" y="209"/>
                  </a:cubicBezTo>
                  <a:cubicBezTo>
                    <a:pt x="2054" y="196"/>
                    <a:pt x="2095" y="195"/>
                    <a:pt x="2099" y="206"/>
                  </a:cubicBezTo>
                  <a:cubicBezTo>
                    <a:pt x="2100" y="210"/>
                    <a:pt x="2095" y="212"/>
                    <a:pt x="2080" y="212"/>
                  </a:cubicBezTo>
                  <a:cubicBezTo>
                    <a:pt x="2069" y="212"/>
                    <a:pt x="2055" y="215"/>
                    <a:pt x="2049" y="220"/>
                  </a:cubicBezTo>
                  <a:cubicBezTo>
                    <a:pt x="2036" y="229"/>
                    <a:pt x="2035" y="247"/>
                    <a:pt x="2047" y="257"/>
                  </a:cubicBezTo>
                  <a:cubicBezTo>
                    <a:pt x="2064" y="273"/>
                    <a:pt x="2198" y="335"/>
                    <a:pt x="2227" y="340"/>
                  </a:cubicBezTo>
                  <a:cubicBezTo>
                    <a:pt x="2256" y="346"/>
                    <a:pt x="2256" y="346"/>
                    <a:pt x="2292" y="327"/>
                  </a:cubicBezTo>
                  <a:cubicBezTo>
                    <a:pt x="2328" y="309"/>
                    <a:pt x="2328" y="309"/>
                    <a:pt x="2338" y="318"/>
                  </a:cubicBezTo>
                  <a:cubicBezTo>
                    <a:pt x="2344" y="323"/>
                    <a:pt x="2357" y="346"/>
                    <a:pt x="2367" y="367"/>
                  </a:cubicBezTo>
                  <a:cubicBezTo>
                    <a:pt x="2400" y="436"/>
                    <a:pt x="2417" y="446"/>
                    <a:pt x="2464" y="429"/>
                  </a:cubicBezTo>
                  <a:cubicBezTo>
                    <a:pt x="2479" y="424"/>
                    <a:pt x="2492" y="420"/>
                    <a:pt x="2493" y="421"/>
                  </a:cubicBezTo>
                  <a:cubicBezTo>
                    <a:pt x="2494" y="422"/>
                    <a:pt x="2493" y="437"/>
                    <a:pt x="2490" y="455"/>
                  </a:cubicBezTo>
                  <a:cubicBezTo>
                    <a:pt x="2480" y="516"/>
                    <a:pt x="2493" y="527"/>
                    <a:pt x="2579" y="534"/>
                  </a:cubicBezTo>
                  <a:lnTo>
                    <a:pt x="2640" y="539"/>
                  </a:lnTo>
                  <a:lnTo>
                    <a:pt x="2633" y="553"/>
                  </a:lnTo>
                  <a:cubicBezTo>
                    <a:pt x="2626" y="565"/>
                    <a:pt x="2626" y="570"/>
                    <a:pt x="2636" y="615"/>
                  </a:cubicBezTo>
                  <a:cubicBezTo>
                    <a:pt x="2642" y="641"/>
                    <a:pt x="2648" y="668"/>
                    <a:pt x="2649" y="674"/>
                  </a:cubicBezTo>
                  <a:cubicBezTo>
                    <a:pt x="2652" y="684"/>
                    <a:pt x="2651" y="685"/>
                    <a:pt x="2636" y="685"/>
                  </a:cubicBezTo>
                  <a:cubicBezTo>
                    <a:pt x="2615" y="685"/>
                    <a:pt x="2612" y="689"/>
                    <a:pt x="2600" y="732"/>
                  </a:cubicBezTo>
                  <a:cubicBezTo>
                    <a:pt x="2571" y="834"/>
                    <a:pt x="2556" y="920"/>
                    <a:pt x="2556" y="990"/>
                  </a:cubicBezTo>
                  <a:cubicBezTo>
                    <a:pt x="2556" y="1039"/>
                    <a:pt x="2559" y="1045"/>
                    <a:pt x="2584" y="1045"/>
                  </a:cubicBezTo>
                  <a:lnTo>
                    <a:pt x="2601" y="1046"/>
                  </a:lnTo>
                  <a:lnTo>
                    <a:pt x="2585" y="1053"/>
                  </a:lnTo>
                  <a:cubicBezTo>
                    <a:pt x="2560" y="1064"/>
                    <a:pt x="2548" y="1078"/>
                    <a:pt x="2544" y="1100"/>
                  </a:cubicBezTo>
                  <a:cubicBezTo>
                    <a:pt x="2541" y="1122"/>
                    <a:pt x="2538" y="1123"/>
                    <a:pt x="2523" y="1107"/>
                  </a:cubicBezTo>
                  <a:cubicBezTo>
                    <a:pt x="2510" y="1093"/>
                    <a:pt x="2491" y="1091"/>
                    <a:pt x="2459" y="1100"/>
                  </a:cubicBezTo>
                  <a:cubicBezTo>
                    <a:pt x="2419" y="1112"/>
                    <a:pt x="2407" y="1124"/>
                    <a:pt x="2376" y="1186"/>
                  </a:cubicBezTo>
                  <a:cubicBezTo>
                    <a:pt x="2350" y="1235"/>
                    <a:pt x="2347" y="1245"/>
                    <a:pt x="2349" y="1260"/>
                  </a:cubicBezTo>
                  <a:cubicBezTo>
                    <a:pt x="2351" y="1270"/>
                    <a:pt x="2357" y="1280"/>
                    <a:pt x="2364" y="1285"/>
                  </a:cubicBezTo>
                  <a:cubicBezTo>
                    <a:pt x="2370" y="1289"/>
                    <a:pt x="2376" y="1297"/>
                    <a:pt x="2376" y="1302"/>
                  </a:cubicBezTo>
                  <a:cubicBezTo>
                    <a:pt x="2376" y="1312"/>
                    <a:pt x="2396" y="1335"/>
                    <a:pt x="2418" y="1352"/>
                  </a:cubicBezTo>
                  <a:cubicBezTo>
                    <a:pt x="2430" y="1361"/>
                    <a:pt x="2430" y="1361"/>
                    <a:pt x="2403" y="1358"/>
                  </a:cubicBezTo>
                  <a:cubicBezTo>
                    <a:pt x="2389" y="1357"/>
                    <a:pt x="2373" y="1354"/>
                    <a:pt x="2369" y="1353"/>
                  </a:cubicBezTo>
                  <a:cubicBezTo>
                    <a:pt x="2365" y="1351"/>
                    <a:pt x="2361" y="1355"/>
                    <a:pt x="2358" y="1364"/>
                  </a:cubicBezTo>
                  <a:lnTo>
                    <a:pt x="2353" y="1378"/>
                  </a:lnTo>
                  <a:lnTo>
                    <a:pt x="2434" y="1422"/>
                  </a:lnTo>
                  <a:lnTo>
                    <a:pt x="2516" y="1466"/>
                  </a:lnTo>
                  <a:lnTo>
                    <a:pt x="2517" y="1485"/>
                  </a:lnTo>
                  <a:cubicBezTo>
                    <a:pt x="2518" y="1498"/>
                    <a:pt x="2513" y="1519"/>
                    <a:pt x="2498" y="1556"/>
                  </a:cubicBezTo>
                  <a:cubicBezTo>
                    <a:pt x="2470" y="1625"/>
                    <a:pt x="2466" y="1639"/>
                    <a:pt x="2466" y="1661"/>
                  </a:cubicBezTo>
                  <a:cubicBezTo>
                    <a:pt x="2466" y="1687"/>
                    <a:pt x="2475" y="1694"/>
                    <a:pt x="2502" y="1687"/>
                  </a:cubicBezTo>
                  <a:cubicBezTo>
                    <a:pt x="2515" y="1684"/>
                    <a:pt x="2524" y="1684"/>
                    <a:pt x="2526" y="1687"/>
                  </a:cubicBezTo>
                  <a:cubicBezTo>
                    <a:pt x="2528" y="1690"/>
                    <a:pt x="2527" y="1707"/>
                    <a:pt x="2526" y="1725"/>
                  </a:cubicBezTo>
                  <a:cubicBezTo>
                    <a:pt x="2523" y="1750"/>
                    <a:pt x="2518" y="1767"/>
                    <a:pt x="2506" y="1790"/>
                  </a:cubicBezTo>
                  <a:cubicBezTo>
                    <a:pt x="2487" y="1827"/>
                    <a:pt x="2484" y="1855"/>
                    <a:pt x="2499" y="1863"/>
                  </a:cubicBezTo>
                  <a:cubicBezTo>
                    <a:pt x="2505" y="1866"/>
                    <a:pt x="2513" y="1867"/>
                    <a:pt x="2518" y="1866"/>
                  </a:cubicBezTo>
                  <a:cubicBezTo>
                    <a:pt x="2530" y="1862"/>
                    <a:pt x="2530" y="1861"/>
                    <a:pt x="2520" y="1900"/>
                  </a:cubicBezTo>
                  <a:cubicBezTo>
                    <a:pt x="2509" y="1945"/>
                    <a:pt x="2513" y="1963"/>
                    <a:pt x="2540" y="1982"/>
                  </a:cubicBezTo>
                  <a:cubicBezTo>
                    <a:pt x="2551" y="1990"/>
                    <a:pt x="2561" y="1999"/>
                    <a:pt x="2561" y="2001"/>
                  </a:cubicBezTo>
                  <a:cubicBezTo>
                    <a:pt x="2561" y="2003"/>
                    <a:pt x="2554" y="2008"/>
                    <a:pt x="2547" y="2011"/>
                  </a:cubicBezTo>
                  <a:cubicBezTo>
                    <a:pt x="2527" y="2020"/>
                    <a:pt x="2510" y="2042"/>
                    <a:pt x="2506" y="2064"/>
                  </a:cubicBezTo>
                  <a:cubicBezTo>
                    <a:pt x="2502" y="2088"/>
                    <a:pt x="2509" y="2115"/>
                    <a:pt x="2535" y="2176"/>
                  </a:cubicBezTo>
                  <a:cubicBezTo>
                    <a:pt x="2562" y="2238"/>
                    <a:pt x="2565" y="2259"/>
                    <a:pt x="2551" y="2288"/>
                  </a:cubicBezTo>
                  <a:cubicBezTo>
                    <a:pt x="2535" y="2322"/>
                    <a:pt x="2524" y="2331"/>
                    <a:pt x="2493" y="2337"/>
                  </a:cubicBezTo>
                  <a:cubicBezTo>
                    <a:pt x="2442" y="2348"/>
                    <a:pt x="2428" y="2371"/>
                    <a:pt x="2445" y="2420"/>
                  </a:cubicBezTo>
                  <a:cubicBezTo>
                    <a:pt x="2455" y="2451"/>
                    <a:pt x="2455" y="2453"/>
                    <a:pt x="2428" y="2451"/>
                  </a:cubicBezTo>
                  <a:cubicBezTo>
                    <a:pt x="2400" y="2449"/>
                    <a:pt x="2391" y="2454"/>
                    <a:pt x="2387" y="2477"/>
                  </a:cubicBezTo>
                  <a:cubicBezTo>
                    <a:pt x="2383" y="2500"/>
                    <a:pt x="2401" y="2537"/>
                    <a:pt x="2419" y="2546"/>
                  </a:cubicBezTo>
                  <a:lnTo>
                    <a:pt x="2433" y="2552"/>
                  </a:lnTo>
                  <a:lnTo>
                    <a:pt x="2409" y="2567"/>
                  </a:lnTo>
                  <a:cubicBezTo>
                    <a:pt x="2365" y="2595"/>
                    <a:pt x="2362" y="2629"/>
                    <a:pt x="2399" y="2672"/>
                  </a:cubicBezTo>
                  <a:cubicBezTo>
                    <a:pt x="2409" y="2684"/>
                    <a:pt x="2419" y="2699"/>
                    <a:pt x="2422" y="2704"/>
                  </a:cubicBezTo>
                  <a:cubicBezTo>
                    <a:pt x="2427" y="2714"/>
                    <a:pt x="2426" y="2715"/>
                    <a:pt x="2408" y="2721"/>
                  </a:cubicBezTo>
                  <a:cubicBezTo>
                    <a:pt x="2398" y="2724"/>
                    <a:pt x="2385" y="2731"/>
                    <a:pt x="2380" y="2737"/>
                  </a:cubicBezTo>
                  <a:cubicBezTo>
                    <a:pt x="2371" y="2746"/>
                    <a:pt x="2370" y="2750"/>
                    <a:pt x="2373" y="2783"/>
                  </a:cubicBezTo>
                  <a:lnTo>
                    <a:pt x="2376" y="2819"/>
                  </a:lnTo>
                  <a:lnTo>
                    <a:pt x="2361" y="2814"/>
                  </a:lnTo>
                  <a:cubicBezTo>
                    <a:pt x="2325" y="2804"/>
                    <a:pt x="2313" y="2810"/>
                    <a:pt x="2284" y="2858"/>
                  </a:cubicBezTo>
                  <a:cubicBezTo>
                    <a:pt x="2277" y="2869"/>
                    <a:pt x="2268" y="2879"/>
                    <a:pt x="2265" y="2879"/>
                  </a:cubicBezTo>
                  <a:cubicBezTo>
                    <a:pt x="2262" y="2879"/>
                    <a:pt x="2249" y="2871"/>
                    <a:pt x="2236" y="2861"/>
                  </a:cubicBezTo>
                  <a:cubicBezTo>
                    <a:pt x="2210" y="2843"/>
                    <a:pt x="2195" y="2840"/>
                    <a:pt x="2184" y="2852"/>
                  </a:cubicBezTo>
                  <a:cubicBezTo>
                    <a:pt x="2170" y="2866"/>
                    <a:pt x="2170" y="2883"/>
                    <a:pt x="2181" y="2915"/>
                  </a:cubicBezTo>
                  <a:cubicBezTo>
                    <a:pt x="2197" y="2964"/>
                    <a:pt x="2197" y="2961"/>
                    <a:pt x="2181" y="2965"/>
                  </a:cubicBezTo>
                  <a:cubicBezTo>
                    <a:pt x="2154" y="2971"/>
                    <a:pt x="2156" y="2994"/>
                    <a:pt x="2186" y="3046"/>
                  </a:cubicBezTo>
                  <a:cubicBezTo>
                    <a:pt x="2214" y="3095"/>
                    <a:pt x="2217" y="3107"/>
                    <a:pt x="2206" y="3126"/>
                  </a:cubicBezTo>
                  <a:cubicBezTo>
                    <a:pt x="2193" y="3149"/>
                    <a:pt x="2183" y="3154"/>
                    <a:pt x="2172" y="3143"/>
                  </a:cubicBezTo>
                  <a:cubicBezTo>
                    <a:pt x="2159" y="3131"/>
                    <a:pt x="2150" y="3133"/>
                    <a:pt x="2132" y="3155"/>
                  </a:cubicBezTo>
                  <a:cubicBezTo>
                    <a:pt x="2100" y="3193"/>
                    <a:pt x="2093" y="3215"/>
                    <a:pt x="2093" y="3273"/>
                  </a:cubicBezTo>
                  <a:cubicBezTo>
                    <a:pt x="2093" y="3301"/>
                    <a:pt x="2095" y="3336"/>
                    <a:pt x="2097" y="3350"/>
                  </a:cubicBezTo>
                  <a:lnTo>
                    <a:pt x="2101" y="3375"/>
                  </a:lnTo>
                  <a:lnTo>
                    <a:pt x="2080" y="3371"/>
                  </a:lnTo>
                  <a:cubicBezTo>
                    <a:pt x="2032" y="3362"/>
                    <a:pt x="2010" y="3379"/>
                    <a:pt x="2010" y="3426"/>
                  </a:cubicBezTo>
                  <a:cubicBezTo>
                    <a:pt x="2010" y="3458"/>
                    <a:pt x="2007" y="3460"/>
                    <a:pt x="1984" y="3447"/>
                  </a:cubicBez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2" name="Freeform 29">
              <a:extLst>
                <a:ext uri="{FF2B5EF4-FFF2-40B4-BE49-F238E27FC236}">
                  <a16:creationId xmlns:a16="http://schemas.microsoft.com/office/drawing/2014/main" id="{FB29B631-76D5-49C3-B06A-02DEC162FA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83642" y="2373247"/>
              <a:ext cx="2645664" cy="2233715"/>
            </a:xfrm>
            <a:custGeom>
              <a:avLst/>
              <a:gdLst>
                <a:gd name="T0" fmla="*/ 733 w 3960"/>
                <a:gd name="T1" fmla="*/ 3266 h 3344"/>
                <a:gd name="T2" fmla="*/ 650 w 3960"/>
                <a:gd name="T3" fmla="*/ 3125 h 3344"/>
                <a:gd name="T4" fmla="*/ 562 w 3960"/>
                <a:gd name="T5" fmla="*/ 2865 h 3344"/>
                <a:gd name="T6" fmla="*/ 556 w 3960"/>
                <a:gd name="T7" fmla="*/ 2665 h 3344"/>
                <a:gd name="T8" fmla="*/ 718 w 3960"/>
                <a:gd name="T9" fmla="*/ 2591 h 3344"/>
                <a:gd name="T10" fmla="*/ 767 w 3960"/>
                <a:gd name="T11" fmla="*/ 2220 h 3344"/>
                <a:gd name="T12" fmla="*/ 651 w 3960"/>
                <a:gd name="T13" fmla="*/ 1985 h 3344"/>
                <a:gd name="T14" fmla="*/ 416 w 3960"/>
                <a:gd name="T15" fmla="*/ 1839 h 3344"/>
                <a:gd name="T16" fmla="*/ 203 w 3960"/>
                <a:gd name="T17" fmla="*/ 1710 h 3344"/>
                <a:gd name="T18" fmla="*/ 45 w 3960"/>
                <a:gd name="T19" fmla="*/ 1605 h 3344"/>
                <a:gd name="T20" fmla="*/ 172 w 3960"/>
                <a:gd name="T21" fmla="*/ 1478 h 3344"/>
                <a:gd name="T22" fmla="*/ 411 w 3960"/>
                <a:gd name="T23" fmla="*/ 1267 h 3344"/>
                <a:gd name="T24" fmla="*/ 784 w 3960"/>
                <a:gd name="T25" fmla="*/ 1108 h 3344"/>
                <a:gd name="T26" fmla="*/ 1046 w 3960"/>
                <a:gd name="T27" fmla="*/ 967 h 3344"/>
                <a:gd name="T28" fmla="*/ 1182 w 3960"/>
                <a:gd name="T29" fmla="*/ 832 h 3344"/>
                <a:gd name="T30" fmla="*/ 1696 w 3960"/>
                <a:gd name="T31" fmla="*/ 809 h 3344"/>
                <a:gd name="T32" fmla="*/ 1906 w 3960"/>
                <a:gd name="T33" fmla="*/ 544 h 3344"/>
                <a:gd name="T34" fmla="*/ 1986 w 3960"/>
                <a:gd name="T35" fmla="*/ 359 h 3344"/>
                <a:gd name="T36" fmla="*/ 2158 w 3960"/>
                <a:gd name="T37" fmla="*/ 355 h 3344"/>
                <a:gd name="T38" fmla="*/ 2402 w 3960"/>
                <a:gd name="T39" fmla="*/ 391 h 3344"/>
                <a:gd name="T40" fmla="*/ 2516 w 3960"/>
                <a:gd name="T41" fmla="*/ 298 h 3344"/>
                <a:gd name="T42" fmla="*/ 2739 w 3960"/>
                <a:gd name="T43" fmla="*/ 122 h 3344"/>
                <a:gd name="T44" fmla="*/ 2900 w 3960"/>
                <a:gd name="T45" fmla="*/ 79 h 3344"/>
                <a:gd name="T46" fmla="*/ 3172 w 3960"/>
                <a:gd name="T47" fmla="*/ 273 h 3344"/>
                <a:gd name="T48" fmla="*/ 3197 w 3960"/>
                <a:gd name="T49" fmla="*/ 444 h 3344"/>
                <a:gd name="T50" fmla="*/ 3147 w 3960"/>
                <a:gd name="T51" fmla="*/ 705 h 3344"/>
                <a:gd name="T52" fmla="*/ 3325 w 3960"/>
                <a:gd name="T53" fmla="*/ 881 h 3344"/>
                <a:gd name="T54" fmla="*/ 3650 w 3960"/>
                <a:gd name="T55" fmla="*/ 999 h 3344"/>
                <a:gd name="T56" fmla="*/ 3619 w 3960"/>
                <a:gd name="T57" fmla="*/ 1338 h 3344"/>
                <a:gd name="T58" fmla="*/ 3741 w 3960"/>
                <a:gd name="T59" fmla="*/ 1502 h 3344"/>
                <a:gd name="T60" fmla="*/ 3708 w 3960"/>
                <a:gd name="T61" fmla="*/ 1637 h 3344"/>
                <a:gd name="T62" fmla="*/ 3813 w 3960"/>
                <a:gd name="T63" fmla="*/ 1826 h 3344"/>
                <a:gd name="T64" fmla="*/ 3939 w 3960"/>
                <a:gd name="T65" fmla="*/ 1982 h 3344"/>
                <a:gd name="T66" fmla="*/ 3894 w 3960"/>
                <a:gd name="T67" fmla="*/ 2238 h 3344"/>
                <a:gd name="T68" fmla="*/ 3689 w 3960"/>
                <a:gd name="T69" fmla="*/ 2421 h 3344"/>
                <a:gd name="T70" fmla="*/ 3385 w 3960"/>
                <a:gd name="T71" fmla="*/ 2596 h 3344"/>
                <a:gd name="T72" fmla="*/ 3432 w 3960"/>
                <a:gd name="T73" fmla="*/ 2955 h 3344"/>
                <a:gd name="T74" fmla="*/ 3137 w 3960"/>
                <a:gd name="T75" fmla="*/ 3020 h 3344"/>
                <a:gd name="T76" fmla="*/ 2910 w 3960"/>
                <a:gd name="T77" fmla="*/ 3092 h 3344"/>
                <a:gd name="T78" fmla="*/ 2719 w 3960"/>
                <a:gd name="T79" fmla="*/ 3087 h 3344"/>
                <a:gd name="T80" fmla="*/ 2483 w 3960"/>
                <a:gd name="T81" fmla="*/ 3185 h 3344"/>
                <a:gd name="T82" fmla="*/ 2216 w 3960"/>
                <a:gd name="T83" fmla="*/ 3251 h 3344"/>
                <a:gd name="T84" fmla="*/ 1981 w 3960"/>
                <a:gd name="T85" fmla="*/ 3219 h 3344"/>
                <a:gd name="T86" fmla="*/ 1842 w 3960"/>
                <a:gd name="T87" fmla="*/ 3211 h 3344"/>
                <a:gd name="T88" fmla="*/ 1585 w 3960"/>
                <a:gd name="T89" fmla="*/ 3134 h 3344"/>
                <a:gd name="T90" fmla="*/ 1230 w 3960"/>
                <a:gd name="T91" fmla="*/ 3162 h 3344"/>
                <a:gd name="T92" fmla="*/ 940 w 3960"/>
                <a:gd name="T93" fmla="*/ 3334 h 3344"/>
                <a:gd name="T94" fmla="*/ 2075 w 3960"/>
                <a:gd name="T95" fmla="*/ 1870 h 3344"/>
                <a:gd name="T96" fmla="*/ 2324 w 3960"/>
                <a:gd name="T97" fmla="*/ 1862 h 3344"/>
                <a:gd name="T98" fmla="*/ 2373 w 3960"/>
                <a:gd name="T99" fmla="*/ 1531 h 3344"/>
                <a:gd name="T100" fmla="*/ 2225 w 3960"/>
                <a:gd name="T101" fmla="*/ 1372 h 3344"/>
                <a:gd name="T102" fmla="*/ 1781 w 3960"/>
                <a:gd name="T103" fmla="*/ 1397 h 3344"/>
                <a:gd name="T104" fmla="*/ 1520 w 3960"/>
                <a:gd name="T105" fmla="*/ 1541 h 3344"/>
                <a:gd name="T106" fmla="*/ 1563 w 3960"/>
                <a:gd name="T107" fmla="*/ 1684 h 3344"/>
                <a:gd name="T108" fmla="*/ 1702 w 3960"/>
                <a:gd name="T109" fmla="*/ 1880 h 3344"/>
                <a:gd name="T110" fmla="*/ 1824 w 3960"/>
                <a:gd name="T111" fmla="*/ 2041 h 3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60" h="3344">
                  <a:moveTo>
                    <a:pt x="940" y="3334"/>
                  </a:moveTo>
                  <a:cubicBezTo>
                    <a:pt x="933" y="3331"/>
                    <a:pt x="930" y="3327"/>
                    <a:pt x="932" y="3318"/>
                  </a:cubicBezTo>
                  <a:cubicBezTo>
                    <a:pt x="935" y="3302"/>
                    <a:pt x="905" y="3272"/>
                    <a:pt x="878" y="3264"/>
                  </a:cubicBezTo>
                  <a:cubicBezTo>
                    <a:pt x="852" y="3257"/>
                    <a:pt x="837" y="3262"/>
                    <a:pt x="825" y="3282"/>
                  </a:cubicBezTo>
                  <a:cubicBezTo>
                    <a:pt x="814" y="3298"/>
                    <a:pt x="810" y="3298"/>
                    <a:pt x="802" y="3277"/>
                  </a:cubicBezTo>
                  <a:cubicBezTo>
                    <a:pt x="792" y="3253"/>
                    <a:pt x="775" y="3250"/>
                    <a:pt x="733" y="3266"/>
                  </a:cubicBezTo>
                  <a:cubicBezTo>
                    <a:pt x="715" y="3272"/>
                    <a:pt x="696" y="3279"/>
                    <a:pt x="692" y="3281"/>
                  </a:cubicBezTo>
                  <a:cubicBezTo>
                    <a:pt x="684" y="3285"/>
                    <a:pt x="684" y="3282"/>
                    <a:pt x="686" y="3260"/>
                  </a:cubicBezTo>
                  <a:cubicBezTo>
                    <a:pt x="690" y="3230"/>
                    <a:pt x="681" y="3201"/>
                    <a:pt x="668" y="3197"/>
                  </a:cubicBezTo>
                  <a:cubicBezTo>
                    <a:pt x="663" y="3195"/>
                    <a:pt x="651" y="3195"/>
                    <a:pt x="642" y="3197"/>
                  </a:cubicBezTo>
                  <a:cubicBezTo>
                    <a:pt x="630" y="3199"/>
                    <a:pt x="625" y="3198"/>
                    <a:pt x="625" y="3194"/>
                  </a:cubicBezTo>
                  <a:cubicBezTo>
                    <a:pt x="625" y="3191"/>
                    <a:pt x="636" y="3160"/>
                    <a:pt x="650" y="3125"/>
                  </a:cubicBezTo>
                  <a:cubicBezTo>
                    <a:pt x="680" y="3049"/>
                    <a:pt x="685" y="3014"/>
                    <a:pt x="669" y="2993"/>
                  </a:cubicBezTo>
                  <a:cubicBezTo>
                    <a:pt x="663" y="2986"/>
                    <a:pt x="640" y="2970"/>
                    <a:pt x="619" y="2959"/>
                  </a:cubicBezTo>
                  <a:cubicBezTo>
                    <a:pt x="597" y="2948"/>
                    <a:pt x="579" y="2938"/>
                    <a:pt x="578" y="2937"/>
                  </a:cubicBezTo>
                  <a:cubicBezTo>
                    <a:pt x="577" y="2936"/>
                    <a:pt x="579" y="2931"/>
                    <a:pt x="584" y="2926"/>
                  </a:cubicBezTo>
                  <a:cubicBezTo>
                    <a:pt x="592" y="2916"/>
                    <a:pt x="523" y="2905"/>
                    <a:pt x="518" y="2891"/>
                  </a:cubicBezTo>
                  <a:cubicBezTo>
                    <a:pt x="517" y="2887"/>
                    <a:pt x="575" y="2873"/>
                    <a:pt x="562" y="2865"/>
                  </a:cubicBezTo>
                  <a:cubicBezTo>
                    <a:pt x="549" y="2856"/>
                    <a:pt x="539" y="2847"/>
                    <a:pt x="539" y="2844"/>
                  </a:cubicBezTo>
                  <a:cubicBezTo>
                    <a:pt x="539" y="2842"/>
                    <a:pt x="549" y="2840"/>
                    <a:pt x="562" y="2840"/>
                  </a:cubicBezTo>
                  <a:cubicBezTo>
                    <a:pt x="590" y="2840"/>
                    <a:pt x="550" y="2831"/>
                    <a:pt x="552" y="2816"/>
                  </a:cubicBezTo>
                  <a:cubicBezTo>
                    <a:pt x="555" y="2790"/>
                    <a:pt x="591" y="2784"/>
                    <a:pt x="545" y="2798"/>
                  </a:cubicBezTo>
                  <a:cubicBezTo>
                    <a:pt x="504" y="2812"/>
                    <a:pt x="503" y="2805"/>
                    <a:pt x="533" y="2742"/>
                  </a:cubicBezTo>
                  <a:cubicBezTo>
                    <a:pt x="557" y="2692"/>
                    <a:pt x="531" y="2677"/>
                    <a:pt x="556" y="2665"/>
                  </a:cubicBezTo>
                  <a:cubicBezTo>
                    <a:pt x="591" y="2648"/>
                    <a:pt x="594" y="2622"/>
                    <a:pt x="605" y="2642"/>
                  </a:cubicBezTo>
                  <a:cubicBezTo>
                    <a:pt x="616" y="2661"/>
                    <a:pt x="643" y="2613"/>
                    <a:pt x="656" y="2613"/>
                  </a:cubicBezTo>
                  <a:cubicBezTo>
                    <a:pt x="671" y="2613"/>
                    <a:pt x="697" y="2689"/>
                    <a:pt x="702" y="2661"/>
                  </a:cubicBezTo>
                  <a:cubicBezTo>
                    <a:pt x="704" y="2647"/>
                    <a:pt x="707" y="2634"/>
                    <a:pt x="708" y="2633"/>
                  </a:cubicBezTo>
                  <a:cubicBezTo>
                    <a:pt x="709" y="2632"/>
                    <a:pt x="696" y="2604"/>
                    <a:pt x="713" y="2598"/>
                  </a:cubicBezTo>
                  <a:cubicBezTo>
                    <a:pt x="738" y="2589"/>
                    <a:pt x="714" y="2602"/>
                    <a:pt x="718" y="2591"/>
                  </a:cubicBezTo>
                  <a:cubicBezTo>
                    <a:pt x="726" y="2568"/>
                    <a:pt x="776" y="2563"/>
                    <a:pt x="744" y="2561"/>
                  </a:cubicBezTo>
                  <a:lnTo>
                    <a:pt x="717" y="2560"/>
                  </a:lnTo>
                  <a:lnTo>
                    <a:pt x="717" y="2519"/>
                  </a:lnTo>
                  <a:cubicBezTo>
                    <a:pt x="717" y="2469"/>
                    <a:pt x="730" y="2392"/>
                    <a:pt x="750" y="2314"/>
                  </a:cubicBezTo>
                  <a:cubicBezTo>
                    <a:pt x="763" y="2269"/>
                    <a:pt x="768" y="2256"/>
                    <a:pt x="773" y="2258"/>
                  </a:cubicBezTo>
                  <a:cubicBezTo>
                    <a:pt x="791" y="2265"/>
                    <a:pt x="759" y="2226"/>
                    <a:pt x="767" y="2220"/>
                  </a:cubicBezTo>
                  <a:cubicBezTo>
                    <a:pt x="775" y="2213"/>
                    <a:pt x="818" y="2250"/>
                    <a:pt x="803" y="2184"/>
                  </a:cubicBezTo>
                  <a:cubicBezTo>
                    <a:pt x="793" y="2140"/>
                    <a:pt x="789" y="2113"/>
                    <a:pt x="792" y="2109"/>
                  </a:cubicBezTo>
                  <a:cubicBezTo>
                    <a:pt x="813" y="2079"/>
                    <a:pt x="815" y="2075"/>
                    <a:pt x="810" y="2062"/>
                  </a:cubicBezTo>
                  <a:cubicBezTo>
                    <a:pt x="806" y="2050"/>
                    <a:pt x="804" y="2049"/>
                    <a:pt x="777" y="2050"/>
                  </a:cubicBezTo>
                  <a:cubicBezTo>
                    <a:pt x="736" y="2052"/>
                    <a:pt x="658" y="2043"/>
                    <a:pt x="652" y="2035"/>
                  </a:cubicBezTo>
                  <a:cubicBezTo>
                    <a:pt x="647" y="2030"/>
                    <a:pt x="647" y="2018"/>
                    <a:pt x="651" y="1985"/>
                  </a:cubicBezTo>
                  <a:cubicBezTo>
                    <a:pt x="655" y="1946"/>
                    <a:pt x="655" y="1940"/>
                    <a:pt x="648" y="1933"/>
                  </a:cubicBezTo>
                  <a:cubicBezTo>
                    <a:pt x="640" y="1925"/>
                    <a:pt x="637" y="1925"/>
                    <a:pt x="601" y="1938"/>
                  </a:cubicBezTo>
                  <a:cubicBezTo>
                    <a:pt x="563" y="1952"/>
                    <a:pt x="562" y="1952"/>
                    <a:pt x="552" y="1943"/>
                  </a:cubicBezTo>
                  <a:cubicBezTo>
                    <a:pt x="547" y="1938"/>
                    <a:pt x="534" y="1916"/>
                    <a:pt x="523" y="1894"/>
                  </a:cubicBezTo>
                  <a:cubicBezTo>
                    <a:pt x="500" y="1847"/>
                    <a:pt x="490" y="1834"/>
                    <a:pt x="468" y="1826"/>
                  </a:cubicBezTo>
                  <a:cubicBezTo>
                    <a:pt x="453" y="1821"/>
                    <a:pt x="448" y="1822"/>
                    <a:pt x="416" y="1839"/>
                  </a:cubicBezTo>
                  <a:cubicBezTo>
                    <a:pt x="382" y="1857"/>
                    <a:pt x="380" y="1858"/>
                    <a:pt x="357" y="1852"/>
                  </a:cubicBezTo>
                  <a:cubicBezTo>
                    <a:pt x="328" y="1845"/>
                    <a:pt x="226" y="1794"/>
                    <a:pt x="226" y="1787"/>
                  </a:cubicBezTo>
                  <a:cubicBezTo>
                    <a:pt x="226" y="1784"/>
                    <a:pt x="230" y="1782"/>
                    <a:pt x="236" y="1782"/>
                  </a:cubicBezTo>
                  <a:cubicBezTo>
                    <a:pt x="248" y="1782"/>
                    <a:pt x="212" y="1771"/>
                    <a:pt x="212" y="1758"/>
                  </a:cubicBezTo>
                  <a:cubicBezTo>
                    <a:pt x="212" y="1753"/>
                    <a:pt x="258" y="1735"/>
                    <a:pt x="250" y="1726"/>
                  </a:cubicBezTo>
                  <a:cubicBezTo>
                    <a:pt x="237" y="1710"/>
                    <a:pt x="235" y="1709"/>
                    <a:pt x="203" y="1710"/>
                  </a:cubicBezTo>
                  <a:cubicBezTo>
                    <a:pt x="185" y="1711"/>
                    <a:pt x="148" y="1717"/>
                    <a:pt x="120" y="1724"/>
                  </a:cubicBezTo>
                  <a:cubicBezTo>
                    <a:pt x="65" y="1738"/>
                    <a:pt x="0" y="1742"/>
                    <a:pt x="0" y="1731"/>
                  </a:cubicBezTo>
                  <a:cubicBezTo>
                    <a:pt x="0" y="1727"/>
                    <a:pt x="6" y="1713"/>
                    <a:pt x="14" y="1698"/>
                  </a:cubicBezTo>
                  <a:cubicBezTo>
                    <a:pt x="27" y="1675"/>
                    <a:pt x="30" y="1672"/>
                    <a:pt x="41" y="1675"/>
                  </a:cubicBezTo>
                  <a:cubicBezTo>
                    <a:pt x="48" y="1677"/>
                    <a:pt x="56" y="1675"/>
                    <a:pt x="60" y="1672"/>
                  </a:cubicBezTo>
                  <a:cubicBezTo>
                    <a:pt x="70" y="1663"/>
                    <a:pt x="65" y="1641"/>
                    <a:pt x="45" y="1605"/>
                  </a:cubicBezTo>
                  <a:cubicBezTo>
                    <a:pt x="27" y="1573"/>
                    <a:pt x="26" y="1562"/>
                    <a:pt x="42" y="1542"/>
                  </a:cubicBezTo>
                  <a:cubicBezTo>
                    <a:pt x="51" y="1531"/>
                    <a:pt x="53" y="1531"/>
                    <a:pt x="71" y="1536"/>
                  </a:cubicBezTo>
                  <a:cubicBezTo>
                    <a:pt x="118" y="1551"/>
                    <a:pt x="135" y="1540"/>
                    <a:pt x="135" y="1495"/>
                  </a:cubicBezTo>
                  <a:lnTo>
                    <a:pt x="135" y="1466"/>
                  </a:lnTo>
                  <a:lnTo>
                    <a:pt x="147" y="1475"/>
                  </a:lnTo>
                  <a:cubicBezTo>
                    <a:pt x="157" y="1482"/>
                    <a:pt x="162" y="1482"/>
                    <a:pt x="172" y="1478"/>
                  </a:cubicBezTo>
                  <a:cubicBezTo>
                    <a:pt x="185" y="1471"/>
                    <a:pt x="185" y="1470"/>
                    <a:pt x="175" y="1381"/>
                  </a:cubicBezTo>
                  <a:cubicBezTo>
                    <a:pt x="172" y="1353"/>
                    <a:pt x="172" y="1351"/>
                    <a:pt x="188" y="1334"/>
                  </a:cubicBezTo>
                  <a:cubicBezTo>
                    <a:pt x="197" y="1324"/>
                    <a:pt x="220" y="1308"/>
                    <a:pt x="240" y="1299"/>
                  </a:cubicBezTo>
                  <a:lnTo>
                    <a:pt x="276" y="1281"/>
                  </a:lnTo>
                  <a:lnTo>
                    <a:pt x="318" y="1287"/>
                  </a:lnTo>
                  <a:cubicBezTo>
                    <a:pt x="368" y="1293"/>
                    <a:pt x="387" y="1289"/>
                    <a:pt x="411" y="1267"/>
                  </a:cubicBezTo>
                  <a:cubicBezTo>
                    <a:pt x="424" y="1256"/>
                    <a:pt x="459" y="1210"/>
                    <a:pt x="479" y="1179"/>
                  </a:cubicBezTo>
                  <a:cubicBezTo>
                    <a:pt x="480" y="1178"/>
                    <a:pt x="486" y="1181"/>
                    <a:pt x="494" y="1187"/>
                  </a:cubicBezTo>
                  <a:cubicBezTo>
                    <a:pt x="522" y="1208"/>
                    <a:pt x="599" y="1212"/>
                    <a:pt x="646" y="1195"/>
                  </a:cubicBezTo>
                  <a:cubicBezTo>
                    <a:pt x="671" y="1186"/>
                    <a:pt x="682" y="1175"/>
                    <a:pt x="718" y="1127"/>
                  </a:cubicBezTo>
                  <a:cubicBezTo>
                    <a:pt x="742" y="1093"/>
                    <a:pt x="758" y="1078"/>
                    <a:pt x="767" y="1078"/>
                  </a:cubicBezTo>
                  <a:cubicBezTo>
                    <a:pt x="768" y="1078"/>
                    <a:pt x="776" y="1091"/>
                    <a:pt x="784" y="1108"/>
                  </a:cubicBezTo>
                  <a:cubicBezTo>
                    <a:pt x="801" y="1142"/>
                    <a:pt x="812" y="1150"/>
                    <a:pt x="838" y="1146"/>
                  </a:cubicBezTo>
                  <a:cubicBezTo>
                    <a:pt x="862" y="1143"/>
                    <a:pt x="874" y="1131"/>
                    <a:pt x="881" y="1106"/>
                  </a:cubicBezTo>
                  <a:cubicBezTo>
                    <a:pt x="884" y="1095"/>
                    <a:pt x="888" y="1077"/>
                    <a:pt x="890" y="1067"/>
                  </a:cubicBezTo>
                  <a:cubicBezTo>
                    <a:pt x="895" y="1047"/>
                    <a:pt x="910" y="1038"/>
                    <a:pt x="974" y="1018"/>
                  </a:cubicBezTo>
                  <a:cubicBezTo>
                    <a:pt x="993" y="1013"/>
                    <a:pt x="1017" y="1003"/>
                    <a:pt x="1027" y="996"/>
                  </a:cubicBezTo>
                  <a:cubicBezTo>
                    <a:pt x="1044" y="986"/>
                    <a:pt x="1046" y="983"/>
                    <a:pt x="1046" y="967"/>
                  </a:cubicBezTo>
                  <a:lnTo>
                    <a:pt x="1045" y="950"/>
                  </a:lnTo>
                  <a:lnTo>
                    <a:pt x="1066" y="958"/>
                  </a:lnTo>
                  <a:cubicBezTo>
                    <a:pt x="1082" y="964"/>
                    <a:pt x="1089" y="964"/>
                    <a:pt x="1098" y="959"/>
                  </a:cubicBezTo>
                  <a:cubicBezTo>
                    <a:pt x="1117" y="951"/>
                    <a:pt x="1119" y="930"/>
                    <a:pt x="1104" y="894"/>
                  </a:cubicBezTo>
                  <a:cubicBezTo>
                    <a:pt x="1089" y="860"/>
                    <a:pt x="1090" y="854"/>
                    <a:pt x="1112" y="837"/>
                  </a:cubicBezTo>
                  <a:cubicBezTo>
                    <a:pt x="1131" y="822"/>
                    <a:pt x="1156" y="821"/>
                    <a:pt x="1182" y="832"/>
                  </a:cubicBezTo>
                  <a:cubicBezTo>
                    <a:pt x="1218" y="848"/>
                    <a:pt x="1320" y="869"/>
                    <a:pt x="1376" y="872"/>
                  </a:cubicBezTo>
                  <a:cubicBezTo>
                    <a:pt x="1438" y="875"/>
                    <a:pt x="1464" y="867"/>
                    <a:pt x="1467" y="847"/>
                  </a:cubicBezTo>
                  <a:cubicBezTo>
                    <a:pt x="1468" y="831"/>
                    <a:pt x="1470" y="830"/>
                    <a:pt x="1489" y="844"/>
                  </a:cubicBezTo>
                  <a:cubicBezTo>
                    <a:pt x="1521" y="866"/>
                    <a:pt x="1549" y="878"/>
                    <a:pt x="1570" y="878"/>
                  </a:cubicBezTo>
                  <a:cubicBezTo>
                    <a:pt x="1595" y="878"/>
                    <a:pt x="1603" y="871"/>
                    <a:pt x="1617" y="832"/>
                  </a:cubicBezTo>
                  <a:cubicBezTo>
                    <a:pt x="1630" y="797"/>
                    <a:pt x="1637" y="795"/>
                    <a:pt x="1696" y="809"/>
                  </a:cubicBezTo>
                  <a:cubicBezTo>
                    <a:pt x="1804" y="834"/>
                    <a:pt x="1838" y="806"/>
                    <a:pt x="1831" y="700"/>
                  </a:cubicBezTo>
                  <a:cubicBezTo>
                    <a:pt x="1829" y="666"/>
                    <a:pt x="1825" y="645"/>
                    <a:pt x="1816" y="622"/>
                  </a:cubicBezTo>
                  <a:cubicBezTo>
                    <a:pt x="1809" y="605"/>
                    <a:pt x="1802" y="585"/>
                    <a:pt x="1799" y="577"/>
                  </a:cubicBezTo>
                  <a:cubicBezTo>
                    <a:pt x="1792" y="554"/>
                    <a:pt x="1806" y="555"/>
                    <a:pt x="1835" y="581"/>
                  </a:cubicBezTo>
                  <a:cubicBezTo>
                    <a:pt x="1864" y="607"/>
                    <a:pt x="1883" y="611"/>
                    <a:pt x="1898" y="594"/>
                  </a:cubicBezTo>
                  <a:cubicBezTo>
                    <a:pt x="1906" y="585"/>
                    <a:pt x="1907" y="576"/>
                    <a:pt x="1906" y="544"/>
                  </a:cubicBezTo>
                  <a:cubicBezTo>
                    <a:pt x="1905" y="522"/>
                    <a:pt x="1907" y="504"/>
                    <a:pt x="1909" y="504"/>
                  </a:cubicBezTo>
                  <a:cubicBezTo>
                    <a:pt x="1911" y="504"/>
                    <a:pt x="1927" y="509"/>
                    <a:pt x="1943" y="516"/>
                  </a:cubicBezTo>
                  <a:cubicBezTo>
                    <a:pt x="1979" y="532"/>
                    <a:pt x="1980" y="532"/>
                    <a:pt x="1995" y="517"/>
                  </a:cubicBezTo>
                  <a:cubicBezTo>
                    <a:pt x="2012" y="499"/>
                    <a:pt x="2010" y="477"/>
                    <a:pt x="1987" y="425"/>
                  </a:cubicBezTo>
                  <a:cubicBezTo>
                    <a:pt x="1977" y="400"/>
                    <a:pt x="1968" y="377"/>
                    <a:pt x="1968" y="372"/>
                  </a:cubicBezTo>
                  <a:cubicBezTo>
                    <a:pt x="1968" y="368"/>
                    <a:pt x="1975" y="363"/>
                    <a:pt x="1986" y="359"/>
                  </a:cubicBezTo>
                  <a:cubicBezTo>
                    <a:pt x="1995" y="357"/>
                    <a:pt x="2004" y="355"/>
                    <a:pt x="2004" y="355"/>
                  </a:cubicBezTo>
                  <a:cubicBezTo>
                    <a:pt x="2013" y="374"/>
                    <a:pt x="2023" y="384"/>
                    <a:pt x="2033" y="384"/>
                  </a:cubicBezTo>
                  <a:cubicBezTo>
                    <a:pt x="2052" y="384"/>
                    <a:pt x="2059" y="379"/>
                    <a:pt x="2069" y="358"/>
                  </a:cubicBezTo>
                  <a:cubicBezTo>
                    <a:pt x="2075" y="348"/>
                    <a:pt x="2080" y="339"/>
                    <a:pt x="2082" y="339"/>
                  </a:cubicBezTo>
                  <a:cubicBezTo>
                    <a:pt x="2085" y="339"/>
                    <a:pt x="2090" y="346"/>
                    <a:pt x="2095" y="354"/>
                  </a:cubicBezTo>
                  <a:cubicBezTo>
                    <a:pt x="2112" y="384"/>
                    <a:pt x="2131" y="384"/>
                    <a:pt x="2158" y="355"/>
                  </a:cubicBezTo>
                  <a:cubicBezTo>
                    <a:pt x="2165" y="346"/>
                    <a:pt x="2174" y="339"/>
                    <a:pt x="2176" y="339"/>
                  </a:cubicBezTo>
                  <a:cubicBezTo>
                    <a:pt x="2178" y="339"/>
                    <a:pt x="2179" y="357"/>
                    <a:pt x="2179" y="379"/>
                  </a:cubicBezTo>
                  <a:cubicBezTo>
                    <a:pt x="2177" y="418"/>
                    <a:pt x="2178" y="420"/>
                    <a:pt x="2191" y="432"/>
                  </a:cubicBezTo>
                  <a:cubicBezTo>
                    <a:pt x="2209" y="448"/>
                    <a:pt x="2217" y="447"/>
                    <a:pt x="2251" y="424"/>
                  </a:cubicBezTo>
                  <a:cubicBezTo>
                    <a:pt x="2283" y="402"/>
                    <a:pt x="2293" y="400"/>
                    <a:pt x="2334" y="412"/>
                  </a:cubicBezTo>
                  <a:cubicBezTo>
                    <a:pt x="2386" y="426"/>
                    <a:pt x="2414" y="418"/>
                    <a:pt x="2402" y="391"/>
                  </a:cubicBezTo>
                  <a:cubicBezTo>
                    <a:pt x="2397" y="380"/>
                    <a:pt x="2397" y="379"/>
                    <a:pt x="2408" y="379"/>
                  </a:cubicBezTo>
                  <a:cubicBezTo>
                    <a:pt x="2425" y="379"/>
                    <a:pt x="2449" y="369"/>
                    <a:pt x="2454" y="359"/>
                  </a:cubicBezTo>
                  <a:cubicBezTo>
                    <a:pt x="2457" y="354"/>
                    <a:pt x="2459" y="339"/>
                    <a:pt x="2459" y="326"/>
                  </a:cubicBezTo>
                  <a:cubicBezTo>
                    <a:pt x="2459" y="306"/>
                    <a:pt x="2460" y="304"/>
                    <a:pt x="2467" y="307"/>
                  </a:cubicBezTo>
                  <a:cubicBezTo>
                    <a:pt x="2472" y="309"/>
                    <a:pt x="2484" y="312"/>
                    <a:pt x="2493" y="313"/>
                  </a:cubicBezTo>
                  <a:cubicBezTo>
                    <a:pt x="2510" y="315"/>
                    <a:pt x="2511" y="314"/>
                    <a:pt x="2516" y="298"/>
                  </a:cubicBezTo>
                  <a:cubicBezTo>
                    <a:pt x="2521" y="283"/>
                    <a:pt x="2520" y="273"/>
                    <a:pt x="2512" y="239"/>
                  </a:cubicBezTo>
                  <a:cubicBezTo>
                    <a:pt x="2507" y="216"/>
                    <a:pt x="2504" y="195"/>
                    <a:pt x="2505" y="191"/>
                  </a:cubicBezTo>
                  <a:cubicBezTo>
                    <a:pt x="2510" y="178"/>
                    <a:pt x="2530" y="185"/>
                    <a:pt x="2571" y="212"/>
                  </a:cubicBezTo>
                  <a:cubicBezTo>
                    <a:pt x="2623" y="247"/>
                    <a:pt x="2647" y="252"/>
                    <a:pt x="2673" y="234"/>
                  </a:cubicBezTo>
                  <a:cubicBezTo>
                    <a:pt x="2704" y="212"/>
                    <a:pt x="2718" y="168"/>
                    <a:pt x="2701" y="148"/>
                  </a:cubicBezTo>
                  <a:cubicBezTo>
                    <a:pt x="2690" y="136"/>
                    <a:pt x="2695" y="132"/>
                    <a:pt x="2739" y="122"/>
                  </a:cubicBezTo>
                  <a:cubicBezTo>
                    <a:pt x="2764" y="116"/>
                    <a:pt x="2782" y="109"/>
                    <a:pt x="2792" y="101"/>
                  </a:cubicBezTo>
                  <a:cubicBezTo>
                    <a:pt x="2806" y="88"/>
                    <a:pt x="2806" y="87"/>
                    <a:pt x="2803" y="57"/>
                  </a:cubicBezTo>
                  <a:cubicBezTo>
                    <a:pt x="2802" y="41"/>
                    <a:pt x="2800" y="22"/>
                    <a:pt x="2799" y="15"/>
                  </a:cubicBezTo>
                  <a:cubicBezTo>
                    <a:pt x="2798" y="5"/>
                    <a:pt x="2801" y="2"/>
                    <a:pt x="2808" y="1"/>
                  </a:cubicBezTo>
                  <a:cubicBezTo>
                    <a:pt x="2816" y="0"/>
                    <a:pt x="2824" y="6"/>
                    <a:pt x="2837" y="23"/>
                  </a:cubicBezTo>
                  <a:cubicBezTo>
                    <a:pt x="2873" y="69"/>
                    <a:pt x="2886" y="80"/>
                    <a:pt x="2900" y="79"/>
                  </a:cubicBezTo>
                  <a:cubicBezTo>
                    <a:pt x="2911" y="77"/>
                    <a:pt x="2914" y="74"/>
                    <a:pt x="2916" y="60"/>
                  </a:cubicBezTo>
                  <a:cubicBezTo>
                    <a:pt x="2919" y="39"/>
                    <a:pt x="2930" y="31"/>
                    <a:pt x="2948" y="37"/>
                  </a:cubicBezTo>
                  <a:cubicBezTo>
                    <a:pt x="2959" y="41"/>
                    <a:pt x="2966" y="52"/>
                    <a:pt x="2983" y="87"/>
                  </a:cubicBezTo>
                  <a:cubicBezTo>
                    <a:pt x="3017" y="158"/>
                    <a:pt x="3024" y="164"/>
                    <a:pt x="3064" y="164"/>
                  </a:cubicBezTo>
                  <a:cubicBezTo>
                    <a:pt x="3092" y="164"/>
                    <a:pt x="3097" y="169"/>
                    <a:pt x="3116" y="216"/>
                  </a:cubicBezTo>
                  <a:cubicBezTo>
                    <a:pt x="3130" y="252"/>
                    <a:pt x="3145" y="266"/>
                    <a:pt x="3172" y="273"/>
                  </a:cubicBezTo>
                  <a:cubicBezTo>
                    <a:pt x="3179" y="274"/>
                    <a:pt x="3185" y="276"/>
                    <a:pt x="3185" y="278"/>
                  </a:cubicBezTo>
                  <a:cubicBezTo>
                    <a:pt x="3185" y="279"/>
                    <a:pt x="3179" y="286"/>
                    <a:pt x="3171" y="292"/>
                  </a:cubicBezTo>
                  <a:cubicBezTo>
                    <a:pt x="3160" y="302"/>
                    <a:pt x="3157" y="309"/>
                    <a:pt x="3157" y="322"/>
                  </a:cubicBezTo>
                  <a:cubicBezTo>
                    <a:pt x="3157" y="344"/>
                    <a:pt x="3162" y="355"/>
                    <a:pt x="3189" y="386"/>
                  </a:cubicBezTo>
                  <a:cubicBezTo>
                    <a:pt x="3200" y="399"/>
                    <a:pt x="3209" y="412"/>
                    <a:pt x="3209" y="415"/>
                  </a:cubicBezTo>
                  <a:cubicBezTo>
                    <a:pt x="3209" y="417"/>
                    <a:pt x="3204" y="430"/>
                    <a:pt x="3197" y="444"/>
                  </a:cubicBezTo>
                  <a:cubicBezTo>
                    <a:pt x="3178" y="484"/>
                    <a:pt x="3181" y="494"/>
                    <a:pt x="3222" y="540"/>
                  </a:cubicBezTo>
                  <a:cubicBezTo>
                    <a:pt x="3237" y="556"/>
                    <a:pt x="3248" y="573"/>
                    <a:pt x="3248" y="579"/>
                  </a:cubicBezTo>
                  <a:cubicBezTo>
                    <a:pt x="3248" y="598"/>
                    <a:pt x="3239" y="609"/>
                    <a:pt x="3224" y="609"/>
                  </a:cubicBezTo>
                  <a:cubicBezTo>
                    <a:pt x="3203" y="609"/>
                    <a:pt x="3195" y="627"/>
                    <a:pt x="3206" y="651"/>
                  </a:cubicBezTo>
                  <a:cubicBezTo>
                    <a:pt x="3212" y="665"/>
                    <a:pt x="3213" y="669"/>
                    <a:pt x="3208" y="671"/>
                  </a:cubicBezTo>
                  <a:cubicBezTo>
                    <a:pt x="3163" y="688"/>
                    <a:pt x="3154" y="693"/>
                    <a:pt x="3147" y="705"/>
                  </a:cubicBezTo>
                  <a:cubicBezTo>
                    <a:pt x="3137" y="722"/>
                    <a:pt x="3143" y="733"/>
                    <a:pt x="3170" y="746"/>
                  </a:cubicBezTo>
                  <a:cubicBezTo>
                    <a:pt x="3186" y="753"/>
                    <a:pt x="3190" y="758"/>
                    <a:pt x="3188" y="765"/>
                  </a:cubicBezTo>
                  <a:cubicBezTo>
                    <a:pt x="3187" y="769"/>
                    <a:pt x="3184" y="778"/>
                    <a:pt x="3183" y="783"/>
                  </a:cubicBezTo>
                  <a:cubicBezTo>
                    <a:pt x="3178" y="798"/>
                    <a:pt x="3196" y="812"/>
                    <a:pt x="3227" y="818"/>
                  </a:cubicBezTo>
                  <a:cubicBezTo>
                    <a:pt x="3293" y="831"/>
                    <a:pt x="3294" y="831"/>
                    <a:pt x="3292" y="839"/>
                  </a:cubicBezTo>
                  <a:cubicBezTo>
                    <a:pt x="3286" y="862"/>
                    <a:pt x="3296" y="876"/>
                    <a:pt x="3325" y="881"/>
                  </a:cubicBezTo>
                  <a:cubicBezTo>
                    <a:pt x="3353" y="886"/>
                    <a:pt x="3356" y="889"/>
                    <a:pt x="3345" y="909"/>
                  </a:cubicBezTo>
                  <a:cubicBezTo>
                    <a:pt x="3311" y="967"/>
                    <a:pt x="3373" y="1015"/>
                    <a:pt x="3433" y="978"/>
                  </a:cubicBezTo>
                  <a:cubicBezTo>
                    <a:pt x="3453" y="965"/>
                    <a:pt x="3457" y="965"/>
                    <a:pt x="3487" y="988"/>
                  </a:cubicBezTo>
                  <a:cubicBezTo>
                    <a:pt x="3527" y="1018"/>
                    <a:pt x="3544" y="1016"/>
                    <a:pt x="3580" y="981"/>
                  </a:cubicBezTo>
                  <a:cubicBezTo>
                    <a:pt x="3595" y="965"/>
                    <a:pt x="3611" y="953"/>
                    <a:pt x="3614" y="953"/>
                  </a:cubicBezTo>
                  <a:cubicBezTo>
                    <a:pt x="3626" y="953"/>
                    <a:pt x="3642" y="974"/>
                    <a:pt x="3650" y="999"/>
                  </a:cubicBezTo>
                  <a:cubicBezTo>
                    <a:pt x="3657" y="1020"/>
                    <a:pt x="3657" y="1026"/>
                    <a:pt x="3650" y="1064"/>
                  </a:cubicBezTo>
                  <a:cubicBezTo>
                    <a:pt x="3641" y="1112"/>
                    <a:pt x="3640" y="1154"/>
                    <a:pt x="3647" y="1168"/>
                  </a:cubicBezTo>
                  <a:cubicBezTo>
                    <a:pt x="3650" y="1173"/>
                    <a:pt x="3663" y="1183"/>
                    <a:pt x="3676" y="1191"/>
                  </a:cubicBezTo>
                  <a:cubicBezTo>
                    <a:pt x="3689" y="1199"/>
                    <a:pt x="3701" y="1208"/>
                    <a:pt x="3702" y="1211"/>
                  </a:cubicBezTo>
                  <a:cubicBezTo>
                    <a:pt x="3710" y="1231"/>
                    <a:pt x="3669" y="1301"/>
                    <a:pt x="3645" y="1309"/>
                  </a:cubicBezTo>
                  <a:cubicBezTo>
                    <a:pt x="3624" y="1316"/>
                    <a:pt x="3619" y="1322"/>
                    <a:pt x="3619" y="1338"/>
                  </a:cubicBezTo>
                  <a:cubicBezTo>
                    <a:pt x="3619" y="1349"/>
                    <a:pt x="3622" y="1354"/>
                    <a:pt x="3629" y="1357"/>
                  </a:cubicBezTo>
                  <a:cubicBezTo>
                    <a:pt x="3638" y="1360"/>
                    <a:pt x="3638" y="1361"/>
                    <a:pt x="3621" y="1372"/>
                  </a:cubicBezTo>
                  <a:cubicBezTo>
                    <a:pt x="3607" y="1380"/>
                    <a:pt x="3604" y="1385"/>
                    <a:pt x="3605" y="1396"/>
                  </a:cubicBezTo>
                  <a:cubicBezTo>
                    <a:pt x="3607" y="1411"/>
                    <a:pt x="3605" y="1411"/>
                    <a:pt x="3688" y="1427"/>
                  </a:cubicBezTo>
                  <a:cubicBezTo>
                    <a:pt x="3754" y="1441"/>
                    <a:pt x="3777" y="1450"/>
                    <a:pt x="3777" y="1463"/>
                  </a:cubicBezTo>
                  <a:cubicBezTo>
                    <a:pt x="3777" y="1481"/>
                    <a:pt x="3768" y="1491"/>
                    <a:pt x="3741" y="1502"/>
                  </a:cubicBezTo>
                  <a:cubicBezTo>
                    <a:pt x="3722" y="1510"/>
                    <a:pt x="3712" y="1518"/>
                    <a:pt x="3707" y="1528"/>
                  </a:cubicBezTo>
                  <a:cubicBezTo>
                    <a:pt x="3700" y="1542"/>
                    <a:pt x="3702" y="1562"/>
                    <a:pt x="3709" y="1562"/>
                  </a:cubicBezTo>
                  <a:cubicBezTo>
                    <a:pt x="3711" y="1562"/>
                    <a:pt x="3712" y="1569"/>
                    <a:pt x="3711" y="1577"/>
                  </a:cubicBezTo>
                  <a:cubicBezTo>
                    <a:pt x="3710" y="1585"/>
                    <a:pt x="3713" y="1601"/>
                    <a:pt x="3719" y="1614"/>
                  </a:cubicBezTo>
                  <a:lnTo>
                    <a:pt x="3729" y="1637"/>
                  </a:lnTo>
                  <a:lnTo>
                    <a:pt x="3708" y="1637"/>
                  </a:lnTo>
                  <a:cubicBezTo>
                    <a:pt x="3668" y="1637"/>
                    <a:pt x="3650" y="1653"/>
                    <a:pt x="3662" y="1677"/>
                  </a:cubicBezTo>
                  <a:cubicBezTo>
                    <a:pt x="3666" y="1685"/>
                    <a:pt x="3666" y="1687"/>
                    <a:pt x="3657" y="1687"/>
                  </a:cubicBezTo>
                  <a:cubicBezTo>
                    <a:pt x="3652" y="1687"/>
                    <a:pt x="3644" y="1692"/>
                    <a:pt x="3640" y="1699"/>
                  </a:cubicBezTo>
                  <a:cubicBezTo>
                    <a:pt x="3633" y="1709"/>
                    <a:pt x="3633" y="1713"/>
                    <a:pt x="3639" y="1728"/>
                  </a:cubicBezTo>
                  <a:cubicBezTo>
                    <a:pt x="3654" y="1764"/>
                    <a:pt x="3707" y="1795"/>
                    <a:pt x="3767" y="1802"/>
                  </a:cubicBezTo>
                  <a:cubicBezTo>
                    <a:pt x="3816" y="1808"/>
                    <a:pt x="3816" y="1809"/>
                    <a:pt x="3813" y="1826"/>
                  </a:cubicBezTo>
                  <a:cubicBezTo>
                    <a:pt x="3811" y="1834"/>
                    <a:pt x="3812" y="1842"/>
                    <a:pt x="3815" y="1844"/>
                  </a:cubicBezTo>
                  <a:cubicBezTo>
                    <a:pt x="3818" y="1845"/>
                    <a:pt x="3819" y="1851"/>
                    <a:pt x="3817" y="1857"/>
                  </a:cubicBezTo>
                  <a:cubicBezTo>
                    <a:pt x="3814" y="1870"/>
                    <a:pt x="3845" y="1901"/>
                    <a:pt x="3871" y="1911"/>
                  </a:cubicBezTo>
                  <a:cubicBezTo>
                    <a:pt x="3882" y="1915"/>
                    <a:pt x="3904" y="1924"/>
                    <a:pt x="3920" y="1932"/>
                  </a:cubicBezTo>
                  <a:cubicBezTo>
                    <a:pt x="3946" y="1944"/>
                    <a:pt x="3951" y="1948"/>
                    <a:pt x="3951" y="1959"/>
                  </a:cubicBezTo>
                  <a:cubicBezTo>
                    <a:pt x="3951" y="1967"/>
                    <a:pt x="3946" y="1976"/>
                    <a:pt x="3939" y="1982"/>
                  </a:cubicBezTo>
                  <a:cubicBezTo>
                    <a:pt x="3921" y="1997"/>
                    <a:pt x="3922" y="2017"/>
                    <a:pt x="3943" y="2035"/>
                  </a:cubicBezTo>
                  <a:lnTo>
                    <a:pt x="3960" y="2049"/>
                  </a:lnTo>
                  <a:lnTo>
                    <a:pt x="3948" y="2082"/>
                  </a:lnTo>
                  <a:cubicBezTo>
                    <a:pt x="3937" y="2112"/>
                    <a:pt x="3934" y="2115"/>
                    <a:pt x="3918" y="2119"/>
                  </a:cubicBezTo>
                  <a:cubicBezTo>
                    <a:pt x="3894" y="2125"/>
                    <a:pt x="3887" y="2145"/>
                    <a:pt x="3891" y="2199"/>
                  </a:cubicBezTo>
                  <a:lnTo>
                    <a:pt x="3894" y="2238"/>
                  </a:lnTo>
                  <a:lnTo>
                    <a:pt x="3849" y="2263"/>
                  </a:lnTo>
                  <a:cubicBezTo>
                    <a:pt x="3777" y="2302"/>
                    <a:pt x="3747" y="2329"/>
                    <a:pt x="3747" y="2356"/>
                  </a:cubicBezTo>
                  <a:cubicBezTo>
                    <a:pt x="3747" y="2365"/>
                    <a:pt x="3754" y="2380"/>
                    <a:pt x="3767" y="2396"/>
                  </a:cubicBezTo>
                  <a:cubicBezTo>
                    <a:pt x="3783" y="2417"/>
                    <a:pt x="3786" y="2424"/>
                    <a:pt x="3782" y="2431"/>
                  </a:cubicBezTo>
                  <a:cubicBezTo>
                    <a:pt x="3774" y="2446"/>
                    <a:pt x="3769" y="2446"/>
                    <a:pt x="3741" y="2431"/>
                  </a:cubicBezTo>
                  <a:cubicBezTo>
                    <a:pt x="3710" y="2414"/>
                    <a:pt x="3706" y="2413"/>
                    <a:pt x="3689" y="2421"/>
                  </a:cubicBezTo>
                  <a:cubicBezTo>
                    <a:pt x="3676" y="2427"/>
                    <a:pt x="3670" y="2442"/>
                    <a:pt x="3664" y="2477"/>
                  </a:cubicBezTo>
                  <a:cubicBezTo>
                    <a:pt x="3661" y="2500"/>
                    <a:pt x="3654" y="2503"/>
                    <a:pt x="3597" y="2508"/>
                  </a:cubicBezTo>
                  <a:cubicBezTo>
                    <a:pt x="3540" y="2512"/>
                    <a:pt x="3528" y="2517"/>
                    <a:pt x="3505" y="2541"/>
                  </a:cubicBezTo>
                  <a:cubicBezTo>
                    <a:pt x="3486" y="2561"/>
                    <a:pt x="3479" y="2565"/>
                    <a:pt x="3479" y="2554"/>
                  </a:cubicBezTo>
                  <a:cubicBezTo>
                    <a:pt x="3479" y="2543"/>
                    <a:pt x="3463" y="2530"/>
                    <a:pt x="3448" y="2530"/>
                  </a:cubicBezTo>
                  <a:cubicBezTo>
                    <a:pt x="3413" y="2530"/>
                    <a:pt x="3391" y="2553"/>
                    <a:pt x="3385" y="2596"/>
                  </a:cubicBezTo>
                  <a:cubicBezTo>
                    <a:pt x="3383" y="2608"/>
                    <a:pt x="3381" y="2625"/>
                    <a:pt x="3380" y="2635"/>
                  </a:cubicBezTo>
                  <a:cubicBezTo>
                    <a:pt x="3378" y="2646"/>
                    <a:pt x="3367" y="2662"/>
                    <a:pt x="3342" y="2690"/>
                  </a:cubicBezTo>
                  <a:cubicBezTo>
                    <a:pt x="3302" y="2734"/>
                    <a:pt x="3294" y="2756"/>
                    <a:pt x="3301" y="2798"/>
                  </a:cubicBezTo>
                  <a:cubicBezTo>
                    <a:pt x="3310" y="2847"/>
                    <a:pt x="3325" y="2858"/>
                    <a:pt x="3375" y="2853"/>
                  </a:cubicBezTo>
                  <a:cubicBezTo>
                    <a:pt x="3410" y="2850"/>
                    <a:pt x="3411" y="2850"/>
                    <a:pt x="3420" y="2864"/>
                  </a:cubicBezTo>
                  <a:cubicBezTo>
                    <a:pt x="3442" y="2898"/>
                    <a:pt x="3447" y="2935"/>
                    <a:pt x="3432" y="2955"/>
                  </a:cubicBezTo>
                  <a:cubicBezTo>
                    <a:pt x="3424" y="2965"/>
                    <a:pt x="3417" y="2967"/>
                    <a:pt x="3372" y="2970"/>
                  </a:cubicBezTo>
                  <a:cubicBezTo>
                    <a:pt x="3297" y="2976"/>
                    <a:pt x="3282" y="2987"/>
                    <a:pt x="3288" y="3035"/>
                  </a:cubicBezTo>
                  <a:cubicBezTo>
                    <a:pt x="3289" y="3046"/>
                    <a:pt x="3289" y="3055"/>
                    <a:pt x="3288" y="3055"/>
                  </a:cubicBezTo>
                  <a:cubicBezTo>
                    <a:pt x="3287" y="3055"/>
                    <a:pt x="3272" y="3041"/>
                    <a:pt x="3255" y="3025"/>
                  </a:cubicBezTo>
                  <a:cubicBezTo>
                    <a:pt x="3226" y="2997"/>
                    <a:pt x="3223" y="2995"/>
                    <a:pt x="3201" y="2995"/>
                  </a:cubicBezTo>
                  <a:cubicBezTo>
                    <a:pt x="3182" y="2995"/>
                    <a:pt x="3171" y="3000"/>
                    <a:pt x="3137" y="3020"/>
                  </a:cubicBezTo>
                  <a:cubicBezTo>
                    <a:pt x="3115" y="3033"/>
                    <a:pt x="3091" y="3045"/>
                    <a:pt x="3084" y="3045"/>
                  </a:cubicBezTo>
                  <a:cubicBezTo>
                    <a:pt x="3078" y="3045"/>
                    <a:pt x="3052" y="3038"/>
                    <a:pt x="3027" y="3030"/>
                  </a:cubicBezTo>
                  <a:cubicBezTo>
                    <a:pt x="2965" y="3009"/>
                    <a:pt x="2936" y="3010"/>
                    <a:pt x="2925" y="3031"/>
                  </a:cubicBezTo>
                  <a:cubicBezTo>
                    <a:pt x="2921" y="3038"/>
                    <a:pt x="2923" y="3046"/>
                    <a:pt x="2935" y="3068"/>
                  </a:cubicBezTo>
                  <a:lnTo>
                    <a:pt x="2950" y="3095"/>
                  </a:lnTo>
                  <a:lnTo>
                    <a:pt x="2910" y="3092"/>
                  </a:lnTo>
                  <a:cubicBezTo>
                    <a:pt x="2872" y="3089"/>
                    <a:pt x="2870" y="3089"/>
                    <a:pt x="2859" y="3101"/>
                  </a:cubicBezTo>
                  <a:cubicBezTo>
                    <a:pt x="2849" y="3112"/>
                    <a:pt x="2847" y="3121"/>
                    <a:pt x="2845" y="3151"/>
                  </a:cubicBezTo>
                  <a:cubicBezTo>
                    <a:pt x="2843" y="3185"/>
                    <a:pt x="2842" y="3189"/>
                    <a:pt x="2829" y="3196"/>
                  </a:cubicBezTo>
                  <a:cubicBezTo>
                    <a:pt x="2816" y="3205"/>
                    <a:pt x="2815" y="3204"/>
                    <a:pt x="2809" y="3191"/>
                  </a:cubicBezTo>
                  <a:cubicBezTo>
                    <a:pt x="2805" y="3183"/>
                    <a:pt x="2798" y="3161"/>
                    <a:pt x="2793" y="3141"/>
                  </a:cubicBezTo>
                  <a:cubicBezTo>
                    <a:pt x="2777" y="3071"/>
                    <a:pt x="2752" y="3053"/>
                    <a:pt x="2719" y="3087"/>
                  </a:cubicBezTo>
                  <a:cubicBezTo>
                    <a:pt x="2696" y="3110"/>
                    <a:pt x="2692" y="3109"/>
                    <a:pt x="2644" y="3051"/>
                  </a:cubicBezTo>
                  <a:cubicBezTo>
                    <a:pt x="2603" y="3002"/>
                    <a:pt x="2581" y="2983"/>
                    <a:pt x="2557" y="2974"/>
                  </a:cubicBezTo>
                  <a:cubicBezTo>
                    <a:pt x="2531" y="2966"/>
                    <a:pt x="2519" y="2977"/>
                    <a:pt x="2507" y="3020"/>
                  </a:cubicBezTo>
                  <a:cubicBezTo>
                    <a:pt x="2497" y="3054"/>
                    <a:pt x="2496" y="3055"/>
                    <a:pt x="2481" y="3055"/>
                  </a:cubicBezTo>
                  <a:cubicBezTo>
                    <a:pt x="2450" y="3055"/>
                    <a:pt x="2447" y="3070"/>
                    <a:pt x="2468" y="3133"/>
                  </a:cubicBezTo>
                  <a:cubicBezTo>
                    <a:pt x="2476" y="3157"/>
                    <a:pt x="2483" y="3180"/>
                    <a:pt x="2483" y="3185"/>
                  </a:cubicBezTo>
                  <a:cubicBezTo>
                    <a:pt x="2483" y="3199"/>
                    <a:pt x="2472" y="3204"/>
                    <a:pt x="2428" y="3212"/>
                  </a:cubicBezTo>
                  <a:cubicBezTo>
                    <a:pt x="2382" y="3219"/>
                    <a:pt x="2357" y="3234"/>
                    <a:pt x="2327" y="3270"/>
                  </a:cubicBezTo>
                  <a:cubicBezTo>
                    <a:pt x="2318" y="3281"/>
                    <a:pt x="2309" y="3288"/>
                    <a:pt x="2307" y="3285"/>
                  </a:cubicBezTo>
                  <a:cubicBezTo>
                    <a:pt x="2306" y="3281"/>
                    <a:pt x="2285" y="3279"/>
                    <a:pt x="2257" y="3279"/>
                  </a:cubicBezTo>
                  <a:cubicBezTo>
                    <a:pt x="2231" y="3279"/>
                    <a:pt x="2208" y="3277"/>
                    <a:pt x="2206" y="3274"/>
                  </a:cubicBezTo>
                  <a:cubicBezTo>
                    <a:pt x="2205" y="3272"/>
                    <a:pt x="2209" y="3261"/>
                    <a:pt x="2216" y="3251"/>
                  </a:cubicBezTo>
                  <a:cubicBezTo>
                    <a:pt x="2230" y="3229"/>
                    <a:pt x="2231" y="3218"/>
                    <a:pt x="2220" y="3207"/>
                  </a:cubicBezTo>
                  <a:cubicBezTo>
                    <a:pt x="2208" y="3195"/>
                    <a:pt x="2199" y="3198"/>
                    <a:pt x="2177" y="3223"/>
                  </a:cubicBezTo>
                  <a:lnTo>
                    <a:pt x="2157" y="3246"/>
                  </a:lnTo>
                  <a:lnTo>
                    <a:pt x="2131" y="3239"/>
                  </a:lnTo>
                  <a:cubicBezTo>
                    <a:pt x="2117" y="3236"/>
                    <a:pt x="2084" y="3226"/>
                    <a:pt x="2059" y="3217"/>
                  </a:cubicBezTo>
                  <a:cubicBezTo>
                    <a:pt x="2006" y="3198"/>
                    <a:pt x="1989" y="3199"/>
                    <a:pt x="1981" y="3219"/>
                  </a:cubicBezTo>
                  <a:cubicBezTo>
                    <a:pt x="1978" y="3226"/>
                    <a:pt x="1975" y="3233"/>
                    <a:pt x="1974" y="3234"/>
                  </a:cubicBezTo>
                  <a:cubicBezTo>
                    <a:pt x="1974" y="3235"/>
                    <a:pt x="1960" y="3223"/>
                    <a:pt x="1943" y="3208"/>
                  </a:cubicBezTo>
                  <a:cubicBezTo>
                    <a:pt x="1897" y="3166"/>
                    <a:pt x="1871" y="3155"/>
                    <a:pt x="1857" y="3172"/>
                  </a:cubicBezTo>
                  <a:cubicBezTo>
                    <a:pt x="1853" y="3178"/>
                    <a:pt x="1852" y="3184"/>
                    <a:pt x="1856" y="3197"/>
                  </a:cubicBezTo>
                  <a:lnTo>
                    <a:pt x="1861" y="3213"/>
                  </a:lnTo>
                  <a:lnTo>
                    <a:pt x="1842" y="3211"/>
                  </a:lnTo>
                  <a:cubicBezTo>
                    <a:pt x="1824" y="3208"/>
                    <a:pt x="1822" y="3209"/>
                    <a:pt x="1798" y="3235"/>
                  </a:cubicBezTo>
                  <a:cubicBezTo>
                    <a:pt x="1772" y="3264"/>
                    <a:pt x="1758" y="3272"/>
                    <a:pt x="1745" y="3266"/>
                  </a:cubicBezTo>
                  <a:cubicBezTo>
                    <a:pt x="1739" y="3264"/>
                    <a:pt x="1738" y="3260"/>
                    <a:pt x="1740" y="3252"/>
                  </a:cubicBezTo>
                  <a:cubicBezTo>
                    <a:pt x="1749" y="3224"/>
                    <a:pt x="1737" y="3209"/>
                    <a:pt x="1704" y="3209"/>
                  </a:cubicBezTo>
                  <a:cubicBezTo>
                    <a:pt x="1677" y="3209"/>
                    <a:pt x="1670" y="3205"/>
                    <a:pt x="1649" y="3173"/>
                  </a:cubicBezTo>
                  <a:cubicBezTo>
                    <a:pt x="1628" y="3142"/>
                    <a:pt x="1616" y="3134"/>
                    <a:pt x="1585" y="3134"/>
                  </a:cubicBezTo>
                  <a:cubicBezTo>
                    <a:pt x="1539" y="3134"/>
                    <a:pt x="1514" y="3156"/>
                    <a:pt x="1504" y="3206"/>
                  </a:cubicBezTo>
                  <a:cubicBezTo>
                    <a:pt x="1501" y="3225"/>
                    <a:pt x="1496" y="3241"/>
                    <a:pt x="1495" y="3242"/>
                  </a:cubicBezTo>
                  <a:cubicBezTo>
                    <a:pt x="1494" y="3244"/>
                    <a:pt x="1481" y="3248"/>
                    <a:pt x="1467" y="3252"/>
                  </a:cubicBezTo>
                  <a:cubicBezTo>
                    <a:pt x="1436" y="3260"/>
                    <a:pt x="1273" y="3262"/>
                    <a:pt x="1254" y="3254"/>
                  </a:cubicBezTo>
                  <a:cubicBezTo>
                    <a:pt x="1241" y="3250"/>
                    <a:pt x="1241" y="3248"/>
                    <a:pt x="1242" y="3212"/>
                  </a:cubicBezTo>
                  <a:cubicBezTo>
                    <a:pt x="1244" y="3175"/>
                    <a:pt x="1243" y="3173"/>
                    <a:pt x="1230" y="3162"/>
                  </a:cubicBezTo>
                  <a:cubicBezTo>
                    <a:pt x="1209" y="3142"/>
                    <a:pt x="1170" y="3147"/>
                    <a:pt x="1134" y="3173"/>
                  </a:cubicBezTo>
                  <a:cubicBezTo>
                    <a:pt x="1110" y="3190"/>
                    <a:pt x="1102" y="3210"/>
                    <a:pt x="1102" y="3249"/>
                  </a:cubicBezTo>
                  <a:cubicBezTo>
                    <a:pt x="1102" y="3288"/>
                    <a:pt x="1098" y="3291"/>
                    <a:pt x="1055" y="3284"/>
                  </a:cubicBezTo>
                  <a:cubicBezTo>
                    <a:pt x="1009" y="3275"/>
                    <a:pt x="998" y="3279"/>
                    <a:pt x="985" y="3308"/>
                  </a:cubicBezTo>
                  <a:cubicBezTo>
                    <a:pt x="970" y="3340"/>
                    <a:pt x="964" y="3344"/>
                    <a:pt x="940" y="3334"/>
                  </a:cubicBezTo>
                  <a:lnTo>
                    <a:pt x="940" y="3334"/>
                  </a:lnTo>
                  <a:close/>
                  <a:moveTo>
                    <a:pt x="1863" y="2032"/>
                  </a:moveTo>
                  <a:cubicBezTo>
                    <a:pt x="1873" y="2023"/>
                    <a:pt x="1873" y="2021"/>
                    <a:pt x="1869" y="1986"/>
                  </a:cubicBezTo>
                  <a:cubicBezTo>
                    <a:pt x="1864" y="1953"/>
                    <a:pt x="1865" y="1950"/>
                    <a:pt x="1874" y="1947"/>
                  </a:cubicBezTo>
                  <a:cubicBezTo>
                    <a:pt x="1879" y="1945"/>
                    <a:pt x="1899" y="1946"/>
                    <a:pt x="1917" y="1950"/>
                  </a:cubicBezTo>
                  <a:cubicBezTo>
                    <a:pt x="1974" y="1961"/>
                    <a:pt x="1990" y="1953"/>
                    <a:pt x="2017" y="1904"/>
                  </a:cubicBezTo>
                  <a:cubicBezTo>
                    <a:pt x="2032" y="1875"/>
                    <a:pt x="2035" y="1874"/>
                    <a:pt x="2075" y="1870"/>
                  </a:cubicBezTo>
                  <a:cubicBezTo>
                    <a:pt x="2101" y="1868"/>
                    <a:pt x="2112" y="1860"/>
                    <a:pt x="2112" y="1845"/>
                  </a:cubicBezTo>
                  <a:cubicBezTo>
                    <a:pt x="2112" y="1835"/>
                    <a:pt x="2114" y="1834"/>
                    <a:pt x="2145" y="1836"/>
                  </a:cubicBezTo>
                  <a:cubicBezTo>
                    <a:pt x="2169" y="1837"/>
                    <a:pt x="2181" y="1835"/>
                    <a:pt x="2193" y="1829"/>
                  </a:cubicBezTo>
                  <a:lnTo>
                    <a:pt x="2208" y="1820"/>
                  </a:lnTo>
                  <a:lnTo>
                    <a:pt x="2238" y="1842"/>
                  </a:lnTo>
                  <a:cubicBezTo>
                    <a:pt x="2291" y="1881"/>
                    <a:pt x="2324" y="1888"/>
                    <a:pt x="2324" y="1862"/>
                  </a:cubicBezTo>
                  <a:cubicBezTo>
                    <a:pt x="2324" y="1856"/>
                    <a:pt x="2328" y="1852"/>
                    <a:pt x="2334" y="1851"/>
                  </a:cubicBezTo>
                  <a:cubicBezTo>
                    <a:pt x="2354" y="1848"/>
                    <a:pt x="2356" y="1836"/>
                    <a:pt x="2344" y="1773"/>
                  </a:cubicBezTo>
                  <a:cubicBezTo>
                    <a:pt x="2329" y="1697"/>
                    <a:pt x="2330" y="1690"/>
                    <a:pt x="2366" y="1674"/>
                  </a:cubicBezTo>
                  <a:cubicBezTo>
                    <a:pt x="2412" y="1653"/>
                    <a:pt x="2417" y="1650"/>
                    <a:pt x="2429" y="1632"/>
                  </a:cubicBezTo>
                  <a:cubicBezTo>
                    <a:pt x="2449" y="1601"/>
                    <a:pt x="2439" y="1554"/>
                    <a:pt x="2409" y="1544"/>
                  </a:cubicBezTo>
                  <a:cubicBezTo>
                    <a:pt x="2403" y="1542"/>
                    <a:pt x="2387" y="1536"/>
                    <a:pt x="2373" y="1531"/>
                  </a:cubicBezTo>
                  <a:lnTo>
                    <a:pt x="2348" y="1521"/>
                  </a:lnTo>
                  <a:lnTo>
                    <a:pt x="2350" y="1500"/>
                  </a:lnTo>
                  <a:cubicBezTo>
                    <a:pt x="2355" y="1468"/>
                    <a:pt x="2342" y="1458"/>
                    <a:pt x="2297" y="1457"/>
                  </a:cubicBezTo>
                  <a:cubicBezTo>
                    <a:pt x="2281" y="1456"/>
                    <a:pt x="2262" y="1455"/>
                    <a:pt x="2254" y="1453"/>
                  </a:cubicBezTo>
                  <a:cubicBezTo>
                    <a:pt x="2240" y="1450"/>
                    <a:pt x="2240" y="1449"/>
                    <a:pt x="2240" y="1415"/>
                  </a:cubicBezTo>
                  <a:cubicBezTo>
                    <a:pt x="2240" y="1382"/>
                    <a:pt x="2239" y="1380"/>
                    <a:pt x="2225" y="1372"/>
                  </a:cubicBezTo>
                  <a:cubicBezTo>
                    <a:pt x="2216" y="1366"/>
                    <a:pt x="2194" y="1362"/>
                    <a:pt x="2163" y="1359"/>
                  </a:cubicBezTo>
                  <a:cubicBezTo>
                    <a:pt x="2116" y="1355"/>
                    <a:pt x="2115" y="1355"/>
                    <a:pt x="2113" y="1342"/>
                  </a:cubicBezTo>
                  <a:cubicBezTo>
                    <a:pt x="2111" y="1317"/>
                    <a:pt x="2107" y="1309"/>
                    <a:pt x="2100" y="1305"/>
                  </a:cubicBezTo>
                  <a:cubicBezTo>
                    <a:pt x="2087" y="1300"/>
                    <a:pt x="2032" y="1317"/>
                    <a:pt x="1963" y="1347"/>
                  </a:cubicBezTo>
                  <a:cubicBezTo>
                    <a:pt x="1856" y="1394"/>
                    <a:pt x="1860" y="1393"/>
                    <a:pt x="1823" y="1390"/>
                  </a:cubicBezTo>
                  <a:cubicBezTo>
                    <a:pt x="1794" y="1387"/>
                    <a:pt x="1790" y="1387"/>
                    <a:pt x="1781" y="1397"/>
                  </a:cubicBezTo>
                  <a:cubicBezTo>
                    <a:pt x="1770" y="1408"/>
                    <a:pt x="1768" y="1425"/>
                    <a:pt x="1775" y="1462"/>
                  </a:cubicBezTo>
                  <a:cubicBezTo>
                    <a:pt x="1777" y="1474"/>
                    <a:pt x="1778" y="1487"/>
                    <a:pt x="1777" y="1491"/>
                  </a:cubicBezTo>
                  <a:cubicBezTo>
                    <a:pt x="1773" y="1501"/>
                    <a:pt x="1755" y="1504"/>
                    <a:pt x="1733" y="1497"/>
                  </a:cubicBezTo>
                  <a:cubicBezTo>
                    <a:pt x="1717" y="1493"/>
                    <a:pt x="1711" y="1488"/>
                    <a:pt x="1703" y="1472"/>
                  </a:cubicBezTo>
                  <a:cubicBezTo>
                    <a:pt x="1691" y="1447"/>
                    <a:pt x="1684" y="1444"/>
                    <a:pt x="1653" y="1452"/>
                  </a:cubicBezTo>
                  <a:cubicBezTo>
                    <a:pt x="1611" y="1463"/>
                    <a:pt x="1520" y="1524"/>
                    <a:pt x="1520" y="1541"/>
                  </a:cubicBezTo>
                  <a:cubicBezTo>
                    <a:pt x="1521" y="1560"/>
                    <a:pt x="1527" y="1563"/>
                    <a:pt x="1550" y="1556"/>
                  </a:cubicBezTo>
                  <a:cubicBezTo>
                    <a:pt x="1571" y="1551"/>
                    <a:pt x="1573" y="1551"/>
                    <a:pt x="1594" y="1566"/>
                  </a:cubicBezTo>
                  <a:cubicBezTo>
                    <a:pt x="1622" y="1586"/>
                    <a:pt x="1639" y="1610"/>
                    <a:pt x="1633" y="1621"/>
                  </a:cubicBezTo>
                  <a:cubicBezTo>
                    <a:pt x="1630" y="1625"/>
                    <a:pt x="1618" y="1633"/>
                    <a:pt x="1604" y="1638"/>
                  </a:cubicBezTo>
                  <a:cubicBezTo>
                    <a:pt x="1591" y="1643"/>
                    <a:pt x="1575" y="1653"/>
                    <a:pt x="1569" y="1660"/>
                  </a:cubicBezTo>
                  <a:cubicBezTo>
                    <a:pt x="1559" y="1670"/>
                    <a:pt x="1558" y="1673"/>
                    <a:pt x="1563" y="1684"/>
                  </a:cubicBezTo>
                  <a:cubicBezTo>
                    <a:pt x="1567" y="1695"/>
                    <a:pt x="1572" y="1697"/>
                    <a:pt x="1588" y="1697"/>
                  </a:cubicBezTo>
                  <a:cubicBezTo>
                    <a:pt x="1609" y="1697"/>
                    <a:pt x="1614" y="1703"/>
                    <a:pt x="1626" y="1744"/>
                  </a:cubicBezTo>
                  <a:cubicBezTo>
                    <a:pt x="1637" y="1778"/>
                    <a:pt x="1649" y="1792"/>
                    <a:pt x="1668" y="1792"/>
                  </a:cubicBezTo>
                  <a:lnTo>
                    <a:pt x="1685" y="1792"/>
                  </a:lnTo>
                  <a:lnTo>
                    <a:pt x="1668" y="1812"/>
                  </a:lnTo>
                  <a:cubicBezTo>
                    <a:pt x="1636" y="1848"/>
                    <a:pt x="1650" y="1874"/>
                    <a:pt x="1702" y="1880"/>
                  </a:cubicBezTo>
                  <a:cubicBezTo>
                    <a:pt x="1719" y="1882"/>
                    <a:pt x="1732" y="1885"/>
                    <a:pt x="1732" y="1888"/>
                  </a:cubicBezTo>
                  <a:cubicBezTo>
                    <a:pt x="1732" y="1890"/>
                    <a:pt x="1727" y="1899"/>
                    <a:pt x="1720" y="1907"/>
                  </a:cubicBezTo>
                  <a:cubicBezTo>
                    <a:pt x="1708" y="1923"/>
                    <a:pt x="1705" y="1941"/>
                    <a:pt x="1713" y="1950"/>
                  </a:cubicBezTo>
                  <a:cubicBezTo>
                    <a:pt x="1717" y="1953"/>
                    <a:pt x="1716" y="1957"/>
                    <a:pt x="1711" y="1961"/>
                  </a:cubicBezTo>
                  <a:cubicBezTo>
                    <a:pt x="1694" y="1976"/>
                    <a:pt x="1710" y="1999"/>
                    <a:pt x="1753" y="2022"/>
                  </a:cubicBezTo>
                  <a:cubicBezTo>
                    <a:pt x="1781" y="2037"/>
                    <a:pt x="1793" y="2040"/>
                    <a:pt x="1824" y="2041"/>
                  </a:cubicBezTo>
                  <a:cubicBezTo>
                    <a:pt x="1844" y="2041"/>
                    <a:pt x="1854" y="2039"/>
                    <a:pt x="1863" y="2032"/>
                  </a:cubicBez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3" name="Freeform 30">
              <a:extLst>
                <a:ext uri="{FF2B5EF4-FFF2-40B4-BE49-F238E27FC236}">
                  <a16:creationId xmlns:a16="http://schemas.microsoft.com/office/drawing/2014/main" id="{57C759FA-52CB-42AA-90AC-F59746288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9222" y="1577181"/>
              <a:ext cx="2082017" cy="1878826"/>
            </a:xfrm>
            <a:custGeom>
              <a:avLst/>
              <a:gdLst>
                <a:gd name="T0" fmla="*/ 698 w 3117"/>
                <a:gd name="T1" fmla="*/ 2759 h 2813"/>
                <a:gd name="T2" fmla="*/ 628 w 3117"/>
                <a:gd name="T3" fmla="*/ 2724 h 2813"/>
                <a:gd name="T4" fmla="*/ 604 w 3117"/>
                <a:gd name="T5" fmla="*/ 2621 h 2813"/>
                <a:gd name="T6" fmla="*/ 618 w 3117"/>
                <a:gd name="T7" fmla="*/ 2571 h 2813"/>
                <a:gd name="T8" fmla="*/ 532 w 3117"/>
                <a:gd name="T9" fmla="*/ 2370 h 2813"/>
                <a:gd name="T10" fmla="*/ 532 w 3117"/>
                <a:gd name="T11" fmla="*/ 2297 h 2813"/>
                <a:gd name="T12" fmla="*/ 511 w 3117"/>
                <a:gd name="T13" fmla="*/ 2167 h 2813"/>
                <a:gd name="T14" fmla="*/ 273 w 3117"/>
                <a:gd name="T15" fmla="*/ 2009 h 2813"/>
                <a:gd name="T16" fmla="*/ 94 w 3117"/>
                <a:gd name="T17" fmla="*/ 1879 h 2813"/>
                <a:gd name="T18" fmla="*/ 117 w 3117"/>
                <a:gd name="T19" fmla="*/ 1784 h 2813"/>
                <a:gd name="T20" fmla="*/ 193 w 3117"/>
                <a:gd name="T21" fmla="*/ 1584 h 2813"/>
                <a:gd name="T22" fmla="*/ 324 w 3117"/>
                <a:gd name="T23" fmla="*/ 1571 h 2813"/>
                <a:gd name="T24" fmla="*/ 573 w 3117"/>
                <a:gd name="T25" fmla="*/ 1332 h 2813"/>
                <a:gd name="T26" fmla="*/ 643 w 3117"/>
                <a:gd name="T27" fmla="*/ 1390 h 2813"/>
                <a:gd name="T28" fmla="*/ 722 w 3117"/>
                <a:gd name="T29" fmla="*/ 1281 h 2813"/>
                <a:gd name="T30" fmla="*/ 934 w 3117"/>
                <a:gd name="T31" fmla="*/ 1317 h 2813"/>
                <a:gd name="T32" fmla="*/ 1053 w 3117"/>
                <a:gd name="T33" fmla="*/ 1151 h 2813"/>
                <a:gd name="T34" fmla="*/ 1080 w 3117"/>
                <a:gd name="T35" fmla="*/ 1004 h 2813"/>
                <a:gd name="T36" fmla="*/ 1343 w 3117"/>
                <a:gd name="T37" fmla="*/ 958 h 2813"/>
                <a:gd name="T38" fmla="*/ 1468 w 3117"/>
                <a:gd name="T39" fmla="*/ 936 h 2813"/>
                <a:gd name="T40" fmla="*/ 1685 w 3117"/>
                <a:gd name="T41" fmla="*/ 936 h 2813"/>
                <a:gd name="T42" fmla="*/ 1765 w 3117"/>
                <a:gd name="T43" fmla="*/ 763 h 2813"/>
                <a:gd name="T44" fmla="*/ 1908 w 3117"/>
                <a:gd name="T45" fmla="*/ 692 h 2813"/>
                <a:gd name="T46" fmla="*/ 2018 w 3117"/>
                <a:gd name="T47" fmla="*/ 722 h 2813"/>
                <a:gd name="T48" fmla="*/ 2365 w 3117"/>
                <a:gd name="T49" fmla="*/ 522 h 2813"/>
                <a:gd name="T50" fmla="*/ 2507 w 3117"/>
                <a:gd name="T51" fmla="*/ 473 h 2813"/>
                <a:gd name="T52" fmla="*/ 2518 w 3117"/>
                <a:gd name="T53" fmla="*/ 265 h 2813"/>
                <a:gd name="T54" fmla="*/ 2481 w 3117"/>
                <a:gd name="T55" fmla="*/ 181 h 2813"/>
                <a:gd name="T56" fmla="*/ 2462 w 3117"/>
                <a:gd name="T57" fmla="*/ 42 h 2813"/>
                <a:gd name="T58" fmla="*/ 2582 w 3117"/>
                <a:gd name="T59" fmla="*/ 48 h 2813"/>
                <a:gd name="T60" fmla="*/ 2678 w 3117"/>
                <a:gd name="T61" fmla="*/ 102 h 2813"/>
                <a:gd name="T62" fmla="*/ 2783 w 3117"/>
                <a:gd name="T63" fmla="*/ 75 h 2813"/>
                <a:gd name="T64" fmla="*/ 2895 w 3117"/>
                <a:gd name="T65" fmla="*/ 141 h 2813"/>
                <a:gd name="T66" fmla="*/ 2990 w 3117"/>
                <a:gd name="T67" fmla="*/ 171 h 2813"/>
                <a:gd name="T68" fmla="*/ 3070 w 3117"/>
                <a:gd name="T69" fmla="*/ 365 h 2813"/>
                <a:gd name="T70" fmla="*/ 3033 w 3117"/>
                <a:gd name="T71" fmla="*/ 584 h 2813"/>
                <a:gd name="T72" fmla="*/ 2939 w 3117"/>
                <a:gd name="T73" fmla="*/ 720 h 2813"/>
                <a:gd name="T74" fmla="*/ 2798 w 3117"/>
                <a:gd name="T75" fmla="*/ 666 h 2813"/>
                <a:gd name="T76" fmla="*/ 2755 w 3117"/>
                <a:gd name="T77" fmla="*/ 781 h 2813"/>
                <a:gd name="T78" fmla="*/ 2686 w 3117"/>
                <a:gd name="T79" fmla="*/ 890 h 2813"/>
                <a:gd name="T80" fmla="*/ 2612 w 3117"/>
                <a:gd name="T81" fmla="*/ 1039 h 2813"/>
                <a:gd name="T82" fmla="*/ 2737 w 3117"/>
                <a:gd name="T83" fmla="*/ 1532 h 2813"/>
                <a:gd name="T84" fmla="*/ 2783 w 3117"/>
                <a:gd name="T85" fmla="*/ 1584 h 2813"/>
                <a:gd name="T86" fmla="*/ 2788 w 3117"/>
                <a:gd name="T87" fmla="*/ 1744 h 2813"/>
                <a:gd name="T88" fmla="*/ 2703 w 3117"/>
                <a:gd name="T89" fmla="*/ 1728 h 2813"/>
                <a:gd name="T90" fmla="*/ 2657 w 3117"/>
                <a:gd name="T91" fmla="*/ 1795 h 2813"/>
                <a:gd name="T92" fmla="*/ 2614 w 3117"/>
                <a:gd name="T93" fmla="*/ 1940 h 2813"/>
                <a:gd name="T94" fmla="*/ 2426 w 3117"/>
                <a:gd name="T95" fmla="*/ 2018 h 2813"/>
                <a:gd name="T96" fmla="*/ 2354 w 3117"/>
                <a:gd name="T97" fmla="*/ 2077 h 2813"/>
                <a:gd name="T98" fmla="*/ 2249 w 3117"/>
                <a:gd name="T99" fmla="*/ 2076 h 2813"/>
                <a:gd name="T100" fmla="*/ 1921 w 3117"/>
                <a:gd name="T101" fmla="*/ 2043 h 2813"/>
                <a:gd name="T102" fmla="*/ 1898 w 3117"/>
                <a:gd name="T103" fmla="*/ 2166 h 2813"/>
                <a:gd name="T104" fmla="*/ 1824 w 3117"/>
                <a:gd name="T105" fmla="*/ 2189 h 2813"/>
                <a:gd name="T106" fmla="*/ 1596 w 3117"/>
                <a:gd name="T107" fmla="*/ 2322 h 2813"/>
                <a:gd name="T108" fmla="*/ 1463 w 3117"/>
                <a:gd name="T109" fmla="*/ 2389 h 2813"/>
                <a:gd name="T110" fmla="*/ 1307 w 3117"/>
                <a:gd name="T111" fmla="*/ 2380 h 2813"/>
                <a:gd name="T112" fmla="*/ 1063 w 3117"/>
                <a:gd name="T113" fmla="*/ 2488 h 2813"/>
                <a:gd name="T114" fmla="*/ 967 w 3117"/>
                <a:gd name="T115" fmla="*/ 2647 h 2813"/>
                <a:gd name="T116" fmla="*/ 921 w 3117"/>
                <a:gd name="T117" fmla="*/ 2735 h 2813"/>
                <a:gd name="T118" fmla="*/ 775 w 3117"/>
                <a:gd name="T119" fmla="*/ 2813 h 2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117" h="2813">
                  <a:moveTo>
                    <a:pt x="765" y="2785"/>
                  </a:moveTo>
                  <a:cubicBezTo>
                    <a:pt x="751" y="2738"/>
                    <a:pt x="729" y="2723"/>
                    <a:pt x="708" y="2747"/>
                  </a:cubicBezTo>
                  <a:lnTo>
                    <a:pt x="698" y="2759"/>
                  </a:lnTo>
                  <a:lnTo>
                    <a:pt x="688" y="2747"/>
                  </a:lnTo>
                  <a:cubicBezTo>
                    <a:pt x="678" y="2734"/>
                    <a:pt x="667" y="2732"/>
                    <a:pt x="646" y="2737"/>
                  </a:cubicBezTo>
                  <a:cubicBezTo>
                    <a:pt x="635" y="2740"/>
                    <a:pt x="633" y="2739"/>
                    <a:pt x="628" y="2724"/>
                  </a:cubicBezTo>
                  <a:cubicBezTo>
                    <a:pt x="625" y="2715"/>
                    <a:pt x="617" y="2698"/>
                    <a:pt x="609" y="2688"/>
                  </a:cubicBezTo>
                  <a:cubicBezTo>
                    <a:pt x="596" y="2669"/>
                    <a:pt x="596" y="2669"/>
                    <a:pt x="605" y="2661"/>
                  </a:cubicBezTo>
                  <a:cubicBezTo>
                    <a:pt x="616" y="2651"/>
                    <a:pt x="616" y="2634"/>
                    <a:pt x="604" y="2621"/>
                  </a:cubicBezTo>
                  <a:lnTo>
                    <a:pt x="594" y="2611"/>
                  </a:lnTo>
                  <a:lnTo>
                    <a:pt x="606" y="2602"/>
                  </a:lnTo>
                  <a:cubicBezTo>
                    <a:pt x="617" y="2596"/>
                    <a:pt x="619" y="2591"/>
                    <a:pt x="618" y="2571"/>
                  </a:cubicBezTo>
                  <a:cubicBezTo>
                    <a:pt x="618" y="2529"/>
                    <a:pt x="578" y="2439"/>
                    <a:pt x="556" y="2432"/>
                  </a:cubicBezTo>
                  <a:cubicBezTo>
                    <a:pt x="546" y="2429"/>
                    <a:pt x="544" y="2422"/>
                    <a:pt x="551" y="2417"/>
                  </a:cubicBezTo>
                  <a:cubicBezTo>
                    <a:pt x="562" y="2410"/>
                    <a:pt x="555" y="2393"/>
                    <a:pt x="532" y="2370"/>
                  </a:cubicBezTo>
                  <a:lnTo>
                    <a:pt x="508" y="2346"/>
                  </a:lnTo>
                  <a:lnTo>
                    <a:pt x="520" y="2337"/>
                  </a:lnTo>
                  <a:cubicBezTo>
                    <a:pt x="531" y="2328"/>
                    <a:pt x="532" y="2323"/>
                    <a:pt x="532" y="2297"/>
                  </a:cubicBezTo>
                  <a:cubicBezTo>
                    <a:pt x="532" y="2261"/>
                    <a:pt x="520" y="2237"/>
                    <a:pt x="501" y="2234"/>
                  </a:cubicBezTo>
                  <a:lnTo>
                    <a:pt x="489" y="2233"/>
                  </a:lnTo>
                  <a:lnTo>
                    <a:pt x="511" y="2167"/>
                  </a:lnTo>
                  <a:cubicBezTo>
                    <a:pt x="542" y="2071"/>
                    <a:pt x="539" y="2030"/>
                    <a:pt x="498" y="1995"/>
                  </a:cubicBezTo>
                  <a:cubicBezTo>
                    <a:pt x="477" y="1977"/>
                    <a:pt x="439" y="1978"/>
                    <a:pt x="371" y="1998"/>
                  </a:cubicBezTo>
                  <a:cubicBezTo>
                    <a:pt x="315" y="2014"/>
                    <a:pt x="282" y="2018"/>
                    <a:pt x="273" y="2009"/>
                  </a:cubicBezTo>
                  <a:cubicBezTo>
                    <a:pt x="268" y="2004"/>
                    <a:pt x="270" y="1995"/>
                    <a:pt x="277" y="1971"/>
                  </a:cubicBezTo>
                  <a:cubicBezTo>
                    <a:pt x="289" y="1936"/>
                    <a:pt x="287" y="1928"/>
                    <a:pt x="265" y="1911"/>
                  </a:cubicBezTo>
                  <a:cubicBezTo>
                    <a:pt x="233" y="1885"/>
                    <a:pt x="136" y="1867"/>
                    <a:pt x="94" y="1879"/>
                  </a:cubicBezTo>
                  <a:cubicBezTo>
                    <a:pt x="42" y="1893"/>
                    <a:pt x="40" y="1893"/>
                    <a:pt x="21" y="1875"/>
                  </a:cubicBezTo>
                  <a:cubicBezTo>
                    <a:pt x="1" y="1854"/>
                    <a:pt x="0" y="1848"/>
                    <a:pt x="17" y="1844"/>
                  </a:cubicBezTo>
                  <a:cubicBezTo>
                    <a:pt x="66" y="1834"/>
                    <a:pt x="94" y="1817"/>
                    <a:pt x="117" y="1784"/>
                  </a:cubicBezTo>
                  <a:cubicBezTo>
                    <a:pt x="138" y="1752"/>
                    <a:pt x="143" y="1733"/>
                    <a:pt x="143" y="1668"/>
                  </a:cubicBezTo>
                  <a:cubicBezTo>
                    <a:pt x="143" y="1609"/>
                    <a:pt x="152" y="1570"/>
                    <a:pt x="164" y="1570"/>
                  </a:cubicBezTo>
                  <a:cubicBezTo>
                    <a:pt x="166" y="1570"/>
                    <a:pt x="180" y="1576"/>
                    <a:pt x="193" y="1584"/>
                  </a:cubicBezTo>
                  <a:cubicBezTo>
                    <a:pt x="238" y="1610"/>
                    <a:pt x="263" y="1607"/>
                    <a:pt x="301" y="1574"/>
                  </a:cubicBezTo>
                  <a:lnTo>
                    <a:pt x="318" y="1559"/>
                  </a:lnTo>
                  <a:lnTo>
                    <a:pt x="324" y="1571"/>
                  </a:lnTo>
                  <a:cubicBezTo>
                    <a:pt x="328" y="1580"/>
                    <a:pt x="340" y="1587"/>
                    <a:pt x="357" y="1594"/>
                  </a:cubicBezTo>
                  <a:cubicBezTo>
                    <a:pt x="448" y="1628"/>
                    <a:pt x="476" y="1605"/>
                    <a:pt x="518" y="1460"/>
                  </a:cubicBezTo>
                  <a:cubicBezTo>
                    <a:pt x="546" y="1362"/>
                    <a:pt x="559" y="1332"/>
                    <a:pt x="573" y="1332"/>
                  </a:cubicBezTo>
                  <a:cubicBezTo>
                    <a:pt x="592" y="1332"/>
                    <a:pt x="599" y="1337"/>
                    <a:pt x="599" y="1351"/>
                  </a:cubicBezTo>
                  <a:cubicBezTo>
                    <a:pt x="599" y="1359"/>
                    <a:pt x="604" y="1370"/>
                    <a:pt x="609" y="1377"/>
                  </a:cubicBezTo>
                  <a:cubicBezTo>
                    <a:pt x="618" y="1388"/>
                    <a:pt x="623" y="1390"/>
                    <a:pt x="643" y="1390"/>
                  </a:cubicBezTo>
                  <a:cubicBezTo>
                    <a:pt x="692" y="1390"/>
                    <a:pt x="711" y="1367"/>
                    <a:pt x="706" y="1314"/>
                  </a:cubicBezTo>
                  <a:lnTo>
                    <a:pt x="704" y="1284"/>
                  </a:lnTo>
                  <a:lnTo>
                    <a:pt x="722" y="1281"/>
                  </a:lnTo>
                  <a:cubicBezTo>
                    <a:pt x="778" y="1272"/>
                    <a:pt x="787" y="1262"/>
                    <a:pt x="787" y="1214"/>
                  </a:cubicBezTo>
                  <a:cubicBezTo>
                    <a:pt x="787" y="1171"/>
                    <a:pt x="792" y="1173"/>
                    <a:pt x="818" y="1223"/>
                  </a:cubicBezTo>
                  <a:cubicBezTo>
                    <a:pt x="846" y="1276"/>
                    <a:pt x="897" y="1318"/>
                    <a:pt x="934" y="1317"/>
                  </a:cubicBezTo>
                  <a:cubicBezTo>
                    <a:pt x="968" y="1317"/>
                    <a:pt x="1021" y="1276"/>
                    <a:pt x="1055" y="1224"/>
                  </a:cubicBezTo>
                  <a:cubicBezTo>
                    <a:pt x="1077" y="1191"/>
                    <a:pt x="1079" y="1180"/>
                    <a:pt x="1064" y="1163"/>
                  </a:cubicBezTo>
                  <a:lnTo>
                    <a:pt x="1053" y="1151"/>
                  </a:lnTo>
                  <a:lnTo>
                    <a:pt x="1078" y="1128"/>
                  </a:lnTo>
                  <a:cubicBezTo>
                    <a:pt x="1118" y="1092"/>
                    <a:pt x="1120" y="1069"/>
                    <a:pt x="1087" y="1024"/>
                  </a:cubicBezTo>
                  <a:cubicBezTo>
                    <a:pt x="1078" y="1013"/>
                    <a:pt x="1076" y="1006"/>
                    <a:pt x="1080" y="1004"/>
                  </a:cubicBezTo>
                  <a:cubicBezTo>
                    <a:pt x="1083" y="1002"/>
                    <a:pt x="1106" y="999"/>
                    <a:pt x="1132" y="997"/>
                  </a:cubicBezTo>
                  <a:cubicBezTo>
                    <a:pt x="1173" y="994"/>
                    <a:pt x="1185" y="990"/>
                    <a:pt x="1234" y="969"/>
                  </a:cubicBezTo>
                  <a:cubicBezTo>
                    <a:pt x="1312" y="934"/>
                    <a:pt x="1313" y="934"/>
                    <a:pt x="1343" y="958"/>
                  </a:cubicBezTo>
                  <a:cubicBezTo>
                    <a:pt x="1387" y="994"/>
                    <a:pt x="1410" y="992"/>
                    <a:pt x="1427" y="954"/>
                  </a:cubicBezTo>
                  <a:lnTo>
                    <a:pt x="1437" y="933"/>
                  </a:lnTo>
                  <a:lnTo>
                    <a:pt x="1468" y="936"/>
                  </a:lnTo>
                  <a:cubicBezTo>
                    <a:pt x="1485" y="937"/>
                    <a:pt x="1516" y="943"/>
                    <a:pt x="1535" y="949"/>
                  </a:cubicBezTo>
                  <a:cubicBezTo>
                    <a:pt x="1555" y="954"/>
                    <a:pt x="1590" y="960"/>
                    <a:pt x="1613" y="961"/>
                  </a:cubicBezTo>
                  <a:cubicBezTo>
                    <a:pt x="1663" y="965"/>
                    <a:pt x="1676" y="960"/>
                    <a:pt x="1685" y="936"/>
                  </a:cubicBezTo>
                  <a:cubicBezTo>
                    <a:pt x="1690" y="922"/>
                    <a:pt x="1692" y="920"/>
                    <a:pt x="1704" y="923"/>
                  </a:cubicBezTo>
                  <a:cubicBezTo>
                    <a:pt x="1731" y="928"/>
                    <a:pt x="1739" y="913"/>
                    <a:pt x="1751" y="828"/>
                  </a:cubicBezTo>
                  <a:cubicBezTo>
                    <a:pt x="1756" y="795"/>
                    <a:pt x="1762" y="766"/>
                    <a:pt x="1765" y="763"/>
                  </a:cubicBezTo>
                  <a:cubicBezTo>
                    <a:pt x="1768" y="759"/>
                    <a:pt x="1773" y="760"/>
                    <a:pt x="1781" y="766"/>
                  </a:cubicBezTo>
                  <a:cubicBezTo>
                    <a:pt x="1807" y="784"/>
                    <a:pt x="1834" y="773"/>
                    <a:pt x="1871" y="729"/>
                  </a:cubicBezTo>
                  <a:cubicBezTo>
                    <a:pt x="1885" y="712"/>
                    <a:pt x="1902" y="695"/>
                    <a:pt x="1908" y="692"/>
                  </a:cubicBezTo>
                  <a:cubicBezTo>
                    <a:pt x="1919" y="686"/>
                    <a:pt x="1922" y="687"/>
                    <a:pt x="1937" y="699"/>
                  </a:cubicBezTo>
                  <a:cubicBezTo>
                    <a:pt x="1946" y="707"/>
                    <a:pt x="1958" y="717"/>
                    <a:pt x="1964" y="721"/>
                  </a:cubicBezTo>
                  <a:cubicBezTo>
                    <a:pt x="1983" y="736"/>
                    <a:pt x="1997" y="736"/>
                    <a:pt x="2018" y="722"/>
                  </a:cubicBezTo>
                  <a:cubicBezTo>
                    <a:pt x="2028" y="715"/>
                    <a:pt x="2082" y="691"/>
                    <a:pt x="2138" y="668"/>
                  </a:cubicBezTo>
                  <a:cubicBezTo>
                    <a:pt x="2246" y="625"/>
                    <a:pt x="2326" y="587"/>
                    <a:pt x="2349" y="568"/>
                  </a:cubicBezTo>
                  <a:cubicBezTo>
                    <a:pt x="2362" y="557"/>
                    <a:pt x="2363" y="553"/>
                    <a:pt x="2365" y="522"/>
                  </a:cubicBezTo>
                  <a:lnTo>
                    <a:pt x="2367" y="488"/>
                  </a:lnTo>
                  <a:lnTo>
                    <a:pt x="2389" y="483"/>
                  </a:lnTo>
                  <a:cubicBezTo>
                    <a:pt x="2401" y="480"/>
                    <a:pt x="2455" y="475"/>
                    <a:pt x="2507" y="473"/>
                  </a:cubicBezTo>
                  <a:cubicBezTo>
                    <a:pt x="2640" y="467"/>
                    <a:pt x="2668" y="456"/>
                    <a:pt x="2685" y="403"/>
                  </a:cubicBezTo>
                  <a:cubicBezTo>
                    <a:pt x="2707" y="338"/>
                    <a:pt x="2672" y="298"/>
                    <a:pt x="2575" y="280"/>
                  </a:cubicBezTo>
                  <a:cubicBezTo>
                    <a:pt x="2551" y="276"/>
                    <a:pt x="2525" y="269"/>
                    <a:pt x="2518" y="265"/>
                  </a:cubicBezTo>
                  <a:cubicBezTo>
                    <a:pt x="2504" y="258"/>
                    <a:pt x="2504" y="249"/>
                    <a:pt x="2519" y="249"/>
                  </a:cubicBezTo>
                  <a:cubicBezTo>
                    <a:pt x="2533" y="249"/>
                    <a:pt x="2548" y="226"/>
                    <a:pt x="2548" y="205"/>
                  </a:cubicBezTo>
                  <a:cubicBezTo>
                    <a:pt x="2548" y="172"/>
                    <a:pt x="2519" y="162"/>
                    <a:pt x="2481" y="181"/>
                  </a:cubicBezTo>
                  <a:cubicBezTo>
                    <a:pt x="2460" y="192"/>
                    <a:pt x="2448" y="193"/>
                    <a:pt x="2431" y="185"/>
                  </a:cubicBezTo>
                  <a:cubicBezTo>
                    <a:pt x="2417" y="179"/>
                    <a:pt x="2419" y="168"/>
                    <a:pt x="2445" y="124"/>
                  </a:cubicBezTo>
                  <a:cubicBezTo>
                    <a:pt x="2471" y="79"/>
                    <a:pt x="2474" y="63"/>
                    <a:pt x="2462" y="42"/>
                  </a:cubicBezTo>
                  <a:cubicBezTo>
                    <a:pt x="2450" y="22"/>
                    <a:pt x="2455" y="8"/>
                    <a:pt x="2475" y="3"/>
                  </a:cubicBezTo>
                  <a:cubicBezTo>
                    <a:pt x="2485" y="0"/>
                    <a:pt x="2490" y="3"/>
                    <a:pt x="2502" y="18"/>
                  </a:cubicBezTo>
                  <a:cubicBezTo>
                    <a:pt x="2524" y="46"/>
                    <a:pt x="2539" y="52"/>
                    <a:pt x="2582" y="48"/>
                  </a:cubicBezTo>
                  <a:lnTo>
                    <a:pt x="2619" y="45"/>
                  </a:lnTo>
                  <a:lnTo>
                    <a:pt x="2638" y="73"/>
                  </a:lnTo>
                  <a:cubicBezTo>
                    <a:pt x="2655" y="100"/>
                    <a:pt x="2657" y="101"/>
                    <a:pt x="2678" y="102"/>
                  </a:cubicBezTo>
                  <a:cubicBezTo>
                    <a:pt x="2698" y="104"/>
                    <a:pt x="2703" y="102"/>
                    <a:pt x="2727" y="82"/>
                  </a:cubicBezTo>
                  <a:cubicBezTo>
                    <a:pt x="2741" y="70"/>
                    <a:pt x="2756" y="60"/>
                    <a:pt x="2759" y="60"/>
                  </a:cubicBezTo>
                  <a:cubicBezTo>
                    <a:pt x="2762" y="60"/>
                    <a:pt x="2773" y="66"/>
                    <a:pt x="2783" y="75"/>
                  </a:cubicBezTo>
                  <a:cubicBezTo>
                    <a:pt x="2801" y="89"/>
                    <a:pt x="2814" y="94"/>
                    <a:pt x="2864" y="105"/>
                  </a:cubicBezTo>
                  <a:cubicBezTo>
                    <a:pt x="2886" y="109"/>
                    <a:pt x="2889" y="111"/>
                    <a:pt x="2889" y="123"/>
                  </a:cubicBezTo>
                  <a:cubicBezTo>
                    <a:pt x="2889" y="130"/>
                    <a:pt x="2892" y="138"/>
                    <a:pt x="2895" y="141"/>
                  </a:cubicBezTo>
                  <a:cubicBezTo>
                    <a:pt x="2903" y="149"/>
                    <a:pt x="2926" y="149"/>
                    <a:pt x="2939" y="140"/>
                  </a:cubicBezTo>
                  <a:cubicBezTo>
                    <a:pt x="2950" y="133"/>
                    <a:pt x="2952" y="133"/>
                    <a:pt x="2963" y="140"/>
                  </a:cubicBezTo>
                  <a:cubicBezTo>
                    <a:pt x="2970" y="144"/>
                    <a:pt x="2982" y="158"/>
                    <a:pt x="2990" y="171"/>
                  </a:cubicBezTo>
                  <a:cubicBezTo>
                    <a:pt x="3010" y="201"/>
                    <a:pt x="3007" y="218"/>
                    <a:pt x="2974" y="273"/>
                  </a:cubicBezTo>
                  <a:cubicBezTo>
                    <a:pt x="2933" y="339"/>
                    <a:pt x="2928" y="359"/>
                    <a:pt x="2946" y="388"/>
                  </a:cubicBezTo>
                  <a:cubicBezTo>
                    <a:pt x="2964" y="418"/>
                    <a:pt x="2990" y="413"/>
                    <a:pt x="3070" y="365"/>
                  </a:cubicBezTo>
                  <a:cubicBezTo>
                    <a:pt x="3116" y="338"/>
                    <a:pt x="3117" y="358"/>
                    <a:pt x="3073" y="442"/>
                  </a:cubicBezTo>
                  <a:cubicBezTo>
                    <a:pt x="3043" y="500"/>
                    <a:pt x="3041" y="506"/>
                    <a:pt x="3040" y="538"/>
                  </a:cubicBezTo>
                  <a:cubicBezTo>
                    <a:pt x="3040" y="557"/>
                    <a:pt x="3037" y="577"/>
                    <a:pt x="3033" y="584"/>
                  </a:cubicBezTo>
                  <a:cubicBezTo>
                    <a:pt x="3028" y="594"/>
                    <a:pt x="3025" y="595"/>
                    <a:pt x="3004" y="592"/>
                  </a:cubicBezTo>
                  <a:cubicBezTo>
                    <a:pt x="2958" y="586"/>
                    <a:pt x="2947" y="601"/>
                    <a:pt x="2947" y="672"/>
                  </a:cubicBezTo>
                  <a:cubicBezTo>
                    <a:pt x="2947" y="704"/>
                    <a:pt x="2945" y="716"/>
                    <a:pt x="2939" y="720"/>
                  </a:cubicBezTo>
                  <a:cubicBezTo>
                    <a:pt x="2929" y="729"/>
                    <a:pt x="2882" y="724"/>
                    <a:pt x="2852" y="710"/>
                  </a:cubicBezTo>
                  <a:cubicBezTo>
                    <a:pt x="2830" y="701"/>
                    <a:pt x="2827" y="698"/>
                    <a:pt x="2826" y="684"/>
                  </a:cubicBezTo>
                  <a:cubicBezTo>
                    <a:pt x="2824" y="670"/>
                    <a:pt x="2823" y="669"/>
                    <a:pt x="2798" y="666"/>
                  </a:cubicBezTo>
                  <a:cubicBezTo>
                    <a:pt x="2765" y="663"/>
                    <a:pt x="2740" y="668"/>
                    <a:pt x="2732" y="680"/>
                  </a:cubicBezTo>
                  <a:cubicBezTo>
                    <a:pt x="2718" y="698"/>
                    <a:pt x="2719" y="711"/>
                    <a:pt x="2737" y="745"/>
                  </a:cubicBezTo>
                  <a:cubicBezTo>
                    <a:pt x="2747" y="764"/>
                    <a:pt x="2755" y="780"/>
                    <a:pt x="2755" y="781"/>
                  </a:cubicBezTo>
                  <a:cubicBezTo>
                    <a:pt x="2755" y="782"/>
                    <a:pt x="2743" y="789"/>
                    <a:pt x="2728" y="795"/>
                  </a:cubicBezTo>
                  <a:cubicBezTo>
                    <a:pt x="2698" y="809"/>
                    <a:pt x="2692" y="823"/>
                    <a:pt x="2696" y="865"/>
                  </a:cubicBezTo>
                  <a:cubicBezTo>
                    <a:pt x="2698" y="889"/>
                    <a:pt x="2698" y="890"/>
                    <a:pt x="2686" y="890"/>
                  </a:cubicBezTo>
                  <a:cubicBezTo>
                    <a:pt x="2670" y="890"/>
                    <a:pt x="2634" y="915"/>
                    <a:pt x="2617" y="936"/>
                  </a:cubicBezTo>
                  <a:cubicBezTo>
                    <a:pt x="2603" y="956"/>
                    <a:pt x="2601" y="971"/>
                    <a:pt x="2608" y="1014"/>
                  </a:cubicBezTo>
                  <a:lnTo>
                    <a:pt x="2612" y="1039"/>
                  </a:lnTo>
                  <a:lnTo>
                    <a:pt x="2587" y="1057"/>
                  </a:lnTo>
                  <a:cubicBezTo>
                    <a:pt x="2559" y="1077"/>
                    <a:pt x="2551" y="1092"/>
                    <a:pt x="2554" y="1123"/>
                  </a:cubicBezTo>
                  <a:cubicBezTo>
                    <a:pt x="2559" y="1172"/>
                    <a:pt x="2714" y="1519"/>
                    <a:pt x="2737" y="1532"/>
                  </a:cubicBezTo>
                  <a:cubicBezTo>
                    <a:pt x="2742" y="1535"/>
                    <a:pt x="2755" y="1536"/>
                    <a:pt x="2765" y="1535"/>
                  </a:cubicBezTo>
                  <a:cubicBezTo>
                    <a:pt x="2781" y="1532"/>
                    <a:pt x="2784" y="1533"/>
                    <a:pt x="2790" y="1545"/>
                  </a:cubicBezTo>
                  <a:cubicBezTo>
                    <a:pt x="2805" y="1574"/>
                    <a:pt x="2804" y="1578"/>
                    <a:pt x="2783" y="1584"/>
                  </a:cubicBezTo>
                  <a:cubicBezTo>
                    <a:pt x="2744" y="1596"/>
                    <a:pt x="2763" y="1583"/>
                    <a:pt x="2793" y="1647"/>
                  </a:cubicBezTo>
                  <a:cubicBezTo>
                    <a:pt x="2802" y="1668"/>
                    <a:pt x="2788" y="1727"/>
                    <a:pt x="2788" y="1733"/>
                  </a:cubicBezTo>
                  <a:lnTo>
                    <a:pt x="2788" y="1744"/>
                  </a:lnTo>
                  <a:lnTo>
                    <a:pt x="2752" y="1731"/>
                  </a:lnTo>
                  <a:lnTo>
                    <a:pt x="2717" y="1718"/>
                  </a:lnTo>
                  <a:lnTo>
                    <a:pt x="2703" y="1728"/>
                  </a:lnTo>
                  <a:cubicBezTo>
                    <a:pt x="2690" y="1738"/>
                    <a:pt x="2690" y="1740"/>
                    <a:pt x="2690" y="1778"/>
                  </a:cubicBezTo>
                  <a:cubicBezTo>
                    <a:pt x="2690" y="1800"/>
                    <a:pt x="2688" y="1818"/>
                    <a:pt x="2686" y="1818"/>
                  </a:cubicBezTo>
                  <a:cubicBezTo>
                    <a:pt x="2683" y="1818"/>
                    <a:pt x="2670" y="1808"/>
                    <a:pt x="2657" y="1795"/>
                  </a:cubicBezTo>
                  <a:cubicBezTo>
                    <a:pt x="2635" y="1774"/>
                    <a:pt x="2632" y="1773"/>
                    <a:pt x="2614" y="1775"/>
                  </a:cubicBezTo>
                  <a:cubicBezTo>
                    <a:pt x="2576" y="1781"/>
                    <a:pt x="2600" y="1804"/>
                    <a:pt x="2624" y="1862"/>
                  </a:cubicBezTo>
                  <a:cubicBezTo>
                    <a:pt x="2636" y="1889"/>
                    <a:pt x="2612" y="1907"/>
                    <a:pt x="2614" y="1940"/>
                  </a:cubicBezTo>
                  <a:cubicBezTo>
                    <a:pt x="2617" y="1988"/>
                    <a:pt x="2614" y="2003"/>
                    <a:pt x="2601" y="2017"/>
                  </a:cubicBezTo>
                  <a:cubicBezTo>
                    <a:pt x="2589" y="2029"/>
                    <a:pt x="2557" y="2030"/>
                    <a:pt x="2519" y="2019"/>
                  </a:cubicBezTo>
                  <a:cubicBezTo>
                    <a:pt x="2483" y="2009"/>
                    <a:pt x="2441" y="2009"/>
                    <a:pt x="2426" y="2018"/>
                  </a:cubicBezTo>
                  <a:cubicBezTo>
                    <a:pt x="2420" y="2023"/>
                    <a:pt x="2410" y="2039"/>
                    <a:pt x="2403" y="2055"/>
                  </a:cubicBezTo>
                  <a:cubicBezTo>
                    <a:pt x="2397" y="2071"/>
                    <a:pt x="2389" y="2086"/>
                    <a:pt x="2385" y="2087"/>
                  </a:cubicBezTo>
                  <a:cubicBezTo>
                    <a:pt x="2381" y="2089"/>
                    <a:pt x="2367" y="2084"/>
                    <a:pt x="2354" y="2077"/>
                  </a:cubicBezTo>
                  <a:cubicBezTo>
                    <a:pt x="2285" y="2039"/>
                    <a:pt x="2274" y="2034"/>
                    <a:pt x="2266" y="2039"/>
                  </a:cubicBezTo>
                  <a:cubicBezTo>
                    <a:pt x="2261" y="2042"/>
                    <a:pt x="2257" y="2051"/>
                    <a:pt x="2256" y="2058"/>
                  </a:cubicBezTo>
                  <a:cubicBezTo>
                    <a:pt x="2255" y="2066"/>
                    <a:pt x="2252" y="2074"/>
                    <a:pt x="2249" y="2076"/>
                  </a:cubicBezTo>
                  <a:cubicBezTo>
                    <a:pt x="2246" y="2078"/>
                    <a:pt x="2225" y="2080"/>
                    <a:pt x="2203" y="2080"/>
                  </a:cubicBezTo>
                  <a:cubicBezTo>
                    <a:pt x="2156" y="2080"/>
                    <a:pt x="2039" y="2057"/>
                    <a:pt x="2003" y="2041"/>
                  </a:cubicBezTo>
                  <a:cubicBezTo>
                    <a:pt x="1974" y="2028"/>
                    <a:pt x="1951" y="2029"/>
                    <a:pt x="1921" y="2043"/>
                  </a:cubicBezTo>
                  <a:cubicBezTo>
                    <a:pt x="1894" y="2056"/>
                    <a:pt x="1891" y="2074"/>
                    <a:pt x="1891" y="2094"/>
                  </a:cubicBezTo>
                  <a:cubicBezTo>
                    <a:pt x="1891" y="2099"/>
                    <a:pt x="1897" y="2104"/>
                    <a:pt x="1903" y="2119"/>
                  </a:cubicBezTo>
                  <a:cubicBezTo>
                    <a:pt x="1910" y="2134"/>
                    <a:pt x="1899" y="2165"/>
                    <a:pt x="1898" y="2166"/>
                  </a:cubicBezTo>
                  <a:cubicBezTo>
                    <a:pt x="1898" y="2167"/>
                    <a:pt x="1885" y="2163"/>
                    <a:pt x="1870" y="2157"/>
                  </a:cubicBezTo>
                  <a:cubicBezTo>
                    <a:pt x="1844" y="2147"/>
                    <a:pt x="1855" y="2160"/>
                    <a:pt x="1844" y="2168"/>
                  </a:cubicBezTo>
                  <a:cubicBezTo>
                    <a:pt x="1830" y="2177"/>
                    <a:pt x="1816" y="2171"/>
                    <a:pt x="1824" y="2189"/>
                  </a:cubicBezTo>
                  <a:cubicBezTo>
                    <a:pt x="1832" y="2205"/>
                    <a:pt x="1831" y="2206"/>
                    <a:pt x="1762" y="2228"/>
                  </a:cubicBezTo>
                  <a:cubicBezTo>
                    <a:pt x="1694" y="2250"/>
                    <a:pt x="1677" y="2264"/>
                    <a:pt x="1672" y="2304"/>
                  </a:cubicBezTo>
                  <a:cubicBezTo>
                    <a:pt x="1666" y="2354"/>
                    <a:pt x="1616" y="2363"/>
                    <a:pt x="1596" y="2322"/>
                  </a:cubicBezTo>
                  <a:cubicBezTo>
                    <a:pt x="1579" y="2287"/>
                    <a:pt x="1599" y="2279"/>
                    <a:pt x="1581" y="2279"/>
                  </a:cubicBezTo>
                  <a:cubicBezTo>
                    <a:pt x="1560" y="2279"/>
                    <a:pt x="1540" y="2295"/>
                    <a:pt x="1505" y="2343"/>
                  </a:cubicBezTo>
                  <a:cubicBezTo>
                    <a:pt x="1488" y="2365"/>
                    <a:pt x="1469" y="2386"/>
                    <a:pt x="1463" y="2389"/>
                  </a:cubicBezTo>
                  <a:cubicBezTo>
                    <a:pt x="1436" y="2402"/>
                    <a:pt x="1413" y="2406"/>
                    <a:pt x="1379" y="2404"/>
                  </a:cubicBezTo>
                  <a:cubicBezTo>
                    <a:pt x="1330" y="2399"/>
                    <a:pt x="1328" y="2398"/>
                    <a:pt x="1331" y="2376"/>
                  </a:cubicBezTo>
                  <a:cubicBezTo>
                    <a:pt x="1334" y="2360"/>
                    <a:pt x="1315" y="2385"/>
                    <a:pt x="1307" y="2380"/>
                  </a:cubicBezTo>
                  <a:cubicBezTo>
                    <a:pt x="1292" y="2372"/>
                    <a:pt x="1294" y="2357"/>
                    <a:pt x="1250" y="2417"/>
                  </a:cubicBezTo>
                  <a:cubicBezTo>
                    <a:pt x="1200" y="2486"/>
                    <a:pt x="1192" y="2490"/>
                    <a:pt x="1135" y="2483"/>
                  </a:cubicBezTo>
                  <a:cubicBezTo>
                    <a:pt x="1097" y="2478"/>
                    <a:pt x="1091" y="2478"/>
                    <a:pt x="1063" y="2488"/>
                  </a:cubicBezTo>
                  <a:cubicBezTo>
                    <a:pt x="1024" y="2501"/>
                    <a:pt x="991" y="2523"/>
                    <a:pt x="973" y="2548"/>
                  </a:cubicBezTo>
                  <a:cubicBezTo>
                    <a:pt x="959" y="2567"/>
                    <a:pt x="959" y="2570"/>
                    <a:pt x="961" y="2599"/>
                  </a:cubicBezTo>
                  <a:cubicBezTo>
                    <a:pt x="963" y="2617"/>
                    <a:pt x="965" y="2638"/>
                    <a:pt x="967" y="2647"/>
                  </a:cubicBezTo>
                  <a:cubicBezTo>
                    <a:pt x="970" y="2663"/>
                    <a:pt x="970" y="2663"/>
                    <a:pt x="960" y="2658"/>
                  </a:cubicBezTo>
                  <a:cubicBezTo>
                    <a:pt x="936" y="2645"/>
                    <a:pt x="921" y="2667"/>
                    <a:pt x="921" y="2712"/>
                  </a:cubicBezTo>
                  <a:lnTo>
                    <a:pt x="921" y="2735"/>
                  </a:lnTo>
                  <a:lnTo>
                    <a:pt x="901" y="2728"/>
                  </a:lnTo>
                  <a:cubicBezTo>
                    <a:pt x="860" y="2713"/>
                    <a:pt x="843" y="2721"/>
                    <a:pt x="824" y="2761"/>
                  </a:cubicBezTo>
                  <a:cubicBezTo>
                    <a:pt x="814" y="2782"/>
                    <a:pt x="785" y="2813"/>
                    <a:pt x="775" y="2813"/>
                  </a:cubicBezTo>
                  <a:cubicBezTo>
                    <a:pt x="774" y="2813"/>
                    <a:pt x="769" y="2801"/>
                    <a:pt x="765" y="2785"/>
                  </a:cubicBez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B1F83F81-B110-4CC6-8082-D1C1DB65B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5215" y="1607799"/>
              <a:ext cx="1571255" cy="1084152"/>
            </a:xfrm>
            <a:custGeom>
              <a:avLst/>
              <a:gdLst>
                <a:gd name="T0" fmla="*/ 399 w 2351"/>
                <a:gd name="T1" fmla="*/ 1526 h 1623"/>
                <a:gd name="T2" fmla="*/ 342 w 2351"/>
                <a:gd name="T3" fmla="*/ 1533 h 1623"/>
                <a:gd name="T4" fmla="*/ 248 w 2351"/>
                <a:gd name="T5" fmla="*/ 1519 h 1623"/>
                <a:gd name="T6" fmla="*/ 111 w 2351"/>
                <a:gd name="T7" fmla="*/ 1380 h 1623"/>
                <a:gd name="T8" fmla="*/ 57 w 2351"/>
                <a:gd name="T9" fmla="*/ 965 h 1623"/>
                <a:gd name="T10" fmla="*/ 92 w 2351"/>
                <a:gd name="T11" fmla="*/ 864 h 1623"/>
                <a:gd name="T12" fmla="*/ 143 w 2351"/>
                <a:gd name="T13" fmla="*/ 869 h 1623"/>
                <a:gd name="T14" fmla="*/ 175 w 2351"/>
                <a:gd name="T15" fmla="*/ 750 h 1623"/>
                <a:gd name="T16" fmla="*/ 171 w 2351"/>
                <a:gd name="T17" fmla="*/ 634 h 1623"/>
                <a:gd name="T18" fmla="*/ 395 w 2351"/>
                <a:gd name="T19" fmla="*/ 606 h 1623"/>
                <a:gd name="T20" fmla="*/ 495 w 2351"/>
                <a:gd name="T21" fmla="*/ 525 h 1623"/>
                <a:gd name="T22" fmla="*/ 705 w 2351"/>
                <a:gd name="T23" fmla="*/ 619 h 1623"/>
                <a:gd name="T24" fmla="*/ 914 w 2351"/>
                <a:gd name="T25" fmla="*/ 448 h 1623"/>
                <a:gd name="T26" fmla="*/ 1213 w 2351"/>
                <a:gd name="T27" fmla="*/ 418 h 1623"/>
                <a:gd name="T28" fmla="*/ 1203 w 2351"/>
                <a:gd name="T29" fmla="*/ 224 h 1623"/>
                <a:gd name="T30" fmla="*/ 1144 w 2351"/>
                <a:gd name="T31" fmla="*/ 93 h 1623"/>
                <a:gd name="T32" fmla="*/ 1344 w 2351"/>
                <a:gd name="T33" fmla="*/ 33 h 1623"/>
                <a:gd name="T34" fmla="*/ 1470 w 2351"/>
                <a:gd name="T35" fmla="*/ 4 h 1623"/>
                <a:gd name="T36" fmla="*/ 1601 w 2351"/>
                <a:gd name="T37" fmla="*/ 68 h 1623"/>
                <a:gd name="T38" fmla="*/ 1679 w 2351"/>
                <a:gd name="T39" fmla="*/ 142 h 1623"/>
                <a:gd name="T40" fmla="*/ 1704 w 2351"/>
                <a:gd name="T41" fmla="*/ 436 h 1623"/>
                <a:gd name="T42" fmla="*/ 1835 w 2351"/>
                <a:gd name="T43" fmla="*/ 607 h 1623"/>
                <a:gd name="T44" fmla="*/ 1976 w 2351"/>
                <a:gd name="T45" fmla="*/ 638 h 1623"/>
                <a:gd name="T46" fmla="*/ 2149 w 2351"/>
                <a:gd name="T47" fmla="*/ 736 h 1623"/>
                <a:gd name="T48" fmla="*/ 2210 w 2351"/>
                <a:gd name="T49" fmla="*/ 909 h 1623"/>
                <a:gd name="T50" fmla="*/ 2227 w 2351"/>
                <a:gd name="T51" fmla="*/ 1093 h 1623"/>
                <a:gd name="T52" fmla="*/ 2257 w 2351"/>
                <a:gd name="T53" fmla="*/ 1230 h 1623"/>
                <a:gd name="T54" fmla="*/ 2262 w 2351"/>
                <a:gd name="T55" fmla="*/ 1336 h 1623"/>
                <a:gd name="T56" fmla="*/ 2260 w 2351"/>
                <a:gd name="T57" fmla="*/ 1457 h 1623"/>
                <a:gd name="T58" fmla="*/ 2107 w 2351"/>
                <a:gd name="T59" fmla="*/ 1430 h 1623"/>
                <a:gd name="T60" fmla="*/ 2038 w 2351"/>
                <a:gd name="T61" fmla="*/ 1435 h 1623"/>
                <a:gd name="T62" fmla="*/ 1988 w 2351"/>
                <a:gd name="T63" fmla="*/ 1528 h 1623"/>
                <a:gd name="T64" fmla="*/ 1914 w 2351"/>
                <a:gd name="T65" fmla="*/ 1554 h 1623"/>
                <a:gd name="T66" fmla="*/ 1844 w 2351"/>
                <a:gd name="T67" fmla="*/ 1514 h 1623"/>
                <a:gd name="T68" fmla="*/ 1657 w 2351"/>
                <a:gd name="T69" fmla="*/ 1473 h 1623"/>
                <a:gd name="T70" fmla="*/ 1518 w 2351"/>
                <a:gd name="T71" fmla="*/ 1506 h 1623"/>
                <a:gd name="T72" fmla="*/ 1342 w 2351"/>
                <a:gd name="T73" fmla="*/ 1354 h 1623"/>
                <a:gd name="T74" fmla="*/ 1183 w 2351"/>
                <a:gd name="T75" fmla="*/ 1214 h 1623"/>
                <a:gd name="T76" fmla="*/ 1107 w 2351"/>
                <a:gd name="T77" fmla="*/ 1231 h 1623"/>
                <a:gd name="T78" fmla="*/ 1002 w 2351"/>
                <a:gd name="T79" fmla="*/ 1285 h 1623"/>
                <a:gd name="T80" fmla="*/ 937 w 2351"/>
                <a:gd name="T81" fmla="*/ 1344 h 1623"/>
                <a:gd name="T82" fmla="*/ 822 w 2351"/>
                <a:gd name="T83" fmla="*/ 1397 h 1623"/>
                <a:gd name="T84" fmla="*/ 721 w 2351"/>
                <a:gd name="T85" fmla="*/ 1489 h 1623"/>
                <a:gd name="T86" fmla="*/ 660 w 2351"/>
                <a:gd name="T87" fmla="*/ 1525 h 1623"/>
                <a:gd name="T88" fmla="*/ 598 w 2351"/>
                <a:gd name="T89" fmla="*/ 1586 h 1623"/>
                <a:gd name="T90" fmla="*/ 438 w 2351"/>
                <a:gd name="T91" fmla="*/ 1616 h 1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51" h="1623">
                  <a:moveTo>
                    <a:pt x="438" y="1616"/>
                  </a:moveTo>
                  <a:cubicBezTo>
                    <a:pt x="437" y="1614"/>
                    <a:pt x="441" y="1598"/>
                    <a:pt x="426" y="1579"/>
                  </a:cubicBezTo>
                  <a:cubicBezTo>
                    <a:pt x="407" y="1557"/>
                    <a:pt x="417" y="1604"/>
                    <a:pt x="399" y="1526"/>
                  </a:cubicBezTo>
                  <a:cubicBezTo>
                    <a:pt x="394" y="1504"/>
                    <a:pt x="401" y="1503"/>
                    <a:pt x="378" y="1528"/>
                  </a:cubicBezTo>
                  <a:cubicBezTo>
                    <a:pt x="367" y="1540"/>
                    <a:pt x="357" y="1550"/>
                    <a:pt x="356" y="1550"/>
                  </a:cubicBezTo>
                  <a:cubicBezTo>
                    <a:pt x="354" y="1550"/>
                    <a:pt x="348" y="1542"/>
                    <a:pt x="342" y="1533"/>
                  </a:cubicBezTo>
                  <a:cubicBezTo>
                    <a:pt x="324" y="1501"/>
                    <a:pt x="297" y="1505"/>
                    <a:pt x="280" y="1540"/>
                  </a:cubicBezTo>
                  <a:cubicBezTo>
                    <a:pt x="274" y="1551"/>
                    <a:pt x="268" y="1559"/>
                    <a:pt x="266" y="1558"/>
                  </a:cubicBezTo>
                  <a:cubicBezTo>
                    <a:pt x="263" y="1556"/>
                    <a:pt x="256" y="1539"/>
                    <a:pt x="248" y="1519"/>
                  </a:cubicBezTo>
                  <a:cubicBezTo>
                    <a:pt x="231" y="1470"/>
                    <a:pt x="222" y="1461"/>
                    <a:pt x="192" y="1459"/>
                  </a:cubicBezTo>
                  <a:lnTo>
                    <a:pt x="167" y="1458"/>
                  </a:lnTo>
                  <a:lnTo>
                    <a:pt x="111" y="1380"/>
                  </a:lnTo>
                  <a:cubicBezTo>
                    <a:pt x="40" y="1282"/>
                    <a:pt x="0" y="1092"/>
                    <a:pt x="2" y="1063"/>
                  </a:cubicBezTo>
                  <a:cubicBezTo>
                    <a:pt x="3" y="1045"/>
                    <a:pt x="1" y="1041"/>
                    <a:pt x="15" y="1031"/>
                  </a:cubicBezTo>
                  <a:cubicBezTo>
                    <a:pt x="57" y="998"/>
                    <a:pt x="60" y="993"/>
                    <a:pt x="57" y="965"/>
                  </a:cubicBezTo>
                  <a:cubicBezTo>
                    <a:pt x="56" y="950"/>
                    <a:pt x="53" y="932"/>
                    <a:pt x="51" y="923"/>
                  </a:cubicBezTo>
                  <a:cubicBezTo>
                    <a:pt x="49" y="910"/>
                    <a:pt x="51" y="905"/>
                    <a:pt x="64" y="889"/>
                  </a:cubicBezTo>
                  <a:cubicBezTo>
                    <a:pt x="72" y="879"/>
                    <a:pt x="85" y="868"/>
                    <a:pt x="92" y="864"/>
                  </a:cubicBezTo>
                  <a:cubicBezTo>
                    <a:pt x="104" y="857"/>
                    <a:pt x="106" y="857"/>
                    <a:pt x="112" y="864"/>
                  </a:cubicBezTo>
                  <a:cubicBezTo>
                    <a:pt x="115" y="868"/>
                    <a:pt x="124" y="871"/>
                    <a:pt x="130" y="870"/>
                  </a:cubicBezTo>
                  <a:lnTo>
                    <a:pt x="143" y="869"/>
                  </a:lnTo>
                  <a:lnTo>
                    <a:pt x="143" y="817"/>
                  </a:lnTo>
                  <a:cubicBezTo>
                    <a:pt x="143" y="783"/>
                    <a:pt x="145" y="764"/>
                    <a:pt x="148" y="763"/>
                  </a:cubicBezTo>
                  <a:cubicBezTo>
                    <a:pt x="151" y="762"/>
                    <a:pt x="163" y="756"/>
                    <a:pt x="175" y="750"/>
                  </a:cubicBezTo>
                  <a:cubicBezTo>
                    <a:pt x="194" y="740"/>
                    <a:pt x="196" y="737"/>
                    <a:pt x="197" y="718"/>
                  </a:cubicBezTo>
                  <a:cubicBezTo>
                    <a:pt x="198" y="701"/>
                    <a:pt x="195" y="690"/>
                    <a:pt x="184" y="669"/>
                  </a:cubicBezTo>
                  <a:cubicBezTo>
                    <a:pt x="175" y="654"/>
                    <a:pt x="170" y="638"/>
                    <a:pt x="171" y="634"/>
                  </a:cubicBezTo>
                  <a:cubicBezTo>
                    <a:pt x="176" y="620"/>
                    <a:pt x="201" y="625"/>
                    <a:pt x="218" y="643"/>
                  </a:cubicBezTo>
                  <a:cubicBezTo>
                    <a:pt x="237" y="663"/>
                    <a:pt x="281" y="681"/>
                    <a:pt x="317" y="685"/>
                  </a:cubicBezTo>
                  <a:cubicBezTo>
                    <a:pt x="379" y="692"/>
                    <a:pt x="395" y="676"/>
                    <a:pt x="395" y="606"/>
                  </a:cubicBezTo>
                  <a:cubicBezTo>
                    <a:pt x="395" y="547"/>
                    <a:pt x="395" y="547"/>
                    <a:pt x="429" y="550"/>
                  </a:cubicBezTo>
                  <a:cubicBezTo>
                    <a:pt x="456" y="553"/>
                    <a:pt x="457" y="553"/>
                    <a:pt x="470" y="535"/>
                  </a:cubicBezTo>
                  <a:cubicBezTo>
                    <a:pt x="483" y="519"/>
                    <a:pt x="484" y="518"/>
                    <a:pt x="495" y="525"/>
                  </a:cubicBezTo>
                  <a:cubicBezTo>
                    <a:pt x="501" y="529"/>
                    <a:pt x="531" y="535"/>
                    <a:pt x="566" y="539"/>
                  </a:cubicBezTo>
                  <a:cubicBezTo>
                    <a:pt x="627" y="546"/>
                    <a:pt x="641" y="551"/>
                    <a:pt x="641" y="567"/>
                  </a:cubicBezTo>
                  <a:cubicBezTo>
                    <a:pt x="641" y="595"/>
                    <a:pt x="656" y="607"/>
                    <a:pt x="705" y="619"/>
                  </a:cubicBezTo>
                  <a:cubicBezTo>
                    <a:pt x="760" y="633"/>
                    <a:pt x="795" y="627"/>
                    <a:pt x="820" y="599"/>
                  </a:cubicBezTo>
                  <a:cubicBezTo>
                    <a:pt x="834" y="584"/>
                    <a:pt x="839" y="567"/>
                    <a:pt x="850" y="510"/>
                  </a:cubicBezTo>
                  <a:cubicBezTo>
                    <a:pt x="860" y="456"/>
                    <a:pt x="866" y="450"/>
                    <a:pt x="914" y="448"/>
                  </a:cubicBezTo>
                  <a:cubicBezTo>
                    <a:pt x="941" y="447"/>
                    <a:pt x="967" y="450"/>
                    <a:pt x="1009" y="459"/>
                  </a:cubicBezTo>
                  <a:cubicBezTo>
                    <a:pt x="1089" y="477"/>
                    <a:pt x="1132" y="480"/>
                    <a:pt x="1166" y="470"/>
                  </a:cubicBezTo>
                  <a:cubicBezTo>
                    <a:pt x="1198" y="460"/>
                    <a:pt x="1213" y="444"/>
                    <a:pt x="1213" y="418"/>
                  </a:cubicBezTo>
                  <a:cubicBezTo>
                    <a:pt x="1213" y="409"/>
                    <a:pt x="1205" y="378"/>
                    <a:pt x="1194" y="350"/>
                  </a:cubicBezTo>
                  <a:cubicBezTo>
                    <a:pt x="1180" y="315"/>
                    <a:pt x="1175" y="295"/>
                    <a:pt x="1177" y="284"/>
                  </a:cubicBezTo>
                  <a:cubicBezTo>
                    <a:pt x="1178" y="276"/>
                    <a:pt x="1190" y="249"/>
                    <a:pt x="1203" y="224"/>
                  </a:cubicBezTo>
                  <a:cubicBezTo>
                    <a:pt x="1233" y="170"/>
                    <a:pt x="1238" y="143"/>
                    <a:pt x="1224" y="115"/>
                  </a:cubicBezTo>
                  <a:cubicBezTo>
                    <a:pt x="1205" y="76"/>
                    <a:pt x="1177" y="65"/>
                    <a:pt x="1160" y="88"/>
                  </a:cubicBezTo>
                  <a:cubicBezTo>
                    <a:pt x="1152" y="97"/>
                    <a:pt x="1150" y="98"/>
                    <a:pt x="1144" y="93"/>
                  </a:cubicBezTo>
                  <a:cubicBezTo>
                    <a:pt x="1127" y="78"/>
                    <a:pt x="1144" y="41"/>
                    <a:pt x="1180" y="15"/>
                  </a:cubicBezTo>
                  <a:cubicBezTo>
                    <a:pt x="1199" y="1"/>
                    <a:pt x="1203" y="0"/>
                    <a:pt x="1240" y="1"/>
                  </a:cubicBezTo>
                  <a:cubicBezTo>
                    <a:pt x="1287" y="2"/>
                    <a:pt x="1347" y="21"/>
                    <a:pt x="1344" y="33"/>
                  </a:cubicBezTo>
                  <a:cubicBezTo>
                    <a:pt x="1332" y="76"/>
                    <a:pt x="1344" y="89"/>
                    <a:pt x="1396" y="95"/>
                  </a:cubicBezTo>
                  <a:cubicBezTo>
                    <a:pt x="1431" y="98"/>
                    <a:pt x="1450" y="93"/>
                    <a:pt x="1449" y="80"/>
                  </a:cubicBezTo>
                  <a:cubicBezTo>
                    <a:pt x="1447" y="50"/>
                    <a:pt x="1443" y="10"/>
                    <a:pt x="1470" y="4"/>
                  </a:cubicBezTo>
                  <a:cubicBezTo>
                    <a:pt x="1480" y="1"/>
                    <a:pt x="1460" y="60"/>
                    <a:pt x="1464" y="85"/>
                  </a:cubicBezTo>
                  <a:cubicBezTo>
                    <a:pt x="1468" y="116"/>
                    <a:pt x="1510" y="115"/>
                    <a:pt x="1561" y="88"/>
                  </a:cubicBezTo>
                  <a:cubicBezTo>
                    <a:pt x="1581" y="77"/>
                    <a:pt x="1599" y="68"/>
                    <a:pt x="1601" y="68"/>
                  </a:cubicBezTo>
                  <a:cubicBezTo>
                    <a:pt x="1602" y="68"/>
                    <a:pt x="1603" y="77"/>
                    <a:pt x="1603" y="88"/>
                  </a:cubicBezTo>
                  <a:cubicBezTo>
                    <a:pt x="1603" y="116"/>
                    <a:pt x="1617" y="129"/>
                    <a:pt x="1646" y="127"/>
                  </a:cubicBezTo>
                  <a:cubicBezTo>
                    <a:pt x="1666" y="125"/>
                    <a:pt x="1669" y="126"/>
                    <a:pt x="1679" y="142"/>
                  </a:cubicBezTo>
                  <a:cubicBezTo>
                    <a:pt x="1695" y="166"/>
                    <a:pt x="1693" y="188"/>
                    <a:pt x="1675" y="204"/>
                  </a:cubicBezTo>
                  <a:cubicBezTo>
                    <a:pt x="1654" y="223"/>
                    <a:pt x="1647" y="241"/>
                    <a:pt x="1647" y="272"/>
                  </a:cubicBezTo>
                  <a:cubicBezTo>
                    <a:pt x="1647" y="330"/>
                    <a:pt x="1667" y="387"/>
                    <a:pt x="1704" y="436"/>
                  </a:cubicBezTo>
                  <a:cubicBezTo>
                    <a:pt x="1730" y="470"/>
                    <a:pt x="1758" y="489"/>
                    <a:pt x="1792" y="497"/>
                  </a:cubicBezTo>
                  <a:cubicBezTo>
                    <a:pt x="1811" y="501"/>
                    <a:pt x="1822" y="506"/>
                    <a:pt x="1827" y="513"/>
                  </a:cubicBezTo>
                  <a:cubicBezTo>
                    <a:pt x="1831" y="521"/>
                    <a:pt x="1834" y="549"/>
                    <a:pt x="1835" y="607"/>
                  </a:cubicBezTo>
                  <a:cubicBezTo>
                    <a:pt x="1838" y="705"/>
                    <a:pt x="1843" y="723"/>
                    <a:pt x="1870" y="731"/>
                  </a:cubicBezTo>
                  <a:cubicBezTo>
                    <a:pt x="1901" y="740"/>
                    <a:pt x="1918" y="727"/>
                    <a:pt x="1948" y="675"/>
                  </a:cubicBezTo>
                  <a:cubicBezTo>
                    <a:pt x="1958" y="656"/>
                    <a:pt x="1971" y="640"/>
                    <a:pt x="1976" y="638"/>
                  </a:cubicBezTo>
                  <a:cubicBezTo>
                    <a:pt x="1999" y="630"/>
                    <a:pt x="2026" y="640"/>
                    <a:pt x="2081" y="677"/>
                  </a:cubicBezTo>
                  <a:cubicBezTo>
                    <a:pt x="2102" y="691"/>
                    <a:pt x="2125" y="704"/>
                    <a:pt x="2132" y="707"/>
                  </a:cubicBezTo>
                  <a:cubicBezTo>
                    <a:pt x="2144" y="711"/>
                    <a:pt x="2146" y="716"/>
                    <a:pt x="2149" y="736"/>
                  </a:cubicBezTo>
                  <a:cubicBezTo>
                    <a:pt x="2153" y="768"/>
                    <a:pt x="2161" y="780"/>
                    <a:pt x="2191" y="801"/>
                  </a:cubicBezTo>
                  <a:cubicBezTo>
                    <a:pt x="2215" y="818"/>
                    <a:pt x="2217" y="820"/>
                    <a:pt x="2218" y="842"/>
                  </a:cubicBezTo>
                  <a:cubicBezTo>
                    <a:pt x="2219" y="855"/>
                    <a:pt x="2215" y="885"/>
                    <a:pt x="2210" y="909"/>
                  </a:cubicBezTo>
                  <a:cubicBezTo>
                    <a:pt x="2194" y="978"/>
                    <a:pt x="2196" y="998"/>
                    <a:pt x="2222" y="1040"/>
                  </a:cubicBezTo>
                  <a:lnTo>
                    <a:pt x="2245" y="1077"/>
                  </a:lnTo>
                  <a:lnTo>
                    <a:pt x="2227" y="1093"/>
                  </a:lnTo>
                  <a:cubicBezTo>
                    <a:pt x="2198" y="1120"/>
                    <a:pt x="2206" y="1140"/>
                    <a:pt x="2257" y="1173"/>
                  </a:cubicBezTo>
                  <a:cubicBezTo>
                    <a:pt x="2268" y="1180"/>
                    <a:pt x="2277" y="1190"/>
                    <a:pt x="2277" y="1194"/>
                  </a:cubicBezTo>
                  <a:cubicBezTo>
                    <a:pt x="2277" y="1199"/>
                    <a:pt x="2268" y="1215"/>
                    <a:pt x="2257" y="1230"/>
                  </a:cubicBezTo>
                  <a:cubicBezTo>
                    <a:pt x="2229" y="1267"/>
                    <a:pt x="2224" y="1276"/>
                    <a:pt x="2224" y="1291"/>
                  </a:cubicBezTo>
                  <a:cubicBezTo>
                    <a:pt x="2224" y="1307"/>
                    <a:pt x="2231" y="1313"/>
                    <a:pt x="2251" y="1318"/>
                  </a:cubicBezTo>
                  <a:cubicBezTo>
                    <a:pt x="2266" y="1321"/>
                    <a:pt x="2266" y="1322"/>
                    <a:pt x="2262" y="1336"/>
                  </a:cubicBezTo>
                  <a:cubicBezTo>
                    <a:pt x="2256" y="1359"/>
                    <a:pt x="2266" y="1379"/>
                    <a:pt x="2302" y="1412"/>
                  </a:cubicBezTo>
                  <a:cubicBezTo>
                    <a:pt x="2351" y="1456"/>
                    <a:pt x="2351" y="1475"/>
                    <a:pt x="2302" y="1475"/>
                  </a:cubicBezTo>
                  <a:cubicBezTo>
                    <a:pt x="2277" y="1475"/>
                    <a:pt x="2274" y="1474"/>
                    <a:pt x="2260" y="1457"/>
                  </a:cubicBezTo>
                  <a:cubicBezTo>
                    <a:pt x="2245" y="1441"/>
                    <a:pt x="2242" y="1440"/>
                    <a:pt x="2226" y="1443"/>
                  </a:cubicBezTo>
                  <a:cubicBezTo>
                    <a:pt x="2216" y="1445"/>
                    <a:pt x="2196" y="1452"/>
                    <a:pt x="2183" y="1459"/>
                  </a:cubicBezTo>
                  <a:cubicBezTo>
                    <a:pt x="2143" y="1478"/>
                    <a:pt x="2134" y="1475"/>
                    <a:pt x="2107" y="1430"/>
                  </a:cubicBezTo>
                  <a:cubicBezTo>
                    <a:pt x="2085" y="1393"/>
                    <a:pt x="2072" y="1382"/>
                    <a:pt x="2061" y="1389"/>
                  </a:cubicBezTo>
                  <a:cubicBezTo>
                    <a:pt x="2056" y="1393"/>
                    <a:pt x="2054" y="1400"/>
                    <a:pt x="2055" y="1412"/>
                  </a:cubicBezTo>
                  <a:cubicBezTo>
                    <a:pt x="2056" y="1429"/>
                    <a:pt x="2055" y="1430"/>
                    <a:pt x="2038" y="1435"/>
                  </a:cubicBezTo>
                  <a:cubicBezTo>
                    <a:pt x="2028" y="1438"/>
                    <a:pt x="2017" y="1440"/>
                    <a:pt x="2014" y="1440"/>
                  </a:cubicBezTo>
                  <a:cubicBezTo>
                    <a:pt x="2003" y="1440"/>
                    <a:pt x="1984" y="1461"/>
                    <a:pt x="1981" y="1477"/>
                  </a:cubicBezTo>
                  <a:cubicBezTo>
                    <a:pt x="1979" y="1488"/>
                    <a:pt x="1981" y="1506"/>
                    <a:pt x="1988" y="1528"/>
                  </a:cubicBezTo>
                  <a:cubicBezTo>
                    <a:pt x="1997" y="1559"/>
                    <a:pt x="1997" y="1564"/>
                    <a:pt x="1991" y="1573"/>
                  </a:cubicBezTo>
                  <a:cubicBezTo>
                    <a:pt x="1981" y="1588"/>
                    <a:pt x="1950" y="1598"/>
                    <a:pt x="1932" y="1592"/>
                  </a:cubicBezTo>
                  <a:cubicBezTo>
                    <a:pt x="1920" y="1587"/>
                    <a:pt x="1918" y="1584"/>
                    <a:pt x="1914" y="1554"/>
                  </a:cubicBezTo>
                  <a:cubicBezTo>
                    <a:pt x="1911" y="1536"/>
                    <a:pt x="1906" y="1518"/>
                    <a:pt x="1902" y="1513"/>
                  </a:cubicBezTo>
                  <a:cubicBezTo>
                    <a:pt x="1890" y="1498"/>
                    <a:pt x="1868" y="1507"/>
                    <a:pt x="1868" y="1526"/>
                  </a:cubicBezTo>
                  <a:cubicBezTo>
                    <a:pt x="1868" y="1540"/>
                    <a:pt x="1864" y="1537"/>
                    <a:pt x="1844" y="1514"/>
                  </a:cubicBezTo>
                  <a:cubicBezTo>
                    <a:pt x="1819" y="1485"/>
                    <a:pt x="1761" y="1460"/>
                    <a:pt x="1710" y="1456"/>
                  </a:cubicBezTo>
                  <a:lnTo>
                    <a:pt x="1676" y="1454"/>
                  </a:lnTo>
                  <a:lnTo>
                    <a:pt x="1657" y="1473"/>
                  </a:lnTo>
                  <a:cubicBezTo>
                    <a:pt x="1648" y="1484"/>
                    <a:pt x="1633" y="1505"/>
                    <a:pt x="1626" y="1519"/>
                  </a:cubicBezTo>
                  <a:cubicBezTo>
                    <a:pt x="1619" y="1534"/>
                    <a:pt x="1609" y="1547"/>
                    <a:pt x="1605" y="1549"/>
                  </a:cubicBezTo>
                  <a:cubicBezTo>
                    <a:pt x="1591" y="1554"/>
                    <a:pt x="1561" y="1540"/>
                    <a:pt x="1518" y="1506"/>
                  </a:cubicBezTo>
                  <a:cubicBezTo>
                    <a:pt x="1467" y="1465"/>
                    <a:pt x="1463" y="1462"/>
                    <a:pt x="1434" y="1458"/>
                  </a:cubicBezTo>
                  <a:cubicBezTo>
                    <a:pt x="1399" y="1452"/>
                    <a:pt x="1382" y="1438"/>
                    <a:pt x="1367" y="1400"/>
                  </a:cubicBezTo>
                  <a:cubicBezTo>
                    <a:pt x="1360" y="1383"/>
                    <a:pt x="1349" y="1362"/>
                    <a:pt x="1342" y="1354"/>
                  </a:cubicBezTo>
                  <a:cubicBezTo>
                    <a:pt x="1332" y="1342"/>
                    <a:pt x="1327" y="1340"/>
                    <a:pt x="1301" y="1340"/>
                  </a:cubicBezTo>
                  <a:cubicBezTo>
                    <a:pt x="1267" y="1340"/>
                    <a:pt x="1263" y="1336"/>
                    <a:pt x="1240" y="1280"/>
                  </a:cubicBezTo>
                  <a:cubicBezTo>
                    <a:pt x="1226" y="1244"/>
                    <a:pt x="1204" y="1219"/>
                    <a:pt x="1183" y="1214"/>
                  </a:cubicBezTo>
                  <a:cubicBezTo>
                    <a:pt x="1165" y="1209"/>
                    <a:pt x="1134" y="1219"/>
                    <a:pt x="1124" y="1232"/>
                  </a:cubicBezTo>
                  <a:lnTo>
                    <a:pt x="1117" y="1243"/>
                  </a:lnTo>
                  <a:lnTo>
                    <a:pt x="1107" y="1231"/>
                  </a:lnTo>
                  <a:cubicBezTo>
                    <a:pt x="1071" y="1184"/>
                    <a:pt x="1077" y="1167"/>
                    <a:pt x="1050" y="1178"/>
                  </a:cubicBezTo>
                  <a:cubicBezTo>
                    <a:pt x="1030" y="1186"/>
                    <a:pt x="1021" y="1205"/>
                    <a:pt x="1029" y="1243"/>
                  </a:cubicBezTo>
                  <a:cubicBezTo>
                    <a:pt x="1036" y="1272"/>
                    <a:pt x="1010" y="1277"/>
                    <a:pt x="1002" y="1285"/>
                  </a:cubicBezTo>
                  <a:cubicBezTo>
                    <a:pt x="998" y="1290"/>
                    <a:pt x="980" y="1297"/>
                    <a:pt x="963" y="1300"/>
                  </a:cubicBezTo>
                  <a:cubicBezTo>
                    <a:pt x="946" y="1304"/>
                    <a:pt x="923" y="1311"/>
                    <a:pt x="912" y="1317"/>
                  </a:cubicBezTo>
                  <a:cubicBezTo>
                    <a:pt x="895" y="1325"/>
                    <a:pt x="937" y="1333"/>
                    <a:pt x="937" y="1344"/>
                  </a:cubicBezTo>
                  <a:cubicBezTo>
                    <a:pt x="937" y="1351"/>
                    <a:pt x="896" y="1359"/>
                    <a:pt x="901" y="1365"/>
                  </a:cubicBezTo>
                  <a:cubicBezTo>
                    <a:pt x="913" y="1382"/>
                    <a:pt x="913" y="1387"/>
                    <a:pt x="898" y="1405"/>
                  </a:cubicBezTo>
                  <a:cubicBezTo>
                    <a:pt x="880" y="1427"/>
                    <a:pt x="862" y="1426"/>
                    <a:pt x="822" y="1397"/>
                  </a:cubicBezTo>
                  <a:cubicBezTo>
                    <a:pt x="778" y="1367"/>
                    <a:pt x="771" y="1379"/>
                    <a:pt x="750" y="1383"/>
                  </a:cubicBezTo>
                  <a:cubicBezTo>
                    <a:pt x="717" y="1389"/>
                    <a:pt x="728" y="1368"/>
                    <a:pt x="744" y="1429"/>
                  </a:cubicBezTo>
                  <a:cubicBezTo>
                    <a:pt x="748" y="1446"/>
                    <a:pt x="722" y="1487"/>
                    <a:pt x="721" y="1489"/>
                  </a:cubicBezTo>
                  <a:cubicBezTo>
                    <a:pt x="720" y="1490"/>
                    <a:pt x="714" y="1489"/>
                    <a:pt x="709" y="1486"/>
                  </a:cubicBezTo>
                  <a:cubicBezTo>
                    <a:pt x="695" y="1478"/>
                    <a:pt x="683" y="1492"/>
                    <a:pt x="676" y="1502"/>
                  </a:cubicBezTo>
                  <a:cubicBezTo>
                    <a:pt x="672" y="1506"/>
                    <a:pt x="661" y="1509"/>
                    <a:pt x="660" y="1525"/>
                  </a:cubicBezTo>
                  <a:lnTo>
                    <a:pt x="658" y="1552"/>
                  </a:lnTo>
                  <a:lnTo>
                    <a:pt x="636" y="1557"/>
                  </a:lnTo>
                  <a:cubicBezTo>
                    <a:pt x="612" y="1562"/>
                    <a:pt x="598" y="1572"/>
                    <a:pt x="598" y="1586"/>
                  </a:cubicBezTo>
                  <a:cubicBezTo>
                    <a:pt x="598" y="1597"/>
                    <a:pt x="595" y="1597"/>
                    <a:pt x="557" y="1587"/>
                  </a:cubicBezTo>
                  <a:cubicBezTo>
                    <a:pt x="518" y="1577"/>
                    <a:pt x="501" y="1580"/>
                    <a:pt x="470" y="1603"/>
                  </a:cubicBezTo>
                  <a:cubicBezTo>
                    <a:pt x="446" y="1620"/>
                    <a:pt x="439" y="1623"/>
                    <a:pt x="438" y="1616"/>
                  </a:cubicBezTo>
                  <a:lnTo>
                    <a:pt x="438" y="1616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9E65C564-0482-4251-822C-C95FBA72E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1065" y="3147044"/>
              <a:ext cx="1845424" cy="1262293"/>
            </a:xfrm>
            <a:custGeom>
              <a:avLst/>
              <a:gdLst>
                <a:gd name="T0" fmla="*/ 1776 w 2762"/>
                <a:gd name="T1" fmla="*/ 1759 h 1890"/>
                <a:gd name="T2" fmla="*/ 1477 w 2762"/>
                <a:gd name="T3" fmla="*/ 1579 h 1890"/>
                <a:gd name="T4" fmla="*/ 1374 w 2762"/>
                <a:gd name="T5" fmla="*/ 1577 h 1890"/>
                <a:gd name="T6" fmla="*/ 1300 w 2762"/>
                <a:gd name="T7" fmla="*/ 1496 h 1890"/>
                <a:gd name="T8" fmla="*/ 1144 w 2762"/>
                <a:gd name="T9" fmla="*/ 1487 h 1890"/>
                <a:gd name="T10" fmla="*/ 1097 w 2762"/>
                <a:gd name="T11" fmla="*/ 1587 h 1890"/>
                <a:gd name="T12" fmla="*/ 971 w 2762"/>
                <a:gd name="T13" fmla="*/ 1532 h 1890"/>
                <a:gd name="T14" fmla="*/ 933 w 2762"/>
                <a:gd name="T15" fmla="*/ 1465 h 1890"/>
                <a:gd name="T16" fmla="*/ 906 w 2762"/>
                <a:gd name="T17" fmla="*/ 1432 h 1890"/>
                <a:gd name="T18" fmla="*/ 786 w 2762"/>
                <a:gd name="T19" fmla="*/ 1357 h 1890"/>
                <a:gd name="T20" fmla="*/ 697 w 2762"/>
                <a:gd name="T21" fmla="*/ 1309 h 1890"/>
                <a:gd name="T22" fmla="*/ 430 w 2762"/>
                <a:gd name="T23" fmla="*/ 1231 h 1890"/>
                <a:gd name="T24" fmla="*/ 295 w 2762"/>
                <a:gd name="T25" fmla="*/ 1103 h 1890"/>
                <a:gd name="T26" fmla="*/ 270 w 2762"/>
                <a:gd name="T27" fmla="*/ 989 h 1890"/>
                <a:gd name="T28" fmla="*/ 306 w 2762"/>
                <a:gd name="T29" fmla="*/ 863 h 1890"/>
                <a:gd name="T30" fmla="*/ 245 w 2762"/>
                <a:gd name="T31" fmla="*/ 738 h 1890"/>
                <a:gd name="T32" fmla="*/ 185 w 2762"/>
                <a:gd name="T33" fmla="*/ 643 h 1890"/>
                <a:gd name="T34" fmla="*/ 48 w 2762"/>
                <a:gd name="T35" fmla="*/ 600 h 1890"/>
                <a:gd name="T36" fmla="*/ 59 w 2762"/>
                <a:gd name="T37" fmla="*/ 554 h 1890"/>
                <a:gd name="T38" fmla="*/ 86 w 2762"/>
                <a:gd name="T39" fmla="*/ 482 h 1890"/>
                <a:gd name="T40" fmla="*/ 90 w 2762"/>
                <a:gd name="T41" fmla="*/ 428 h 1890"/>
                <a:gd name="T42" fmla="*/ 92 w 2762"/>
                <a:gd name="T43" fmla="*/ 369 h 1890"/>
                <a:gd name="T44" fmla="*/ 359 w 2762"/>
                <a:gd name="T45" fmla="*/ 242 h 1890"/>
                <a:gd name="T46" fmla="*/ 453 w 2762"/>
                <a:gd name="T47" fmla="*/ 274 h 1890"/>
                <a:gd name="T48" fmla="*/ 674 w 2762"/>
                <a:gd name="T49" fmla="*/ 260 h 1890"/>
                <a:gd name="T50" fmla="*/ 753 w 2762"/>
                <a:gd name="T51" fmla="*/ 153 h 1890"/>
                <a:gd name="T52" fmla="*/ 800 w 2762"/>
                <a:gd name="T53" fmla="*/ 262 h 1890"/>
                <a:gd name="T54" fmla="*/ 1138 w 2762"/>
                <a:gd name="T55" fmla="*/ 196 h 1890"/>
                <a:gd name="T56" fmla="*/ 1280 w 2762"/>
                <a:gd name="T57" fmla="*/ 357 h 1890"/>
                <a:gd name="T58" fmla="*/ 1375 w 2762"/>
                <a:gd name="T59" fmla="*/ 419 h 1890"/>
                <a:gd name="T60" fmla="*/ 1499 w 2762"/>
                <a:gd name="T61" fmla="*/ 506 h 1890"/>
                <a:gd name="T62" fmla="*/ 1603 w 2762"/>
                <a:gd name="T63" fmla="*/ 499 h 1890"/>
                <a:gd name="T64" fmla="*/ 1691 w 2762"/>
                <a:gd name="T65" fmla="*/ 497 h 1890"/>
                <a:gd name="T66" fmla="*/ 1782 w 2762"/>
                <a:gd name="T67" fmla="*/ 478 h 1890"/>
                <a:gd name="T68" fmla="*/ 1834 w 2762"/>
                <a:gd name="T69" fmla="*/ 420 h 1890"/>
                <a:gd name="T70" fmla="*/ 1917 w 2762"/>
                <a:gd name="T71" fmla="*/ 306 h 1890"/>
                <a:gd name="T72" fmla="*/ 2075 w 2762"/>
                <a:gd name="T73" fmla="*/ 149 h 1890"/>
                <a:gd name="T74" fmla="*/ 2359 w 2762"/>
                <a:gd name="T75" fmla="*/ 314 h 1890"/>
                <a:gd name="T76" fmla="*/ 2584 w 2762"/>
                <a:gd name="T77" fmla="*/ 208 h 1890"/>
                <a:gd name="T78" fmla="*/ 2734 w 2762"/>
                <a:gd name="T79" fmla="*/ 13 h 1890"/>
                <a:gd name="T80" fmla="*/ 2663 w 2762"/>
                <a:gd name="T81" fmla="*/ 320 h 1890"/>
                <a:gd name="T82" fmla="*/ 2656 w 2762"/>
                <a:gd name="T83" fmla="*/ 445 h 1890"/>
                <a:gd name="T84" fmla="*/ 2576 w 2762"/>
                <a:gd name="T85" fmla="*/ 582 h 1890"/>
                <a:gd name="T86" fmla="*/ 2498 w 2762"/>
                <a:gd name="T87" fmla="*/ 594 h 1890"/>
                <a:gd name="T88" fmla="*/ 2598 w 2762"/>
                <a:gd name="T89" fmla="*/ 979 h 1890"/>
                <a:gd name="T90" fmla="*/ 2637 w 2762"/>
                <a:gd name="T91" fmla="*/ 1280 h 1890"/>
                <a:gd name="T92" fmla="*/ 2678 w 2762"/>
                <a:gd name="T93" fmla="*/ 1383 h 1890"/>
                <a:gd name="T94" fmla="*/ 2741 w 2762"/>
                <a:gd name="T95" fmla="*/ 1429 h 1890"/>
                <a:gd name="T96" fmla="*/ 2719 w 2762"/>
                <a:gd name="T97" fmla="*/ 1600 h 1890"/>
                <a:gd name="T98" fmla="*/ 2698 w 2762"/>
                <a:gd name="T99" fmla="*/ 1751 h 1890"/>
                <a:gd name="T100" fmla="*/ 2536 w 2762"/>
                <a:gd name="T101" fmla="*/ 1728 h 1890"/>
                <a:gd name="T102" fmla="*/ 2157 w 2762"/>
                <a:gd name="T103" fmla="*/ 1826 h 1890"/>
                <a:gd name="T104" fmla="*/ 2036 w 2762"/>
                <a:gd name="T105" fmla="*/ 1837 h 1890"/>
                <a:gd name="T106" fmla="*/ 1958 w 2762"/>
                <a:gd name="T107" fmla="*/ 1889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62" h="1890">
                  <a:moveTo>
                    <a:pt x="1921" y="1850"/>
                  </a:moveTo>
                  <a:cubicBezTo>
                    <a:pt x="1902" y="1827"/>
                    <a:pt x="1882" y="1804"/>
                    <a:pt x="1876" y="1798"/>
                  </a:cubicBezTo>
                  <a:cubicBezTo>
                    <a:pt x="1858" y="1781"/>
                    <a:pt x="1826" y="1769"/>
                    <a:pt x="1776" y="1759"/>
                  </a:cubicBezTo>
                  <a:cubicBezTo>
                    <a:pt x="1718" y="1747"/>
                    <a:pt x="1706" y="1739"/>
                    <a:pt x="1682" y="1689"/>
                  </a:cubicBezTo>
                  <a:cubicBezTo>
                    <a:pt x="1658" y="1641"/>
                    <a:pt x="1644" y="1631"/>
                    <a:pt x="1568" y="1616"/>
                  </a:cubicBezTo>
                  <a:cubicBezTo>
                    <a:pt x="1486" y="1600"/>
                    <a:pt x="1483" y="1599"/>
                    <a:pt x="1477" y="1579"/>
                  </a:cubicBezTo>
                  <a:cubicBezTo>
                    <a:pt x="1474" y="1570"/>
                    <a:pt x="1468" y="1561"/>
                    <a:pt x="1464" y="1559"/>
                  </a:cubicBezTo>
                  <a:cubicBezTo>
                    <a:pt x="1460" y="1558"/>
                    <a:pt x="1439" y="1562"/>
                    <a:pt x="1418" y="1570"/>
                  </a:cubicBezTo>
                  <a:cubicBezTo>
                    <a:pt x="1389" y="1579"/>
                    <a:pt x="1378" y="1581"/>
                    <a:pt x="1374" y="1577"/>
                  </a:cubicBezTo>
                  <a:cubicBezTo>
                    <a:pt x="1371" y="1574"/>
                    <a:pt x="1361" y="1555"/>
                    <a:pt x="1352" y="1535"/>
                  </a:cubicBezTo>
                  <a:lnTo>
                    <a:pt x="1335" y="1499"/>
                  </a:lnTo>
                  <a:lnTo>
                    <a:pt x="1300" y="1496"/>
                  </a:lnTo>
                  <a:cubicBezTo>
                    <a:pt x="1232" y="1490"/>
                    <a:pt x="1233" y="1490"/>
                    <a:pt x="1217" y="1454"/>
                  </a:cubicBezTo>
                  <a:cubicBezTo>
                    <a:pt x="1205" y="1425"/>
                    <a:pt x="1202" y="1422"/>
                    <a:pt x="1189" y="1422"/>
                  </a:cubicBezTo>
                  <a:cubicBezTo>
                    <a:pt x="1169" y="1422"/>
                    <a:pt x="1157" y="1439"/>
                    <a:pt x="1144" y="1487"/>
                  </a:cubicBezTo>
                  <a:cubicBezTo>
                    <a:pt x="1132" y="1529"/>
                    <a:pt x="1132" y="1529"/>
                    <a:pt x="1118" y="1528"/>
                  </a:cubicBezTo>
                  <a:cubicBezTo>
                    <a:pt x="1097" y="1526"/>
                    <a:pt x="1090" y="1537"/>
                    <a:pt x="1094" y="1564"/>
                  </a:cubicBezTo>
                  <a:lnTo>
                    <a:pt x="1097" y="1587"/>
                  </a:lnTo>
                  <a:lnTo>
                    <a:pt x="1070" y="1587"/>
                  </a:lnTo>
                  <a:cubicBezTo>
                    <a:pt x="1046" y="1587"/>
                    <a:pt x="1042" y="1585"/>
                    <a:pt x="1023" y="1567"/>
                  </a:cubicBezTo>
                  <a:cubicBezTo>
                    <a:pt x="1012" y="1556"/>
                    <a:pt x="988" y="1540"/>
                    <a:pt x="971" y="1532"/>
                  </a:cubicBezTo>
                  <a:cubicBezTo>
                    <a:pt x="953" y="1523"/>
                    <a:pt x="934" y="1511"/>
                    <a:pt x="928" y="1504"/>
                  </a:cubicBezTo>
                  <a:lnTo>
                    <a:pt x="918" y="1492"/>
                  </a:lnTo>
                  <a:lnTo>
                    <a:pt x="933" y="1465"/>
                  </a:lnTo>
                  <a:cubicBezTo>
                    <a:pt x="941" y="1450"/>
                    <a:pt x="948" y="1434"/>
                    <a:pt x="948" y="1428"/>
                  </a:cubicBezTo>
                  <a:cubicBezTo>
                    <a:pt x="948" y="1413"/>
                    <a:pt x="929" y="1410"/>
                    <a:pt x="916" y="1422"/>
                  </a:cubicBezTo>
                  <a:lnTo>
                    <a:pt x="906" y="1432"/>
                  </a:lnTo>
                  <a:lnTo>
                    <a:pt x="875" y="1404"/>
                  </a:lnTo>
                  <a:cubicBezTo>
                    <a:pt x="841" y="1373"/>
                    <a:pt x="831" y="1369"/>
                    <a:pt x="800" y="1374"/>
                  </a:cubicBezTo>
                  <a:cubicBezTo>
                    <a:pt x="777" y="1377"/>
                    <a:pt x="776" y="1376"/>
                    <a:pt x="786" y="1357"/>
                  </a:cubicBezTo>
                  <a:cubicBezTo>
                    <a:pt x="797" y="1337"/>
                    <a:pt x="795" y="1319"/>
                    <a:pt x="781" y="1309"/>
                  </a:cubicBezTo>
                  <a:cubicBezTo>
                    <a:pt x="770" y="1301"/>
                    <a:pt x="765" y="1301"/>
                    <a:pt x="735" y="1306"/>
                  </a:cubicBezTo>
                  <a:cubicBezTo>
                    <a:pt x="717" y="1310"/>
                    <a:pt x="699" y="1311"/>
                    <a:pt x="697" y="1309"/>
                  </a:cubicBezTo>
                  <a:cubicBezTo>
                    <a:pt x="694" y="1307"/>
                    <a:pt x="684" y="1294"/>
                    <a:pt x="675" y="1279"/>
                  </a:cubicBezTo>
                  <a:cubicBezTo>
                    <a:pt x="633" y="1211"/>
                    <a:pt x="567" y="1190"/>
                    <a:pt x="480" y="1219"/>
                  </a:cubicBezTo>
                  <a:cubicBezTo>
                    <a:pt x="457" y="1227"/>
                    <a:pt x="434" y="1232"/>
                    <a:pt x="430" y="1231"/>
                  </a:cubicBezTo>
                  <a:cubicBezTo>
                    <a:pt x="424" y="1230"/>
                    <a:pt x="417" y="1220"/>
                    <a:pt x="412" y="1203"/>
                  </a:cubicBezTo>
                  <a:cubicBezTo>
                    <a:pt x="403" y="1180"/>
                    <a:pt x="398" y="1173"/>
                    <a:pt x="368" y="1152"/>
                  </a:cubicBezTo>
                  <a:cubicBezTo>
                    <a:pt x="349" y="1138"/>
                    <a:pt x="316" y="1116"/>
                    <a:pt x="295" y="1103"/>
                  </a:cubicBezTo>
                  <a:lnTo>
                    <a:pt x="255" y="1080"/>
                  </a:lnTo>
                  <a:lnTo>
                    <a:pt x="252" y="1048"/>
                  </a:lnTo>
                  <a:cubicBezTo>
                    <a:pt x="248" y="1008"/>
                    <a:pt x="253" y="991"/>
                    <a:pt x="270" y="989"/>
                  </a:cubicBezTo>
                  <a:cubicBezTo>
                    <a:pt x="277" y="988"/>
                    <a:pt x="285" y="984"/>
                    <a:pt x="288" y="981"/>
                  </a:cubicBezTo>
                  <a:cubicBezTo>
                    <a:pt x="294" y="973"/>
                    <a:pt x="322" y="895"/>
                    <a:pt x="322" y="885"/>
                  </a:cubicBezTo>
                  <a:cubicBezTo>
                    <a:pt x="322" y="881"/>
                    <a:pt x="315" y="871"/>
                    <a:pt x="306" y="863"/>
                  </a:cubicBezTo>
                  <a:cubicBezTo>
                    <a:pt x="296" y="853"/>
                    <a:pt x="293" y="846"/>
                    <a:pt x="296" y="844"/>
                  </a:cubicBezTo>
                  <a:cubicBezTo>
                    <a:pt x="305" y="838"/>
                    <a:pt x="312" y="819"/>
                    <a:pt x="312" y="800"/>
                  </a:cubicBezTo>
                  <a:cubicBezTo>
                    <a:pt x="312" y="775"/>
                    <a:pt x="295" y="759"/>
                    <a:pt x="245" y="738"/>
                  </a:cubicBezTo>
                  <a:cubicBezTo>
                    <a:pt x="223" y="729"/>
                    <a:pt x="198" y="717"/>
                    <a:pt x="191" y="712"/>
                  </a:cubicBezTo>
                  <a:cubicBezTo>
                    <a:pt x="178" y="703"/>
                    <a:pt x="178" y="702"/>
                    <a:pt x="185" y="685"/>
                  </a:cubicBezTo>
                  <a:cubicBezTo>
                    <a:pt x="194" y="662"/>
                    <a:pt x="194" y="643"/>
                    <a:pt x="185" y="643"/>
                  </a:cubicBezTo>
                  <a:cubicBezTo>
                    <a:pt x="181" y="643"/>
                    <a:pt x="178" y="641"/>
                    <a:pt x="178" y="639"/>
                  </a:cubicBezTo>
                  <a:cubicBezTo>
                    <a:pt x="178" y="631"/>
                    <a:pt x="152" y="623"/>
                    <a:pt x="113" y="618"/>
                  </a:cubicBezTo>
                  <a:cubicBezTo>
                    <a:pt x="91" y="615"/>
                    <a:pt x="63" y="607"/>
                    <a:pt x="48" y="600"/>
                  </a:cubicBezTo>
                  <a:cubicBezTo>
                    <a:pt x="22" y="588"/>
                    <a:pt x="0" y="571"/>
                    <a:pt x="0" y="563"/>
                  </a:cubicBezTo>
                  <a:cubicBezTo>
                    <a:pt x="0" y="561"/>
                    <a:pt x="11" y="559"/>
                    <a:pt x="25" y="560"/>
                  </a:cubicBezTo>
                  <a:cubicBezTo>
                    <a:pt x="41" y="560"/>
                    <a:pt x="54" y="558"/>
                    <a:pt x="59" y="554"/>
                  </a:cubicBezTo>
                  <a:cubicBezTo>
                    <a:pt x="68" y="546"/>
                    <a:pt x="70" y="526"/>
                    <a:pt x="62" y="521"/>
                  </a:cubicBezTo>
                  <a:cubicBezTo>
                    <a:pt x="54" y="516"/>
                    <a:pt x="57" y="511"/>
                    <a:pt x="72" y="505"/>
                  </a:cubicBezTo>
                  <a:cubicBezTo>
                    <a:pt x="84" y="500"/>
                    <a:pt x="86" y="497"/>
                    <a:pt x="86" y="482"/>
                  </a:cubicBezTo>
                  <a:cubicBezTo>
                    <a:pt x="86" y="473"/>
                    <a:pt x="83" y="457"/>
                    <a:pt x="79" y="447"/>
                  </a:cubicBezTo>
                  <a:lnTo>
                    <a:pt x="72" y="429"/>
                  </a:lnTo>
                  <a:lnTo>
                    <a:pt x="90" y="428"/>
                  </a:lnTo>
                  <a:cubicBezTo>
                    <a:pt x="104" y="426"/>
                    <a:pt x="108" y="424"/>
                    <a:pt x="109" y="415"/>
                  </a:cubicBezTo>
                  <a:cubicBezTo>
                    <a:pt x="111" y="401"/>
                    <a:pt x="103" y="390"/>
                    <a:pt x="90" y="388"/>
                  </a:cubicBezTo>
                  <a:cubicBezTo>
                    <a:pt x="74" y="385"/>
                    <a:pt x="75" y="375"/>
                    <a:pt x="92" y="369"/>
                  </a:cubicBezTo>
                  <a:cubicBezTo>
                    <a:pt x="106" y="364"/>
                    <a:pt x="109" y="365"/>
                    <a:pt x="114" y="372"/>
                  </a:cubicBezTo>
                  <a:cubicBezTo>
                    <a:pt x="146" y="420"/>
                    <a:pt x="154" y="418"/>
                    <a:pt x="255" y="323"/>
                  </a:cubicBezTo>
                  <a:cubicBezTo>
                    <a:pt x="314" y="267"/>
                    <a:pt x="357" y="234"/>
                    <a:pt x="359" y="242"/>
                  </a:cubicBezTo>
                  <a:cubicBezTo>
                    <a:pt x="360" y="244"/>
                    <a:pt x="364" y="254"/>
                    <a:pt x="369" y="264"/>
                  </a:cubicBezTo>
                  <a:cubicBezTo>
                    <a:pt x="377" y="280"/>
                    <a:pt x="379" y="281"/>
                    <a:pt x="401" y="283"/>
                  </a:cubicBezTo>
                  <a:cubicBezTo>
                    <a:pt x="415" y="284"/>
                    <a:pt x="435" y="280"/>
                    <a:pt x="453" y="274"/>
                  </a:cubicBezTo>
                  <a:cubicBezTo>
                    <a:pt x="495" y="260"/>
                    <a:pt x="508" y="261"/>
                    <a:pt x="538" y="283"/>
                  </a:cubicBezTo>
                  <a:cubicBezTo>
                    <a:pt x="561" y="299"/>
                    <a:pt x="568" y="301"/>
                    <a:pt x="589" y="301"/>
                  </a:cubicBezTo>
                  <a:cubicBezTo>
                    <a:pt x="618" y="300"/>
                    <a:pt x="646" y="286"/>
                    <a:pt x="674" y="260"/>
                  </a:cubicBezTo>
                  <a:cubicBezTo>
                    <a:pt x="693" y="242"/>
                    <a:pt x="694" y="241"/>
                    <a:pt x="691" y="216"/>
                  </a:cubicBezTo>
                  <a:cubicBezTo>
                    <a:pt x="689" y="193"/>
                    <a:pt x="690" y="189"/>
                    <a:pt x="701" y="178"/>
                  </a:cubicBezTo>
                  <a:cubicBezTo>
                    <a:pt x="720" y="160"/>
                    <a:pt x="735" y="153"/>
                    <a:pt x="753" y="153"/>
                  </a:cubicBezTo>
                  <a:cubicBezTo>
                    <a:pt x="780" y="153"/>
                    <a:pt x="784" y="160"/>
                    <a:pt x="783" y="205"/>
                  </a:cubicBezTo>
                  <a:lnTo>
                    <a:pt x="782" y="245"/>
                  </a:lnTo>
                  <a:lnTo>
                    <a:pt x="800" y="262"/>
                  </a:lnTo>
                  <a:cubicBezTo>
                    <a:pt x="839" y="297"/>
                    <a:pt x="866" y="288"/>
                    <a:pt x="940" y="215"/>
                  </a:cubicBezTo>
                  <a:cubicBezTo>
                    <a:pt x="995" y="159"/>
                    <a:pt x="1011" y="151"/>
                    <a:pt x="1052" y="156"/>
                  </a:cubicBezTo>
                  <a:cubicBezTo>
                    <a:pt x="1083" y="159"/>
                    <a:pt x="1128" y="180"/>
                    <a:pt x="1138" y="196"/>
                  </a:cubicBezTo>
                  <a:cubicBezTo>
                    <a:pt x="1141" y="202"/>
                    <a:pt x="1148" y="227"/>
                    <a:pt x="1152" y="253"/>
                  </a:cubicBezTo>
                  <a:cubicBezTo>
                    <a:pt x="1163" y="327"/>
                    <a:pt x="1176" y="339"/>
                    <a:pt x="1233" y="330"/>
                  </a:cubicBezTo>
                  <a:cubicBezTo>
                    <a:pt x="1274" y="323"/>
                    <a:pt x="1280" y="326"/>
                    <a:pt x="1280" y="357"/>
                  </a:cubicBezTo>
                  <a:cubicBezTo>
                    <a:pt x="1280" y="372"/>
                    <a:pt x="1283" y="382"/>
                    <a:pt x="1291" y="392"/>
                  </a:cubicBezTo>
                  <a:cubicBezTo>
                    <a:pt x="1301" y="404"/>
                    <a:pt x="1305" y="405"/>
                    <a:pt x="1332" y="404"/>
                  </a:cubicBezTo>
                  <a:cubicBezTo>
                    <a:pt x="1360" y="404"/>
                    <a:pt x="1363" y="404"/>
                    <a:pt x="1375" y="419"/>
                  </a:cubicBezTo>
                  <a:cubicBezTo>
                    <a:pt x="1417" y="471"/>
                    <a:pt x="1415" y="470"/>
                    <a:pt x="1451" y="473"/>
                  </a:cubicBezTo>
                  <a:lnTo>
                    <a:pt x="1484" y="476"/>
                  </a:lnTo>
                  <a:lnTo>
                    <a:pt x="1499" y="506"/>
                  </a:lnTo>
                  <a:cubicBezTo>
                    <a:pt x="1509" y="527"/>
                    <a:pt x="1516" y="536"/>
                    <a:pt x="1525" y="539"/>
                  </a:cubicBezTo>
                  <a:cubicBezTo>
                    <a:pt x="1544" y="543"/>
                    <a:pt x="1564" y="535"/>
                    <a:pt x="1584" y="515"/>
                  </a:cubicBezTo>
                  <a:cubicBezTo>
                    <a:pt x="1594" y="505"/>
                    <a:pt x="1603" y="498"/>
                    <a:pt x="1603" y="499"/>
                  </a:cubicBezTo>
                  <a:cubicBezTo>
                    <a:pt x="1604" y="500"/>
                    <a:pt x="1609" y="507"/>
                    <a:pt x="1613" y="515"/>
                  </a:cubicBezTo>
                  <a:cubicBezTo>
                    <a:pt x="1624" y="533"/>
                    <a:pt x="1638" y="532"/>
                    <a:pt x="1667" y="513"/>
                  </a:cubicBezTo>
                  <a:lnTo>
                    <a:pt x="1691" y="497"/>
                  </a:lnTo>
                  <a:lnTo>
                    <a:pt x="1723" y="515"/>
                  </a:lnTo>
                  <a:cubicBezTo>
                    <a:pt x="1760" y="536"/>
                    <a:pt x="1785" y="539"/>
                    <a:pt x="1796" y="523"/>
                  </a:cubicBezTo>
                  <a:cubicBezTo>
                    <a:pt x="1805" y="509"/>
                    <a:pt x="1802" y="498"/>
                    <a:pt x="1782" y="478"/>
                  </a:cubicBezTo>
                  <a:cubicBezTo>
                    <a:pt x="1773" y="469"/>
                    <a:pt x="1766" y="459"/>
                    <a:pt x="1766" y="455"/>
                  </a:cubicBezTo>
                  <a:cubicBezTo>
                    <a:pt x="1766" y="452"/>
                    <a:pt x="1779" y="445"/>
                    <a:pt x="1795" y="439"/>
                  </a:cubicBezTo>
                  <a:cubicBezTo>
                    <a:pt x="1812" y="433"/>
                    <a:pt x="1829" y="425"/>
                    <a:pt x="1834" y="420"/>
                  </a:cubicBezTo>
                  <a:cubicBezTo>
                    <a:pt x="1847" y="408"/>
                    <a:pt x="1845" y="386"/>
                    <a:pt x="1829" y="374"/>
                  </a:cubicBezTo>
                  <a:cubicBezTo>
                    <a:pt x="1816" y="364"/>
                    <a:pt x="1816" y="364"/>
                    <a:pt x="1826" y="356"/>
                  </a:cubicBezTo>
                  <a:cubicBezTo>
                    <a:pt x="1831" y="352"/>
                    <a:pt x="1872" y="329"/>
                    <a:pt x="1917" y="306"/>
                  </a:cubicBezTo>
                  <a:cubicBezTo>
                    <a:pt x="2049" y="236"/>
                    <a:pt x="2059" y="227"/>
                    <a:pt x="2059" y="181"/>
                  </a:cubicBezTo>
                  <a:lnTo>
                    <a:pt x="2059" y="149"/>
                  </a:lnTo>
                  <a:lnTo>
                    <a:pt x="2075" y="149"/>
                  </a:lnTo>
                  <a:cubicBezTo>
                    <a:pt x="2094" y="149"/>
                    <a:pt x="2116" y="157"/>
                    <a:pt x="2180" y="185"/>
                  </a:cubicBezTo>
                  <a:cubicBezTo>
                    <a:pt x="2217" y="201"/>
                    <a:pt x="2228" y="209"/>
                    <a:pt x="2240" y="226"/>
                  </a:cubicBezTo>
                  <a:cubicBezTo>
                    <a:pt x="2260" y="255"/>
                    <a:pt x="2294" y="279"/>
                    <a:pt x="2359" y="314"/>
                  </a:cubicBezTo>
                  <a:cubicBezTo>
                    <a:pt x="2410" y="341"/>
                    <a:pt x="2418" y="344"/>
                    <a:pt x="2446" y="344"/>
                  </a:cubicBezTo>
                  <a:cubicBezTo>
                    <a:pt x="2495" y="344"/>
                    <a:pt x="2507" y="332"/>
                    <a:pt x="2544" y="245"/>
                  </a:cubicBezTo>
                  <a:cubicBezTo>
                    <a:pt x="2554" y="221"/>
                    <a:pt x="2557" y="219"/>
                    <a:pt x="2584" y="208"/>
                  </a:cubicBezTo>
                  <a:cubicBezTo>
                    <a:pt x="2623" y="194"/>
                    <a:pt x="2638" y="174"/>
                    <a:pt x="2651" y="122"/>
                  </a:cubicBezTo>
                  <a:cubicBezTo>
                    <a:pt x="2665" y="68"/>
                    <a:pt x="2677" y="40"/>
                    <a:pt x="2696" y="20"/>
                  </a:cubicBezTo>
                  <a:cubicBezTo>
                    <a:pt x="2713" y="2"/>
                    <a:pt x="2723" y="0"/>
                    <a:pt x="2734" y="13"/>
                  </a:cubicBezTo>
                  <a:cubicBezTo>
                    <a:pt x="2740" y="21"/>
                    <a:pt x="2739" y="30"/>
                    <a:pt x="2723" y="102"/>
                  </a:cubicBezTo>
                  <a:cubicBezTo>
                    <a:pt x="2694" y="232"/>
                    <a:pt x="2687" y="252"/>
                    <a:pt x="2672" y="256"/>
                  </a:cubicBezTo>
                  <a:cubicBezTo>
                    <a:pt x="2641" y="264"/>
                    <a:pt x="2638" y="286"/>
                    <a:pt x="2663" y="320"/>
                  </a:cubicBezTo>
                  <a:cubicBezTo>
                    <a:pt x="2672" y="333"/>
                    <a:pt x="2680" y="345"/>
                    <a:pt x="2680" y="347"/>
                  </a:cubicBezTo>
                  <a:cubicBezTo>
                    <a:pt x="2680" y="350"/>
                    <a:pt x="2670" y="360"/>
                    <a:pt x="2658" y="370"/>
                  </a:cubicBezTo>
                  <a:cubicBezTo>
                    <a:pt x="2630" y="395"/>
                    <a:pt x="2629" y="412"/>
                    <a:pt x="2656" y="445"/>
                  </a:cubicBezTo>
                  <a:cubicBezTo>
                    <a:pt x="2666" y="459"/>
                    <a:pt x="2675" y="472"/>
                    <a:pt x="2675" y="476"/>
                  </a:cubicBezTo>
                  <a:cubicBezTo>
                    <a:pt x="2675" y="480"/>
                    <a:pt x="2657" y="495"/>
                    <a:pt x="2634" y="511"/>
                  </a:cubicBezTo>
                  <a:cubicBezTo>
                    <a:pt x="2588" y="543"/>
                    <a:pt x="2581" y="552"/>
                    <a:pt x="2576" y="582"/>
                  </a:cubicBezTo>
                  <a:cubicBezTo>
                    <a:pt x="2574" y="594"/>
                    <a:pt x="2570" y="605"/>
                    <a:pt x="2566" y="607"/>
                  </a:cubicBezTo>
                  <a:cubicBezTo>
                    <a:pt x="2563" y="608"/>
                    <a:pt x="2549" y="605"/>
                    <a:pt x="2536" y="601"/>
                  </a:cubicBezTo>
                  <a:cubicBezTo>
                    <a:pt x="2523" y="596"/>
                    <a:pt x="2506" y="593"/>
                    <a:pt x="2498" y="594"/>
                  </a:cubicBezTo>
                  <a:cubicBezTo>
                    <a:pt x="2485" y="596"/>
                    <a:pt x="2485" y="596"/>
                    <a:pt x="2486" y="626"/>
                  </a:cubicBezTo>
                  <a:cubicBezTo>
                    <a:pt x="2487" y="666"/>
                    <a:pt x="2499" y="706"/>
                    <a:pt x="2545" y="819"/>
                  </a:cubicBezTo>
                  <a:cubicBezTo>
                    <a:pt x="2581" y="907"/>
                    <a:pt x="2598" y="958"/>
                    <a:pt x="2598" y="979"/>
                  </a:cubicBezTo>
                  <a:cubicBezTo>
                    <a:pt x="2598" y="985"/>
                    <a:pt x="2592" y="991"/>
                    <a:pt x="2581" y="995"/>
                  </a:cubicBezTo>
                  <a:cubicBezTo>
                    <a:pt x="2540" y="1013"/>
                    <a:pt x="2535" y="1042"/>
                    <a:pt x="2560" y="1128"/>
                  </a:cubicBezTo>
                  <a:cubicBezTo>
                    <a:pt x="2581" y="1202"/>
                    <a:pt x="2598" y="1234"/>
                    <a:pt x="2637" y="1280"/>
                  </a:cubicBezTo>
                  <a:cubicBezTo>
                    <a:pt x="2656" y="1302"/>
                    <a:pt x="2678" y="1330"/>
                    <a:pt x="2685" y="1342"/>
                  </a:cubicBezTo>
                  <a:lnTo>
                    <a:pt x="2699" y="1364"/>
                  </a:lnTo>
                  <a:lnTo>
                    <a:pt x="2678" y="1383"/>
                  </a:lnTo>
                  <a:cubicBezTo>
                    <a:pt x="2654" y="1404"/>
                    <a:pt x="2650" y="1420"/>
                    <a:pt x="2663" y="1434"/>
                  </a:cubicBezTo>
                  <a:cubicBezTo>
                    <a:pt x="2673" y="1444"/>
                    <a:pt x="2687" y="1444"/>
                    <a:pt x="2714" y="1434"/>
                  </a:cubicBezTo>
                  <a:cubicBezTo>
                    <a:pt x="2725" y="1430"/>
                    <a:pt x="2738" y="1428"/>
                    <a:pt x="2741" y="1429"/>
                  </a:cubicBezTo>
                  <a:cubicBezTo>
                    <a:pt x="2744" y="1430"/>
                    <a:pt x="2750" y="1443"/>
                    <a:pt x="2754" y="1458"/>
                  </a:cubicBezTo>
                  <a:cubicBezTo>
                    <a:pt x="2762" y="1483"/>
                    <a:pt x="2761" y="1486"/>
                    <a:pt x="2749" y="1537"/>
                  </a:cubicBezTo>
                  <a:cubicBezTo>
                    <a:pt x="2737" y="1587"/>
                    <a:pt x="2735" y="1591"/>
                    <a:pt x="2719" y="1600"/>
                  </a:cubicBezTo>
                  <a:cubicBezTo>
                    <a:pt x="2683" y="1620"/>
                    <a:pt x="2677" y="1644"/>
                    <a:pt x="2697" y="1684"/>
                  </a:cubicBezTo>
                  <a:cubicBezTo>
                    <a:pt x="2704" y="1697"/>
                    <a:pt x="2708" y="1709"/>
                    <a:pt x="2706" y="1712"/>
                  </a:cubicBezTo>
                  <a:cubicBezTo>
                    <a:pt x="2705" y="1714"/>
                    <a:pt x="2701" y="1732"/>
                    <a:pt x="2698" y="1751"/>
                  </a:cubicBezTo>
                  <a:lnTo>
                    <a:pt x="2692" y="1786"/>
                  </a:lnTo>
                  <a:lnTo>
                    <a:pt x="2637" y="1763"/>
                  </a:lnTo>
                  <a:cubicBezTo>
                    <a:pt x="2606" y="1751"/>
                    <a:pt x="2561" y="1735"/>
                    <a:pt x="2536" y="1728"/>
                  </a:cubicBezTo>
                  <a:cubicBezTo>
                    <a:pt x="2492" y="1715"/>
                    <a:pt x="2483" y="1715"/>
                    <a:pt x="2361" y="1714"/>
                  </a:cubicBezTo>
                  <a:cubicBezTo>
                    <a:pt x="2203" y="1714"/>
                    <a:pt x="2212" y="1710"/>
                    <a:pt x="2208" y="1788"/>
                  </a:cubicBezTo>
                  <a:cubicBezTo>
                    <a:pt x="2206" y="1849"/>
                    <a:pt x="2204" y="1850"/>
                    <a:pt x="2157" y="1826"/>
                  </a:cubicBezTo>
                  <a:cubicBezTo>
                    <a:pt x="2119" y="1807"/>
                    <a:pt x="2102" y="1808"/>
                    <a:pt x="2067" y="1833"/>
                  </a:cubicBezTo>
                  <a:lnTo>
                    <a:pt x="2042" y="1851"/>
                  </a:lnTo>
                  <a:lnTo>
                    <a:pt x="2036" y="1837"/>
                  </a:lnTo>
                  <a:cubicBezTo>
                    <a:pt x="2027" y="1820"/>
                    <a:pt x="2022" y="1816"/>
                    <a:pt x="2005" y="1816"/>
                  </a:cubicBezTo>
                  <a:cubicBezTo>
                    <a:pt x="1984" y="1816"/>
                    <a:pt x="1967" y="1835"/>
                    <a:pt x="1964" y="1863"/>
                  </a:cubicBezTo>
                  <a:cubicBezTo>
                    <a:pt x="1963" y="1876"/>
                    <a:pt x="1960" y="1887"/>
                    <a:pt x="1958" y="1889"/>
                  </a:cubicBezTo>
                  <a:cubicBezTo>
                    <a:pt x="1956" y="1890"/>
                    <a:pt x="1939" y="1873"/>
                    <a:pt x="1921" y="1850"/>
                  </a:cubicBezTo>
                  <a:lnTo>
                    <a:pt x="1921" y="1850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6" name="Freeform 33">
              <a:extLst>
                <a:ext uri="{FF2B5EF4-FFF2-40B4-BE49-F238E27FC236}">
                  <a16:creationId xmlns:a16="http://schemas.microsoft.com/office/drawing/2014/main" id="{3F8693BD-493E-477B-8958-C091741B7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6535" y="2065676"/>
              <a:ext cx="1802281" cy="1444608"/>
            </a:xfrm>
            <a:custGeom>
              <a:avLst/>
              <a:gdLst>
                <a:gd name="T0" fmla="*/ 1906 w 2697"/>
                <a:gd name="T1" fmla="*/ 2077 h 2162"/>
                <a:gd name="T2" fmla="*/ 1792 w 2697"/>
                <a:gd name="T3" fmla="*/ 1991 h 2162"/>
                <a:gd name="T4" fmla="*/ 1681 w 2697"/>
                <a:gd name="T5" fmla="*/ 1953 h 2162"/>
                <a:gd name="T6" fmla="*/ 1632 w 2697"/>
                <a:gd name="T7" fmla="*/ 1812 h 2162"/>
                <a:gd name="T8" fmla="*/ 1328 w 2697"/>
                <a:gd name="T9" fmla="*/ 1903 h 2162"/>
                <a:gd name="T10" fmla="*/ 1229 w 2697"/>
                <a:gd name="T11" fmla="*/ 1774 h 2162"/>
                <a:gd name="T12" fmla="*/ 1128 w 2697"/>
                <a:gd name="T13" fmla="*/ 1899 h 2162"/>
                <a:gd name="T14" fmla="*/ 938 w 2697"/>
                <a:gd name="T15" fmla="*/ 1892 h 2162"/>
                <a:gd name="T16" fmla="*/ 756 w 2697"/>
                <a:gd name="T17" fmla="*/ 1918 h 2162"/>
                <a:gd name="T18" fmla="*/ 625 w 2697"/>
                <a:gd name="T19" fmla="*/ 1952 h 2162"/>
                <a:gd name="T20" fmla="*/ 489 w 2697"/>
                <a:gd name="T21" fmla="*/ 1883 h 2162"/>
                <a:gd name="T22" fmla="*/ 507 w 2697"/>
                <a:gd name="T23" fmla="*/ 1806 h 2162"/>
                <a:gd name="T24" fmla="*/ 490 w 2697"/>
                <a:gd name="T25" fmla="*/ 1636 h 2162"/>
                <a:gd name="T26" fmla="*/ 387 w 2697"/>
                <a:gd name="T27" fmla="*/ 1444 h 2162"/>
                <a:gd name="T28" fmla="*/ 243 w 2697"/>
                <a:gd name="T29" fmla="*/ 1441 h 2162"/>
                <a:gd name="T30" fmla="*/ 202 w 2697"/>
                <a:gd name="T31" fmla="*/ 1381 h 2162"/>
                <a:gd name="T32" fmla="*/ 77 w 2697"/>
                <a:gd name="T33" fmla="*/ 1286 h 2162"/>
                <a:gd name="T34" fmla="*/ 19 w 2697"/>
                <a:gd name="T35" fmla="*/ 1219 h 2162"/>
                <a:gd name="T36" fmla="*/ 62 w 2697"/>
                <a:gd name="T37" fmla="*/ 1129 h 2162"/>
                <a:gd name="T38" fmla="*/ 33 w 2697"/>
                <a:gd name="T39" fmla="*/ 975 h 2162"/>
                <a:gd name="T40" fmla="*/ 4 w 2697"/>
                <a:gd name="T41" fmla="*/ 819 h 2162"/>
                <a:gd name="T42" fmla="*/ 207 w 2697"/>
                <a:gd name="T43" fmla="*/ 860 h 2162"/>
                <a:gd name="T44" fmla="*/ 343 w 2697"/>
                <a:gd name="T45" fmla="*/ 780 h 2162"/>
                <a:gd name="T46" fmla="*/ 478 w 2697"/>
                <a:gd name="T47" fmla="*/ 869 h 2162"/>
                <a:gd name="T48" fmla="*/ 603 w 2697"/>
                <a:gd name="T49" fmla="*/ 799 h 2162"/>
                <a:gd name="T50" fmla="*/ 626 w 2697"/>
                <a:gd name="T51" fmla="*/ 750 h 2162"/>
                <a:gd name="T52" fmla="*/ 692 w 2697"/>
                <a:gd name="T53" fmla="*/ 760 h 2162"/>
                <a:gd name="T54" fmla="*/ 826 w 2697"/>
                <a:gd name="T55" fmla="*/ 759 h 2162"/>
                <a:gd name="T56" fmla="*/ 957 w 2697"/>
                <a:gd name="T57" fmla="*/ 744 h 2162"/>
                <a:gd name="T58" fmla="*/ 852 w 2697"/>
                <a:gd name="T59" fmla="*/ 575 h 2162"/>
                <a:gd name="T60" fmla="*/ 826 w 2697"/>
                <a:gd name="T61" fmla="*/ 409 h 2162"/>
                <a:gd name="T62" fmla="*/ 837 w 2697"/>
                <a:gd name="T63" fmla="*/ 312 h 2162"/>
                <a:gd name="T64" fmla="*/ 802 w 2697"/>
                <a:gd name="T65" fmla="*/ 65 h 2162"/>
                <a:gd name="T66" fmla="*/ 876 w 2697"/>
                <a:gd name="T67" fmla="*/ 12 h 2162"/>
                <a:gd name="T68" fmla="*/ 1188 w 2697"/>
                <a:gd name="T69" fmla="*/ 76 h 2162"/>
                <a:gd name="T70" fmla="*/ 1364 w 2697"/>
                <a:gd name="T71" fmla="*/ 308 h 2162"/>
                <a:gd name="T72" fmla="*/ 1628 w 2697"/>
                <a:gd name="T73" fmla="*/ 345 h 2162"/>
                <a:gd name="T74" fmla="*/ 1707 w 2697"/>
                <a:gd name="T75" fmla="*/ 506 h 2162"/>
                <a:gd name="T76" fmla="*/ 1851 w 2697"/>
                <a:gd name="T77" fmla="*/ 341 h 2162"/>
                <a:gd name="T78" fmla="*/ 2035 w 2697"/>
                <a:gd name="T79" fmla="*/ 387 h 2162"/>
                <a:gd name="T80" fmla="*/ 2175 w 2697"/>
                <a:gd name="T81" fmla="*/ 293 h 2162"/>
                <a:gd name="T82" fmla="*/ 2385 w 2697"/>
                <a:gd name="T83" fmla="*/ 542 h 2162"/>
                <a:gd name="T84" fmla="*/ 2327 w 2697"/>
                <a:gd name="T85" fmla="*/ 684 h 2162"/>
                <a:gd name="T86" fmla="*/ 2240 w 2697"/>
                <a:gd name="T87" fmla="*/ 754 h 2162"/>
                <a:gd name="T88" fmla="*/ 2148 w 2697"/>
                <a:gd name="T89" fmla="*/ 825 h 2162"/>
                <a:gd name="T90" fmla="*/ 2013 w 2697"/>
                <a:gd name="T91" fmla="*/ 919 h 2162"/>
                <a:gd name="T92" fmla="*/ 2000 w 2697"/>
                <a:gd name="T93" fmla="*/ 1063 h 2162"/>
                <a:gd name="T94" fmla="*/ 2102 w 2697"/>
                <a:gd name="T95" fmla="*/ 1159 h 2162"/>
                <a:gd name="T96" fmla="*/ 2260 w 2697"/>
                <a:gd name="T97" fmla="*/ 1151 h 2162"/>
                <a:gd name="T98" fmla="*/ 2391 w 2697"/>
                <a:gd name="T99" fmla="*/ 1329 h 2162"/>
                <a:gd name="T100" fmla="*/ 2666 w 2697"/>
                <a:gd name="T101" fmla="*/ 1637 h 2162"/>
                <a:gd name="T102" fmla="*/ 2565 w 2697"/>
                <a:gd name="T103" fmla="*/ 1770 h 2162"/>
                <a:gd name="T104" fmla="*/ 2496 w 2697"/>
                <a:gd name="T105" fmla="*/ 1868 h 2162"/>
                <a:gd name="T106" fmla="*/ 2280 w 2697"/>
                <a:gd name="T107" fmla="*/ 2034 h 2162"/>
                <a:gd name="T108" fmla="*/ 2238 w 2697"/>
                <a:gd name="T109" fmla="*/ 2135 h 2162"/>
                <a:gd name="T110" fmla="*/ 2149 w 2697"/>
                <a:gd name="T111" fmla="*/ 2130 h 2162"/>
                <a:gd name="T112" fmla="*/ 2055 w 2697"/>
                <a:gd name="T113" fmla="*/ 2137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97" h="2162">
                  <a:moveTo>
                    <a:pt x="2007" y="2133"/>
                  </a:moveTo>
                  <a:cubicBezTo>
                    <a:pt x="1991" y="2100"/>
                    <a:pt x="1978" y="2093"/>
                    <a:pt x="1940" y="2093"/>
                  </a:cubicBezTo>
                  <a:cubicBezTo>
                    <a:pt x="1922" y="2093"/>
                    <a:pt x="1917" y="2090"/>
                    <a:pt x="1906" y="2077"/>
                  </a:cubicBezTo>
                  <a:cubicBezTo>
                    <a:pt x="1899" y="2068"/>
                    <a:pt x="1885" y="2052"/>
                    <a:pt x="1875" y="2041"/>
                  </a:cubicBezTo>
                  <a:cubicBezTo>
                    <a:pt x="1857" y="2021"/>
                    <a:pt x="1857" y="2021"/>
                    <a:pt x="1828" y="2024"/>
                  </a:cubicBezTo>
                  <a:cubicBezTo>
                    <a:pt x="1796" y="2028"/>
                    <a:pt x="1797" y="2029"/>
                    <a:pt x="1792" y="1991"/>
                  </a:cubicBezTo>
                  <a:cubicBezTo>
                    <a:pt x="1790" y="1977"/>
                    <a:pt x="1785" y="1963"/>
                    <a:pt x="1779" y="1957"/>
                  </a:cubicBezTo>
                  <a:cubicBezTo>
                    <a:pt x="1770" y="1947"/>
                    <a:pt x="1766" y="1947"/>
                    <a:pt x="1725" y="1950"/>
                  </a:cubicBezTo>
                  <a:lnTo>
                    <a:pt x="1681" y="1953"/>
                  </a:lnTo>
                  <a:lnTo>
                    <a:pt x="1675" y="1940"/>
                  </a:lnTo>
                  <a:cubicBezTo>
                    <a:pt x="1672" y="1933"/>
                    <a:pt x="1667" y="1910"/>
                    <a:pt x="1664" y="1889"/>
                  </a:cubicBezTo>
                  <a:cubicBezTo>
                    <a:pt x="1658" y="1840"/>
                    <a:pt x="1654" y="1833"/>
                    <a:pt x="1632" y="1812"/>
                  </a:cubicBezTo>
                  <a:cubicBezTo>
                    <a:pt x="1604" y="1788"/>
                    <a:pt x="1569" y="1776"/>
                    <a:pt x="1525" y="1776"/>
                  </a:cubicBezTo>
                  <a:cubicBezTo>
                    <a:pt x="1477" y="1776"/>
                    <a:pt x="1459" y="1786"/>
                    <a:pt x="1400" y="1845"/>
                  </a:cubicBezTo>
                  <a:cubicBezTo>
                    <a:pt x="1357" y="1889"/>
                    <a:pt x="1340" y="1903"/>
                    <a:pt x="1328" y="1903"/>
                  </a:cubicBezTo>
                  <a:cubicBezTo>
                    <a:pt x="1326" y="1903"/>
                    <a:pt x="1317" y="1897"/>
                    <a:pt x="1308" y="1890"/>
                  </a:cubicBezTo>
                  <a:cubicBezTo>
                    <a:pt x="1293" y="1876"/>
                    <a:pt x="1293" y="1876"/>
                    <a:pt x="1296" y="1845"/>
                  </a:cubicBezTo>
                  <a:cubicBezTo>
                    <a:pt x="1302" y="1792"/>
                    <a:pt x="1281" y="1770"/>
                    <a:pt x="1229" y="1774"/>
                  </a:cubicBezTo>
                  <a:cubicBezTo>
                    <a:pt x="1212" y="1776"/>
                    <a:pt x="1197" y="1781"/>
                    <a:pt x="1184" y="1790"/>
                  </a:cubicBezTo>
                  <a:cubicBezTo>
                    <a:pt x="1156" y="1809"/>
                    <a:pt x="1147" y="1825"/>
                    <a:pt x="1147" y="1857"/>
                  </a:cubicBezTo>
                  <a:cubicBezTo>
                    <a:pt x="1147" y="1884"/>
                    <a:pt x="1147" y="1885"/>
                    <a:pt x="1128" y="1899"/>
                  </a:cubicBezTo>
                  <a:cubicBezTo>
                    <a:pt x="1117" y="1906"/>
                    <a:pt x="1099" y="1915"/>
                    <a:pt x="1087" y="1918"/>
                  </a:cubicBezTo>
                  <a:cubicBezTo>
                    <a:pt x="1065" y="1924"/>
                    <a:pt x="1064" y="1924"/>
                    <a:pt x="1037" y="1904"/>
                  </a:cubicBezTo>
                  <a:cubicBezTo>
                    <a:pt x="1004" y="1879"/>
                    <a:pt x="981" y="1877"/>
                    <a:pt x="938" y="1892"/>
                  </a:cubicBezTo>
                  <a:cubicBezTo>
                    <a:pt x="884" y="1911"/>
                    <a:pt x="886" y="1911"/>
                    <a:pt x="875" y="1883"/>
                  </a:cubicBezTo>
                  <a:cubicBezTo>
                    <a:pt x="869" y="1869"/>
                    <a:pt x="861" y="1857"/>
                    <a:pt x="856" y="1855"/>
                  </a:cubicBezTo>
                  <a:cubicBezTo>
                    <a:pt x="842" y="1851"/>
                    <a:pt x="802" y="1876"/>
                    <a:pt x="756" y="1918"/>
                  </a:cubicBezTo>
                  <a:cubicBezTo>
                    <a:pt x="673" y="1995"/>
                    <a:pt x="642" y="2022"/>
                    <a:pt x="639" y="2023"/>
                  </a:cubicBezTo>
                  <a:cubicBezTo>
                    <a:pt x="631" y="2023"/>
                    <a:pt x="617" y="1989"/>
                    <a:pt x="621" y="1980"/>
                  </a:cubicBezTo>
                  <a:cubicBezTo>
                    <a:pt x="623" y="1975"/>
                    <a:pt x="625" y="1962"/>
                    <a:pt x="625" y="1952"/>
                  </a:cubicBezTo>
                  <a:cubicBezTo>
                    <a:pt x="625" y="1937"/>
                    <a:pt x="622" y="1931"/>
                    <a:pt x="612" y="1924"/>
                  </a:cubicBezTo>
                  <a:cubicBezTo>
                    <a:pt x="595" y="1912"/>
                    <a:pt x="564" y="1901"/>
                    <a:pt x="524" y="1893"/>
                  </a:cubicBezTo>
                  <a:cubicBezTo>
                    <a:pt x="507" y="1889"/>
                    <a:pt x="491" y="1885"/>
                    <a:pt x="489" y="1883"/>
                  </a:cubicBezTo>
                  <a:cubicBezTo>
                    <a:pt x="487" y="1881"/>
                    <a:pt x="488" y="1873"/>
                    <a:pt x="493" y="1866"/>
                  </a:cubicBezTo>
                  <a:cubicBezTo>
                    <a:pt x="500" y="1855"/>
                    <a:pt x="500" y="1850"/>
                    <a:pt x="496" y="1840"/>
                  </a:cubicBezTo>
                  <a:cubicBezTo>
                    <a:pt x="491" y="1829"/>
                    <a:pt x="492" y="1825"/>
                    <a:pt x="507" y="1806"/>
                  </a:cubicBezTo>
                  <a:cubicBezTo>
                    <a:pt x="540" y="1764"/>
                    <a:pt x="556" y="1715"/>
                    <a:pt x="545" y="1686"/>
                  </a:cubicBezTo>
                  <a:cubicBezTo>
                    <a:pt x="544" y="1682"/>
                    <a:pt x="532" y="1671"/>
                    <a:pt x="518" y="1663"/>
                  </a:cubicBezTo>
                  <a:cubicBezTo>
                    <a:pt x="505" y="1654"/>
                    <a:pt x="493" y="1642"/>
                    <a:pt x="490" y="1636"/>
                  </a:cubicBezTo>
                  <a:cubicBezTo>
                    <a:pt x="488" y="1629"/>
                    <a:pt x="489" y="1609"/>
                    <a:pt x="493" y="1585"/>
                  </a:cubicBezTo>
                  <a:cubicBezTo>
                    <a:pt x="506" y="1510"/>
                    <a:pt x="501" y="1469"/>
                    <a:pt x="472" y="1436"/>
                  </a:cubicBezTo>
                  <a:cubicBezTo>
                    <a:pt x="446" y="1404"/>
                    <a:pt x="426" y="1406"/>
                    <a:pt x="387" y="1444"/>
                  </a:cubicBezTo>
                  <a:cubicBezTo>
                    <a:pt x="370" y="1460"/>
                    <a:pt x="354" y="1474"/>
                    <a:pt x="352" y="1474"/>
                  </a:cubicBezTo>
                  <a:cubicBezTo>
                    <a:pt x="350" y="1474"/>
                    <a:pt x="337" y="1466"/>
                    <a:pt x="324" y="1456"/>
                  </a:cubicBezTo>
                  <a:cubicBezTo>
                    <a:pt x="286" y="1428"/>
                    <a:pt x="273" y="1425"/>
                    <a:pt x="243" y="1441"/>
                  </a:cubicBezTo>
                  <a:cubicBezTo>
                    <a:pt x="215" y="1455"/>
                    <a:pt x="206" y="1456"/>
                    <a:pt x="192" y="1448"/>
                  </a:cubicBezTo>
                  <a:cubicBezTo>
                    <a:pt x="180" y="1442"/>
                    <a:pt x="180" y="1433"/>
                    <a:pt x="192" y="1409"/>
                  </a:cubicBezTo>
                  <a:cubicBezTo>
                    <a:pt x="197" y="1398"/>
                    <a:pt x="202" y="1386"/>
                    <a:pt x="202" y="1381"/>
                  </a:cubicBezTo>
                  <a:cubicBezTo>
                    <a:pt x="202" y="1368"/>
                    <a:pt x="180" y="1350"/>
                    <a:pt x="159" y="1346"/>
                  </a:cubicBezTo>
                  <a:cubicBezTo>
                    <a:pt x="141" y="1343"/>
                    <a:pt x="140" y="1342"/>
                    <a:pt x="144" y="1333"/>
                  </a:cubicBezTo>
                  <a:cubicBezTo>
                    <a:pt x="157" y="1309"/>
                    <a:pt x="139" y="1297"/>
                    <a:pt x="77" y="1286"/>
                  </a:cubicBezTo>
                  <a:cubicBezTo>
                    <a:pt x="55" y="1283"/>
                    <a:pt x="36" y="1279"/>
                    <a:pt x="35" y="1277"/>
                  </a:cubicBezTo>
                  <a:cubicBezTo>
                    <a:pt x="34" y="1276"/>
                    <a:pt x="35" y="1269"/>
                    <a:pt x="38" y="1262"/>
                  </a:cubicBezTo>
                  <a:cubicBezTo>
                    <a:pt x="45" y="1244"/>
                    <a:pt x="37" y="1227"/>
                    <a:pt x="19" y="1219"/>
                  </a:cubicBezTo>
                  <a:cubicBezTo>
                    <a:pt x="0" y="1211"/>
                    <a:pt x="2" y="1204"/>
                    <a:pt x="26" y="1196"/>
                  </a:cubicBezTo>
                  <a:cubicBezTo>
                    <a:pt x="59" y="1184"/>
                    <a:pt x="70" y="1164"/>
                    <a:pt x="57" y="1139"/>
                  </a:cubicBezTo>
                  <a:cubicBezTo>
                    <a:pt x="53" y="1131"/>
                    <a:pt x="54" y="1129"/>
                    <a:pt x="62" y="1129"/>
                  </a:cubicBezTo>
                  <a:cubicBezTo>
                    <a:pt x="82" y="1129"/>
                    <a:pt x="101" y="1086"/>
                    <a:pt x="94" y="1056"/>
                  </a:cubicBezTo>
                  <a:cubicBezTo>
                    <a:pt x="92" y="1049"/>
                    <a:pt x="78" y="1029"/>
                    <a:pt x="62" y="1012"/>
                  </a:cubicBezTo>
                  <a:cubicBezTo>
                    <a:pt x="46" y="994"/>
                    <a:pt x="33" y="978"/>
                    <a:pt x="33" y="975"/>
                  </a:cubicBezTo>
                  <a:cubicBezTo>
                    <a:pt x="33" y="973"/>
                    <a:pt x="39" y="958"/>
                    <a:pt x="46" y="943"/>
                  </a:cubicBezTo>
                  <a:cubicBezTo>
                    <a:pt x="62" y="906"/>
                    <a:pt x="59" y="893"/>
                    <a:pt x="28" y="856"/>
                  </a:cubicBezTo>
                  <a:cubicBezTo>
                    <a:pt x="15" y="841"/>
                    <a:pt x="4" y="824"/>
                    <a:pt x="4" y="819"/>
                  </a:cubicBezTo>
                  <a:cubicBezTo>
                    <a:pt x="4" y="810"/>
                    <a:pt x="23" y="792"/>
                    <a:pt x="39" y="787"/>
                  </a:cubicBezTo>
                  <a:cubicBezTo>
                    <a:pt x="49" y="784"/>
                    <a:pt x="62" y="791"/>
                    <a:pt x="96" y="820"/>
                  </a:cubicBezTo>
                  <a:cubicBezTo>
                    <a:pt x="138" y="857"/>
                    <a:pt x="179" y="871"/>
                    <a:pt x="207" y="860"/>
                  </a:cubicBezTo>
                  <a:cubicBezTo>
                    <a:pt x="217" y="855"/>
                    <a:pt x="227" y="843"/>
                    <a:pt x="241" y="818"/>
                  </a:cubicBezTo>
                  <a:cubicBezTo>
                    <a:pt x="252" y="798"/>
                    <a:pt x="264" y="779"/>
                    <a:pt x="268" y="776"/>
                  </a:cubicBezTo>
                  <a:cubicBezTo>
                    <a:pt x="279" y="767"/>
                    <a:pt x="309" y="768"/>
                    <a:pt x="343" y="780"/>
                  </a:cubicBezTo>
                  <a:cubicBezTo>
                    <a:pt x="385" y="795"/>
                    <a:pt x="404" y="807"/>
                    <a:pt x="420" y="830"/>
                  </a:cubicBezTo>
                  <a:cubicBezTo>
                    <a:pt x="435" y="851"/>
                    <a:pt x="455" y="861"/>
                    <a:pt x="467" y="854"/>
                  </a:cubicBezTo>
                  <a:cubicBezTo>
                    <a:pt x="473" y="851"/>
                    <a:pt x="475" y="854"/>
                    <a:pt x="478" y="869"/>
                  </a:cubicBezTo>
                  <a:cubicBezTo>
                    <a:pt x="481" y="891"/>
                    <a:pt x="486" y="896"/>
                    <a:pt x="511" y="904"/>
                  </a:cubicBezTo>
                  <a:cubicBezTo>
                    <a:pt x="536" y="913"/>
                    <a:pt x="577" y="903"/>
                    <a:pt x="596" y="885"/>
                  </a:cubicBezTo>
                  <a:cubicBezTo>
                    <a:pt x="614" y="868"/>
                    <a:pt x="615" y="846"/>
                    <a:pt x="603" y="799"/>
                  </a:cubicBezTo>
                  <a:lnTo>
                    <a:pt x="594" y="768"/>
                  </a:lnTo>
                  <a:lnTo>
                    <a:pt x="605" y="759"/>
                  </a:lnTo>
                  <a:cubicBezTo>
                    <a:pt x="612" y="754"/>
                    <a:pt x="621" y="750"/>
                    <a:pt x="626" y="750"/>
                  </a:cubicBezTo>
                  <a:cubicBezTo>
                    <a:pt x="631" y="750"/>
                    <a:pt x="643" y="746"/>
                    <a:pt x="652" y="742"/>
                  </a:cubicBezTo>
                  <a:lnTo>
                    <a:pt x="670" y="735"/>
                  </a:lnTo>
                  <a:lnTo>
                    <a:pt x="692" y="760"/>
                  </a:lnTo>
                  <a:cubicBezTo>
                    <a:pt x="712" y="782"/>
                    <a:pt x="717" y="785"/>
                    <a:pt x="734" y="785"/>
                  </a:cubicBezTo>
                  <a:cubicBezTo>
                    <a:pt x="746" y="785"/>
                    <a:pt x="769" y="778"/>
                    <a:pt x="789" y="769"/>
                  </a:cubicBezTo>
                  <a:cubicBezTo>
                    <a:pt x="811" y="760"/>
                    <a:pt x="825" y="756"/>
                    <a:pt x="826" y="759"/>
                  </a:cubicBezTo>
                  <a:cubicBezTo>
                    <a:pt x="827" y="762"/>
                    <a:pt x="832" y="770"/>
                    <a:pt x="838" y="777"/>
                  </a:cubicBezTo>
                  <a:cubicBezTo>
                    <a:pt x="846" y="788"/>
                    <a:pt x="851" y="790"/>
                    <a:pt x="881" y="790"/>
                  </a:cubicBezTo>
                  <a:cubicBezTo>
                    <a:pt x="932" y="790"/>
                    <a:pt x="957" y="775"/>
                    <a:pt x="957" y="744"/>
                  </a:cubicBezTo>
                  <a:cubicBezTo>
                    <a:pt x="957" y="726"/>
                    <a:pt x="942" y="703"/>
                    <a:pt x="906" y="669"/>
                  </a:cubicBezTo>
                  <a:cubicBezTo>
                    <a:pt x="876" y="639"/>
                    <a:pt x="875" y="637"/>
                    <a:pt x="880" y="623"/>
                  </a:cubicBezTo>
                  <a:cubicBezTo>
                    <a:pt x="890" y="597"/>
                    <a:pt x="877" y="575"/>
                    <a:pt x="852" y="575"/>
                  </a:cubicBezTo>
                  <a:cubicBezTo>
                    <a:pt x="838" y="575"/>
                    <a:pt x="839" y="572"/>
                    <a:pt x="858" y="548"/>
                  </a:cubicBezTo>
                  <a:cubicBezTo>
                    <a:pt x="907" y="486"/>
                    <a:pt x="907" y="462"/>
                    <a:pt x="855" y="428"/>
                  </a:cubicBezTo>
                  <a:lnTo>
                    <a:pt x="826" y="409"/>
                  </a:lnTo>
                  <a:lnTo>
                    <a:pt x="844" y="391"/>
                  </a:lnTo>
                  <a:cubicBezTo>
                    <a:pt x="859" y="376"/>
                    <a:pt x="862" y="371"/>
                    <a:pt x="859" y="357"/>
                  </a:cubicBezTo>
                  <a:cubicBezTo>
                    <a:pt x="858" y="348"/>
                    <a:pt x="848" y="327"/>
                    <a:pt x="837" y="312"/>
                  </a:cubicBezTo>
                  <a:cubicBezTo>
                    <a:pt x="814" y="277"/>
                    <a:pt x="813" y="261"/>
                    <a:pt x="827" y="196"/>
                  </a:cubicBezTo>
                  <a:cubicBezTo>
                    <a:pt x="838" y="147"/>
                    <a:pt x="839" y="112"/>
                    <a:pt x="831" y="94"/>
                  </a:cubicBezTo>
                  <a:cubicBezTo>
                    <a:pt x="828" y="87"/>
                    <a:pt x="815" y="74"/>
                    <a:pt x="802" y="65"/>
                  </a:cubicBezTo>
                  <a:cubicBezTo>
                    <a:pt x="776" y="48"/>
                    <a:pt x="765" y="34"/>
                    <a:pt x="765" y="18"/>
                  </a:cubicBezTo>
                  <a:cubicBezTo>
                    <a:pt x="765" y="8"/>
                    <a:pt x="768" y="7"/>
                    <a:pt x="808" y="4"/>
                  </a:cubicBezTo>
                  <a:cubicBezTo>
                    <a:pt x="847" y="0"/>
                    <a:pt x="853" y="1"/>
                    <a:pt x="876" y="12"/>
                  </a:cubicBezTo>
                  <a:cubicBezTo>
                    <a:pt x="890" y="19"/>
                    <a:pt x="922" y="41"/>
                    <a:pt x="948" y="60"/>
                  </a:cubicBezTo>
                  <a:cubicBezTo>
                    <a:pt x="1013" y="111"/>
                    <a:pt x="1029" y="118"/>
                    <a:pt x="1073" y="118"/>
                  </a:cubicBezTo>
                  <a:cubicBezTo>
                    <a:pt x="1111" y="118"/>
                    <a:pt x="1114" y="117"/>
                    <a:pt x="1188" y="76"/>
                  </a:cubicBezTo>
                  <a:cubicBezTo>
                    <a:pt x="1232" y="52"/>
                    <a:pt x="1247" y="51"/>
                    <a:pt x="1265" y="70"/>
                  </a:cubicBezTo>
                  <a:cubicBezTo>
                    <a:pt x="1282" y="87"/>
                    <a:pt x="1287" y="105"/>
                    <a:pt x="1296" y="179"/>
                  </a:cubicBezTo>
                  <a:cubicBezTo>
                    <a:pt x="1306" y="261"/>
                    <a:pt x="1323" y="293"/>
                    <a:pt x="1364" y="308"/>
                  </a:cubicBezTo>
                  <a:cubicBezTo>
                    <a:pt x="1389" y="317"/>
                    <a:pt x="1428" y="310"/>
                    <a:pt x="1484" y="286"/>
                  </a:cubicBezTo>
                  <a:cubicBezTo>
                    <a:pt x="1511" y="275"/>
                    <a:pt x="1541" y="265"/>
                    <a:pt x="1552" y="263"/>
                  </a:cubicBezTo>
                  <a:cubicBezTo>
                    <a:pt x="1591" y="256"/>
                    <a:pt x="1616" y="282"/>
                    <a:pt x="1628" y="345"/>
                  </a:cubicBezTo>
                  <a:cubicBezTo>
                    <a:pt x="1640" y="404"/>
                    <a:pt x="1639" y="408"/>
                    <a:pt x="1612" y="423"/>
                  </a:cubicBezTo>
                  <a:cubicBezTo>
                    <a:pt x="1570" y="445"/>
                    <a:pt x="1562" y="471"/>
                    <a:pt x="1590" y="498"/>
                  </a:cubicBezTo>
                  <a:cubicBezTo>
                    <a:pt x="1618" y="526"/>
                    <a:pt x="1677" y="530"/>
                    <a:pt x="1707" y="506"/>
                  </a:cubicBezTo>
                  <a:cubicBezTo>
                    <a:pt x="1729" y="489"/>
                    <a:pt x="1737" y="473"/>
                    <a:pt x="1744" y="429"/>
                  </a:cubicBezTo>
                  <a:cubicBezTo>
                    <a:pt x="1751" y="384"/>
                    <a:pt x="1757" y="369"/>
                    <a:pt x="1779" y="344"/>
                  </a:cubicBezTo>
                  <a:cubicBezTo>
                    <a:pt x="1794" y="327"/>
                    <a:pt x="1812" y="326"/>
                    <a:pt x="1851" y="341"/>
                  </a:cubicBezTo>
                  <a:cubicBezTo>
                    <a:pt x="1899" y="360"/>
                    <a:pt x="1917" y="373"/>
                    <a:pt x="1924" y="395"/>
                  </a:cubicBezTo>
                  <a:cubicBezTo>
                    <a:pt x="1932" y="424"/>
                    <a:pt x="1944" y="432"/>
                    <a:pt x="1972" y="429"/>
                  </a:cubicBezTo>
                  <a:cubicBezTo>
                    <a:pt x="1999" y="427"/>
                    <a:pt x="2028" y="407"/>
                    <a:pt x="2035" y="387"/>
                  </a:cubicBezTo>
                  <a:cubicBezTo>
                    <a:pt x="2038" y="380"/>
                    <a:pt x="2040" y="360"/>
                    <a:pt x="2040" y="341"/>
                  </a:cubicBezTo>
                  <a:cubicBezTo>
                    <a:pt x="2040" y="323"/>
                    <a:pt x="2042" y="305"/>
                    <a:pt x="2044" y="302"/>
                  </a:cubicBezTo>
                  <a:cubicBezTo>
                    <a:pt x="2055" y="284"/>
                    <a:pt x="2129" y="280"/>
                    <a:pt x="2175" y="293"/>
                  </a:cubicBezTo>
                  <a:cubicBezTo>
                    <a:pt x="2211" y="304"/>
                    <a:pt x="2254" y="330"/>
                    <a:pt x="2284" y="359"/>
                  </a:cubicBezTo>
                  <a:cubicBezTo>
                    <a:pt x="2316" y="389"/>
                    <a:pt x="2421" y="526"/>
                    <a:pt x="2416" y="531"/>
                  </a:cubicBezTo>
                  <a:cubicBezTo>
                    <a:pt x="2414" y="532"/>
                    <a:pt x="2401" y="538"/>
                    <a:pt x="2385" y="542"/>
                  </a:cubicBezTo>
                  <a:cubicBezTo>
                    <a:pt x="2346" y="554"/>
                    <a:pt x="2333" y="579"/>
                    <a:pt x="2350" y="610"/>
                  </a:cubicBezTo>
                  <a:cubicBezTo>
                    <a:pt x="2360" y="627"/>
                    <a:pt x="2359" y="630"/>
                    <a:pt x="2347" y="630"/>
                  </a:cubicBezTo>
                  <a:cubicBezTo>
                    <a:pt x="2316" y="630"/>
                    <a:pt x="2303" y="665"/>
                    <a:pt x="2327" y="684"/>
                  </a:cubicBezTo>
                  <a:cubicBezTo>
                    <a:pt x="2339" y="695"/>
                    <a:pt x="2339" y="695"/>
                    <a:pt x="2331" y="709"/>
                  </a:cubicBezTo>
                  <a:cubicBezTo>
                    <a:pt x="2318" y="730"/>
                    <a:pt x="2304" y="745"/>
                    <a:pt x="2289" y="753"/>
                  </a:cubicBezTo>
                  <a:cubicBezTo>
                    <a:pt x="2279" y="758"/>
                    <a:pt x="2270" y="759"/>
                    <a:pt x="2240" y="754"/>
                  </a:cubicBezTo>
                  <a:cubicBezTo>
                    <a:pt x="2212" y="749"/>
                    <a:pt x="2201" y="749"/>
                    <a:pt x="2189" y="755"/>
                  </a:cubicBezTo>
                  <a:cubicBezTo>
                    <a:pt x="2172" y="762"/>
                    <a:pt x="2160" y="784"/>
                    <a:pt x="2160" y="809"/>
                  </a:cubicBezTo>
                  <a:cubicBezTo>
                    <a:pt x="2160" y="825"/>
                    <a:pt x="2153" y="833"/>
                    <a:pt x="2148" y="825"/>
                  </a:cubicBezTo>
                  <a:cubicBezTo>
                    <a:pt x="2142" y="814"/>
                    <a:pt x="2111" y="820"/>
                    <a:pt x="2087" y="835"/>
                  </a:cubicBezTo>
                  <a:cubicBezTo>
                    <a:pt x="2060" y="853"/>
                    <a:pt x="2027" y="891"/>
                    <a:pt x="2022" y="908"/>
                  </a:cubicBezTo>
                  <a:cubicBezTo>
                    <a:pt x="2021" y="914"/>
                    <a:pt x="2017" y="919"/>
                    <a:pt x="2013" y="919"/>
                  </a:cubicBezTo>
                  <a:cubicBezTo>
                    <a:pt x="2010" y="919"/>
                    <a:pt x="2001" y="925"/>
                    <a:pt x="1994" y="931"/>
                  </a:cubicBezTo>
                  <a:cubicBezTo>
                    <a:pt x="1984" y="940"/>
                    <a:pt x="1980" y="948"/>
                    <a:pt x="1979" y="968"/>
                  </a:cubicBezTo>
                  <a:cubicBezTo>
                    <a:pt x="1975" y="1002"/>
                    <a:pt x="1985" y="1043"/>
                    <a:pt x="2000" y="1063"/>
                  </a:cubicBezTo>
                  <a:cubicBezTo>
                    <a:pt x="2011" y="1078"/>
                    <a:pt x="2014" y="1080"/>
                    <a:pt x="2030" y="1078"/>
                  </a:cubicBezTo>
                  <a:cubicBezTo>
                    <a:pt x="2039" y="1076"/>
                    <a:pt x="2051" y="1074"/>
                    <a:pt x="2055" y="1072"/>
                  </a:cubicBezTo>
                  <a:cubicBezTo>
                    <a:pt x="2064" y="1068"/>
                    <a:pt x="2076" y="1089"/>
                    <a:pt x="2102" y="1159"/>
                  </a:cubicBezTo>
                  <a:cubicBezTo>
                    <a:pt x="2114" y="1188"/>
                    <a:pt x="2126" y="1215"/>
                    <a:pt x="2130" y="1220"/>
                  </a:cubicBezTo>
                  <a:cubicBezTo>
                    <a:pt x="2146" y="1239"/>
                    <a:pt x="2161" y="1229"/>
                    <a:pt x="2180" y="1188"/>
                  </a:cubicBezTo>
                  <a:cubicBezTo>
                    <a:pt x="2194" y="1155"/>
                    <a:pt x="2217" y="1145"/>
                    <a:pt x="2260" y="1151"/>
                  </a:cubicBezTo>
                  <a:cubicBezTo>
                    <a:pt x="2287" y="1156"/>
                    <a:pt x="2296" y="1170"/>
                    <a:pt x="2307" y="1231"/>
                  </a:cubicBezTo>
                  <a:cubicBezTo>
                    <a:pt x="2316" y="1280"/>
                    <a:pt x="2326" y="1306"/>
                    <a:pt x="2342" y="1321"/>
                  </a:cubicBezTo>
                  <a:cubicBezTo>
                    <a:pt x="2351" y="1328"/>
                    <a:pt x="2359" y="1330"/>
                    <a:pt x="2391" y="1329"/>
                  </a:cubicBezTo>
                  <a:lnTo>
                    <a:pt x="2429" y="1329"/>
                  </a:lnTo>
                  <a:lnTo>
                    <a:pt x="2479" y="1380"/>
                  </a:lnTo>
                  <a:cubicBezTo>
                    <a:pt x="2555" y="1459"/>
                    <a:pt x="2640" y="1575"/>
                    <a:pt x="2666" y="1637"/>
                  </a:cubicBezTo>
                  <a:cubicBezTo>
                    <a:pt x="2674" y="1655"/>
                    <a:pt x="2697" y="1807"/>
                    <a:pt x="2693" y="1811"/>
                  </a:cubicBezTo>
                  <a:cubicBezTo>
                    <a:pt x="2692" y="1812"/>
                    <a:pt x="2670" y="1804"/>
                    <a:pt x="2644" y="1793"/>
                  </a:cubicBezTo>
                  <a:cubicBezTo>
                    <a:pt x="2612" y="1779"/>
                    <a:pt x="2587" y="1772"/>
                    <a:pt x="2565" y="1770"/>
                  </a:cubicBezTo>
                  <a:cubicBezTo>
                    <a:pt x="2522" y="1766"/>
                    <a:pt x="2516" y="1771"/>
                    <a:pt x="2516" y="1818"/>
                  </a:cubicBezTo>
                  <a:lnTo>
                    <a:pt x="2516" y="1852"/>
                  </a:lnTo>
                  <a:lnTo>
                    <a:pt x="2496" y="1868"/>
                  </a:lnTo>
                  <a:cubicBezTo>
                    <a:pt x="2485" y="1876"/>
                    <a:pt x="2444" y="1899"/>
                    <a:pt x="2406" y="1918"/>
                  </a:cubicBezTo>
                  <a:cubicBezTo>
                    <a:pt x="2326" y="1959"/>
                    <a:pt x="2273" y="1993"/>
                    <a:pt x="2268" y="2009"/>
                  </a:cubicBezTo>
                  <a:cubicBezTo>
                    <a:pt x="2266" y="2017"/>
                    <a:pt x="2268" y="2023"/>
                    <a:pt x="2280" y="2034"/>
                  </a:cubicBezTo>
                  <a:cubicBezTo>
                    <a:pt x="2288" y="2041"/>
                    <a:pt x="2295" y="2048"/>
                    <a:pt x="2295" y="2050"/>
                  </a:cubicBezTo>
                  <a:cubicBezTo>
                    <a:pt x="2295" y="2051"/>
                    <a:pt x="2284" y="2055"/>
                    <a:pt x="2271" y="2060"/>
                  </a:cubicBezTo>
                  <a:cubicBezTo>
                    <a:pt x="2221" y="2077"/>
                    <a:pt x="2210" y="2102"/>
                    <a:pt x="2238" y="2135"/>
                  </a:cubicBezTo>
                  <a:cubicBezTo>
                    <a:pt x="2254" y="2154"/>
                    <a:pt x="2253" y="2154"/>
                    <a:pt x="2208" y="2131"/>
                  </a:cubicBezTo>
                  <a:cubicBezTo>
                    <a:pt x="2194" y="2124"/>
                    <a:pt x="2180" y="2118"/>
                    <a:pt x="2177" y="2118"/>
                  </a:cubicBezTo>
                  <a:cubicBezTo>
                    <a:pt x="2174" y="2118"/>
                    <a:pt x="2161" y="2123"/>
                    <a:pt x="2149" y="2130"/>
                  </a:cubicBezTo>
                  <a:cubicBezTo>
                    <a:pt x="2121" y="2145"/>
                    <a:pt x="2122" y="2145"/>
                    <a:pt x="2122" y="2131"/>
                  </a:cubicBezTo>
                  <a:cubicBezTo>
                    <a:pt x="2122" y="2115"/>
                    <a:pt x="2110" y="2106"/>
                    <a:pt x="2096" y="2109"/>
                  </a:cubicBezTo>
                  <a:cubicBezTo>
                    <a:pt x="2090" y="2111"/>
                    <a:pt x="2072" y="2123"/>
                    <a:pt x="2055" y="2137"/>
                  </a:cubicBezTo>
                  <a:cubicBezTo>
                    <a:pt x="2038" y="2151"/>
                    <a:pt x="2024" y="2162"/>
                    <a:pt x="2023" y="2162"/>
                  </a:cubicBezTo>
                  <a:cubicBezTo>
                    <a:pt x="2022" y="2162"/>
                    <a:pt x="2014" y="2149"/>
                    <a:pt x="2007" y="2133"/>
                  </a:cubicBez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7" name="Freeform 34">
              <a:extLst>
                <a:ext uri="{FF2B5EF4-FFF2-40B4-BE49-F238E27FC236}">
                  <a16:creationId xmlns:a16="http://schemas.microsoft.com/office/drawing/2014/main" id="{A69EBD83-D045-44E6-9446-6016D4BBA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7781" y="2657157"/>
              <a:ext cx="1522544" cy="2328353"/>
            </a:xfrm>
            <a:custGeom>
              <a:avLst/>
              <a:gdLst>
                <a:gd name="T0" fmla="*/ 766 w 2281"/>
                <a:gd name="T1" fmla="*/ 3280 h 3487"/>
                <a:gd name="T2" fmla="*/ 655 w 2281"/>
                <a:gd name="T3" fmla="*/ 3098 h 3487"/>
                <a:gd name="T4" fmla="*/ 571 w 2281"/>
                <a:gd name="T5" fmla="*/ 3005 h 3487"/>
                <a:gd name="T6" fmla="*/ 345 w 2281"/>
                <a:gd name="T7" fmla="*/ 2853 h 3487"/>
                <a:gd name="T8" fmla="*/ 395 w 2281"/>
                <a:gd name="T9" fmla="*/ 3043 h 3487"/>
                <a:gd name="T10" fmla="*/ 233 w 2281"/>
                <a:gd name="T11" fmla="*/ 3117 h 3487"/>
                <a:gd name="T12" fmla="*/ 203 w 2281"/>
                <a:gd name="T13" fmla="*/ 2931 h 3487"/>
                <a:gd name="T14" fmla="*/ 242 w 2281"/>
                <a:gd name="T15" fmla="*/ 2754 h 3487"/>
                <a:gd name="T16" fmla="*/ 86 w 2281"/>
                <a:gd name="T17" fmla="*/ 2698 h 3487"/>
                <a:gd name="T18" fmla="*/ 195 w 2281"/>
                <a:gd name="T19" fmla="*/ 2624 h 3487"/>
                <a:gd name="T20" fmla="*/ 222 w 2281"/>
                <a:gd name="T21" fmla="*/ 2422 h 3487"/>
                <a:gd name="T22" fmla="*/ 274 w 2281"/>
                <a:gd name="T23" fmla="*/ 2196 h 3487"/>
                <a:gd name="T24" fmla="*/ 157 w 2281"/>
                <a:gd name="T25" fmla="*/ 2005 h 3487"/>
                <a:gd name="T26" fmla="*/ 115 w 2281"/>
                <a:gd name="T27" fmla="*/ 1718 h 3487"/>
                <a:gd name="T28" fmla="*/ 91 w 2281"/>
                <a:gd name="T29" fmla="*/ 1330 h 3487"/>
                <a:gd name="T30" fmla="*/ 154 w 2281"/>
                <a:gd name="T31" fmla="*/ 1138 h 3487"/>
                <a:gd name="T32" fmla="*/ 182 w 2281"/>
                <a:gd name="T33" fmla="*/ 1012 h 3487"/>
                <a:gd name="T34" fmla="*/ 306 w 2281"/>
                <a:gd name="T35" fmla="*/ 718 h 3487"/>
                <a:gd name="T36" fmla="*/ 449 w 2281"/>
                <a:gd name="T37" fmla="*/ 637 h 3487"/>
                <a:gd name="T38" fmla="*/ 547 w 2281"/>
                <a:gd name="T39" fmla="*/ 620 h 3487"/>
                <a:gd name="T40" fmla="*/ 364 w 2281"/>
                <a:gd name="T41" fmla="*/ 265 h 3487"/>
                <a:gd name="T42" fmla="*/ 281 w 2281"/>
                <a:gd name="T43" fmla="*/ 10 h 3487"/>
                <a:gd name="T44" fmla="*/ 625 w 2281"/>
                <a:gd name="T45" fmla="*/ 120 h 3487"/>
                <a:gd name="T46" fmla="*/ 834 w 2281"/>
                <a:gd name="T47" fmla="*/ 173 h 3487"/>
                <a:gd name="T48" fmla="*/ 1108 w 2281"/>
                <a:gd name="T49" fmla="*/ 321 h 3487"/>
                <a:gd name="T50" fmla="*/ 1167 w 2281"/>
                <a:gd name="T51" fmla="*/ 495 h 3487"/>
                <a:gd name="T52" fmla="*/ 1268 w 2281"/>
                <a:gd name="T53" fmla="*/ 535 h 3487"/>
                <a:gd name="T54" fmla="*/ 1161 w 2281"/>
                <a:gd name="T55" fmla="*/ 655 h 3487"/>
                <a:gd name="T56" fmla="*/ 1025 w 2281"/>
                <a:gd name="T57" fmla="*/ 765 h 3487"/>
                <a:gd name="T58" fmla="*/ 932 w 2281"/>
                <a:gd name="T59" fmla="*/ 971 h 3487"/>
                <a:gd name="T60" fmla="*/ 799 w 2281"/>
                <a:gd name="T61" fmla="*/ 1347 h 3487"/>
                <a:gd name="T62" fmla="*/ 831 w 2281"/>
                <a:gd name="T63" fmla="*/ 1573 h 3487"/>
                <a:gd name="T64" fmla="*/ 891 w 2281"/>
                <a:gd name="T65" fmla="*/ 1795 h 3487"/>
                <a:gd name="T66" fmla="*/ 984 w 2281"/>
                <a:gd name="T67" fmla="*/ 1857 h 3487"/>
                <a:gd name="T68" fmla="*/ 1203 w 2281"/>
                <a:gd name="T69" fmla="*/ 1872 h 3487"/>
                <a:gd name="T70" fmla="*/ 1391 w 2281"/>
                <a:gd name="T71" fmla="*/ 2040 h 3487"/>
                <a:gd name="T72" fmla="*/ 1593 w 2281"/>
                <a:gd name="T73" fmla="*/ 2054 h 3487"/>
                <a:gd name="T74" fmla="*/ 1846 w 2281"/>
                <a:gd name="T75" fmla="*/ 2097 h 3487"/>
                <a:gd name="T76" fmla="*/ 1937 w 2281"/>
                <a:gd name="T77" fmla="*/ 2273 h 3487"/>
                <a:gd name="T78" fmla="*/ 2117 w 2281"/>
                <a:gd name="T79" fmla="*/ 2436 h 3487"/>
                <a:gd name="T80" fmla="*/ 2147 w 2281"/>
                <a:gd name="T81" fmla="*/ 2597 h 3487"/>
                <a:gd name="T82" fmla="*/ 2256 w 2281"/>
                <a:gd name="T83" fmla="*/ 2705 h 3487"/>
                <a:gd name="T84" fmla="*/ 2099 w 2281"/>
                <a:gd name="T85" fmla="*/ 2753 h 3487"/>
                <a:gd name="T86" fmla="*/ 2056 w 2281"/>
                <a:gd name="T87" fmla="*/ 2853 h 3487"/>
                <a:gd name="T88" fmla="*/ 1922 w 2281"/>
                <a:gd name="T89" fmla="*/ 2911 h 3487"/>
                <a:gd name="T90" fmla="*/ 1800 w 2281"/>
                <a:gd name="T91" fmla="*/ 2923 h 3487"/>
                <a:gd name="T92" fmla="*/ 1783 w 2281"/>
                <a:gd name="T93" fmla="*/ 3048 h 3487"/>
                <a:gd name="T94" fmla="*/ 1526 w 2281"/>
                <a:gd name="T95" fmla="*/ 3167 h 3487"/>
                <a:gd name="T96" fmla="*/ 1363 w 2281"/>
                <a:gd name="T97" fmla="*/ 3140 h 3487"/>
                <a:gd name="T98" fmla="*/ 1225 w 2281"/>
                <a:gd name="T99" fmla="*/ 3212 h 3487"/>
                <a:gd name="T100" fmla="*/ 1131 w 2281"/>
                <a:gd name="T101" fmla="*/ 3388 h 3487"/>
                <a:gd name="T102" fmla="*/ 923 w 2281"/>
                <a:gd name="T103" fmla="*/ 3487 h 3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81" h="3487">
                  <a:moveTo>
                    <a:pt x="915" y="3474"/>
                  </a:moveTo>
                  <a:cubicBezTo>
                    <a:pt x="912" y="3467"/>
                    <a:pt x="908" y="3445"/>
                    <a:pt x="905" y="3426"/>
                  </a:cubicBezTo>
                  <a:cubicBezTo>
                    <a:pt x="897" y="3374"/>
                    <a:pt x="884" y="3341"/>
                    <a:pt x="863" y="3322"/>
                  </a:cubicBezTo>
                  <a:cubicBezTo>
                    <a:pt x="841" y="3302"/>
                    <a:pt x="828" y="3296"/>
                    <a:pt x="766" y="3280"/>
                  </a:cubicBezTo>
                  <a:cubicBezTo>
                    <a:pt x="709" y="3265"/>
                    <a:pt x="679" y="3248"/>
                    <a:pt x="679" y="3229"/>
                  </a:cubicBezTo>
                  <a:cubicBezTo>
                    <a:pt x="679" y="3223"/>
                    <a:pt x="687" y="3202"/>
                    <a:pt x="696" y="3184"/>
                  </a:cubicBezTo>
                  <a:cubicBezTo>
                    <a:pt x="714" y="3148"/>
                    <a:pt x="717" y="3122"/>
                    <a:pt x="705" y="3098"/>
                  </a:cubicBezTo>
                  <a:cubicBezTo>
                    <a:pt x="693" y="3072"/>
                    <a:pt x="659" y="3070"/>
                    <a:pt x="655" y="3098"/>
                  </a:cubicBezTo>
                  <a:cubicBezTo>
                    <a:pt x="647" y="3150"/>
                    <a:pt x="639" y="3158"/>
                    <a:pt x="635" y="3092"/>
                  </a:cubicBezTo>
                  <a:cubicBezTo>
                    <a:pt x="635" y="3083"/>
                    <a:pt x="630" y="3070"/>
                    <a:pt x="627" y="3064"/>
                  </a:cubicBezTo>
                  <a:cubicBezTo>
                    <a:pt x="621" y="3054"/>
                    <a:pt x="596" y="3043"/>
                    <a:pt x="576" y="3043"/>
                  </a:cubicBezTo>
                  <a:cubicBezTo>
                    <a:pt x="568" y="3043"/>
                    <a:pt x="567" y="3040"/>
                    <a:pt x="571" y="3005"/>
                  </a:cubicBezTo>
                  <a:cubicBezTo>
                    <a:pt x="575" y="2960"/>
                    <a:pt x="570" y="2949"/>
                    <a:pt x="535" y="2931"/>
                  </a:cubicBezTo>
                  <a:cubicBezTo>
                    <a:pt x="506" y="2916"/>
                    <a:pt x="506" y="2916"/>
                    <a:pt x="501" y="2880"/>
                  </a:cubicBezTo>
                  <a:cubicBezTo>
                    <a:pt x="495" y="2846"/>
                    <a:pt x="484" y="2831"/>
                    <a:pt x="452" y="2820"/>
                  </a:cubicBezTo>
                  <a:cubicBezTo>
                    <a:pt x="418" y="2809"/>
                    <a:pt x="403" y="2814"/>
                    <a:pt x="345" y="2853"/>
                  </a:cubicBezTo>
                  <a:cubicBezTo>
                    <a:pt x="284" y="2895"/>
                    <a:pt x="280" y="2904"/>
                    <a:pt x="317" y="2928"/>
                  </a:cubicBezTo>
                  <a:cubicBezTo>
                    <a:pt x="329" y="2936"/>
                    <a:pt x="341" y="2943"/>
                    <a:pt x="344" y="2943"/>
                  </a:cubicBezTo>
                  <a:cubicBezTo>
                    <a:pt x="361" y="2943"/>
                    <a:pt x="400" y="2992"/>
                    <a:pt x="407" y="3023"/>
                  </a:cubicBezTo>
                  <a:cubicBezTo>
                    <a:pt x="410" y="3035"/>
                    <a:pt x="408" y="3037"/>
                    <a:pt x="395" y="3043"/>
                  </a:cubicBezTo>
                  <a:cubicBezTo>
                    <a:pt x="374" y="3052"/>
                    <a:pt x="369" y="3064"/>
                    <a:pt x="373" y="3096"/>
                  </a:cubicBezTo>
                  <a:cubicBezTo>
                    <a:pt x="376" y="3121"/>
                    <a:pt x="375" y="3125"/>
                    <a:pt x="363" y="3142"/>
                  </a:cubicBezTo>
                  <a:cubicBezTo>
                    <a:pt x="346" y="3166"/>
                    <a:pt x="337" y="3172"/>
                    <a:pt x="323" y="3173"/>
                  </a:cubicBezTo>
                  <a:cubicBezTo>
                    <a:pt x="304" y="3173"/>
                    <a:pt x="262" y="3147"/>
                    <a:pt x="233" y="3117"/>
                  </a:cubicBezTo>
                  <a:cubicBezTo>
                    <a:pt x="207" y="3089"/>
                    <a:pt x="206" y="3088"/>
                    <a:pt x="212" y="3074"/>
                  </a:cubicBezTo>
                  <a:cubicBezTo>
                    <a:pt x="216" y="3063"/>
                    <a:pt x="222" y="3058"/>
                    <a:pt x="233" y="3055"/>
                  </a:cubicBezTo>
                  <a:cubicBezTo>
                    <a:pt x="285" y="3044"/>
                    <a:pt x="282" y="3005"/>
                    <a:pt x="227" y="2976"/>
                  </a:cubicBezTo>
                  <a:cubicBezTo>
                    <a:pt x="216" y="2970"/>
                    <a:pt x="212" y="2961"/>
                    <a:pt x="203" y="2931"/>
                  </a:cubicBezTo>
                  <a:cubicBezTo>
                    <a:pt x="197" y="2910"/>
                    <a:pt x="191" y="2876"/>
                    <a:pt x="189" y="2856"/>
                  </a:cubicBezTo>
                  <a:cubicBezTo>
                    <a:pt x="187" y="2821"/>
                    <a:pt x="187" y="2818"/>
                    <a:pt x="196" y="2818"/>
                  </a:cubicBezTo>
                  <a:cubicBezTo>
                    <a:pt x="213" y="2818"/>
                    <a:pt x="219" y="2809"/>
                    <a:pt x="222" y="2782"/>
                  </a:cubicBezTo>
                  <a:cubicBezTo>
                    <a:pt x="224" y="2756"/>
                    <a:pt x="224" y="2756"/>
                    <a:pt x="242" y="2754"/>
                  </a:cubicBezTo>
                  <a:cubicBezTo>
                    <a:pt x="259" y="2753"/>
                    <a:pt x="260" y="2751"/>
                    <a:pt x="260" y="2738"/>
                  </a:cubicBezTo>
                  <a:lnTo>
                    <a:pt x="260" y="2723"/>
                  </a:lnTo>
                  <a:lnTo>
                    <a:pt x="199" y="2723"/>
                  </a:lnTo>
                  <a:cubicBezTo>
                    <a:pt x="129" y="2723"/>
                    <a:pt x="105" y="2718"/>
                    <a:pt x="86" y="2698"/>
                  </a:cubicBezTo>
                  <a:cubicBezTo>
                    <a:pt x="75" y="2687"/>
                    <a:pt x="73" y="2680"/>
                    <a:pt x="73" y="2659"/>
                  </a:cubicBezTo>
                  <a:cubicBezTo>
                    <a:pt x="73" y="2632"/>
                    <a:pt x="87" y="2594"/>
                    <a:pt x="98" y="2594"/>
                  </a:cubicBezTo>
                  <a:cubicBezTo>
                    <a:pt x="101" y="2594"/>
                    <a:pt x="112" y="2600"/>
                    <a:pt x="121" y="2608"/>
                  </a:cubicBezTo>
                  <a:cubicBezTo>
                    <a:pt x="154" y="2636"/>
                    <a:pt x="180" y="2642"/>
                    <a:pt x="195" y="2624"/>
                  </a:cubicBezTo>
                  <a:cubicBezTo>
                    <a:pt x="204" y="2613"/>
                    <a:pt x="212" y="2564"/>
                    <a:pt x="212" y="2511"/>
                  </a:cubicBezTo>
                  <a:cubicBezTo>
                    <a:pt x="212" y="2481"/>
                    <a:pt x="212" y="2480"/>
                    <a:pt x="227" y="2477"/>
                  </a:cubicBezTo>
                  <a:cubicBezTo>
                    <a:pt x="235" y="2475"/>
                    <a:pt x="241" y="2471"/>
                    <a:pt x="241" y="2467"/>
                  </a:cubicBezTo>
                  <a:cubicBezTo>
                    <a:pt x="241" y="2463"/>
                    <a:pt x="232" y="2443"/>
                    <a:pt x="222" y="2422"/>
                  </a:cubicBezTo>
                  <a:cubicBezTo>
                    <a:pt x="211" y="2401"/>
                    <a:pt x="203" y="2381"/>
                    <a:pt x="203" y="2378"/>
                  </a:cubicBezTo>
                  <a:cubicBezTo>
                    <a:pt x="203" y="2374"/>
                    <a:pt x="211" y="2366"/>
                    <a:pt x="222" y="2360"/>
                  </a:cubicBezTo>
                  <a:cubicBezTo>
                    <a:pt x="248" y="2345"/>
                    <a:pt x="252" y="2336"/>
                    <a:pt x="267" y="2273"/>
                  </a:cubicBezTo>
                  <a:cubicBezTo>
                    <a:pt x="278" y="2226"/>
                    <a:pt x="279" y="2216"/>
                    <a:pt x="274" y="2196"/>
                  </a:cubicBezTo>
                  <a:cubicBezTo>
                    <a:pt x="263" y="2147"/>
                    <a:pt x="244" y="2126"/>
                    <a:pt x="217" y="2131"/>
                  </a:cubicBezTo>
                  <a:cubicBezTo>
                    <a:pt x="200" y="2135"/>
                    <a:pt x="200" y="2134"/>
                    <a:pt x="210" y="2114"/>
                  </a:cubicBezTo>
                  <a:cubicBezTo>
                    <a:pt x="217" y="2100"/>
                    <a:pt x="217" y="2097"/>
                    <a:pt x="206" y="2073"/>
                  </a:cubicBezTo>
                  <a:cubicBezTo>
                    <a:pt x="199" y="2059"/>
                    <a:pt x="177" y="2028"/>
                    <a:pt x="157" y="2005"/>
                  </a:cubicBezTo>
                  <a:cubicBezTo>
                    <a:pt x="137" y="1981"/>
                    <a:pt x="114" y="1950"/>
                    <a:pt x="106" y="1934"/>
                  </a:cubicBezTo>
                  <a:cubicBezTo>
                    <a:pt x="88" y="1898"/>
                    <a:pt x="57" y="1791"/>
                    <a:pt x="60" y="1777"/>
                  </a:cubicBezTo>
                  <a:cubicBezTo>
                    <a:pt x="62" y="1770"/>
                    <a:pt x="73" y="1760"/>
                    <a:pt x="88" y="1752"/>
                  </a:cubicBezTo>
                  <a:cubicBezTo>
                    <a:pt x="111" y="1739"/>
                    <a:pt x="114" y="1736"/>
                    <a:pt x="115" y="1718"/>
                  </a:cubicBezTo>
                  <a:cubicBezTo>
                    <a:pt x="117" y="1692"/>
                    <a:pt x="100" y="1636"/>
                    <a:pt x="56" y="1529"/>
                  </a:cubicBezTo>
                  <a:cubicBezTo>
                    <a:pt x="26" y="1456"/>
                    <a:pt x="0" y="1378"/>
                    <a:pt x="0" y="1360"/>
                  </a:cubicBezTo>
                  <a:cubicBezTo>
                    <a:pt x="0" y="1358"/>
                    <a:pt x="9" y="1359"/>
                    <a:pt x="20" y="1363"/>
                  </a:cubicBezTo>
                  <a:cubicBezTo>
                    <a:pt x="63" y="1379"/>
                    <a:pt x="84" y="1369"/>
                    <a:pt x="91" y="1330"/>
                  </a:cubicBezTo>
                  <a:cubicBezTo>
                    <a:pt x="96" y="1300"/>
                    <a:pt x="100" y="1296"/>
                    <a:pt x="142" y="1267"/>
                  </a:cubicBezTo>
                  <a:cubicBezTo>
                    <a:pt x="187" y="1236"/>
                    <a:pt x="193" y="1229"/>
                    <a:pt x="193" y="1209"/>
                  </a:cubicBezTo>
                  <a:cubicBezTo>
                    <a:pt x="193" y="1197"/>
                    <a:pt x="188" y="1186"/>
                    <a:pt x="174" y="1168"/>
                  </a:cubicBezTo>
                  <a:cubicBezTo>
                    <a:pt x="163" y="1155"/>
                    <a:pt x="154" y="1141"/>
                    <a:pt x="154" y="1138"/>
                  </a:cubicBezTo>
                  <a:cubicBezTo>
                    <a:pt x="154" y="1135"/>
                    <a:pt x="162" y="1127"/>
                    <a:pt x="171" y="1121"/>
                  </a:cubicBezTo>
                  <a:cubicBezTo>
                    <a:pt x="204" y="1100"/>
                    <a:pt x="207" y="1072"/>
                    <a:pt x="180" y="1041"/>
                  </a:cubicBezTo>
                  <a:cubicBezTo>
                    <a:pt x="171" y="1030"/>
                    <a:pt x="164" y="1020"/>
                    <a:pt x="165" y="1020"/>
                  </a:cubicBezTo>
                  <a:cubicBezTo>
                    <a:pt x="166" y="1019"/>
                    <a:pt x="173" y="1015"/>
                    <a:pt x="182" y="1012"/>
                  </a:cubicBezTo>
                  <a:cubicBezTo>
                    <a:pt x="196" y="1006"/>
                    <a:pt x="199" y="1001"/>
                    <a:pt x="210" y="964"/>
                  </a:cubicBezTo>
                  <a:cubicBezTo>
                    <a:pt x="221" y="924"/>
                    <a:pt x="232" y="878"/>
                    <a:pt x="248" y="800"/>
                  </a:cubicBezTo>
                  <a:cubicBezTo>
                    <a:pt x="255" y="767"/>
                    <a:pt x="258" y="762"/>
                    <a:pt x="267" y="762"/>
                  </a:cubicBezTo>
                  <a:cubicBezTo>
                    <a:pt x="286" y="762"/>
                    <a:pt x="298" y="748"/>
                    <a:pt x="306" y="718"/>
                  </a:cubicBezTo>
                  <a:cubicBezTo>
                    <a:pt x="311" y="702"/>
                    <a:pt x="317" y="687"/>
                    <a:pt x="321" y="684"/>
                  </a:cubicBezTo>
                  <a:cubicBezTo>
                    <a:pt x="325" y="680"/>
                    <a:pt x="343" y="679"/>
                    <a:pt x="370" y="680"/>
                  </a:cubicBezTo>
                  <a:cubicBezTo>
                    <a:pt x="419" y="683"/>
                    <a:pt x="434" y="677"/>
                    <a:pt x="441" y="653"/>
                  </a:cubicBezTo>
                  <a:cubicBezTo>
                    <a:pt x="443" y="644"/>
                    <a:pt x="447" y="637"/>
                    <a:pt x="449" y="637"/>
                  </a:cubicBezTo>
                  <a:cubicBezTo>
                    <a:pt x="451" y="637"/>
                    <a:pt x="457" y="648"/>
                    <a:pt x="463" y="662"/>
                  </a:cubicBezTo>
                  <a:cubicBezTo>
                    <a:pt x="471" y="681"/>
                    <a:pt x="478" y="690"/>
                    <a:pt x="488" y="694"/>
                  </a:cubicBezTo>
                  <a:cubicBezTo>
                    <a:pt x="505" y="702"/>
                    <a:pt x="529" y="697"/>
                    <a:pt x="538" y="684"/>
                  </a:cubicBezTo>
                  <a:cubicBezTo>
                    <a:pt x="541" y="680"/>
                    <a:pt x="545" y="651"/>
                    <a:pt x="547" y="620"/>
                  </a:cubicBezTo>
                  <a:cubicBezTo>
                    <a:pt x="552" y="529"/>
                    <a:pt x="536" y="444"/>
                    <a:pt x="508" y="417"/>
                  </a:cubicBezTo>
                  <a:cubicBezTo>
                    <a:pt x="501" y="410"/>
                    <a:pt x="480" y="401"/>
                    <a:pt x="455" y="394"/>
                  </a:cubicBezTo>
                  <a:cubicBezTo>
                    <a:pt x="432" y="388"/>
                    <a:pt x="409" y="379"/>
                    <a:pt x="404" y="375"/>
                  </a:cubicBezTo>
                  <a:cubicBezTo>
                    <a:pt x="391" y="362"/>
                    <a:pt x="382" y="339"/>
                    <a:pt x="364" y="265"/>
                  </a:cubicBezTo>
                  <a:cubicBezTo>
                    <a:pt x="345" y="191"/>
                    <a:pt x="329" y="152"/>
                    <a:pt x="312" y="141"/>
                  </a:cubicBezTo>
                  <a:cubicBezTo>
                    <a:pt x="306" y="137"/>
                    <a:pt x="288" y="130"/>
                    <a:pt x="271" y="125"/>
                  </a:cubicBezTo>
                  <a:cubicBezTo>
                    <a:pt x="236" y="115"/>
                    <a:pt x="228" y="106"/>
                    <a:pt x="236" y="81"/>
                  </a:cubicBezTo>
                  <a:cubicBezTo>
                    <a:pt x="244" y="57"/>
                    <a:pt x="267" y="20"/>
                    <a:pt x="281" y="10"/>
                  </a:cubicBezTo>
                  <a:cubicBezTo>
                    <a:pt x="296" y="0"/>
                    <a:pt x="303" y="3"/>
                    <a:pt x="350" y="43"/>
                  </a:cubicBezTo>
                  <a:cubicBezTo>
                    <a:pt x="413" y="96"/>
                    <a:pt x="436" y="104"/>
                    <a:pt x="460" y="78"/>
                  </a:cubicBezTo>
                  <a:cubicBezTo>
                    <a:pt x="475" y="61"/>
                    <a:pt x="478" y="62"/>
                    <a:pt x="515" y="88"/>
                  </a:cubicBezTo>
                  <a:cubicBezTo>
                    <a:pt x="560" y="118"/>
                    <a:pt x="579" y="124"/>
                    <a:pt x="625" y="120"/>
                  </a:cubicBezTo>
                  <a:cubicBezTo>
                    <a:pt x="646" y="118"/>
                    <a:pt x="668" y="118"/>
                    <a:pt x="674" y="120"/>
                  </a:cubicBezTo>
                  <a:cubicBezTo>
                    <a:pt x="679" y="122"/>
                    <a:pt x="689" y="133"/>
                    <a:pt x="695" y="145"/>
                  </a:cubicBezTo>
                  <a:cubicBezTo>
                    <a:pt x="722" y="193"/>
                    <a:pt x="748" y="202"/>
                    <a:pt x="802" y="183"/>
                  </a:cubicBezTo>
                  <a:cubicBezTo>
                    <a:pt x="817" y="177"/>
                    <a:pt x="831" y="173"/>
                    <a:pt x="834" y="173"/>
                  </a:cubicBezTo>
                  <a:cubicBezTo>
                    <a:pt x="836" y="173"/>
                    <a:pt x="836" y="183"/>
                    <a:pt x="835" y="195"/>
                  </a:cubicBezTo>
                  <a:cubicBezTo>
                    <a:pt x="831" y="223"/>
                    <a:pt x="842" y="241"/>
                    <a:pt x="896" y="295"/>
                  </a:cubicBezTo>
                  <a:cubicBezTo>
                    <a:pt x="965" y="363"/>
                    <a:pt x="999" y="372"/>
                    <a:pt x="1068" y="340"/>
                  </a:cubicBezTo>
                  <a:lnTo>
                    <a:pt x="1108" y="321"/>
                  </a:lnTo>
                  <a:lnTo>
                    <a:pt x="1119" y="332"/>
                  </a:lnTo>
                  <a:cubicBezTo>
                    <a:pt x="1130" y="344"/>
                    <a:pt x="1131" y="367"/>
                    <a:pt x="1124" y="456"/>
                  </a:cubicBezTo>
                  <a:cubicBezTo>
                    <a:pt x="1120" y="513"/>
                    <a:pt x="1123" y="522"/>
                    <a:pt x="1146" y="522"/>
                  </a:cubicBezTo>
                  <a:cubicBezTo>
                    <a:pt x="1158" y="522"/>
                    <a:pt x="1160" y="520"/>
                    <a:pt x="1167" y="495"/>
                  </a:cubicBezTo>
                  <a:lnTo>
                    <a:pt x="1175" y="467"/>
                  </a:lnTo>
                  <a:lnTo>
                    <a:pt x="1209" y="467"/>
                  </a:lnTo>
                  <a:cubicBezTo>
                    <a:pt x="1255" y="467"/>
                    <a:pt x="1261" y="472"/>
                    <a:pt x="1261" y="501"/>
                  </a:cubicBezTo>
                  <a:cubicBezTo>
                    <a:pt x="1261" y="514"/>
                    <a:pt x="1264" y="529"/>
                    <a:pt x="1268" y="535"/>
                  </a:cubicBezTo>
                  <a:cubicBezTo>
                    <a:pt x="1277" y="549"/>
                    <a:pt x="1281" y="567"/>
                    <a:pt x="1281" y="604"/>
                  </a:cubicBezTo>
                  <a:cubicBezTo>
                    <a:pt x="1282" y="652"/>
                    <a:pt x="1277" y="656"/>
                    <a:pt x="1241" y="632"/>
                  </a:cubicBezTo>
                  <a:cubicBezTo>
                    <a:pt x="1208" y="610"/>
                    <a:pt x="1204" y="609"/>
                    <a:pt x="1184" y="619"/>
                  </a:cubicBezTo>
                  <a:cubicBezTo>
                    <a:pt x="1175" y="625"/>
                    <a:pt x="1168" y="635"/>
                    <a:pt x="1161" y="655"/>
                  </a:cubicBezTo>
                  <a:cubicBezTo>
                    <a:pt x="1155" y="670"/>
                    <a:pt x="1151" y="684"/>
                    <a:pt x="1151" y="687"/>
                  </a:cubicBezTo>
                  <a:cubicBezTo>
                    <a:pt x="1151" y="690"/>
                    <a:pt x="1147" y="699"/>
                    <a:pt x="1143" y="707"/>
                  </a:cubicBezTo>
                  <a:cubicBezTo>
                    <a:pt x="1136" y="721"/>
                    <a:pt x="1134" y="722"/>
                    <a:pt x="1108" y="722"/>
                  </a:cubicBezTo>
                  <a:cubicBezTo>
                    <a:pt x="1077" y="722"/>
                    <a:pt x="1066" y="728"/>
                    <a:pt x="1025" y="765"/>
                  </a:cubicBezTo>
                  <a:cubicBezTo>
                    <a:pt x="989" y="798"/>
                    <a:pt x="967" y="824"/>
                    <a:pt x="949" y="855"/>
                  </a:cubicBezTo>
                  <a:cubicBezTo>
                    <a:pt x="932" y="884"/>
                    <a:pt x="931" y="896"/>
                    <a:pt x="944" y="926"/>
                  </a:cubicBezTo>
                  <a:cubicBezTo>
                    <a:pt x="949" y="938"/>
                    <a:pt x="953" y="949"/>
                    <a:pt x="953" y="952"/>
                  </a:cubicBezTo>
                  <a:cubicBezTo>
                    <a:pt x="953" y="954"/>
                    <a:pt x="943" y="963"/>
                    <a:pt x="932" y="971"/>
                  </a:cubicBezTo>
                  <a:cubicBezTo>
                    <a:pt x="911" y="986"/>
                    <a:pt x="910" y="988"/>
                    <a:pt x="910" y="1009"/>
                  </a:cubicBezTo>
                  <a:cubicBezTo>
                    <a:pt x="910" y="1021"/>
                    <a:pt x="916" y="1046"/>
                    <a:pt x="924" y="1068"/>
                  </a:cubicBezTo>
                  <a:cubicBezTo>
                    <a:pt x="943" y="1115"/>
                    <a:pt x="941" y="1119"/>
                    <a:pt x="891" y="1173"/>
                  </a:cubicBezTo>
                  <a:cubicBezTo>
                    <a:pt x="832" y="1237"/>
                    <a:pt x="799" y="1298"/>
                    <a:pt x="799" y="1347"/>
                  </a:cubicBezTo>
                  <a:cubicBezTo>
                    <a:pt x="799" y="1381"/>
                    <a:pt x="808" y="1393"/>
                    <a:pt x="855" y="1428"/>
                  </a:cubicBezTo>
                  <a:cubicBezTo>
                    <a:pt x="877" y="1444"/>
                    <a:pt x="886" y="1454"/>
                    <a:pt x="886" y="1462"/>
                  </a:cubicBezTo>
                  <a:cubicBezTo>
                    <a:pt x="886" y="1469"/>
                    <a:pt x="874" y="1484"/>
                    <a:pt x="852" y="1506"/>
                  </a:cubicBezTo>
                  <a:cubicBezTo>
                    <a:pt x="815" y="1542"/>
                    <a:pt x="810" y="1556"/>
                    <a:pt x="831" y="1573"/>
                  </a:cubicBezTo>
                  <a:lnTo>
                    <a:pt x="843" y="1583"/>
                  </a:lnTo>
                  <a:lnTo>
                    <a:pt x="819" y="1619"/>
                  </a:lnTo>
                  <a:cubicBezTo>
                    <a:pt x="792" y="1660"/>
                    <a:pt x="789" y="1673"/>
                    <a:pt x="802" y="1711"/>
                  </a:cubicBezTo>
                  <a:cubicBezTo>
                    <a:pt x="816" y="1753"/>
                    <a:pt x="860" y="1795"/>
                    <a:pt x="891" y="1795"/>
                  </a:cubicBezTo>
                  <a:cubicBezTo>
                    <a:pt x="898" y="1795"/>
                    <a:pt x="910" y="1786"/>
                    <a:pt x="923" y="1772"/>
                  </a:cubicBezTo>
                  <a:cubicBezTo>
                    <a:pt x="935" y="1759"/>
                    <a:pt x="946" y="1750"/>
                    <a:pt x="947" y="1752"/>
                  </a:cubicBezTo>
                  <a:cubicBezTo>
                    <a:pt x="949" y="1754"/>
                    <a:pt x="945" y="1769"/>
                    <a:pt x="939" y="1786"/>
                  </a:cubicBezTo>
                  <a:cubicBezTo>
                    <a:pt x="913" y="1858"/>
                    <a:pt x="933" y="1889"/>
                    <a:pt x="984" y="1857"/>
                  </a:cubicBezTo>
                  <a:cubicBezTo>
                    <a:pt x="1009" y="1842"/>
                    <a:pt x="1011" y="1843"/>
                    <a:pt x="1071" y="1882"/>
                  </a:cubicBezTo>
                  <a:cubicBezTo>
                    <a:pt x="1115" y="1911"/>
                    <a:pt x="1143" y="1922"/>
                    <a:pt x="1158" y="1917"/>
                  </a:cubicBezTo>
                  <a:cubicBezTo>
                    <a:pt x="1163" y="1915"/>
                    <a:pt x="1175" y="1904"/>
                    <a:pt x="1185" y="1893"/>
                  </a:cubicBezTo>
                  <a:lnTo>
                    <a:pt x="1203" y="1872"/>
                  </a:lnTo>
                  <a:lnTo>
                    <a:pt x="1218" y="1887"/>
                  </a:lnTo>
                  <a:cubicBezTo>
                    <a:pt x="1227" y="1896"/>
                    <a:pt x="1248" y="1925"/>
                    <a:pt x="1266" y="1952"/>
                  </a:cubicBezTo>
                  <a:cubicBezTo>
                    <a:pt x="1301" y="2006"/>
                    <a:pt x="1330" y="2037"/>
                    <a:pt x="1351" y="2043"/>
                  </a:cubicBezTo>
                  <a:cubicBezTo>
                    <a:pt x="1358" y="2045"/>
                    <a:pt x="1376" y="2043"/>
                    <a:pt x="1391" y="2040"/>
                  </a:cubicBezTo>
                  <a:cubicBezTo>
                    <a:pt x="1447" y="2026"/>
                    <a:pt x="1446" y="2026"/>
                    <a:pt x="1473" y="2052"/>
                  </a:cubicBezTo>
                  <a:cubicBezTo>
                    <a:pt x="1503" y="2079"/>
                    <a:pt x="1517" y="2084"/>
                    <a:pt x="1533" y="2072"/>
                  </a:cubicBezTo>
                  <a:cubicBezTo>
                    <a:pt x="1542" y="2067"/>
                    <a:pt x="1545" y="2060"/>
                    <a:pt x="1545" y="2048"/>
                  </a:cubicBezTo>
                  <a:cubicBezTo>
                    <a:pt x="1545" y="2015"/>
                    <a:pt x="1551" y="2015"/>
                    <a:pt x="1593" y="2054"/>
                  </a:cubicBezTo>
                  <a:cubicBezTo>
                    <a:pt x="1630" y="2087"/>
                    <a:pt x="1634" y="2089"/>
                    <a:pt x="1655" y="2089"/>
                  </a:cubicBezTo>
                  <a:cubicBezTo>
                    <a:pt x="1675" y="2089"/>
                    <a:pt x="1679" y="2088"/>
                    <a:pt x="1700" y="2065"/>
                  </a:cubicBezTo>
                  <a:cubicBezTo>
                    <a:pt x="1719" y="2043"/>
                    <a:pt x="1725" y="2040"/>
                    <a:pt x="1741" y="2040"/>
                  </a:cubicBezTo>
                  <a:cubicBezTo>
                    <a:pt x="1777" y="2040"/>
                    <a:pt x="1828" y="2067"/>
                    <a:pt x="1846" y="2097"/>
                  </a:cubicBezTo>
                  <a:cubicBezTo>
                    <a:pt x="1854" y="2108"/>
                    <a:pt x="1853" y="2112"/>
                    <a:pt x="1838" y="2157"/>
                  </a:cubicBezTo>
                  <a:cubicBezTo>
                    <a:pt x="1824" y="2200"/>
                    <a:pt x="1823" y="2206"/>
                    <a:pt x="1829" y="2225"/>
                  </a:cubicBezTo>
                  <a:cubicBezTo>
                    <a:pt x="1836" y="2252"/>
                    <a:pt x="1859" y="2277"/>
                    <a:pt x="1884" y="2287"/>
                  </a:cubicBezTo>
                  <a:cubicBezTo>
                    <a:pt x="1913" y="2298"/>
                    <a:pt x="1926" y="2295"/>
                    <a:pt x="1937" y="2273"/>
                  </a:cubicBezTo>
                  <a:cubicBezTo>
                    <a:pt x="1943" y="2263"/>
                    <a:pt x="1949" y="2255"/>
                    <a:pt x="1952" y="2256"/>
                  </a:cubicBezTo>
                  <a:cubicBezTo>
                    <a:pt x="1954" y="2257"/>
                    <a:pt x="1965" y="2278"/>
                    <a:pt x="1975" y="2304"/>
                  </a:cubicBezTo>
                  <a:cubicBezTo>
                    <a:pt x="1996" y="2359"/>
                    <a:pt x="2012" y="2383"/>
                    <a:pt x="2030" y="2387"/>
                  </a:cubicBezTo>
                  <a:cubicBezTo>
                    <a:pt x="2076" y="2398"/>
                    <a:pt x="2081" y="2401"/>
                    <a:pt x="2117" y="2436"/>
                  </a:cubicBezTo>
                  <a:cubicBezTo>
                    <a:pt x="2137" y="2456"/>
                    <a:pt x="2159" y="2482"/>
                    <a:pt x="2165" y="2492"/>
                  </a:cubicBezTo>
                  <a:lnTo>
                    <a:pt x="2175" y="2512"/>
                  </a:lnTo>
                  <a:lnTo>
                    <a:pt x="2156" y="2531"/>
                  </a:lnTo>
                  <a:cubicBezTo>
                    <a:pt x="2134" y="2553"/>
                    <a:pt x="2131" y="2571"/>
                    <a:pt x="2147" y="2597"/>
                  </a:cubicBezTo>
                  <a:cubicBezTo>
                    <a:pt x="2155" y="2611"/>
                    <a:pt x="2159" y="2614"/>
                    <a:pt x="2174" y="2614"/>
                  </a:cubicBezTo>
                  <a:cubicBezTo>
                    <a:pt x="2189" y="2614"/>
                    <a:pt x="2198" y="2609"/>
                    <a:pt x="2221" y="2589"/>
                  </a:cubicBezTo>
                  <a:cubicBezTo>
                    <a:pt x="2237" y="2575"/>
                    <a:pt x="2253" y="2564"/>
                    <a:pt x="2257" y="2565"/>
                  </a:cubicBezTo>
                  <a:cubicBezTo>
                    <a:pt x="2281" y="2570"/>
                    <a:pt x="2280" y="2695"/>
                    <a:pt x="2256" y="2705"/>
                  </a:cubicBezTo>
                  <a:cubicBezTo>
                    <a:pt x="2253" y="2706"/>
                    <a:pt x="2233" y="2699"/>
                    <a:pt x="2212" y="2688"/>
                  </a:cubicBezTo>
                  <a:cubicBezTo>
                    <a:pt x="2171" y="2667"/>
                    <a:pt x="2158" y="2665"/>
                    <a:pt x="2144" y="2675"/>
                  </a:cubicBezTo>
                  <a:cubicBezTo>
                    <a:pt x="2137" y="2681"/>
                    <a:pt x="2136" y="2686"/>
                    <a:pt x="2138" y="2707"/>
                  </a:cubicBezTo>
                  <a:cubicBezTo>
                    <a:pt x="2142" y="2737"/>
                    <a:pt x="2141" y="2738"/>
                    <a:pt x="2099" y="2753"/>
                  </a:cubicBezTo>
                  <a:cubicBezTo>
                    <a:pt x="2067" y="2764"/>
                    <a:pt x="2041" y="2784"/>
                    <a:pt x="2041" y="2798"/>
                  </a:cubicBezTo>
                  <a:cubicBezTo>
                    <a:pt x="2041" y="2803"/>
                    <a:pt x="2047" y="2815"/>
                    <a:pt x="2055" y="2827"/>
                  </a:cubicBezTo>
                  <a:lnTo>
                    <a:pt x="2070" y="2847"/>
                  </a:lnTo>
                  <a:lnTo>
                    <a:pt x="2056" y="2853"/>
                  </a:lnTo>
                  <a:cubicBezTo>
                    <a:pt x="2035" y="2862"/>
                    <a:pt x="2027" y="2873"/>
                    <a:pt x="2025" y="2898"/>
                  </a:cubicBezTo>
                  <a:lnTo>
                    <a:pt x="2024" y="2920"/>
                  </a:lnTo>
                  <a:lnTo>
                    <a:pt x="1995" y="2929"/>
                  </a:lnTo>
                  <a:cubicBezTo>
                    <a:pt x="1951" y="2943"/>
                    <a:pt x="1940" y="2940"/>
                    <a:pt x="1922" y="2911"/>
                  </a:cubicBezTo>
                  <a:cubicBezTo>
                    <a:pt x="1894" y="2866"/>
                    <a:pt x="1890" y="2861"/>
                    <a:pt x="1871" y="2861"/>
                  </a:cubicBezTo>
                  <a:cubicBezTo>
                    <a:pt x="1846" y="2861"/>
                    <a:pt x="1835" y="2873"/>
                    <a:pt x="1831" y="2909"/>
                  </a:cubicBezTo>
                  <a:cubicBezTo>
                    <a:pt x="1830" y="2925"/>
                    <a:pt x="1827" y="2938"/>
                    <a:pt x="1825" y="2938"/>
                  </a:cubicBezTo>
                  <a:cubicBezTo>
                    <a:pt x="1823" y="2938"/>
                    <a:pt x="1812" y="2931"/>
                    <a:pt x="1800" y="2923"/>
                  </a:cubicBezTo>
                  <a:cubicBezTo>
                    <a:pt x="1766" y="2899"/>
                    <a:pt x="1742" y="2904"/>
                    <a:pt x="1742" y="2936"/>
                  </a:cubicBezTo>
                  <a:cubicBezTo>
                    <a:pt x="1742" y="2948"/>
                    <a:pt x="1750" y="2962"/>
                    <a:pt x="1769" y="2988"/>
                  </a:cubicBezTo>
                  <a:cubicBezTo>
                    <a:pt x="1783" y="3008"/>
                    <a:pt x="1795" y="3027"/>
                    <a:pt x="1795" y="3030"/>
                  </a:cubicBezTo>
                  <a:cubicBezTo>
                    <a:pt x="1795" y="3034"/>
                    <a:pt x="1790" y="3041"/>
                    <a:pt x="1783" y="3048"/>
                  </a:cubicBezTo>
                  <a:cubicBezTo>
                    <a:pt x="1770" y="3061"/>
                    <a:pt x="1752" y="3062"/>
                    <a:pt x="1629" y="3058"/>
                  </a:cubicBezTo>
                  <a:cubicBezTo>
                    <a:pt x="1552" y="3056"/>
                    <a:pt x="1527" y="3060"/>
                    <a:pt x="1520" y="3076"/>
                  </a:cubicBezTo>
                  <a:cubicBezTo>
                    <a:pt x="1516" y="3086"/>
                    <a:pt x="1517" y="3091"/>
                    <a:pt x="1528" y="3108"/>
                  </a:cubicBezTo>
                  <a:cubicBezTo>
                    <a:pt x="1544" y="3133"/>
                    <a:pt x="1544" y="3139"/>
                    <a:pt x="1526" y="3167"/>
                  </a:cubicBezTo>
                  <a:cubicBezTo>
                    <a:pt x="1514" y="3187"/>
                    <a:pt x="1485" y="3212"/>
                    <a:pt x="1481" y="3207"/>
                  </a:cubicBezTo>
                  <a:cubicBezTo>
                    <a:pt x="1480" y="3206"/>
                    <a:pt x="1474" y="3192"/>
                    <a:pt x="1468" y="3177"/>
                  </a:cubicBezTo>
                  <a:cubicBezTo>
                    <a:pt x="1462" y="3161"/>
                    <a:pt x="1455" y="3146"/>
                    <a:pt x="1451" y="3142"/>
                  </a:cubicBezTo>
                  <a:cubicBezTo>
                    <a:pt x="1439" y="3132"/>
                    <a:pt x="1407" y="3131"/>
                    <a:pt x="1363" y="3140"/>
                  </a:cubicBezTo>
                  <a:cubicBezTo>
                    <a:pt x="1299" y="3152"/>
                    <a:pt x="1299" y="3152"/>
                    <a:pt x="1303" y="3098"/>
                  </a:cubicBezTo>
                  <a:cubicBezTo>
                    <a:pt x="1306" y="3057"/>
                    <a:pt x="1305" y="3054"/>
                    <a:pt x="1296" y="3048"/>
                  </a:cubicBezTo>
                  <a:cubicBezTo>
                    <a:pt x="1268" y="3033"/>
                    <a:pt x="1238" y="3051"/>
                    <a:pt x="1218" y="3094"/>
                  </a:cubicBezTo>
                  <a:cubicBezTo>
                    <a:pt x="1196" y="3141"/>
                    <a:pt x="1198" y="3166"/>
                    <a:pt x="1225" y="3212"/>
                  </a:cubicBezTo>
                  <a:cubicBezTo>
                    <a:pt x="1254" y="3260"/>
                    <a:pt x="1253" y="3267"/>
                    <a:pt x="1214" y="3278"/>
                  </a:cubicBezTo>
                  <a:cubicBezTo>
                    <a:pt x="1197" y="3282"/>
                    <a:pt x="1180" y="3290"/>
                    <a:pt x="1176" y="3293"/>
                  </a:cubicBezTo>
                  <a:cubicBezTo>
                    <a:pt x="1173" y="3297"/>
                    <a:pt x="1162" y="3318"/>
                    <a:pt x="1154" y="3339"/>
                  </a:cubicBezTo>
                  <a:cubicBezTo>
                    <a:pt x="1145" y="3360"/>
                    <a:pt x="1134" y="3382"/>
                    <a:pt x="1131" y="3388"/>
                  </a:cubicBezTo>
                  <a:cubicBezTo>
                    <a:pt x="1124" y="3399"/>
                    <a:pt x="1123" y="3399"/>
                    <a:pt x="1100" y="3391"/>
                  </a:cubicBezTo>
                  <a:cubicBezTo>
                    <a:pt x="1072" y="3382"/>
                    <a:pt x="1003" y="3380"/>
                    <a:pt x="976" y="3388"/>
                  </a:cubicBezTo>
                  <a:cubicBezTo>
                    <a:pt x="954" y="3394"/>
                    <a:pt x="947" y="3405"/>
                    <a:pt x="936" y="3451"/>
                  </a:cubicBezTo>
                  <a:cubicBezTo>
                    <a:pt x="931" y="3471"/>
                    <a:pt x="925" y="3487"/>
                    <a:pt x="923" y="3487"/>
                  </a:cubicBezTo>
                  <a:cubicBezTo>
                    <a:pt x="921" y="3487"/>
                    <a:pt x="917" y="3481"/>
                    <a:pt x="915" y="3474"/>
                  </a:cubicBezTo>
                  <a:lnTo>
                    <a:pt x="915" y="3474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8" name="Freeform 35">
              <a:extLst>
                <a:ext uri="{FF2B5EF4-FFF2-40B4-BE49-F238E27FC236}">
                  <a16:creationId xmlns:a16="http://schemas.microsoft.com/office/drawing/2014/main" id="{AC1F94CF-E0B1-4F14-B59E-F7B6E14C7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1343" y="2870440"/>
              <a:ext cx="2152995" cy="1795322"/>
            </a:xfrm>
            <a:custGeom>
              <a:avLst/>
              <a:gdLst>
                <a:gd name="T0" fmla="*/ 2375 w 3223"/>
                <a:gd name="T1" fmla="*/ 2681 h 2688"/>
                <a:gd name="T2" fmla="*/ 2347 w 3223"/>
                <a:gd name="T3" fmla="*/ 2600 h 2688"/>
                <a:gd name="T4" fmla="*/ 2098 w 3223"/>
                <a:gd name="T5" fmla="*/ 2418 h 2688"/>
                <a:gd name="T6" fmla="*/ 1908 w 3223"/>
                <a:gd name="T7" fmla="*/ 2360 h 2688"/>
                <a:gd name="T8" fmla="*/ 1857 w 3223"/>
                <a:gd name="T9" fmla="*/ 2346 h 2688"/>
                <a:gd name="T10" fmla="*/ 1613 w 3223"/>
                <a:gd name="T11" fmla="*/ 2369 h 2688"/>
                <a:gd name="T12" fmla="*/ 1484 w 3223"/>
                <a:gd name="T13" fmla="*/ 2297 h 2688"/>
                <a:gd name="T14" fmla="*/ 1347 w 3223"/>
                <a:gd name="T15" fmla="*/ 2261 h 2688"/>
                <a:gd name="T16" fmla="*/ 1325 w 3223"/>
                <a:gd name="T17" fmla="*/ 2112 h 2688"/>
                <a:gd name="T18" fmla="*/ 1139 w 3223"/>
                <a:gd name="T19" fmla="*/ 1913 h 2688"/>
                <a:gd name="T20" fmla="*/ 1041 w 3223"/>
                <a:gd name="T21" fmla="*/ 1918 h 2688"/>
                <a:gd name="T22" fmla="*/ 1060 w 3223"/>
                <a:gd name="T23" fmla="*/ 1811 h 2688"/>
                <a:gd name="T24" fmla="*/ 865 w 3223"/>
                <a:gd name="T25" fmla="*/ 1729 h 2688"/>
                <a:gd name="T26" fmla="*/ 702 w 3223"/>
                <a:gd name="T27" fmla="*/ 1711 h 2688"/>
                <a:gd name="T28" fmla="*/ 594 w 3223"/>
                <a:gd name="T29" fmla="*/ 1696 h 2688"/>
                <a:gd name="T30" fmla="*/ 350 w 3223"/>
                <a:gd name="T31" fmla="*/ 1558 h 2688"/>
                <a:gd name="T32" fmla="*/ 134 w 3223"/>
                <a:gd name="T33" fmla="*/ 1527 h 2688"/>
                <a:gd name="T34" fmla="*/ 129 w 3223"/>
                <a:gd name="T35" fmla="*/ 1402 h 2688"/>
                <a:gd name="T36" fmla="*/ 4 w 3223"/>
                <a:gd name="T37" fmla="*/ 1366 h 2688"/>
                <a:gd name="T38" fmla="*/ 30 w 3223"/>
                <a:gd name="T39" fmla="*/ 1236 h 2688"/>
                <a:gd name="T40" fmla="*/ 95 w 3223"/>
                <a:gd name="T41" fmla="*/ 1160 h 2688"/>
                <a:gd name="T42" fmla="*/ 91 w 3223"/>
                <a:gd name="T43" fmla="*/ 887 h 2688"/>
                <a:gd name="T44" fmla="*/ 115 w 3223"/>
                <a:gd name="T45" fmla="*/ 700 h 2688"/>
                <a:gd name="T46" fmla="*/ 142 w 3223"/>
                <a:gd name="T47" fmla="*/ 580 h 2688"/>
                <a:gd name="T48" fmla="*/ 297 w 3223"/>
                <a:gd name="T49" fmla="*/ 443 h 2688"/>
                <a:gd name="T50" fmla="*/ 368 w 3223"/>
                <a:gd name="T51" fmla="*/ 353 h 2688"/>
                <a:gd name="T52" fmla="*/ 489 w 3223"/>
                <a:gd name="T53" fmla="*/ 285 h 2688"/>
                <a:gd name="T54" fmla="*/ 543 w 3223"/>
                <a:gd name="T55" fmla="*/ 206 h 2688"/>
                <a:gd name="T56" fmla="*/ 783 w 3223"/>
                <a:gd name="T57" fmla="*/ 169 h 2688"/>
                <a:gd name="T58" fmla="*/ 954 w 3223"/>
                <a:gd name="T59" fmla="*/ 15 h 2688"/>
                <a:gd name="T60" fmla="*/ 1023 w 3223"/>
                <a:gd name="T61" fmla="*/ 116 h 2688"/>
                <a:gd name="T62" fmla="*/ 1079 w 3223"/>
                <a:gd name="T63" fmla="*/ 261 h 2688"/>
                <a:gd name="T64" fmla="*/ 982 w 3223"/>
                <a:gd name="T65" fmla="*/ 367 h 2688"/>
                <a:gd name="T66" fmla="*/ 783 w 3223"/>
                <a:gd name="T67" fmla="*/ 557 h 2688"/>
                <a:gd name="T68" fmla="*/ 984 w 3223"/>
                <a:gd name="T69" fmla="*/ 627 h 2688"/>
                <a:gd name="T70" fmla="*/ 1171 w 3223"/>
                <a:gd name="T71" fmla="*/ 920 h 2688"/>
                <a:gd name="T72" fmla="*/ 1307 w 3223"/>
                <a:gd name="T73" fmla="*/ 1041 h 2688"/>
                <a:gd name="T74" fmla="*/ 1552 w 3223"/>
                <a:gd name="T75" fmla="*/ 903 h 2688"/>
                <a:gd name="T76" fmla="*/ 1656 w 3223"/>
                <a:gd name="T77" fmla="*/ 814 h 2688"/>
                <a:gd name="T78" fmla="*/ 1578 w 3223"/>
                <a:gd name="T79" fmla="*/ 794 h 2688"/>
                <a:gd name="T80" fmla="*/ 1725 w 3223"/>
                <a:gd name="T81" fmla="*/ 860 h 2688"/>
                <a:gd name="T82" fmla="*/ 1888 w 3223"/>
                <a:gd name="T83" fmla="*/ 956 h 2688"/>
                <a:gd name="T84" fmla="*/ 2022 w 3223"/>
                <a:gd name="T85" fmla="*/ 1025 h 2688"/>
                <a:gd name="T86" fmla="*/ 2073 w 3223"/>
                <a:gd name="T87" fmla="*/ 1081 h 2688"/>
                <a:gd name="T88" fmla="*/ 2214 w 3223"/>
                <a:gd name="T89" fmla="*/ 1119 h 2688"/>
                <a:gd name="T90" fmla="*/ 2281 w 3223"/>
                <a:gd name="T91" fmla="*/ 1074 h 2688"/>
                <a:gd name="T92" fmla="*/ 2577 w 3223"/>
                <a:gd name="T93" fmla="*/ 1189 h 2688"/>
                <a:gd name="T94" fmla="*/ 2625 w 3223"/>
                <a:gd name="T95" fmla="*/ 1159 h 2688"/>
                <a:gd name="T96" fmla="*/ 2673 w 3223"/>
                <a:gd name="T97" fmla="*/ 1321 h 2688"/>
                <a:gd name="T98" fmla="*/ 2867 w 3223"/>
                <a:gd name="T99" fmla="*/ 1749 h 2688"/>
                <a:gd name="T100" fmla="*/ 2952 w 3223"/>
                <a:gd name="T101" fmla="*/ 1827 h 2688"/>
                <a:gd name="T102" fmla="*/ 3148 w 3223"/>
                <a:gd name="T103" fmla="*/ 1997 h 2688"/>
                <a:gd name="T104" fmla="*/ 3223 w 3223"/>
                <a:gd name="T105" fmla="*/ 2189 h 2688"/>
                <a:gd name="T106" fmla="*/ 3179 w 3223"/>
                <a:gd name="T107" fmla="*/ 2270 h 2688"/>
                <a:gd name="T108" fmla="*/ 2981 w 3223"/>
                <a:gd name="T109" fmla="*/ 2345 h 2688"/>
                <a:gd name="T110" fmla="*/ 2806 w 3223"/>
                <a:gd name="T111" fmla="*/ 2360 h 2688"/>
                <a:gd name="T112" fmla="*/ 2639 w 3223"/>
                <a:gd name="T113" fmla="*/ 2450 h 2688"/>
                <a:gd name="T114" fmla="*/ 2535 w 3223"/>
                <a:gd name="T115" fmla="*/ 2623 h 2688"/>
                <a:gd name="T116" fmla="*/ 2442 w 3223"/>
                <a:gd name="T117" fmla="*/ 2681 h 2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23" h="2688">
                  <a:moveTo>
                    <a:pt x="2442" y="2681"/>
                  </a:moveTo>
                  <a:cubicBezTo>
                    <a:pt x="2425" y="2676"/>
                    <a:pt x="2415" y="2675"/>
                    <a:pt x="2408" y="2679"/>
                  </a:cubicBezTo>
                  <a:cubicBezTo>
                    <a:pt x="2402" y="2681"/>
                    <a:pt x="2387" y="2682"/>
                    <a:pt x="2375" y="2681"/>
                  </a:cubicBezTo>
                  <a:lnTo>
                    <a:pt x="2353" y="2678"/>
                  </a:lnTo>
                  <a:lnTo>
                    <a:pt x="2350" y="2648"/>
                  </a:lnTo>
                  <a:cubicBezTo>
                    <a:pt x="2349" y="2632"/>
                    <a:pt x="2347" y="2610"/>
                    <a:pt x="2347" y="2600"/>
                  </a:cubicBezTo>
                  <a:cubicBezTo>
                    <a:pt x="2347" y="2574"/>
                    <a:pt x="2340" y="2566"/>
                    <a:pt x="2299" y="2551"/>
                  </a:cubicBezTo>
                  <a:cubicBezTo>
                    <a:pt x="2260" y="2536"/>
                    <a:pt x="2262" y="2538"/>
                    <a:pt x="2228" y="2459"/>
                  </a:cubicBezTo>
                  <a:cubicBezTo>
                    <a:pt x="2205" y="2405"/>
                    <a:pt x="2181" y="2398"/>
                    <a:pt x="2098" y="2418"/>
                  </a:cubicBezTo>
                  <a:cubicBezTo>
                    <a:pt x="2033" y="2433"/>
                    <a:pt x="2021" y="2432"/>
                    <a:pt x="2002" y="2409"/>
                  </a:cubicBezTo>
                  <a:cubicBezTo>
                    <a:pt x="1966" y="2365"/>
                    <a:pt x="1949" y="2350"/>
                    <a:pt x="1935" y="2350"/>
                  </a:cubicBezTo>
                  <a:cubicBezTo>
                    <a:pt x="1927" y="2350"/>
                    <a:pt x="1915" y="2355"/>
                    <a:pt x="1908" y="2360"/>
                  </a:cubicBezTo>
                  <a:lnTo>
                    <a:pt x="1895" y="2371"/>
                  </a:lnTo>
                  <a:lnTo>
                    <a:pt x="1889" y="2357"/>
                  </a:lnTo>
                  <a:cubicBezTo>
                    <a:pt x="1884" y="2345"/>
                    <a:pt x="1882" y="2344"/>
                    <a:pt x="1857" y="2346"/>
                  </a:cubicBezTo>
                  <a:cubicBezTo>
                    <a:pt x="1842" y="2348"/>
                    <a:pt x="1798" y="2360"/>
                    <a:pt x="1758" y="2374"/>
                  </a:cubicBezTo>
                  <a:cubicBezTo>
                    <a:pt x="1680" y="2401"/>
                    <a:pt x="1635" y="2410"/>
                    <a:pt x="1624" y="2400"/>
                  </a:cubicBezTo>
                  <a:cubicBezTo>
                    <a:pt x="1620" y="2397"/>
                    <a:pt x="1615" y="2383"/>
                    <a:pt x="1613" y="2369"/>
                  </a:cubicBezTo>
                  <a:cubicBezTo>
                    <a:pt x="1609" y="2333"/>
                    <a:pt x="1599" y="2316"/>
                    <a:pt x="1578" y="2307"/>
                  </a:cubicBezTo>
                  <a:cubicBezTo>
                    <a:pt x="1562" y="2299"/>
                    <a:pt x="1529" y="2300"/>
                    <a:pt x="1497" y="2308"/>
                  </a:cubicBezTo>
                  <a:cubicBezTo>
                    <a:pt x="1488" y="2311"/>
                    <a:pt x="1486" y="2309"/>
                    <a:pt x="1484" y="2297"/>
                  </a:cubicBezTo>
                  <a:cubicBezTo>
                    <a:pt x="1475" y="2253"/>
                    <a:pt x="1469" y="2239"/>
                    <a:pt x="1459" y="2232"/>
                  </a:cubicBezTo>
                  <a:cubicBezTo>
                    <a:pt x="1441" y="2219"/>
                    <a:pt x="1417" y="2226"/>
                    <a:pt x="1387" y="2253"/>
                  </a:cubicBezTo>
                  <a:cubicBezTo>
                    <a:pt x="1361" y="2277"/>
                    <a:pt x="1347" y="2280"/>
                    <a:pt x="1347" y="2261"/>
                  </a:cubicBezTo>
                  <a:cubicBezTo>
                    <a:pt x="1347" y="2256"/>
                    <a:pt x="1354" y="2245"/>
                    <a:pt x="1363" y="2238"/>
                  </a:cubicBezTo>
                  <a:cubicBezTo>
                    <a:pt x="1373" y="2231"/>
                    <a:pt x="1381" y="2220"/>
                    <a:pt x="1383" y="2213"/>
                  </a:cubicBezTo>
                  <a:cubicBezTo>
                    <a:pt x="1388" y="2194"/>
                    <a:pt x="1363" y="2151"/>
                    <a:pt x="1325" y="2112"/>
                  </a:cubicBezTo>
                  <a:cubicBezTo>
                    <a:pt x="1288" y="2075"/>
                    <a:pt x="1264" y="2059"/>
                    <a:pt x="1235" y="2054"/>
                  </a:cubicBezTo>
                  <a:cubicBezTo>
                    <a:pt x="1212" y="2049"/>
                    <a:pt x="1205" y="2040"/>
                    <a:pt x="1185" y="1990"/>
                  </a:cubicBezTo>
                  <a:cubicBezTo>
                    <a:pt x="1163" y="1937"/>
                    <a:pt x="1152" y="1919"/>
                    <a:pt x="1139" y="1913"/>
                  </a:cubicBezTo>
                  <a:cubicBezTo>
                    <a:pt x="1121" y="1905"/>
                    <a:pt x="1111" y="1910"/>
                    <a:pt x="1101" y="1934"/>
                  </a:cubicBezTo>
                  <a:cubicBezTo>
                    <a:pt x="1096" y="1946"/>
                    <a:pt x="1089" y="1956"/>
                    <a:pt x="1086" y="1956"/>
                  </a:cubicBezTo>
                  <a:cubicBezTo>
                    <a:pt x="1074" y="1956"/>
                    <a:pt x="1049" y="1935"/>
                    <a:pt x="1041" y="1918"/>
                  </a:cubicBezTo>
                  <a:lnTo>
                    <a:pt x="1032" y="1901"/>
                  </a:lnTo>
                  <a:lnTo>
                    <a:pt x="1044" y="1862"/>
                  </a:lnTo>
                  <a:cubicBezTo>
                    <a:pt x="1051" y="1841"/>
                    <a:pt x="1058" y="1818"/>
                    <a:pt x="1060" y="1811"/>
                  </a:cubicBezTo>
                  <a:cubicBezTo>
                    <a:pt x="1064" y="1792"/>
                    <a:pt x="1045" y="1757"/>
                    <a:pt x="1020" y="1738"/>
                  </a:cubicBezTo>
                  <a:cubicBezTo>
                    <a:pt x="996" y="1719"/>
                    <a:pt x="946" y="1701"/>
                    <a:pt x="915" y="1701"/>
                  </a:cubicBezTo>
                  <a:cubicBezTo>
                    <a:pt x="896" y="1701"/>
                    <a:pt x="891" y="1704"/>
                    <a:pt x="865" y="1729"/>
                  </a:cubicBezTo>
                  <a:cubicBezTo>
                    <a:pt x="831" y="1761"/>
                    <a:pt x="832" y="1761"/>
                    <a:pt x="783" y="1714"/>
                  </a:cubicBezTo>
                  <a:cubicBezTo>
                    <a:pt x="749" y="1680"/>
                    <a:pt x="730" y="1672"/>
                    <a:pt x="713" y="1684"/>
                  </a:cubicBezTo>
                  <a:cubicBezTo>
                    <a:pt x="704" y="1690"/>
                    <a:pt x="702" y="1696"/>
                    <a:pt x="702" y="1711"/>
                  </a:cubicBezTo>
                  <a:cubicBezTo>
                    <a:pt x="702" y="1722"/>
                    <a:pt x="699" y="1732"/>
                    <a:pt x="697" y="1734"/>
                  </a:cubicBezTo>
                  <a:cubicBezTo>
                    <a:pt x="694" y="1736"/>
                    <a:pt x="682" y="1728"/>
                    <a:pt x="670" y="1717"/>
                  </a:cubicBezTo>
                  <a:cubicBezTo>
                    <a:pt x="644" y="1692"/>
                    <a:pt x="630" y="1688"/>
                    <a:pt x="594" y="1696"/>
                  </a:cubicBezTo>
                  <a:cubicBezTo>
                    <a:pt x="542" y="1708"/>
                    <a:pt x="540" y="1708"/>
                    <a:pt x="524" y="1696"/>
                  </a:cubicBezTo>
                  <a:cubicBezTo>
                    <a:pt x="516" y="1690"/>
                    <a:pt x="491" y="1657"/>
                    <a:pt x="469" y="1624"/>
                  </a:cubicBezTo>
                  <a:cubicBezTo>
                    <a:pt x="407" y="1531"/>
                    <a:pt x="386" y="1519"/>
                    <a:pt x="350" y="1558"/>
                  </a:cubicBezTo>
                  <a:cubicBezTo>
                    <a:pt x="326" y="1585"/>
                    <a:pt x="322" y="1585"/>
                    <a:pt x="261" y="1544"/>
                  </a:cubicBezTo>
                  <a:cubicBezTo>
                    <a:pt x="201" y="1505"/>
                    <a:pt x="189" y="1502"/>
                    <a:pt x="158" y="1518"/>
                  </a:cubicBezTo>
                  <a:cubicBezTo>
                    <a:pt x="145" y="1526"/>
                    <a:pt x="134" y="1530"/>
                    <a:pt x="134" y="1527"/>
                  </a:cubicBezTo>
                  <a:cubicBezTo>
                    <a:pt x="134" y="1525"/>
                    <a:pt x="139" y="1508"/>
                    <a:pt x="146" y="1490"/>
                  </a:cubicBezTo>
                  <a:cubicBezTo>
                    <a:pt x="161" y="1447"/>
                    <a:pt x="161" y="1430"/>
                    <a:pt x="146" y="1414"/>
                  </a:cubicBezTo>
                  <a:cubicBezTo>
                    <a:pt x="140" y="1407"/>
                    <a:pt x="132" y="1402"/>
                    <a:pt x="129" y="1402"/>
                  </a:cubicBezTo>
                  <a:cubicBezTo>
                    <a:pt x="126" y="1402"/>
                    <a:pt x="111" y="1414"/>
                    <a:pt x="95" y="1430"/>
                  </a:cubicBezTo>
                  <a:cubicBezTo>
                    <a:pt x="64" y="1461"/>
                    <a:pt x="62" y="1461"/>
                    <a:pt x="34" y="1431"/>
                  </a:cubicBezTo>
                  <a:cubicBezTo>
                    <a:pt x="18" y="1413"/>
                    <a:pt x="4" y="1384"/>
                    <a:pt x="4" y="1366"/>
                  </a:cubicBezTo>
                  <a:cubicBezTo>
                    <a:pt x="4" y="1360"/>
                    <a:pt x="14" y="1341"/>
                    <a:pt x="26" y="1324"/>
                  </a:cubicBezTo>
                  <a:cubicBezTo>
                    <a:pt x="54" y="1283"/>
                    <a:pt x="57" y="1266"/>
                    <a:pt x="42" y="1249"/>
                  </a:cubicBezTo>
                  <a:lnTo>
                    <a:pt x="30" y="1236"/>
                  </a:lnTo>
                  <a:lnTo>
                    <a:pt x="45" y="1226"/>
                  </a:lnTo>
                  <a:cubicBezTo>
                    <a:pt x="53" y="1220"/>
                    <a:pt x="67" y="1207"/>
                    <a:pt x="77" y="1197"/>
                  </a:cubicBezTo>
                  <a:cubicBezTo>
                    <a:pt x="92" y="1182"/>
                    <a:pt x="95" y="1175"/>
                    <a:pt x="95" y="1160"/>
                  </a:cubicBezTo>
                  <a:cubicBezTo>
                    <a:pt x="95" y="1133"/>
                    <a:pt x="85" y="1118"/>
                    <a:pt x="47" y="1090"/>
                  </a:cubicBezTo>
                  <a:cubicBezTo>
                    <a:pt x="6" y="1061"/>
                    <a:pt x="0" y="1050"/>
                    <a:pt x="11" y="1015"/>
                  </a:cubicBezTo>
                  <a:cubicBezTo>
                    <a:pt x="24" y="975"/>
                    <a:pt x="64" y="910"/>
                    <a:pt x="91" y="887"/>
                  </a:cubicBezTo>
                  <a:cubicBezTo>
                    <a:pt x="104" y="875"/>
                    <a:pt x="121" y="856"/>
                    <a:pt x="129" y="843"/>
                  </a:cubicBezTo>
                  <a:cubicBezTo>
                    <a:pt x="148" y="814"/>
                    <a:pt x="148" y="789"/>
                    <a:pt x="129" y="740"/>
                  </a:cubicBezTo>
                  <a:cubicBezTo>
                    <a:pt x="121" y="720"/>
                    <a:pt x="115" y="702"/>
                    <a:pt x="115" y="700"/>
                  </a:cubicBezTo>
                  <a:cubicBezTo>
                    <a:pt x="115" y="699"/>
                    <a:pt x="124" y="691"/>
                    <a:pt x="136" y="683"/>
                  </a:cubicBezTo>
                  <a:cubicBezTo>
                    <a:pt x="164" y="663"/>
                    <a:pt x="167" y="651"/>
                    <a:pt x="153" y="611"/>
                  </a:cubicBezTo>
                  <a:lnTo>
                    <a:pt x="142" y="580"/>
                  </a:lnTo>
                  <a:lnTo>
                    <a:pt x="153" y="563"/>
                  </a:lnTo>
                  <a:cubicBezTo>
                    <a:pt x="176" y="528"/>
                    <a:pt x="207" y="493"/>
                    <a:pt x="237" y="469"/>
                  </a:cubicBezTo>
                  <a:cubicBezTo>
                    <a:pt x="266" y="444"/>
                    <a:pt x="269" y="443"/>
                    <a:pt x="297" y="443"/>
                  </a:cubicBezTo>
                  <a:cubicBezTo>
                    <a:pt x="323" y="443"/>
                    <a:pt x="328" y="442"/>
                    <a:pt x="338" y="430"/>
                  </a:cubicBezTo>
                  <a:cubicBezTo>
                    <a:pt x="345" y="423"/>
                    <a:pt x="353" y="405"/>
                    <a:pt x="358" y="389"/>
                  </a:cubicBezTo>
                  <a:cubicBezTo>
                    <a:pt x="362" y="374"/>
                    <a:pt x="366" y="357"/>
                    <a:pt x="368" y="353"/>
                  </a:cubicBezTo>
                  <a:cubicBezTo>
                    <a:pt x="373" y="333"/>
                    <a:pt x="383" y="332"/>
                    <a:pt x="405" y="348"/>
                  </a:cubicBezTo>
                  <a:cubicBezTo>
                    <a:pt x="447" y="378"/>
                    <a:pt x="468" y="378"/>
                    <a:pt x="483" y="348"/>
                  </a:cubicBezTo>
                  <a:cubicBezTo>
                    <a:pt x="490" y="334"/>
                    <a:pt x="491" y="323"/>
                    <a:pt x="489" y="285"/>
                  </a:cubicBezTo>
                  <a:lnTo>
                    <a:pt x="486" y="239"/>
                  </a:lnTo>
                  <a:lnTo>
                    <a:pt x="501" y="233"/>
                  </a:lnTo>
                  <a:cubicBezTo>
                    <a:pt x="509" y="230"/>
                    <a:pt x="528" y="217"/>
                    <a:pt x="543" y="206"/>
                  </a:cubicBezTo>
                  <a:cubicBezTo>
                    <a:pt x="558" y="194"/>
                    <a:pt x="577" y="181"/>
                    <a:pt x="585" y="177"/>
                  </a:cubicBezTo>
                  <a:cubicBezTo>
                    <a:pt x="607" y="165"/>
                    <a:pt x="678" y="154"/>
                    <a:pt x="725" y="154"/>
                  </a:cubicBezTo>
                  <a:cubicBezTo>
                    <a:pt x="764" y="154"/>
                    <a:pt x="768" y="155"/>
                    <a:pt x="783" y="169"/>
                  </a:cubicBezTo>
                  <a:cubicBezTo>
                    <a:pt x="793" y="178"/>
                    <a:pt x="805" y="184"/>
                    <a:pt x="814" y="184"/>
                  </a:cubicBezTo>
                  <a:cubicBezTo>
                    <a:pt x="846" y="184"/>
                    <a:pt x="919" y="130"/>
                    <a:pt x="949" y="84"/>
                  </a:cubicBezTo>
                  <a:cubicBezTo>
                    <a:pt x="963" y="64"/>
                    <a:pt x="964" y="50"/>
                    <a:pt x="954" y="15"/>
                  </a:cubicBezTo>
                  <a:cubicBezTo>
                    <a:pt x="950" y="0"/>
                    <a:pt x="962" y="0"/>
                    <a:pt x="994" y="17"/>
                  </a:cubicBezTo>
                  <a:cubicBezTo>
                    <a:pt x="1021" y="31"/>
                    <a:pt x="1043" y="56"/>
                    <a:pt x="1043" y="71"/>
                  </a:cubicBezTo>
                  <a:cubicBezTo>
                    <a:pt x="1043" y="76"/>
                    <a:pt x="1034" y="96"/>
                    <a:pt x="1023" y="116"/>
                  </a:cubicBezTo>
                  <a:cubicBezTo>
                    <a:pt x="1000" y="158"/>
                    <a:pt x="994" y="191"/>
                    <a:pt x="1007" y="211"/>
                  </a:cubicBezTo>
                  <a:cubicBezTo>
                    <a:pt x="1012" y="219"/>
                    <a:pt x="1029" y="231"/>
                    <a:pt x="1045" y="238"/>
                  </a:cubicBezTo>
                  <a:cubicBezTo>
                    <a:pt x="1062" y="246"/>
                    <a:pt x="1077" y="256"/>
                    <a:pt x="1079" y="261"/>
                  </a:cubicBezTo>
                  <a:cubicBezTo>
                    <a:pt x="1084" y="275"/>
                    <a:pt x="1082" y="311"/>
                    <a:pt x="1076" y="317"/>
                  </a:cubicBezTo>
                  <a:cubicBezTo>
                    <a:pt x="1073" y="321"/>
                    <a:pt x="1057" y="323"/>
                    <a:pt x="1040" y="323"/>
                  </a:cubicBezTo>
                  <a:cubicBezTo>
                    <a:pt x="1002" y="323"/>
                    <a:pt x="986" y="335"/>
                    <a:pt x="982" y="367"/>
                  </a:cubicBezTo>
                  <a:cubicBezTo>
                    <a:pt x="978" y="396"/>
                    <a:pt x="969" y="402"/>
                    <a:pt x="898" y="416"/>
                  </a:cubicBezTo>
                  <a:cubicBezTo>
                    <a:pt x="810" y="434"/>
                    <a:pt x="780" y="452"/>
                    <a:pt x="769" y="495"/>
                  </a:cubicBezTo>
                  <a:cubicBezTo>
                    <a:pt x="764" y="512"/>
                    <a:pt x="770" y="538"/>
                    <a:pt x="783" y="557"/>
                  </a:cubicBezTo>
                  <a:cubicBezTo>
                    <a:pt x="793" y="571"/>
                    <a:pt x="891" y="652"/>
                    <a:pt x="913" y="664"/>
                  </a:cubicBezTo>
                  <a:cubicBezTo>
                    <a:pt x="944" y="681"/>
                    <a:pt x="969" y="673"/>
                    <a:pt x="978" y="643"/>
                  </a:cubicBezTo>
                  <a:lnTo>
                    <a:pt x="984" y="627"/>
                  </a:lnTo>
                  <a:lnTo>
                    <a:pt x="999" y="640"/>
                  </a:lnTo>
                  <a:cubicBezTo>
                    <a:pt x="1032" y="669"/>
                    <a:pt x="1108" y="811"/>
                    <a:pt x="1116" y="858"/>
                  </a:cubicBezTo>
                  <a:cubicBezTo>
                    <a:pt x="1123" y="899"/>
                    <a:pt x="1138" y="915"/>
                    <a:pt x="1171" y="920"/>
                  </a:cubicBezTo>
                  <a:cubicBezTo>
                    <a:pt x="1220" y="926"/>
                    <a:pt x="1223" y="928"/>
                    <a:pt x="1224" y="951"/>
                  </a:cubicBezTo>
                  <a:cubicBezTo>
                    <a:pt x="1224" y="964"/>
                    <a:pt x="1228" y="976"/>
                    <a:pt x="1236" y="986"/>
                  </a:cubicBezTo>
                  <a:cubicBezTo>
                    <a:pt x="1254" y="1008"/>
                    <a:pt x="1286" y="1034"/>
                    <a:pt x="1307" y="1041"/>
                  </a:cubicBezTo>
                  <a:cubicBezTo>
                    <a:pt x="1334" y="1051"/>
                    <a:pt x="1380" y="1046"/>
                    <a:pt x="1413" y="1029"/>
                  </a:cubicBezTo>
                  <a:cubicBezTo>
                    <a:pt x="1440" y="1015"/>
                    <a:pt x="1442" y="1013"/>
                    <a:pt x="1480" y="950"/>
                  </a:cubicBezTo>
                  <a:cubicBezTo>
                    <a:pt x="1491" y="932"/>
                    <a:pt x="1525" y="909"/>
                    <a:pt x="1552" y="903"/>
                  </a:cubicBezTo>
                  <a:cubicBezTo>
                    <a:pt x="1570" y="899"/>
                    <a:pt x="1574" y="900"/>
                    <a:pt x="1588" y="911"/>
                  </a:cubicBezTo>
                  <a:cubicBezTo>
                    <a:pt x="1615" y="932"/>
                    <a:pt x="1632" y="938"/>
                    <a:pt x="1649" y="932"/>
                  </a:cubicBezTo>
                  <a:cubicBezTo>
                    <a:pt x="1686" y="919"/>
                    <a:pt x="1690" y="851"/>
                    <a:pt x="1656" y="814"/>
                  </a:cubicBezTo>
                  <a:lnTo>
                    <a:pt x="1640" y="796"/>
                  </a:lnTo>
                  <a:lnTo>
                    <a:pt x="1609" y="800"/>
                  </a:lnTo>
                  <a:cubicBezTo>
                    <a:pt x="1580" y="803"/>
                    <a:pt x="1578" y="803"/>
                    <a:pt x="1578" y="794"/>
                  </a:cubicBezTo>
                  <a:cubicBezTo>
                    <a:pt x="1578" y="784"/>
                    <a:pt x="1592" y="768"/>
                    <a:pt x="1609" y="759"/>
                  </a:cubicBezTo>
                  <a:cubicBezTo>
                    <a:pt x="1629" y="748"/>
                    <a:pt x="1670" y="765"/>
                    <a:pt x="1699" y="796"/>
                  </a:cubicBezTo>
                  <a:cubicBezTo>
                    <a:pt x="1715" y="814"/>
                    <a:pt x="1718" y="820"/>
                    <a:pt x="1725" y="860"/>
                  </a:cubicBezTo>
                  <a:cubicBezTo>
                    <a:pt x="1734" y="914"/>
                    <a:pt x="1742" y="932"/>
                    <a:pt x="1764" y="953"/>
                  </a:cubicBezTo>
                  <a:cubicBezTo>
                    <a:pt x="1789" y="975"/>
                    <a:pt x="1817" y="987"/>
                    <a:pt x="1845" y="987"/>
                  </a:cubicBezTo>
                  <a:cubicBezTo>
                    <a:pt x="1874" y="987"/>
                    <a:pt x="1883" y="981"/>
                    <a:pt x="1888" y="956"/>
                  </a:cubicBezTo>
                  <a:cubicBezTo>
                    <a:pt x="1893" y="933"/>
                    <a:pt x="1899" y="927"/>
                    <a:pt x="1917" y="927"/>
                  </a:cubicBezTo>
                  <a:cubicBezTo>
                    <a:pt x="1935" y="927"/>
                    <a:pt x="1938" y="934"/>
                    <a:pt x="1938" y="962"/>
                  </a:cubicBezTo>
                  <a:cubicBezTo>
                    <a:pt x="1938" y="1012"/>
                    <a:pt x="1956" y="1025"/>
                    <a:pt x="2022" y="1025"/>
                  </a:cubicBezTo>
                  <a:lnTo>
                    <a:pt x="2071" y="1025"/>
                  </a:lnTo>
                  <a:lnTo>
                    <a:pt x="2071" y="1047"/>
                  </a:lnTo>
                  <a:cubicBezTo>
                    <a:pt x="2072" y="1060"/>
                    <a:pt x="2072" y="1075"/>
                    <a:pt x="2073" y="1081"/>
                  </a:cubicBezTo>
                  <a:cubicBezTo>
                    <a:pt x="2073" y="1097"/>
                    <a:pt x="2117" y="1144"/>
                    <a:pt x="2143" y="1157"/>
                  </a:cubicBezTo>
                  <a:cubicBezTo>
                    <a:pt x="2179" y="1175"/>
                    <a:pt x="2198" y="1169"/>
                    <a:pt x="2198" y="1139"/>
                  </a:cubicBezTo>
                  <a:cubicBezTo>
                    <a:pt x="2198" y="1125"/>
                    <a:pt x="2200" y="1123"/>
                    <a:pt x="2214" y="1119"/>
                  </a:cubicBezTo>
                  <a:cubicBezTo>
                    <a:pt x="2236" y="1115"/>
                    <a:pt x="2242" y="1108"/>
                    <a:pt x="2242" y="1088"/>
                  </a:cubicBezTo>
                  <a:lnTo>
                    <a:pt x="2242" y="1071"/>
                  </a:lnTo>
                  <a:lnTo>
                    <a:pt x="2281" y="1074"/>
                  </a:lnTo>
                  <a:cubicBezTo>
                    <a:pt x="2320" y="1077"/>
                    <a:pt x="2367" y="1089"/>
                    <a:pt x="2391" y="1102"/>
                  </a:cubicBezTo>
                  <a:cubicBezTo>
                    <a:pt x="2397" y="1106"/>
                    <a:pt x="2422" y="1124"/>
                    <a:pt x="2446" y="1142"/>
                  </a:cubicBezTo>
                  <a:cubicBezTo>
                    <a:pt x="2517" y="1197"/>
                    <a:pt x="2542" y="1206"/>
                    <a:pt x="2577" y="1189"/>
                  </a:cubicBezTo>
                  <a:cubicBezTo>
                    <a:pt x="2608" y="1173"/>
                    <a:pt x="2618" y="1148"/>
                    <a:pt x="2605" y="1116"/>
                  </a:cubicBezTo>
                  <a:cubicBezTo>
                    <a:pt x="2601" y="1105"/>
                    <a:pt x="2611" y="1104"/>
                    <a:pt x="2624" y="1114"/>
                  </a:cubicBezTo>
                  <a:cubicBezTo>
                    <a:pt x="2633" y="1121"/>
                    <a:pt x="2633" y="1122"/>
                    <a:pt x="2625" y="1159"/>
                  </a:cubicBezTo>
                  <a:cubicBezTo>
                    <a:pt x="2610" y="1232"/>
                    <a:pt x="2617" y="1253"/>
                    <a:pt x="2665" y="1272"/>
                  </a:cubicBezTo>
                  <a:cubicBezTo>
                    <a:pt x="2681" y="1278"/>
                    <a:pt x="2695" y="1285"/>
                    <a:pt x="2697" y="1288"/>
                  </a:cubicBezTo>
                  <a:cubicBezTo>
                    <a:pt x="2699" y="1291"/>
                    <a:pt x="2688" y="1306"/>
                    <a:pt x="2673" y="1321"/>
                  </a:cubicBezTo>
                  <a:cubicBezTo>
                    <a:pt x="2630" y="1367"/>
                    <a:pt x="2629" y="1371"/>
                    <a:pt x="2651" y="1456"/>
                  </a:cubicBezTo>
                  <a:cubicBezTo>
                    <a:pt x="2675" y="1552"/>
                    <a:pt x="2721" y="1650"/>
                    <a:pt x="2769" y="1710"/>
                  </a:cubicBezTo>
                  <a:cubicBezTo>
                    <a:pt x="2794" y="1740"/>
                    <a:pt x="2805" y="1744"/>
                    <a:pt x="2867" y="1749"/>
                  </a:cubicBezTo>
                  <a:cubicBezTo>
                    <a:pt x="2893" y="1750"/>
                    <a:pt x="2916" y="1753"/>
                    <a:pt x="2918" y="1755"/>
                  </a:cubicBezTo>
                  <a:cubicBezTo>
                    <a:pt x="2921" y="1757"/>
                    <a:pt x="2926" y="1772"/>
                    <a:pt x="2930" y="1788"/>
                  </a:cubicBezTo>
                  <a:cubicBezTo>
                    <a:pt x="2936" y="1813"/>
                    <a:pt x="2940" y="1820"/>
                    <a:pt x="2952" y="1827"/>
                  </a:cubicBezTo>
                  <a:cubicBezTo>
                    <a:pt x="2973" y="1840"/>
                    <a:pt x="3012" y="1840"/>
                    <a:pt x="3047" y="1827"/>
                  </a:cubicBezTo>
                  <a:cubicBezTo>
                    <a:pt x="3095" y="1809"/>
                    <a:pt x="3099" y="1811"/>
                    <a:pt x="3116" y="1850"/>
                  </a:cubicBezTo>
                  <a:cubicBezTo>
                    <a:pt x="3133" y="1887"/>
                    <a:pt x="3138" y="1911"/>
                    <a:pt x="3148" y="1997"/>
                  </a:cubicBezTo>
                  <a:cubicBezTo>
                    <a:pt x="3157" y="2064"/>
                    <a:pt x="3167" y="2115"/>
                    <a:pt x="3177" y="2134"/>
                  </a:cubicBezTo>
                  <a:cubicBezTo>
                    <a:pt x="3181" y="2142"/>
                    <a:pt x="3193" y="2155"/>
                    <a:pt x="3203" y="2164"/>
                  </a:cubicBezTo>
                  <a:cubicBezTo>
                    <a:pt x="3214" y="2173"/>
                    <a:pt x="3223" y="2185"/>
                    <a:pt x="3223" y="2189"/>
                  </a:cubicBezTo>
                  <a:cubicBezTo>
                    <a:pt x="3223" y="2194"/>
                    <a:pt x="3216" y="2209"/>
                    <a:pt x="3207" y="2222"/>
                  </a:cubicBezTo>
                  <a:cubicBezTo>
                    <a:pt x="3198" y="2235"/>
                    <a:pt x="3189" y="2251"/>
                    <a:pt x="3188" y="2258"/>
                  </a:cubicBezTo>
                  <a:cubicBezTo>
                    <a:pt x="3186" y="2265"/>
                    <a:pt x="3182" y="2270"/>
                    <a:pt x="3179" y="2270"/>
                  </a:cubicBezTo>
                  <a:cubicBezTo>
                    <a:pt x="3156" y="2270"/>
                    <a:pt x="3133" y="2284"/>
                    <a:pt x="3099" y="2317"/>
                  </a:cubicBezTo>
                  <a:cubicBezTo>
                    <a:pt x="3079" y="2337"/>
                    <a:pt x="3057" y="2356"/>
                    <a:pt x="3052" y="2359"/>
                  </a:cubicBezTo>
                  <a:cubicBezTo>
                    <a:pt x="3033" y="2369"/>
                    <a:pt x="3015" y="2366"/>
                    <a:pt x="2981" y="2345"/>
                  </a:cubicBezTo>
                  <a:cubicBezTo>
                    <a:pt x="2943" y="2322"/>
                    <a:pt x="2916" y="2314"/>
                    <a:pt x="2897" y="2318"/>
                  </a:cubicBezTo>
                  <a:cubicBezTo>
                    <a:pt x="2890" y="2320"/>
                    <a:pt x="2868" y="2330"/>
                    <a:pt x="2848" y="2341"/>
                  </a:cubicBezTo>
                  <a:cubicBezTo>
                    <a:pt x="2827" y="2351"/>
                    <a:pt x="2809" y="2360"/>
                    <a:pt x="2806" y="2360"/>
                  </a:cubicBezTo>
                  <a:cubicBezTo>
                    <a:pt x="2803" y="2360"/>
                    <a:pt x="2796" y="2352"/>
                    <a:pt x="2791" y="2343"/>
                  </a:cubicBezTo>
                  <a:cubicBezTo>
                    <a:pt x="2772" y="2312"/>
                    <a:pt x="2737" y="2308"/>
                    <a:pt x="2692" y="2331"/>
                  </a:cubicBezTo>
                  <a:cubicBezTo>
                    <a:pt x="2629" y="2364"/>
                    <a:pt x="2612" y="2401"/>
                    <a:pt x="2639" y="2450"/>
                  </a:cubicBezTo>
                  <a:lnTo>
                    <a:pt x="2651" y="2472"/>
                  </a:lnTo>
                  <a:lnTo>
                    <a:pt x="2601" y="2522"/>
                  </a:lnTo>
                  <a:cubicBezTo>
                    <a:pt x="2552" y="2571"/>
                    <a:pt x="2545" y="2581"/>
                    <a:pt x="2535" y="2623"/>
                  </a:cubicBezTo>
                  <a:cubicBezTo>
                    <a:pt x="2529" y="2649"/>
                    <a:pt x="2499" y="2683"/>
                    <a:pt x="2480" y="2686"/>
                  </a:cubicBezTo>
                  <a:cubicBezTo>
                    <a:pt x="2472" y="2688"/>
                    <a:pt x="2455" y="2686"/>
                    <a:pt x="2442" y="2681"/>
                  </a:cubicBezTo>
                  <a:lnTo>
                    <a:pt x="2442" y="2681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9" name="Freeform 36">
              <a:extLst>
                <a:ext uri="{FF2B5EF4-FFF2-40B4-BE49-F238E27FC236}">
                  <a16:creationId xmlns:a16="http://schemas.microsoft.com/office/drawing/2014/main" id="{920AB03E-CE69-4C3C-9868-55D8C1341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3842" y="4300782"/>
              <a:ext cx="2638706" cy="2002689"/>
            </a:xfrm>
            <a:custGeom>
              <a:avLst/>
              <a:gdLst>
                <a:gd name="T0" fmla="*/ 2587 w 3951"/>
                <a:gd name="T1" fmla="*/ 2690 h 2998"/>
                <a:gd name="T2" fmla="*/ 2222 w 3951"/>
                <a:gd name="T3" fmla="*/ 2633 h 2998"/>
                <a:gd name="T4" fmla="*/ 2025 w 3951"/>
                <a:gd name="T5" fmla="*/ 2501 h 2998"/>
                <a:gd name="T6" fmla="*/ 1835 w 3951"/>
                <a:gd name="T7" fmla="*/ 2443 h 2998"/>
                <a:gd name="T8" fmla="*/ 1694 w 3951"/>
                <a:gd name="T9" fmla="*/ 2482 h 2998"/>
                <a:gd name="T10" fmla="*/ 1497 w 3951"/>
                <a:gd name="T11" fmla="*/ 2633 h 2998"/>
                <a:gd name="T12" fmla="*/ 915 w 3951"/>
                <a:gd name="T13" fmla="*/ 2595 h 2998"/>
                <a:gd name="T14" fmla="*/ 723 w 3951"/>
                <a:gd name="T15" fmla="*/ 2433 h 2998"/>
                <a:gd name="T16" fmla="*/ 635 w 3951"/>
                <a:gd name="T17" fmla="*/ 2358 h 2998"/>
                <a:gd name="T18" fmla="*/ 544 w 3951"/>
                <a:gd name="T19" fmla="*/ 2266 h 2998"/>
                <a:gd name="T20" fmla="*/ 308 w 3951"/>
                <a:gd name="T21" fmla="*/ 2347 h 2998"/>
                <a:gd name="T22" fmla="*/ 12 w 3951"/>
                <a:gd name="T23" fmla="*/ 2164 h 2998"/>
                <a:gd name="T24" fmla="*/ 89 w 3951"/>
                <a:gd name="T25" fmla="*/ 2061 h 2998"/>
                <a:gd name="T26" fmla="*/ 205 w 3951"/>
                <a:gd name="T27" fmla="*/ 2032 h 2998"/>
                <a:gd name="T28" fmla="*/ 361 w 3951"/>
                <a:gd name="T29" fmla="*/ 2025 h 2998"/>
                <a:gd name="T30" fmla="*/ 503 w 3951"/>
                <a:gd name="T31" fmla="*/ 1897 h 2998"/>
                <a:gd name="T32" fmla="*/ 611 w 3951"/>
                <a:gd name="T33" fmla="*/ 1814 h 2998"/>
                <a:gd name="T34" fmla="*/ 713 w 3951"/>
                <a:gd name="T35" fmla="*/ 1757 h 2998"/>
                <a:gd name="T36" fmla="*/ 888 w 3951"/>
                <a:gd name="T37" fmla="*/ 1788 h 2998"/>
                <a:gd name="T38" fmla="*/ 1102 w 3951"/>
                <a:gd name="T39" fmla="*/ 1726 h 2998"/>
                <a:gd name="T40" fmla="*/ 1269 w 3951"/>
                <a:gd name="T41" fmla="*/ 1610 h 2998"/>
                <a:gd name="T42" fmla="*/ 1257 w 3951"/>
                <a:gd name="T43" fmla="*/ 1404 h 2998"/>
                <a:gd name="T44" fmla="*/ 1280 w 3951"/>
                <a:gd name="T45" fmla="*/ 1177 h 2998"/>
                <a:gd name="T46" fmla="*/ 1318 w 3951"/>
                <a:gd name="T47" fmla="*/ 1090 h 2998"/>
                <a:gd name="T48" fmla="*/ 1433 w 3951"/>
                <a:gd name="T49" fmla="*/ 893 h 2998"/>
                <a:gd name="T50" fmla="*/ 1517 w 3951"/>
                <a:gd name="T51" fmla="*/ 530 h 2998"/>
                <a:gd name="T52" fmla="*/ 1580 w 3951"/>
                <a:gd name="T53" fmla="*/ 287 h 2998"/>
                <a:gd name="T54" fmla="*/ 1536 w 3951"/>
                <a:gd name="T55" fmla="*/ 181 h 2998"/>
                <a:gd name="T56" fmla="*/ 1626 w 3951"/>
                <a:gd name="T57" fmla="*/ 134 h 2998"/>
                <a:gd name="T58" fmla="*/ 1810 w 3951"/>
                <a:gd name="T59" fmla="*/ 114 h 2998"/>
                <a:gd name="T60" fmla="*/ 2219 w 3951"/>
                <a:gd name="T61" fmla="*/ 49 h 2998"/>
                <a:gd name="T62" fmla="*/ 2152 w 3951"/>
                <a:gd name="T63" fmla="*/ 128 h 2998"/>
                <a:gd name="T64" fmla="*/ 2291 w 3951"/>
                <a:gd name="T65" fmla="*/ 292 h 2998"/>
                <a:gd name="T66" fmla="*/ 2282 w 3951"/>
                <a:gd name="T67" fmla="*/ 490 h 2998"/>
                <a:gd name="T68" fmla="*/ 2281 w 3951"/>
                <a:gd name="T69" fmla="*/ 589 h 2998"/>
                <a:gd name="T70" fmla="*/ 2457 w 3951"/>
                <a:gd name="T71" fmla="*/ 671 h 2998"/>
                <a:gd name="T72" fmla="*/ 2398 w 3951"/>
                <a:gd name="T73" fmla="*/ 465 h 2998"/>
                <a:gd name="T74" fmla="*/ 2573 w 3951"/>
                <a:gd name="T75" fmla="*/ 422 h 2998"/>
                <a:gd name="T76" fmla="*/ 2650 w 3951"/>
                <a:gd name="T77" fmla="*/ 586 h 2998"/>
                <a:gd name="T78" fmla="*/ 2784 w 3951"/>
                <a:gd name="T79" fmla="*/ 721 h 2998"/>
                <a:gd name="T80" fmla="*/ 2977 w 3951"/>
                <a:gd name="T81" fmla="*/ 966 h 2998"/>
                <a:gd name="T82" fmla="*/ 2971 w 3951"/>
                <a:gd name="T83" fmla="*/ 1199 h 2998"/>
                <a:gd name="T84" fmla="*/ 3078 w 3951"/>
                <a:gd name="T85" fmla="*/ 1311 h 2998"/>
                <a:gd name="T86" fmla="*/ 2976 w 3951"/>
                <a:gd name="T87" fmla="*/ 1471 h 2998"/>
                <a:gd name="T88" fmla="*/ 2921 w 3951"/>
                <a:gd name="T89" fmla="*/ 1582 h 2998"/>
                <a:gd name="T90" fmla="*/ 3133 w 3951"/>
                <a:gd name="T91" fmla="*/ 1677 h 2998"/>
                <a:gd name="T92" fmla="*/ 3250 w 3951"/>
                <a:gd name="T93" fmla="*/ 1778 h 2998"/>
                <a:gd name="T94" fmla="*/ 3444 w 3951"/>
                <a:gd name="T95" fmla="*/ 1891 h 2998"/>
                <a:gd name="T96" fmla="*/ 3677 w 3951"/>
                <a:gd name="T97" fmla="*/ 1934 h 2998"/>
                <a:gd name="T98" fmla="*/ 3749 w 3951"/>
                <a:gd name="T99" fmla="*/ 1996 h 2998"/>
                <a:gd name="T100" fmla="*/ 3946 w 3951"/>
                <a:gd name="T101" fmla="*/ 2224 h 2998"/>
                <a:gd name="T102" fmla="*/ 3605 w 3951"/>
                <a:gd name="T103" fmla="*/ 2254 h 2998"/>
                <a:gd name="T104" fmla="*/ 3305 w 3951"/>
                <a:gd name="T105" fmla="*/ 2234 h 2998"/>
                <a:gd name="T106" fmla="*/ 3025 w 3951"/>
                <a:gd name="T107" fmla="*/ 2296 h 2998"/>
                <a:gd name="T108" fmla="*/ 2903 w 3951"/>
                <a:gd name="T109" fmla="*/ 2465 h 2998"/>
                <a:gd name="T110" fmla="*/ 2740 w 3951"/>
                <a:gd name="T111" fmla="*/ 2712 h 2998"/>
                <a:gd name="T112" fmla="*/ 2687 w 3951"/>
                <a:gd name="T113" fmla="*/ 2937 h 2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51" h="2998">
                  <a:moveTo>
                    <a:pt x="2635" y="2981"/>
                  </a:moveTo>
                  <a:cubicBezTo>
                    <a:pt x="2627" y="2974"/>
                    <a:pt x="2627" y="2969"/>
                    <a:pt x="2630" y="2919"/>
                  </a:cubicBezTo>
                  <a:cubicBezTo>
                    <a:pt x="2635" y="2853"/>
                    <a:pt x="2634" y="2827"/>
                    <a:pt x="2626" y="2774"/>
                  </a:cubicBezTo>
                  <a:cubicBezTo>
                    <a:pt x="2618" y="2725"/>
                    <a:pt x="2610" y="2708"/>
                    <a:pt x="2587" y="2690"/>
                  </a:cubicBezTo>
                  <a:cubicBezTo>
                    <a:pt x="2560" y="2669"/>
                    <a:pt x="2525" y="2671"/>
                    <a:pt x="2460" y="2697"/>
                  </a:cubicBezTo>
                  <a:cubicBezTo>
                    <a:pt x="2432" y="2708"/>
                    <a:pt x="2403" y="2718"/>
                    <a:pt x="2395" y="2719"/>
                  </a:cubicBezTo>
                  <a:cubicBezTo>
                    <a:pt x="2373" y="2723"/>
                    <a:pt x="2349" y="2712"/>
                    <a:pt x="2307" y="2679"/>
                  </a:cubicBezTo>
                  <a:cubicBezTo>
                    <a:pt x="2267" y="2647"/>
                    <a:pt x="2242" y="2633"/>
                    <a:pt x="2222" y="2633"/>
                  </a:cubicBezTo>
                  <a:cubicBezTo>
                    <a:pt x="2216" y="2633"/>
                    <a:pt x="2201" y="2640"/>
                    <a:pt x="2188" y="2648"/>
                  </a:cubicBezTo>
                  <a:cubicBezTo>
                    <a:pt x="2176" y="2656"/>
                    <a:pt x="2164" y="2663"/>
                    <a:pt x="2161" y="2663"/>
                  </a:cubicBezTo>
                  <a:cubicBezTo>
                    <a:pt x="2154" y="2663"/>
                    <a:pt x="2148" y="2644"/>
                    <a:pt x="2142" y="2597"/>
                  </a:cubicBezTo>
                  <a:cubicBezTo>
                    <a:pt x="2129" y="2502"/>
                    <a:pt x="2102" y="2480"/>
                    <a:pt x="2025" y="2501"/>
                  </a:cubicBezTo>
                  <a:cubicBezTo>
                    <a:pt x="2008" y="2506"/>
                    <a:pt x="1989" y="2508"/>
                    <a:pt x="1983" y="2507"/>
                  </a:cubicBezTo>
                  <a:cubicBezTo>
                    <a:pt x="1976" y="2505"/>
                    <a:pt x="1953" y="2485"/>
                    <a:pt x="1932" y="2462"/>
                  </a:cubicBezTo>
                  <a:cubicBezTo>
                    <a:pt x="1894" y="2423"/>
                    <a:pt x="1892" y="2421"/>
                    <a:pt x="1869" y="2421"/>
                  </a:cubicBezTo>
                  <a:cubicBezTo>
                    <a:pt x="1847" y="2421"/>
                    <a:pt x="1846" y="2421"/>
                    <a:pt x="1835" y="2443"/>
                  </a:cubicBezTo>
                  <a:cubicBezTo>
                    <a:pt x="1823" y="2464"/>
                    <a:pt x="1823" y="2464"/>
                    <a:pt x="1802" y="2462"/>
                  </a:cubicBezTo>
                  <a:cubicBezTo>
                    <a:pt x="1787" y="2460"/>
                    <a:pt x="1774" y="2454"/>
                    <a:pt x="1759" y="2441"/>
                  </a:cubicBezTo>
                  <a:cubicBezTo>
                    <a:pt x="1746" y="2431"/>
                    <a:pt x="1734" y="2423"/>
                    <a:pt x="1732" y="2423"/>
                  </a:cubicBezTo>
                  <a:cubicBezTo>
                    <a:pt x="1717" y="2423"/>
                    <a:pt x="1708" y="2437"/>
                    <a:pt x="1694" y="2482"/>
                  </a:cubicBezTo>
                  <a:cubicBezTo>
                    <a:pt x="1670" y="2558"/>
                    <a:pt x="1654" y="2585"/>
                    <a:pt x="1602" y="2639"/>
                  </a:cubicBezTo>
                  <a:cubicBezTo>
                    <a:pt x="1576" y="2666"/>
                    <a:pt x="1553" y="2688"/>
                    <a:pt x="1550" y="2688"/>
                  </a:cubicBezTo>
                  <a:cubicBezTo>
                    <a:pt x="1547" y="2688"/>
                    <a:pt x="1541" y="2681"/>
                    <a:pt x="1537" y="2672"/>
                  </a:cubicBezTo>
                  <a:cubicBezTo>
                    <a:pt x="1521" y="2642"/>
                    <a:pt x="1511" y="2633"/>
                    <a:pt x="1497" y="2633"/>
                  </a:cubicBezTo>
                  <a:cubicBezTo>
                    <a:pt x="1480" y="2633"/>
                    <a:pt x="1468" y="2645"/>
                    <a:pt x="1468" y="2660"/>
                  </a:cubicBezTo>
                  <a:cubicBezTo>
                    <a:pt x="1468" y="2671"/>
                    <a:pt x="1466" y="2672"/>
                    <a:pt x="1433" y="2675"/>
                  </a:cubicBezTo>
                  <a:cubicBezTo>
                    <a:pt x="1381" y="2680"/>
                    <a:pt x="1192" y="2669"/>
                    <a:pt x="1102" y="2656"/>
                  </a:cubicBezTo>
                  <a:cubicBezTo>
                    <a:pt x="1015" y="2643"/>
                    <a:pt x="980" y="2631"/>
                    <a:pt x="915" y="2595"/>
                  </a:cubicBezTo>
                  <a:cubicBezTo>
                    <a:pt x="823" y="2543"/>
                    <a:pt x="766" y="2501"/>
                    <a:pt x="766" y="2486"/>
                  </a:cubicBezTo>
                  <a:cubicBezTo>
                    <a:pt x="766" y="2482"/>
                    <a:pt x="769" y="2472"/>
                    <a:pt x="773" y="2464"/>
                  </a:cubicBezTo>
                  <a:cubicBezTo>
                    <a:pt x="788" y="2433"/>
                    <a:pt x="766" y="2410"/>
                    <a:pt x="738" y="2425"/>
                  </a:cubicBezTo>
                  <a:lnTo>
                    <a:pt x="723" y="2433"/>
                  </a:lnTo>
                  <a:lnTo>
                    <a:pt x="715" y="2412"/>
                  </a:lnTo>
                  <a:cubicBezTo>
                    <a:pt x="711" y="2400"/>
                    <a:pt x="704" y="2387"/>
                    <a:pt x="700" y="2382"/>
                  </a:cubicBezTo>
                  <a:cubicBezTo>
                    <a:pt x="690" y="2372"/>
                    <a:pt x="666" y="2371"/>
                    <a:pt x="653" y="2381"/>
                  </a:cubicBezTo>
                  <a:cubicBezTo>
                    <a:pt x="644" y="2388"/>
                    <a:pt x="643" y="2387"/>
                    <a:pt x="635" y="2358"/>
                  </a:cubicBezTo>
                  <a:cubicBezTo>
                    <a:pt x="623" y="2320"/>
                    <a:pt x="612" y="2312"/>
                    <a:pt x="576" y="2314"/>
                  </a:cubicBezTo>
                  <a:lnTo>
                    <a:pt x="550" y="2316"/>
                  </a:lnTo>
                  <a:lnTo>
                    <a:pt x="552" y="2296"/>
                  </a:lnTo>
                  <a:cubicBezTo>
                    <a:pt x="554" y="2280"/>
                    <a:pt x="553" y="2274"/>
                    <a:pt x="544" y="2266"/>
                  </a:cubicBezTo>
                  <a:cubicBezTo>
                    <a:pt x="535" y="2258"/>
                    <a:pt x="527" y="2256"/>
                    <a:pt x="487" y="2256"/>
                  </a:cubicBezTo>
                  <a:cubicBezTo>
                    <a:pt x="448" y="2256"/>
                    <a:pt x="437" y="2258"/>
                    <a:pt x="417" y="2269"/>
                  </a:cubicBezTo>
                  <a:cubicBezTo>
                    <a:pt x="396" y="2279"/>
                    <a:pt x="391" y="2285"/>
                    <a:pt x="380" y="2310"/>
                  </a:cubicBezTo>
                  <a:cubicBezTo>
                    <a:pt x="364" y="2345"/>
                    <a:pt x="353" y="2350"/>
                    <a:pt x="308" y="2347"/>
                  </a:cubicBezTo>
                  <a:cubicBezTo>
                    <a:pt x="263" y="2344"/>
                    <a:pt x="239" y="2331"/>
                    <a:pt x="179" y="2274"/>
                  </a:cubicBezTo>
                  <a:cubicBezTo>
                    <a:pt x="118" y="2217"/>
                    <a:pt x="96" y="2203"/>
                    <a:pt x="42" y="2192"/>
                  </a:cubicBezTo>
                  <a:cubicBezTo>
                    <a:pt x="21" y="2187"/>
                    <a:pt x="3" y="2183"/>
                    <a:pt x="1" y="2181"/>
                  </a:cubicBezTo>
                  <a:cubicBezTo>
                    <a:pt x="0" y="2180"/>
                    <a:pt x="5" y="2172"/>
                    <a:pt x="12" y="2164"/>
                  </a:cubicBezTo>
                  <a:cubicBezTo>
                    <a:pt x="27" y="2145"/>
                    <a:pt x="28" y="2125"/>
                    <a:pt x="15" y="2107"/>
                  </a:cubicBezTo>
                  <a:cubicBezTo>
                    <a:pt x="1" y="2090"/>
                    <a:pt x="3" y="2087"/>
                    <a:pt x="25" y="2090"/>
                  </a:cubicBezTo>
                  <a:cubicBezTo>
                    <a:pt x="43" y="2093"/>
                    <a:pt x="47" y="2091"/>
                    <a:pt x="64" y="2075"/>
                  </a:cubicBezTo>
                  <a:cubicBezTo>
                    <a:pt x="74" y="2066"/>
                    <a:pt x="85" y="2059"/>
                    <a:pt x="89" y="2061"/>
                  </a:cubicBezTo>
                  <a:cubicBezTo>
                    <a:pt x="93" y="2062"/>
                    <a:pt x="103" y="2075"/>
                    <a:pt x="112" y="2088"/>
                  </a:cubicBezTo>
                  <a:cubicBezTo>
                    <a:pt x="131" y="2119"/>
                    <a:pt x="150" y="2128"/>
                    <a:pt x="168" y="2116"/>
                  </a:cubicBezTo>
                  <a:cubicBezTo>
                    <a:pt x="181" y="2107"/>
                    <a:pt x="182" y="2105"/>
                    <a:pt x="186" y="2068"/>
                  </a:cubicBezTo>
                  <a:cubicBezTo>
                    <a:pt x="189" y="2042"/>
                    <a:pt x="190" y="2039"/>
                    <a:pt x="205" y="2032"/>
                  </a:cubicBezTo>
                  <a:cubicBezTo>
                    <a:pt x="224" y="2022"/>
                    <a:pt x="253" y="2022"/>
                    <a:pt x="260" y="2030"/>
                  </a:cubicBezTo>
                  <a:cubicBezTo>
                    <a:pt x="263" y="2034"/>
                    <a:pt x="272" y="2048"/>
                    <a:pt x="281" y="2061"/>
                  </a:cubicBezTo>
                  <a:cubicBezTo>
                    <a:pt x="293" y="2081"/>
                    <a:pt x="300" y="2087"/>
                    <a:pt x="311" y="2088"/>
                  </a:cubicBezTo>
                  <a:cubicBezTo>
                    <a:pt x="332" y="2090"/>
                    <a:pt x="346" y="2072"/>
                    <a:pt x="361" y="2025"/>
                  </a:cubicBezTo>
                  <a:lnTo>
                    <a:pt x="374" y="1987"/>
                  </a:lnTo>
                  <a:lnTo>
                    <a:pt x="404" y="1984"/>
                  </a:lnTo>
                  <a:cubicBezTo>
                    <a:pt x="440" y="1980"/>
                    <a:pt x="448" y="1973"/>
                    <a:pt x="469" y="1928"/>
                  </a:cubicBezTo>
                  <a:cubicBezTo>
                    <a:pt x="484" y="1897"/>
                    <a:pt x="484" y="1897"/>
                    <a:pt x="503" y="1897"/>
                  </a:cubicBezTo>
                  <a:cubicBezTo>
                    <a:pt x="514" y="1898"/>
                    <a:pt x="537" y="1899"/>
                    <a:pt x="554" y="1902"/>
                  </a:cubicBezTo>
                  <a:cubicBezTo>
                    <a:pt x="581" y="1905"/>
                    <a:pt x="587" y="1904"/>
                    <a:pt x="597" y="1895"/>
                  </a:cubicBezTo>
                  <a:cubicBezTo>
                    <a:pt x="608" y="1886"/>
                    <a:pt x="609" y="1882"/>
                    <a:pt x="608" y="1850"/>
                  </a:cubicBezTo>
                  <a:cubicBezTo>
                    <a:pt x="608" y="1830"/>
                    <a:pt x="609" y="1814"/>
                    <a:pt x="611" y="1814"/>
                  </a:cubicBezTo>
                  <a:cubicBezTo>
                    <a:pt x="613" y="1814"/>
                    <a:pt x="622" y="1820"/>
                    <a:pt x="631" y="1827"/>
                  </a:cubicBezTo>
                  <a:cubicBezTo>
                    <a:pt x="640" y="1834"/>
                    <a:pt x="652" y="1839"/>
                    <a:pt x="658" y="1839"/>
                  </a:cubicBezTo>
                  <a:cubicBezTo>
                    <a:pt x="669" y="1839"/>
                    <a:pt x="689" y="1820"/>
                    <a:pt x="689" y="1809"/>
                  </a:cubicBezTo>
                  <a:cubicBezTo>
                    <a:pt x="689" y="1788"/>
                    <a:pt x="700" y="1764"/>
                    <a:pt x="713" y="1757"/>
                  </a:cubicBezTo>
                  <a:cubicBezTo>
                    <a:pt x="735" y="1745"/>
                    <a:pt x="742" y="1747"/>
                    <a:pt x="742" y="1766"/>
                  </a:cubicBezTo>
                  <a:cubicBezTo>
                    <a:pt x="742" y="1792"/>
                    <a:pt x="752" y="1806"/>
                    <a:pt x="784" y="1823"/>
                  </a:cubicBezTo>
                  <a:cubicBezTo>
                    <a:pt x="816" y="1840"/>
                    <a:pt x="848" y="1844"/>
                    <a:pt x="866" y="1834"/>
                  </a:cubicBezTo>
                  <a:cubicBezTo>
                    <a:pt x="875" y="1830"/>
                    <a:pt x="883" y="1813"/>
                    <a:pt x="888" y="1788"/>
                  </a:cubicBezTo>
                  <a:cubicBezTo>
                    <a:pt x="891" y="1776"/>
                    <a:pt x="892" y="1775"/>
                    <a:pt x="903" y="1779"/>
                  </a:cubicBezTo>
                  <a:cubicBezTo>
                    <a:pt x="909" y="1782"/>
                    <a:pt x="927" y="1792"/>
                    <a:pt x="942" y="1803"/>
                  </a:cubicBezTo>
                  <a:cubicBezTo>
                    <a:pt x="979" y="1828"/>
                    <a:pt x="1007" y="1829"/>
                    <a:pt x="1060" y="1803"/>
                  </a:cubicBezTo>
                  <a:cubicBezTo>
                    <a:pt x="1111" y="1778"/>
                    <a:pt x="1125" y="1752"/>
                    <a:pt x="1102" y="1726"/>
                  </a:cubicBezTo>
                  <a:cubicBezTo>
                    <a:pt x="1096" y="1720"/>
                    <a:pt x="1093" y="1713"/>
                    <a:pt x="1094" y="1711"/>
                  </a:cubicBezTo>
                  <a:cubicBezTo>
                    <a:pt x="1096" y="1709"/>
                    <a:pt x="1122" y="1706"/>
                    <a:pt x="1152" y="1704"/>
                  </a:cubicBezTo>
                  <a:cubicBezTo>
                    <a:pt x="1231" y="1699"/>
                    <a:pt x="1242" y="1692"/>
                    <a:pt x="1242" y="1648"/>
                  </a:cubicBezTo>
                  <a:cubicBezTo>
                    <a:pt x="1242" y="1614"/>
                    <a:pt x="1245" y="1610"/>
                    <a:pt x="1269" y="1610"/>
                  </a:cubicBezTo>
                  <a:cubicBezTo>
                    <a:pt x="1285" y="1610"/>
                    <a:pt x="1292" y="1607"/>
                    <a:pt x="1302" y="1596"/>
                  </a:cubicBezTo>
                  <a:cubicBezTo>
                    <a:pt x="1336" y="1559"/>
                    <a:pt x="1352" y="1494"/>
                    <a:pt x="1336" y="1462"/>
                  </a:cubicBezTo>
                  <a:cubicBezTo>
                    <a:pt x="1328" y="1447"/>
                    <a:pt x="1305" y="1476"/>
                    <a:pt x="1295" y="1479"/>
                  </a:cubicBezTo>
                  <a:cubicBezTo>
                    <a:pt x="1289" y="1481"/>
                    <a:pt x="1257" y="1410"/>
                    <a:pt x="1257" y="1404"/>
                  </a:cubicBezTo>
                  <a:cubicBezTo>
                    <a:pt x="1257" y="1402"/>
                    <a:pt x="1275" y="1391"/>
                    <a:pt x="1297" y="1380"/>
                  </a:cubicBezTo>
                  <a:cubicBezTo>
                    <a:pt x="1341" y="1359"/>
                    <a:pt x="1353" y="1347"/>
                    <a:pt x="1353" y="1320"/>
                  </a:cubicBezTo>
                  <a:cubicBezTo>
                    <a:pt x="1353" y="1286"/>
                    <a:pt x="1317" y="1286"/>
                    <a:pt x="1281" y="1286"/>
                  </a:cubicBezTo>
                  <a:cubicBezTo>
                    <a:pt x="1252" y="1286"/>
                    <a:pt x="1257" y="1227"/>
                    <a:pt x="1280" y="1177"/>
                  </a:cubicBezTo>
                  <a:lnTo>
                    <a:pt x="1295" y="1145"/>
                  </a:lnTo>
                  <a:lnTo>
                    <a:pt x="1324" y="1145"/>
                  </a:lnTo>
                  <a:cubicBezTo>
                    <a:pt x="1349" y="1145"/>
                    <a:pt x="1353" y="1144"/>
                    <a:pt x="1360" y="1133"/>
                  </a:cubicBezTo>
                  <a:cubicBezTo>
                    <a:pt x="1371" y="1116"/>
                    <a:pt x="1351" y="1113"/>
                    <a:pt x="1318" y="1090"/>
                  </a:cubicBezTo>
                  <a:cubicBezTo>
                    <a:pt x="1299" y="1077"/>
                    <a:pt x="1303" y="1053"/>
                    <a:pt x="1304" y="1047"/>
                  </a:cubicBezTo>
                  <a:cubicBezTo>
                    <a:pt x="1305" y="1042"/>
                    <a:pt x="1321" y="1022"/>
                    <a:pt x="1339" y="1002"/>
                  </a:cubicBezTo>
                  <a:cubicBezTo>
                    <a:pt x="1372" y="967"/>
                    <a:pt x="1373" y="965"/>
                    <a:pt x="1371" y="945"/>
                  </a:cubicBezTo>
                  <a:cubicBezTo>
                    <a:pt x="1368" y="921"/>
                    <a:pt x="1370" y="919"/>
                    <a:pt x="1433" y="893"/>
                  </a:cubicBezTo>
                  <a:cubicBezTo>
                    <a:pt x="1522" y="856"/>
                    <a:pt x="1554" y="828"/>
                    <a:pt x="1548" y="787"/>
                  </a:cubicBezTo>
                  <a:cubicBezTo>
                    <a:pt x="1546" y="775"/>
                    <a:pt x="1541" y="756"/>
                    <a:pt x="1536" y="744"/>
                  </a:cubicBezTo>
                  <a:cubicBezTo>
                    <a:pt x="1523" y="712"/>
                    <a:pt x="1497" y="605"/>
                    <a:pt x="1497" y="582"/>
                  </a:cubicBezTo>
                  <a:cubicBezTo>
                    <a:pt x="1497" y="566"/>
                    <a:pt x="1502" y="554"/>
                    <a:pt x="1517" y="530"/>
                  </a:cubicBezTo>
                  <a:cubicBezTo>
                    <a:pt x="1544" y="490"/>
                    <a:pt x="1501" y="443"/>
                    <a:pt x="1482" y="420"/>
                  </a:cubicBezTo>
                  <a:cubicBezTo>
                    <a:pt x="1470" y="405"/>
                    <a:pt x="1515" y="425"/>
                    <a:pt x="1523" y="420"/>
                  </a:cubicBezTo>
                  <a:cubicBezTo>
                    <a:pt x="1541" y="410"/>
                    <a:pt x="1570" y="379"/>
                    <a:pt x="1579" y="361"/>
                  </a:cubicBezTo>
                  <a:cubicBezTo>
                    <a:pt x="1591" y="337"/>
                    <a:pt x="1591" y="302"/>
                    <a:pt x="1580" y="287"/>
                  </a:cubicBezTo>
                  <a:cubicBezTo>
                    <a:pt x="1575" y="281"/>
                    <a:pt x="1545" y="290"/>
                    <a:pt x="1527" y="279"/>
                  </a:cubicBezTo>
                  <a:cubicBezTo>
                    <a:pt x="1494" y="261"/>
                    <a:pt x="1504" y="239"/>
                    <a:pt x="1505" y="219"/>
                  </a:cubicBezTo>
                  <a:cubicBezTo>
                    <a:pt x="1505" y="208"/>
                    <a:pt x="1509" y="193"/>
                    <a:pt x="1513" y="186"/>
                  </a:cubicBezTo>
                  <a:cubicBezTo>
                    <a:pt x="1522" y="173"/>
                    <a:pt x="1522" y="173"/>
                    <a:pt x="1536" y="181"/>
                  </a:cubicBezTo>
                  <a:cubicBezTo>
                    <a:pt x="1550" y="189"/>
                    <a:pt x="1551" y="189"/>
                    <a:pt x="1562" y="176"/>
                  </a:cubicBezTo>
                  <a:cubicBezTo>
                    <a:pt x="1569" y="167"/>
                    <a:pt x="1574" y="155"/>
                    <a:pt x="1575" y="146"/>
                  </a:cubicBezTo>
                  <a:cubicBezTo>
                    <a:pt x="1576" y="104"/>
                    <a:pt x="1591" y="90"/>
                    <a:pt x="1603" y="118"/>
                  </a:cubicBezTo>
                  <a:cubicBezTo>
                    <a:pt x="1609" y="132"/>
                    <a:pt x="1613" y="134"/>
                    <a:pt x="1626" y="134"/>
                  </a:cubicBezTo>
                  <a:cubicBezTo>
                    <a:pt x="1636" y="133"/>
                    <a:pt x="1653" y="126"/>
                    <a:pt x="1668" y="115"/>
                  </a:cubicBezTo>
                  <a:cubicBezTo>
                    <a:pt x="1683" y="105"/>
                    <a:pt x="1697" y="97"/>
                    <a:pt x="1701" y="97"/>
                  </a:cubicBezTo>
                  <a:cubicBezTo>
                    <a:pt x="1705" y="97"/>
                    <a:pt x="1722" y="104"/>
                    <a:pt x="1739" y="112"/>
                  </a:cubicBezTo>
                  <a:cubicBezTo>
                    <a:pt x="1777" y="131"/>
                    <a:pt x="1795" y="131"/>
                    <a:pt x="1810" y="114"/>
                  </a:cubicBezTo>
                  <a:cubicBezTo>
                    <a:pt x="1821" y="103"/>
                    <a:pt x="1805" y="91"/>
                    <a:pt x="1807" y="46"/>
                  </a:cubicBezTo>
                  <a:lnTo>
                    <a:pt x="1827" y="0"/>
                  </a:lnTo>
                  <a:lnTo>
                    <a:pt x="1954" y="0"/>
                  </a:lnTo>
                  <a:cubicBezTo>
                    <a:pt x="2098" y="1"/>
                    <a:pt x="2100" y="1"/>
                    <a:pt x="2219" y="49"/>
                  </a:cubicBezTo>
                  <a:lnTo>
                    <a:pt x="2274" y="71"/>
                  </a:lnTo>
                  <a:lnTo>
                    <a:pt x="2276" y="97"/>
                  </a:lnTo>
                  <a:cubicBezTo>
                    <a:pt x="2278" y="131"/>
                    <a:pt x="2266" y="190"/>
                    <a:pt x="2231" y="163"/>
                  </a:cubicBezTo>
                  <a:cubicBezTo>
                    <a:pt x="2189" y="130"/>
                    <a:pt x="2172" y="79"/>
                    <a:pt x="2152" y="128"/>
                  </a:cubicBezTo>
                  <a:cubicBezTo>
                    <a:pt x="2138" y="162"/>
                    <a:pt x="2139" y="212"/>
                    <a:pt x="2155" y="235"/>
                  </a:cubicBezTo>
                  <a:cubicBezTo>
                    <a:pt x="2172" y="260"/>
                    <a:pt x="2203" y="272"/>
                    <a:pt x="2251" y="273"/>
                  </a:cubicBezTo>
                  <a:lnTo>
                    <a:pt x="2291" y="274"/>
                  </a:lnTo>
                  <a:lnTo>
                    <a:pt x="2291" y="292"/>
                  </a:lnTo>
                  <a:cubicBezTo>
                    <a:pt x="2291" y="308"/>
                    <a:pt x="2289" y="310"/>
                    <a:pt x="2275" y="315"/>
                  </a:cubicBezTo>
                  <a:lnTo>
                    <a:pt x="2260" y="319"/>
                  </a:lnTo>
                  <a:lnTo>
                    <a:pt x="2260" y="367"/>
                  </a:lnTo>
                  <a:cubicBezTo>
                    <a:pt x="2261" y="416"/>
                    <a:pt x="2267" y="454"/>
                    <a:pt x="2282" y="490"/>
                  </a:cubicBezTo>
                  <a:cubicBezTo>
                    <a:pt x="2288" y="506"/>
                    <a:pt x="2297" y="515"/>
                    <a:pt x="2316" y="527"/>
                  </a:cubicBezTo>
                  <a:lnTo>
                    <a:pt x="2341" y="544"/>
                  </a:lnTo>
                  <a:lnTo>
                    <a:pt x="2324" y="549"/>
                  </a:lnTo>
                  <a:cubicBezTo>
                    <a:pt x="2302" y="555"/>
                    <a:pt x="2288" y="568"/>
                    <a:pt x="2281" y="589"/>
                  </a:cubicBezTo>
                  <a:cubicBezTo>
                    <a:pt x="2273" y="616"/>
                    <a:pt x="2279" y="633"/>
                    <a:pt x="2310" y="663"/>
                  </a:cubicBezTo>
                  <a:cubicBezTo>
                    <a:pt x="2346" y="697"/>
                    <a:pt x="2376" y="715"/>
                    <a:pt x="2408" y="722"/>
                  </a:cubicBezTo>
                  <a:cubicBezTo>
                    <a:pt x="2432" y="727"/>
                    <a:pt x="2412" y="716"/>
                    <a:pt x="2428" y="706"/>
                  </a:cubicBezTo>
                  <a:cubicBezTo>
                    <a:pt x="2437" y="699"/>
                    <a:pt x="2448" y="684"/>
                    <a:pt x="2457" y="671"/>
                  </a:cubicBezTo>
                  <a:cubicBezTo>
                    <a:pt x="2471" y="650"/>
                    <a:pt x="2466" y="640"/>
                    <a:pt x="2465" y="610"/>
                  </a:cubicBezTo>
                  <a:cubicBezTo>
                    <a:pt x="2464" y="577"/>
                    <a:pt x="2483" y="592"/>
                    <a:pt x="2498" y="589"/>
                  </a:cubicBezTo>
                  <a:cubicBezTo>
                    <a:pt x="2516" y="585"/>
                    <a:pt x="2505" y="571"/>
                    <a:pt x="2501" y="548"/>
                  </a:cubicBezTo>
                  <a:cubicBezTo>
                    <a:pt x="2493" y="502"/>
                    <a:pt x="2436" y="485"/>
                    <a:pt x="2398" y="465"/>
                  </a:cubicBezTo>
                  <a:cubicBezTo>
                    <a:pt x="2383" y="457"/>
                    <a:pt x="2400" y="403"/>
                    <a:pt x="2400" y="401"/>
                  </a:cubicBezTo>
                  <a:cubicBezTo>
                    <a:pt x="2400" y="394"/>
                    <a:pt x="2509" y="367"/>
                    <a:pt x="2521" y="367"/>
                  </a:cubicBezTo>
                  <a:cubicBezTo>
                    <a:pt x="2537" y="367"/>
                    <a:pt x="2565" y="381"/>
                    <a:pt x="2567" y="391"/>
                  </a:cubicBezTo>
                  <a:cubicBezTo>
                    <a:pt x="2569" y="395"/>
                    <a:pt x="2571" y="409"/>
                    <a:pt x="2573" y="422"/>
                  </a:cubicBezTo>
                  <a:cubicBezTo>
                    <a:pt x="2576" y="445"/>
                    <a:pt x="2592" y="465"/>
                    <a:pt x="2624" y="484"/>
                  </a:cubicBezTo>
                  <a:lnTo>
                    <a:pt x="2640" y="494"/>
                  </a:lnTo>
                  <a:lnTo>
                    <a:pt x="2638" y="535"/>
                  </a:lnTo>
                  <a:cubicBezTo>
                    <a:pt x="2637" y="573"/>
                    <a:pt x="2637" y="575"/>
                    <a:pt x="2650" y="586"/>
                  </a:cubicBezTo>
                  <a:cubicBezTo>
                    <a:pt x="2657" y="592"/>
                    <a:pt x="2670" y="596"/>
                    <a:pt x="2679" y="596"/>
                  </a:cubicBezTo>
                  <a:cubicBezTo>
                    <a:pt x="2698" y="596"/>
                    <a:pt x="2701" y="600"/>
                    <a:pt x="2710" y="643"/>
                  </a:cubicBezTo>
                  <a:cubicBezTo>
                    <a:pt x="2715" y="670"/>
                    <a:pt x="2713" y="667"/>
                    <a:pt x="2724" y="675"/>
                  </a:cubicBezTo>
                  <a:cubicBezTo>
                    <a:pt x="2761" y="594"/>
                    <a:pt x="2831" y="630"/>
                    <a:pt x="2784" y="721"/>
                  </a:cubicBezTo>
                  <a:cubicBezTo>
                    <a:pt x="2768" y="750"/>
                    <a:pt x="2745" y="767"/>
                    <a:pt x="2761" y="786"/>
                  </a:cubicBezTo>
                  <a:cubicBezTo>
                    <a:pt x="2778" y="807"/>
                    <a:pt x="2793" y="814"/>
                    <a:pt x="2853" y="831"/>
                  </a:cubicBezTo>
                  <a:cubicBezTo>
                    <a:pt x="2919" y="849"/>
                    <a:pt x="2927" y="852"/>
                    <a:pt x="2944" y="870"/>
                  </a:cubicBezTo>
                  <a:cubicBezTo>
                    <a:pt x="2960" y="887"/>
                    <a:pt x="2966" y="906"/>
                    <a:pt x="2977" y="966"/>
                  </a:cubicBezTo>
                  <a:lnTo>
                    <a:pt x="2984" y="1008"/>
                  </a:lnTo>
                  <a:lnTo>
                    <a:pt x="2968" y="1028"/>
                  </a:lnTo>
                  <a:cubicBezTo>
                    <a:pt x="2940" y="1064"/>
                    <a:pt x="2934" y="1077"/>
                    <a:pt x="2934" y="1101"/>
                  </a:cubicBezTo>
                  <a:cubicBezTo>
                    <a:pt x="2934" y="1128"/>
                    <a:pt x="2940" y="1145"/>
                    <a:pt x="2971" y="1199"/>
                  </a:cubicBezTo>
                  <a:cubicBezTo>
                    <a:pt x="3006" y="1262"/>
                    <a:pt x="3006" y="1263"/>
                    <a:pt x="2986" y="1282"/>
                  </a:cubicBezTo>
                  <a:cubicBezTo>
                    <a:pt x="2968" y="1301"/>
                    <a:pt x="3025" y="1280"/>
                    <a:pt x="3035" y="1294"/>
                  </a:cubicBezTo>
                  <a:cubicBezTo>
                    <a:pt x="3044" y="1306"/>
                    <a:pt x="3011" y="1301"/>
                    <a:pt x="3047" y="1287"/>
                  </a:cubicBezTo>
                  <a:cubicBezTo>
                    <a:pt x="3068" y="1279"/>
                    <a:pt x="3073" y="1306"/>
                    <a:pt x="3078" y="1311"/>
                  </a:cubicBezTo>
                  <a:cubicBezTo>
                    <a:pt x="3089" y="1320"/>
                    <a:pt x="3086" y="1346"/>
                    <a:pt x="3071" y="1379"/>
                  </a:cubicBezTo>
                  <a:lnTo>
                    <a:pt x="3056" y="1409"/>
                  </a:lnTo>
                  <a:lnTo>
                    <a:pt x="3014" y="1430"/>
                  </a:lnTo>
                  <a:cubicBezTo>
                    <a:pt x="2968" y="1433"/>
                    <a:pt x="2973" y="1422"/>
                    <a:pt x="2976" y="1471"/>
                  </a:cubicBezTo>
                  <a:lnTo>
                    <a:pt x="2978" y="1510"/>
                  </a:lnTo>
                  <a:lnTo>
                    <a:pt x="2958" y="1507"/>
                  </a:lnTo>
                  <a:cubicBezTo>
                    <a:pt x="2920" y="1501"/>
                    <a:pt x="2905" y="1520"/>
                    <a:pt x="2921" y="1554"/>
                  </a:cubicBezTo>
                  <a:cubicBezTo>
                    <a:pt x="2931" y="1573"/>
                    <a:pt x="2931" y="1574"/>
                    <a:pt x="2921" y="1582"/>
                  </a:cubicBezTo>
                  <a:cubicBezTo>
                    <a:pt x="2890" y="1612"/>
                    <a:pt x="2949" y="1617"/>
                    <a:pt x="3001" y="1598"/>
                  </a:cubicBezTo>
                  <a:cubicBezTo>
                    <a:pt x="3010" y="1594"/>
                    <a:pt x="3031" y="1568"/>
                    <a:pt x="3052" y="1555"/>
                  </a:cubicBezTo>
                  <a:cubicBezTo>
                    <a:pt x="3097" y="1526"/>
                    <a:pt x="3120" y="1563"/>
                    <a:pt x="3131" y="1585"/>
                  </a:cubicBezTo>
                  <a:cubicBezTo>
                    <a:pt x="3144" y="1612"/>
                    <a:pt x="3145" y="1640"/>
                    <a:pt x="3133" y="1677"/>
                  </a:cubicBezTo>
                  <a:cubicBezTo>
                    <a:pt x="3114" y="1737"/>
                    <a:pt x="3122" y="1742"/>
                    <a:pt x="3162" y="1711"/>
                  </a:cubicBezTo>
                  <a:cubicBezTo>
                    <a:pt x="3170" y="1704"/>
                    <a:pt x="3192" y="1724"/>
                    <a:pt x="3195" y="1724"/>
                  </a:cubicBezTo>
                  <a:cubicBezTo>
                    <a:pt x="3197" y="1724"/>
                    <a:pt x="3205" y="1738"/>
                    <a:pt x="3212" y="1754"/>
                  </a:cubicBezTo>
                  <a:cubicBezTo>
                    <a:pt x="3218" y="1770"/>
                    <a:pt x="3244" y="1774"/>
                    <a:pt x="3250" y="1778"/>
                  </a:cubicBezTo>
                  <a:cubicBezTo>
                    <a:pt x="3264" y="1788"/>
                    <a:pt x="3281" y="1787"/>
                    <a:pt x="3328" y="1778"/>
                  </a:cubicBezTo>
                  <a:cubicBezTo>
                    <a:pt x="3387" y="1768"/>
                    <a:pt x="3399" y="1794"/>
                    <a:pt x="3383" y="1850"/>
                  </a:cubicBezTo>
                  <a:cubicBezTo>
                    <a:pt x="3378" y="1871"/>
                    <a:pt x="3378" y="1875"/>
                    <a:pt x="3385" y="1886"/>
                  </a:cubicBezTo>
                  <a:cubicBezTo>
                    <a:pt x="3395" y="1902"/>
                    <a:pt x="3416" y="1903"/>
                    <a:pt x="3444" y="1891"/>
                  </a:cubicBezTo>
                  <a:cubicBezTo>
                    <a:pt x="3471" y="1879"/>
                    <a:pt x="3481" y="1885"/>
                    <a:pt x="3503" y="1924"/>
                  </a:cubicBezTo>
                  <a:cubicBezTo>
                    <a:pt x="3525" y="1961"/>
                    <a:pt x="3541" y="1974"/>
                    <a:pt x="3566" y="1974"/>
                  </a:cubicBezTo>
                  <a:cubicBezTo>
                    <a:pt x="3583" y="1974"/>
                    <a:pt x="3597" y="1967"/>
                    <a:pt x="3639" y="1939"/>
                  </a:cubicBezTo>
                  <a:cubicBezTo>
                    <a:pt x="3669" y="1919"/>
                    <a:pt x="3677" y="1918"/>
                    <a:pt x="3677" y="1934"/>
                  </a:cubicBezTo>
                  <a:cubicBezTo>
                    <a:pt x="3677" y="1938"/>
                    <a:pt x="3682" y="1947"/>
                    <a:pt x="3688" y="1953"/>
                  </a:cubicBezTo>
                  <a:cubicBezTo>
                    <a:pt x="3697" y="1962"/>
                    <a:pt x="3705" y="1964"/>
                    <a:pt x="3729" y="1964"/>
                  </a:cubicBezTo>
                  <a:cubicBezTo>
                    <a:pt x="3745" y="1964"/>
                    <a:pt x="3759" y="1966"/>
                    <a:pt x="3759" y="1968"/>
                  </a:cubicBezTo>
                  <a:cubicBezTo>
                    <a:pt x="3759" y="1971"/>
                    <a:pt x="3754" y="1983"/>
                    <a:pt x="3749" y="1996"/>
                  </a:cubicBezTo>
                  <a:cubicBezTo>
                    <a:pt x="3743" y="2011"/>
                    <a:pt x="3740" y="2025"/>
                    <a:pt x="3742" y="2032"/>
                  </a:cubicBezTo>
                  <a:cubicBezTo>
                    <a:pt x="3746" y="2049"/>
                    <a:pt x="3778" y="2064"/>
                    <a:pt x="3812" y="2064"/>
                  </a:cubicBezTo>
                  <a:cubicBezTo>
                    <a:pt x="3872" y="2064"/>
                    <a:pt x="3888" y="2078"/>
                    <a:pt x="3928" y="2167"/>
                  </a:cubicBezTo>
                  <a:cubicBezTo>
                    <a:pt x="3947" y="2208"/>
                    <a:pt x="3951" y="2221"/>
                    <a:pt x="3946" y="2224"/>
                  </a:cubicBezTo>
                  <a:cubicBezTo>
                    <a:pt x="3942" y="2226"/>
                    <a:pt x="3914" y="2247"/>
                    <a:pt x="3884" y="2271"/>
                  </a:cubicBezTo>
                  <a:cubicBezTo>
                    <a:pt x="3831" y="2313"/>
                    <a:pt x="3782" y="2342"/>
                    <a:pt x="3761" y="2344"/>
                  </a:cubicBezTo>
                  <a:cubicBezTo>
                    <a:pt x="3736" y="2346"/>
                    <a:pt x="3728" y="2342"/>
                    <a:pt x="3697" y="2312"/>
                  </a:cubicBezTo>
                  <a:cubicBezTo>
                    <a:pt x="3651" y="2265"/>
                    <a:pt x="3632" y="2254"/>
                    <a:pt x="3605" y="2254"/>
                  </a:cubicBezTo>
                  <a:cubicBezTo>
                    <a:pt x="3574" y="2254"/>
                    <a:pt x="3557" y="2267"/>
                    <a:pt x="3528" y="2311"/>
                  </a:cubicBezTo>
                  <a:cubicBezTo>
                    <a:pt x="3497" y="2358"/>
                    <a:pt x="3472" y="2373"/>
                    <a:pt x="3446" y="2359"/>
                  </a:cubicBezTo>
                  <a:cubicBezTo>
                    <a:pt x="3441" y="2356"/>
                    <a:pt x="3428" y="2340"/>
                    <a:pt x="3416" y="2322"/>
                  </a:cubicBezTo>
                  <a:cubicBezTo>
                    <a:pt x="3384" y="2276"/>
                    <a:pt x="3372" y="2267"/>
                    <a:pt x="3305" y="2234"/>
                  </a:cubicBezTo>
                  <a:cubicBezTo>
                    <a:pt x="3229" y="2196"/>
                    <a:pt x="3186" y="2184"/>
                    <a:pt x="3135" y="2184"/>
                  </a:cubicBezTo>
                  <a:cubicBezTo>
                    <a:pt x="3098" y="2184"/>
                    <a:pt x="3094" y="2185"/>
                    <a:pt x="3080" y="2197"/>
                  </a:cubicBezTo>
                  <a:cubicBezTo>
                    <a:pt x="3072" y="2205"/>
                    <a:pt x="3056" y="2230"/>
                    <a:pt x="3045" y="2254"/>
                  </a:cubicBezTo>
                  <a:lnTo>
                    <a:pt x="3025" y="2296"/>
                  </a:lnTo>
                  <a:lnTo>
                    <a:pt x="2987" y="2299"/>
                  </a:lnTo>
                  <a:cubicBezTo>
                    <a:pt x="2954" y="2301"/>
                    <a:pt x="2948" y="2303"/>
                    <a:pt x="2938" y="2314"/>
                  </a:cubicBezTo>
                  <a:cubicBezTo>
                    <a:pt x="2919" y="2337"/>
                    <a:pt x="2906" y="2382"/>
                    <a:pt x="2904" y="2425"/>
                  </a:cubicBezTo>
                  <a:lnTo>
                    <a:pt x="2903" y="2465"/>
                  </a:lnTo>
                  <a:lnTo>
                    <a:pt x="2876" y="2481"/>
                  </a:lnTo>
                  <a:cubicBezTo>
                    <a:pt x="2832" y="2506"/>
                    <a:pt x="2819" y="2521"/>
                    <a:pt x="2821" y="2541"/>
                  </a:cubicBezTo>
                  <a:cubicBezTo>
                    <a:pt x="2823" y="2557"/>
                    <a:pt x="2820" y="2562"/>
                    <a:pt x="2781" y="2603"/>
                  </a:cubicBezTo>
                  <a:cubicBezTo>
                    <a:pt x="2728" y="2659"/>
                    <a:pt x="2722" y="2675"/>
                    <a:pt x="2740" y="2712"/>
                  </a:cubicBezTo>
                  <a:cubicBezTo>
                    <a:pt x="2755" y="2742"/>
                    <a:pt x="2755" y="2743"/>
                    <a:pt x="2746" y="2743"/>
                  </a:cubicBezTo>
                  <a:cubicBezTo>
                    <a:pt x="2730" y="2743"/>
                    <a:pt x="2711" y="2758"/>
                    <a:pt x="2705" y="2774"/>
                  </a:cubicBezTo>
                  <a:cubicBezTo>
                    <a:pt x="2702" y="2783"/>
                    <a:pt x="2698" y="2819"/>
                    <a:pt x="2695" y="2855"/>
                  </a:cubicBezTo>
                  <a:cubicBezTo>
                    <a:pt x="2692" y="2891"/>
                    <a:pt x="2689" y="2928"/>
                    <a:pt x="2687" y="2937"/>
                  </a:cubicBezTo>
                  <a:cubicBezTo>
                    <a:pt x="2680" y="2980"/>
                    <a:pt x="2659" y="2998"/>
                    <a:pt x="2635" y="2981"/>
                  </a:cubicBezTo>
                  <a:lnTo>
                    <a:pt x="2635" y="2981"/>
                  </a:lnTo>
                  <a:lnTo>
                    <a:pt x="2635" y="2981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60" name="Freeform 37">
              <a:extLst>
                <a:ext uri="{FF2B5EF4-FFF2-40B4-BE49-F238E27FC236}">
                  <a16:creationId xmlns:a16="http://schemas.microsoft.com/office/drawing/2014/main" id="{8A9D2619-F25B-430C-8DEE-AAD54A151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8078" y="4406553"/>
              <a:ext cx="1597697" cy="1373631"/>
            </a:xfrm>
            <a:custGeom>
              <a:avLst/>
              <a:gdLst>
                <a:gd name="T0" fmla="*/ 1006 w 2392"/>
                <a:gd name="T1" fmla="*/ 1989 h 2055"/>
                <a:gd name="T2" fmla="*/ 879 w 2392"/>
                <a:gd name="T3" fmla="*/ 1876 h 2055"/>
                <a:gd name="T4" fmla="*/ 832 w 2392"/>
                <a:gd name="T5" fmla="*/ 1841 h 2055"/>
                <a:gd name="T6" fmla="*/ 761 w 2392"/>
                <a:gd name="T7" fmla="*/ 1774 h 2055"/>
                <a:gd name="T8" fmla="*/ 738 w 2392"/>
                <a:gd name="T9" fmla="*/ 1731 h 2055"/>
                <a:gd name="T10" fmla="*/ 583 w 2392"/>
                <a:gd name="T11" fmla="*/ 1749 h 2055"/>
                <a:gd name="T12" fmla="*/ 464 w 2392"/>
                <a:gd name="T13" fmla="*/ 1708 h 2055"/>
                <a:gd name="T14" fmla="*/ 461 w 2392"/>
                <a:gd name="T15" fmla="*/ 1618 h 2055"/>
                <a:gd name="T16" fmla="*/ 291 w 2392"/>
                <a:gd name="T17" fmla="*/ 1579 h 2055"/>
                <a:gd name="T18" fmla="*/ 223 w 2392"/>
                <a:gd name="T19" fmla="*/ 1543 h 2055"/>
                <a:gd name="T20" fmla="*/ 217 w 2392"/>
                <a:gd name="T21" fmla="*/ 1520 h 2055"/>
                <a:gd name="T22" fmla="*/ 161 w 2392"/>
                <a:gd name="T23" fmla="*/ 1381 h 2055"/>
                <a:gd name="T24" fmla="*/ 26 w 2392"/>
                <a:gd name="T25" fmla="*/ 1440 h 2055"/>
                <a:gd name="T26" fmla="*/ 10 w 2392"/>
                <a:gd name="T27" fmla="*/ 1426 h 2055"/>
                <a:gd name="T28" fmla="*/ 0 w 2392"/>
                <a:gd name="T29" fmla="*/ 1376 h 2055"/>
                <a:gd name="T30" fmla="*/ 58 w 2392"/>
                <a:gd name="T31" fmla="*/ 1319 h 2055"/>
                <a:gd name="T32" fmla="*/ 151 w 2392"/>
                <a:gd name="T33" fmla="*/ 1230 h 2055"/>
                <a:gd name="T34" fmla="*/ 83 w 2392"/>
                <a:gd name="T35" fmla="*/ 1129 h 2055"/>
                <a:gd name="T36" fmla="*/ 50 w 2392"/>
                <a:gd name="T37" fmla="*/ 1025 h 2055"/>
                <a:gd name="T38" fmla="*/ 71 w 2392"/>
                <a:gd name="T39" fmla="*/ 884 h 2055"/>
                <a:gd name="T40" fmla="*/ 112 w 2392"/>
                <a:gd name="T41" fmla="*/ 831 h 2055"/>
                <a:gd name="T42" fmla="*/ 251 w 2392"/>
                <a:gd name="T43" fmla="*/ 783 h 2055"/>
                <a:gd name="T44" fmla="*/ 382 w 2392"/>
                <a:gd name="T45" fmla="*/ 666 h 2055"/>
                <a:gd name="T46" fmla="*/ 382 w 2392"/>
                <a:gd name="T47" fmla="*/ 522 h 2055"/>
                <a:gd name="T48" fmla="*/ 425 w 2392"/>
                <a:gd name="T49" fmla="*/ 475 h 2055"/>
                <a:gd name="T50" fmla="*/ 532 w 2392"/>
                <a:gd name="T51" fmla="*/ 529 h 2055"/>
                <a:gd name="T52" fmla="*/ 655 w 2392"/>
                <a:gd name="T53" fmla="*/ 592 h 2055"/>
                <a:gd name="T54" fmla="*/ 713 w 2392"/>
                <a:gd name="T55" fmla="*/ 468 h 2055"/>
                <a:gd name="T56" fmla="*/ 822 w 2392"/>
                <a:gd name="T57" fmla="*/ 450 h 2055"/>
                <a:gd name="T58" fmla="*/ 959 w 2392"/>
                <a:gd name="T59" fmla="*/ 353 h 2055"/>
                <a:gd name="T60" fmla="*/ 1010 w 2392"/>
                <a:gd name="T61" fmla="*/ 280 h 2055"/>
                <a:gd name="T62" fmla="*/ 1169 w 2392"/>
                <a:gd name="T63" fmla="*/ 316 h 2055"/>
                <a:gd name="T64" fmla="*/ 1222 w 2392"/>
                <a:gd name="T65" fmla="*/ 242 h 2055"/>
                <a:gd name="T66" fmla="*/ 1265 w 2392"/>
                <a:gd name="T67" fmla="*/ 142 h 2055"/>
                <a:gd name="T68" fmla="*/ 1321 w 2392"/>
                <a:gd name="T69" fmla="*/ 62 h 2055"/>
                <a:gd name="T70" fmla="*/ 1450 w 2392"/>
                <a:gd name="T71" fmla="*/ 44 h 2055"/>
                <a:gd name="T72" fmla="*/ 1499 w 2392"/>
                <a:gd name="T73" fmla="*/ 4 h 2055"/>
                <a:gd name="T74" fmla="*/ 1626 w 2392"/>
                <a:gd name="T75" fmla="*/ 101 h 2055"/>
                <a:gd name="T76" fmla="*/ 1817 w 2392"/>
                <a:gd name="T77" fmla="*/ 48 h 2055"/>
                <a:gd name="T78" fmla="*/ 1861 w 2392"/>
                <a:gd name="T79" fmla="*/ 72 h 2055"/>
                <a:gd name="T80" fmla="*/ 1907 w 2392"/>
                <a:gd name="T81" fmla="*/ 52 h 2055"/>
                <a:gd name="T82" fmla="*/ 1970 w 2392"/>
                <a:gd name="T83" fmla="*/ 120 h 2055"/>
                <a:gd name="T84" fmla="*/ 2130 w 2392"/>
                <a:gd name="T85" fmla="*/ 107 h 2055"/>
                <a:gd name="T86" fmla="*/ 2268 w 2392"/>
                <a:gd name="T87" fmla="*/ 253 h 2055"/>
                <a:gd name="T88" fmla="*/ 2293 w 2392"/>
                <a:gd name="T89" fmla="*/ 313 h 2055"/>
                <a:gd name="T90" fmla="*/ 2337 w 2392"/>
                <a:gd name="T91" fmla="*/ 380 h 2055"/>
                <a:gd name="T92" fmla="*/ 2378 w 2392"/>
                <a:gd name="T93" fmla="*/ 414 h 2055"/>
                <a:gd name="T94" fmla="*/ 2384 w 2392"/>
                <a:gd name="T95" fmla="*/ 475 h 2055"/>
                <a:gd name="T96" fmla="*/ 2146 w 2392"/>
                <a:gd name="T97" fmla="*/ 636 h 2055"/>
                <a:gd name="T98" fmla="*/ 1967 w 2392"/>
                <a:gd name="T99" fmla="*/ 746 h 2055"/>
                <a:gd name="T100" fmla="*/ 1943 w 2392"/>
                <a:gd name="T101" fmla="*/ 788 h 2055"/>
                <a:gd name="T102" fmla="*/ 1865 w 2392"/>
                <a:gd name="T103" fmla="*/ 1152 h 2055"/>
                <a:gd name="T104" fmla="*/ 1853 w 2392"/>
                <a:gd name="T105" fmla="*/ 1358 h 2055"/>
                <a:gd name="T106" fmla="*/ 1687 w 2392"/>
                <a:gd name="T107" fmla="*/ 1506 h 2055"/>
                <a:gd name="T108" fmla="*/ 1499 w 2392"/>
                <a:gd name="T109" fmla="*/ 1653 h 2055"/>
                <a:gd name="T110" fmla="*/ 1368 w 2392"/>
                <a:gd name="T111" fmla="*/ 1820 h 2055"/>
                <a:gd name="T112" fmla="*/ 1188 w 2392"/>
                <a:gd name="T113" fmla="*/ 1928 h 2055"/>
                <a:gd name="T114" fmla="*/ 1051 w 2392"/>
                <a:gd name="T115" fmla="*/ 2048 h 2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92" h="2055">
                  <a:moveTo>
                    <a:pt x="1051" y="2048"/>
                  </a:moveTo>
                  <a:cubicBezTo>
                    <a:pt x="1032" y="2044"/>
                    <a:pt x="1031" y="2042"/>
                    <a:pt x="1006" y="1989"/>
                  </a:cubicBezTo>
                  <a:cubicBezTo>
                    <a:pt x="979" y="1931"/>
                    <a:pt x="955" y="1898"/>
                    <a:pt x="933" y="1886"/>
                  </a:cubicBezTo>
                  <a:cubicBezTo>
                    <a:pt x="926" y="1883"/>
                    <a:pt x="902" y="1878"/>
                    <a:pt x="879" y="1876"/>
                  </a:cubicBezTo>
                  <a:cubicBezTo>
                    <a:pt x="857" y="1874"/>
                    <a:pt x="836" y="1871"/>
                    <a:pt x="831" y="1868"/>
                  </a:cubicBezTo>
                  <a:cubicBezTo>
                    <a:pt x="823" y="1864"/>
                    <a:pt x="823" y="1862"/>
                    <a:pt x="832" y="1841"/>
                  </a:cubicBezTo>
                  <a:cubicBezTo>
                    <a:pt x="852" y="1793"/>
                    <a:pt x="841" y="1774"/>
                    <a:pt x="791" y="1774"/>
                  </a:cubicBezTo>
                  <a:lnTo>
                    <a:pt x="761" y="1774"/>
                  </a:lnTo>
                  <a:lnTo>
                    <a:pt x="756" y="1754"/>
                  </a:lnTo>
                  <a:cubicBezTo>
                    <a:pt x="751" y="1740"/>
                    <a:pt x="747" y="1733"/>
                    <a:pt x="738" y="1731"/>
                  </a:cubicBezTo>
                  <a:cubicBezTo>
                    <a:pt x="722" y="1727"/>
                    <a:pt x="709" y="1732"/>
                    <a:pt x="668" y="1760"/>
                  </a:cubicBezTo>
                  <a:cubicBezTo>
                    <a:pt x="618" y="1793"/>
                    <a:pt x="610" y="1792"/>
                    <a:pt x="583" y="1749"/>
                  </a:cubicBezTo>
                  <a:cubicBezTo>
                    <a:pt x="548" y="1693"/>
                    <a:pt x="534" y="1686"/>
                    <a:pt x="489" y="1703"/>
                  </a:cubicBezTo>
                  <a:cubicBezTo>
                    <a:pt x="477" y="1707"/>
                    <a:pt x="465" y="1710"/>
                    <a:pt x="464" y="1708"/>
                  </a:cubicBezTo>
                  <a:cubicBezTo>
                    <a:pt x="463" y="1707"/>
                    <a:pt x="465" y="1696"/>
                    <a:pt x="469" y="1684"/>
                  </a:cubicBezTo>
                  <a:cubicBezTo>
                    <a:pt x="480" y="1650"/>
                    <a:pt x="478" y="1632"/>
                    <a:pt x="461" y="1618"/>
                  </a:cubicBezTo>
                  <a:cubicBezTo>
                    <a:pt x="441" y="1600"/>
                    <a:pt x="420" y="1597"/>
                    <a:pt x="369" y="1606"/>
                  </a:cubicBezTo>
                  <a:cubicBezTo>
                    <a:pt x="314" y="1615"/>
                    <a:pt x="306" y="1612"/>
                    <a:pt x="291" y="1579"/>
                  </a:cubicBezTo>
                  <a:cubicBezTo>
                    <a:pt x="285" y="1565"/>
                    <a:pt x="276" y="1550"/>
                    <a:pt x="271" y="1544"/>
                  </a:cubicBezTo>
                  <a:cubicBezTo>
                    <a:pt x="261" y="1532"/>
                    <a:pt x="239" y="1532"/>
                    <a:pt x="223" y="1543"/>
                  </a:cubicBezTo>
                  <a:cubicBezTo>
                    <a:pt x="216" y="1547"/>
                    <a:pt x="210" y="1550"/>
                    <a:pt x="209" y="1549"/>
                  </a:cubicBezTo>
                  <a:cubicBezTo>
                    <a:pt x="208" y="1548"/>
                    <a:pt x="212" y="1535"/>
                    <a:pt x="217" y="1520"/>
                  </a:cubicBezTo>
                  <a:cubicBezTo>
                    <a:pt x="232" y="1477"/>
                    <a:pt x="223" y="1418"/>
                    <a:pt x="198" y="1392"/>
                  </a:cubicBezTo>
                  <a:cubicBezTo>
                    <a:pt x="186" y="1380"/>
                    <a:pt x="182" y="1379"/>
                    <a:pt x="161" y="1381"/>
                  </a:cubicBezTo>
                  <a:cubicBezTo>
                    <a:pt x="142" y="1382"/>
                    <a:pt x="126" y="1389"/>
                    <a:pt x="91" y="1411"/>
                  </a:cubicBezTo>
                  <a:cubicBezTo>
                    <a:pt x="55" y="1434"/>
                    <a:pt x="42" y="1440"/>
                    <a:pt x="26" y="1440"/>
                  </a:cubicBezTo>
                  <a:lnTo>
                    <a:pt x="5" y="1440"/>
                  </a:lnTo>
                  <a:lnTo>
                    <a:pt x="10" y="1426"/>
                  </a:lnTo>
                  <a:cubicBezTo>
                    <a:pt x="14" y="1414"/>
                    <a:pt x="14" y="1408"/>
                    <a:pt x="7" y="1395"/>
                  </a:cubicBezTo>
                  <a:cubicBezTo>
                    <a:pt x="3" y="1386"/>
                    <a:pt x="0" y="1377"/>
                    <a:pt x="0" y="1376"/>
                  </a:cubicBezTo>
                  <a:cubicBezTo>
                    <a:pt x="0" y="1375"/>
                    <a:pt x="8" y="1376"/>
                    <a:pt x="19" y="1378"/>
                  </a:cubicBezTo>
                  <a:cubicBezTo>
                    <a:pt x="51" y="1383"/>
                    <a:pt x="64" y="1363"/>
                    <a:pt x="58" y="1319"/>
                  </a:cubicBezTo>
                  <a:cubicBezTo>
                    <a:pt x="52" y="1285"/>
                    <a:pt x="56" y="1280"/>
                    <a:pt x="89" y="1280"/>
                  </a:cubicBezTo>
                  <a:cubicBezTo>
                    <a:pt x="120" y="1280"/>
                    <a:pt x="131" y="1271"/>
                    <a:pt x="151" y="1230"/>
                  </a:cubicBezTo>
                  <a:cubicBezTo>
                    <a:pt x="184" y="1162"/>
                    <a:pt x="162" y="1104"/>
                    <a:pt x="109" y="1120"/>
                  </a:cubicBezTo>
                  <a:cubicBezTo>
                    <a:pt x="98" y="1123"/>
                    <a:pt x="87" y="1127"/>
                    <a:pt x="83" y="1129"/>
                  </a:cubicBezTo>
                  <a:cubicBezTo>
                    <a:pt x="77" y="1131"/>
                    <a:pt x="76" y="1130"/>
                    <a:pt x="81" y="1121"/>
                  </a:cubicBezTo>
                  <a:cubicBezTo>
                    <a:pt x="89" y="1105"/>
                    <a:pt x="85" y="1090"/>
                    <a:pt x="50" y="1025"/>
                  </a:cubicBezTo>
                  <a:cubicBezTo>
                    <a:pt x="11" y="952"/>
                    <a:pt x="9" y="940"/>
                    <a:pt x="28" y="910"/>
                  </a:cubicBezTo>
                  <a:cubicBezTo>
                    <a:pt x="50" y="876"/>
                    <a:pt x="53" y="874"/>
                    <a:pt x="71" y="884"/>
                  </a:cubicBezTo>
                  <a:cubicBezTo>
                    <a:pt x="84" y="892"/>
                    <a:pt x="87" y="892"/>
                    <a:pt x="93" y="886"/>
                  </a:cubicBezTo>
                  <a:cubicBezTo>
                    <a:pt x="97" y="881"/>
                    <a:pt x="105" y="857"/>
                    <a:pt x="112" y="831"/>
                  </a:cubicBezTo>
                  <a:cubicBezTo>
                    <a:pt x="119" y="805"/>
                    <a:pt x="127" y="782"/>
                    <a:pt x="131" y="780"/>
                  </a:cubicBezTo>
                  <a:cubicBezTo>
                    <a:pt x="141" y="773"/>
                    <a:pt x="226" y="775"/>
                    <a:pt x="251" y="783"/>
                  </a:cubicBezTo>
                  <a:cubicBezTo>
                    <a:pt x="289" y="795"/>
                    <a:pt x="305" y="783"/>
                    <a:pt x="327" y="722"/>
                  </a:cubicBezTo>
                  <a:cubicBezTo>
                    <a:pt x="342" y="681"/>
                    <a:pt x="350" y="673"/>
                    <a:pt x="382" y="666"/>
                  </a:cubicBezTo>
                  <a:cubicBezTo>
                    <a:pt x="433" y="655"/>
                    <a:pt x="440" y="623"/>
                    <a:pt x="405" y="564"/>
                  </a:cubicBezTo>
                  <a:cubicBezTo>
                    <a:pt x="394" y="547"/>
                    <a:pt x="384" y="528"/>
                    <a:pt x="382" y="522"/>
                  </a:cubicBezTo>
                  <a:cubicBezTo>
                    <a:pt x="376" y="502"/>
                    <a:pt x="406" y="436"/>
                    <a:pt x="421" y="436"/>
                  </a:cubicBezTo>
                  <a:cubicBezTo>
                    <a:pt x="427" y="436"/>
                    <a:pt x="427" y="443"/>
                    <a:pt x="425" y="475"/>
                  </a:cubicBezTo>
                  <a:cubicBezTo>
                    <a:pt x="422" y="514"/>
                    <a:pt x="422" y="515"/>
                    <a:pt x="435" y="525"/>
                  </a:cubicBezTo>
                  <a:cubicBezTo>
                    <a:pt x="451" y="538"/>
                    <a:pt x="478" y="539"/>
                    <a:pt x="532" y="529"/>
                  </a:cubicBezTo>
                  <a:cubicBezTo>
                    <a:pt x="576" y="521"/>
                    <a:pt x="584" y="525"/>
                    <a:pt x="598" y="561"/>
                  </a:cubicBezTo>
                  <a:cubicBezTo>
                    <a:pt x="612" y="598"/>
                    <a:pt x="626" y="606"/>
                    <a:pt x="655" y="592"/>
                  </a:cubicBezTo>
                  <a:cubicBezTo>
                    <a:pt x="680" y="581"/>
                    <a:pt x="692" y="567"/>
                    <a:pt x="709" y="534"/>
                  </a:cubicBezTo>
                  <a:cubicBezTo>
                    <a:pt x="723" y="506"/>
                    <a:pt x="725" y="486"/>
                    <a:pt x="713" y="468"/>
                  </a:cubicBezTo>
                  <a:cubicBezTo>
                    <a:pt x="706" y="457"/>
                    <a:pt x="706" y="455"/>
                    <a:pt x="712" y="451"/>
                  </a:cubicBezTo>
                  <a:cubicBezTo>
                    <a:pt x="716" y="448"/>
                    <a:pt x="762" y="448"/>
                    <a:pt x="822" y="450"/>
                  </a:cubicBezTo>
                  <a:cubicBezTo>
                    <a:pt x="912" y="452"/>
                    <a:pt x="928" y="452"/>
                    <a:pt x="941" y="445"/>
                  </a:cubicBezTo>
                  <a:cubicBezTo>
                    <a:pt x="975" y="427"/>
                    <a:pt x="983" y="385"/>
                    <a:pt x="959" y="353"/>
                  </a:cubicBezTo>
                  <a:cubicBezTo>
                    <a:pt x="926" y="311"/>
                    <a:pt x="926" y="307"/>
                    <a:pt x="955" y="322"/>
                  </a:cubicBezTo>
                  <a:cubicBezTo>
                    <a:pt x="989" y="339"/>
                    <a:pt x="1010" y="323"/>
                    <a:pt x="1010" y="280"/>
                  </a:cubicBezTo>
                  <a:cubicBezTo>
                    <a:pt x="1010" y="240"/>
                    <a:pt x="1024" y="244"/>
                    <a:pt x="1049" y="290"/>
                  </a:cubicBezTo>
                  <a:cubicBezTo>
                    <a:pt x="1073" y="335"/>
                    <a:pt x="1098" y="340"/>
                    <a:pt x="1169" y="316"/>
                  </a:cubicBezTo>
                  <a:cubicBezTo>
                    <a:pt x="1199" y="305"/>
                    <a:pt x="1213" y="295"/>
                    <a:pt x="1210" y="284"/>
                  </a:cubicBezTo>
                  <a:cubicBezTo>
                    <a:pt x="1201" y="255"/>
                    <a:pt x="1202" y="252"/>
                    <a:pt x="1222" y="242"/>
                  </a:cubicBezTo>
                  <a:cubicBezTo>
                    <a:pt x="1252" y="226"/>
                    <a:pt x="1256" y="203"/>
                    <a:pt x="1235" y="178"/>
                  </a:cubicBezTo>
                  <a:cubicBezTo>
                    <a:pt x="1221" y="162"/>
                    <a:pt x="1227" y="153"/>
                    <a:pt x="1265" y="142"/>
                  </a:cubicBezTo>
                  <a:cubicBezTo>
                    <a:pt x="1308" y="128"/>
                    <a:pt x="1324" y="111"/>
                    <a:pt x="1320" y="82"/>
                  </a:cubicBezTo>
                  <a:cubicBezTo>
                    <a:pt x="1318" y="71"/>
                    <a:pt x="1319" y="62"/>
                    <a:pt x="1321" y="62"/>
                  </a:cubicBezTo>
                  <a:cubicBezTo>
                    <a:pt x="1323" y="62"/>
                    <a:pt x="1338" y="70"/>
                    <a:pt x="1354" y="79"/>
                  </a:cubicBezTo>
                  <a:cubicBezTo>
                    <a:pt x="1409" y="111"/>
                    <a:pt x="1437" y="100"/>
                    <a:pt x="1450" y="44"/>
                  </a:cubicBezTo>
                  <a:cubicBezTo>
                    <a:pt x="1454" y="26"/>
                    <a:pt x="1458" y="10"/>
                    <a:pt x="1459" y="9"/>
                  </a:cubicBezTo>
                  <a:cubicBezTo>
                    <a:pt x="1460" y="8"/>
                    <a:pt x="1478" y="6"/>
                    <a:pt x="1499" y="4"/>
                  </a:cubicBezTo>
                  <a:cubicBezTo>
                    <a:pt x="1545" y="0"/>
                    <a:pt x="1550" y="4"/>
                    <a:pt x="1558" y="52"/>
                  </a:cubicBezTo>
                  <a:cubicBezTo>
                    <a:pt x="1566" y="98"/>
                    <a:pt x="1573" y="104"/>
                    <a:pt x="1626" y="101"/>
                  </a:cubicBezTo>
                  <a:cubicBezTo>
                    <a:pt x="1659" y="99"/>
                    <a:pt x="1680" y="94"/>
                    <a:pt x="1732" y="76"/>
                  </a:cubicBezTo>
                  <a:cubicBezTo>
                    <a:pt x="1768" y="63"/>
                    <a:pt x="1806" y="50"/>
                    <a:pt x="1817" y="48"/>
                  </a:cubicBezTo>
                  <a:cubicBezTo>
                    <a:pt x="1835" y="44"/>
                    <a:pt x="1836" y="44"/>
                    <a:pt x="1841" y="58"/>
                  </a:cubicBezTo>
                  <a:cubicBezTo>
                    <a:pt x="1845" y="69"/>
                    <a:pt x="1850" y="72"/>
                    <a:pt x="1861" y="72"/>
                  </a:cubicBezTo>
                  <a:cubicBezTo>
                    <a:pt x="1869" y="72"/>
                    <a:pt x="1880" y="67"/>
                    <a:pt x="1887" y="62"/>
                  </a:cubicBezTo>
                  <a:cubicBezTo>
                    <a:pt x="1894" y="56"/>
                    <a:pt x="1903" y="52"/>
                    <a:pt x="1907" y="52"/>
                  </a:cubicBezTo>
                  <a:cubicBezTo>
                    <a:pt x="1911" y="52"/>
                    <a:pt x="1924" y="66"/>
                    <a:pt x="1937" y="82"/>
                  </a:cubicBezTo>
                  <a:cubicBezTo>
                    <a:pt x="1949" y="99"/>
                    <a:pt x="1964" y="116"/>
                    <a:pt x="1970" y="120"/>
                  </a:cubicBezTo>
                  <a:cubicBezTo>
                    <a:pt x="1987" y="131"/>
                    <a:pt x="2030" y="130"/>
                    <a:pt x="2077" y="118"/>
                  </a:cubicBezTo>
                  <a:cubicBezTo>
                    <a:pt x="2098" y="112"/>
                    <a:pt x="2122" y="107"/>
                    <a:pt x="2130" y="107"/>
                  </a:cubicBezTo>
                  <a:cubicBezTo>
                    <a:pt x="2153" y="107"/>
                    <a:pt x="2168" y="123"/>
                    <a:pt x="2182" y="163"/>
                  </a:cubicBezTo>
                  <a:cubicBezTo>
                    <a:pt x="2205" y="227"/>
                    <a:pt x="2209" y="231"/>
                    <a:pt x="2268" y="253"/>
                  </a:cubicBezTo>
                  <a:lnTo>
                    <a:pt x="2288" y="260"/>
                  </a:lnTo>
                  <a:lnTo>
                    <a:pt x="2293" y="313"/>
                  </a:lnTo>
                  <a:cubicBezTo>
                    <a:pt x="2295" y="342"/>
                    <a:pt x="2300" y="369"/>
                    <a:pt x="2303" y="372"/>
                  </a:cubicBezTo>
                  <a:cubicBezTo>
                    <a:pt x="2307" y="376"/>
                    <a:pt x="2322" y="379"/>
                    <a:pt x="2337" y="380"/>
                  </a:cubicBezTo>
                  <a:lnTo>
                    <a:pt x="2365" y="383"/>
                  </a:lnTo>
                  <a:lnTo>
                    <a:pt x="2378" y="414"/>
                  </a:lnTo>
                  <a:lnTo>
                    <a:pt x="2392" y="445"/>
                  </a:lnTo>
                  <a:lnTo>
                    <a:pt x="2384" y="475"/>
                  </a:lnTo>
                  <a:cubicBezTo>
                    <a:pt x="2371" y="520"/>
                    <a:pt x="2355" y="544"/>
                    <a:pt x="2325" y="563"/>
                  </a:cubicBezTo>
                  <a:cubicBezTo>
                    <a:pt x="2286" y="587"/>
                    <a:pt x="2273" y="592"/>
                    <a:pt x="2146" y="636"/>
                  </a:cubicBezTo>
                  <a:cubicBezTo>
                    <a:pt x="2084" y="657"/>
                    <a:pt x="2018" y="682"/>
                    <a:pt x="2000" y="691"/>
                  </a:cubicBezTo>
                  <a:cubicBezTo>
                    <a:pt x="1964" y="709"/>
                    <a:pt x="1958" y="719"/>
                    <a:pt x="1967" y="746"/>
                  </a:cubicBezTo>
                  <a:cubicBezTo>
                    <a:pt x="1970" y="755"/>
                    <a:pt x="1972" y="763"/>
                    <a:pt x="1972" y="763"/>
                  </a:cubicBezTo>
                  <a:cubicBezTo>
                    <a:pt x="1972" y="764"/>
                    <a:pt x="1959" y="775"/>
                    <a:pt x="1943" y="788"/>
                  </a:cubicBezTo>
                  <a:cubicBezTo>
                    <a:pt x="1898" y="824"/>
                    <a:pt x="1898" y="826"/>
                    <a:pt x="1899" y="969"/>
                  </a:cubicBezTo>
                  <a:cubicBezTo>
                    <a:pt x="1901" y="1105"/>
                    <a:pt x="1901" y="1104"/>
                    <a:pt x="1865" y="1152"/>
                  </a:cubicBezTo>
                  <a:cubicBezTo>
                    <a:pt x="1838" y="1187"/>
                    <a:pt x="1837" y="1197"/>
                    <a:pt x="1855" y="1250"/>
                  </a:cubicBezTo>
                  <a:cubicBezTo>
                    <a:pt x="1870" y="1296"/>
                    <a:pt x="1870" y="1314"/>
                    <a:pt x="1853" y="1358"/>
                  </a:cubicBezTo>
                  <a:cubicBezTo>
                    <a:pt x="1828" y="1423"/>
                    <a:pt x="1784" y="1482"/>
                    <a:pt x="1744" y="1504"/>
                  </a:cubicBezTo>
                  <a:cubicBezTo>
                    <a:pt x="1721" y="1517"/>
                    <a:pt x="1708" y="1517"/>
                    <a:pt x="1687" y="1506"/>
                  </a:cubicBezTo>
                  <a:cubicBezTo>
                    <a:pt x="1664" y="1494"/>
                    <a:pt x="1586" y="1503"/>
                    <a:pt x="1533" y="1525"/>
                  </a:cubicBezTo>
                  <a:cubicBezTo>
                    <a:pt x="1511" y="1535"/>
                    <a:pt x="1506" y="1552"/>
                    <a:pt x="1499" y="1653"/>
                  </a:cubicBezTo>
                  <a:cubicBezTo>
                    <a:pt x="1492" y="1750"/>
                    <a:pt x="1485" y="1781"/>
                    <a:pt x="1466" y="1805"/>
                  </a:cubicBezTo>
                  <a:cubicBezTo>
                    <a:pt x="1450" y="1826"/>
                    <a:pt x="1434" y="1828"/>
                    <a:pt x="1368" y="1820"/>
                  </a:cubicBezTo>
                  <a:cubicBezTo>
                    <a:pt x="1319" y="1814"/>
                    <a:pt x="1306" y="1814"/>
                    <a:pt x="1286" y="1819"/>
                  </a:cubicBezTo>
                  <a:cubicBezTo>
                    <a:pt x="1253" y="1829"/>
                    <a:pt x="1221" y="1865"/>
                    <a:pt x="1188" y="1928"/>
                  </a:cubicBezTo>
                  <a:cubicBezTo>
                    <a:pt x="1141" y="2020"/>
                    <a:pt x="1111" y="2055"/>
                    <a:pt x="1081" y="2053"/>
                  </a:cubicBezTo>
                  <a:cubicBezTo>
                    <a:pt x="1075" y="2053"/>
                    <a:pt x="1061" y="2051"/>
                    <a:pt x="1051" y="2048"/>
                  </a:cubicBezTo>
                  <a:lnTo>
                    <a:pt x="1051" y="2048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61" name="Freeform 38">
              <a:extLst>
                <a:ext uri="{FF2B5EF4-FFF2-40B4-BE49-F238E27FC236}">
                  <a16:creationId xmlns:a16="http://schemas.microsoft.com/office/drawing/2014/main" id="{05F67C8C-5374-4721-BF17-3D3CC808A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7865" y="4352276"/>
              <a:ext cx="2598346" cy="2102893"/>
            </a:xfrm>
            <a:custGeom>
              <a:avLst/>
              <a:gdLst>
                <a:gd name="T0" fmla="*/ 1020 w 3890"/>
                <a:gd name="T1" fmla="*/ 3052 h 3150"/>
                <a:gd name="T2" fmla="*/ 933 w 3890"/>
                <a:gd name="T3" fmla="*/ 2939 h 3150"/>
                <a:gd name="T4" fmla="*/ 912 w 3890"/>
                <a:gd name="T5" fmla="*/ 2764 h 3150"/>
                <a:gd name="T6" fmla="*/ 627 w 3890"/>
                <a:gd name="T7" fmla="*/ 2529 h 3150"/>
                <a:gd name="T8" fmla="*/ 468 w 3890"/>
                <a:gd name="T9" fmla="*/ 2337 h 3150"/>
                <a:gd name="T10" fmla="*/ 241 w 3890"/>
                <a:gd name="T11" fmla="*/ 2184 h 3150"/>
                <a:gd name="T12" fmla="*/ 119 w 3890"/>
                <a:gd name="T13" fmla="*/ 2002 h 3150"/>
                <a:gd name="T14" fmla="*/ 36 w 3890"/>
                <a:gd name="T15" fmla="*/ 1720 h 3150"/>
                <a:gd name="T16" fmla="*/ 78 w 3890"/>
                <a:gd name="T17" fmla="*/ 1537 h 3150"/>
                <a:gd name="T18" fmla="*/ 112 w 3890"/>
                <a:gd name="T19" fmla="*/ 1433 h 3150"/>
                <a:gd name="T20" fmla="*/ 264 w 3890"/>
                <a:gd name="T21" fmla="*/ 1388 h 3150"/>
                <a:gd name="T22" fmla="*/ 311 w 3890"/>
                <a:gd name="T23" fmla="*/ 1288 h 3150"/>
                <a:gd name="T24" fmla="*/ 369 w 3890"/>
                <a:gd name="T25" fmla="*/ 1069 h 3150"/>
                <a:gd name="T26" fmla="*/ 327 w 3890"/>
                <a:gd name="T27" fmla="*/ 1023 h 3150"/>
                <a:gd name="T28" fmla="*/ 472 w 3890"/>
                <a:gd name="T29" fmla="*/ 817 h 3150"/>
                <a:gd name="T30" fmla="*/ 451 w 3890"/>
                <a:gd name="T31" fmla="*/ 505 h 3150"/>
                <a:gd name="T32" fmla="*/ 405 w 3890"/>
                <a:gd name="T33" fmla="*/ 377 h 3150"/>
                <a:gd name="T34" fmla="*/ 537 w 3890"/>
                <a:gd name="T35" fmla="*/ 307 h 3150"/>
                <a:gd name="T36" fmla="*/ 665 w 3890"/>
                <a:gd name="T37" fmla="*/ 354 h 3150"/>
                <a:gd name="T38" fmla="*/ 886 w 3890"/>
                <a:gd name="T39" fmla="*/ 247 h 3150"/>
                <a:gd name="T40" fmla="*/ 994 w 3890"/>
                <a:gd name="T41" fmla="*/ 281 h 3150"/>
                <a:gd name="T42" fmla="*/ 1339 w 3890"/>
                <a:gd name="T43" fmla="*/ 163 h 3150"/>
                <a:gd name="T44" fmla="*/ 1476 w 3890"/>
                <a:gd name="T45" fmla="*/ 289 h 3150"/>
                <a:gd name="T46" fmla="*/ 1608 w 3890"/>
                <a:gd name="T47" fmla="*/ 250 h 3150"/>
                <a:gd name="T48" fmla="*/ 1759 w 3890"/>
                <a:gd name="T49" fmla="*/ 247 h 3150"/>
                <a:gd name="T50" fmla="*/ 2000 w 3890"/>
                <a:gd name="T51" fmla="*/ 308 h 3150"/>
                <a:gd name="T52" fmla="*/ 2101 w 3890"/>
                <a:gd name="T53" fmla="*/ 319 h 3150"/>
                <a:gd name="T54" fmla="*/ 2240 w 3890"/>
                <a:gd name="T55" fmla="*/ 93 h 3150"/>
                <a:gd name="T56" fmla="*/ 2367 w 3890"/>
                <a:gd name="T57" fmla="*/ 60 h 3150"/>
                <a:gd name="T58" fmla="*/ 2590 w 3890"/>
                <a:gd name="T59" fmla="*/ 226 h 3150"/>
                <a:gd name="T60" fmla="*/ 2546 w 3890"/>
                <a:gd name="T61" fmla="*/ 301 h 3150"/>
                <a:gd name="T62" fmla="*/ 2526 w 3890"/>
                <a:gd name="T63" fmla="*/ 698 h 3150"/>
                <a:gd name="T64" fmla="*/ 2607 w 3890"/>
                <a:gd name="T65" fmla="*/ 936 h 3150"/>
                <a:gd name="T66" fmla="*/ 2824 w 3890"/>
                <a:gd name="T67" fmla="*/ 989 h 3150"/>
                <a:gd name="T68" fmla="*/ 2888 w 3890"/>
                <a:gd name="T69" fmla="*/ 1083 h 3150"/>
                <a:gd name="T70" fmla="*/ 3101 w 3890"/>
                <a:gd name="T71" fmla="*/ 1170 h 3150"/>
                <a:gd name="T72" fmla="*/ 3221 w 3890"/>
                <a:gd name="T73" fmla="*/ 1220 h 3150"/>
                <a:gd name="T74" fmla="*/ 3385 w 3890"/>
                <a:gd name="T75" fmla="*/ 1342 h 3150"/>
                <a:gd name="T76" fmla="*/ 3702 w 3890"/>
                <a:gd name="T77" fmla="*/ 1481 h 3150"/>
                <a:gd name="T78" fmla="*/ 3811 w 3890"/>
                <a:gd name="T79" fmla="*/ 1499 h 3150"/>
                <a:gd name="T80" fmla="*/ 3850 w 3890"/>
                <a:gd name="T81" fmla="*/ 1620 h 3150"/>
                <a:gd name="T82" fmla="*/ 3748 w 3890"/>
                <a:gd name="T83" fmla="*/ 1703 h 3150"/>
                <a:gd name="T84" fmla="*/ 3675 w 3890"/>
                <a:gd name="T85" fmla="*/ 1855 h 3150"/>
                <a:gd name="T86" fmla="*/ 3860 w 3890"/>
                <a:gd name="T87" fmla="*/ 1952 h 3150"/>
                <a:gd name="T88" fmla="*/ 3813 w 3890"/>
                <a:gd name="T89" fmla="*/ 2059 h 3150"/>
                <a:gd name="T90" fmla="*/ 3574 w 3890"/>
                <a:gd name="T91" fmla="*/ 1958 h 3150"/>
                <a:gd name="T92" fmla="*/ 3347 w 3890"/>
                <a:gd name="T93" fmla="*/ 1882 h 3150"/>
                <a:gd name="T94" fmla="*/ 3248 w 3890"/>
                <a:gd name="T95" fmla="*/ 1956 h 3150"/>
                <a:gd name="T96" fmla="*/ 3078 w 3890"/>
                <a:gd name="T97" fmla="*/ 1934 h 3150"/>
                <a:gd name="T98" fmla="*/ 2863 w 3890"/>
                <a:gd name="T99" fmla="*/ 1767 h 3150"/>
                <a:gd name="T100" fmla="*/ 2717 w 3890"/>
                <a:gd name="T101" fmla="*/ 2164 h 3150"/>
                <a:gd name="T102" fmla="*/ 2686 w 3890"/>
                <a:gd name="T103" fmla="*/ 2495 h 3150"/>
                <a:gd name="T104" fmla="*/ 2380 w 3890"/>
                <a:gd name="T105" fmla="*/ 2576 h 3150"/>
                <a:gd name="T106" fmla="*/ 2220 w 3890"/>
                <a:gd name="T107" fmla="*/ 2934 h 3150"/>
                <a:gd name="T108" fmla="*/ 2128 w 3890"/>
                <a:gd name="T109" fmla="*/ 3051 h 3150"/>
                <a:gd name="T110" fmla="*/ 1965 w 3890"/>
                <a:gd name="T111" fmla="*/ 2986 h 3150"/>
                <a:gd name="T112" fmla="*/ 1795 w 3890"/>
                <a:gd name="T113" fmla="*/ 2926 h 3150"/>
                <a:gd name="T114" fmla="*/ 1644 w 3890"/>
                <a:gd name="T115" fmla="*/ 3056 h 3150"/>
                <a:gd name="T116" fmla="*/ 1568 w 3890"/>
                <a:gd name="T117" fmla="*/ 3109 h 3150"/>
                <a:gd name="T118" fmla="*/ 1483 w 3890"/>
                <a:gd name="T119" fmla="*/ 3140 h 3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90" h="3150">
                  <a:moveTo>
                    <a:pt x="1483" y="3140"/>
                  </a:moveTo>
                  <a:cubicBezTo>
                    <a:pt x="1461" y="3120"/>
                    <a:pt x="1408" y="3096"/>
                    <a:pt x="1371" y="3088"/>
                  </a:cubicBezTo>
                  <a:cubicBezTo>
                    <a:pt x="1351" y="3084"/>
                    <a:pt x="1267" y="3075"/>
                    <a:pt x="1184" y="3068"/>
                  </a:cubicBezTo>
                  <a:cubicBezTo>
                    <a:pt x="1101" y="3061"/>
                    <a:pt x="1027" y="3054"/>
                    <a:pt x="1020" y="3052"/>
                  </a:cubicBezTo>
                  <a:cubicBezTo>
                    <a:pt x="1009" y="3050"/>
                    <a:pt x="1007" y="3047"/>
                    <a:pt x="1007" y="3035"/>
                  </a:cubicBezTo>
                  <a:cubicBezTo>
                    <a:pt x="1007" y="3020"/>
                    <a:pt x="995" y="3009"/>
                    <a:pt x="972" y="3004"/>
                  </a:cubicBezTo>
                  <a:cubicBezTo>
                    <a:pt x="961" y="3001"/>
                    <a:pt x="960" y="2999"/>
                    <a:pt x="962" y="2979"/>
                  </a:cubicBezTo>
                  <a:cubicBezTo>
                    <a:pt x="965" y="2955"/>
                    <a:pt x="960" y="2948"/>
                    <a:pt x="933" y="2939"/>
                  </a:cubicBezTo>
                  <a:cubicBezTo>
                    <a:pt x="911" y="2931"/>
                    <a:pt x="913" y="2924"/>
                    <a:pt x="939" y="2917"/>
                  </a:cubicBezTo>
                  <a:cubicBezTo>
                    <a:pt x="976" y="2908"/>
                    <a:pt x="999" y="2865"/>
                    <a:pt x="987" y="2828"/>
                  </a:cubicBezTo>
                  <a:cubicBezTo>
                    <a:pt x="982" y="2811"/>
                    <a:pt x="976" y="2808"/>
                    <a:pt x="946" y="2805"/>
                  </a:cubicBezTo>
                  <a:cubicBezTo>
                    <a:pt x="934" y="2804"/>
                    <a:pt x="930" y="2799"/>
                    <a:pt x="912" y="2764"/>
                  </a:cubicBezTo>
                  <a:cubicBezTo>
                    <a:pt x="902" y="2742"/>
                    <a:pt x="887" y="2720"/>
                    <a:pt x="881" y="2715"/>
                  </a:cubicBezTo>
                  <a:cubicBezTo>
                    <a:pt x="873" y="2709"/>
                    <a:pt x="854" y="2703"/>
                    <a:pt x="831" y="2700"/>
                  </a:cubicBezTo>
                  <a:cubicBezTo>
                    <a:pt x="788" y="2695"/>
                    <a:pt x="769" y="2683"/>
                    <a:pt x="740" y="2642"/>
                  </a:cubicBezTo>
                  <a:cubicBezTo>
                    <a:pt x="718" y="2610"/>
                    <a:pt x="647" y="2540"/>
                    <a:pt x="627" y="2529"/>
                  </a:cubicBezTo>
                  <a:cubicBezTo>
                    <a:pt x="615" y="2523"/>
                    <a:pt x="600" y="2521"/>
                    <a:pt x="569" y="2521"/>
                  </a:cubicBezTo>
                  <a:cubicBezTo>
                    <a:pt x="531" y="2521"/>
                    <a:pt x="526" y="2520"/>
                    <a:pt x="517" y="2510"/>
                  </a:cubicBezTo>
                  <a:cubicBezTo>
                    <a:pt x="505" y="2497"/>
                    <a:pt x="499" y="2472"/>
                    <a:pt x="494" y="2427"/>
                  </a:cubicBezTo>
                  <a:cubicBezTo>
                    <a:pt x="490" y="2380"/>
                    <a:pt x="479" y="2343"/>
                    <a:pt x="468" y="2337"/>
                  </a:cubicBezTo>
                  <a:cubicBezTo>
                    <a:pt x="463" y="2334"/>
                    <a:pt x="451" y="2332"/>
                    <a:pt x="442" y="2332"/>
                  </a:cubicBezTo>
                  <a:cubicBezTo>
                    <a:pt x="420" y="2332"/>
                    <a:pt x="416" y="2325"/>
                    <a:pt x="407" y="2268"/>
                  </a:cubicBezTo>
                  <a:cubicBezTo>
                    <a:pt x="391" y="2173"/>
                    <a:pt x="364" y="2153"/>
                    <a:pt x="290" y="2180"/>
                  </a:cubicBezTo>
                  <a:cubicBezTo>
                    <a:pt x="252" y="2194"/>
                    <a:pt x="252" y="2194"/>
                    <a:pt x="241" y="2184"/>
                  </a:cubicBezTo>
                  <a:cubicBezTo>
                    <a:pt x="226" y="2170"/>
                    <a:pt x="215" y="2142"/>
                    <a:pt x="201" y="2081"/>
                  </a:cubicBezTo>
                  <a:cubicBezTo>
                    <a:pt x="194" y="2051"/>
                    <a:pt x="184" y="2018"/>
                    <a:pt x="179" y="2007"/>
                  </a:cubicBezTo>
                  <a:cubicBezTo>
                    <a:pt x="166" y="1982"/>
                    <a:pt x="150" y="1976"/>
                    <a:pt x="133" y="1992"/>
                  </a:cubicBezTo>
                  <a:cubicBezTo>
                    <a:pt x="127" y="1999"/>
                    <a:pt x="120" y="2003"/>
                    <a:pt x="119" y="2002"/>
                  </a:cubicBezTo>
                  <a:cubicBezTo>
                    <a:pt x="118" y="2000"/>
                    <a:pt x="111" y="1986"/>
                    <a:pt x="104" y="1970"/>
                  </a:cubicBezTo>
                  <a:cubicBezTo>
                    <a:pt x="82" y="1918"/>
                    <a:pt x="62" y="1904"/>
                    <a:pt x="28" y="1917"/>
                  </a:cubicBezTo>
                  <a:cubicBezTo>
                    <a:pt x="17" y="1921"/>
                    <a:pt x="17" y="1921"/>
                    <a:pt x="11" y="1883"/>
                  </a:cubicBezTo>
                  <a:cubicBezTo>
                    <a:pt x="0" y="1805"/>
                    <a:pt x="7" y="1760"/>
                    <a:pt x="36" y="1720"/>
                  </a:cubicBezTo>
                  <a:cubicBezTo>
                    <a:pt x="43" y="1711"/>
                    <a:pt x="44" y="1711"/>
                    <a:pt x="51" y="1719"/>
                  </a:cubicBezTo>
                  <a:cubicBezTo>
                    <a:pt x="62" y="1730"/>
                    <a:pt x="68" y="1730"/>
                    <a:pt x="88" y="1716"/>
                  </a:cubicBezTo>
                  <a:cubicBezTo>
                    <a:pt x="134" y="1684"/>
                    <a:pt x="137" y="1645"/>
                    <a:pt x="100" y="1579"/>
                  </a:cubicBezTo>
                  <a:cubicBezTo>
                    <a:pt x="88" y="1558"/>
                    <a:pt x="78" y="1538"/>
                    <a:pt x="78" y="1537"/>
                  </a:cubicBezTo>
                  <a:cubicBezTo>
                    <a:pt x="78" y="1535"/>
                    <a:pt x="84" y="1533"/>
                    <a:pt x="92" y="1531"/>
                  </a:cubicBezTo>
                  <a:cubicBezTo>
                    <a:pt x="114" y="1527"/>
                    <a:pt x="115" y="1511"/>
                    <a:pt x="99" y="1463"/>
                  </a:cubicBezTo>
                  <a:cubicBezTo>
                    <a:pt x="92" y="1442"/>
                    <a:pt x="87" y="1422"/>
                    <a:pt x="89" y="1420"/>
                  </a:cubicBezTo>
                  <a:cubicBezTo>
                    <a:pt x="90" y="1418"/>
                    <a:pt x="101" y="1424"/>
                    <a:pt x="112" y="1433"/>
                  </a:cubicBezTo>
                  <a:cubicBezTo>
                    <a:pt x="134" y="1449"/>
                    <a:pt x="161" y="1453"/>
                    <a:pt x="175" y="1442"/>
                  </a:cubicBezTo>
                  <a:cubicBezTo>
                    <a:pt x="179" y="1438"/>
                    <a:pt x="190" y="1424"/>
                    <a:pt x="198" y="1411"/>
                  </a:cubicBezTo>
                  <a:cubicBezTo>
                    <a:pt x="218" y="1380"/>
                    <a:pt x="221" y="1378"/>
                    <a:pt x="235" y="1384"/>
                  </a:cubicBezTo>
                  <a:cubicBezTo>
                    <a:pt x="242" y="1386"/>
                    <a:pt x="254" y="1388"/>
                    <a:pt x="264" y="1388"/>
                  </a:cubicBezTo>
                  <a:cubicBezTo>
                    <a:pt x="278" y="1388"/>
                    <a:pt x="281" y="1386"/>
                    <a:pt x="287" y="1372"/>
                  </a:cubicBezTo>
                  <a:cubicBezTo>
                    <a:pt x="292" y="1360"/>
                    <a:pt x="292" y="1349"/>
                    <a:pt x="289" y="1331"/>
                  </a:cubicBezTo>
                  <a:cubicBezTo>
                    <a:pt x="287" y="1317"/>
                    <a:pt x="286" y="1303"/>
                    <a:pt x="287" y="1300"/>
                  </a:cubicBezTo>
                  <a:cubicBezTo>
                    <a:pt x="288" y="1297"/>
                    <a:pt x="299" y="1292"/>
                    <a:pt x="311" y="1288"/>
                  </a:cubicBezTo>
                  <a:cubicBezTo>
                    <a:pt x="351" y="1277"/>
                    <a:pt x="351" y="1252"/>
                    <a:pt x="313" y="1202"/>
                  </a:cubicBezTo>
                  <a:cubicBezTo>
                    <a:pt x="300" y="1186"/>
                    <a:pt x="290" y="1167"/>
                    <a:pt x="290" y="1161"/>
                  </a:cubicBezTo>
                  <a:cubicBezTo>
                    <a:pt x="290" y="1153"/>
                    <a:pt x="299" y="1144"/>
                    <a:pt x="323" y="1127"/>
                  </a:cubicBezTo>
                  <a:cubicBezTo>
                    <a:pt x="361" y="1101"/>
                    <a:pt x="374" y="1084"/>
                    <a:pt x="369" y="1069"/>
                  </a:cubicBezTo>
                  <a:cubicBezTo>
                    <a:pt x="366" y="1059"/>
                    <a:pt x="363" y="1058"/>
                    <a:pt x="341" y="1059"/>
                  </a:cubicBezTo>
                  <a:cubicBezTo>
                    <a:pt x="318" y="1061"/>
                    <a:pt x="316" y="1060"/>
                    <a:pt x="307" y="1045"/>
                  </a:cubicBezTo>
                  <a:cubicBezTo>
                    <a:pt x="303" y="1036"/>
                    <a:pt x="300" y="1027"/>
                    <a:pt x="301" y="1025"/>
                  </a:cubicBezTo>
                  <a:cubicBezTo>
                    <a:pt x="303" y="1022"/>
                    <a:pt x="314" y="1021"/>
                    <a:pt x="327" y="1023"/>
                  </a:cubicBezTo>
                  <a:cubicBezTo>
                    <a:pt x="366" y="1026"/>
                    <a:pt x="376" y="1004"/>
                    <a:pt x="359" y="952"/>
                  </a:cubicBezTo>
                  <a:cubicBezTo>
                    <a:pt x="355" y="939"/>
                    <a:pt x="352" y="926"/>
                    <a:pt x="354" y="922"/>
                  </a:cubicBezTo>
                  <a:cubicBezTo>
                    <a:pt x="355" y="918"/>
                    <a:pt x="369" y="912"/>
                    <a:pt x="386" y="909"/>
                  </a:cubicBezTo>
                  <a:cubicBezTo>
                    <a:pt x="432" y="899"/>
                    <a:pt x="463" y="866"/>
                    <a:pt x="472" y="817"/>
                  </a:cubicBezTo>
                  <a:cubicBezTo>
                    <a:pt x="477" y="786"/>
                    <a:pt x="470" y="755"/>
                    <a:pt x="443" y="694"/>
                  </a:cubicBezTo>
                  <a:cubicBezTo>
                    <a:pt x="428" y="659"/>
                    <a:pt x="422" y="641"/>
                    <a:pt x="422" y="623"/>
                  </a:cubicBezTo>
                  <a:cubicBezTo>
                    <a:pt x="422" y="597"/>
                    <a:pt x="422" y="597"/>
                    <a:pt x="458" y="573"/>
                  </a:cubicBezTo>
                  <a:cubicBezTo>
                    <a:pt x="486" y="554"/>
                    <a:pt x="484" y="530"/>
                    <a:pt x="451" y="505"/>
                  </a:cubicBezTo>
                  <a:cubicBezTo>
                    <a:pt x="439" y="496"/>
                    <a:pt x="429" y="485"/>
                    <a:pt x="429" y="481"/>
                  </a:cubicBezTo>
                  <a:cubicBezTo>
                    <a:pt x="429" y="476"/>
                    <a:pt x="433" y="458"/>
                    <a:pt x="437" y="440"/>
                  </a:cubicBezTo>
                  <a:cubicBezTo>
                    <a:pt x="447" y="398"/>
                    <a:pt x="442" y="380"/>
                    <a:pt x="420" y="380"/>
                  </a:cubicBezTo>
                  <a:cubicBezTo>
                    <a:pt x="412" y="380"/>
                    <a:pt x="405" y="379"/>
                    <a:pt x="405" y="377"/>
                  </a:cubicBezTo>
                  <a:cubicBezTo>
                    <a:pt x="405" y="376"/>
                    <a:pt x="411" y="363"/>
                    <a:pt x="417" y="349"/>
                  </a:cubicBezTo>
                  <a:cubicBezTo>
                    <a:pt x="429" y="326"/>
                    <a:pt x="433" y="322"/>
                    <a:pt x="465" y="307"/>
                  </a:cubicBezTo>
                  <a:cubicBezTo>
                    <a:pt x="485" y="298"/>
                    <a:pt x="507" y="289"/>
                    <a:pt x="515" y="287"/>
                  </a:cubicBezTo>
                  <a:cubicBezTo>
                    <a:pt x="528" y="284"/>
                    <a:pt x="529" y="286"/>
                    <a:pt x="537" y="307"/>
                  </a:cubicBezTo>
                  <a:cubicBezTo>
                    <a:pt x="550" y="344"/>
                    <a:pt x="579" y="343"/>
                    <a:pt x="601" y="305"/>
                  </a:cubicBezTo>
                  <a:cubicBezTo>
                    <a:pt x="611" y="287"/>
                    <a:pt x="618" y="286"/>
                    <a:pt x="640" y="300"/>
                  </a:cubicBezTo>
                  <a:cubicBezTo>
                    <a:pt x="655" y="309"/>
                    <a:pt x="655" y="311"/>
                    <a:pt x="648" y="318"/>
                  </a:cubicBezTo>
                  <a:cubicBezTo>
                    <a:pt x="636" y="331"/>
                    <a:pt x="641" y="341"/>
                    <a:pt x="665" y="354"/>
                  </a:cubicBezTo>
                  <a:cubicBezTo>
                    <a:pt x="679" y="361"/>
                    <a:pt x="695" y="365"/>
                    <a:pt x="713" y="365"/>
                  </a:cubicBezTo>
                  <a:cubicBezTo>
                    <a:pt x="744" y="365"/>
                    <a:pt x="750" y="360"/>
                    <a:pt x="763" y="329"/>
                  </a:cubicBezTo>
                  <a:cubicBezTo>
                    <a:pt x="771" y="308"/>
                    <a:pt x="778" y="306"/>
                    <a:pt x="818" y="315"/>
                  </a:cubicBezTo>
                  <a:cubicBezTo>
                    <a:pt x="865" y="324"/>
                    <a:pt x="886" y="303"/>
                    <a:pt x="886" y="247"/>
                  </a:cubicBezTo>
                  <a:cubicBezTo>
                    <a:pt x="886" y="221"/>
                    <a:pt x="888" y="215"/>
                    <a:pt x="900" y="204"/>
                  </a:cubicBezTo>
                  <a:cubicBezTo>
                    <a:pt x="918" y="186"/>
                    <a:pt x="931" y="180"/>
                    <a:pt x="950" y="180"/>
                  </a:cubicBezTo>
                  <a:cubicBezTo>
                    <a:pt x="971" y="180"/>
                    <a:pt x="973" y="186"/>
                    <a:pt x="970" y="220"/>
                  </a:cubicBezTo>
                  <a:cubicBezTo>
                    <a:pt x="966" y="252"/>
                    <a:pt x="974" y="272"/>
                    <a:pt x="994" y="281"/>
                  </a:cubicBezTo>
                  <a:cubicBezTo>
                    <a:pt x="1018" y="292"/>
                    <a:pt x="1203" y="290"/>
                    <a:pt x="1238" y="279"/>
                  </a:cubicBezTo>
                  <a:cubicBezTo>
                    <a:pt x="1253" y="274"/>
                    <a:pt x="1268" y="267"/>
                    <a:pt x="1271" y="263"/>
                  </a:cubicBezTo>
                  <a:cubicBezTo>
                    <a:pt x="1275" y="258"/>
                    <a:pt x="1281" y="239"/>
                    <a:pt x="1285" y="219"/>
                  </a:cubicBezTo>
                  <a:cubicBezTo>
                    <a:pt x="1294" y="177"/>
                    <a:pt x="1307" y="164"/>
                    <a:pt x="1339" y="163"/>
                  </a:cubicBezTo>
                  <a:cubicBezTo>
                    <a:pt x="1357" y="163"/>
                    <a:pt x="1361" y="165"/>
                    <a:pt x="1372" y="180"/>
                  </a:cubicBezTo>
                  <a:cubicBezTo>
                    <a:pt x="1406" y="226"/>
                    <a:pt x="1417" y="235"/>
                    <a:pt x="1443" y="238"/>
                  </a:cubicBezTo>
                  <a:cubicBezTo>
                    <a:pt x="1465" y="241"/>
                    <a:pt x="1467" y="242"/>
                    <a:pt x="1463" y="250"/>
                  </a:cubicBezTo>
                  <a:cubicBezTo>
                    <a:pt x="1455" y="263"/>
                    <a:pt x="1462" y="283"/>
                    <a:pt x="1476" y="289"/>
                  </a:cubicBezTo>
                  <a:cubicBezTo>
                    <a:pt x="1483" y="292"/>
                    <a:pt x="1499" y="295"/>
                    <a:pt x="1513" y="295"/>
                  </a:cubicBezTo>
                  <a:cubicBezTo>
                    <a:pt x="1537" y="295"/>
                    <a:pt x="1539" y="294"/>
                    <a:pt x="1562" y="268"/>
                  </a:cubicBezTo>
                  <a:cubicBezTo>
                    <a:pt x="1576" y="252"/>
                    <a:pt x="1589" y="240"/>
                    <a:pt x="1591" y="240"/>
                  </a:cubicBezTo>
                  <a:cubicBezTo>
                    <a:pt x="1594" y="240"/>
                    <a:pt x="1602" y="245"/>
                    <a:pt x="1608" y="250"/>
                  </a:cubicBezTo>
                  <a:cubicBezTo>
                    <a:pt x="1633" y="270"/>
                    <a:pt x="1654" y="259"/>
                    <a:pt x="1651" y="228"/>
                  </a:cubicBezTo>
                  <a:cubicBezTo>
                    <a:pt x="1649" y="218"/>
                    <a:pt x="1650" y="210"/>
                    <a:pt x="1652" y="210"/>
                  </a:cubicBezTo>
                  <a:cubicBezTo>
                    <a:pt x="1654" y="210"/>
                    <a:pt x="1667" y="220"/>
                    <a:pt x="1680" y="233"/>
                  </a:cubicBezTo>
                  <a:cubicBezTo>
                    <a:pt x="1727" y="276"/>
                    <a:pt x="1753" y="281"/>
                    <a:pt x="1759" y="247"/>
                  </a:cubicBezTo>
                  <a:cubicBezTo>
                    <a:pt x="1762" y="234"/>
                    <a:pt x="1765" y="230"/>
                    <a:pt x="1770" y="232"/>
                  </a:cubicBezTo>
                  <a:cubicBezTo>
                    <a:pt x="1810" y="248"/>
                    <a:pt x="1885" y="270"/>
                    <a:pt x="1903" y="271"/>
                  </a:cubicBezTo>
                  <a:cubicBezTo>
                    <a:pt x="1921" y="272"/>
                    <a:pt x="1926" y="274"/>
                    <a:pt x="1926" y="281"/>
                  </a:cubicBezTo>
                  <a:cubicBezTo>
                    <a:pt x="1926" y="299"/>
                    <a:pt x="1949" y="308"/>
                    <a:pt x="2000" y="308"/>
                  </a:cubicBezTo>
                  <a:cubicBezTo>
                    <a:pt x="2026" y="308"/>
                    <a:pt x="2048" y="310"/>
                    <a:pt x="2049" y="313"/>
                  </a:cubicBezTo>
                  <a:cubicBezTo>
                    <a:pt x="2050" y="315"/>
                    <a:pt x="2055" y="325"/>
                    <a:pt x="2061" y="334"/>
                  </a:cubicBezTo>
                  <a:cubicBezTo>
                    <a:pt x="2069" y="348"/>
                    <a:pt x="2073" y="350"/>
                    <a:pt x="2086" y="349"/>
                  </a:cubicBezTo>
                  <a:cubicBezTo>
                    <a:pt x="2101" y="347"/>
                    <a:pt x="2101" y="347"/>
                    <a:pt x="2101" y="319"/>
                  </a:cubicBezTo>
                  <a:cubicBezTo>
                    <a:pt x="2101" y="296"/>
                    <a:pt x="2104" y="288"/>
                    <a:pt x="2113" y="278"/>
                  </a:cubicBezTo>
                  <a:cubicBezTo>
                    <a:pt x="2129" y="260"/>
                    <a:pt x="2170" y="240"/>
                    <a:pt x="2190" y="240"/>
                  </a:cubicBezTo>
                  <a:cubicBezTo>
                    <a:pt x="2215" y="240"/>
                    <a:pt x="2242" y="231"/>
                    <a:pt x="2253" y="219"/>
                  </a:cubicBezTo>
                  <a:cubicBezTo>
                    <a:pt x="2273" y="197"/>
                    <a:pt x="2270" y="174"/>
                    <a:pt x="2240" y="93"/>
                  </a:cubicBezTo>
                  <a:cubicBezTo>
                    <a:pt x="2238" y="88"/>
                    <a:pt x="2241" y="85"/>
                    <a:pt x="2248" y="85"/>
                  </a:cubicBezTo>
                  <a:cubicBezTo>
                    <a:pt x="2263" y="85"/>
                    <a:pt x="2280" y="65"/>
                    <a:pt x="2286" y="40"/>
                  </a:cubicBezTo>
                  <a:cubicBezTo>
                    <a:pt x="2296" y="0"/>
                    <a:pt x="2296" y="0"/>
                    <a:pt x="2315" y="9"/>
                  </a:cubicBezTo>
                  <a:cubicBezTo>
                    <a:pt x="2324" y="14"/>
                    <a:pt x="2347" y="37"/>
                    <a:pt x="2367" y="60"/>
                  </a:cubicBezTo>
                  <a:cubicBezTo>
                    <a:pt x="2432" y="138"/>
                    <a:pt x="2457" y="150"/>
                    <a:pt x="2486" y="118"/>
                  </a:cubicBezTo>
                  <a:cubicBezTo>
                    <a:pt x="2505" y="95"/>
                    <a:pt x="2508" y="98"/>
                    <a:pt x="2522" y="155"/>
                  </a:cubicBezTo>
                  <a:cubicBezTo>
                    <a:pt x="2534" y="202"/>
                    <a:pt x="2547" y="228"/>
                    <a:pt x="2561" y="233"/>
                  </a:cubicBezTo>
                  <a:cubicBezTo>
                    <a:pt x="2567" y="235"/>
                    <a:pt x="2579" y="232"/>
                    <a:pt x="2590" y="226"/>
                  </a:cubicBezTo>
                  <a:lnTo>
                    <a:pt x="2609" y="216"/>
                  </a:lnTo>
                  <a:lnTo>
                    <a:pt x="2619" y="235"/>
                  </a:lnTo>
                  <a:cubicBezTo>
                    <a:pt x="2630" y="259"/>
                    <a:pt x="2625" y="265"/>
                    <a:pt x="2594" y="265"/>
                  </a:cubicBezTo>
                  <a:cubicBezTo>
                    <a:pt x="2566" y="265"/>
                    <a:pt x="2546" y="279"/>
                    <a:pt x="2546" y="301"/>
                  </a:cubicBezTo>
                  <a:cubicBezTo>
                    <a:pt x="2546" y="312"/>
                    <a:pt x="2554" y="323"/>
                    <a:pt x="2575" y="347"/>
                  </a:cubicBezTo>
                  <a:cubicBezTo>
                    <a:pt x="2593" y="367"/>
                    <a:pt x="2604" y="384"/>
                    <a:pt x="2604" y="391"/>
                  </a:cubicBezTo>
                  <a:cubicBezTo>
                    <a:pt x="2604" y="415"/>
                    <a:pt x="2590" y="470"/>
                    <a:pt x="2567" y="535"/>
                  </a:cubicBezTo>
                  <a:cubicBezTo>
                    <a:pt x="2538" y="616"/>
                    <a:pt x="2528" y="657"/>
                    <a:pt x="2526" y="698"/>
                  </a:cubicBezTo>
                  <a:cubicBezTo>
                    <a:pt x="2525" y="736"/>
                    <a:pt x="2531" y="744"/>
                    <a:pt x="2571" y="759"/>
                  </a:cubicBezTo>
                  <a:cubicBezTo>
                    <a:pt x="2587" y="766"/>
                    <a:pt x="2601" y="773"/>
                    <a:pt x="2602" y="775"/>
                  </a:cubicBezTo>
                  <a:cubicBezTo>
                    <a:pt x="2604" y="778"/>
                    <a:pt x="2594" y="791"/>
                    <a:pt x="2581" y="804"/>
                  </a:cubicBezTo>
                  <a:cubicBezTo>
                    <a:pt x="2543" y="840"/>
                    <a:pt x="2547" y="861"/>
                    <a:pt x="2607" y="936"/>
                  </a:cubicBezTo>
                  <a:cubicBezTo>
                    <a:pt x="2664" y="1006"/>
                    <a:pt x="2686" y="1024"/>
                    <a:pt x="2720" y="1024"/>
                  </a:cubicBezTo>
                  <a:cubicBezTo>
                    <a:pt x="2738" y="1024"/>
                    <a:pt x="2744" y="1021"/>
                    <a:pt x="2768" y="996"/>
                  </a:cubicBezTo>
                  <a:cubicBezTo>
                    <a:pt x="2784" y="981"/>
                    <a:pt x="2799" y="969"/>
                    <a:pt x="2804" y="969"/>
                  </a:cubicBezTo>
                  <a:cubicBezTo>
                    <a:pt x="2808" y="969"/>
                    <a:pt x="2817" y="978"/>
                    <a:pt x="2824" y="989"/>
                  </a:cubicBezTo>
                  <a:cubicBezTo>
                    <a:pt x="2855" y="1037"/>
                    <a:pt x="2855" y="1036"/>
                    <a:pt x="2899" y="1039"/>
                  </a:cubicBezTo>
                  <a:cubicBezTo>
                    <a:pt x="2938" y="1041"/>
                    <a:pt x="2939" y="1042"/>
                    <a:pt x="2940" y="1055"/>
                  </a:cubicBezTo>
                  <a:cubicBezTo>
                    <a:pt x="2942" y="1071"/>
                    <a:pt x="2930" y="1076"/>
                    <a:pt x="2905" y="1072"/>
                  </a:cubicBezTo>
                  <a:cubicBezTo>
                    <a:pt x="2889" y="1068"/>
                    <a:pt x="2888" y="1069"/>
                    <a:pt x="2888" y="1083"/>
                  </a:cubicBezTo>
                  <a:cubicBezTo>
                    <a:pt x="2888" y="1101"/>
                    <a:pt x="2894" y="1104"/>
                    <a:pt x="2936" y="1104"/>
                  </a:cubicBezTo>
                  <a:cubicBezTo>
                    <a:pt x="2976" y="1104"/>
                    <a:pt x="2987" y="1111"/>
                    <a:pt x="2991" y="1140"/>
                  </a:cubicBezTo>
                  <a:cubicBezTo>
                    <a:pt x="2997" y="1185"/>
                    <a:pt x="3015" y="1204"/>
                    <a:pt x="3052" y="1204"/>
                  </a:cubicBezTo>
                  <a:cubicBezTo>
                    <a:pt x="3079" y="1204"/>
                    <a:pt x="3090" y="1196"/>
                    <a:pt x="3101" y="1170"/>
                  </a:cubicBezTo>
                  <a:cubicBezTo>
                    <a:pt x="3106" y="1158"/>
                    <a:pt x="3113" y="1147"/>
                    <a:pt x="3117" y="1145"/>
                  </a:cubicBezTo>
                  <a:cubicBezTo>
                    <a:pt x="3129" y="1141"/>
                    <a:pt x="3165" y="1154"/>
                    <a:pt x="3194" y="1172"/>
                  </a:cubicBezTo>
                  <a:cubicBezTo>
                    <a:pt x="3216" y="1186"/>
                    <a:pt x="3220" y="1192"/>
                    <a:pt x="3218" y="1200"/>
                  </a:cubicBezTo>
                  <a:cubicBezTo>
                    <a:pt x="3217" y="1206"/>
                    <a:pt x="3218" y="1215"/>
                    <a:pt x="3221" y="1220"/>
                  </a:cubicBezTo>
                  <a:cubicBezTo>
                    <a:pt x="3228" y="1233"/>
                    <a:pt x="3251" y="1229"/>
                    <a:pt x="3309" y="1203"/>
                  </a:cubicBezTo>
                  <a:cubicBezTo>
                    <a:pt x="3355" y="1183"/>
                    <a:pt x="3373" y="1180"/>
                    <a:pt x="3389" y="1189"/>
                  </a:cubicBezTo>
                  <a:cubicBezTo>
                    <a:pt x="3401" y="1195"/>
                    <a:pt x="3401" y="1203"/>
                    <a:pt x="3386" y="1253"/>
                  </a:cubicBezTo>
                  <a:cubicBezTo>
                    <a:pt x="3371" y="1305"/>
                    <a:pt x="3371" y="1314"/>
                    <a:pt x="3385" y="1342"/>
                  </a:cubicBezTo>
                  <a:cubicBezTo>
                    <a:pt x="3410" y="1395"/>
                    <a:pt x="3525" y="1488"/>
                    <a:pt x="3564" y="1488"/>
                  </a:cubicBezTo>
                  <a:cubicBezTo>
                    <a:pt x="3573" y="1488"/>
                    <a:pt x="3577" y="1484"/>
                    <a:pt x="3583" y="1468"/>
                  </a:cubicBezTo>
                  <a:cubicBezTo>
                    <a:pt x="3592" y="1443"/>
                    <a:pt x="3599" y="1443"/>
                    <a:pt x="3642" y="1464"/>
                  </a:cubicBezTo>
                  <a:cubicBezTo>
                    <a:pt x="3667" y="1477"/>
                    <a:pt x="3681" y="1481"/>
                    <a:pt x="3702" y="1481"/>
                  </a:cubicBezTo>
                  <a:cubicBezTo>
                    <a:pt x="3726" y="1481"/>
                    <a:pt x="3731" y="1478"/>
                    <a:pt x="3759" y="1457"/>
                  </a:cubicBezTo>
                  <a:cubicBezTo>
                    <a:pt x="3790" y="1433"/>
                    <a:pt x="3799" y="1430"/>
                    <a:pt x="3812" y="1438"/>
                  </a:cubicBezTo>
                  <a:cubicBezTo>
                    <a:pt x="3817" y="1441"/>
                    <a:pt x="3817" y="1444"/>
                    <a:pt x="3810" y="1454"/>
                  </a:cubicBezTo>
                  <a:cubicBezTo>
                    <a:pt x="3800" y="1469"/>
                    <a:pt x="3800" y="1490"/>
                    <a:pt x="3811" y="1499"/>
                  </a:cubicBezTo>
                  <a:cubicBezTo>
                    <a:pt x="3815" y="1503"/>
                    <a:pt x="3832" y="1511"/>
                    <a:pt x="3847" y="1515"/>
                  </a:cubicBezTo>
                  <a:cubicBezTo>
                    <a:pt x="3871" y="1522"/>
                    <a:pt x="3876" y="1526"/>
                    <a:pt x="3883" y="1541"/>
                  </a:cubicBezTo>
                  <a:cubicBezTo>
                    <a:pt x="3890" y="1557"/>
                    <a:pt x="3890" y="1559"/>
                    <a:pt x="3883" y="1575"/>
                  </a:cubicBezTo>
                  <a:cubicBezTo>
                    <a:pt x="3874" y="1594"/>
                    <a:pt x="3866" y="1629"/>
                    <a:pt x="3850" y="1620"/>
                  </a:cubicBezTo>
                  <a:cubicBezTo>
                    <a:pt x="3824" y="1606"/>
                    <a:pt x="3851" y="1625"/>
                    <a:pt x="3839" y="1638"/>
                  </a:cubicBezTo>
                  <a:cubicBezTo>
                    <a:pt x="3828" y="1648"/>
                    <a:pt x="3788" y="1602"/>
                    <a:pt x="3788" y="1642"/>
                  </a:cubicBezTo>
                  <a:cubicBezTo>
                    <a:pt x="3788" y="1689"/>
                    <a:pt x="3786" y="1693"/>
                    <a:pt x="3764" y="1693"/>
                  </a:cubicBezTo>
                  <a:cubicBezTo>
                    <a:pt x="3759" y="1693"/>
                    <a:pt x="3752" y="1698"/>
                    <a:pt x="3748" y="1703"/>
                  </a:cubicBezTo>
                  <a:cubicBezTo>
                    <a:pt x="3741" y="1713"/>
                    <a:pt x="3741" y="1716"/>
                    <a:pt x="3747" y="1730"/>
                  </a:cubicBezTo>
                  <a:cubicBezTo>
                    <a:pt x="3754" y="1749"/>
                    <a:pt x="3756" y="1777"/>
                    <a:pt x="3714" y="1806"/>
                  </a:cubicBezTo>
                  <a:cubicBezTo>
                    <a:pt x="3685" y="1826"/>
                    <a:pt x="3671" y="1817"/>
                    <a:pt x="3673" y="1838"/>
                  </a:cubicBezTo>
                  <a:lnTo>
                    <a:pt x="3675" y="1855"/>
                  </a:lnTo>
                  <a:lnTo>
                    <a:pt x="3710" y="1854"/>
                  </a:lnTo>
                  <a:cubicBezTo>
                    <a:pt x="3743" y="1853"/>
                    <a:pt x="3745" y="1854"/>
                    <a:pt x="3740" y="1862"/>
                  </a:cubicBezTo>
                  <a:cubicBezTo>
                    <a:pt x="3725" y="1891"/>
                    <a:pt x="3742" y="1909"/>
                    <a:pt x="3792" y="1920"/>
                  </a:cubicBezTo>
                  <a:cubicBezTo>
                    <a:pt x="3841" y="1931"/>
                    <a:pt x="3860" y="1940"/>
                    <a:pt x="3860" y="1952"/>
                  </a:cubicBezTo>
                  <a:cubicBezTo>
                    <a:pt x="3860" y="1960"/>
                    <a:pt x="3857" y="1962"/>
                    <a:pt x="3844" y="1962"/>
                  </a:cubicBezTo>
                  <a:cubicBezTo>
                    <a:pt x="3813" y="1962"/>
                    <a:pt x="3803" y="1990"/>
                    <a:pt x="3822" y="2020"/>
                  </a:cubicBezTo>
                  <a:cubicBezTo>
                    <a:pt x="3827" y="2028"/>
                    <a:pt x="3831" y="2036"/>
                    <a:pt x="3831" y="2038"/>
                  </a:cubicBezTo>
                  <a:cubicBezTo>
                    <a:pt x="3831" y="2040"/>
                    <a:pt x="3823" y="2050"/>
                    <a:pt x="3813" y="2059"/>
                  </a:cubicBezTo>
                  <a:cubicBezTo>
                    <a:pt x="3785" y="2088"/>
                    <a:pt x="3753" y="2082"/>
                    <a:pt x="3747" y="2048"/>
                  </a:cubicBezTo>
                  <a:cubicBezTo>
                    <a:pt x="3742" y="2021"/>
                    <a:pt x="3733" y="2005"/>
                    <a:pt x="3710" y="1985"/>
                  </a:cubicBezTo>
                  <a:cubicBezTo>
                    <a:pt x="3683" y="1961"/>
                    <a:pt x="3650" y="1951"/>
                    <a:pt x="3608" y="1955"/>
                  </a:cubicBezTo>
                  <a:lnTo>
                    <a:pt x="3574" y="1958"/>
                  </a:lnTo>
                  <a:lnTo>
                    <a:pt x="3543" y="1936"/>
                  </a:lnTo>
                  <a:cubicBezTo>
                    <a:pt x="3470" y="1882"/>
                    <a:pt x="3448" y="1868"/>
                    <a:pt x="3429" y="1862"/>
                  </a:cubicBezTo>
                  <a:cubicBezTo>
                    <a:pt x="3412" y="1857"/>
                    <a:pt x="3407" y="1858"/>
                    <a:pt x="3379" y="1869"/>
                  </a:cubicBezTo>
                  <a:cubicBezTo>
                    <a:pt x="3362" y="1877"/>
                    <a:pt x="3348" y="1882"/>
                    <a:pt x="3347" y="1882"/>
                  </a:cubicBezTo>
                  <a:cubicBezTo>
                    <a:pt x="3347" y="1882"/>
                    <a:pt x="3338" y="1871"/>
                    <a:pt x="3328" y="1857"/>
                  </a:cubicBezTo>
                  <a:cubicBezTo>
                    <a:pt x="3313" y="1836"/>
                    <a:pt x="3309" y="1832"/>
                    <a:pt x="3294" y="1832"/>
                  </a:cubicBezTo>
                  <a:cubicBezTo>
                    <a:pt x="3270" y="1832"/>
                    <a:pt x="3260" y="1852"/>
                    <a:pt x="3256" y="1907"/>
                  </a:cubicBezTo>
                  <a:cubicBezTo>
                    <a:pt x="3254" y="1930"/>
                    <a:pt x="3251" y="1952"/>
                    <a:pt x="3248" y="1956"/>
                  </a:cubicBezTo>
                  <a:cubicBezTo>
                    <a:pt x="3245" y="1960"/>
                    <a:pt x="3237" y="1959"/>
                    <a:pt x="3217" y="1952"/>
                  </a:cubicBezTo>
                  <a:cubicBezTo>
                    <a:pt x="3171" y="1936"/>
                    <a:pt x="3156" y="1939"/>
                    <a:pt x="3112" y="1977"/>
                  </a:cubicBezTo>
                  <a:cubicBezTo>
                    <a:pt x="3099" y="1988"/>
                    <a:pt x="3085" y="1997"/>
                    <a:pt x="3082" y="1997"/>
                  </a:cubicBezTo>
                  <a:cubicBezTo>
                    <a:pt x="3072" y="1997"/>
                    <a:pt x="3070" y="1979"/>
                    <a:pt x="3078" y="1934"/>
                  </a:cubicBezTo>
                  <a:cubicBezTo>
                    <a:pt x="3094" y="1837"/>
                    <a:pt x="3065" y="1813"/>
                    <a:pt x="2945" y="1824"/>
                  </a:cubicBezTo>
                  <a:lnTo>
                    <a:pt x="2903" y="1828"/>
                  </a:lnTo>
                  <a:lnTo>
                    <a:pt x="2903" y="1808"/>
                  </a:lnTo>
                  <a:cubicBezTo>
                    <a:pt x="2903" y="1786"/>
                    <a:pt x="2894" y="1776"/>
                    <a:pt x="2863" y="1767"/>
                  </a:cubicBezTo>
                  <a:cubicBezTo>
                    <a:pt x="2839" y="1760"/>
                    <a:pt x="2771" y="1761"/>
                    <a:pt x="2755" y="1769"/>
                  </a:cubicBezTo>
                  <a:cubicBezTo>
                    <a:pt x="2726" y="1783"/>
                    <a:pt x="2700" y="1858"/>
                    <a:pt x="2700" y="1928"/>
                  </a:cubicBezTo>
                  <a:cubicBezTo>
                    <a:pt x="2700" y="1949"/>
                    <a:pt x="2706" y="1990"/>
                    <a:pt x="2715" y="2029"/>
                  </a:cubicBezTo>
                  <a:cubicBezTo>
                    <a:pt x="2737" y="2133"/>
                    <a:pt x="2737" y="2130"/>
                    <a:pt x="2717" y="2164"/>
                  </a:cubicBezTo>
                  <a:cubicBezTo>
                    <a:pt x="2693" y="2205"/>
                    <a:pt x="2691" y="2227"/>
                    <a:pt x="2707" y="2270"/>
                  </a:cubicBezTo>
                  <a:cubicBezTo>
                    <a:pt x="2721" y="2308"/>
                    <a:pt x="2720" y="2320"/>
                    <a:pt x="2699" y="2355"/>
                  </a:cubicBezTo>
                  <a:cubicBezTo>
                    <a:pt x="2673" y="2399"/>
                    <a:pt x="2662" y="2426"/>
                    <a:pt x="2662" y="2451"/>
                  </a:cubicBezTo>
                  <a:cubicBezTo>
                    <a:pt x="2662" y="2475"/>
                    <a:pt x="2663" y="2477"/>
                    <a:pt x="2686" y="2495"/>
                  </a:cubicBezTo>
                  <a:cubicBezTo>
                    <a:pt x="2713" y="2516"/>
                    <a:pt x="2716" y="2527"/>
                    <a:pt x="2698" y="2539"/>
                  </a:cubicBezTo>
                  <a:cubicBezTo>
                    <a:pt x="2681" y="2551"/>
                    <a:pt x="2653" y="2546"/>
                    <a:pt x="2605" y="2524"/>
                  </a:cubicBezTo>
                  <a:cubicBezTo>
                    <a:pt x="2491" y="2471"/>
                    <a:pt x="2418" y="2463"/>
                    <a:pt x="2385" y="2500"/>
                  </a:cubicBezTo>
                  <a:cubicBezTo>
                    <a:pt x="2371" y="2515"/>
                    <a:pt x="2370" y="2536"/>
                    <a:pt x="2380" y="2576"/>
                  </a:cubicBezTo>
                  <a:cubicBezTo>
                    <a:pt x="2392" y="2620"/>
                    <a:pt x="2390" y="2633"/>
                    <a:pt x="2372" y="2650"/>
                  </a:cubicBezTo>
                  <a:cubicBezTo>
                    <a:pt x="2363" y="2658"/>
                    <a:pt x="2339" y="2674"/>
                    <a:pt x="2318" y="2687"/>
                  </a:cubicBezTo>
                  <a:cubicBezTo>
                    <a:pt x="2269" y="2717"/>
                    <a:pt x="2252" y="2735"/>
                    <a:pt x="2235" y="2778"/>
                  </a:cubicBezTo>
                  <a:cubicBezTo>
                    <a:pt x="2223" y="2812"/>
                    <a:pt x="2222" y="2817"/>
                    <a:pt x="2220" y="2934"/>
                  </a:cubicBezTo>
                  <a:lnTo>
                    <a:pt x="2217" y="3055"/>
                  </a:lnTo>
                  <a:lnTo>
                    <a:pt x="2202" y="3071"/>
                  </a:lnTo>
                  <a:cubicBezTo>
                    <a:pt x="2191" y="3082"/>
                    <a:pt x="2181" y="3087"/>
                    <a:pt x="2166" y="3089"/>
                  </a:cubicBezTo>
                  <a:cubicBezTo>
                    <a:pt x="2140" y="3092"/>
                    <a:pt x="2136" y="3088"/>
                    <a:pt x="2128" y="3051"/>
                  </a:cubicBezTo>
                  <a:cubicBezTo>
                    <a:pt x="2121" y="3013"/>
                    <a:pt x="2112" y="3001"/>
                    <a:pt x="2094" y="3001"/>
                  </a:cubicBezTo>
                  <a:cubicBezTo>
                    <a:pt x="2086" y="3001"/>
                    <a:pt x="2075" y="3003"/>
                    <a:pt x="2070" y="3006"/>
                  </a:cubicBezTo>
                  <a:cubicBezTo>
                    <a:pt x="2062" y="3010"/>
                    <a:pt x="2061" y="3008"/>
                    <a:pt x="2056" y="2983"/>
                  </a:cubicBezTo>
                  <a:cubicBezTo>
                    <a:pt x="2045" y="2931"/>
                    <a:pt x="2015" y="2932"/>
                    <a:pt x="1965" y="2986"/>
                  </a:cubicBezTo>
                  <a:lnTo>
                    <a:pt x="1933" y="3021"/>
                  </a:lnTo>
                  <a:lnTo>
                    <a:pt x="1910" y="3019"/>
                  </a:lnTo>
                  <a:cubicBezTo>
                    <a:pt x="1882" y="3015"/>
                    <a:pt x="1843" y="2994"/>
                    <a:pt x="1826" y="2973"/>
                  </a:cubicBezTo>
                  <a:cubicBezTo>
                    <a:pt x="1818" y="2964"/>
                    <a:pt x="1805" y="2943"/>
                    <a:pt x="1795" y="2926"/>
                  </a:cubicBezTo>
                  <a:cubicBezTo>
                    <a:pt x="1775" y="2892"/>
                    <a:pt x="1752" y="2878"/>
                    <a:pt x="1727" y="2883"/>
                  </a:cubicBezTo>
                  <a:cubicBezTo>
                    <a:pt x="1691" y="2890"/>
                    <a:pt x="1680" y="2924"/>
                    <a:pt x="1702" y="2955"/>
                  </a:cubicBezTo>
                  <a:cubicBezTo>
                    <a:pt x="1715" y="2974"/>
                    <a:pt x="1714" y="2987"/>
                    <a:pt x="1697" y="3028"/>
                  </a:cubicBezTo>
                  <a:cubicBezTo>
                    <a:pt x="1681" y="3066"/>
                    <a:pt x="1676" y="3069"/>
                    <a:pt x="1644" y="3056"/>
                  </a:cubicBezTo>
                  <a:cubicBezTo>
                    <a:pt x="1624" y="3047"/>
                    <a:pt x="1615" y="3046"/>
                    <a:pt x="1605" y="3049"/>
                  </a:cubicBezTo>
                  <a:cubicBezTo>
                    <a:pt x="1587" y="3055"/>
                    <a:pt x="1579" y="3073"/>
                    <a:pt x="1582" y="3096"/>
                  </a:cubicBezTo>
                  <a:lnTo>
                    <a:pt x="1585" y="3115"/>
                  </a:lnTo>
                  <a:lnTo>
                    <a:pt x="1568" y="3109"/>
                  </a:lnTo>
                  <a:cubicBezTo>
                    <a:pt x="1544" y="3102"/>
                    <a:pt x="1528" y="3108"/>
                    <a:pt x="1513" y="3130"/>
                  </a:cubicBezTo>
                  <a:cubicBezTo>
                    <a:pt x="1506" y="3141"/>
                    <a:pt x="1499" y="3150"/>
                    <a:pt x="1497" y="3150"/>
                  </a:cubicBezTo>
                  <a:cubicBezTo>
                    <a:pt x="1496" y="3150"/>
                    <a:pt x="1490" y="3145"/>
                    <a:pt x="1483" y="3140"/>
                  </a:cubicBezTo>
                  <a:lnTo>
                    <a:pt x="1483" y="3140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2AFA4F7B-3536-47D2-825D-C44806C5A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4910" y="3247248"/>
              <a:ext cx="613750" cy="485712"/>
            </a:xfrm>
            <a:custGeom>
              <a:avLst/>
              <a:gdLst>
                <a:gd name="T0" fmla="*/ 223 w 919"/>
                <a:gd name="T1" fmla="*/ 711 h 728"/>
                <a:gd name="T2" fmla="*/ 192 w 919"/>
                <a:gd name="T3" fmla="*/ 695 h 728"/>
                <a:gd name="T4" fmla="*/ 184 w 919"/>
                <a:gd name="T5" fmla="*/ 688 h 728"/>
                <a:gd name="T6" fmla="*/ 183 w 919"/>
                <a:gd name="T7" fmla="*/ 637 h 728"/>
                <a:gd name="T8" fmla="*/ 209 w 919"/>
                <a:gd name="T9" fmla="*/ 616 h 728"/>
                <a:gd name="T10" fmla="*/ 157 w 919"/>
                <a:gd name="T11" fmla="*/ 556 h 728"/>
                <a:gd name="T12" fmla="*/ 133 w 919"/>
                <a:gd name="T13" fmla="*/ 550 h 728"/>
                <a:gd name="T14" fmla="*/ 146 w 919"/>
                <a:gd name="T15" fmla="*/ 523 h 728"/>
                <a:gd name="T16" fmla="*/ 155 w 919"/>
                <a:gd name="T17" fmla="*/ 466 h 728"/>
                <a:gd name="T18" fmla="*/ 128 w 919"/>
                <a:gd name="T19" fmla="*/ 459 h 728"/>
                <a:gd name="T20" fmla="*/ 97 w 919"/>
                <a:gd name="T21" fmla="*/ 426 h 728"/>
                <a:gd name="T22" fmla="*/ 74 w 919"/>
                <a:gd name="T23" fmla="*/ 376 h 728"/>
                <a:gd name="T24" fmla="*/ 63 w 919"/>
                <a:gd name="T25" fmla="*/ 354 h 728"/>
                <a:gd name="T26" fmla="*/ 79 w 919"/>
                <a:gd name="T27" fmla="*/ 346 h 728"/>
                <a:gd name="T28" fmla="*/ 110 w 919"/>
                <a:gd name="T29" fmla="*/ 302 h 728"/>
                <a:gd name="T30" fmla="*/ 15 w 919"/>
                <a:gd name="T31" fmla="*/ 234 h 728"/>
                <a:gd name="T32" fmla="*/ 29 w 919"/>
                <a:gd name="T33" fmla="*/ 199 h 728"/>
                <a:gd name="T34" fmla="*/ 106 w 919"/>
                <a:gd name="T35" fmla="*/ 155 h 728"/>
                <a:gd name="T36" fmla="*/ 152 w 919"/>
                <a:gd name="T37" fmla="*/ 152 h 728"/>
                <a:gd name="T38" fmla="*/ 178 w 919"/>
                <a:gd name="T39" fmla="*/ 206 h 728"/>
                <a:gd name="T40" fmla="*/ 253 w 919"/>
                <a:gd name="T41" fmla="*/ 189 h 728"/>
                <a:gd name="T42" fmla="*/ 259 w 919"/>
                <a:gd name="T43" fmla="*/ 132 h 728"/>
                <a:gd name="T44" fmla="*/ 255 w 919"/>
                <a:gd name="T45" fmla="*/ 87 h 728"/>
                <a:gd name="T46" fmla="*/ 288 w 919"/>
                <a:gd name="T47" fmla="*/ 90 h 728"/>
                <a:gd name="T48" fmla="*/ 457 w 919"/>
                <a:gd name="T49" fmla="*/ 38 h 728"/>
                <a:gd name="T50" fmla="*/ 544 w 919"/>
                <a:gd name="T51" fmla="*/ 4 h 728"/>
                <a:gd name="T52" fmla="*/ 564 w 919"/>
                <a:gd name="T53" fmla="*/ 17 h 728"/>
                <a:gd name="T54" fmla="*/ 643 w 919"/>
                <a:gd name="T55" fmla="*/ 56 h 728"/>
                <a:gd name="T56" fmla="*/ 700 w 919"/>
                <a:gd name="T57" fmla="*/ 63 h 728"/>
                <a:gd name="T58" fmla="*/ 702 w 919"/>
                <a:gd name="T59" fmla="*/ 101 h 728"/>
                <a:gd name="T60" fmla="*/ 698 w 919"/>
                <a:gd name="T61" fmla="*/ 135 h 728"/>
                <a:gd name="T62" fmla="*/ 716 w 919"/>
                <a:gd name="T63" fmla="*/ 146 h 728"/>
                <a:gd name="T64" fmla="*/ 752 w 919"/>
                <a:gd name="T65" fmla="*/ 158 h 728"/>
                <a:gd name="T66" fmla="*/ 797 w 919"/>
                <a:gd name="T67" fmla="*/ 161 h 728"/>
                <a:gd name="T68" fmla="*/ 825 w 919"/>
                <a:gd name="T69" fmla="*/ 164 h 728"/>
                <a:gd name="T70" fmla="*/ 822 w 919"/>
                <a:gd name="T71" fmla="*/ 187 h 728"/>
                <a:gd name="T72" fmla="*/ 869 w 919"/>
                <a:gd name="T73" fmla="*/ 241 h 728"/>
                <a:gd name="T74" fmla="*/ 919 w 919"/>
                <a:gd name="T75" fmla="*/ 279 h 728"/>
                <a:gd name="T76" fmla="*/ 872 w 919"/>
                <a:gd name="T77" fmla="*/ 327 h 728"/>
                <a:gd name="T78" fmla="*/ 812 w 919"/>
                <a:gd name="T79" fmla="*/ 456 h 728"/>
                <a:gd name="T80" fmla="*/ 824 w 919"/>
                <a:gd name="T81" fmla="*/ 512 h 728"/>
                <a:gd name="T82" fmla="*/ 818 w 919"/>
                <a:gd name="T83" fmla="*/ 516 h 728"/>
                <a:gd name="T84" fmla="*/ 787 w 919"/>
                <a:gd name="T85" fmla="*/ 535 h 728"/>
                <a:gd name="T86" fmla="*/ 736 w 919"/>
                <a:gd name="T87" fmla="*/ 552 h 728"/>
                <a:gd name="T88" fmla="*/ 668 w 919"/>
                <a:gd name="T89" fmla="*/ 497 h 728"/>
                <a:gd name="T90" fmla="*/ 615 w 919"/>
                <a:gd name="T91" fmla="*/ 507 h 728"/>
                <a:gd name="T92" fmla="*/ 555 w 919"/>
                <a:gd name="T93" fmla="*/ 530 h 728"/>
                <a:gd name="T94" fmla="*/ 529 w 919"/>
                <a:gd name="T95" fmla="*/ 546 h 728"/>
                <a:gd name="T96" fmla="*/ 461 w 919"/>
                <a:gd name="T97" fmla="*/ 600 h 728"/>
                <a:gd name="T98" fmla="*/ 397 w 919"/>
                <a:gd name="T99" fmla="*/ 632 h 728"/>
                <a:gd name="T100" fmla="*/ 307 w 919"/>
                <a:gd name="T101" fmla="*/ 637 h 728"/>
                <a:gd name="T102" fmla="*/ 330 w 919"/>
                <a:gd name="T103" fmla="*/ 691 h 728"/>
                <a:gd name="T104" fmla="*/ 303 w 919"/>
                <a:gd name="T105" fmla="*/ 728 h 728"/>
                <a:gd name="T106" fmla="*/ 278 w 919"/>
                <a:gd name="T107" fmla="*/ 728 h 728"/>
                <a:gd name="T108" fmla="*/ 223 w 919"/>
                <a:gd name="T109" fmla="*/ 711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19" h="728">
                  <a:moveTo>
                    <a:pt x="223" y="711"/>
                  </a:moveTo>
                  <a:lnTo>
                    <a:pt x="192" y="695"/>
                  </a:lnTo>
                  <a:lnTo>
                    <a:pt x="184" y="688"/>
                  </a:lnTo>
                  <a:cubicBezTo>
                    <a:pt x="204" y="670"/>
                    <a:pt x="201" y="640"/>
                    <a:pt x="183" y="637"/>
                  </a:cubicBezTo>
                  <a:cubicBezTo>
                    <a:pt x="168" y="635"/>
                    <a:pt x="196" y="634"/>
                    <a:pt x="209" y="616"/>
                  </a:cubicBezTo>
                  <a:cubicBezTo>
                    <a:pt x="231" y="585"/>
                    <a:pt x="205" y="556"/>
                    <a:pt x="157" y="556"/>
                  </a:cubicBezTo>
                  <a:cubicBezTo>
                    <a:pt x="146" y="556"/>
                    <a:pt x="135" y="553"/>
                    <a:pt x="133" y="550"/>
                  </a:cubicBezTo>
                  <a:cubicBezTo>
                    <a:pt x="131" y="547"/>
                    <a:pt x="137" y="535"/>
                    <a:pt x="146" y="523"/>
                  </a:cubicBezTo>
                  <a:cubicBezTo>
                    <a:pt x="163" y="502"/>
                    <a:pt x="167" y="474"/>
                    <a:pt x="155" y="466"/>
                  </a:cubicBezTo>
                  <a:cubicBezTo>
                    <a:pt x="152" y="464"/>
                    <a:pt x="139" y="461"/>
                    <a:pt x="128" y="459"/>
                  </a:cubicBezTo>
                  <a:cubicBezTo>
                    <a:pt x="108" y="456"/>
                    <a:pt x="107" y="455"/>
                    <a:pt x="97" y="426"/>
                  </a:cubicBezTo>
                  <a:cubicBezTo>
                    <a:pt x="91" y="410"/>
                    <a:pt x="81" y="387"/>
                    <a:pt x="74" y="376"/>
                  </a:cubicBezTo>
                  <a:cubicBezTo>
                    <a:pt x="68" y="365"/>
                    <a:pt x="63" y="355"/>
                    <a:pt x="63" y="354"/>
                  </a:cubicBezTo>
                  <a:cubicBezTo>
                    <a:pt x="63" y="353"/>
                    <a:pt x="70" y="350"/>
                    <a:pt x="79" y="346"/>
                  </a:cubicBezTo>
                  <a:cubicBezTo>
                    <a:pt x="98" y="338"/>
                    <a:pt x="110" y="321"/>
                    <a:pt x="110" y="302"/>
                  </a:cubicBezTo>
                  <a:cubicBezTo>
                    <a:pt x="110" y="282"/>
                    <a:pt x="44" y="255"/>
                    <a:pt x="15" y="234"/>
                  </a:cubicBezTo>
                  <a:cubicBezTo>
                    <a:pt x="0" y="223"/>
                    <a:pt x="29" y="203"/>
                    <a:pt x="29" y="199"/>
                  </a:cubicBezTo>
                  <a:cubicBezTo>
                    <a:pt x="29" y="193"/>
                    <a:pt x="85" y="160"/>
                    <a:pt x="106" y="155"/>
                  </a:cubicBezTo>
                  <a:cubicBezTo>
                    <a:pt x="118" y="152"/>
                    <a:pt x="145" y="136"/>
                    <a:pt x="152" y="152"/>
                  </a:cubicBezTo>
                  <a:cubicBezTo>
                    <a:pt x="160" y="173"/>
                    <a:pt x="145" y="198"/>
                    <a:pt x="178" y="206"/>
                  </a:cubicBezTo>
                  <a:cubicBezTo>
                    <a:pt x="208" y="212"/>
                    <a:pt x="240" y="205"/>
                    <a:pt x="253" y="189"/>
                  </a:cubicBezTo>
                  <a:cubicBezTo>
                    <a:pt x="261" y="178"/>
                    <a:pt x="262" y="171"/>
                    <a:pt x="259" y="132"/>
                  </a:cubicBezTo>
                  <a:lnTo>
                    <a:pt x="255" y="87"/>
                  </a:lnTo>
                  <a:lnTo>
                    <a:pt x="288" y="90"/>
                  </a:lnTo>
                  <a:cubicBezTo>
                    <a:pt x="325" y="94"/>
                    <a:pt x="333" y="92"/>
                    <a:pt x="457" y="38"/>
                  </a:cubicBezTo>
                  <a:cubicBezTo>
                    <a:pt x="494" y="21"/>
                    <a:pt x="534" y="6"/>
                    <a:pt x="544" y="4"/>
                  </a:cubicBezTo>
                  <a:cubicBezTo>
                    <a:pt x="563" y="0"/>
                    <a:pt x="564" y="1"/>
                    <a:pt x="564" y="17"/>
                  </a:cubicBezTo>
                  <a:cubicBezTo>
                    <a:pt x="564" y="42"/>
                    <a:pt x="581" y="51"/>
                    <a:pt x="643" y="56"/>
                  </a:cubicBezTo>
                  <a:cubicBezTo>
                    <a:pt x="671" y="58"/>
                    <a:pt x="697" y="62"/>
                    <a:pt x="700" y="63"/>
                  </a:cubicBezTo>
                  <a:cubicBezTo>
                    <a:pt x="703" y="66"/>
                    <a:pt x="704" y="80"/>
                    <a:pt x="702" y="101"/>
                  </a:cubicBezTo>
                  <a:lnTo>
                    <a:pt x="698" y="135"/>
                  </a:lnTo>
                  <a:lnTo>
                    <a:pt x="716" y="146"/>
                  </a:lnTo>
                  <a:cubicBezTo>
                    <a:pt x="726" y="153"/>
                    <a:pt x="742" y="158"/>
                    <a:pt x="752" y="158"/>
                  </a:cubicBezTo>
                  <a:cubicBezTo>
                    <a:pt x="762" y="158"/>
                    <a:pt x="782" y="159"/>
                    <a:pt x="797" y="161"/>
                  </a:cubicBezTo>
                  <a:lnTo>
                    <a:pt x="825" y="164"/>
                  </a:lnTo>
                  <a:lnTo>
                    <a:pt x="822" y="187"/>
                  </a:lnTo>
                  <a:cubicBezTo>
                    <a:pt x="818" y="215"/>
                    <a:pt x="829" y="228"/>
                    <a:pt x="869" y="241"/>
                  </a:cubicBezTo>
                  <a:cubicBezTo>
                    <a:pt x="907" y="254"/>
                    <a:pt x="919" y="263"/>
                    <a:pt x="919" y="279"/>
                  </a:cubicBezTo>
                  <a:cubicBezTo>
                    <a:pt x="919" y="303"/>
                    <a:pt x="910" y="312"/>
                    <a:pt x="872" y="327"/>
                  </a:cubicBezTo>
                  <a:cubicBezTo>
                    <a:pt x="806" y="354"/>
                    <a:pt x="796" y="376"/>
                    <a:pt x="812" y="456"/>
                  </a:cubicBezTo>
                  <a:cubicBezTo>
                    <a:pt x="817" y="483"/>
                    <a:pt x="822" y="508"/>
                    <a:pt x="824" y="512"/>
                  </a:cubicBezTo>
                  <a:cubicBezTo>
                    <a:pt x="826" y="518"/>
                    <a:pt x="824" y="519"/>
                    <a:pt x="818" y="516"/>
                  </a:cubicBezTo>
                  <a:cubicBezTo>
                    <a:pt x="805" y="511"/>
                    <a:pt x="790" y="521"/>
                    <a:pt x="787" y="535"/>
                  </a:cubicBezTo>
                  <a:cubicBezTo>
                    <a:pt x="786" y="545"/>
                    <a:pt x="762" y="572"/>
                    <a:pt x="736" y="552"/>
                  </a:cubicBezTo>
                  <a:cubicBezTo>
                    <a:pt x="681" y="512"/>
                    <a:pt x="679" y="477"/>
                    <a:pt x="668" y="497"/>
                  </a:cubicBezTo>
                  <a:cubicBezTo>
                    <a:pt x="663" y="506"/>
                    <a:pt x="657" y="507"/>
                    <a:pt x="615" y="507"/>
                  </a:cubicBezTo>
                  <a:cubicBezTo>
                    <a:pt x="560" y="507"/>
                    <a:pt x="551" y="511"/>
                    <a:pt x="555" y="530"/>
                  </a:cubicBezTo>
                  <a:cubicBezTo>
                    <a:pt x="557" y="543"/>
                    <a:pt x="556" y="544"/>
                    <a:pt x="529" y="546"/>
                  </a:cubicBezTo>
                  <a:cubicBezTo>
                    <a:pt x="496" y="549"/>
                    <a:pt x="481" y="561"/>
                    <a:pt x="461" y="600"/>
                  </a:cubicBezTo>
                  <a:cubicBezTo>
                    <a:pt x="445" y="633"/>
                    <a:pt x="432" y="639"/>
                    <a:pt x="397" y="632"/>
                  </a:cubicBezTo>
                  <a:cubicBezTo>
                    <a:pt x="353" y="622"/>
                    <a:pt x="320" y="624"/>
                    <a:pt x="307" y="637"/>
                  </a:cubicBezTo>
                  <a:cubicBezTo>
                    <a:pt x="297" y="648"/>
                    <a:pt x="327" y="656"/>
                    <a:pt x="330" y="691"/>
                  </a:cubicBezTo>
                  <a:lnTo>
                    <a:pt x="303" y="728"/>
                  </a:lnTo>
                  <a:lnTo>
                    <a:pt x="278" y="728"/>
                  </a:lnTo>
                  <a:cubicBezTo>
                    <a:pt x="261" y="727"/>
                    <a:pt x="244" y="722"/>
                    <a:pt x="223" y="71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</p:grpSp>
      <p:graphicFrame>
        <p:nvGraphicFramePr>
          <p:cNvPr id="21" name="Object 2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7532126"/>
              </p:ext>
            </p:extLst>
          </p:nvPr>
        </p:nvGraphicFramePr>
        <p:xfrm>
          <a:off x="2761475" y="2854458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5" name="Object 2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0984522"/>
              </p:ext>
            </p:extLst>
          </p:nvPr>
        </p:nvGraphicFramePr>
        <p:xfrm>
          <a:off x="2799081" y="3723051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6" name="Object 2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8955997"/>
              </p:ext>
            </p:extLst>
          </p:nvPr>
        </p:nvGraphicFramePr>
        <p:xfrm>
          <a:off x="2761475" y="5193907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7" name="Object 2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199489"/>
              </p:ext>
            </p:extLst>
          </p:nvPr>
        </p:nvGraphicFramePr>
        <p:xfrm>
          <a:off x="828683" y="3827353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8" name="Object 2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6007184"/>
              </p:ext>
            </p:extLst>
          </p:nvPr>
        </p:nvGraphicFramePr>
        <p:xfrm>
          <a:off x="92528" y="2675105"/>
          <a:ext cx="3586075" cy="664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9" name="Object 2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064412"/>
              </p:ext>
            </p:extLst>
          </p:nvPr>
        </p:nvGraphicFramePr>
        <p:xfrm>
          <a:off x="1692503" y="2116760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0" name="Object 2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7145749"/>
              </p:ext>
            </p:extLst>
          </p:nvPr>
        </p:nvGraphicFramePr>
        <p:xfrm>
          <a:off x="3805738" y="1516689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1" name="Object 2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2212426"/>
              </p:ext>
            </p:extLst>
          </p:nvPr>
        </p:nvGraphicFramePr>
        <p:xfrm>
          <a:off x="4948033" y="4457885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2" name="Object 2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7126803"/>
              </p:ext>
            </p:extLst>
          </p:nvPr>
        </p:nvGraphicFramePr>
        <p:xfrm>
          <a:off x="6363292" y="5552768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43" name="Object 2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0376813"/>
              </p:ext>
            </p:extLst>
          </p:nvPr>
        </p:nvGraphicFramePr>
        <p:xfrm>
          <a:off x="8270115" y="4859681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44" name="Object 2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7833811"/>
              </p:ext>
            </p:extLst>
          </p:nvPr>
        </p:nvGraphicFramePr>
        <p:xfrm>
          <a:off x="4948033" y="2335741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45" name="Object 2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766504"/>
              </p:ext>
            </p:extLst>
          </p:nvPr>
        </p:nvGraphicFramePr>
        <p:xfrm>
          <a:off x="5682028" y="3315092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46" name="Object 2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000736"/>
              </p:ext>
            </p:extLst>
          </p:nvPr>
        </p:nvGraphicFramePr>
        <p:xfrm>
          <a:off x="7498886" y="4055866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47" name="Object 2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861448"/>
              </p:ext>
            </p:extLst>
          </p:nvPr>
        </p:nvGraphicFramePr>
        <p:xfrm>
          <a:off x="8497596" y="3403875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32" name="Obdélník 23"/>
          <p:cNvSpPr/>
          <p:nvPr/>
        </p:nvSpPr>
        <p:spPr>
          <a:xfrm>
            <a:off x="906237" y="351066"/>
            <a:ext cx="7782759" cy="566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800" b="1" dirty="0">
                <a:solidFill>
                  <a:schemeClr val="tx1"/>
                </a:solidFill>
              </a:rPr>
              <a:t>Týdenní poslech v krajích (v tis.) + share (v %)</a:t>
            </a:r>
          </a:p>
        </p:txBody>
      </p:sp>
      <p:cxnSp>
        <p:nvCxnSpPr>
          <p:cNvPr id="33" name="Přímá spojnice 24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Freeform 113"/>
          <p:cNvSpPr>
            <a:spLocks noChangeAspect="1" noEditPoints="1"/>
          </p:cNvSpPr>
          <p:nvPr/>
        </p:nvSpPr>
        <p:spPr bwMode="auto">
          <a:xfrm>
            <a:off x="408214" y="330515"/>
            <a:ext cx="416380" cy="503288"/>
          </a:xfrm>
          <a:custGeom>
            <a:avLst/>
            <a:gdLst>
              <a:gd name="T0" fmla="*/ 124 w 266"/>
              <a:gd name="T1" fmla="*/ 27 h 320"/>
              <a:gd name="T2" fmla="*/ 160 w 266"/>
              <a:gd name="T3" fmla="*/ 107 h 320"/>
              <a:gd name="T4" fmla="*/ 240 w 266"/>
              <a:gd name="T5" fmla="*/ 139 h 320"/>
              <a:gd name="T6" fmla="*/ 240 w 266"/>
              <a:gd name="T7" fmla="*/ 293 h 320"/>
              <a:gd name="T8" fmla="*/ 26 w 266"/>
              <a:gd name="T9" fmla="*/ 293 h 320"/>
              <a:gd name="T10" fmla="*/ 26 w 266"/>
              <a:gd name="T11" fmla="*/ 27 h 320"/>
              <a:gd name="T12" fmla="*/ 124 w 266"/>
              <a:gd name="T13" fmla="*/ 27 h 320"/>
              <a:gd name="T14" fmla="*/ 136 w 266"/>
              <a:gd name="T15" fmla="*/ 0 h 320"/>
              <a:gd name="T16" fmla="*/ 0 w 266"/>
              <a:gd name="T17" fmla="*/ 0 h 320"/>
              <a:gd name="T18" fmla="*/ 0 w 266"/>
              <a:gd name="T19" fmla="*/ 320 h 320"/>
              <a:gd name="T20" fmla="*/ 266 w 266"/>
              <a:gd name="T21" fmla="*/ 320 h 320"/>
              <a:gd name="T22" fmla="*/ 266 w 266"/>
              <a:gd name="T23" fmla="*/ 128 h 320"/>
              <a:gd name="T24" fmla="*/ 136 w 266"/>
              <a:gd name="T25" fmla="*/ 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6" h="320">
                <a:moveTo>
                  <a:pt x="124" y="27"/>
                </a:moveTo>
                <a:cubicBezTo>
                  <a:pt x="180" y="27"/>
                  <a:pt x="160" y="107"/>
                  <a:pt x="160" y="107"/>
                </a:cubicBezTo>
                <a:cubicBezTo>
                  <a:pt x="160" y="107"/>
                  <a:pt x="240" y="85"/>
                  <a:pt x="240" y="139"/>
                </a:cubicBezTo>
                <a:lnTo>
                  <a:pt x="240" y="293"/>
                </a:lnTo>
                <a:lnTo>
                  <a:pt x="26" y="293"/>
                </a:lnTo>
                <a:lnTo>
                  <a:pt x="26" y="27"/>
                </a:lnTo>
                <a:lnTo>
                  <a:pt x="124" y="27"/>
                </a:lnTo>
                <a:close/>
                <a:moveTo>
                  <a:pt x="136" y="0"/>
                </a:moveTo>
                <a:lnTo>
                  <a:pt x="0" y="0"/>
                </a:lnTo>
                <a:lnTo>
                  <a:pt x="0" y="320"/>
                </a:lnTo>
                <a:lnTo>
                  <a:pt x="266" y="320"/>
                </a:lnTo>
                <a:lnTo>
                  <a:pt x="266" y="128"/>
                </a:lnTo>
                <a:cubicBezTo>
                  <a:pt x="266" y="96"/>
                  <a:pt x="178" y="0"/>
                  <a:pt x="136" y="0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030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>
        <p:bldAsOne/>
      </p:bldGraphic>
      <p:bldGraphic spid="35" grpId="0">
        <p:bldAsOne/>
      </p:bldGraphic>
      <p:bldGraphic spid="36" grpId="0">
        <p:bldAsOne/>
      </p:bldGraphic>
      <p:bldGraphic spid="37" grpId="0">
        <p:bldAsOne/>
      </p:bldGraphic>
      <p:bldGraphic spid="38" grpId="0">
        <p:bldAsOne/>
      </p:bldGraphic>
      <p:bldGraphic spid="39" grpId="0">
        <p:bldAsOne/>
      </p:bldGraphic>
      <p:bldGraphic spid="40" grpId="0">
        <p:bldAsOne/>
      </p:bldGraphic>
      <p:bldGraphic spid="41" grpId="0">
        <p:bldAsOne/>
      </p:bldGraphic>
      <p:bldGraphic spid="42" grpId="0">
        <p:bldAsOne/>
      </p:bldGraphic>
      <p:bldGraphic spid="43" grpId="0">
        <p:bldAsOne/>
      </p:bldGraphic>
      <p:bldGraphic spid="44" grpId="0">
        <p:bldAsOne/>
      </p:bldGraphic>
      <p:bldGraphic spid="45" grpId="0">
        <p:bldAsOne/>
      </p:bldGraphic>
      <p:bldGraphic spid="46" grpId="0">
        <p:bldAsOne/>
      </p:bldGraphic>
      <p:bldGraphic spid="47" grpId="0">
        <p:bldAsOne/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161782-D80C-4ECC-AAD3-83AE77E97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81281"/>
            <a:ext cx="10800000" cy="1342584"/>
          </a:xfrm>
        </p:spPr>
        <p:txBody>
          <a:bodyPr/>
          <a:lstStyle/>
          <a:p>
            <a:r>
              <a:rPr lang="cs-CZ" dirty="0"/>
              <a:t>Zajímavosti</a:t>
            </a:r>
          </a:p>
        </p:txBody>
      </p:sp>
      <p:sp>
        <p:nvSpPr>
          <p:cNvPr id="4" name="Freeform 22"/>
          <p:cNvSpPr>
            <a:spLocks noChangeAspect="1" noEditPoints="1"/>
          </p:cNvSpPr>
          <p:nvPr/>
        </p:nvSpPr>
        <p:spPr bwMode="auto">
          <a:xfrm>
            <a:off x="5513607" y="3983258"/>
            <a:ext cx="1119422" cy="559711"/>
          </a:xfrm>
          <a:custGeom>
            <a:avLst/>
            <a:gdLst>
              <a:gd name="T0" fmla="*/ 240 w 320"/>
              <a:gd name="T1" fmla="*/ 160 h 160"/>
              <a:gd name="T2" fmla="*/ 80 w 320"/>
              <a:gd name="T3" fmla="*/ 160 h 160"/>
              <a:gd name="T4" fmla="*/ 80 w 320"/>
              <a:gd name="T5" fmla="*/ 152 h 160"/>
              <a:gd name="T6" fmla="*/ 101 w 320"/>
              <a:gd name="T7" fmla="*/ 121 h 160"/>
              <a:gd name="T8" fmla="*/ 135 w 320"/>
              <a:gd name="T9" fmla="*/ 91 h 160"/>
              <a:gd name="T10" fmla="*/ 160 w 320"/>
              <a:gd name="T11" fmla="*/ 0 h 160"/>
              <a:gd name="T12" fmla="*/ 185 w 320"/>
              <a:gd name="T13" fmla="*/ 91 h 160"/>
              <a:gd name="T14" fmla="*/ 219 w 320"/>
              <a:gd name="T15" fmla="*/ 121 h 160"/>
              <a:gd name="T16" fmla="*/ 240 w 320"/>
              <a:gd name="T17" fmla="*/ 152 h 160"/>
              <a:gd name="T18" fmla="*/ 240 w 320"/>
              <a:gd name="T19" fmla="*/ 160 h 160"/>
              <a:gd name="T20" fmla="*/ 304 w 320"/>
              <a:gd name="T21" fmla="*/ 130 h 160"/>
              <a:gd name="T22" fmla="*/ 279 w 320"/>
              <a:gd name="T23" fmla="*/ 108 h 160"/>
              <a:gd name="T24" fmla="*/ 260 w 320"/>
              <a:gd name="T25" fmla="*/ 40 h 160"/>
              <a:gd name="T26" fmla="*/ 230 w 320"/>
              <a:gd name="T27" fmla="*/ 71 h 160"/>
              <a:gd name="T28" fmla="*/ 260 w 320"/>
              <a:gd name="T29" fmla="*/ 160 h 160"/>
              <a:gd name="T30" fmla="*/ 320 w 320"/>
              <a:gd name="T31" fmla="*/ 160 h 160"/>
              <a:gd name="T32" fmla="*/ 320 w 320"/>
              <a:gd name="T33" fmla="*/ 154 h 160"/>
              <a:gd name="T34" fmla="*/ 304 w 320"/>
              <a:gd name="T35" fmla="*/ 130 h 160"/>
              <a:gd name="T36" fmla="*/ 0 w 320"/>
              <a:gd name="T37" fmla="*/ 160 h 160"/>
              <a:gd name="T38" fmla="*/ 60 w 320"/>
              <a:gd name="T39" fmla="*/ 160 h 160"/>
              <a:gd name="T40" fmla="*/ 90 w 320"/>
              <a:gd name="T41" fmla="*/ 71 h 160"/>
              <a:gd name="T42" fmla="*/ 60 w 320"/>
              <a:gd name="T43" fmla="*/ 40 h 160"/>
              <a:gd name="T44" fmla="*/ 41 w 320"/>
              <a:gd name="T45" fmla="*/ 108 h 160"/>
              <a:gd name="T46" fmla="*/ 16 w 320"/>
              <a:gd name="T47" fmla="*/ 130 h 160"/>
              <a:gd name="T48" fmla="*/ 0 w 320"/>
              <a:gd name="T49" fmla="*/ 154 h 160"/>
              <a:gd name="T50" fmla="*/ 0 w 320"/>
              <a:gd name="T51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20" h="160">
                <a:moveTo>
                  <a:pt x="240" y="160"/>
                </a:moveTo>
                <a:lnTo>
                  <a:pt x="80" y="160"/>
                </a:lnTo>
                <a:lnTo>
                  <a:pt x="80" y="152"/>
                </a:lnTo>
                <a:cubicBezTo>
                  <a:pt x="80" y="135"/>
                  <a:pt x="81" y="125"/>
                  <a:pt x="101" y="121"/>
                </a:cubicBezTo>
                <a:cubicBezTo>
                  <a:pt x="124" y="115"/>
                  <a:pt x="146" y="111"/>
                  <a:pt x="135" y="91"/>
                </a:cubicBezTo>
                <a:cubicBezTo>
                  <a:pt x="104" y="33"/>
                  <a:pt x="126" y="0"/>
                  <a:pt x="160" y="0"/>
                </a:cubicBezTo>
                <a:cubicBezTo>
                  <a:pt x="193" y="0"/>
                  <a:pt x="216" y="32"/>
                  <a:pt x="185" y="91"/>
                </a:cubicBezTo>
                <a:cubicBezTo>
                  <a:pt x="175" y="111"/>
                  <a:pt x="196" y="115"/>
                  <a:pt x="219" y="121"/>
                </a:cubicBezTo>
                <a:cubicBezTo>
                  <a:pt x="239" y="125"/>
                  <a:pt x="240" y="135"/>
                  <a:pt x="240" y="152"/>
                </a:cubicBezTo>
                <a:lnTo>
                  <a:pt x="240" y="160"/>
                </a:lnTo>
                <a:close/>
                <a:moveTo>
                  <a:pt x="304" y="130"/>
                </a:moveTo>
                <a:cubicBezTo>
                  <a:pt x="287" y="127"/>
                  <a:pt x="271" y="123"/>
                  <a:pt x="279" y="108"/>
                </a:cubicBezTo>
                <a:cubicBezTo>
                  <a:pt x="302" y="64"/>
                  <a:pt x="285" y="40"/>
                  <a:pt x="260" y="40"/>
                </a:cubicBezTo>
                <a:cubicBezTo>
                  <a:pt x="243" y="40"/>
                  <a:pt x="230" y="51"/>
                  <a:pt x="230" y="71"/>
                </a:cubicBezTo>
                <a:cubicBezTo>
                  <a:pt x="230" y="123"/>
                  <a:pt x="260" y="95"/>
                  <a:pt x="260" y="160"/>
                </a:cubicBezTo>
                <a:lnTo>
                  <a:pt x="320" y="160"/>
                </a:lnTo>
                <a:lnTo>
                  <a:pt x="320" y="154"/>
                </a:lnTo>
                <a:cubicBezTo>
                  <a:pt x="320" y="141"/>
                  <a:pt x="319" y="134"/>
                  <a:pt x="304" y="130"/>
                </a:cubicBezTo>
                <a:close/>
                <a:moveTo>
                  <a:pt x="0" y="160"/>
                </a:moveTo>
                <a:lnTo>
                  <a:pt x="60" y="160"/>
                </a:lnTo>
                <a:cubicBezTo>
                  <a:pt x="60" y="95"/>
                  <a:pt x="90" y="123"/>
                  <a:pt x="90" y="71"/>
                </a:cubicBezTo>
                <a:cubicBezTo>
                  <a:pt x="90" y="51"/>
                  <a:pt x="77" y="40"/>
                  <a:pt x="60" y="40"/>
                </a:cubicBezTo>
                <a:cubicBezTo>
                  <a:pt x="35" y="40"/>
                  <a:pt x="18" y="64"/>
                  <a:pt x="41" y="108"/>
                </a:cubicBezTo>
                <a:cubicBezTo>
                  <a:pt x="49" y="123"/>
                  <a:pt x="33" y="127"/>
                  <a:pt x="16" y="130"/>
                </a:cubicBezTo>
                <a:cubicBezTo>
                  <a:pt x="1" y="134"/>
                  <a:pt x="0" y="141"/>
                  <a:pt x="0" y="154"/>
                </a:cubicBezTo>
                <a:lnTo>
                  <a:pt x="0" y="16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96714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23"/>
          <p:cNvSpPr/>
          <p:nvPr/>
        </p:nvSpPr>
        <p:spPr>
          <a:xfrm>
            <a:off x="903288" y="351065"/>
            <a:ext cx="7709281" cy="566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800" b="1" dirty="0">
                <a:solidFill>
                  <a:schemeClr val="tx1"/>
                </a:solidFill>
              </a:rPr>
              <a:t>Činnosti – podíl při poslechu rádia (v %)</a:t>
            </a:r>
          </a:p>
        </p:txBody>
      </p:sp>
      <p:cxnSp>
        <p:nvCxnSpPr>
          <p:cNvPr id="6" name="Přímá spojnice 24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rgbClr val="5E5D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Graf 7">
            <a:extLst>
              <a:ext uri="{FF2B5EF4-FFF2-40B4-BE49-F238E27FC236}">
                <a16:creationId xmlns:a16="http://schemas.microsoft.com/office/drawing/2014/main" id="{8AE90947-8BCC-4D2E-AF3E-9FA2FBC12E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8439002"/>
              </p:ext>
            </p:extLst>
          </p:nvPr>
        </p:nvGraphicFramePr>
        <p:xfrm>
          <a:off x="831273" y="1409700"/>
          <a:ext cx="10034650" cy="4553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Freeform 22"/>
          <p:cNvSpPr>
            <a:spLocks noChangeAspect="1" noEditPoints="1"/>
          </p:cNvSpPr>
          <p:nvPr/>
        </p:nvSpPr>
        <p:spPr bwMode="auto">
          <a:xfrm>
            <a:off x="342900" y="493653"/>
            <a:ext cx="600525" cy="300263"/>
          </a:xfrm>
          <a:custGeom>
            <a:avLst/>
            <a:gdLst>
              <a:gd name="T0" fmla="*/ 240 w 320"/>
              <a:gd name="T1" fmla="*/ 160 h 160"/>
              <a:gd name="T2" fmla="*/ 80 w 320"/>
              <a:gd name="T3" fmla="*/ 160 h 160"/>
              <a:gd name="T4" fmla="*/ 80 w 320"/>
              <a:gd name="T5" fmla="*/ 152 h 160"/>
              <a:gd name="T6" fmla="*/ 101 w 320"/>
              <a:gd name="T7" fmla="*/ 121 h 160"/>
              <a:gd name="T8" fmla="*/ 135 w 320"/>
              <a:gd name="T9" fmla="*/ 91 h 160"/>
              <a:gd name="T10" fmla="*/ 160 w 320"/>
              <a:gd name="T11" fmla="*/ 0 h 160"/>
              <a:gd name="T12" fmla="*/ 185 w 320"/>
              <a:gd name="T13" fmla="*/ 91 h 160"/>
              <a:gd name="T14" fmla="*/ 219 w 320"/>
              <a:gd name="T15" fmla="*/ 121 h 160"/>
              <a:gd name="T16" fmla="*/ 240 w 320"/>
              <a:gd name="T17" fmla="*/ 152 h 160"/>
              <a:gd name="T18" fmla="*/ 240 w 320"/>
              <a:gd name="T19" fmla="*/ 160 h 160"/>
              <a:gd name="T20" fmla="*/ 304 w 320"/>
              <a:gd name="T21" fmla="*/ 130 h 160"/>
              <a:gd name="T22" fmla="*/ 279 w 320"/>
              <a:gd name="T23" fmla="*/ 108 h 160"/>
              <a:gd name="T24" fmla="*/ 260 w 320"/>
              <a:gd name="T25" fmla="*/ 40 h 160"/>
              <a:gd name="T26" fmla="*/ 230 w 320"/>
              <a:gd name="T27" fmla="*/ 71 h 160"/>
              <a:gd name="T28" fmla="*/ 260 w 320"/>
              <a:gd name="T29" fmla="*/ 160 h 160"/>
              <a:gd name="T30" fmla="*/ 320 w 320"/>
              <a:gd name="T31" fmla="*/ 160 h 160"/>
              <a:gd name="T32" fmla="*/ 320 w 320"/>
              <a:gd name="T33" fmla="*/ 154 h 160"/>
              <a:gd name="T34" fmla="*/ 304 w 320"/>
              <a:gd name="T35" fmla="*/ 130 h 160"/>
              <a:gd name="T36" fmla="*/ 0 w 320"/>
              <a:gd name="T37" fmla="*/ 160 h 160"/>
              <a:gd name="T38" fmla="*/ 60 w 320"/>
              <a:gd name="T39" fmla="*/ 160 h 160"/>
              <a:gd name="T40" fmla="*/ 90 w 320"/>
              <a:gd name="T41" fmla="*/ 71 h 160"/>
              <a:gd name="T42" fmla="*/ 60 w 320"/>
              <a:gd name="T43" fmla="*/ 40 h 160"/>
              <a:gd name="T44" fmla="*/ 41 w 320"/>
              <a:gd name="T45" fmla="*/ 108 h 160"/>
              <a:gd name="T46" fmla="*/ 16 w 320"/>
              <a:gd name="T47" fmla="*/ 130 h 160"/>
              <a:gd name="T48" fmla="*/ 0 w 320"/>
              <a:gd name="T49" fmla="*/ 154 h 160"/>
              <a:gd name="T50" fmla="*/ 0 w 320"/>
              <a:gd name="T51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20" h="160">
                <a:moveTo>
                  <a:pt x="240" y="160"/>
                </a:moveTo>
                <a:lnTo>
                  <a:pt x="80" y="160"/>
                </a:lnTo>
                <a:lnTo>
                  <a:pt x="80" y="152"/>
                </a:lnTo>
                <a:cubicBezTo>
                  <a:pt x="80" y="135"/>
                  <a:pt x="81" y="125"/>
                  <a:pt x="101" y="121"/>
                </a:cubicBezTo>
                <a:cubicBezTo>
                  <a:pt x="124" y="115"/>
                  <a:pt x="146" y="111"/>
                  <a:pt x="135" y="91"/>
                </a:cubicBezTo>
                <a:cubicBezTo>
                  <a:pt x="104" y="33"/>
                  <a:pt x="126" y="0"/>
                  <a:pt x="160" y="0"/>
                </a:cubicBezTo>
                <a:cubicBezTo>
                  <a:pt x="193" y="0"/>
                  <a:pt x="216" y="32"/>
                  <a:pt x="185" y="91"/>
                </a:cubicBezTo>
                <a:cubicBezTo>
                  <a:pt x="175" y="111"/>
                  <a:pt x="196" y="115"/>
                  <a:pt x="219" y="121"/>
                </a:cubicBezTo>
                <a:cubicBezTo>
                  <a:pt x="239" y="125"/>
                  <a:pt x="240" y="135"/>
                  <a:pt x="240" y="152"/>
                </a:cubicBezTo>
                <a:lnTo>
                  <a:pt x="240" y="160"/>
                </a:lnTo>
                <a:close/>
                <a:moveTo>
                  <a:pt x="304" y="130"/>
                </a:moveTo>
                <a:cubicBezTo>
                  <a:pt x="287" y="127"/>
                  <a:pt x="271" y="123"/>
                  <a:pt x="279" y="108"/>
                </a:cubicBezTo>
                <a:cubicBezTo>
                  <a:pt x="302" y="64"/>
                  <a:pt x="285" y="40"/>
                  <a:pt x="260" y="40"/>
                </a:cubicBezTo>
                <a:cubicBezTo>
                  <a:pt x="243" y="40"/>
                  <a:pt x="230" y="51"/>
                  <a:pt x="230" y="71"/>
                </a:cubicBezTo>
                <a:cubicBezTo>
                  <a:pt x="230" y="123"/>
                  <a:pt x="260" y="95"/>
                  <a:pt x="260" y="160"/>
                </a:cubicBezTo>
                <a:lnTo>
                  <a:pt x="320" y="160"/>
                </a:lnTo>
                <a:lnTo>
                  <a:pt x="320" y="154"/>
                </a:lnTo>
                <a:cubicBezTo>
                  <a:pt x="320" y="141"/>
                  <a:pt x="319" y="134"/>
                  <a:pt x="304" y="130"/>
                </a:cubicBezTo>
                <a:close/>
                <a:moveTo>
                  <a:pt x="0" y="160"/>
                </a:moveTo>
                <a:lnTo>
                  <a:pt x="60" y="160"/>
                </a:lnTo>
                <a:cubicBezTo>
                  <a:pt x="60" y="95"/>
                  <a:pt x="90" y="123"/>
                  <a:pt x="90" y="71"/>
                </a:cubicBezTo>
                <a:cubicBezTo>
                  <a:pt x="90" y="51"/>
                  <a:pt x="77" y="40"/>
                  <a:pt x="60" y="40"/>
                </a:cubicBezTo>
                <a:cubicBezTo>
                  <a:pt x="35" y="40"/>
                  <a:pt x="18" y="64"/>
                  <a:pt x="41" y="108"/>
                </a:cubicBezTo>
                <a:cubicBezTo>
                  <a:pt x="49" y="123"/>
                  <a:pt x="33" y="127"/>
                  <a:pt x="16" y="130"/>
                </a:cubicBezTo>
                <a:cubicBezTo>
                  <a:pt x="1" y="134"/>
                  <a:pt x="0" y="141"/>
                  <a:pt x="0" y="154"/>
                </a:cubicBezTo>
                <a:lnTo>
                  <a:pt x="0" y="160"/>
                </a:lnTo>
                <a:close/>
              </a:path>
            </a:pathLst>
          </a:custGeom>
          <a:solidFill>
            <a:srgbClr val="5E5D8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17997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23"/>
          <p:cNvSpPr/>
          <p:nvPr/>
        </p:nvSpPr>
        <p:spPr>
          <a:xfrm>
            <a:off x="906249" y="351066"/>
            <a:ext cx="7456187" cy="566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800" b="1" dirty="0">
                <a:solidFill>
                  <a:schemeClr val="tx1"/>
                </a:solidFill>
              </a:rPr>
              <a:t>Formy poslechu rádia</a:t>
            </a:r>
          </a:p>
        </p:txBody>
      </p:sp>
      <p:cxnSp>
        <p:nvCxnSpPr>
          <p:cNvPr id="5" name="Přímá spojnice 24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rgbClr val="5E5D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har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1238275"/>
              </p:ext>
            </p:extLst>
          </p:nvPr>
        </p:nvGraphicFramePr>
        <p:xfrm>
          <a:off x="359993" y="1260469"/>
          <a:ext cx="9899739" cy="51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Freeform 22"/>
          <p:cNvSpPr>
            <a:spLocks noChangeAspect="1" noEditPoints="1"/>
          </p:cNvSpPr>
          <p:nvPr/>
        </p:nvSpPr>
        <p:spPr bwMode="auto">
          <a:xfrm>
            <a:off x="342900" y="493653"/>
            <a:ext cx="600525" cy="300263"/>
          </a:xfrm>
          <a:custGeom>
            <a:avLst/>
            <a:gdLst>
              <a:gd name="T0" fmla="*/ 240 w 320"/>
              <a:gd name="T1" fmla="*/ 160 h 160"/>
              <a:gd name="T2" fmla="*/ 80 w 320"/>
              <a:gd name="T3" fmla="*/ 160 h 160"/>
              <a:gd name="T4" fmla="*/ 80 w 320"/>
              <a:gd name="T5" fmla="*/ 152 h 160"/>
              <a:gd name="T6" fmla="*/ 101 w 320"/>
              <a:gd name="T7" fmla="*/ 121 h 160"/>
              <a:gd name="T8" fmla="*/ 135 w 320"/>
              <a:gd name="T9" fmla="*/ 91 h 160"/>
              <a:gd name="T10" fmla="*/ 160 w 320"/>
              <a:gd name="T11" fmla="*/ 0 h 160"/>
              <a:gd name="T12" fmla="*/ 185 w 320"/>
              <a:gd name="T13" fmla="*/ 91 h 160"/>
              <a:gd name="T14" fmla="*/ 219 w 320"/>
              <a:gd name="T15" fmla="*/ 121 h 160"/>
              <a:gd name="T16" fmla="*/ 240 w 320"/>
              <a:gd name="T17" fmla="*/ 152 h 160"/>
              <a:gd name="T18" fmla="*/ 240 w 320"/>
              <a:gd name="T19" fmla="*/ 160 h 160"/>
              <a:gd name="T20" fmla="*/ 304 w 320"/>
              <a:gd name="T21" fmla="*/ 130 h 160"/>
              <a:gd name="T22" fmla="*/ 279 w 320"/>
              <a:gd name="T23" fmla="*/ 108 h 160"/>
              <a:gd name="T24" fmla="*/ 260 w 320"/>
              <a:gd name="T25" fmla="*/ 40 h 160"/>
              <a:gd name="T26" fmla="*/ 230 w 320"/>
              <a:gd name="T27" fmla="*/ 71 h 160"/>
              <a:gd name="T28" fmla="*/ 260 w 320"/>
              <a:gd name="T29" fmla="*/ 160 h 160"/>
              <a:gd name="T30" fmla="*/ 320 w 320"/>
              <a:gd name="T31" fmla="*/ 160 h 160"/>
              <a:gd name="T32" fmla="*/ 320 w 320"/>
              <a:gd name="T33" fmla="*/ 154 h 160"/>
              <a:gd name="T34" fmla="*/ 304 w 320"/>
              <a:gd name="T35" fmla="*/ 130 h 160"/>
              <a:gd name="T36" fmla="*/ 0 w 320"/>
              <a:gd name="T37" fmla="*/ 160 h 160"/>
              <a:gd name="T38" fmla="*/ 60 w 320"/>
              <a:gd name="T39" fmla="*/ 160 h 160"/>
              <a:gd name="T40" fmla="*/ 90 w 320"/>
              <a:gd name="T41" fmla="*/ 71 h 160"/>
              <a:gd name="T42" fmla="*/ 60 w 320"/>
              <a:gd name="T43" fmla="*/ 40 h 160"/>
              <a:gd name="T44" fmla="*/ 41 w 320"/>
              <a:gd name="T45" fmla="*/ 108 h 160"/>
              <a:gd name="T46" fmla="*/ 16 w 320"/>
              <a:gd name="T47" fmla="*/ 130 h 160"/>
              <a:gd name="T48" fmla="*/ 0 w 320"/>
              <a:gd name="T49" fmla="*/ 154 h 160"/>
              <a:gd name="T50" fmla="*/ 0 w 320"/>
              <a:gd name="T51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20" h="160">
                <a:moveTo>
                  <a:pt x="240" y="160"/>
                </a:moveTo>
                <a:lnTo>
                  <a:pt x="80" y="160"/>
                </a:lnTo>
                <a:lnTo>
                  <a:pt x="80" y="152"/>
                </a:lnTo>
                <a:cubicBezTo>
                  <a:pt x="80" y="135"/>
                  <a:pt x="81" y="125"/>
                  <a:pt x="101" y="121"/>
                </a:cubicBezTo>
                <a:cubicBezTo>
                  <a:pt x="124" y="115"/>
                  <a:pt x="146" y="111"/>
                  <a:pt x="135" y="91"/>
                </a:cubicBezTo>
                <a:cubicBezTo>
                  <a:pt x="104" y="33"/>
                  <a:pt x="126" y="0"/>
                  <a:pt x="160" y="0"/>
                </a:cubicBezTo>
                <a:cubicBezTo>
                  <a:pt x="193" y="0"/>
                  <a:pt x="216" y="32"/>
                  <a:pt x="185" y="91"/>
                </a:cubicBezTo>
                <a:cubicBezTo>
                  <a:pt x="175" y="111"/>
                  <a:pt x="196" y="115"/>
                  <a:pt x="219" y="121"/>
                </a:cubicBezTo>
                <a:cubicBezTo>
                  <a:pt x="239" y="125"/>
                  <a:pt x="240" y="135"/>
                  <a:pt x="240" y="152"/>
                </a:cubicBezTo>
                <a:lnTo>
                  <a:pt x="240" y="160"/>
                </a:lnTo>
                <a:close/>
                <a:moveTo>
                  <a:pt x="304" y="130"/>
                </a:moveTo>
                <a:cubicBezTo>
                  <a:pt x="287" y="127"/>
                  <a:pt x="271" y="123"/>
                  <a:pt x="279" y="108"/>
                </a:cubicBezTo>
                <a:cubicBezTo>
                  <a:pt x="302" y="64"/>
                  <a:pt x="285" y="40"/>
                  <a:pt x="260" y="40"/>
                </a:cubicBezTo>
                <a:cubicBezTo>
                  <a:pt x="243" y="40"/>
                  <a:pt x="230" y="51"/>
                  <a:pt x="230" y="71"/>
                </a:cubicBezTo>
                <a:cubicBezTo>
                  <a:pt x="230" y="123"/>
                  <a:pt x="260" y="95"/>
                  <a:pt x="260" y="160"/>
                </a:cubicBezTo>
                <a:lnTo>
                  <a:pt x="320" y="160"/>
                </a:lnTo>
                <a:lnTo>
                  <a:pt x="320" y="154"/>
                </a:lnTo>
                <a:cubicBezTo>
                  <a:pt x="320" y="141"/>
                  <a:pt x="319" y="134"/>
                  <a:pt x="304" y="130"/>
                </a:cubicBezTo>
                <a:close/>
                <a:moveTo>
                  <a:pt x="0" y="160"/>
                </a:moveTo>
                <a:lnTo>
                  <a:pt x="60" y="160"/>
                </a:lnTo>
                <a:cubicBezTo>
                  <a:pt x="60" y="95"/>
                  <a:pt x="90" y="123"/>
                  <a:pt x="90" y="71"/>
                </a:cubicBezTo>
                <a:cubicBezTo>
                  <a:pt x="90" y="51"/>
                  <a:pt x="77" y="40"/>
                  <a:pt x="60" y="40"/>
                </a:cubicBezTo>
                <a:cubicBezTo>
                  <a:pt x="35" y="40"/>
                  <a:pt x="18" y="64"/>
                  <a:pt x="41" y="108"/>
                </a:cubicBezTo>
                <a:cubicBezTo>
                  <a:pt x="49" y="123"/>
                  <a:pt x="33" y="127"/>
                  <a:pt x="16" y="130"/>
                </a:cubicBezTo>
                <a:cubicBezTo>
                  <a:pt x="1" y="134"/>
                  <a:pt x="0" y="141"/>
                  <a:pt x="0" y="154"/>
                </a:cubicBezTo>
                <a:lnTo>
                  <a:pt x="0" y="160"/>
                </a:lnTo>
                <a:close/>
              </a:path>
            </a:pathLst>
          </a:custGeom>
          <a:solidFill>
            <a:srgbClr val="5E5D8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93409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23"/>
          <p:cNvSpPr/>
          <p:nvPr/>
        </p:nvSpPr>
        <p:spPr>
          <a:xfrm>
            <a:off x="906249" y="351066"/>
            <a:ext cx="11082551" cy="566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800" b="1" dirty="0">
                <a:solidFill>
                  <a:schemeClr val="tx1"/>
                </a:solidFill>
              </a:rPr>
              <a:t>Loajalita – Nejoblíbenější dnes vs. nejoblíbenější před rokem</a:t>
            </a:r>
          </a:p>
        </p:txBody>
      </p:sp>
      <p:cxnSp>
        <p:nvCxnSpPr>
          <p:cNvPr id="5" name="Přímá spojnice 24"/>
          <p:cNvCxnSpPr/>
          <p:nvPr/>
        </p:nvCxnSpPr>
        <p:spPr>
          <a:xfrm>
            <a:off x="342900" y="938744"/>
            <a:ext cx="8403245" cy="0"/>
          </a:xfrm>
          <a:prstGeom prst="line">
            <a:avLst/>
          </a:prstGeom>
          <a:ln w="28575">
            <a:solidFill>
              <a:srgbClr val="5E5D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9E3C43B1-CFCC-4A5E-B9DB-7FB07A9D5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73150"/>
              </p:ext>
            </p:extLst>
          </p:nvPr>
        </p:nvGraphicFramePr>
        <p:xfrm>
          <a:off x="906249" y="2022477"/>
          <a:ext cx="3538281" cy="3364820"/>
        </p:xfrm>
        <a:graphic>
          <a:graphicData uri="http://schemas.openxmlformats.org/drawingml/2006/table">
            <a:tbl>
              <a:tblPr/>
              <a:tblGrid>
                <a:gridCol w="2629376">
                  <a:extLst>
                    <a:ext uri="{9D8B030D-6E8A-4147-A177-3AD203B41FA5}">
                      <a16:colId xmlns:a16="http://schemas.microsoft.com/office/drawing/2014/main" val="2869688178"/>
                    </a:ext>
                  </a:extLst>
                </a:gridCol>
                <a:gridCol w="908905">
                  <a:extLst>
                    <a:ext uri="{9D8B030D-6E8A-4147-A177-3AD203B41FA5}">
                      <a16:colId xmlns:a16="http://schemas.microsoft.com/office/drawing/2014/main" val="1227512729"/>
                    </a:ext>
                  </a:extLst>
                </a:gridCol>
              </a:tblGrid>
              <a:tr h="402240"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Nejvěrnější posluchači*</a:t>
                      </a:r>
                    </a:p>
                  </a:txBody>
                  <a:tcPr marL="118306" marR="118306" marT="59153" marB="5915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502666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ROCK MAX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81904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ČRo Dvojka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89,9%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3324261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ČRo Plus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740487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ČRo Radiožurnál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049244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Country Rádio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607737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ČRo Brno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2145230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Hitrádio</a:t>
                      </a: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FM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630160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Frekvence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079615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Rádio Beat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492164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Radio</a:t>
                      </a: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Čas Rock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3196351"/>
                  </a:ext>
                </a:extLst>
              </a:tr>
            </a:tbl>
          </a:graphicData>
        </a:graphic>
      </p:graphicFrame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2FF5315E-1CFD-4965-B9B5-030FF7E017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600248"/>
              </p:ext>
            </p:extLst>
          </p:nvPr>
        </p:nvGraphicFramePr>
        <p:xfrm>
          <a:off x="5285601" y="2013850"/>
          <a:ext cx="6229703" cy="3364820"/>
        </p:xfrm>
        <a:graphic>
          <a:graphicData uri="http://schemas.openxmlformats.org/drawingml/2006/table">
            <a:tbl>
              <a:tblPr/>
              <a:tblGrid>
                <a:gridCol w="2851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4777">
                  <a:extLst>
                    <a:ext uri="{9D8B030D-6E8A-4147-A177-3AD203B41FA5}">
                      <a16:colId xmlns:a16="http://schemas.microsoft.com/office/drawing/2014/main" val="2869688178"/>
                    </a:ext>
                  </a:extLst>
                </a:gridCol>
                <a:gridCol w="783770">
                  <a:extLst>
                    <a:ext uri="{9D8B030D-6E8A-4147-A177-3AD203B41FA5}">
                      <a16:colId xmlns:a16="http://schemas.microsoft.com/office/drawing/2014/main" val="1227512729"/>
                    </a:ext>
                  </a:extLst>
                </a:gridCol>
              </a:tblGrid>
              <a:tr h="402240">
                <a:tc gridSpan="3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Největší přesuny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cs-CZ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502666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Evropa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Rádio Kiss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28 tis.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81904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Rádio Impuls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Rádio Blaník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26 tis.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3324261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Rádio Kiss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Evropa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24 tis.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740487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Rádio Impuls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Frekvence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22 tis.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049244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Rádio Blaník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Rádio Impuls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19 tis.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607737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Frekvence</a:t>
                      </a:r>
                      <a:r>
                        <a:rPr lang="cs-CZ" sz="12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1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Rádio Impuls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18 tis.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2145230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Evropa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Rádio</a:t>
                      </a:r>
                      <a:r>
                        <a:rPr lang="cs-CZ" sz="12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Blaník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18 tis.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630160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Evropa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ČRo</a:t>
                      </a:r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Radiožurnál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18 tis.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079615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Rádio Impuls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ČRo</a:t>
                      </a:r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Radiožurnál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18 tis.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492164"/>
                  </a:ext>
                </a:extLst>
              </a:tr>
              <a:tr h="29625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Evropa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Rádio</a:t>
                      </a:r>
                      <a:r>
                        <a:rPr lang="cs-CZ" sz="12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Impuls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17 tis.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3196351"/>
                  </a:ext>
                </a:extLst>
              </a:tr>
            </a:tbl>
          </a:graphicData>
        </a:graphic>
      </p:graphicFrame>
      <p:sp>
        <p:nvSpPr>
          <p:cNvPr id="2" name="TextovéPole 1"/>
          <p:cNvSpPr txBox="1"/>
          <p:nvPr/>
        </p:nvSpPr>
        <p:spPr>
          <a:xfrm>
            <a:off x="342900" y="5911335"/>
            <a:ext cx="5139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5E5D85"/>
                </a:solidFill>
              </a:rPr>
              <a:t>* U rádií nejoblíbenějších alespoň pro 0,5</a:t>
            </a:r>
            <a:r>
              <a:rPr lang="en-US" dirty="0">
                <a:solidFill>
                  <a:srgbClr val="5E5D85"/>
                </a:solidFill>
              </a:rPr>
              <a:t>%</a:t>
            </a:r>
            <a:r>
              <a:rPr lang="cs-CZ" dirty="0">
                <a:solidFill>
                  <a:srgbClr val="5E5D85"/>
                </a:solidFill>
              </a:rPr>
              <a:t> populace</a:t>
            </a:r>
          </a:p>
        </p:txBody>
      </p:sp>
      <p:sp>
        <p:nvSpPr>
          <p:cNvPr id="8" name="Freeform 22"/>
          <p:cNvSpPr>
            <a:spLocks noChangeAspect="1" noEditPoints="1"/>
          </p:cNvSpPr>
          <p:nvPr/>
        </p:nvSpPr>
        <p:spPr bwMode="auto">
          <a:xfrm>
            <a:off x="342900" y="493653"/>
            <a:ext cx="600525" cy="300263"/>
          </a:xfrm>
          <a:custGeom>
            <a:avLst/>
            <a:gdLst>
              <a:gd name="T0" fmla="*/ 240 w 320"/>
              <a:gd name="T1" fmla="*/ 160 h 160"/>
              <a:gd name="T2" fmla="*/ 80 w 320"/>
              <a:gd name="T3" fmla="*/ 160 h 160"/>
              <a:gd name="T4" fmla="*/ 80 w 320"/>
              <a:gd name="T5" fmla="*/ 152 h 160"/>
              <a:gd name="T6" fmla="*/ 101 w 320"/>
              <a:gd name="T7" fmla="*/ 121 h 160"/>
              <a:gd name="T8" fmla="*/ 135 w 320"/>
              <a:gd name="T9" fmla="*/ 91 h 160"/>
              <a:gd name="T10" fmla="*/ 160 w 320"/>
              <a:gd name="T11" fmla="*/ 0 h 160"/>
              <a:gd name="T12" fmla="*/ 185 w 320"/>
              <a:gd name="T13" fmla="*/ 91 h 160"/>
              <a:gd name="T14" fmla="*/ 219 w 320"/>
              <a:gd name="T15" fmla="*/ 121 h 160"/>
              <a:gd name="T16" fmla="*/ 240 w 320"/>
              <a:gd name="T17" fmla="*/ 152 h 160"/>
              <a:gd name="T18" fmla="*/ 240 w 320"/>
              <a:gd name="T19" fmla="*/ 160 h 160"/>
              <a:gd name="T20" fmla="*/ 304 w 320"/>
              <a:gd name="T21" fmla="*/ 130 h 160"/>
              <a:gd name="T22" fmla="*/ 279 w 320"/>
              <a:gd name="T23" fmla="*/ 108 h 160"/>
              <a:gd name="T24" fmla="*/ 260 w 320"/>
              <a:gd name="T25" fmla="*/ 40 h 160"/>
              <a:gd name="T26" fmla="*/ 230 w 320"/>
              <a:gd name="T27" fmla="*/ 71 h 160"/>
              <a:gd name="T28" fmla="*/ 260 w 320"/>
              <a:gd name="T29" fmla="*/ 160 h 160"/>
              <a:gd name="T30" fmla="*/ 320 w 320"/>
              <a:gd name="T31" fmla="*/ 160 h 160"/>
              <a:gd name="T32" fmla="*/ 320 w 320"/>
              <a:gd name="T33" fmla="*/ 154 h 160"/>
              <a:gd name="T34" fmla="*/ 304 w 320"/>
              <a:gd name="T35" fmla="*/ 130 h 160"/>
              <a:gd name="T36" fmla="*/ 0 w 320"/>
              <a:gd name="T37" fmla="*/ 160 h 160"/>
              <a:gd name="T38" fmla="*/ 60 w 320"/>
              <a:gd name="T39" fmla="*/ 160 h 160"/>
              <a:gd name="T40" fmla="*/ 90 w 320"/>
              <a:gd name="T41" fmla="*/ 71 h 160"/>
              <a:gd name="T42" fmla="*/ 60 w 320"/>
              <a:gd name="T43" fmla="*/ 40 h 160"/>
              <a:gd name="T44" fmla="*/ 41 w 320"/>
              <a:gd name="T45" fmla="*/ 108 h 160"/>
              <a:gd name="T46" fmla="*/ 16 w 320"/>
              <a:gd name="T47" fmla="*/ 130 h 160"/>
              <a:gd name="T48" fmla="*/ 0 w 320"/>
              <a:gd name="T49" fmla="*/ 154 h 160"/>
              <a:gd name="T50" fmla="*/ 0 w 320"/>
              <a:gd name="T51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20" h="160">
                <a:moveTo>
                  <a:pt x="240" y="160"/>
                </a:moveTo>
                <a:lnTo>
                  <a:pt x="80" y="160"/>
                </a:lnTo>
                <a:lnTo>
                  <a:pt x="80" y="152"/>
                </a:lnTo>
                <a:cubicBezTo>
                  <a:pt x="80" y="135"/>
                  <a:pt x="81" y="125"/>
                  <a:pt x="101" y="121"/>
                </a:cubicBezTo>
                <a:cubicBezTo>
                  <a:pt x="124" y="115"/>
                  <a:pt x="146" y="111"/>
                  <a:pt x="135" y="91"/>
                </a:cubicBezTo>
                <a:cubicBezTo>
                  <a:pt x="104" y="33"/>
                  <a:pt x="126" y="0"/>
                  <a:pt x="160" y="0"/>
                </a:cubicBezTo>
                <a:cubicBezTo>
                  <a:pt x="193" y="0"/>
                  <a:pt x="216" y="32"/>
                  <a:pt x="185" y="91"/>
                </a:cubicBezTo>
                <a:cubicBezTo>
                  <a:pt x="175" y="111"/>
                  <a:pt x="196" y="115"/>
                  <a:pt x="219" y="121"/>
                </a:cubicBezTo>
                <a:cubicBezTo>
                  <a:pt x="239" y="125"/>
                  <a:pt x="240" y="135"/>
                  <a:pt x="240" y="152"/>
                </a:cubicBezTo>
                <a:lnTo>
                  <a:pt x="240" y="160"/>
                </a:lnTo>
                <a:close/>
                <a:moveTo>
                  <a:pt x="304" y="130"/>
                </a:moveTo>
                <a:cubicBezTo>
                  <a:pt x="287" y="127"/>
                  <a:pt x="271" y="123"/>
                  <a:pt x="279" y="108"/>
                </a:cubicBezTo>
                <a:cubicBezTo>
                  <a:pt x="302" y="64"/>
                  <a:pt x="285" y="40"/>
                  <a:pt x="260" y="40"/>
                </a:cubicBezTo>
                <a:cubicBezTo>
                  <a:pt x="243" y="40"/>
                  <a:pt x="230" y="51"/>
                  <a:pt x="230" y="71"/>
                </a:cubicBezTo>
                <a:cubicBezTo>
                  <a:pt x="230" y="123"/>
                  <a:pt x="260" y="95"/>
                  <a:pt x="260" y="160"/>
                </a:cubicBezTo>
                <a:lnTo>
                  <a:pt x="320" y="160"/>
                </a:lnTo>
                <a:lnTo>
                  <a:pt x="320" y="154"/>
                </a:lnTo>
                <a:cubicBezTo>
                  <a:pt x="320" y="141"/>
                  <a:pt x="319" y="134"/>
                  <a:pt x="304" y="130"/>
                </a:cubicBezTo>
                <a:close/>
                <a:moveTo>
                  <a:pt x="0" y="160"/>
                </a:moveTo>
                <a:lnTo>
                  <a:pt x="60" y="160"/>
                </a:lnTo>
                <a:cubicBezTo>
                  <a:pt x="60" y="95"/>
                  <a:pt x="90" y="123"/>
                  <a:pt x="90" y="71"/>
                </a:cubicBezTo>
                <a:cubicBezTo>
                  <a:pt x="90" y="51"/>
                  <a:pt x="77" y="40"/>
                  <a:pt x="60" y="40"/>
                </a:cubicBezTo>
                <a:cubicBezTo>
                  <a:pt x="35" y="40"/>
                  <a:pt x="18" y="64"/>
                  <a:pt x="41" y="108"/>
                </a:cubicBezTo>
                <a:cubicBezTo>
                  <a:pt x="49" y="123"/>
                  <a:pt x="33" y="127"/>
                  <a:pt x="16" y="130"/>
                </a:cubicBezTo>
                <a:cubicBezTo>
                  <a:pt x="1" y="134"/>
                  <a:pt x="0" y="141"/>
                  <a:pt x="0" y="154"/>
                </a:cubicBezTo>
                <a:lnTo>
                  <a:pt x="0" y="160"/>
                </a:lnTo>
                <a:close/>
              </a:path>
            </a:pathLst>
          </a:custGeom>
          <a:solidFill>
            <a:srgbClr val="5E5D8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31346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37" y="648368"/>
            <a:ext cx="11055927" cy="556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</p:sld>
</file>

<file path=ppt/theme/theme1.xml><?xml version="1.0" encoding="utf-8"?>
<a:theme xmlns:a="http://schemas.openxmlformats.org/drawingml/2006/main" name="1_MEDIAN 2018">
  <a:themeElements>
    <a:clrScheme name="Custom 1">
      <a:dk1>
        <a:srgbClr val="3F3F3F"/>
      </a:dk1>
      <a:lt1>
        <a:srgbClr val="FFFFFF"/>
      </a:lt1>
      <a:dk2>
        <a:srgbClr val="6F6F6F"/>
      </a:dk2>
      <a:lt2>
        <a:srgbClr val="0F65A6"/>
      </a:lt2>
      <a:accent1>
        <a:srgbClr val="AF4248"/>
      </a:accent1>
      <a:accent2>
        <a:srgbClr val="F2AA5D"/>
      </a:accent2>
      <a:accent3>
        <a:srgbClr val="EFC258"/>
      </a:accent3>
      <a:accent4>
        <a:srgbClr val="1A936F"/>
      </a:accent4>
      <a:accent5>
        <a:srgbClr val="086788"/>
      </a:accent5>
      <a:accent6>
        <a:srgbClr val="5E5D85"/>
      </a:accent6>
      <a:hlink>
        <a:srgbClr val="44546A"/>
      </a:hlink>
      <a:folHlink>
        <a:srgbClr val="6E83A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971C54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Custom Color 1">
      <a:srgbClr val="823838"/>
    </a:custClr>
    <a:custClr name="Custom Color 2">
      <a:srgbClr val="AF4248"/>
    </a:custClr>
    <a:custClr name="Custom Color 3">
      <a:srgbClr val="EA6967"/>
    </a:custClr>
    <a:custClr name="Custom Color 4">
      <a:srgbClr val="226C5E"/>
    </a:custClr>
    <a:custClr name="Custom Color 5">
      <a:srgbClr val="1A936F"/>
    </a:custClr>
    <a:custClr name="Custom Color 6">
      <a:srgbClr val="6BBA8B"/>
    </a:custClr>
    <a:custClr name="Custom Color 7">
      <a:srgbClr val="24516E"/>
    </a:custClr>
    <a:custClr name="Custom Color 8">
      <a:srgbClr val="086788"/>
    </a:custClr>
    <a:custClr name="Custom Color 9">
      <a:srgbClr val="4191B2"/>
    </a:custClr>
    <a:custClr name="Custom Color 10">
      <a:srgbClr val="F2AA5D"/>
    </a:custClr>
    <a:custClr name="Custom Color 11">
      <a:srgbClr val="EFC258"/>
    </a:custClr>
    <a:custClr name="Custom Color 12">
      <a:srgbClr val="D5D0C4"/>
    </a:custClr>
    <a:custClr name="Custom Color 13">
      <a:srgbClr val="424166"/>
    </a:custClr>
    <a:custClr name="Custom Color 14">
      <a:srgbClr val="5E5D8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MEDIAN 2018_logo">
  <a:themeElements>
    <a:clrScheme name="MEDIAN2018">
      <a:dk1>
        <a:srgbClr val="3F3F3F"/>
      </a:dk1>
      <a:lt1>
        <a:srgbClr val="FFFFFF"/>
      </a:lt1>
      <a:dk2>
        <a:srgbClr val="44546A"/>
      </a:dk2>
      <a:lt2>
        <a:srgbClr val="E7E6E6"/>
      </a:lt2>
      <a:accent1>
        <a:srgbClr val="AF4248"/>
      </a:accent1>
      <a:accent2>
        <a:srgbClr val="F2AA5D"/>
      </a:accent2>
      <a:accent3>
        <a:srgbClr val="EFC258"/>
      </a:accent3>
      <a:accent4>
        <a:srgbClr val="1A936F"/>
      </a:accent4>
      <a:accent5>
        <a:srgbClr val="086788"/>
      </a:accent5>
      <a:accent6>
        <a:srgbClr val="5E5D85"/>
      </a:accent6>
      <a:hlink>
        <a:srgbClr val="44546A"/>
      </a:hlink>
      <a:folHlink>
        <a:srgbClr val="6E83A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823838"/>
    </a:custClr>
    <a:custClr name="Custom Color 2">
      <a:srgbClr val="AF4248"/>
    </a:custClr>
    <a:custClr name="Custom Color 3">
      <a:srgbClr val="EA6967"/>
    </a:custClr>
    <a:custClr name="Custom Color 4">
      <a:srgbClr val="226C5E"/>
    </a:custClr>
    <a:custClr name="Custom Color 5">
      <a:srgbClr val="1A936F"/>
    </a:custClr>
    <a:custClr name="Custom Color 6">
      <a:srgbClr val="6BBA8B"/>
    </a:custClr>
    <a:custClr name="Custom Color 7">
      <a:srgbClr val="24516E"/>
    </a:custClr>
    <a:custClr name="Custom Color 8">
      <a:srgbClr val="086788"/>
    </a:custClr>
    <a:custClr name="Custom Color 9">
      <a:srgbClr val="4191B2"/>
    </a:custClr>
    <a:custClr name="Custom Color 10">
      <a:srgbClr val="F2AA5D"/>
    </a:custClr>
    <a:custClr name="Custom Color 11">
      <a:srgbClr val="EFC258"/>
    </a:custClr>
    <a:custClr name="Custom Color 12">
      <a:srgbClr val="D5D0C4"/>
    </a:custClr>
    <a:custClr name="Custom Color 13">
      <a:srgbClr val="424166"/>
    </a:custClr>
    <a:custClr name="Custom Color 14">
      <a:srgbClr val="5E5D8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_MEDIAN 2018_bez strankovani">
  <a:themeElements>
    <a:clrScheme name="MEDIAN2018">
      <a:dk1>
        <a:srgbClr val="3F3F3F"/>
      </a:dk1>
      <a:lt1>
        <a:srgbClr val="FFFFFF"/>
      </a:lt1>
      <a:dk2>
        <a:srgbClr val="6F6F6F"/>
      </a:dk2>
      <a:lt2>
        <a:srgbClr val="0F65A6"/>
      </a:lt2>
      <a:accent1>
        <a:srgbClr val="AF4248"/>
      </a:accent1>
      <a:accent2>
        <a:srgbClr val="F2AA5D"/>
      </a:accent2>
      <a:accent3>
        <a:srgbClr val="EFC258"/>
      </a:accent3>
      <a:accent4>
        <a:srgbClr val="1A936F"/>
      </a:accent4>
      <a:accent5>
        <a:srgbClr val="086788"/>
      </a:accent5>
      <a:accent6>
        <a:srgbClr val="5E5D85"/>
      </a:accent6>
      <a:hlink>
        <a:srgbClr val="44546A"/>
      </a:hlink>
      <a:folHlink>
        <a:srgbClr val="6E83A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823838"/>
    </a:custClr>
    <a:custClr name="Custom Color 2">
      <a:srgbClr val="AF4248"/>
    </a:custClr>
    <a:custClr name="Custom Color 3">
      <a:srgbClr val="EA6967"/>
    </a:custClr>
    <a:custClr name="Custom Color 4">
      <a:srgbClr val="226C5E"/>
    </a:custClr>
    <a:custClr name="Custom Color 5">
      <a:srgbClr val="1A936F"/>
    </a:custClr>
    <a:custClr name="Custom Color 6">
      <a:srgbClr val="6BBA8B"/>
    </a:custClr>
    <a:custClr name="Custom Color 7">
      <a:srgbClr val="24516E"/>
    </a:custClr>
    <a:custClr name="Custom Color 8">
      <a:srgbClr val="086788"/>
    </a:custClr>
    <a:custClr name="Custom Color 9">
      <a:srgbClr val="4191B2"/>
    </a:custClr>
    <a:custClr name="Custom Color 10">
      <a:srgbClr val="F2AA5D"/>
    </a:custClr>
    <a:custClr name="Custom Color 11">
      <a:srgbClr val="EFC258"/>
    </a:custClr>
    <a:custClr name="Custom Color 12">
      <a:srgbClr val="D5D0C4"/>
    </a:custClr>
    <a:custClr name="Custom Color 13">
      <a:srgbClr val="424166"/>
    </a:custClr>
    <a:custClr name="Custom Color 14">
      <a:srgbClr val="5E5D8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MEDIAN_adMeter 2018">
  <a:themeElements>
    <a:clrScheme name="MEDIAN2018">
      <a:dk1>
        <a:srgbClr val="3F3F3F"/>
      </a:dk1>
      <a:lt1>
        <a:srgbClr val="FFFFFF"/>
      </a:lt1>
      <a:dk2>
        <a:srgbClr val="44546A"/>
      </a:dk2>
      <a:lt2>
        <a:srgbClr val="E7E6E6"/>
      </a:lt2>
      <a:accent1>
        <a:srgbClr val="AF4248"/>
      </a:accent1>
      <a:accent2>
        <a:srgbClr val="F2AA5D"/>
      </a:accent2>
      <a:accent3>
        <a:srgbClr val="EFC258"/>
      </a:accent3>
      <a:accent4>
        <a:srgbClr val="1A936F"/>
      </a:accent4>
      <a:accent5>
        <a:srgbClr val="086788"/>
      </a:accent5>
      <a:accent6>
        <a:srgbClr val="5E5D85"/>
      </a:accent6>
      <a:hlink>
        <a:srgbClr val="44546A"/>
      </a:hlink>
      <a:folHlink>
        <a:srgbClr val="6E83A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823838"/>
    </a:custClr>
    <a:custClr name="Custom Color 2">
      <a:srgbClr val="AF4248"/>
    </a:custClr>
    <a:custClr name="Custom Color 3">
      <a:srgbClr val="EA6967"/>
    </a:custClr>
    <a:custClr name="Custom Color 4">
      <a:srgbClr val="226C5E"/>
    </a:custClr>
    <a:custClr name="Custom Color 5">
      <a:srgbClr val="1A936F"/>
    </a:custClr>
    <a:custClr name="Custom Color 6">
      <a:srgbClr val="6BBA8B"/>
    </a:custClr>
    <a:custClr name="Custom Color 7">
      <a:srgbClr val="24516E"/>
    </a:custClr>
    <a:custClr name="Custom Color 8">
      <a:srgbClr val="086788"/>
    </a:custClr>
    <a:custClr name="Custom Color 9">
      <a:srgbClr val="4191B2"/>
    </a:custClr>
    <a:custClr name="Custom Color 10">
      <a:srgbClr val="F2AA5D"/>
    </a:custClr>
    <a:custClr name="Custom Color 11">
      <a:srgbClr val="EFC258"/>
    </a:custClr>
    <a:custClr name="Custom Color 12">
      <a:srgbClr val="D5D0C4"/>
    </a:custClr>
    <a:custClr name="Custom Color 13">
      <a:srgbClr val="424166"/>
    </a:custClr>
    <a:custClr name="Custom Color 14">
      <a:srgbClr val="5E5D8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Vlastní 4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7F7F7F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Vlastní 4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7F7F7F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8058</TotalTime>
  <Words>1402</Words>
  <Application>Microsoft Office PowerPoint</Application>
  <PresentationFormat>Širokoúhlá obrazovka</PresentationFormat>
  <Paragraphs>495</Paragraphs>
  <Slides>41</Slides>
  <Notes>24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4</vt:i4>
      </vt:variant>
      <vt:variant>
        <vt:lpstr>Nadpisy snímků</vt:lpstr>
      </vt:variant>
      <vt:variant>
        <vt:i4>41</vt:i4>
      </vt:variant>
    </vt:vector>
  </HeadingPairs>
  <TitlesOfParts>
    <vt:vector size="47" baseType="lpstr">
      <vt:lpstr>Arial</vt:lpstr>
      <vt:lpstr>Calibri</vt:lpstr>
      <vt:lpstr>1_MEDIAN 2018</vt:lpstr>
      <vt:lpstr>2_MEDIAN 2018_logo</vt:lpstr>
      <vt:lpstr>05_MEDIAN 2018_bez strankovani</vt:lpstr>
      <vt:lpstr>3_MEDIAN_adMeter 2018</vt:lpstr>
      <vt:lpstr>Prezentace aplikace PowerPoint</vt:lpstr>
      <vt:lpstr>Prezentace aplikace PowerPoint</vt:lpstr>
      <vt:lpstr>Kontext k datům</vt:lpstr>
      <vt:lpstr>Prezentace aplikace PowerPoint</vt:lpstr>
      <vt:lpstr>Změny v Radioprojektu</vt:lpstr>
      <vt:lpstr>Prezentace aplikace PowerPoint</vt:lpstr>
      <vt:lpstr>Prezentace aplikace PowerPoint</vt:lpstr>
      <vt:lpstr>Prezentace aplikace PowerPoint</vt:lpstr>
      <vt:lpstr>Radioprojekt 1. a 2. kvartál 2021</vt:lpstr>
      <vt:lpstr>Prezentace aplikace PowerPoint</vt:lpstr>
      <vt:lpstr>Prezentace aplikace PowerPoint</vt:lpstr>
      <vt:lpstr>Základní ukazatele</vt:lpstr>
      <vt:lpstr>Prezentace aplikace PowerPoint</vt:lpstr>
      <vt:lpstr>Prezentace aplikace PowerPoint</vt:lpstr>
      <vt:lpstr>Prezentace aplikace PowerPoint</vt:lpstr>
      <vt:lpstr>Prezentace aplikace PowerPoint</vt:lpstr>
      <vt:lpstr>Doplnění metodiky - fúze</vt:lpstr>
      <vt:lpstr>Prezentace aplikace PowerPoint</vt:lpstr>
      <vt:lpstr>Poslech v minulém týdnu</vt:lpstr>
      <vt:lpstr>Vývoj celoplošných rozhlasových stanic – 1/2 Poslech minulý týden (v tis.)</vt:lpstr>
      <vt:lpstr>Vývoj celoplošných rozhlasových stanic – 2/2 Poslech minulý týden (v tis.)</vt:lpstr>
      <vt:lpstr>Vývoj nadregionálních rozhlasových stanic – 1/2 Poslech minulý týden (v tis.)</vt:lpstr>
      <vt:lpstr>Vývoj nadregionálních rozhlasových stanic – 2/2 Poslech minulý týden (v tis.)</vt:lpstr>
      <vt:lpstr>Vývoj regionálních rozhlasových stanic – 1/2 Poslech minulý týden (v tis.)</vt:lpstr>
      <vt:lpstr>Vývoj regionálních rozhlasových stanic – 2/2 Poslech minulý týden (v tis.)</vt:lpstr>
      <vt:lpstr>Poslech včera </vt:lpstr>
      <vt:lpstr>Vývoj celoplošných rozhlasových stanic – 1/2 Poslech včera (v tis.)</vt:lpstr>
      <vt:lpstr>Vývoj celoplošných rozhlasových stanic – 2/2 Poslech včera (v tis.)</vt:lpstr>
      <vt:lpstr>Vývoj nadregionálních rozhlasových stanic – 1/2  Poslech včera (v tis.)</vt:lpstr>
      <vt:lpstr>Vývoj nadregionálních rozhlasových stanic – 2/2 Poslech včera (v tis.) </vt:lpstr>
      <vt:lpstr>Vývoj regionálních rozhlasových stanic – 1/2 Poslech včera (v tis.)</vt:lpstr>
      <vt:lpstr>Vývoj regionálních rozhlasových stanic – 2/2 Poslech včera (v tis.)</vt:lpstr>
      <vt:lpstr>Mediální zastupitelství   Poslech včera (v tis.)</vt:lpstr>
      <vt:lpstr>Podíly na trhu, poslech v krajích </vt:lpstr>
      <vt:lpstr>Prezentace aplikace PowerPoint</vt:lpstr>
      <vt:lpstr>Prezentace aplikace PowerPoint</vt:lpstr>
      <vt:lpstr>Zajímavosti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Lukas</dc:creator>
  <cp:lastModifiedBy>420602725471</cp:lastModifiedBy>
  <cp:revision>479</cp:revision>
  <cp:lastPrinted>2021-05-10T18:50:48Z</cp:lastPrinted>
  <dcterms:created xsi:type="dcterms:W3CDTF">2021-01-13T19:58:36Z</dcterms:created>
  <dcterms:modified xsi:type="dcterms:W3CDTF">2021-08-04T10:38:15Z</dcterms:modified>
</cp:coreProperties>
</file>