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706" r:id="rId3"/>
  </p:sldMasterIdLst>
  <p:notesMasterIdLst>
    <p:notesMasterId r:id="rId47"/>
  </p:notesMasterIdLst>
  <p:sldIdLst>
    <p:sldId id="256" r:id="rId4"/>
    <p:sldId id="280" r:id="rId5"/>
    <p:sldId id="279" r:id="rId6"/>
    <p:sldId id="302" r:id="rId7"/>
    <p:sldId id="341" r:id="rId8"/>
    <p:sldId id="303" r:id="rId9"/>
    <p:sldId id="304" r:id="rId10"/>
    <p:sldId id="305" r:id="rId11"/>
    <p:sldId id="281" r:id="rId12"/>
    <p:sldId id="296" r:id="rId13"/>
    <p:sldId id="307" r:id="rId14"/>
    <p:sldId id="295" r:id="rId15"/>
    <p:sldId id="308" r:id="rId16"/>
    <p:sldId id="314" r:id="rId17"/>
    <p:sldId id="316" r:id="rId18"/>
    <p:sldId id="315" r:id="rId19"/>
    <p:sldId id="342" r:id="rId20"/>
    <p:sldId id="306" r:id="rId21"/>
    <p:sldId id="311" r:id="rId22"/>
    <p:sldId id="343" r:id="rId23"/>
    <p:sldId id="285" r:id="rId24"/>
    <p:sldId id="321" r:id="rId25"/>
    <p:sldId id="267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40" r:id="rId38"/>
    <p:sldId id="344" r:id="rId39"/>
    <p:sldId id="345" r:id="rId40"/>
    <p:sldId id="346" r:id="rId41"/>
    <p:sldId id="347" r:id="rId42"/>
    <p:sldId id="337" r:id="rId43"/>
    <p:sldId id="338" r:id="rId44"/>
    <p:sldId id="348" r:id="rId45"/>
    <p:sldId id="278" r:id="rId46"/>
  </p:sldIdLst>
  <p:sldSz cx="10693400" cy="7561263"/>
  <p:notesSz cx="6858000" cy="9144000"/>
  <p:defaultTextStyle>
    <a:defPPr>
      <a:defRPr lang="cs-CZ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A00"/>
    <a:srgbClr val="7CBA3B"/>
    <a:srgbClr val="EB5D0B"/>
    <a:srgbClr val="878787"/>
    <a:srgbClr val="575757"/>
    <a:srgbClr val="F39200"/>
    <a:srgbClr val="D1D81E"/>
    <a:srgbClr val="DADADA"/>
    <a:srgbClr val="E82B86"/>
    <a:srgbClr val="009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7D142D-F6E2-4B43-9D25-DFDB0C04B3B0}" v="5" dt="2019-09-18T06:40:59.566"/>
    <p1510:client id="{DD295DE9-D3C2-49B2-B6B6-35E5B260E96E}" v="12" dt="2019-09-18T22:30:14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29" autoAdjust="0"/>
  </p:normalViewPr>
  <p:slideViewPr>
    <p:cSldViewPr>
      <p:cViewPr varScale="1">
        <p:scale>
          <a:sx n="54" d="100"/>
          <a:sy n="54" d="100"/>
        </p:scale>
        <p:origin x="1308" y="48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ěra Kubátová" userId="7c7c2d8790f38a2c" providerId="LiveId" clId="{3363F0D9-FF37-4717-9ADD-44606ACA3304}"/>
    <pc:docChg chg="undo custSel modSld">
      <pc:chgData name="Věra Kubátová" userId="7c7c2d8790f38a2c" providerId="LiveId" clId="{3363F0D9-FF37-4717-9ADD-44606ACA3304}" dt="2019-09-18T06:41:01.839" v="54" actId="1036"/>
      <pc:docMkLst>
        <pc:docMk/>
      </pc:docMkLst>
      <pc:sldChg chg="addSp delSp modSp delAnim">
        <pc:chgData name="Věra Kubátová" userId="7c7c2d8790f38a2c" providerId="LiveId" clId="{3363F0D9-FF37-4717-9ADD-44606ACA3304}" dt="2019-09-18T06:41:01.839" v="54" actId="1036"/>
        <pc:sldMkLst>
          <pc:docMk/>
          <pc:sldMk cId="0" sldId="335"/>
        </pc:sldMkLst>
        <pc:spChg chg="add mod">
          <ac:chgData name="Věra Kubátová" userId="7c7c2d8790f38a2c" providerId="LiveId" clId="{3363F0D9-FF37-4717-9ADD-44606ACA3304}" dt="2019-09-18T06:41:01.839" v="54" actId="1036"/>
          <ac:spMkLst>
            <pc:docMk/>
            <pc:sldMk cId="0" sldId="335"/>
            <ac:spMk id="16" creationId="{35F73569-ECC2-4DEF-8980-DA99CA9BFEF8}"/>
          </ac:spMkLst>
        </pc:spChg>
        <pc:picChg chg="add mod modCrop">
          <ac:chgData name="Věra Kubátová" userId="7c7c2d8790f38a2c" providerId="LiveId" clId="{3363F0D9-FF37-4717-9ADD-44606ACA3304}" dt="2019-09-18T06:38:50.393" v="14" actId="1038"/>
          <ac:picMkLst>
            <pc:docMk/>
            <pc:sldMk cId="0" sldId="335"/>
            <ac:picMk id="2" creationId="{E3454C10-85BD-4B4A-884D-2DA5377BBB78}"/>
          </ac:picMkLst>
        </pc:picChg>
        <pc:picChg chg="del">
          <ac:chgData name="Věra Kubátová" userId="7c7c2d8790f38a2c" providerId="LiveId" clId="{3363F0D9-FF37-4717-9ADD-44606ACA3304}" dt="2019-09-18T06:38:24.154" v="0" actId="478"/>
          <ac:picMkLst>
            <pc:docMk/>
            <pc:sldMk cId="0" sldId="335"/>
            <ac:picMk id="15" creationId="{4BD2C472-8D83-4979-B0AD-7780AFAD9F73}"/>
          </ac:picMkLst>
        </pc:picChg>
      </pc:sldChg>
      <pc:sldChg chg="addSp delSp modSp addAnim delAnim">
        <pc:chgData name="Věra Kubátová" userId="7c7c2d8790f38a2c" providerId="LiveId" clId="{3363F0D9-FF37-4717-9ADD-44606ACA3304}" dt="2019-09-18T06:40:52.605" v="44" actId="403"/>
        <pc:sldMkLst>
          <pc:docMk/>
          <pc:sldMk cId="1002177139" sldId="337"/>
        </pc:sldMkLst>
        <pc:spChg chg="add mod">
          <ac:chgData name="Věra Kubátová" userId="7c7c2d8790f38a2c" providerId="LiveId" clId="{3363F0D9-FF37-4717-9ADD-44606ACA3304}" dt="2019-09-18T06:40:52.605" v="44" actId="403"/>
          <ac:spMkLst>
            <pc:docMk/>
            <pc:sldMk cId="1002177139" sldId="337"/>
            <ac:spMk id="5" creationId="{2EDCD514-5A21-4BC3-9759-587264F45DF2}"/>
          </ac:spMkLst>
        </pc:spChg>
        <pc:picChg chg="add del">
          <ac:chgData name="Věra Kubátová" userId="7c7c2d8790f38a2c" providerId="LiveId" clId="{3363F0D9-FF37-4717-9ADD-44606ACA3304}" dt="2019-09-18T06:39:51.047" v="17" actId="478"/>
          <ac:picMkLst>
            <pc:docMk/>
            <pc:sldMk cId="1002177139" sldId="337"/>
            <ac:picMk id="2" creationId="{2172AB8A-95ED-4ECD-A469-F47D16609155}"/>
          </ac:picMkLst>
        </pc:picChg>
        <pc:picChg chg="add mod modCrop">
          <ac:chgData name="Věra Kubátová" userId="7c7c2d8790f38a2c" providerId="LiveId" clId="{3363F0D9-FF37-4717-9ADD-44606ACA3304}" dt="2019-09-18T06:40:22.775" v="30" actId="1037"/>
          <ac:picMkLst>
            <pc:docMk/>
            <pc:sldMk cId="1002177139" sldId="337"/>
            <ac:picMk id="3" creationId="{A859FD52-7107-4848-BF8C-7D0FB75214AE}"/>
          </ac:picMkLst>
        </pc:picChg>
      </pc:sldChg>
    </pc:docChg>
  </pc:docChgLst>
  <pc:docChgLst>
    <pc:chgData name="Věra Kubátová" userId="7c7c2d8790f38a2c" providerId="LiveId" clId="{DD295DE9-D3C2-49B2-B6B6-35E5B260E96E}"/>
    <pc:docChg chg="undo custSel addSld delSld modSld">
      <pc:chgData name="Věra Kubátová" userId="7c7c2d8790f38a2c" providerId="LiveId" clId="{DD295DE9-D3C2-49B2-B6B6-35E5B260E96E}" dt="2019-09-18T22:32:35.064" v="71" actId="2696"/>
      <pc:docMkLst>
        <pc:docMk/>
      </pc:docMkLst>
      <pc:sldChg chg="delSp">
        <pc:chgData name="Věra Kubátová" userId="7c7c2d8790f38a2c" providerId="LiveId" clId="{DD295DE9-D3C2-49B2-B6B6-35E5B260E96E}" dt="2019-09-18T22:30:03.348" v="55" actId="478"/>
        <pc:sldMkLst>
          <pc:docMk/>
          <pc:sldMk cId="2115888245" sldId="267"/>
        </pc:sldMkLst>
        <pc:spChg chg="del">
          <ac:chgData name="Věra Kubátová" userId="7c7c2d8790f38a2c" providerId="LiveId" clId="{DD295DE9-D3C2-49B2-B6B6-35E5B260E96E}" dt="2019-09-18T22:30:01.291" v="54" actId="478"/>
          <ac:spMkLst>
            <pc:docMk/>
            <pc:sldMk cId="2115888245" sldId="267"/>
            <ac:spMk id="4" creationId="{D842BAC9-FEA0-4BF1-A147-18432A707F04}"/>
          </ac:spMkLst>
        </pc:spChg>
        <pc:spChg chg="del">
          <ac:chgData name="Věra Kubátová" userId="7c7c2d8790f38a2c" providerId="LiveId" clId="{DD295DE9-D3C2-49B2-B6B6-35E5B260E96E}" dt="2019-09-18T22:30:03.348" v="55" actId="478"/>
          <ac:spMkLst>
            <pc:docMk/>
            <pc:sldMk cId="2115888245" sldId="267"/>
            <ac:spMk id="11" creationId="{3BF48C24-FCAE-4AD9-9762-29C546CEF7FD}"/>
          </ac:spMkLst>
        </pc:spChg>
      </pc:sldChg>
      <pc:sldChg chg="del">
        <pc:chgData name="Věra Kubátová" userId="7c7c2d8790f38a2c" providerId="LiveId" clId="{DD295DE9-D3C2-49B2-B6B6-35E5B260E96E}" dt="2019-09-18T19:31:29.375" v="16" actId="2696"/>
        <pc:sldMkLst>
          <pc:docMk/>
          <pc:sldMk cId="2989119191" sldId="289"/>
        </pc:sldMkLst>
      </pc:sldChg>
      <pc:sldChg chg="modSp">
        <pc:chgData name="Věra Kubátová" userId="7c7c2d8790f38a2c" providerId="LiveId" clId="{DD295DE9-D3C2-49B2-B6B6-35E5B260E96E}" dt="2019-09-18T22:29:38.676" v="53" actId="20577"/>
        <pc:sldMkLst>
          <pc:docMk/>
          <pc:sldMk cId="2559979994" sldId="306"/>
        </pc:sldMkLst>
        <pc:spChg chg="mod">
          <ac:chgData name="Věra Kubátová" userId="7c7c2d8790f38a2c" providerId="LiveId" clId="{DD295DE9-D3C2-49B2-B6B6-35E5B260E96E}" dt="2019-09-18T22:29:38.676" v="53" actId="20577"/>
          <ac:spMkLst>
            <pc:docMk/>
            <pc:sldMk cId="2559979994" sldId="306"/>
            <ac:spMk id="10" creationId="{00000000-0000-0000-0000-000000000000}"/>
          </ac:spMkLst>
        </pc:spChg>
      </pc:sldChg>
      <pc:sldChg chg="modSp">
        <pc:chgData name="Věra Kubátová" userId="7c7c2d8790f38a2c" providerId="LiveId" clId="{DD295DE9-D3C2-49B2-B6B6-35E5B260E96E}" dt="2019-09-18T22:28:56.311" v="40" actId="113"/>
        <pc:sldMkLst>
          <pc:docMk/>
          <pc:sldMk cId="2208680678" sldId="308"/>
        </pc:sldMkLst>
        <pc:spChg chg="mod">
          <ac:chgData name="Věra Kubátová" userId="7c7c2d8790f38a2c" providerId="LiveId" clId="{DD295DE9-D3C2-49B2-B6B6-35E5B260E96E}" dt="2019-09-18T22:28:56.311" v="40" actId="113"/>
          <ac:spMkLst>
            <pc:docMk/>
            <pc:sldMk cId="2208680678" sldId="308"/>
            <ac:spMk id="6" creationId="{00000000-0000-0000-0000-000000000000}"/>
          </ac:spMkLst>
        </pc:spChg>
      </pc:sldChg>
      <pc:sldChg chg="del">
        <pc:chgData name="Věra Kubátová" userId="7c7c2d8790f38a2c" providerId="LiveId" clId="{DD295DE9-D3C2-49B2-B6B6-35E5B260E96E}" dt="2019-09-18T19:30:40.569" v="12" actId="2696"/>
        <pc:sldMkLst>
          <pc:docMk/>
          <pc:sldMk cId="853743402" sldId="312"/>
        </pc:sldMkLst>
      </pc:sldChg>
      <pc:sldChg chg="del">
        <pc:chgData name="Věra Kubátová" userId="7c7c2d8790f38a2c" providerId="LiveId" clId="{DD295DE9-D3C2-49B2-B6B6-35E5B260E96E}" dt="2019-09-18T19:34:04.855" v="34" actId="2696"/>
        <pc:sldMkLst>
          <pc:docMk/>
          <pc:sldMk cId="304752949" sldId="313"/>
        </pc:sldMkLst>
      </pc:sldChg>
      <pc:sldChg chg="addSp delSp modSp">
        <pc:chgData name="Věra Kubátová" userId="7c7c2d8790f38a2c" providerId="LiveId" clId="{DD295DE9-D3C2-49B2-B6B6-35E5B260E96E}" dt="2019-09-18T22:29:17.271" v="50" actId="1035"/>
        <pc:sldMkLst>
          <pc:docMk/>
          <pc:sldMk cId="3929271822" sldId="314"/>
        </pc:sldMkLst>
        <pc:spChg chg="add del mod">
          <ac:chgData name="Věra Kubátová" userId="7c7c2d8790f38a2c" providerId="LiveId" clId="{DD295DE9-D3C2-49B2-B6B6-35E5B260E96E}" dt="2019-09-18T22:29:12.992" v="42" actId="478"/>
          <ac:spMkLst>
            <pc:docMk/>
            <pc:sldMk cId="3929271822" sldId="314"/>
            <ac:spMk id="3" creationId="{28F830B3-7ECF-4912-B13F-8AE47C6DF5C9}"/>
          </ac:spMkLst>
        </pc:spChg>
        <pc:spChg chg="mod">
          <ac:chgData name="Věra Kubátová" userId="7c7c2d8790f38a2c" providerId="LiveId" clId="{DD295DE9-D3C2-49B2-B6B6-35E5B260E96E}" dt="2019-09-18T22:29:17.271" v="50" actId="1035"/>
          <ac:spMkLst>
            <pc:docMk/>
            <pc:sldMk cId="3929271822" sldId="314"/>
            <ac:spMk id="4" creationId="{AFDDE685-1668-45D8-880C-617D78C03331}"/>
          </ac:spMkLst>
        </pc:spChg>
        <pc:spChg chg="del">
          <ac:chgData name="Věra Kubátová" userId="7c7c2d8790f38a2c" providerId="LiveId" clId="{DD295DE9-D3C2-49B2-B6B6-35E5B260E96E}" dt="2019-09-18T22:29:10.709" v="41" actId="478"/>
          <ac:spMkLst>
            <pc:docMk/>
            <pc:sldMk cId="3929271822" sldId="314"/>
            <ac:spMk id="5" creationId="{EAFC867E-5F7A-48E0-B71D-5630DB929080}"/>
          </ac:spMkLst>
        </pc:spChg>
      </pc:sldChg>
      <pc:sldChg chg="del">
        <pc:chgData name="Věra Kubátová" userId="7c7c2d8790f38a2c" providerId="LiveId" clId="{DD295DE9-D3C2-49B2-B6B6-35E5B260E96E}" dt="2019-09-18T19:30:13.317" v="10" actId="2696"/>
        <pc:sldMkLst>
          <pc:docMk/>
          <pc:sldMk cId="1520494945" sldId="317"/>
        </pc:sldMkLst>
      </pc:sldChg>
      <pc:sldChg chg="add del">
        <pc:chgData name="Věra Kubátová" userId="7c7c2d8790f38a2c" providerId="LiveId" clId="{DD295DE9-D3C2-49B2-B6B6-35E5B260E96E}" dt="2019-09-18T19:31:09.017" v="14"/>
        <pc:sldMkLst>
          <pc:docMk/>
          <pc:sldMk cId="247508286" sldId="321"/>
        </pc:sldMkLst>
      </pc:sldChg>
      <pc:sldChg chg="delSp">
        <pc:chgData name="Věra Kubátová" userId="7c7c2d8790f38a2c" providerId="LiveId" clId="{DD295DE9-D3C2-49B2-B6B6-35E5B260E96E}" dt="2019-09-18T22:30:10.205" v="57" actId="478"/>
        <pc:sldMkLst>
          <pc:docMk/>
          <pc:sldMk cId="685893596" sldId="323"/>
        </pc:sldMkLst>
        <pc:spChg chg="del">
          <ac:chgData name="Věra Kubátová" userId="7c7c2d8790f38a2c" providerId="LiveId" clId="{DD295DE9-D3C2-49B2-B6B6-35E5B260E96E}" dt="2019-09-18T22:30:06.896" v="56" actId="478"/>
          <ac:spMkLst>
            <pc:docMk/>
            <pc:sldMk cId="685893596" sldId="323"/>
            <ac:spMk id="4" creationId="{D842BAC9-FEA0-4BF1-A147-18432A707F04}"/>
          </ac:spMkLst>
        </pc:spChg>
        <pc:spChg chg="del">
          <ac:chgData name="Věra Kubátová" userId="7c7c2d8790f38a2c" providerId="LiveId" clId="{DD295DE9-D3C2-49B2-B6B6-35E5B260E96E}" dt="2019-09-18T22:30:10.205" v="57" actId="478"/>
          <ac:spMkLst>
            <pc:docMk/>
            <pc:sldMk cId="685893596" sldId="323"/>
            <ac:spMk id="11" creationId="{3BF48C24-FCAE-4AD9-9762-29C546CEF7FD}"/>
          </ac:spMkLst>
        </pc:spChg>
      </pc:sldChg>
      <pc:sldChg chg="delSp">
        <pc:chgData name="Věra Kubátová" userId="7c7c2d8790f38a2c" providerId="LiveId" clId="{DD295DE9-D3C2-49B2-B6B6-35E5B260E96E}" dt="2019-09-18T22:30:16.831" v="59" actId="478"/>
        <pc:sldMkLst>
          <pc:docMk/>
          <pc:sldMk cId="4015459616" sldId="324"/>
        </pc:sldMkLst>
        <pc:spChg chg="del">
          <ac:chgData name="Věra Kubátová" userId="7c7c2d8790f38a2c" providerId="LiveId" clId="{DD295DE9-D3C2-49B2-B6B6-35E5B260E96E}" dt="2019-09-18T22:30:16.831" v="59" actId="478"/>
          <ac:spMkLst>
            <pc:docMk/>
            <pc:sldMk cId="4015459616" sldId="324"/>
            <ac:spMk id="4" creationId="{D842BAC9-FEA0-4BF1-A147-18432A707F04}"/>
          </ac:spMkLst>
        </pc:spChg>
        <pc:spChg chg="del">
          <ac:chgData name="Věra Kubátová" userId="7c7c2d8790f38a2c" providerId="LiveId" clId="{DD295DE9-D3C2-49B2-B6B6-35E5B260E96E}" dt="2019-09-18T22:30:14.295" v="58" actId="478"/>
          <ac:spMkLst>
            <pc:docMk/>
            <pc:sldMk cId="4015459616" sldId="324"/>
            <ac:spMk id="11" creationId="{3BF48C24-FCAE-4AD9-9762-29C546CEF7FD}"/>
          </ac:spMkLst>
        </pc:spChg>
      </pc:sldChg>
      <pc:sldChg chg="modSp">
        <pc:chgData name="Věra Kubátová" userId="7c7c2d8790f38a2c" providerId="LiveId" clId="{DD295DE9-D3C2-49B2-B6B6-35E5B260E96E}" dt="2019-09-18T22:31:04.982" v="67" actId="6549"/>
        <pc:sldMkLst>
          <pc:docMk/>
          <pc:sldMk cId="721107803" sldId="328"/>
        </pc:sldMkLst>
        <pc:spChg chg="mod">
          <ac:chgData name="Věra Kubátová" userId="7c7c2d8790f38a2c" providerId="LiveId" clId="{DD295DE9-D3C2-49B2-B6B6-35E5B260E96E}" dt="2019-09-18T22:31:04.982" v="67" actId="6549"/>
          <ac:spMkLst>
            <pc:docMk/>
            <pc:sldMk cId="721107803" sldId="328"/>
            <ac:spMk id="6" creationId="{1B4E9D7D-4C34-4DF3-A111-228B556573D6}"/>
          </ac:spMkLst>
        </pc:spChg>
      </pc:sldChg>
      <pc:sldChg chg="del">
        <pc:chgData name="Věra Kubátová" userId="7c7c2d8790f38a2c" providerId="LiveId" clId="{DD295DE9-D3C2-49B2-B6B6-35E5B260E96E}" dt="2019-09-18T19:24:27.331" v="1" actId="2696"/>
        <pc:sldMkLst>
          <pc:docMk/>
          <pc:sldMk cId="0" sldId="335"/>
        </pc:sldMkLst>
      </pc:sldChg>
      <pc:sldChg chg="del">
        <pc:chgData name="Věra Kubátová" userId="7c7c2d8790f38a2c" providerId="LiveId" clId="{DD295DE9-D3C2-49B2-B6B6-35E5B260E96E}" dt="2019-09-18T19:33:41.538" v="32" actId="2696"/>
        <pc:sldMkLst>
          <pc:docMk/>
          <pc:sldMk cId="3241513629" sldId="336"/>
        </pc:sldMkLst>
      </pc:sldChg>
      <pc:sldChg chg="add del">
        <pc:chgData name="Věra Kubátová" userId="7c7c2d8790f38a2c" providerId="LiveId" clId="{DD295DE9-D3C2-49B2-B6B6-35E5B260E96E}" dt="2019-09-18T22:32:33.323" v="70" actId="2696"/>
        <pc:sldMkLst>
          <pc:docMk/>
          <pc:sldMk cId="1002177139" sldId="337"/>
        </pc:sldMkLst>
      </pc:sldChg>
      <pc:sldChg chg="del">
        <pc:chgData name="Věra Kubátová" userId="7c7c2d8790f38a2c" providerId="LiveId" clId="{DD295DE9-D3C2-49B2-B6B6-35E5B260E96E}" dt="2019-09-18T19:31:20.596" v="15" actId="2696"/>
        <pc:sldMkLst>
          <pc:docMk/>
          <pc:sldMk cId="2784705233" sldId="339"/>
        </pc:sldMkLst>
      </pc:sldChg>
      <pc:sldChg chg="addSp delSp modSp add del delAnim">
        <pc:chgData name="Věra Kubátová" userId="7c7c2d8790f38a2c" providerId="LiveId" clId="{DD295DE9-D3C2-49B2-B6B6-35E5B260E96E}" dt="2019-09-18T22:32:35.064" v="71" actId="2696"/>
        <pc:sldMkLst>
          <pc:docMk/>
          <pc:sldMk cId="0" sldId="340"/>
        </pc:sldMkLst>
        <pc:spChg chg="add">
          <ac:chgData name="Věra Kubátová" userId="7c7c2d8790f38a2c" providerId="LiveId" clId="{DD295DE9-D3C2-49B2-B6B6-35E5B260E96E}" dt="2019-09-18T19:32:43.173" v="30"/>
          <ac:spMkLst>
            <pc:docMk/>
            <pc:sldMk cId="0" sldId="340"/>
            <ac:spMk id="7" creationId="{742A06C9-9198-4DD7-B423-88DDE9B0B95C}"/>
          </ac:spMkLst>
        </pc:spChg>
        <pc:picChg chg="add mod modCrop">
          <ac:chgData name="Věra Kubátová" userId="7c7c2d8790f38a2c" providerId="LiveId" clId="{DD295DE9-D3C2-49B2-B6B6-35E5B260E96E}" dt="2019-09-18T19:32:36.006" v="29" actId="1035"/>
          <ac:picMkLst>
            <pc:docMk/>
            <pc:sldMk cId="0" sldId="340"/>
            <ac:picMk id="2" creationId="{5DC878E6-4DBD-4F7F-8FD2-C8C43358C2FE}"/>
          </ac:picMkLst>
        </pc:picChg>
        <pc:picChg chg="del">
          <ac:chgData name="Věra Kubátová" userId="7c7c2d8790f38a2c" providerId="LiveId" clId="{DD295DE9-D3C2-49B2-B6B6-35E5B260E96E}" dt="2019-09-18T19:32:11.384" v="17" actId="478"/>
          <ac:picMkLst>
            <pc:docMk/>
            <pc:sldMk cId="0" sldId="340"/>
            <ac:picMk id="15" creationId="{4BD2C472-8D83-4979-B0AD-7780AFAD9F73}"/>
          </ac:picMkLst>
        </pc:picChg>
      </pc:sldChg>
      <pc:sldChg chg="modSp add">
        <pc:chgData name="Věra Kubátová" userId="7c7c2d8790f38a2c" providerId="LiveId" clId="{DD295DE9-D3C2-49B2-B6B6-35E5B260E96E}" dt="2019-09-18T19:30:02.347" v="8" actId="1035"/>
        <pc:sldMkLst>
          <pc:docMk/>
          <pc:sldMk cId="1493061517" sldId="341"/>
        </pc:sldMkLst>
        <pc:spChg chg="mod">
          <ac:chgData name="Věra Kubátová" userId="7c7c2d8790f38a2c" providerId="LiveId" clId="{DD295DE9-D3C2-49B2-B6B6-35E5B260E96E}" dt="2019-09-18T19:28:50.676" v="4" actId="20577"/>
          <ac:spMkLst>
            <pc:docMk/>
            <pc:sldMk cId="1493061517" sldId="341"/>
            <ac:spMk id="6" creationId="{00000000-0000-0000-0000-000000000000}"/>
          </ac:spMkLst>
        </pc:spChg>
        <pc:picChg chg="mod">
          <ac:chgData name="Věra Kubátová" userId="7c7c2d8790f38a2c" providerId="LiveId" clId="{DD295DE9-D3C2-49B2-B6B6-35E5B260E96E}" dt="2019-09-18T19:30:02.347" v="8" actId="1035"/>
          <ac:picMkLst>
            <pc:docMk/>
            <pc:sldMk cId="1493061517" sldId="341"/>
            <ac:picMk id="4" creationId="{00000000-0000-0000-0000-000000000000}"/>
          </ac:picMkLst>
        </pc:picChg>
      </pc:sldChg>
      <pc:sldChg chg="add">
        <pc:chgData name="Věra Kubátová" userId="7c7c2d8790f38a2c" providerId="LiveId" clId="{DD295DE9-D3C2-49B2-B6B6-35E5B260E96E}" dt="2019-09-18T19:30:10.817" v="9"/>
        <pc:sldMkLst>
          <pc:docMk/>
          <pc:sldMk cId="2726754564" sldId="342"/>
        </pc:sldMkLst>
      </pc:sldChg>
      <pc:sldChg chg="add">
        <pc:chgData name="Věra Kubátová" userId="7c7c2d8790f38a2c" providerId="LiveId" clId="{DD295DE9-D3C2-49B2-B6B6-35E5B260E96E}" dt="2019-09-18T19:30:38.360" v="11"/>
        <pc:sldMkLst>
          <pc:docMk/>
          <pc:sldMk cId="1048820419" sldId="343"/>
        </pc:sldMkLst>
      </pc:sldChg>
      <pc:sldChg chg="add">
        <pc:chgData name="Věra Kubátová" userId="7c7c2d8790f38a2c" providerId="LiveId" clId="{DD295DE9-D3C2-49B2-B6B6-35E5B260E96E}" dt="2019-09-18T19:33:31.135" v="31"/>
        <pc:sldMkLst>
          <pc:docMk/>
          <pc:sldMk cId="2173395197" sldId="344"/>
        </pc:sldMkLst>
      </pc:sldChg>
      <pc:sldChg chg="add">
        <pc:chgData name="Věra Kubátová" userId="7c7c2d8790f38a2c" providerId="LiveId" clId="{DD295DE9-D3C2-49B2-B6B6-35E5B260E96E}" dt="2019-09-18T19:33:31.135" v="31"/>
        <pc:sldMkLst>
          <pc:docMk/>
          <pc:sldMk cId="2956980335" sldId="345"/>
        </pc:sldMkLst>
      </pc:sldChg>
      <pc:sldChg chg="add">
        <pc:chgData name="Věra Kubátová" userId="7c7c2d8790f38a2c" providerId="LiveId" clId="{DD295DE9-D3C2-49B2-B6B6-35E5B260E96E}" dt="2019-09-18T19:33:31.135" v="31"/>
        <pc:sldMkLst>
          <pc:docMk/>
          <pc:sldMk cId="2426530865" sldId="346"/>
        </pc:sldMkLst>
      </pc:sldChg>
      <pc:sldChg chg="add">
        <pc:chgData name="Věra Kubátová" userId="7c7c2d8790f38a2c" providerId="LiveId" clId="{DD295DE9-D3C2-49B2-B6B6-35E5B260E96E}" dt="2019-09-18T19:33:31.135" v="31"/>
        <pc:sldMkLst>
          <pc:docMk/>
          <pc:sldMk cId="0" sldId="347"/>
        </pc:sldMkLst>
      </pc:sldChg>
      <pc:sldChg chg="add">
        <pc:chgData name="Věra Kubátová" userId="7c7c2d8790f38a2c" providerId="LiveId" clId="{DD295DE9-D3C2-49B2-B6B6-35E5B260E96E}" dt="2019-09-18T19:34:01.144" v="33"/>
        <pc:sldMkLst>
          <pc:docMk/>
          <pc:sldMk cId="599954693" sldId="34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630346988862699E-2"/>
          <c:y val="3.964324284288738E-2"/>
          <c:w val="0.90117403982530053"/>
          <c:h val="0.59417240676961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EB5D0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300" b="1" baseline="0">
                    <a:solidFill>
                      <a:srgbClr val="EB5D0B"/>
                    </a:solidFill>
                    <a:latin typeface="Calibri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List1!$B$2</c:f>
              <c:numCache>
                <c:formatCode>General</c:formatCode>
                <c:ptCount val="1"/>
                <c:pt idx="0">
                  <c:v>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BA-4862-AD07-79EE16C174DC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392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baseline="0">
                    <a:solidFill>
                      <a:srgbClr val="F39200"/>
                    </a:solidFill>
                    <a:latin typeface="Calibri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List1!$C$2</c:f>
              <c:numCache>
                <c:formatCode>General</c:formatCode>
                <c:ptCount val="1"/>
                <c:pt idx="0">
                  <c:v>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BA-4862-AD07-79EE16C174DC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2019 - cíl</c:v>
                </c:pt>
              </c:strCache>
            </c:strRef>
          </c:tx>
          <c:spPr>
            <a:solidFill>
              <a:srgbClr val="FBBA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baseline="0">
                    <a:solidFill>
                      <a:srgbClr val="FBBA00"/>
                    </a:solidFill>
                    <a:latin typeface="Calibri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List1!$D$2</c:f>
              <c:numCache>
                <c:formatCode>General</c:formatCode>
                <c:ptCount val="1"/>
                <c:pt idx="0">
                  <c:v>1200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BA-4862-AD07-79EE16C174DC}"/>
            </c:ext>
          </c:extLst>
        </c:ser>
        <c:ser>
          <c:idx val="6"/>
          <c:order val="6"/>
          <c:tx>
            <c:strRef>
              <c:f>List1!$H$1</c:f>
              <c:strCache>
                <c:ptCount val="1"/>
                <c:pt idx="0">
                  <c:v>1.pol.2019 - instalace</c:v>
                </c:pt>
              </c:strCache>
            </c:strRef>
          </c:tx>
          <c:spPr>
            <a:solidFill>
              <a:srgbClr val="7CBA3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baseline="0">
                    <a:solidFill>
                      <a:srgbClr val="7CBA3B"/>
                    </a:solidFill>
                    <a:latin typeface="Calibri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List1!$H$2</c:f>
              <c:numCache>
                <c:formatCode>General</c:formatCode>
                <c:ptCount val="1"/>
                <c:pt idx="0">
                  <c:v>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BA-4862-AD07-79EE16C174DC}"/>
            </c:ext>
          </c:extLst>
        </c:ser>
        <c:ser>
          <c:idx val="7"/>
          <c:order val="7"/>
          <c:tx>
            <c:strRef>
              <c:f>List1!$I$1</c:f>
              <c:strCache>
                <c:ptCount val="1"/>
                <c:pt idx="0">
                  <c:v>1.pol.2019 - smlouvy</c:v>
                </c:pt>
              </c:strCache>
            </c:strRef>
          </c:tx>
          <c:spPr>
            <a:solidFill>
              <a:srgbClr val="D1D81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baseline="0">
                    <a:solidFill>
                      <a:srgbClr val="D1D81E"/>
                    </a:solidFill>
                    <a:latin typeface="Calibri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List1!$I$2</c:f>
              <c:numCache>
                <c:formatCode>General</c:formatCode>
                <c:ptCount val="1"/>
                <c:pt idx="0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4BA-4862-AD07-79EE16C174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49"/>
        <c:axId val="176018176"/>
        <c:axId val="176019712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List1!$E$1</c15:sqref>
                        </c15:formulaRef>
                      </c:ext>
                    </c:extLst>
                    <c:strCache>
                      <c:ptCount val="1"/>
                      <c:pt idx="0">
                        <c:v>Sloupec1</c:v>
                      </c:pt>
                    </c:strCache>
                  </c:strRef>
                </c:tx>
                <c:spPr>
                  <a:solidFill>
                    <a:srgbClr val="575757"/>
                  </a:solidFill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/>
                    <a:lstStyle/>
                    <a:p>
                      <a:pPr>
                        <a:defRPr sz="1300" b="1" baseline="0">
                          <a:solidFill>
                            <a:srgbClr val="575757"/>
                          </a:solidFill>
                          <a:latin typeface="Calibri" pitchFamily="34" charset="0"/>
                        </a:defRPr>
                      </a:pPr>
                      <a:endParaRPr lang="cs-CZ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List1!$A$2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List1!$E$2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B4BA-4862-AD07-79EE16C174DC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List1!$F$1</c15:sqref>
                        </c15:formulaRef>
                      </c:ext>
                    </c:extLst>
                    <c:strCache>
                      <c:ptCount val="1"/>
                      <c:pt idx="0">
                        <c:v>lorem 5</c:v>
                      </c:pt>
                    </c:strCache>
                  </c:strRef>
                </c:tx>
                <c:spPr>
                  <a:solidFill>
                    <a:srgbClr val="878787"/>
                  </a:solidFill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/>
                    <a:lstStyle/>
                    <a:p>
                      <a:pPr>
                        <a:defRPr sz="1300" b="1" baseline="0">
                          <a:solidFill>
                            <a:srgbClr val="878787"/>
                          </a:solidFill>
                          <a:latin typeface="Calibri" pitchFamily="34" charset="0"/>
                        </a:defRPr>
                      </a:pPr>
                      <a:endParaRPr lang="cs-CZ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List1!$F$2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4BA-4862-AD07-79EE16C174DC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List1!$G$1</c15:sqref>
                        </c15:formulaRef>
                      </c:ext>
                    </c:extLst>
                    <c:strCache>
                      <c:ptCount val="1"/>
                      <c:pt idx="0">
                        <c:v>lorem 6</c:v>
                      </c:pt>
                    </c:strCache>
                  </c:strRef>
                </c:tx>
                <c:spPr>
                  <a:solidFill>
                    <a:srgbClr val="DADADA"/>
                  </a:solidFill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/>
                    <a:lstStyle/>
                    <a:p>
                      <a:pPr>
                        <a:defRPr sz="1300" b="1" baseline="0">
                          <a:solidFill>
                            <a:srgbClr val="DADADA"/>
                          </a:solidFill>
                          <a:latin typeface="Calibri" pitchFamily="34" charset="0"/>
                        </a:defRPr>
                      </a:pPr>
                      <a:endParaRPr lang="cs-CZ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List1!$G$2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4BA-4862-AD07-79EE16C174DC}"/>
                  </c:ext>
                </c:extLst>
              </c15:ser>
            </c15:filteredBarSeries>
          </c:ext>
        </c:extLst>
      </c:barChart>
      <c:catAx>
        <c:axId val="176018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76019712"/>
        <c:crosses val="autoZero"/>
        <c:auto val="1"/>
        <c:lblAlgn val="ctr"/>
        <c:lblOffset val="100"/>
        <c:noMultiLvlLbl val="0"/>
      </c:catAx>
      <c:valAx>
        <c:axId val="17601971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>
            <a:solidFill>
              <a:srgbClr val="575757"/>
            </a:solidFill>
          </a:ln>
        </c:spPr>
        <c:txPr>
          <a:bodyPr/>
          <a:lstStyle/>
          <a:p>
            <a:pPr>
              <a:defRPr sz="1300" baseline="0">
                <a:solidFill>
                  <a:srgbClr val="575757"/>
                </a:solidFill>
                <a:latin typeface="Calibri" pitchFamily="34" charset="0"/>
              </a:defRPr>
            </a:pPr>
            <a:endParaRPr lang="cs-CZ"/>
          </a:p>
        </c:txPr>
        <c:crossAx val="176018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9799410371472484E-2"/>
          <c:y val="0.68227928378328362"/>
          <c:w val="0.88129306692021303"/>
          <c:h val="0.21777811724623194"/>
        </c:manualLayout>
      </c:layout>
      <c:overlay val="0"/>
      <c:txPr>
        <a:bodyPr rot="0" vert="horz" anchor="ctr" anchorCtr="0"/>
        <a:lstStyle/>
        <a:p>
          <a:pPr>
            <a:defRPr sz="1300" b="0" i="1" baseline="0">
              <a:solidFill>
                <a:srgbClr val="575757"/>
              </a:solidFill>
              <a:latin typeface="Calibri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58778-21B5-44CA-ACC7-4CD4ACB9DB3B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2AC51-A391-45C9-B751-EF377E5EAEA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79226" y="1764296"/>
            <a:ext cx="5123921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881370" y="1764296"/>
            <a:ext cx="5123921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398774" y="302803"/>
            <a:ext cx="2606517" cy="6451578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79226" y="302803"/>
            <a:ext cx="7641326" cy="6451578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 / Úvod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B542EE1-4E27-4BA0-8910-DC7F972A75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2"/>
          <a:stretch/>
        </p:blipFill>
        <p:spPr>
          <a:xfrm>
            <a:off x="-1" y="0"/>
            <a:ext cx="10693401" cy="7561263"/>
          </a:xfrm>
          <a:prstGeom prst="rect">
            <a:avLst/>
          </a:prstGeom>
        </p:spPr>
      </p:pic>
      <p:sp>
        <p:nvSpPr>
          <p:cNvPr id="80" name="Slide Number Placeholder 5">
            <a:extLst>
              <a:ext uri="{FF2B5EF4-FFF2-40B4-BE49-F238E27FC236}">
                <a16:creationId xmlns:a16="http://schemas.microsoft.com/office/drawing/2014/main" id="{367A109B-A9E2-4C8C-9DF1-ACB2DC574CE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9" name="Subtitle 2">
            <a:extLst>
              <a:ext uri="{FF2B5EF4-FFF2-40B4-BE49-F238E27FC236}">
                <a16:creationId xmlns:a16="http://schemas.microsoft.com/office/drawing/2014/main" id="{A5FFEB7B-FF6E-4BA0-AC98-85DDB3AE783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8D173AF-8640-4EFC-8232-D35223BC762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grpSp>
        <p:nvGrpSpPr>
          <p:cNvPr id="43" name="Group 4">
            <a:extLst>
              <a:ext uri="{FF2B5EF4-FFF2-40B4-BE49-F238E27FC236}">
                <a16:creationId xmlns:a16="http://schemas.microsoft.com/office/drawing/2014/main" id="{3218B5F1-2AD1-4C13-BD83-90538F0B30E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454072" y="1664334"/>
            <a:ext cx="2691661" cy="709855"/>
            <a:chOff x="4011" y="1395"/>
            <a:chExt cx="1455" cy="407"/>
          </a:xfrm>
          <a:solidFill>
            <a:schemeClr val="bg1"/>
          </a:solidFill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A6E3DD97-7A2B-4217-BCEA-3A76290D79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11" y="1395"/>
              <a:ext cx="449" cy="403"/>
            </a:xfrm>
            <a:custGeom>
              <a:avLst/>
              <a:gdLst>
                <a:gd name="T0" fmla="*/ 391 w 783"/>
                <a:gd name="T1" fmla="*/ 119 h 700"/>
                <a:gd name="T2" fmla="*/ 691 w 783"/>
                <a:gd name="T3" fmla="*/ 340 h 700"/>
                <a:gd name="T4" fmla="*/ 691 w 783"/>
                <a:gd name="T5" fmla="*/ 340 h 700"/>
                <a:gd name="T6" fmla="*/ 765 w 783"/>
                <a:gd name="T7" fmla="*/ 329 h 700"/>
                <a:gd name="T8" fmla="*/ 754 w 783"/>
                <a:gd name="T9" fmla="*/ 254 h 700"/>
                <a:gd name="T10" fmla="*/ 423 w 783"/>
                <a:gd name="T11" fmla="*/ 10 h 700"/>
                <a:gd name="T12" fmla="*/ 391 w 783"/>
                <a:gd name="T13" fmla="*/ 0 h 700"/>
                <a:gd name="T14" fmla="*/ 360 w 783"/>
                <a:gd name="T15" fmla="*/ 10 h 700"/>
                <a:gd name="T16" fmla="*/ 29 w 783"/>
                <a:gd name="T17" fmla="*/ 254 h 700"/>
                <a:gd name="T18" fmla="*/ 18 w 783"/>
                <a:gd name="T19" fmla="*/ 329 h 700"/>
                <a:gd name="T20" fmla="*/ 92 w 783"/>
                <a:gd name="T21" fmla="*/ 340 h 700"/>
                <a:gd name="T22" fmla="*/ 92 w 783"/>
                <a:gd name="T23" fmla="*/ 340 h 700"/>
                <a:gd name="T24" fmla="*/ 391 w 783"/>
                <a:gd name="T25" fmla="*/ 119 h 700"/>
                <a:gd name="T26" fmla="*/ 499 w 783"/>
                <a:gd name="T27" fmla="*/ 679 h 700"/>
                <a:gd name="T28" fmla="*/ 440 w 783"/>
                <a:gd name="T29" fmla="*/ 613 h 700"/>
                <a:gd name="T30" fmla="*/ 429 w 783"/>
                <a:gd name="T31" fmla="*/ 700 h 700"/>
                <a:gd name="T32" fmla="*/ 392 w 783"/>
                <a:gd name="T33" fmla="*/ 620 h 700"/>
                <a:gd name="T34" fmla="*/ 356 w 783"/>
                <a:gd name="T35" fmla="*/ 700 h 700"/>
                <a:gd name="T36" fmla="*/ 344 w 783"/>
                <a:gd name="T37" fmla="*/ 613 h 700"/>
                <a:gd name="T38" fmla="*/ 286 w 783"/>
                <a:gd name="T39" fmla="*/ 679 h 700"/>
                <a:gd name="T40" fmla="*/ 301 w 783"/>
                <a:gd name="T41" fmla="*/ 592 h 700"/>
                <a:gd name="T42" fmla="*/ 225 w 783"/>
                <a:gd name="T43" fmla="*/ 638 h 700"/>
                <a:gd name="T44" fmla="*/ 266 w 783"/>
                <a:gd name="T45" fmla="*/ 559 h 700"/>
                <a:gd name="T46" fmla="*/ 180 w 783"/>
                <a:gd name="T47" fmla="*/ 581 h 700"/>
                <a:gd name="T48" fmla="*/ 241 w 783"/>
                <a:gd name="T49" fmla="*/ 517 h 700"/>
                <a:gd name="T50" fmla="*/ 153 w 783"/>
                <a:gd name="T51" fmla="*/ 513 h 700"/>
                <a:gd name="T52" fmla="*/ 230 w 783"/>
                <a:gd name="T53" fmla="*/ 470 h 700"/>
                <a:gd name="T54" fmla="*/ 147 w 783"/>
                <a:gd name="T55" fmla="*/ 440 h 700"/>
                <a:gd name="T56" fmla="*/ 234 w 783"/>
                <a:gd name="T57" fmla="*/ 422 h 700"/>
                <a:gd name="T58" fmla="*/ 164 w 783"/>
                <a:gd name="T59" fmla="*/ 369 h 700"/>
                <a:gd name="T60" fmla="*/ 251 w 783"/>
                <a:gd name="T61" fmla="*/ 377 h 700"/>
                <a:gd name="T62" fmla="*/ 200 w 783"/>
                <a:gd name="T63" fmla="*/ 305 h 700"/>
                <a:gd name="T64" fmla="*/ 282 w 783"/>
                <a:gd name="T65" fmla="*/ 340 h 700"/>
                <a:gd name="T66" fmla="*/ 253 w 783"/>
                <a:gd name="T67" fmla="*/ 256 h 700"/>
                <a:gd name="T68" fmla="*/ 322 w 783"/>
                <a:gd name="T69" fmla="*/ 312 h 700"/>
                <a:gd name="T70" fmla="*/ 319 w 783"/>
                <a:gd name="T71" fmla="*/ 224 h 700"/>
                <a:gd name="T72" fmla="*/ 368 w 783"/>
                <a:gd name="T73" fmla="*/ 298 h 700"/>
                <a:gd name="T74" fmla="*/ 391 w 783"/>
                <a:gd name="T75" fmla="*/ 213 h 700"/>
                <a:gd name="T76" fmla="*/ 416 w 783"/>
                <a:gd name="T77" fmla="*/ 298 h 700"/>
                <a:gd name="T78" fmla="*/ 464 w 783"/>
                <a:gd name="T79" fmla="*/ 224 h 700"/>
                <a:gd name="T80" fmla="*/ 462 w 783"/>
                <a:gd name="T81" fmla="*/ 312 h 700"/>
                <a:gd name="T82" fmla="*/ 530 w 783"/>
                <a:gd name="T83" fmla="*/ 255 h 700"/>
                <a:gd name="T84" fmla="*/ 502 w 783"/>
                <a:gd name="T85" fmla="*/ 339 h 700"/>
                <a:gd name="T86" fmla="*/ 583 w 783"/>
                <a:gd name="T87" fmla="*/ 305 h 700"/>
                <a:gd name="T88" fmla="*/ 532 w 783"/>
                <a:gd name="T89" fmla="*/ 377 h 700"/>
                <a:gd name="T90" fmla="*/ 620 w 783"/>
                <a:gd name="T91" fmla="*/ 368 h 700"/>
                <a:gd name="T92" fmla="*/ 550 w 783"/>
                <a:gd name="T93" fmla="*/ 422 h 700"/>
                <a:gd name="T94" fmla="*/ 636 w 783"/>
                <a:gd name="T95" fmla="*/ 440 h 700"/>
                <a:gd name="T96" fmla="*/ 553 w 783"/>
                <a:gd name="T97" fmla="*/ 470 h 700"/>
                <a:gd name="T98" fmla="*/ 631 w 783"/>
                <a:gd name="T99" fmla="*/ 512 h 700"/>
                <a:gd name="T100" fmla="*/ 543 w 783"/>
                <a:gd name="T101" fmla="*/ 517 h 700"/>
                <a:gd name="T102" fmla="*/ 604 w 783"/>
                <a:gd name="T103" fmla="*/ 581 h 700"/>
                <a:gd name="T104" fmla="*/ 518 w 783"/>
                <a:gd name="T105" fmla="*/ 559 h 700"/>
                <a:gd name="T106" fmla="*/ 559 w 783"/>
                <a:gd name="T107" fmla="*/ 637 h 700"/>
                <a:gd name="T108" fmla="*/ 483 w 783"/>
                <a:gd name="T109" fmla="*/ 592 h 700"/>
                <a:gd name="T110" fmla="*/ 499 w 783"/>
                <a:gd name="T111" fmla="*/ 67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3" h="700">
                  <a:moveTo>
                    <a:pt x="391" y="119"/>
                  </a:moveTo>
                  <a:cubicBezTo>
                    <a:pt x="691" y="340"/>
                    <a:pt x="691" y="340"/>
                    <a:pt x="691" y="340"/>
                  </a:cubicBezTo>
                  <a:cubicBezTo>
                    <a:pt x="691" y="340"/>
                    <a:pt x="691" y="340"/>
                    <a:pt x="691" y="340"/>
                  </a:cubicBezTo>
                  <a:cubicBezTo>
                    <a:pt x="714" y="357"/>
                    <a:pt x="748" y="352"/>
                    <a:pt x="765" y="329"/>
                  </a:cubicBezTo>
                  <a:cubicBezTo>
                    <a:pt x="783" y="305"/>
                    <a:pt x="777" y="272"/>
                    <a:pt x="754" y="254"/>
                  </a:cubicBezTo>
                  <a:cubicBezTo>
                    <a:pt x="423" y="10"/>
                    <a:pt x="423" y="10"/>
                    <a:pt x="423" y="10"/>
                  </a:cubicBezTo>
                  <a:cubicBezTo>
                    <a:pt x="414" y="3"/>
                    <a:pt x="403" y="0"/>
                    <a:pt x="391" y="0"/>
                  </a:cubicBezTo>
                  <a:cubicBezTo>
                    <a:pt x="380" y="0"/>
                    <a:pt x="369" y="3"/>
                    <a:pt x="360" y="10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5" y="272"/>
                    <a:pt x="0" y="305"/>
                    <a:pt x="18" y="329"/>
                  </a:cubicBezTo>
                  <a:cubicBezTo>
                    <a:pt x="35" y="352"/>
                    <a:pt x="69" y="357"/>
                    <a:pt x="92" y="340"/>
                  </a:cubicBezTo>
                  <a:cubicBezTo>
                    <a:pt x="92" y="340"/>
                    <a:pt x="92" y="340"/>
                    <a:pt x="92" y="340"/>
                  </a:cubicBezTo>
                  <a:lnTo>
                    <a:pt x="391" y="119"/>
                  </a:lnTo>
                  <a:close/>
                  <a:moveTo>
                    <a:pt x="499" y="679"/>
                  </a:moveTo>
                  <a:cubicBezTo>
                    <a:pt x="440" y="613"/>
                    <a:pt x="440" y="613"/>
                    <a:pt x="440" y="613"/>
                  </a:cubicBezTo>
                  <a:cubicBezTo>
                    <a:pt x="429" y="700"/>
                    <a:pt x="429" y="700"/>
                    <a:pt x="429" y="700"/>
                  </a:cubicBezTo>
                  <a:cubicBezTo>
                    <a:pt x="392" y="620"/>
                    <a:pt x="392" y="620"/>
                    <a:pt x="392" y="620"/>
                  </a:cubicBezTo>
                  <a:cubicBezTo>
                    <a:pt x="356" y="700"/>
                    <a:pt x="356" y="700"/>
                    <a:pt x="356" y="700"/>
                  </a:cubicBezTo>
                  <a:cubicBezTo>
                    <a:pt x="344" y="613"/>
                    <a:pt x="344" y="613"/>
                    <a:pt x="344" y="613"/>
                  </a:cubicBezTo>
                  <a:cubicBezTo>
                    <a:pt x="286" y="679"/>
                    <a:pt x="286" y="679"/>
                    <a:pt x="286" y="679"/>
                  </a:cubicBezTo>
                  <a:cubicBezTo>
                    <a:pt x="301" y="592"/>
                    <a:pt x="301" y="592"/>
                    <a:pt x="301" y="592"/>
                  </a:cubicBezTo>
                  <a:cubicBezTo>
                    <a:pt x="225" y="638"/>
                    <a:pt x="225" y="638"/>
                    <a:pt x="225" y="638"/>
                  </a:cubicBezTo>
                  <a:cubicBezTo>
                    <a:pt x="266" y="559"/>
                    <a:pt x="266" y="559"/>
                    <a:pt x="266" y="559"/>
                  </a:cubicBezTo>
                  <a:cubicBezTo>
                    <a:pt x="180" y="581"/>
                    <a:pt x="180" y="581"/>
                    <a:pt x="180" y="581"/>
                  </a:cubicBezTo>
                  <a:cubicBezTo>
                    <a:pt x="241" y="517"/>
                    <a:pt x="241" y="517"/>
                    <a:pt x="241" y="517"/>
                  </a:cubicBezTo>
                  <a:cubicBezTo>
                    <a:pt x="153" y="513"/>
                    <a:pt x="153" y="513"/>
                    <a:pt x="153" y="513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147" y="440"/>
                    <a:pt x="147" y="440"/>
                    <a:pt x="147" y="440"/>
                  </a:cubicBezTo>
                  <a:cubicBezTo>
                    <a:pt x="234" y="422"/>
                    <a:pt x="234" y="422"/>
                    <a:pt x="234" y="422"/>
                  </a:cubicBezTo>
                  <a:cubicBezTo>
                    <a:pt x="164" y="369"/>
                    <a:pt x="164" y="369"/>
                    <a:pt x="164" y="369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00" y="305"/>
                    <a:pt x="200" y="305"/>
                    <a:pt x="200" y="305"/>
                  </a:cubicBezTo>
                  <a:cubicBezTo>
                    <a:pt x="282" y="340"/>
                    <a:pt x="282" y="340"/>
                    <a:pt x="282" y="340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322" y="312"/>
                    <a:pt x="322" y="312"/>
                    <a:pt x="322" y="312"/>
                  </a:cubicBezTo>
                  <a:cubicBezTo>
                    <a:pt x="319" y="224"/>
                    <a:pt x="319" y="224"/>
                    <a:pt x="319" y="224"/>
                  </a:cubicBezTo>
                  <a:cubicBezTo>
                    <a:pt x="368" y="298"/>
                    <a:pt x="368" y="298"/>
                    <a:pt x="368" y="298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62" y="312"/>
                    <a:pt x="462" y="312"/>
                    <a:pt x="462" y="312"/>
                  </a:cubicBezTo>
                  <a:cubicBezTo>
                    <a:pt x="530" y="255"/>
                    <a:pt x="530" y="255"/>
                    <a:pt x="530" y="255"/>
                  </a:cubicBezTo>
                  <a:cubicBezTo>
                    <a:pt x="502" y="339"/>
                    <a:pt x="502" y="339"/>
                    <a:pt x="502" y="339"/>
                  </a:cubicBezTo>
                  <a:cubicBezTo>
                    <a:pt x="583" y="305"/>
                    <a:pt x="583" y="305"/>
                    <a:pt x="583" y="305"/>
                  </a:cubicBezTo>
                  <a:cubicBezTo>
                    <a:pt x="532" y="377"/>
                    <a:pt x="532" y="377"/>
                    <a:pt x="532" y="377"/>
                  </a:cubicBezTo>
                  <a:cubicBezTo>
                    <a:pt x="620" y="368"/>
                    <a:pt x="620" y="368"/>
                    <a:pt x="620" y="368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636" y="440"/>
                    <a:pt x="636" y="440"/>
                    <a:pt x="636" y="440"/>
                  </a:cubicBezTo>
                  <a:cubicBezTo>
                    <a:pt x="553" y="470"/>
                    <a:pt x="553" y="470"/>
                    <a:pt x="553" y="470"/>
                  </a:cubicBezTo>
                  <a:cubicBezTo>
                    <a:pt x="631" y="512"/>
                    <a:pt x="631" y="512"/>
                    <a:pt x="631" y="512"/>
                  </a:cubicBezTo>
                  <a:cubicBezTo>
                    <a:pt x="543" y="517"/>
                    <a:pt x="543" y="517"/>
                    <a:pt x="543" y="517"/>
                  </a:cubicBezTo>
                  <a:cubicBezTo>
                    <a:pt x="604" y="581"/>
                    <a:pt x="604" y="581"/>
                    <a:pt x="604" y="581"/>
                  </a:cubicBezTo>
                  <a:cubicBezTo>
                    <a:pt x="518" y="559"/>
                    <a:pt x="518" y="559"/>
                    <a:pt x="518" y="559"/>
                  </a:cubicBezTo>
                  <a:cubicBezTo>
                    <a:pt x="559" y="637"/>
                    <a:pt x="559" y="637"/>
                    <a:pt x="559" y="637"/>
                  </a:cubicBezTo>
                  <a:cubicBezTo>
                    <a:pt x="483" y="592"/>
                    <a:pt x="483" y="592"/>
                    <a:pt x="483" y="592"/>
                  </a:cubicBezTo>
                  <a:lnTo>
                    <a:pt x="499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F76699BD-5672-4DA5-B7E3-408B6C65D6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7" y="1422"/>
              <a:ext cx="123" cy="171"/>
            </a:xfrm>
            <a:custGeom>
              <a:avLst/>
              <a:gdLst>
                <a:gd name="T0" fmla="*/ 62 w 215"/>
                <a:gd name="T1" fmla="*/ 241 h 296"/>
                <a:gd name="T2" fmla="*/ 111 w 215"/>
                <a:gd name="T3" fmla="*/ 241 h 296"/>
                <a:gd name="T4" fmla="*/ 150 w 215"/>
                <a:gd name="T5" fmla="*/ 205 h 296"/>
                <a:gd name="T6" fmla="*/ 106 w 215"/>
                <a:gd name="T7" fmla="*/ 172 h 296"/>
                <a:gd name="T8" fmla="*/ 62 w 215"/>
                <a:gd name="T9" fmla="*/ 172 h 296"/>
                <a:gd name="T10" fmla="*/ 62 w 215"/>
                <a:gd name="T11" fmla="*/ 241 h 296"/>
                <a:gd name="T12" fmla="*/ 62 w 215"/>
                <a:gd name="T13" fmla="*/ 117 h 296"/>
                <a:gd name="T14" fmla="*/ 95 w 215"/>
                <a:gd name="T15" fmla="*/ 117 h 296"/>
                <a:gd name="T16" fmla="*/ 128 w 215"/>
                <a:gd name="T17" fmla="*/ 85 h 296"/>
                <a:gd name="T18" fmla="*/ 95 w 215"/>
                <a:gd name="T19" fmla="*/ 55 h 296"/>
                <a:gd name="T20" fmla="*/ 62 w 215"/>
                <a:gd name="T21" fmla="*/ 55 h 296"/>
                <a:gd name="T22" fmla="*/ 62 w 215"/>
                <a:gd name="T23" fmla="*/ 117 h 296"/>
                <a:gd name="T24" fmla="*/ 0 w 215"/>
                <a:gd name="T25" fmla="*/ 32 h 296"/>
                <a:gd name="T26" fmla="*/ 33 w 215"/>
                <a:gd name="T27" fmla="*/ 0 h 296"/>
                <a:gd name="T28" fmla="*/ 112 w 215"/>
                <a:gd name="T29" fmla="*/ 0 h 296"/>
                <a:gd name="T30" fmla="*/ 190 w 215"/>
                <a:gd name="T31" fmla="*/ 73 h 296"/>
                <a:gd name="T32" fmla="*/ 152 w 215"/>
                <a:gd name="T33" fmla="*/ 134 h 296"/>
                <a:gd name="T34" fmla="*/ 152 w 215"/>
                <a:gd name="T35" fmla="*/ 135 h 296"/>
                <a:gd name="T36" fmla="*/ 215 w 215"/>
                <a:gd name="T37" fmla="*/ 206 h 296"/>
                <a:gd name="T38" fmla="*/ 119 w 215"/>
                <a:gd name="T39" fmla="*/ 296 h 296"/>
                <a:gd name="T40" fmla="*/ 33 w 215"/>
                <a:gd name="T41" fmla="*/ 296 h 296"/>
                <a:gd name="T42" fmla="*/ 0 w 215"/>
                <a:gd name="T43" fmla="*/ 264 h 296"/>
                <a:gd name="T44" fmla="*/ 0 w 215"/>
                <a:gd name="T45" fmla="*/ 3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96">
                  <a:moveTo>
                    <a:pt x="62" y="241"/>
                  </a:moveTo>
                  <a:cubicBezTo>
                    <a:pt x="111" y="241"/>
                    <a:pt x="111" y="241"/>
                    <a:pt x="111" y="241"/>
                  </a:cubicBezTo>
                  <a:cubicBezTo>
                    <a:pt x="134" y="241"/>
                    <a:pt x="150" y="228"/>
                    <a:pt x="150" y="205"/>
                  </a:cubicBezTo>
                  <a:cubicBezTo>
                    <a:pt x="150" y="185"/>
                    <a:pt x="135" y="172"/>
                    <a:pt x="106" y="172"/>
                  </a:cubicBezTo>
                  <a:cubicBezTo>
                    <a:pt x="62" y="172"/>
                    <a:pt x="62" y="172"/>
                    <a:pt x="62" y="172"/>
                  </a:cubicBezTo>
                  <a:lnTo>
                    <a:pt x="62" y="241"/>
                  </a:lnTo>
                  <a:close/>
                  <a:moveTo>
                    <a:pt x="62" y="117"/>
                  </a:moveTo>
                  <a:cubicBezTo>
                    <a:pt x="95" y="117"/>
                    <a:pt x="95" y="117"/>
                    <a:pt x="95" y="117"/>
                  </a:cubicBezTo>
                  <a:cubicBezTo>
                    <a:pt x="115" y="117"/>
                    <a:pt x="128" y="105"/>
                    <a:pt x="128" y="85"/>
                  </a:cubicBezTo>
                  <a:cubicBezTo>
                    <a:pt x="128" y="65"/>
                    <a:pt x="113" y="55"/>
                    <a:pt x="95" y="55"/>
                  </a:cubicBezTo>
                  <a:cubicBezTo>
                    <a:pt x="62" y="55"/>
                    <a:pt x="62" y="55"/>
                    <a:pt x="62" y="55"/>
                  </a:cubicBezTo>
                  <a:lnTo>
                    <a:pt x="62" y="117"/>
                  </a:lnTo>
                  <a:close/>
                  <a:moveTo>
                    <a:pt x="0" y="32"/>
                  </a:moveTo>
                  <a:cubicBezTo>
                    <a:pt x="0" y="12"/>
                    <a:pt x="14" y="0"/>
                    <a:pt x="3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6" y="0"/>
                    <a:pt x="190" y="29"/>
                    <a:pt x="190" y="73"/>
                  </a:cubicBezTo>
                  <a:cubicBezTo>
                    <a:pt x="190" y="102"/>
                    <a:pt x="178" y="122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87" y="140"/>
                    <a:pt x="215" y="170"/>
                    <a:pt x="215" y="206"/>
                  </a:cubicBezTo>
                  <a:cubicBezTo>
                    <a:pt x="215" y="264"/>
                    <a:pt x="176" y="296"/>
                    <a:pt x="119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14" y="296"/>
                    <a:pt x="0" y="284"/>
                    <a:pt x="0" y="26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56B3C50B-DF63-416E-A38F-4DAB27C2C5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07" y="1422"/>
              <a:ext cx="164" cy="176"/>
            </a:xfrm>
            <a:custGeom>
              <a:avLst/>
              <a:gdLst>
                <a:gd name="T0" fmla="*/ 221 w 286"/>
                <a:gd name="T1" fmla="*/ 153 h 306"/>
                <a:gd name="T2" fmla="*/ 143 w 286"/>
                <a:gd name="T3" fmla="*/ 58 h 306"/>
                <a:gd name="T4" fmla="*/ 65 w 286"/>
                <a:gd name="T5" fmla="*/ 153 h 306"/>
                <a:gd name="T6" fmla="*/ 143 w 286"/>
                <a:gd name="T7" fmla="*/ 248 h 306"/>
                <a:gd name="T8" fmla="*/ 221 w 286"/>
                <a:gd name="T9" fmla="*/ 153 h 306"/>
                <a:gd name="T10" fmla="*/ 0 w 286"/>
                <a:gd name="T11" fmla="*/ 153 h 306"/>
                <a:gd name="T12" fmla="*/ 143 w 286"/>
                <a:gd name="T13" fmla="*/ 0 h 306"/>
                <a:gd name="T14" fmla="*/ 286 w 286"/>
                <a:gd name="T15" fmla="*/ 153 h 306"/>
                <a:gd name="T16" fmla="*/ 143 w 286"/>
                <a:gd name="T17" fmla="*/ 306 h 306"/>
                <a:gd name="T18" fmla="*/ 0 w 286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306">
                  <a:moveTo>
                    <a:pt x="221" y="153"/>
                  </a:moveTo>
                  <a:cubicBezTo>
                    <a:pt x="221" y="103"/>
                    <a:pt x="195" y="58"/>
                    <a:pt x="143" y="58"/>
                  </a:cubicBezTo>
                  <a:cubicBezTo>
                    <a:pt x="91" y="58"/>
                    <a:pt x="65" y="103"/>
                    <a:pt x="65" y="153"/>
                  </a:cubicBezTo>
                  <a:cubicBezTo>
                    <a:pt x="65" y="204"/>
                    <a:pt x="90" y="248"/>
                    <a:pt x="143" y="248"/>
                  </a:cubicBezTo>
                  <a:cubicBezTo>
                    <a:pt x="196" y="248"/>
                    <a:pt x="221" y="204"/>
                    <a:pt x="221" y="153"/>
                  </a:cubicBezTo>
                  <a:moveTo>
                    <a:pt x="0" y="153"/>
                  </a:moveTo>
                  <a:cubicBezTo>
                    <a:pt x="0" y="67"/>
                    <a:pt x="59" y="0"/>
                    <a:pt x="143" y="0"/>
                  </a:cubicBezTo>
                  <a:cubicBezTo>
                    <a:pt x="227" y="0"/>
                    <a:pt x="286" y="69"/>
                    <a:pt x="286" y="153"/>
                  </a:cubicBezTo>
                  <a:cubicBezTo>
                    <a:pt x="286" y="239"/>
                    <a:pt x="228" y="306"/>
                    <a:pt x="143" y="306"/>
                  </a:cubicBezTo>
                  <a:cubicBezTo>
                    <a:pt x="59" y="306"/>
                    <a:pt x="0" y="239"/>
                    <a:pt x="0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95266866-5F57-4A8A-9E0C-EA8929E8AC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86" y="1424"/>
              <a:ext cx="145" cy="173"/>
            </a:xfrm>
            <a:custGeom>
              <a:avLst/>
              <a:gdLst>
                <a:gd name="T0" fmla="*/ 0 w 254"/>
                <a:gd name="T1" fmla="*/ 32 h 300"/>
                <a:gd name="T2" fmla="*/ 31 w 254"/>
                <a:gd name="T3" fmla="*/ 0 h 300"/>
                <a:gd name="T4" fmla="*/ 62 w 254"/>
                <a:gd name="T5" fmla="*/ 32 h 300"/>
                <a:gd name="T6" fmla="*/ 62 w 254"/>
                <a:gd name="T7" fmla="*/ 120 h 300"/>
                <a:gd name="T8" fmla="*/ 192 w 254"/>
                <a:gd name="T9" fmla="*/ 120 h 300"/>
                <a:gd name="T10" fmla="*/ 192 w 254"/>
                <a:gd name="T11" fmla="*/ 32 h 300"/>
                <a:gd name="T12" fmla="*/ 223 w 254"/>
                <a:gd name="T13" fmla="*/ 0 h 300"/>
                <a:gd name="T14" fmla="*/ 254 w 254"/>
                <a:gd name="T15" fmla="*/ 32 h 300"/>
                <a:gd name="T16" fmla="*/ 254 w 254"/>
                <a:gd name="T17" fmla="*/ 268 h 300"/>
                <a:gd name="T18" fmla="*/ 223 w 254"/>
                <a:gd name="T19" fmla="*/ 300 h 300"/>
                <a:gd name="T20" fmla="*/ 192 w 254"/>
                <a:gd name="T21" fmla="*/ 268 h 300"/>
                <a:gd name="T22" fmla="*/ 192 w 254"/>
                <a:gd name="T23" fmla="*/ 177 h 300"/>
                <a:gd name="T24" fmla="*/ 62 w 254"/>
                <a:gd name="T25" fmla="*/ 177 h 300"/>
                <a:gd name="T26" fmla="*/ 62 w 254"/>
                <a:gd name="T27" fmla="*/ 268 h 300"/>
                <a:gd name="T28" fmla="*/ 31 w 254"/>
                <a:gd name="T29" fmla="*/ 300 h 300"/>
                <a:gd name="T30" fmla="*/ 0 w 254"/>
                <a:gd name="T31" fmla="*/ 268 h 300"/>
                <a:gd name="T32" fmla="*/ 0 w 254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1"/>
                    <a:pt x="205" y="0"/>
                    <a:pt x="223" y="0"/>
                  </a:cubicBezTo>
                  <a:cubicBezTo>
                    <a:pt x="241" y="0"/>
                    <a:pt x="254" y="11"/>
                    <a:pt x="254" y="32"/>
                  </a:cubicBezTo>
                  <a:cubicBezTo>
                    <a:pt x="254" y="268"/>
                    <a:pt x="254" y="268"/>
                    <a:pt x="254" y="268"/>
                  </a:cubicBezTo>
                  <a:cubicBezTo>
                    <a:pt x="254" y="289"/>
                    <a:pt x="241" y="300"/>
                    <a:pt x="223" y="300"/>
                  </a:cubicBezTo>
                  <a:cubicBezTo>
                    <a:pt x="205" y="300"/>
                    <a:pt x="192" y="289"/>
                    <a:pt x="192" y="26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62" y="177"/>
                    <a:pt x="62" y="177"/>
                    <a:pt x="62" y="177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22CAAC51-0EA0-4EDF-B35C-364A858270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53" y="1422"/>
              <a:ext cx="96" cy="171"/>
            </a:xfrm>
            <a:custGeom>
              <a:avLst/>
              <a:gdLst>
                <a:gd name="T0" fmla="*/ 0 w 168"/>
                <a:gd name="T1" fmla="*/ 36 h 296"/>
                <a:gd name="T2" fmla="*/ 32 w 168"/>
                <a:gd name="T3" fmla="*/ 0 h 296"/>
                <a:gd name="T4" fmla="*/ 135 w 168"/>
                <a:gd name="T5" fmla="*/ 0 h 296"/>
                <a:gd name="T6" fmla="*/ 164 w 168"/>
                <a:gd name="T7" fmla="*/ 29 h 296"/>
                <a:gd name="T8" fmla="*/ 135 w 168"/>
                <a:gd name="T9" fmla="*/ 58 h 296"/>
                <a:gd name="T10" fmla="*/ 62 w 168"/>
                <a:gd name="T11" fmla="*/ 58 h 296"/>
                <a:gd name="T12" fmla="*/ 62 w 168"/>
                <a:gd name="T13" fmla="*/ 118 h 296"/>
                <a:gd name="T14" fmla="*/ 130 w 168"/>
                <a:gd name="T15" fmla="*/ 118 h 296"/>
                <a:gd name="T16" fmla="*/ 160 w 168"/>
                <a:gd name="T17" fmla="*/ 147 h 296"/>
                <a:gd name="T18" fmla="*/ 130 w 168"/>
                <a:gd name="T19" fmla="*/ 175 h 296"/>
                <a:gd name="T20" fmla="*/ 62 w 168"/>
                <a:gd name="T21" fmla="*/ 175 h 296"/>
                <a:gd name="T22" fmla="*/ 62 w 168"/>
                <a:gd name="T23" fmla="*/ 239 h 296"/>
                <a:gd name="T24" fmla="*/ 139 w 168"/>
                <a:gd name="T25" fmla="*/ 239 h 296"/>
                <a:gd name="T26" fmla="*/ 168 w 168"/>
                <a:gd name="T27" fmla="*/ 267 h 296"/>
                <a:gd name="T28" fmla="*/ 139 w 168"/>
                <a:gd name="T29" fmla="*/ 296 h 296"/>
                <a:gd name="T30" fmla="*/ 32 w 168"/>
                <a:gd name="T31" fmla="*/ 296 h 296"/>
                <a:gd name="T32" fmla="*/ 0 w 168"/>
                <a:gd name="T33" fmla="*/ 265 h 296"/>
                <a:gd name="T34" fmla="*/ 0 w 168"/>
                <a:gd name="T35" fmla="*/ 3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6">
                  <a:moveTo>
                    <a:pt x="0" y="36"/>
                  </a:moveTo>
                  <a:cubicBezTo>
                    <a:pt x="0" y="16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4" y="14"/>
                    <a:pt x="164" y="29"/>
                  </a:cubicBezTo>
                  <a:cubicBezTo>
                    <a:pt x="164" y="43"/>
                    <a:pt x="154" y="58"/>
                    <a:pt x="135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50" y="118"/>
                    <a:pt x="160" y="132"/>
                    <a:pt x="160" y="147"/>
                  </a:cubicBezTo>
                  <a:cubicBezTo>
                    <a:pt x="160" y="161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139" y="239"/>
                    <a:pt x="139" y="239"/>
                    <a:pt x="139" y="239"/>
                  </a:cubicBezTo>
                  <a:cubicBezTo>
                    <a:pt x="159" y="239"/>
                    <a:pt x="168" y="253"/>
                    <a:pt x="168" y="267"/>
                  </a:cubicBezTo>
                  <a:cubicBezTo>
                    <a:pt x="168" y="281"/>
                    <a:pt x="158" y="296"/>
                    <a:pt x="139" y="296"/>
                  </a:cubicBezTo>
                  <a:cubicBezTo>
                    <a:pt x="32" y="296"/>
                    <a:pt x="32" y="296"/>
                    <a:pt x="32" y="296"/>
                  </a:cubicBezTo>
                  <a:cubicBezTo>
                    <a:pt x="13" y="296"/>
                    <a:pt x="0" y="283"/>
                    <a:pt x="0" y="265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CB10143A-DECE-4D0B-9C02-7EDE724256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58" y="1424"/>
              <a:ext cx="195" cy="173"/>
            </a:xfrm>
            <a:custGeom>
              <a:avLst/>
              <a:gdLst>
                <a:gd name="T0" fmla="*/ 39 w 341"/>
                <a:gd name="T1" fmla="*/ 32 h 300"/>
                <a:gd name="T2" fmla="*/ 80 w 341"/>
                <a:gd name="T3" fmla="*/ 0 h 300"/>
                <a:gd name="T4" fmla="*/ 121 w 341"/>
                <a:gd name="T5" fmla="*/ 30 h 300"/>
                <a:gd name="T6" fmla="*/ 170 w 341"/>
                <a:gd name="T7" fmla="*/ 194 h 300"/>
                <a:gd name="T8" fmla="*/ 171 w 341"/>
                <a:gd name="T9" fmla="*/ 194 h 300"/>
                <a:gd name="T10" fmla="*/ 220 w 341"/>
                <a:gd name="T11" fmla="*/ 30 h 300"/>
                <a:gd name="T12" fmla="*/ 261 w 341"/>
                <a:gd name="T13" fmla="*/ 0 h 300"/>
                <a:gd name="T14" fmla="*/ 302 w 341"/>
                <a:gd name="T15" fmla="*/ 32 h 300"/>
                <a:gd name="T16" fmla="*/ 341 w 341"/>
                <a:gd name="T17" fmla="*/ 263 h 300"/>
                <a:gd name="T18" fmla="*/ 341 w 341"/>
                <a:gd name="T19" fmla="*/ 270 h 300"/>
                <a:gd name="T20" fmla="*/ 311 w 341"/>
                <a:gd name="T21" fmla="*/ 300 h 300"/>
                <a:gd name="T22" fmla="*/ 279 w 341"/>
                <a:gd name="T23" fmla="*/ 271 h 300"/>
                <a:gd name="T24" fmla="*/ 254 w 341"/>
                <a:gd name="T25" fmla="*/ 102 h 300"/>
                <a:gd name="T26" fmla="*/ 253 w 341"/>
                <a:gd name="T27" fmla="*/ 102 h 300"/>
                <a:gd name="T28" fmla="*/ 204 w 341"/>
                <a:gd name="T29" fmla="*/ 276 h 300"/>
                <a:gd name="T30" fmla="*/ 170 w 341"/>
                <a:gd name="T31" fmla="*/ 300 h 300"/>
                <a:gd name="T32" fmla="*/ 137 w 341"/>
                <a:gd name="T33" fmla="*/ 276 h 300"/>
                <a:gd name="T34" fmla="*/ 87 w 341"/>
                <a:gd name="T35" fmla="*/ 102 h 300"/>
                <a:gd name="T36" fmla="*/ 87 w 341"/>
                <a:gd name="T37" fmla="*/ 102 h 300"/>
                <a:gd name="T38" fmla="*/ 62 w 341"/>
                <a:gd name="T39" fmla="*/ 271 h 300"/>
                <a:gd name="T40" fmla="*/ 30 w 341"/>
                <a:gd name="T41" fmla="*/ 300 h 300"/>
                <a:gd name="T42" fmla="*/ 0 w 341"/>
                <a:gd name="T43" fmla="*/ 270 h 300"/>
                <a:gd name="T44" fmla="*/ 0 w 341"/>
                <a:gd name="T45" fmla="*/ 263 h 300"/>
                <a:gd name="T46" fmla="*/ 39 w 341"/>
                <a:gd name="T47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300">
                  <a:moveTo>
                    <a:pt x="39" y="32"/>
                  </a:moveTo>
                  <a:cubicBezTo>
                    <a:pt x="41" y="17"/>
                    <a:pt x="58" y="0"/>
                    <a:pt x="80" y="0"/>
                  </a:cubicBezTo>
                  <a:cubicBezTo>
                    <a:pt x="100" y="0"/>
                    <a:pt x="117" y="15"/>
                    <a:pt x="121" y="30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4" y="15"/>
                    <a:pt x="241" y="0"/>
                    <a:pt x="261" y="0"/>
                  </a:cubicBezTo>
                  <a:cubicBezTo>
                    <a:pt x="283" y="0"/>
                    <a:pt x="299" y="17"/>
                    <a:pt x="302" y="32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1" y="266"/>
                    <a:pt x="341" y="268"/>
                    <a:pt x="341" y="270"/>
                  </a:cubicBezTo>
                  <a:cubicBezTo>
                    <a:pt x="341" y="289"/>
                    <a:pt x="328" y="300"/>
                    <a:pt x="311" y="300"/>
                  </a:cubicBezTo>
                  <a:cubicBezTo>
                    <a:pt x="290" y="300"/>
                    <a:pt x="282" y="291"/>
                    <a:pt x="279" y="271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3" y="102"/>
                    <a:pt x="253" y="102"/>
                    <a:pt x="253" y="102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1" y="286"/>
                    <a:pt x="193" y="300"/>
                    <a:pt x="170" y="300"/>
                  </a:cubicBezTo>
                  <a:cubicBezTo>
                    <a:pt x="148" y="300"/>
                    <a:pt x="140" y="286"/>
                    <a:pt x="137" y="276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59" y="291"/>
                    <a:pt x="51" y="300"/>
                    <a:pt x="30" y="300"/>
                  </a:cubicBezTo>
                  <a:cubicBezTo>
                    <a:pt x="13" y="300"/>
                    <a:pt x="0" y="289"/>
                    <a:pt x="0" y="270"/>
                  </a:cubicBezTo>
                  <a:cubicBezTo>
                    <a:pt x="0" y="268"/>
                    <a:pt x="0" y="266"/>
                    <a:pt x="0" y="263"/>
                  </a:cubicBezTo>
                  <a:lnTo>
                    <a:pt x="3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35EC788A-4EE2-4B4E-85A0-37A629AEB9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70" y="1424"/>
              <a:ext cx="36" cy="173"/>
            </a:xfrm>
            <a:custGeom>
              <a:avLst/>
              <a:gdLst>
                <a:gd name="T0" fmla="*/ 0 w 62"/>
                <a:gd name="T1" fmla="*/ 32 h 300"/>
                <a:gd name="T2" fmla="*/ 31 w 62"/>
                <a:gd name="T3" fmla="*/ 0 h 300"/>
                <a:gd name="T4" fmla="*/ 62 w 62"/>
                <a:gd name="T5" fmla="*/ 32 h 300"/>
                <a:gd name="T6" fmla="*/ 62 w 62"/>
                <a:gd name="T7" fmla="*/ 268 h 300"/>
                <a:gd name="T8" fmla="*/ 31 w 62"/>
                <a:gd name="T9" fmla="*/ 300 h 300"/>
                <a:gd name="T10" fmla="*/ 0 w 62"/>
                <a:gd name="T11" fmla="*/ 268 h 300"/>
                <a:gd name="T12" fmla="*/ 0 w 62"/>
                <a:gd name="T1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1125F8D1-8273-410D-9996-87992A513D0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17" y="1422"/>
              <a:ext cx="149" cy="175"/>
            </a:xfrm>
            <a:custGeom>
              <a:avLst/>
              <a:gdLst>
                <a:gd name="T0" fmla="*/ 91 w 260"/>
                <a:gd name="T1" fmla="*/ 185 h 303"/>
                <a:gd name="T2" fmla="*/ 170 w 260"/>
                <a:gd name="T3" fmla="*/ 185 h 303"/>
                <a:gd name="T4" fmla="*/ 131 w 260"/>
                <a:gd name="T5" fmla="*/ 65 h 303"/>
                <a:gd name="T6" fmla="*/ 131 w 260"/>
                <a:gd name="T7" fmla="*/ 65 h 303"/>
                <a:gd name="T8" fmla="*/ 91 w 260"/>
                <a:gd name="T9" fmla="*/ 185 h 303"/>
                <a:gd name="T10" fmla="*/ 87 w 260"/>
                <a:gd name="T11" fmla="*/ 35 h 303"/>
                <a:gd name="T12" fmla="*/ 131 w 260"/>
                <a:gd name="T13" fmla="*/ 0 h 303"/>
                <a:gd name="T14" fmla="*/ 175 w 260"/>
                <a:gd name="T15" fmla="*/ 35 h 303"/>
                <a:gd name="T16" fmla="*/ 257 w 260"/>
                <a:gd name="T17" fmla="*/ 260 h 303"/>
                <a:gd name="T18" fmla="*/ 260 w 260"/>
                <a:gd name="T19" fmla="*/ 276 h 303"/>
                <a:gd name="T20" fmla="*/ 231 w 260"/>
                <a:gd name="T21" fmla="*/ 303 h 303"/>
                <a:gd name="T22" fmla="*/ 201 w 260"/>
                <a:gd name="T23" fmla="*/ 282 h 303"/>
                <a:gd name="T24" fmla="*/ 189 w 260"/>
                <a:gd name="T25" fmla="*/ 243 h 303"/>
                <a:gd name="T26" fmla="*/ 73 w 260"/>
                <a:gd name="T27" fmla="*/ 243 h 303"/>
                <a:gd name="T28" fmla="*/ 61 w 260"/>
                <a:gd name="T29" fmla="*/ 281 h 303"/>
                <a:gd name="T30" fmla="*/ 31 w 260"/>
                <a:gd name="T31" fmla="*/ 303 h 303"/>
                <a:gd name="T32" fmla="*/ 0 w 260"/>
                <a:gd name="T33" fmla="*/ 274 h 303"/>
                <a:gd name="T34" fmla="*/ 3 w 260"/>
                <a:gd name="T35" fmla="*/ 260 h 303"/>
                <a:gd name="T36" fmla="*/ 87 w 260"/>
                <a:gd name="T37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303">
                  <a:moveTo>
                    <a:pt x="91" y="185"/>
                  </a:moveTo>
                  <a:cubicBezTo>
                    <a:pt x="170" y="185"/>
                    <a:pt x="170" y="185"/>
                    <a:pt x="170" y="18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lnTo>
                    <a:pt x="91" y="185"/>
                  </a:lnTo>
                  <a:close/>
                  <a:moveTo>
                    <a:pt x="87" y="35"/>
                  </a:moveTo>
                  <a:cubicBezTo>
                    <a:pt x="94" y="16"/>
                    <a:pt x="110" y="0"/>
                    <a:pt x="131" y="0"/>
                  </a:cubicBezTo>
                  <a:cubicBezTo>
                    <a:pt x="153" y="0"/>
                    <a:pt x="168" y="15"/>
                    <a:pt x="175" y="35"/>
                  </a:cubicBezTo>
                  <a:cubicBezTo>
                    <a:pt x="257" y="260"/>
                    <a:pt x="257" y="260"/>
                    <a:pt x="257" y="260"/>
                  </a:cubicBezTo>
                  <a:cubicBezTo>
                    <a:pt x="259" y="267"/>
                    <a:pt x="260" y="273"/>
                    <a:pt x="260" y="276"/>
                  </a:cubicBezTo>
                  <a:cubicBezTo>
                    <a:pt x="260" y="292"/>
                    <a:pt x="247" y="303"/>
                    <a:pt x="231" y="303"/>
                  </a:cubicBezTo>
                  <a:cubicBezTo>
                    <a:pt x="214" y="303"/>
                    <a:pt x="205" y="294"/>
                    <a:pt x="201" y="282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57" y="294"/>
                    <a:pt x="48" y="303"/>
                    <a:pt x="31" y="303"/>
                  </a:cubicBezTo>
                  <a:cubicBezTo>
                    <a:pt x="14" y="303"/>
                    <a:pt x="0" y="291"/>
                    <a:pt x="0" y="274"/>
                  </a:cubicBezTo>
                  <a:cubicBezTo>
                    <a:pt x="0" y="268"/>
                    <a:pt x="2" y="263"/>
                    <a:pt x="3" y="260"/>
                  </a:cubicBezTo>
                  <a:lnTo>
                    <a:pt x="8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0646082F-4D7F-4969-A15F-442B0EE5B0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77" y="1629"/>
              <a:ext cx="96" cy="170"/>
            </a:xfrm>
            <a:custGeom>
              <a:avLst/>
              <a:gdLst>
                <a:gd name="T0" fmla="*/ 0 w 168"/>
                <a:gd name="T1" fmla="*/ 36 h 295"/>
                <a:gd name="T2" fmla="*/ 32 w 168"/>
                <a:gd name="T3" fmla="*/ 0 h 295"/>
                <a:gd name="T4" fmla="*/ 135 w 168"/>
                <a:gd name="T5" fmla="*/ 0 h 295"/>
                <a:gd name="T6" fmla="*/ 165 w 168"/>
                <a:gd name="T7" fmla="*/ 28 h 295"/>
                <a:gd name="T8" fmla="*/ 135 w 168"/>
                <a:gd name="T9" fmla="*/ 57 h 295"/>
                <a:gd name="T10" fmla="*/ 62 w 168"/>
                <a:gd name="T11" fmla="*/ 57 h 295"/>
                <a:gd name="T12" fmla="*/ 62 w 168"/>
                <a:gd name="T13" fmla="*/ 117 h 295"/>
                <a:gd name="T14" fmla="*/ 130 w 168"/>
                <a:gd name="T15" fmla="*/ 117 h 295"/>
                <a:gd name="T16" fmla="*/ 161 w 168"/>
                <a:gd name="T17" fmla="*/ 146 h 295"/>
                <a:gd name="T18" fmla="*/ 130 w 168"/>
                <a:gd name="T19" fmla="*/ 175 h 295"/>
                <a:gd name="T20" fmla="*/ 62 w 168"/>
                <a:gd name="T21" fmla="*/ 175 h 295"/>
                <a:gd name="T22" fmla="*/ 62 w 168"/>
                <a:gd name="T23" fmla="*/ 238 h 295"/>
                <a:gd name="T24" fmla="*/ 139 w 168"/>
                <a:gd name="T25" fmla="*/ 238 h 295"/>
                <a:gd name="T26" fmla="*/ 168 w 168"/>
                <a:gd name="T27" fmla="*/ 266 h 295"/>
                <a:gd name="T28" fmla="*/ 139 w 168"/>
                <a:gd name="T29" fmla="*/ 295 h 295"/>
                <a:gd name="T30" fmla="*/ 32 w 168"/>
                <a:gd name="T31" fmla="*/ 295 h 295"/>
                <a:gd name="T32" fmla="*/ 0 w 168"/>
                <a:gd name="T33" fmla="*/ 264 h 295"/>
                <a:gd name="T34" fmla="*/ 0 w 168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5">
                  <a:moveTo>
                    <a:pt x="0" y="36"/>
                  </a:moveTo>
                  <a:cubicBezTo>
                    <a:pt x="0" y="15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8" y="252"/>
                    <a:pt x="168" y="266"/>
                  </a:cubicBezTo>
                  <a:cubicBezTo>
                    <a:pt x="168" y="280"/>
                    <a:pt x="158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C2BF085E-F9F2-4132-9005-F198E81DA3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86" y="1627"/>
              <a:ext cx="144" cy="173"/>
            </a:xfrm>
            <a:custGeom>
              <a:avLst/>
              <a:gdLst>
                <a:gd name="T0" fmla="*/ 0 w 251"/>
                <a:gd name="T1" fmla="*/ 32 h 300"/>
                <a:gd name="T2" fmla="*/ 31 w 251"/>
                <a:gd name="T3" fmla="*/ 0 h 300"/>
                <a:gd name="T4" fmla="*/ 57 w 251"/>
                <a:gd name="T5" fmla="*/ 14 h 300"/>
                <a:gd name="T6" fmla="*/ 188 w 251"/>
                <a:gd name="T7" fmla="*/ 189 h 300"/>
                <a:gd name="T8" fmla="*/ 189 w 251"/>
                <a:gd name="T9" fmla="*/ 189 h 300"/>
                <a:gd name="T10" fmla="*/ 189 w 251"/>
                <a:gd name="T11" fmla="*/ 32 h 300"/>
                <a:gd name="T12" fmla="*/ 220 w 251"/>
                <a:gd name="T13" fmla="*/ 0 h 300"/>
                <a:gd name="T14" fmla="*/ 251 w 251"/>
                <a:gd name="T15" fmla="*/ 32 h 300"/>
                <a:gd name="T16" fmla="*/ 251 w 251"/>
                <a:gd name="T17" fmla="*/ 268 h 300"/>
                <a:gd name="T18" fmla="*/ 220 w 251"/>
                <a:gd name="T19" fmla="*/ 300 h 300"/>
                <a:gd name="T20" fmla="*/ 194 w 251"/>
                <a:gd name="T21" fmla="*/ 287 h 300"/>
                <a:gd name="T22" fmla="*/ 63 w 251"/>
                <a:gd name="T23" fmla="*/ 113 h 300"/>
                <a:gd name="T24" fmla="*/ 62 w 251"/>
                <a:gd name="T25" fmla="*/ 113 h 300"/>
                <a:gd name="T26" fmla="*/ 62 w 251"/>
                <a:gd name="T27" fmla="*/ 268 h 300"/>
                <a:gd name="T28" fmla="*/ 31 w 251"/>
                <a:gd name="T29" fmla="*/ 300 h 300"/>
                <a:gd name="T30" fmla="*/ 0 w 251"/>
                <a:gd name="T31" fmla="*/ 268 h 300"/>
                <a:gd name="T32" fmla="*/ 0 w 251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0">
                  <a:moveTo>
                    <a:pt x="0" y="32"/>
                  </a:moveTo>
                  <a:cubicBezTo>
                    <a:pt x="0" y="12"/>
                    <a:pt x="13" y="0"/>
                    <a:pt x="31" y="0"/>
                  </a:cubicBezTo>
                  <a:cubicBezTo>
                    <a:pt x="39" y="0"/>
                    <a:pt x="51" y="6"/>
                    <a:pt x="57" y="14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9" y="189"/>
                    <a:pt x="189" y="189"/>
                    <a:pt x="189" y="189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9" y="12"/>
                    <a:pt x="202" y="0"/>
                    <a:pt x="220" y="0"/>
                  </a:cubicBezTo>
                  <a:cubicBezTo>
                    <a:pt x="238" y="0"/>
                    <a:pt x="251" y="12"/>
                    <a:pt x="251" y="32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1" y="289"/>
                    <a:pt x="238" y="300"/>
                    <a:pt x="220" y="300"/>
                  </a:cubicBezTo>
                  <a:cubicBezTo>
                    <a:pt x="212" y="300"/>
                    <a:pt x="200" y="294"/>
                    <a:pt x="194" y="287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ECF8A584-F92B-42DD-87C8-1B306D8A7F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0" y="1629"/>
              <a:ext cx="97" cy="170"/>
            </a:xfrm>
            <a:custGeom>
              <a:avLst/>
              <a:gdLst>
                <a:gd name="T0" fmla="*/ 0 w 169"/>
                <a:gd name="T1" fmla="*/ 36 h 295"/>
                <a:gd name="T2" fmla="*/ 33 w 169"/>
                <a:gd name="T3" fmla="*/ 0 h 295"/>
                <a:gd name="T4" fmla="*/ 135 w 169"/>
                <a:gd name="T5" fmla="*/ 0 h 295"/>
                <a:gd name="T6" fmla="*/ 165 w 169"/>
                <a:gd name="T7" fmla="*/ 28 h 295"/>
                <a:gd name="T8" fmla="*/ 135 w 169"/>
                <a:gd name="T9" fmla="*/ 57 h 295"/>
                <a:gd name="T10" fmla="*/ 62 w 169"/>
                <a:gd name="T11" fmla="*/ 57 h 295"/>
                <a:gd name="T12" fmla="*/ 62 w 169"/>
                <a:gd name="T13" fmla="*/ 117 h 295"/>
                <a:gd name="T14" fmla="*/ 130 w 169"/>
                <a:gd name="T15" fmla="*/ 117 h 295"/>
                <a:gd name="T16" fmla="*/ 161 w 169"/>
                <a:gd name="T17" fmla="*/ 146 h 295"/>
                <a:gd name="T18" fmla="*/ 130 w 169"/>
                <a:gd name="T19" fmla="*/ 175 h 295"/>
                <a:gd name="T20" fmla="*/ 62 w 169"/>
                <a:gd name="T21" fmla="*/ 175 h 295"/>
                <a:gd name="T22" fmla="*/ 62 w 169"/>
                <a:gd name="T23" fmla="*/ 238 h 295"/>
                <a:gd name="T24" fmla="*/ 139 w 169"/>
                <a:gd name="T25" fmla="*/ 238 h 295"/>
                <a:gd name="T26" fmla="*/ 169 w 169"/>
                <a:gd name="T27" fmla="*/ 266 h 295"/>
                <a:gd name="T28" fmla="*/ 139 w 169"/>
                <a:gd name="T29" fmla="*/ 295 h 295"/>
                <a:gd name="T30" fmla="*/ 32 w 169"/>
                <a:gd name="T31" fmla="*/ 295 h 295"/>
                <a:gd name="T32" fmla="*/ 0 w 169"/>
                <a:gd name="T33" fmla="*/ 264 h 295"/>
                <a:gd name="T34" fmla="*/ 0 w 169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95">
                  <a:moveTo>
                    <a:pt x="0" y="36"/>
                  </a:moveTo>
                  <a:cubicBezTo>
                    <a:pt x="0" y="15"/>
                    <a:pt x="11" y="0"/>
                    <a:pt x="3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9" y="252"/>
                    <a:pt x="169" y="266"/>
                  </a:cubicBezTo>
                  <a:cubicBezTo>
                    <a:pt x="169" y="280"/>
                    <a:pt x="159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7C691EB4-5CA7-4E96-96F6-ADCAF9A2656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60" y="1629"/>
              <a:ext cx="121" cy="171"/>
            </a:xfrm>
            <a:custGeom>
              <a:avLst/>
              <a:gdLst>
                <a:gd name="T0" fmla="*/ 63 w 211"/>
                <a:gd name="T1" fmla="*/ 130 h 297"/>
                <a:gd name="T2" fmla="*/ 105 w 211"/>
                <a:gd name="T3" fmla="*/ 130 h 297"/>
                <a:gd name="T4" fmla="*/ 144 w 211"/>
                <a:gd name="T5" fmla="*/ 93 h 297"/>
                <a:gd name="T6" fmla="*/ 105 w 211"/>
                <a:gd name="T7" fmla="*/ 57 h 297"/>
                <a:gd name="T8" fmla="*/ 63 w 211"/>
                <a:gd name="T9" fmla="*/ 57 h 297"/>
                <a:gd name="T10" fmla="*/ 63 w 211"/>
                <a:gd name="T11" fmla="*/ 130 h 297"/>
                <a:gd name="T12" fmla="*/ 0 w 211"/>
                <a:gd name="T13" fmla="*/ 32 h 297"/>
                <a:gd name="T14" fmla="*/ 32 w 211"/>
                <a:gd name="T15" fmla="*/ 0 h 297"/>
                <a:gd name="T16" fmla="*/ 105 w 211"/>
                <a:gd name="T17" fmla="*/ 0 h 297"/>
                <a:gd name="T18" fmla="*/ 209 w 211"/>
                <a:gd name="T19" fmla="*/ 93 h 297"/>
                <a:gd name="T20" fmla="*/ 132 w 211"/>
                <a:gd name="T21" fmla="*/ 172 h 297"/>
                <a:gd name="T22" fmla="*/ 202 w 211"/>
                <a:gd name="T23" fmla="*/ 247 h 297"/>
                <a:gd name="T24" fmla="*/ 211 w 211"/>
                <a:gd name="T25" fmla="*/ 265 h 297"/>
                <a:gd name="T26" fmla="*/ 179 w 211"/>
                <a:gd name="T27" fmla="*/ 297 h 297"/>
                <a:gd name="T28" fmla="*/ 155 w 211"/>
                <a:gd name="T29" fmla="*/ 287 h 297"/>
                <a:gd name="T30" fmla="*/ 63 w 211"/>
                <a:gd name="T31" fmla="*/ 175 h 297"/>
                <a:gd name="T32" fmla="*/ 63 w 211"/>
                <a:gd name="T33" fmla="*/ 175 h 297"/>
                <a:gd name="T34" fmla="*/ 63 w 211"/>
                <a:gd name="T35" fmla="*/ 265 h 297"/>
                <a:gd name="T36" fmla="*/ 31 w 211"/>
                <a:gd name="T37" fmla="*/ 297 h 297"/>
                <a:gd name="T38" fmla="*/ 0 w 211"/>
                <a:gd name="T39" fmla="*/ 265 h 297"/>
                <a:gd name="T40" fmla="*/ 0 w 211"/>
                <a:gd name="T41" fmla="*/ 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297">
                  <a:moveTo>
                    <a:pt x="63" y="130"/>
                  </a:moveTo>
                  <a:cubicBezTo>
                    <a:pt x="105" y="130"/>
                    <a:pt x="105" y="130"/>
                    <a:pt x="105" y="130"/>
                  </a:cubicBezTo>
                  <a:cubicBezTo>
                    <a:pt x="128" y="130"/>
                    <a:pt x="144" y="116"/>
                    <a:pt x="144" y="93"/>
                  </a:cubicBezTo>
                  <a:cubicBezTo>
                    <a:pt x="144" y="70"/>
                    <a:pt x="128" y="57"/>
                    <a:pt x="105" y="57"/>
                  </a:cubicBezTo>
                  <a:cubicBezTo>
                    <a:pt x="63" y="57"/>
                    <a:pt x="63" y="57"/>
                    <a:pt x="63" y="57"/>
                  </a:cubicBezTo>
                  <a:lnTo>
                    <a:pt x="63" y="130"/>
                  </a:lnTo>
                  <a:close/>
                  <a:moveTo>
                    <a:pt x="0" y="32"/>
                  </a:moveTo>
                  <a:cubicBezTo>
                    <a:pt x="0" y="12"/>
                    <a:pt x="11" y="0"/>
                    <a:pt x="3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69" y="0"/>
                    <a:pt x="209" y="28"/>
                    <a:pt x="209" y="93"/>
                  </a:cubicBezTo>
                  <a:cubicBezTo>
                    <a:pt x="209" y="139"/>
                    <a:pt x="174" y="165"/>
                    <a:pt x="132" y="172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208" y="253"/>
                    <a:pt x="211" y="260"/>
                    <a:pt x="211" y="265"/>
                  </a:cubicBezTo>
                  <a:cubicBezTo>
                    <a:pt x="211" y="282"/>
                    <a:pt x="198" y="297"/>
                    <a:pt x="179" y="297"/>
                  </a:cubicBezTo>
                  <a:cubicBezTo>
                    <a:pt x="172" y="297"/>
                    <a:pt x="162" y="294"/>
                    <a:pt x="155" y="287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86"/>
                    <a:pt x="49" y="297"/>
                    <a:pt x="31" y="297"/>
                  </a:cubicBezTo>
                  <a:cubicBezTo>
                    <a:pt x="14" y="297"/>
                    <a:pt x="0" y="286"/>
                    <a:pt x="0" y="265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B4ED7C2B-CC22-4921-AED2-05654F6C8E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6" y="1626"/>
              <a:ext cx="159" cy="176"/>
            </a:xfrm>
            <a:custGeom>
              <a:avLst/>
              <a:gdLst>
                <a:gd name="T0" fmla="*/ 242 w 278"/>
                <a:gd name="T1" fmla="*/ 125 h 305"/>
                <a:gd name="T2" fmla="*/ 278 w 278"/>
                <a:gd name="T3" fmla="*/ 165 h 305"/>
                <a:gd name="T4" fmla="*/ 143 w 278"/>
                <a:gd name="T5" fmla="*/ 305 h 305"/>
                <a:gd name="T6" fmla="*/ 0 w 278"/>
                <a:gd name="T7" fmla="*/ 152 h 305"/>
                <a:gd name="T8" fmla="*/ 143 w 278"/>
                <a:gd name="T9" fmla="*/ 0 h 305"/>
                <a:gd name="T10" fmla="*/ 257 w 278"/>
                <a:gd name="T11" fmla="*/ 58 h 305"/>
                <a:gd name="T12" fmla="*/ 231 w 278"/>
                <a:gd name="T13" fmla="*/ 87 h 305"/>
                <a:gd name="T14" fmla="*/ 143 w 278"/>
                <a:gd name="T15" fmla="*/ 57 h 305"/>
                <a:gd name="T16" fmla="*/ 65 w 278"/>
                <a:gd name="T17" fmla="*/ 152 h 305"/>
                <a:gd name="T18" fmla="*/ 143 w 278"/>
                <a:gd name="T19" fmla="*/ 248 h 305"/>
                <a:gd name="T20" fmla="*/ 214 w 278"/>
                <a:gd name="T21" fmla="*/ 182 h 305"/>
                <a:gd name="T22" fmla="*/ 171 w 278"/>
                <a:gd name="T23" fmla="*/ 182 h 305"/>
                <a:gd name="T24" fmla="*/ 142 w 278"/>
                <a:gd name="T25" fmla="*/ 153 h 305"/>
                <a:gd name="T26" fmla="*/ 171 w 278"/>
                <a:gd name="T27" fmla="*/ 125 h 305"/>
                <a:gd name="T28" fmla="*/ 242 w 278"/>
                <a:gd name="T29" fmla="*/ 12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" h="305">
                  <a:moveTo>
                    <a:pt x="242" y="125"/>
                  </a:moveTo>
                  <a:cubicBezTo>
                    <a:pt x="268" y="125"/>
                    <a:pt x="278" y="138"/>
                    <a:pt x="278" y="165"/>
                  </a:cubicBezTo>
                  <a:cubicBezTo>
                    <a:pt x="278" y="245"/>
                    <a:pt x="226" y="305"/>
                    <a:pt x="143" y="305"/>
                  </a:cubicBezTo>
                  <a:cubicBezTo>
                    <a:pt x="59" y="305"/>
                    <a:pt x="0" y="238"/>
                    <a:pt x="0" y="152"/>
                  </a:cubicBezTo>
                  <a:cubicBezTo>
                    <a:pt x="0" y="66"/>
                    <a:pt x="58" y="0"/>
                    <a:pt x="143" y="0"/>
                  </a:cubicBezTo>
                  <a:cubicBezTo>
                    <a:pt x="206" y="0"/>
                    <a:pt x="257" y="29"/>
                    <a:pt x="257" y="58"/>
                  </a:cubicBezTo>
                  <a:cubicBezTo>
                    <a:pt x="257" y="76"/>
                    <a:pt x="246" y="87"/>
                    <a:pt x="231" y="87"/>
                  </a:cubicBezTo>
                  <a:cubicBezTo>
                    <a:pt x="203" y="87"/>
                    <a:pt x="197" y="57"/>
                    <a:pt x="143" y="57"/>
                  </a:cubicBezTo>
                  <a:cubicBezTo>
                    <a:pt x="91" y="57"/>
                    <a:pt x="65" y="102"/>
                    <a:pt x="65" y="152"/>
                  </a:cubicBezTo>
                  <a:cubicBezTo>
                    <a:pt x="65" y="203"/>
                    <a:pt x="90" y="248"/>
                    <a:pt x="143" y="248"/>
                  </a:cubicBezTo>
                  <a:cubicBezTo>
                    <a:pt x="176" y="248"/>
                    <a:pt x="214" y="229"/>
                    <a:pt x="214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54" y="182"/>
                    <a:pt x="142" y="170"/>
                    <a:pt x="142" y="153"/>
                  </a:cubicBezTo>
                  <a:cubicBezTo>
                    <a:pt x="142" y="136"/>
                    <a:pt x="155" y="125"/>
                    <a:pt x="171" y="125"/>
                  </a:cubicBezTo>
                  <a:lnTo>
                    <a:pt x="242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AC3034E2-2E0D-4FFF-8C1D-FC8015FED2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47" y="1627"/>
              <a:ext cx="132" cy="173"/>
            </a:xfrm>
            <a:custGeom>
              <a:avLst/>
              <a:gdLst>
                <a:gd name="T0" fmla="*/ 84 w 231"/>
                <a:gd name="T1" fmla="*/ 159 h 300"/>
                <a:gd name="T2" fmla="*/ 6 w 231"/>
                <a:gd name="T3" fmla="*/ 49 h 300"/>
                <a:gd name="T4" fmla="*/ 0 w 231"/>
                <a:gd name="T5" fmla="*/ 30 h 300"/>
                <a:gd name="T6" fmla="*/ 30 w 231"/>
                <a:gd name="T7" fmla="*/ 0 h 300"/>
                <a:gd name="T8" fmla="*/ 56 w 231"/>
                <a:gd name="T9" fmla="*/ 12 h 300"/>
                <a:gd name="T10" fmla="*/ 115 w 231"/>
                <a:gd name="T11" fmla="*/ 99 h 300"/>
                <a:gd name="T12" fmla="*/ 175 w 231"/>
                <a:gd name="T13" fmla="*/ 12 h 300"/>
                <a:gd name="T14" fmla="*/ 201 w 231"/>
                <a:gd name="T15" fmla="*/ 0 h 300"/>
                <a:gd name="T16" fmla="*/ 231 w 231"/>
                <a:gd name="T17" fmla="*/ 30 h 300"/>
                <a:gd name="T18" fmla="*/ 225 w 231"/>
                <a:gd name="T19" fmla="*/ 49 h 300"/>
                <a:gd name="T20" fmla="*/ 147 w 231"/>
                <a:gd name="T21" fmla="*/ 159 h 300"/>
                <a:gd name="T22" fmla="*/ 147 w 231"/>
                <a:gd name="T23" fmla="*/ 270 h 300"/>
                <a:gd name="T24" fmla="*/ 115 w 231"/>
                <a:gd name="T25" fmla="*/ 300 h 300"/>
                <a:gd name="T26" fmla="*/ 84 w 231"/>
                <a:gd name="T27" fmla="*/ 270 h 300"/>
                <a:gd name="T28" fmla="*/ 84 w 231"/>
                <a:gd name="T29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00">
                  <a:moveTo>
                    <a:pt x="84" y="15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2" y="44"/>
                    <a:pt x="0" y="37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50" y="5"/>
                    <a:pt x="56" y="12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81" y="5"/>
                    <a:pt x="190" y="0"/>
                    <a:pt x="201" y="0"/>
                  </a:cubicBezTo>
                  <a:cubicBezTo>
                    <a:pt x="218" y="0"/>
                    <a:pt x="231" y="14"/>
                    <a:pt x="231" y="30"/>
                  </a:cubicBezTo>
                  <a:cubicBezTo>
                    <a:pt x="231" y="37"/>
                    <a:pt x="229" y="44"/>
                    <a:pt x="225" y="4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270"/>
                    <a:pt x="147" y="270"/>
                    <a:pt x="147" y="270"/>
                  </a:cubicBezTo>
                  <a:cubicBezTo>
                    <a:pt x="147" y="285"/>
                    <a:pt x="137" y="300"/>
                    <a:pt x="115" y="300"/>
                  </a:cubicBezTo>
                  <a:cubicBezTo>
                    <a:pt x="93" y="300"/>
                    <a:pt x="84" y="285"/>
                    <a:pt x="84" y="270"/>
                  </a:cubicBezTo>
                  <a:lnTo>
                    <a:pt x="84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</p:spTree>
    <p:extLst>
      <p:ext uri="{BB962C8B-B14F-4D97-AF65-F5344CB8AC3E}">
        <p14:creationId xmlns:p14="http://schemas.microsoft.com/office/powerpoint/2010/main" val="728640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Pouze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DF608D-FBCE-4CDB-AB5A-1D9BF086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DCC405C-5334-4CEA-B8A9-388B972D7E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4384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853B38-42F2-4B3C-823E-C8999C9DBBC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9598068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55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B542EE1-4E27-4BA0-8910-DC7F972A75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2"/>
          <a:stretch/>
        </p:blipFill>
        <p:spPr>
          <a:xfrm>
            <a:off x="-1" y="0"/>
            <a:ext cx="10693401" cy="7561263"/>
          </a:xfrm>
          <a:prstGeom prst="rect">
            <a:avLst/>
          </a:prstGeom>
        </p:spPr>
      </p:pic>
      <p:sp>
        <p:nvSpPr>
          <p:cNvPr id="80" name="Slide Number Placeholder 5">
            <a:extLst>
              <a:ext uri="{FF2B5EF4-FFF2-40B4-BE49-F238E27FC236}">
                <a16:creationId xmlns:a16="http://schemas.microsoft.com/office/drawing/2014/main" id="{367A109B-A9E2-4C8C-9DF1-ACB2DC574CE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9" name="Subtitle 2">
            <a:extLst>
              <a:ext uri="{FF2B5EF4-FFF2-40B4-BE49-F238E27FC236}">
                <a16:creationId xmlns:a16="http://schemas.microsoft.com/office/drawing/2014/main" id="{A5FFEB7B-FF6E-4BA0-AC98-85DDB3AE783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8D173AF-8640-4EFC-8232-D35223BC762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grpSp>
        <p:nvGrpSpPr>
          <p:cNvPr id="43" name="Group 4">
            <a:extLst>
              <a:ext uri="{FF2B5EF4-FFF2-40B4-BE49-F238E27FC236}">
                <a16:creationId xmlns:a16="http://schemas.microsoft.com/office/drawing/2014/main" id="{3218B5F1-2AD1-4C13-BD83-90538F0B30E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454072" y="1664334"/>
            <a:ext cx="2691661" cy="709855"/>
            <a:chOff x="4011" y="1395"/>
            <a:chExt cx="1455" cy="407"/>
          </a:xfrm>
          <a:solidFill>
            <a:schemeClr val="bg1"/>
          </a:solidFill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A6E3DD97-7A2B-4217-BCEA-3A76290D79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11" y="1395"/>
              <a:ext cx="449" cy="403"/>
            </a:xfrm>
            <a:custGeom>
              <a:avLst/>
              <a:gdLst>
                <a:gd name="T0" fmla="*/ 391 w 783"/>
                <a:gd name="T1" fmla="*/ 119 h 700"/>
                <a:gd name="T2" fmla="*/ 691 w 783"/>
                <a:gd name="T3" fmla="*/ 340 h 700"/>
                <a:gd name="T4" fmla="*/ 691 w 783"/>
                <a:gd name="T5" fmla="*/ 340 h 700"/>
                <a:gd name="T6" fmla="*/ 765 w 783"/>
                <a:gd name="T7" fmla="*/ 329 h 700"/>
                <a:gd name="T8" fmla="*/ 754 w 783"/>
                <a:gd name="T9" fmla="*/ 254 h 700"/>
                <a:gd name="T10" fmla="*/ 423 w 783"/>
                <a:gd name="T11" fmla="*/ 10 h 700"/>
                <a:gd name="T12" fmla="*/ 391 w 783"/>
                <a:gd name="T13" fmla="*/ 0 h 700"/>
                <a:gd name="T14" fmla="*/ 360 w 783"/>
                <a:gd name="T15" fmla="*/ 10 h 700"/>
                <a:gd name="T16" fmla="*/ 29 w 783"/>
                <a:gd name="T17" fmla="*/ 254 h 700"/>
                <a:gd name="T18" fmla="*/ 18 w 783"/>
                <a:gd name="T19" fmla="*/ 329 h 700"/>
                <a:gd name="T20" fmla="*/ 92 w 783"/>
                <a:gd name="T21" fmla="*/ 340 h 700"/>
                <a:gd name="T22" fmla="*/ 92 w 783"/>
                <a:gd name="T23" fmla="*/ 340 h 700"/>
                <a:gd name="T24" fmla="*/ 391 w 783"/>
                <a:gd name="T25" fmla="*/ 119 h 700"/>
                <a:gd name="T26" fmla="*/ 499 w 783"/>
                <a:gd name="T27" fmla="*/ 679 h 700"/>
                <a:gd name="T28" fmla="*/ 440 w 783"/>
                <a:gd name="T29" fmla="*/ 613 h 700"/>
                <a:gd name="T30" fmla="*/ 429 w 783"/>
                <a:gd name="T31" fmla="*/ 700 h 700"/>
                <a:gd name="T32" fmla="*/ 392 w 783"/>
                <a:gd name="T33" fmla="*/ 620 h 700"/>
                <a:gd name="T34" fmla="*/ 356 w 783"/>
                <a:gd name="T35" fmla="*/ 700 h 700"/>
                <a:gd name="T36" fmla="*/ 344 w 783"/>
                <a:gd name="T37" fmla="*/ 613 h 700"/>
                <a:gd name="T38" fmla="*/ 286 w 783"/>
                <a:gd name="T39" fmla="*/ 679 h 700"/>
                <a:gd name="T40" fmla="*/ 301 w 783"/>
                <a:gd name="T41" fmla="*/ 592 h 700"/>
                <a:gd name="T42" fmla="*/ 225 w 783"/>
                <a:gd name="T43" fmla="*/ 638 h 700"/>
                <a:gd name="T44" fmla="*/ 266 w 783"/>
                <a:gd name="T45" fmla="*/ 559 h 700"/>
                <a:gd name="T46" fmla="*/ 180 w 783"/>
                <a:gd name="T47" fmla="*/ 581 h 700"/>
                <a:gd name="T48" fmla="*/ 241 w 783"/>
                <a:gd name="T49" fmla="*/ 517 h 700"/>
                <a:gd name="T50" fmla="*/ 153 w 783"/>
                <a:gd name="T51" fmla="*/ 513 h 700"/>
                <a:gd name="T52" fmla="*/ 230 w 783"/>
                <a:gd name="T53" fmla="*/ 470 h 700"/>
                <a:gd name="T54" fmla="*/ 147 w 783"/>
                <a:gd name="T55" fmla="*/ 440 h 700"/>
                <a:gd name="T56" fmla="*/ 234 w 783"/>
                <a:gd name="T57" fmla="*/ 422 h 700"/>
                <a:gd name="T58" fmla="*/ 164 w 783"/>
                <a:gd name="T59" fmla="*/ 369 h 700"/>
                <a:gd name="T60" fmla="*/ 251 w 783"/>
                <a:gd name="T61" fmla="*/ 377 h 700"/>
                <a:gd name="T62" fmla="*/ 200 w 783"/>
                <a:gd name="T63" fmla="*/ 305 h 700"/>
                <a:gd name="T64" fmla="*/ 282 w 783"/>
                <a:gd name="T65" fmla="*/ 340 h 700"/>
                <a:gd name="T66" fmla="*/ 253 w 783"/>
                <a:gd name="T67" fmla="*/ 256 h 700"/>
                <a:gd name="T68" fmla="*/ 322 w 783"/>
                <a:gd name="T69" fmla="*/ 312 h 700"/>
                <a:gd name="T70" fmla="*/ 319 w 783"/>
                <a:gd name="T71" fmla="*/ 224 h 700"/>
                <a:gd name="T72" fmla="*/ 368 w 783"/>
                <a:gd name="T73" fmla="*/ 298 h 700"/>
                <a:gd name="T74" fmla="*/ 391 w 783"/>
                <a:gd name="T75" fmla="*/ 213 h 700"/>
                <a:gd name="T76" fmla="*/ 416 w 783"/>
                <a:gd name="T77" fmla="*/ 298 h 700"/>
                <a:gd name="T78" fmla="*/ 464 w 783"/>
                <a:gd name="T79" fmla="*/ 224 h 700"/>
                <a:gd name="T80" fmla="*/ 462 w 783"/>
                <a:gd name="T81" fmla="*/ 312 h 700"/>
                <a:gd name="T82" fmla="*/ 530 w 783"/>
                <a:gd name="T83" fmla="*/ 255 h 700"/>
                <a:gd name="T84" fmla="*/ 502 w 783"/>
                <a:gd name="T85" fmla="*/ 339 h 700"/>
                <a:gd name="T86" fmla="*/ 583 w 783"/>
                <a:gd name="T87" fmla="*/ 305 h 700"/>
                <a:gd name="T88" fmla="*/ 532 w 783"/>
                <a:gd name="T89" fmla="*/ 377 h 700"/>
                <a:gd name="T90" fmla="*/ 620 w 783"/>
                <a:gd name="T91" fmla="*/ 368 h 700"/>
                <a:gd name="T92" fmla="*/ 550 w 783"/>
                <a:gd name="T93" fmla="*/ 422 h 700"/>
                <a:gd name="T94" fmla="*/ 636 w 783"/>
                <a:gd name="T95" fmla="*/ 440 h 700"/>
                <a:gd name="T96" fmla="*/ 553 w 783"/>
                <a:gd name="T97" fmla="*/ 470 h 700"/>
                <a:gd name="T98" fmla="*/ 631 w 783"/>
                <a:gd name="T99" fmla="*/ 512 h 700"/>
                <a:gd name="T100" fmla="*/ 543 w 783"/>
                <a:gd name="T101" fmla="*/ 517 h 700"/>
                <a:gd name="T102" fmla="*/ 604 w 783"/>
                <a:gd name="T103" fmla="*/ 581 h 700"/>
                <a:gd name="T104" fmla="*/ 518 w 783"/>
                <a:gd name="T105" fmla="*/ 559 h 700"/>
                <a:gd name="T106" fmla="*/ 559 w 783"/>
                <a:gd name="T107" fmla="*/ 637 h 700"/>
                <a:gd name="T108" fmla="*/ 483 w 783"/>
                <a:gd name="T109" fmla="*/ 592 h 700"/>
                <a:gd name="T110" fmla="*/ 499 w 783"/>
                <a:gd name="T111" fmla="*/ 67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3" h="700">
                  <a:moveTo>
                    <a:pt x="391" y="119"/>
                  </a:moveTo>
                  <a:cubicBezTo>
                    <a:pt x="691" y="340"/>
                    <a:pt x="691" y="340"/>
                    <a:pt x="691" y="340"/>
                  </a:cubicBezTo>
                  <a:cubicBezTo>
                    <a:pt x="691" y="340"/>
                    <a:pt x="691" y="340"/>
                    <a:pt x="691" y="340"/>
                  </a:cubicBezTo>
                  <a:cubicBezTo>
                    <a:pt x="714" y="357"/>
                    <a:pt x="748" y="352"/>
                    <a:pt x="765" y="329"/>
                  </a:cubicBezTo>
                  <a:cubicBezTo>
                    <a:pt x="783" y="305"/>
                    <a:pt x="777" y="272"/>
                    <a:pt x="754" y="254"/>
                  </a:cubicBezTo>
                  <a:cubicBezTo>
                    <a:pt x="423" y="10"/>
                    <a:pt x="423" y="10"/>
                    <a:pt x="423" y="10"/>
                  </a:cubicBezTo>
                  <a:cubicBezTo>
                    <a:pt x="414" y="3"/>
                    <a:pt x="403" y="0"/>
                    <a:pt x="391" y="0"/>
                  </a:cubicBezTo>
                  <a:cubicBezTo>
                    <a:pt x="380" y="0"/>
                    <a:pt x="369" y="3"/>
                    <a:pt x="360" y="10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5" y="272"/>
                    <a:pt x="0" y="305"/>
                    <a:pt x="18" y="329"/>
                  </a:cubicBezTo>
                  <a:cubicBezTo>
                    <a:pt x="35" y="352"/>
                    <a:pt x="69" y="357"/>
                    <a:pt x="92" y="340"/>
                  </a:cubicBezTo>
                  <a:cubicBezTo>
                    <a:pt x="92" y="340"/>
                    <a:pt x="92" y="340"/>
                    <a:pt x="92" y="340"/>
                  </a:cubicBezTo>
                  <a:lnTo>
                    <a:pt x="391" y="119"/>
                  </a:lnTo>
                  <a:close/>
                  <a:moveTo>
                    <a:pt x="499" y="679"/>
                  </a:moveTo>
                  <a:cubicBezTo>
                    <a:pt x="440" y="613"/>
                    <a:pt x="440" y="613"/>
                    <a:pt x="440" y="613"/>
                  </a:cubicBezTo>
                  <a:cubicBezTo>
                    <a:pt x="429" y="700"/>
                    <a:pt x="429" y="700"/>
                    <a:pt x="429" y="700"/>
                  </a:cubicBezTo>
                  <a:cubicBezTo>
                    <a:pt x="392" y="620"/>
                    <a:pt x="392" y="620"/>
                    <a:pt x="392" y="620"/>
                  </a:cubicBezTo>
                  <a:cubicBezTo>
                    <a:pt x="356" y="700"/>
                    <a:pt x="356" y="700"/>
                    <a:pt x="356" y="700"/>
                  </a:cubicBezTo>
                  <a:cubicBezTo>
                    <a:pt x="344" y="613"/>
                    <a:pt x="344" y="613"/>
                    <a:pt x="344" y="613"/>
                  </a:cubicBezTo>
                  <a:cubicBezTo>
                    <a:pt x="286" y="679"/>
                    <a:pt x="286" y="679"/>
                    <a:pt x="286" y="679"/>
                  </a:cubicBezTo>
                  <a:cubicBezTo>
                    <a:pt x="301" y="592"/>
                    <a:pt x="301" y="592"/>
                    <a:pt x="301" y="592"/>
                  </a:cubicBezTo>
                  <a:cubicBezTo>
                    <a:pt x="225" y="638"/>
                    <a:pt x="225" y="638"/>
                    <a:pt x="225" y="638"/>
                  </a:cubicBezTo>
                  <a:cubicBezTo>
                    <a:pt x="266" y="559"/>
                    <a:pt x="266" y="559"/>
                    <a:pt x="266" y="559"/>
                  </a:cubicBezTo>
                  <a:cubicBezTo>
                    <a:pt x="180" y="581"/>
                    <a:pt x="180" y="581"/>
                    <a:pt x="180" y="581"/>
                  </a:cubicBezTo>
                  <a:cubicBezTo>
                    <a:pt x="241" y="517"/>
                    <a:pt x="241" y="517"/>
                    <a:pt x="241" y="517"/>
                  </a:cubicBezTo>
                  <a:cubicBezTo>
                    <a:pt x="153" y="513"/>
                    <a:pt x="153" y="513"/>
                    <a:pt x="153" y="513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147" y="440"/>
                    <a:pt x="147" y="440"/>
                    <a:pt x="147" y="440"/>
                  </a:cubicBezTo>
                  <a:cubicBezTo>
                    <a:pt x="234" y="422"/>
                    <a:pt x="234" y="422"/>
                    <a:pt x="234" y="422"/>
                  </a:cubicBezTo>
                  <a:cubicBezTo>
                    <a:pt x="164" y="369"/>
                    <a:pt x="164" y="369"/>
                    <a:pt x="164" y="369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00" y="305"/>
                    <a:pt x="200" y="305"/>
                    <a:pt x="200" y="305"/>
                  </a:cubicBezTo>
                  <a:cubicBezTo>
                    <a:pt x="282" y="340"/>
                    <a:pt x="282" y="340"/>
                    <a:pt x="282" y="340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322" y="312"/>
                    <a:pt x="322" y="312"/>
                    <a:pt x="322" y="312"/>
                  </a:cubicBezTo>
                  <a:cubicBezTo>
                    <a:pt x="319" y="224"/>
                    <a:pt x="319" y="224"/>
                    <a:pt x="319" y="224"/>
                  </a:cubicBezTo>
                  <a:cubicBezTo>
                    <a:pt x="368" y="298"/>
                    <a:pt x="368" y="298"/>
                    <a:pt x="368" y="298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62" y="312"/>
                    <a:pt x="462" y="312"/>
                    <a:pt x="462" y="312"/>
                  </a:cubicBezTo>
                  <a:cubicBezTo>
                    <a:pt x="530" y="255"/>
                    <a:pt x="530" y="255"/>
                    <a:pt x="530" y="255"/>
                  </a:cubicBezTo>
                  <a:cubicBezTo>
                    <a:pt x="502" y="339"/>
                    <a:pt x="502" y="339"/>
                    <a:pt x="502" y="339"/>
                  </a:cubicBezTo>
                  <a:cubicBezTo>
                    <a:pt x="583" y="305"/>
                    <a:pt x="583" y="305"/>
                    <a:pt x="583" y="305"/>
                  </a:cubicBezTo>
                  <a:cubicBezTo>
                    <a:pt x="532" y="377"/>
                    <a:pt x="532" y="377"/>
                    <a:pt x="532" y="377"/>
                  </a:cubicBezTo>
                  <a:cubicBezTo>
                    <a:pt x="620" y="368"/>
                    <a:pt x="620" y="368"/>
                    <a:pt x="620" y="368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636" y="440"/>
                    <a:pt x="636" y="440"/>
                    <a:pt x="636" y="440"/>
                  </a:cubicBezTo>
                  <a:cubicBezTo>
                    <a:pt x="553" y="470"/>
                    <a:pt x="553" y="470"/>
                    <a:pt x="553" y="470"/>
                  </a:cubicBezTo>
                  <a:cubicBezTo>
                    <a:pt x="631" y="512"/>
                    <a:pt x="631" y="512"/>
                    <a:pt x="631" y="512"/>
                  </a:cubicBezTo>
                  <a:cubicBezTo>
                    <a:pt x="543" y="517"/>
                    <a:pt x="543" y="517"/>
                    <a:pt x="543" y="517"/>
                  </a:cubicBezTo>
                  <a:cubicBezTo>
                    <a:pt x="604" y="581"/>
                    <a:pt x="604" y="581"/>
                    <a:pt x="604" y="581"/>
                  </a:cubicBezTo>
                  <a:cubicBezTo>
                    <a:pt x="518" y="559"/>
                    <a:pt x="518" y="559"/>
                    <a:pt x="518" y="559"/>
                  </a:cubicBezTo>
                  <a:cubicBezTo>
                    <a:pt x="559" y="637"/>
                    <a:pt x="559" y="637"/>
                    <a:pt x="559" y="637"/>
                  </a:cubicBezTo>
                  <a:cubicBezTo>
                    <a:pt x="483" y="592"/>
                    <a:pt x="483" y="592"/>
                    <a:pt x="483" y="592"/>
                  </a:cubicBezTo>
                  <a:lnTo>
                    <a:pt x="499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F76699BD-5672-4DA5-B7E3-408B6C65D6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7" y="1422"/>
              <a:ext cx="123" cy="171"/>
            </a:xfrm>
            <a:custGeom>
              <a:avLst/>
              <a:gdLst>
                <a:gd name="T0" fmla="*/ 62 w 215"/>
                <a:gd name="T1" fmla="*/ 241 h 296"/>
                <a:gd name="T2" fmla="*/ 111 w 215"/>
                <a:gd name="T3" fmla="*/ 241 h 296"/>
                <a:gd name="T4" fmla="*/ 150 w 215"/>
                <a:gd name="T5" fmla="*/ 205 h 296"/>
                <a:gd name="T6" fmla="*/ 106 w 215"/>
                <a:gd name="T7" fmla="*/ 172 h 296"/>
                <a:gd name="T8" fmla="*/ 62 w 215"/>
                <a:gd name="T9" fmla="*/ 172 h 296"/>
                <a:gd name="T10" fmla="*/ 62 w 215"/>
                <a:gd name="T11" fmla="*/ 241 h 296"/>
                <a:gd name="T12" fmla="*/ 62 w 215"/>
                <a:gd name="T13" fmla="*/ 117 h 296"/>
                <a:gd name="T14" fmla="*/ 95 w 215"/>
                <a:gd name="T15" fmla="*/ 117 h 296"/>
                <a:gd name="T16" fmla="*/ 128 w 215"/>
                <a:gd name="T17" fmla="*/ 85 h 296"/>
                <a:gd name="T18" fmla="*/ 95 w 215"/>
                <a:gd name="T19" fmla="*/ 55 h 296"/>
                <a:gd name="T20" fmla="*/ 62 w 215"/>
                <a:gd name="T21" fmla="*/ 55 h 296"/>
                <a:gd name="T22" fmla="*/ 62 w 215"/>
                <a:gd name="T23" fmla="*/ 117 h 296"/>
                <a:gd name="T24" fmla="*/ 0 w 215"/>
                <a:gd name="T25" fmla="*/ 32 h 296"/>
                <a:gd name="T26" fmla="*/ 33 w 215"/>
                <a:gd name="T27" fmla="*/ 0 h 296"/>
                <a:gd name="T28" fmla="*/ 112 w 215"/>
                <a:gd name="T29" fmla="*/ 0 h 296"/>
                <a:gd name="T30" fmla="*/ 190 w 215"/>
                <a:gd name="T31" fmla="*/ 73 h 296"/>
                <a:gd name="T32" fmla="*/ 152 w 215"/>
                <a:gd name="T33" fmla="*/ 134 h 296"/>
                <a:gd name="T34" fmla="*/ 152 w 215"/>
                <a:gd name="T35" fmla="*/ 135 h 296"/>
                <a:gd name="T36" fmla="*/ 215 w 215"/>
                <a:gd name="T37" fmla="*/ 206 h 296"/>
                <a:gd name="T38" fmla="*/ 119 w 215"/>
                <a:gd name="T39" fmla="*/ 296 h 296"/>
                <a:gd name="T40" fmla="*/ 33 w 215"/>
                <a:gd name="T41" fmla="*/ 296 h 296"/>
                <a:gd name="T42" fmla="*/ 0 w 215"/>
                <a:gd name="T43" fmla="*/ 264 h 296"/>
                <a:gd name="T44" fmla="*/ 0 w 215"/>
                <a:gd name="T45" fmla="*/ 3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96">
                  <a:moveTo>
                    <a:pt x="62" y="241"/>
                  </a:moveTo>
                  <a:cubicBezTo>
                    <a:pt x="111" y="241"/>
                    <a:pt x="111" y="241"/>
                    <a:pt x="111" y="241"/>
                  </a:cubicBezTo>
                  <a:cubicBezTo>
                    <a:pt x="134" y="241"/>
                    <a:pt x="150" y="228"/>
                    <a:pt x="150" y="205"/>
                  </a:cubicBezTo>
                  <a:cubicBezTo>
                    <a:pt x="150" y="185"/>
                    <a:pt x="135" y="172"/>
                    <a:pt x="106" y="172"/>
                  </a:cubicBezTo>
                  <a:cubicBezTo>
                    <a:pt x="62" y="172"/>
                    <a:pt x="62" y="172"/>
                    <a:pt x="62" y="172"/>
                  </a:cubicBezTo>
                  <a:lnTo>
                    <a:pt x="62" y="241"/>
                  </a:lnTo>
                  <a:close/>
                  <a:moveTo>
                    <a:pt x="62" y="117"/>
                  </a:moveTo>
                  <a:cubicBezTo>
                    <a:pt x="95" y="117"/>
                    <a:pt x="95" y="117"/>
                    <a:pt x="95" y="117"/>
                  </a:cubicBezTo>
                  <a:cubicBezTo>
                    <a:pt x="115" y="117"/>
                    <a:pt x="128" y="105"/>
                    <a:pt x="128" y="85"/>
                  </a:cubicBezTo>
                  <a:cubicBezTo>
                    <a:pt x="128" y="65"/>
                    <a:pt x="113" y="55"/>
                    <a:pt x="95" y="55"/>
                  </a:cubicBezTo>
                  <a:cubicBezTo>
                    <a:pt x="62" y="55"/>
                    <a:pt x="62" y="55"/>
                    <a:pt x="62" y="55"/>
                  </a:cubicBezTo>
                  <a:lnTo>
                    <a:pt x="62" y="117"/>
                  </a:lnTo>
                  <a:close/>
                  <a:moveTo>
                    <a:pt x="0" y="32"/>
                  </a:moveTo>
                  <a:cubicBezTo>
                    <a:pt x="0" y="12"/>
                    <a:pt x="14" y="0"/>
                    <a:pt x="3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6" y="0"/>
                    <a:pt x="190" y="29"/>
                    <a:pt x="190" y="73"/>
                  </a:cubicBezTo>
                  <a:cubicBezTo>
                    <a:pt x="190" y="102"/>
                    <a:pt x="178" y="122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87" y="140"/>
                    <a:pt x="215" y="170"/>
                    <a:pt x="215" y="206"/>
                  </a:cubicBezTo>
                  <a:cubicBezTo>
                    <a:pt x="215" y="264"/>
                    <a:pt x="176" y="296"/>
                    <a:pt x="119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14" y="296"/>
                    <a:pt x="0" y="284"/>
                    <a:pt x="0" y="26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56B3C50B-DF63-416E-A38F-4DAB27C2C5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07" y="1422"/>
              <a:ext cx="164" cy="176"/>
            </a:xfrm>
            <a:custGeom>
              <a:avLst/>
              <a:gdLst>
                <a:gd name="T0" fmla="*/ 221 w 286"/>
                <a:gd name="T1" fmla="*/ 153 h 306"/>
                <a:gd name="T2" fmla="*/ 143 w 286"/>
                <a:gd name="T3" fmla="*/ 58 h 306"/>
                <a:gd name="T4" fmla="*/ 65 w 286"/>
                <a:gd name="T5" fmla="*/ 153 h 306"/>
                <a:gd name="T6" fmla="*/ 143 w 286"/>
                <a:gd name="T7" fmla="*/ 248 h 306"/>
                <a:gd name="T8" fmla="*/ 221 w 286"/>
                <a:gd name="T9" fmla="*/ 153 h 306"/>
                <a:gd name="T10" fmla="*/ 0 w 286"/>
                <a:gd name="T11" fmla="*/ 153 h 306"/>
                <a:gd name="T12" fmla="*/ 143 w 286"/>
                <a:gd name="T13" fmla="*/ 0 h 306"/>
                <a:gd name="T14" fmla="*/ 286 w 286"/>
                <a:gd name="T15" fmla="*/ 153 h 306"/>
                <a:gd name="T16" fmla="*/ 143 w 286"/>
                <a:gd name="T17" fmla="*/ 306 h 306"/>
                <a:gd name="T18" fmla="*/ 0 w 286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306">
                  <a:moveTo>
                    <a:pt x="221" y="153"/>
                  </a:moveTo>
                  <a:cubicBezTo>
                    <a:pt x="221" y="103"/>
                    <a:pt x="195" y="58"/>
                    <a:pt x="143" y="58"/>
                  </a:cubicBezTo>
                  <a:cubicBezTo>
                    <a:pt x="91" y="58"/>
                    <a:pt x="65" y="103"/>
                    <a:pt x="65" y="153"/>
                  </a:cubicBezTo>
                  <a:cubicBezTo>
                    <a:pt x="65" y="204"/>
                    <a:pt x="90" y="248"/>
                    <a:pt x="143" y="248"/>
                  </a:cubicBezTo>
                  <a:cubicBezTo>
                    <a:pt x="196" y="248"/>
                    <a:pt x="221" y="204"/>
                    <a:pt x="221" y="153"/>
                  </a:cubicBezTo>
                  <a:moveTo>
                    <a:pt x="0" y="153"/>
                  </a:moveTo>
                  <a:cubicBezTo>
                    <a:pt x="0" y="67"/>
                    <a:pt x="59" y="0"/>
                    <a:pt x="143" y="0"/>
                  </a:cubicBezTo>
                  <a:cubicBezTo>
                    <a:pt x="227" y="0"/>
                    <a:pt x="286" y="69"/>
                    <a:pt x="286" y="153"/>
                  </a:cubicBezTo>
                  <a:cubicBezTo>
                    <a:pt x="286" y="239"/>
                    <a:pt x="228" y="306"/>
                    <a:pt x="143" y="306"/>
                  </a:cubicBezTo>
                  <a:cubicBezTo>
                    <a:pt x="59" y="306"/>
                    <a:pt x="0" y="239"/>
                    <a:pt x="0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95266866-5F57-4A8A-9E0C-EA8929E8AC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86" y="1424"/>
              <a:ext cx="145" cy="173"/>
            </a:xfrm>
            <a:custGeom>
              <a:avLst/>
              <a:gdLst>
                <a:gd name="T0" fmla="*/ 0 w 254"/>
                <a:gd name="T1" fmla="*/ 32 h 300"/>
                <a:gd name="T2" fmla="*/ 31 w 254"/>
                <a:gd name="T3" fmla="*/ 0 h 300"/>
                <a:gd name="T4" fmla="*/ 62 w 254"/>
                <a:gd name="T5" fmla="*/ 32 h 300"/>
                <a:gd name="T6" fmla="*/ 62 w 254"/>
                <a:gd name="T7" fmla="*/ 120 h 300"/>
                <a:gd name="T8" fmla="*/ 192 w 254"/>
                <a:gd name="T9" fmla="*/ 120 h 300"/>
                <a:gd name="T10" fmla="*/ 192 w 254"/>
                <a:gd name="T11" fmla="*/ 32 h 300"/>
                <a:gd name="T12" fmla="*/ 223 w 254"/>
                <a:gd name="T13" fmla="*/ 0 h 300"/>
                <a:gd name="T14" fmla="*/ 254 w 254"/>
                <a:gd name="T15" fmla="*/ 32 h 300"/>
                <a:gd name="T16" fmla="*/ 254 w 254"/>
                <a:gd name="T17" fmla="*/ 268 h 300"/>
                <a:gd name="T18" fmla="*/ 223 w 254"/>
                <a:gd name="T19" fmla="*/ 300 h 300"/>
                <a:gd name="T20" fmla="*/ 192 w 254"/>
                <a:gd name="T21" fmla="*/ 268 h 300"/>
                <a:gd name="T22" fmla="*/ 192 w 254"/>
                <a:gd name="T23" fmla="*/ 177 h 300"/>
                <a:gd name="T24" fmla="*/ 62 w 254"/>
                <a:gd name="T25" fmla="*/ 177 h 300"/>
                <a:gd name="T26" fmla="*/ 62 w 254"/>
                <a:gd name="T27" fmla="*/ 268 h 300"/>
                <a:gd name="T28" fmla="*/ 31 w 254"/>
                <a:gd name="T29" fmla="*/ 300 h 300"/>
                <a:gd name="T30" fmla="*/ 0 w 254"/>
                <a:gd name="T31" fmla="*/ 268 h 300"/>
                <a:gd name="T32" fmla="*/ 0 w 254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1"/>
                    <a:pt x="205" y="0"/>
                    <a:pt x="223" y="0"/>
                  </a:cubicBezTo>
                  <a:cubicBezTo>
                    <a:pt x="241" y="0"/>
                    <a:pt x="254" y="11"/>
                    <a:pt x="254" y="32"/>
                  </a:cubicBezTo>
                  <a:cubicBezTo>
                    <a:pt x="254" y="268"/>
                    <a:pt x="254" y="268"/>
                    <a:pt x="254" y="268"/>
                  </a:cubicBezTo>
                  <a:cubicBezTo>
                    <a:pt x="254" y="289"/>
                    <a:pt x="241" y="300"/>
                    <a:pt x="223" y="300"/>
                  </a:cubicBezTo>
                  <a:cubicBezTo>
                    <a:pt x="205" y="300"/>
                    <a:pt x="192" y="289"/>
                    <a:pt x="192" y="26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62" y="177"/>
                    <a:pt x="62" y="177"/>
                    <a:pt x="62" y="177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22CAAC51-0EA0-4EDF-B35C-364A858270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53" y="1422"/>
              <a:ext cx="96" cy="171"/>
            </a:xfrm>
            <a:custGeom>
              <a:avLst/>
              <a:gdLst>
                <a:gd name="T0" fmla="*/ 0 w 168"/>
                <a:gd name="T1" fmla="*/ 36 h 296"/>
                <a:gd name="T2" fmla="*/ 32 w 168"/>
                <a:gd name="T3" fmla="*/ 0 h 296"/>
                <a:gd name="T4" fmla="*/ 135 w 168"/>
                <a:gd name="T5" fmla="*/ 0 h 296"/>
                <a:gd name="T6" fmla="*/ 164 w 168"/>
                <a:gd name="T7" fmla="*/ 29 h 296"/>
                <a:gd name="T8" fmla="*/ 135 w 168"/>
                <a:gd name="T9" fmla="*/ 58 h 296"/>
                <a:gd name="T10" fmla="*/ 62 w 168"/>
                <a:gd name="T11" fmla="*/ 58 h 296"/>
                <a:gd name="T12" fmla="*/ 62 w 168"/>
                <a:gd name="T13" fmla="*/ 118 h 296"/>
                <a:gd name="T14" fmla="*/ 130 w 168"/>
                <a:gd name="T15" fmla="*/ 118 h 296"/>
                <a:gd name="T16" fmla="*/ 160 w 168"/>
                <a:gd name="T17" fmla="*/ 147 h 296"/>
                <a:gd name="T18" fmla="*/ 130 w 168"/>
                <a:gd name="T19" fmla="*/ 175 h 296"/>
                <a:gd name="T20" fmla="*/ 62 w 168"/>
                <a:gd name="T21" fmla="*/ 175 h 296"/>
                <a:gd name="T22" fmla="*/ 62 w 168"/>
                <a:gd name="T23" fmla="*/ 239 h 296"/>
                <a:gd name="T24" fmla="*/ 139 w 168"/>
                <a:gd name="T25" fmla="*/ 239 h 296"/>
                <a:gd name="T26" fmla="*/ 168 w 168"/>
                <a:gd name="T27" fmla="*/ 267 h 296"/>
                <a:gd name="T28" fmla="*/ 139 w 168"/>
                <a:gd name="T29" fmla="*/ 296 h 296"/>
                <a:gd name="T30" fmla="*/ 32 w 168"/>
                <a:gd name="T31" fmla="*/ 296 h 296"/>
                <a:gd name="T32" fmla="*/ 0 w 168"/>
                <a:gd name="T33" fmla="*/ 265 h 296"/>
                <a:gd name="T34" fmla="*/ 0 w 168"/>
                <a:gd name="T35" fmla="*/ 3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6">
                  <a:moveTo>
                    <a:pt x="0" y="36"/>
                  </a:moveTo>
                  <a:cubicBezTo>
                    <a:pt x="0" y="16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4" y="14"/>
                    <a:pt x="164" y="29"/>
                  </a:cubicBezTo>
                  <a:cubicBezTo>
                    <a:pt x="164" y="43"/>
                    <a:pt x="154" y="58"/>
                    <a:pt x="135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50" y="118"/>
                    <a:pt x="160" y="132"/>
                    <a:pt x="160" y="147"/>
                  </a:cubicBezTo>
                  <a:cubicBezTo>
                    <a:pt x="160" y="161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139" y="239"/>
                    <a:pt x="139" y="239"/>
                    <a:pt x="139" y="239"/>
                  </a:cubicBezTo>
                  <a:cubicBezTo>
                    <a:pt x="159" y="239"/>
                    <a:pt x="168" y="253"/>
                    <a:pt x="168" y="267"/>
                  </a:cubicBezTo>
                  <a:cubicBezTo>
                    <a:pt x="168" y="281"/>
                    <a:pt x="158" y="296"/>
                    <a:pt x="139" y="296"/>
                  </a:cubicBezTo>
                  <a:cubicBezTo>
                    <a:pt x="32" y="296"/>
                    <a:pt x="32" y="296"/>
                    <a:pt x="32" y="296"/>
                  </a:cubicBezTo>
                  <a:cubicBezTo>
                    <a:pt x="13" y="296"/>
                    <a:pt x="0" y="283"/>
                    <a:pt x="0" y="265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CB10143A-DECE-4D0B-9C02-7EDE724256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58" y="1424"/>
              <a:ext cx="195" cy="173"/>
            </a:xfrm>
            <a:custGeom>
              <a:avLst/>
              <a:gdLst>
                <a:gd name="T0" fmla="*/ 39 w 341"/>
                <a:gd name="T1" fmla="*/ 32 h 300"/>
                <a:gd name="T2" fmla="*/ 80 w 341"/>
                <a:gd name="T3" fmla="*/ 0 h 300"/>
                <a:gd name="T4" fmla="*/ 121 w 341"/>
                <a:gd name="T5" fmla="*/ 30 h 300"/>
                <a:gd name="T6" fmla="*/ 170 w 341"/>
                <a:gd name="T7" fmla="*/ 194 h 300"/>
                <a:gd name="T8" fmla="*/ 171 w 341"/>
                <a:gd name="T9" fmla="*/ 194 h 300"/>
                <a:gd name="T10" fmla="*/ 220 w 341"/>
                <a:gd name="T11" fmla="*/ 30 h 300"/>
                <a:gd name="T12" fmla="*/ 261 w 341"/>
                <a:gd name="T13" fmla="*/ 0 h 300"/>
                <a:gd name="T14" fmla="*/ 302 w 341"/>
                <a:gd name="T15" fmla="*/ 32 h 300"/>
                <a:gd name="T16" fmla="*/ 341 w 341"/>
                <a:gd name="T17" fmla="*/ 263 h 300"/>
                <a:gd name="T18" fmla="*/ 341 w 341"/>
                <a:gd name="T19" fmla="*/ 270 h 300"/>
                <a:gd name="T20" fmla="*/ 311 w 341"/>
                <a:gd name="T21" fmla="*/ 300 h 300"/>
                <a:gd name="T22" fmla="*/ 279 w 341"/>
                <a:gd name="T23" fmla="*/ 271 h 300"/>
                <a:gd name="T24" fmla="*/ 254 w 341"/>
                <a:gd name="T25" fmla="*/ 102 h 300"/>
                <a:gd name="T26" fmla="*/ 253 w 341"/>
                <a:gd name="T27" fmla="*/ 102 h 300"/>
                <a:gd name="T28" fmla="*/ 204 w 341"/>
                <a:gd name="T29" fmla="*/ 276 h 300"/>
                <a:gd name="T30" fmla="*/ 170 w 341"/>
                <a:gd name="T31" fmla="*/ 300 h 300"/>
                <a:gd name="T32" fmla="*/ 137 w 341"/>
                <a:gd name="T33" fmla="*/ 276 h 300"/>
                <a:gd name="T34" fmla="*/ 87 w 341"/>
                <a:gd name="T35" fmla="*/ 102 h 300"/>
                <a:gd name="T36" fmla="*/ 87 w 341"/>
                <a:gd name="T37" fmla="*/ 102 h 300"/>
                <a:gd name="T38" fmla="*/ 62 w 341"/>
                <a:gd name="T39" fmla="*/ 271 h 300"/>
                <a:gd name="T40" fmla="*/ 30 w 341"/>
                <a:gd name="T41" fmla="*/ 300 h 300"/>
                <a:gd name="T42" fmla="*/ 0 w 341"/>
                <a:gd name="T43" fmla="*/ 270 h 300"/>
                <a:gd name="T44" fmla="*/ 0 w 341"/>
                <a:gd name="T45" fmla="*/ 263 h 300"/>
                <a:gd name="T46" fmla="*/ 39 w 341"/>
                <a:gd name="T47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300">
                  <a:moveTo>
                    <a:pt x="39" y="32"/>
                  </a:moveTo>
                  <a:cubicBezTo>
                    <a:pt x="41" y="17"/>
                    <a:pt x="58" y="0"/>
                    <a:pt x="80" y="0"/>
                  </a:cubicBezTo>
                  <a:cubicBezTo>
                    <a:pt x="100" y="0"/>
                    <a:pt x="117" y="15"/>
                    <a:pt x="121" y="30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4" y="15"/>
                    <a:pt x="241" y="0"/>
                    <a:pt x="261" y="0"/>
                  </a:cubicBezTo>
                  <a:cubicBezTo>
                    <a:pt x="283" y="0"/>
                    <a:pt x="299" y="17"/>
                    <a:pt x="302" y="32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1" y="266"/>
                    <a:pt x="341" y="268"/>
                    <a:pt x="341" y="270"/>
                  </a:cubicBezTo>
                  <a:cubicBezTo>
                    <a:pt x="341" y="289"/>
                    <a:pt x="328" y="300"/>
                    <a:pt x="311" y="300"/>
                  </a:cubicBezTo>
                  <a:cubicBezTo>
                    <a:pt x="290" y="300"/>
                    <a:pt x="282" y="291"/>
                    <a:pt x="279" y="271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3" y="102"/>
                    <a:pt x="253" y="102"/>
                    <a:pt x="253" y="102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1" y="286"/>
                    <a:pt x="193" y="300"/>
                    <a:pt x="170" y="300"/>
                  </a:cubicBezTo>
                  <a:cubicBezTo>
                    <a:pt x="148" y="300"/>
                    <a:pt x="140" y="286"/>
                    <a:pt x="137" y="276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59" y="291"/>
                    <a:pt x="51" y="300"/>
                    <a:pt x="30" y="300"/>
                  </a:cubicBezTo>
                  <a:cubicBezTo>
                    <a:pt x="13" y="300"/>
                    <a:pt x="0" y="289"/>
                    <a:pt x="0" y="270"/>
                  </a:cubicBezTo>
                  <a:cubicBezTo>
                    <a:pt x="0" y="268"/>
                    <a:pt x="0" y="266"/>
                    <a:pt x="0" y="263"/>
                  </a:cubicBezTo>
                  <a:lnTo>
                    <a:pt x="3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35EC788A-4EE2-4B4E-85A0-37A629AEB9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70" y="1424"/>
              <a:ext cx="36" cy="173"/>
            </a:xfrm>
            <a:custGeom>
              <a:avLst/>
              <a:gdLst>
                <a:gd name="T0" fmla="*/ 0 w 62"/>
                <a:gd name="T1" fmla="*/ 32 h 300"/>
                <a:gd name="T2" fmla="*/ 31 w 62"/>
                <a:gd name="T3" fmla="*/ 0 h 300"/>
                <a:gd name="T4" fmla="*/ 62 w 62"/>
                <a:gd name="T5" fmla="*/ 32 h 300"/>
                <a:gd name="T6" fmla="*/ 62 w 62"/>
                <a:gd name="T7" fmla="*/ 268 h 300"/>
                <a:gd name="T8" fmla="*/ 31 w 62"/>
                <a:gd name="T9" fmla="*/ 300 h 300"/>
                <a:gd name="T10" fmla="*/ 0 w 62"/>
                <a:gd name="T11" fmla="*/ 268 h 300"/>
                <a:gd name="T12" fmla="*/ 0 w 62"/>
                <a:gd name="T1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1125F8D1-8273-410D-9996-87992A513D0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17" y="1422"/>
              <a:ext cx="149" cy="175"/>
            </a:xfrm>
            <a:custGeom>
              <a:avLst/>
              <a:gdLst>
                <a:gd name="T0" fmla="*/ 91 w 260"/>
                <a:gd name="T1" fmla="*/ 185 h 303"/>
                <a:gd name="T2" fmla="*/ 170 w 260"/>
                <a:gd name="T3" fmla="*/ 185 h 303"/>
                <a:gd name="T4" fmla="*/ 131 w 260"/>
                <a:gd name="T5" fmla="*/ 65 h 303"/>
                <a:gd name="T6" fmla="*/ 131 w 260"/>
                <a:gd name="T7" fmla="*/ 65 h 303"/>
                <a:gd name="T8" fmla="*/ 91 w 260"/>
                <a:gd name="T9" fmla="*/ 185 h 303"/>
                <a:gd name="T10" fmla="*/ 87 w 260"/>
                <a:gd name="T11" fmla="*/ 35 h 303"/>
                <a:gd name="T12" fmla="*/ 131 w 260"/>
                <a:gd name="T13" fmla="*/ 0 h 303"/>
                <a:gd name="T14" fmla="*/ 175 w 260"/>
                <a:gd name="T15" fmla="*/ 35 h 303"/>
                <a:gd name="T16" fmla="*/ 257 w 260"/>
                <a:gd name="T17" fmla="*/ 260 h 303"/>
                <a:gd name="T18" fmla="*/ 260 w 260"/>
                <a:gd name="T19" fmla="*/ 276 h 303"/>
                <a:gd name="T20" fmla="*/ 231 w 260"/>
                <a:gd name="T21" fmla="*/ 303 h 303"/>
                <a:gd name="T22" fmla="*/ 201 w 260"/>
                <a:gd name="T23" fmla="*/ 282 h 303"/>
                <a:gd name="T24" fmla="*/ 189 w 260"/>
                <a:gd name="T25" fmla="*/ 243 h 303"/>
                <a:gd name="T26" fmla="*/ 73 w 260"/>
                <a:gd name="T27" fmla="*/ 243 h 303"/>
                <a:gd name="T28" fmla="*/ 61 w 260"/>
                <a:gd name="T29" fmla="*/ 281 h 303"/>
                <a:gd name="T30" fmla="*/ 31 w 260"/>
                <a:gd name="T31" fmla="*/ 303 h 303"/>
                <a:gd name="T32" fmla="*/ 0 w 260"/>
                <a:gd name="T33" fmla="*/ 274 h 303"/>
                <a:gd name="T34" fmla="*/ 3 w 260"/>
                <a:gd name="T35" fmla="*/ 260 h 303"/>
                <a:gd name="T36" fmla="*/ 87 w 260"/>
                <a:gd name="T37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303">
                  <a:moveTo>
                    <a:pt x="91" y="185"/>
                  </a:moveTo>
                  <a:cubicBezTo>
                    <a:pt x="170" y="185"/>
                    <a:pt x="170" y="185"/>
                    <a:pt x="170" y="18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lnTo>
                    <a:pt x="91" y="185"/>
                  </a:lnTo>
                  <a:close/>
                  <a:moveTo>
                    <a:pt x="87" y="35"/>
                  </a:moveTo>
                  <a:cubicBezTo>
                    <a:pt x="94" y="16"/>
                    <a:pt x="110" y="0"/>
                    <a:pt x="131" y="0"/>
                  </a:cubicBezTo>
                  <a:cubicBezTo>
                    <a:pt x="153" y="0"/>
                    <a:pt x="168" y="15"/>
                    <a:pt x="175" y="35"/>
                  </a:cubicBezTo>
                  <a:cubicBezTo>
                    <a:pt x="257" y="260"/>
                    <a:pt x="257" y="260"/>
                    <a:pt x="257" y="260"/>
                  </a:cubicBezTo>
                  <a:cubicBezTo>
                    <a:pt x="259" y="267"/>
                    <a:pt x="260" y="273"/>
                    <a:pt x="260" y="276"/>
                  </a:cubicBezTo>
                  <a:cubicBezTo>
                    <a:pt x="260" y="292"/>
                    <a:pt x="247" y="303"/>
                    <a:pt x="231" y="303"/>
                  </a:cubicBezTo>
                  <a:cubicBezTo>
                    <a:pt x="214" y="303"/>
                    <a:pt x="205" y="294"/>
                    <a:pt x="201" y="282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57" y="294"/>
                    <a:pt x="48" y="303"/>
                    <a:pt x="31" y="303"/>
                  </a:cubicBezTo>
                  <a:cubicBezTo>
                    <a:pt x="14" y="303"/>
                    <a:pt x="0" y="291"/>
                    <a:pt x="0" y="274"/>
                  </a:cubicBezTo>
                  <a:cubicBezTo>
                    <a:pt x="0" y="268"/>
                    <a:pt x="2" y="263"/>
                    <a:pt x="3" y="260"/>
                  </a:cubicBezTo>
                  <a:lnTo>
                    <a:pt x="8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0646082F-4D7F-4969-A15F-442B0EE5B0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77" y="1629"/>
              <a:ext cx="96" cy="170"/>
            </a:xfrm>
            <a:custGeom>
              <a:avLst/>
              <a:gdLst>
                <a:gd name="T0" fmla="*/ 0 w 168"/>
                <a:gd name="T1" fmla="*/ 36 h 295"/>
                <a:gd name="T2" fmla="*/ 32 w 168"/>
                <a:gd name="T3" fmla="*/ 0 h 295"/>
                <a:gd name="T4" fmla="*/ 135 w 168"/>
                <a:gd name="T5" fmla="*/ 0 h 295"/>
                <a:gd name="T6" fmla="*/ 165 w 168"/>
                <a:gd name="T7" fmla="*/ 28 h 295"/>
                <a:gd name="T8" fmla="*/ 135 w 168"/>
                <a:gd name="T9" fmla="*/ 57 h 295"/>
                <a:gd name="T10" fmla="*/ 62 w 168"/>
                <a:gd name="T11" fmla="*/ 57 h 295"/>
                <a:gd name="T12" fmla="*/ 62 w 168"/>
                <a:gd name="T13" fmla="*/ 117 h 295"/>
                <a:gd name="T14" fmla="*/ 130 w 168"/>
                <a:gd name="T15" fmla="*/ 117 h 295"/>
                <a:gd name="T16" fmla="*/ 161 w 168"/>
                <a:gd name="T17" fmla="*/ 146 h 295"/>
                <a:gd name="T18" fmla="*/ 130 w 168"/>
                <a:gd name="T19" fmla="*/ 175 h 295"/>
                <a:gd name="T20" fmla="*/ 62 w 168"/>
                <a:gd name="T21" fmla="*/ 175 h 295"/>
                <a:gd name="T22" fmla="*/ 62 w 168"/>
                <a:gd name="T23" fmla="*/ 238 h 295"/>
                <a:gd name="T24" fmla="*/ 139 w 168"/>
                <a:gd name="T25" fmla="*/ 238 h 295"/>
                <a:gd name="T26" fmla="*/ 168 w 168"/>
                <a:gd name="T27" fmla="*/ 266 h 295"/>
                <a:gd name="T28" fmla="*/ 139 w 168"/>
                <a:gd name="T29" fmla="*/ 295 h 295"/>
                <a:gd name="T30" fmla="*/ 32 w 168"/>
                <a:gd name="T31" fmla="*/ 295 h 295"/>
                <a:gd name="T32" fmla="*/ 0 w 168"/>
                <a:gd name="T33" fmla="*/ 264 h 295"/>
                <a:gd name="T34" fmla="*/ 0 w 168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5">
                  <a:moveTo>
                    <a:pt x="0" y="36"/>
                  </a:moveTo>
                  <a:cubicBezTo>
                    <a:pt x="0" y="15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8" y="252"/>
                    <a:pt x="168" y="266"/>
                  </a:cubicBezTo>
                  <a:cubicBezTo>
                    <a:pt x="168" y="280"/>
                    <a:pt x="158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C2BF085E-F9F2-4132-9005-F198E81DA3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86" y="1627"/>
              <a:ext cx="144" cy="173"/>
            </a:xfrm>
            <a:custGeom>
              <a:avLst/>
              <a:gdLst>
                <a:gd name="T0" fmla="*/ 0 w 251"/>
                <a:gd name="T1" fmla="*/ 32 h 300"/>
                <a:gd name="T2" fmla="*/ 31 w 251"/>
                <a:gd name="T3" fmla="*/ 0 h 300"/>
                <a:gd name="T4" fmla="*/ 57 w 251"/>
                <a:gd name="T5" fmla="*/ 14 h 300"/>
                <a:gd name="T6" fmla="*/ 188 w 251"/>
                <a:gd name="T7" fmla="*/ 189 h 300"/>
                <a:gd name="T8" fmla="*/ 189 w 251"/>
                <a:gd name="T9" fmla="*/ 189 h 300"/>
                <a:gd name="T10" fmla="*/ 189 w 251"/>
                <a:gd name="T11" fmla="*/ 32 h 300"/>
                <a:gd name="T12" fmla="*/ 220 w 251"/>
                <a:gd name="T13" fmla="*/ 0 h 300"/>
                <a:gd name="T14" fmla="*/ 251 w 251"/>
                <a:gd name="T15" fmla="*/ 32 h 300"/>
                <a:gd name="T16" fmla="*/ 251 w 251"/>
                <a:gd name="T17" fmla="*/ 268 h 300"/>
                <a:gd name="T18" fmla="*/ 220 w 251"/>
                <a:gd name="T19" fmla="*/ 300 h 300"/>
                <a:gd name="T20" fmla="*/ 194 w 251"/>
                <a:gd name="T21" fmla="*/ 287 h 300"/>
                <a:gd name="T22" fmla="*/ 63 w 251"/>
                <a:gd name="T23" fmla="*/ 113 h 300"/>
                <a:gd name="T24" fmla="*/ 62 w 251"/>
                <a:gd name="T25" fmla="*/ 113 h 300"/>
                <a:gd name="T26" fmla="*/ 62 w 251"/>
                <a:gd name="T27" fmla="*/ 268 h 300"/>
                <a:gd name="T28" fmla="*/ 31 w 251"/>
                <a:gd name="T29" fmla="*/ 300 h 300"/>
                <a:gd name="T30" fmla="*/ 0 w 251"/>
                <a:gd name="T31" fmla="*/ 268 h 300"/>
                <a:gd name="T32" fmla="*/ 0 w 251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0">
                  <a:moveTo>
                    <a:pt x="0" y="32"/>
                  </a:moveTo>
                  <a:cubicBezTo>
                    <a:pt x="0" y="12"/>
                    <a:pt x="13" y="0"/>
                    <a:pt x="31" y="0"/>
                  </a:cubicBezTo>
                  <a:cubicBezTo>
                    <a:pt x="39" y="0"/>
                    <a:pt x="51" y="6"/>
                    <a:pt x="57" y="14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9" y="189"/>
                    <a:pt x="189" y="189"/>
                    <a:pt x="189" y="189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9" y="12"/>
                    <a:pt x="202" y="0"/>
                    <a:pt x="220" y="0"/>
                  </a:cubicBezTo>
                  <a:cubicBezTo>
                    <a:pt x="238" y="0"/>
                    <a:pt x="251" y="12"/>
                    <a:pt x="251" y="32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1" y="289"/>
                    <a:pt x="238" y="300"/>
                    <a:pt x="220" y="300"/>
                  </a:cubicBezTo>
                  <a:cubicBezTo>
                    <a:pt x="212" y="300"/>
                    <a:pt x="200" y="294"/>
                    <a:pt x="194" y="287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ECF8A584-F92B-42DD-87C8-1B306D8A7F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0" y="1629"/>
              <a:ext cx="97" cy="170"/>
            </a:xfrm>
            <a:custGeom>
              <a:avLst/>
              <a:gdLst>
                <a:gd name="T0" fmla="*/ 0 w 169"/>
                <a:gd name="T1" fmla="*/ 36 h 295"/>
                <a:gd name="T2" fmla="*/ 33 w 169"/>
                <a:gd name="T3" fmla="*/ 0 h 295"/>
                <a:gd name="T4" fmla="*/ 135 w 169"/>
                <a:gd name="T5" fmla="*/ 0 h 295"/>
                <a:gd name="T6" fmla="*/ 165 w 169"/>
                <a:gd name="T7" fmla="*/ 28 h 295"/>
                <a:gd name="T8" fmla="*/ 135 w 169"/>
                <a:gd name="T9" fmla="*/ 57 h 295"/>
                <a:gd name="T10" fmla="*/ 62 w 169"/>
                <a:gd name="T11" fmla="*/ 57 h 295"/>
                <a:gd name="T12" fmla="*/ 62 w 169"/>
                <a:gd name="T13" fmla="*/ 117 h 295"/>
                <a:gd name="T14" fmla="*/ 130 w 169"/>
                <a:gd name="T15" fmla="*/ 117 h 295"/>
                <a:gd name="T16" fmla="*/ 161 w 169"/>
                <a:gd name="T17" fmla="*/ 146 h 295"/>
                <a:gd name="T18" fmla="*/ 130 w 169"/>
                <a:gd name="T19" fmla="*/ 175 h 295"/>
                <a:gd name="T20" fmla="*/ 62 w 169"/>
                <a:gd name="T21" fmla="*/ 175 h 295"/>
                <a:gd name="T22" fmla="*/ 62 w 169"/>
                <a:gd name="T23" fmla="*/ 238 h 295"/>
                <a:gd name="T24" fmla="*/ 139 w 169"/>
                <a:gd name="T25" fmla="*/ 238 h 295"/>
                <a:gd name="T26" fmla="*/ 169 w 169"/>
                <a:gd name="T27" fmla="*/ 266 h 295"/>
                <a:gd name="T28" fmla="*/ 139 w 169"/>
                <a:gd name="T29" fmla="*/ 295 h 295"/>
                <a:gd name="T30" fmla="*/ 32 w 169"/>
                <a:gd name="T31" fmla="*/ 295 h 295"/>
                <a:gd name="T32" fmla="*/ 0 w 169"/>
                <a:gd name="T33" fmla="*/ 264 h 295"/>
                <a:gd name="T34" fmla="*/ 0 w 169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95">
                  <a:moveTo>
                    <a:pt x="0" y="36"/>
                  </a:moveTo>
                  <a:cubicBezTo>
                    <a:pt x="0" y="15"/>
                    <a:pt x="11" y="0"/>
                    <a:pt x="3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9" y="252"/>
                    <a:pt x="169" y="266"/>
                  </a:cubicBezTo>
                  <a:cubicBezTo>
                    <a:pt x="169" y="280"/>
                    <a:pt x="159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7C691EB4-5CA7-4E96-96F6-ADCAF9A2656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60" y="1629"/>
              <a:ext cx="121" cy="171"/>
            </a:xfrm>
            <a:custGeom>
              <a:avLst/>
              <a:gdLst>
                <a:gd name="T0" fmla="*/ 63 w 211"/>
                <a:gd name="T1" fmla="*/ 130 h 297"/>
                <a:gd name="T2" fmla="*/ 105 w 211"/>
                <a:gd name="T3" fmla="*/ 130 h 297"/>
                <a:gd name="T4" fmla="*/ 144 w 211"/>
                <a:gd name="T5" fmla="*/ 93 h 297"/>
                <a:gd name="T6" fmla="*/ 105 w 211"/>
                <a:gd name="T7" fmla="*/ 57 h 297"/>
                <a:gd name="T8" fmla="*/ 63 w 211"/>
                <a:gd name="T9" fmla="*/ 57 h 297"/>
                <a:gd name="T10" fmla="*/ 63 w 211"/>
                <a:gd name="T11" fmla="*/ 130 h 297"/>
                <a:gd name="T12" fmla="*/ 0 w 211"/>
                <a:gd name="T13" fmla="*/ 32 h 297"/>
                <a:gd name="T14" fmla="*/ 32 w 211"/>
                <a:gd name="T15" fmla="*/ 0 h 297"/>
                <a:gd name="T16" fmla="*/ 105 w 211"/>
                <a:gd name="T17" fmla="*/ 0 h 297"/>
                <a:gd name="T18" fmla="*/ 209 w 211"/>
                <a:gd name="T19" fmla="*/ 93 h 297"/>
                <a:gd name="T20" fmla="*/ 132 w 211"/>
                <a:gd name="T21" fmla="*/ 172 h 297"/>
                <a:gd name="T22" fmla="*/ 202 w 211"/>
                <a:gd name="T23" fmla="*/ 247 h 297"/>
                <a:gd name="T24" fmla="*/ 211 w 211"/>
                <a:gd name="T25" fmla="*/ 265 h 297"/>
                <a:gd name="T26" fmla="*/ 179 w 211"/>
                <a:gd name="T27" fmla="*/ 297 h 297"/>
                <a:gd name="T28" fmla="*/ 155 w 211"/>
                <a:gd name="T29" fmla="*/ 287 h 297"/>
                <a:gd name="T30" fmla="*/ 63 w 211"/>
                <a:gd name="T31" fmla="*/ 175 h 297"/>
                <a:gd name="T32" fmla="*/ 63 w 211"/>
                <a:gd name="T33" fmla="*/ 175 h 297"/>
                <a:gd name="T34" fmla="*/ 63 w 211"/>
                <a:gd name="T35" fmla="*/ 265 h 297"/>
                <a:gd name="T36" fmla="*/ 31 w 211"/>
                <a:gd name="T37" fmla="*/ 297 h 297"/>
                <a:gd name="T38" fmla="*/ 0 w 211"/>
                <a:gd name="T39" fmla="*/ 265 h 297"/>
                <a:gd name="T40" fmla="*/ 0 w 211"/>
                <a:gd name="T41" fmla="*/ 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297">
                  <a:moveTo>
                    <a:pt x="63" y="130"/>
                  </a:moveTo>
                  <a:cubicBezTo>
                    <a:pt x="105" y="130"/>
                    <a:pt x="105" y="130"/>
                    <a:pt x="105" y="130"/>
                  </a:cubicBezTo>
                  <a:cubicBezTo>
                    <a:pt x="128" y="130"/>
                    <a:pt x="144" y="116"/>
                    <a:pt x="144" y="93"/>
                  </a:cubicBezTo>
                  <a:cubicBezTo>
                    <a:pt x="144" y="70"/>
                    <a:pt x="128" y="57"/>
                    <a:pt x="105" y="57"/>
                  </a:cubicBezTo>
                  <a:cubicBezTo>
                    <a:pt x="63" y="57"/>
                    <a:pt x="63" y="57"/>
                    <a:pt x="63" y="57"/>
                  </a:cubicBezTo>
                  <a:lnTo>
                    <a:pt x="63" y="130"/>
                  </a:lnTo>
                  <a:close/>
                  <a:moveTo>
                    <a:pt x="0" y="32"/>
                  </a:moveTo>
                  <a:cubicBezTo>
                    <a:pt x="0" y="12"/>
                    <a:pt x="11" y="0"/>
                    <a:pt x="3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69" y="0"/>
                    <a:pt x="209" y="28"/>
                    <a:pt x="209" y="93"/>
                  </a:cubicBezTo>
                  <a:cubicBezTo>
                    <a:pt x="209" y="139"/>
                    <a:pt x="174" y="165"/>
                    <a:pt x="132" y="172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208" y="253"/>
                    <a:pt x="211" y="260"/>
                    <a:pt x="211" y="265"/>
                  </a:cubicBezTo>
                  <a:cubicBezTo>
                    <a:pt x="211" y="282"/>
                    <a:pt x="198" y="297"/>
                    <a:pt x="179" y="297"/>
                  </a:cubicBezTo>
                  <a:cubicBezTo>
                    <a:pt x="172" y="297"/>
                    <a:pt x="162" y="294"/>
                    <a:pt x="155" y="287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86"/>
                    <a:pt x="49" y="297"/>
                    <a:pt x="31" y="297"/>
                  </a:cubicBezTo>
                  <a:cubicBezTo>
                    <a:pt x="14" y="297"/>
                    <a:pt x="0" y="286"/>
                    <a:pt x="0" y="265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B4ED7C2B-CC22-4921-AED2-05654F6C8E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6" y="1626"/>
              <a:ext cx="159" cy="176"/>
            </a:xfrm>
            <a:custGeom>
              <a:avLst/>
              <a:gdLst>
                <a:gd name="T0" fmla="*/ 242 w 278"/>
                <a:gd name="T1" fmla="*/ 125 h 305"/>
                <a:gd name="T2" fmla="*/ 278 w 278"/>
                <a:gd name="T3" fmla="*/ 165 h 305"/>
                <a:gd name="T4" fmla="*/ 143 w 278"/>
                <a:gd name="T5" fmla="*/ 305 h 305"/>
                <a:gd name="T6" fmla="*/ 0 w 278"/>
                <a:gd name="T7" fmla="*/ 152 h 305"/>
                <a:gd name="T8" fmla="*/ 143 w 278"/>
                <a:gd name="T9" fmla="*/ 0 h 305"/>
                <a:gd name="T10" fmla="*/ 257 w 278"/>
                <a:gd name="T11" fmla="*/ 58 h 305"/>
                <a:gd name="T12" fmla="*/ 231 w 278"/>
                <a:gd name="T13" fmla="*/ 87 h 305"/>
                <a:gd name="T14" fmla="*/ 143 w 278"/>
                <a:gd name="T15" fmla="*/ 57 h 305"/>
                <a:gd name="T16" fmla="*/ 65 w 278"/>
                <a:gd name="T17" fmla="*/ 152 h 305"/>
                <a:gd name="T18" fmla="*/ 143 w 278"/>
                <a:gd name="T19" fmla="*/ 248 h 305"/>
                <a:gd name="T20" fmla="*/ 214 w 278"/>
                <a:gd name="T21" fmla="*/ 182 h 305"/>
                <a:gd name="T22" fmla="*/ 171 w 278"/>
                <a:gd name="T23" fmla="*/ 182 h 305"/>
                <a:gd name="T24" fmla="*/ 142 w 278"/>
                <a:gd name="T25" fmla="*/ 153 h 305"/>
                <a:gd name="T26" fmla="*/ 171 w 278"/>
                <a:gd name="T27" fmla="*/ 125 h 305"/>
                <a:gd name="T28" fmla="*/ 242 w 278"/>
                <a:gd name="T29" fmla="*/ 12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" h="305">
                  <a:moveTo>
                    <a:pt x="242" y="125"/>
                  </a:moveTo>
                  <a:cubicBezTo>
                    <a:pt x="268" y="125"/>
                    <a:pt x="278" y="138"/>
                    <a:pt x="278" y="165"/>
                  </a:cubicBezTo>
                  <a:cubicBezTo>
                    <a:pt x="278" y="245"/>
                    <a:pt x="226" y="305"/>
                    <a:pt x="143" y="305"/>
                  </a:cubicBezTo>
                  <a:cubicBezTo>
                    <a:pt x="59" y="305"/>
                    <a:pt x="0" y="238"/>
                    <a:pt x="0" y="152"/>
                  </a:cubicBezTo>
                  <a:cubicBezTo>
                    <a:pt x="0" y="66"/>
                    <a:pt x="58" y="0"/>
                    <a:pt x="143" y="0"/>
                  </a:cubicBezTo>
                  <a:cubicBezTo>
                    <a:pt x="206" y="0"/>
                    <a:pt x="257" y="29"/>
                    <a:pt x="257" y="58"/>
                  </a:cubicBezTo>
                  <a:cubicBezTo>
                    <a:pt x="257" y="76"/>
                    <a:pt x="246" y="87"/>
                    <a:pt x="231" y="87"/>
                  </a:cubicBezTo>
                  <a:cubicBezTo>
                    <a:pt x="203" y="87"/>
                    <a:pt x="197" y="57"/>
                    <a:pt x="143" y="57"/>
                  </a:cubicBezTo>
                  <a:cubicBezTo>
                    <a:pt x="91" y="57"/>
                    <a:pt x="65" y="102"/>
                    <a:pt x="65" y="152"/>
                  </a:cubicBezTo>
                  <a:cubicBezTo>
                    <a:pt x="65" y="203"/>
                    <a:pt x="90" y="248"/>
                    <a:pt x="143" y="248"/>
                  </a:cubicBezTo>
                  <a:cubicBezTo>
                    <a:pt x="176" y="248"/>
                    <a:pt x="214" y="229"/>
                    <a:pt x="214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54" y="182"/>
                    <a:pt x="142" y="170"/>
                    <a:pt x="142" y="153"/>
                  </a:cubicBezTo>
                  <a:cubicBezTo>
                    <a:pt x="142" y="136"/>
                    <a:pt x="155" y="125"/>
                    <a:pt x="171" y="125"/>
                  </a:cubicBezTo>
                  <a:lnTo>
                    <a:pt x="242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AC3034E2-2E0D-4FFF-8C1D-FC8015FED2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47" y="1627"/>
              <a:ext cx="132" cy="173"/>
            </a:xfrm>
            <a:custGeom>
              <a:avLst/>
              <a:gdLst>
                <a:gd name="T0" fmla="*/ 84 w 231"/>
                <a:gd name="T1" fmla="*/ 159 h 300"/>
                <a:gd name="T2" fmla="*/ 6 w 231"/>
                <a:gd name="T3" fmla="*/ 49 h 300"/>
                <a:gd name="T4" fmla="*/ 0 w 231"/>
                <a:gd name="T5" fmla="*/ 30 h 300"/>
                <a:gd name="T6" fmla="*/ 30 w 231"/>
                <a:gd name="T7" fmla="*/ 0 h 300"/>
                <a:gd name="T8" fmla="*/ 56 w 231"/>
                <a:gd name="T9" fmla="*/ 12 h 300"/>
                <a:gd name="T10" fmla="*/ 115 w 231"/>
                <a:gd name="T11" fmla="*/ 99 h 300"/>
                <a:gd name="T12" fmla="*/ 175 w 231"/>
                <a:gd name="T13" fmla="*/ 12 h 300"/>
                <a:gd name="T14" fmla="*/ 201 w 231"/>
                <a:gd name="T15" fmla="*/ 0 h 300"/>
                <a:gd name="T16" fmla="*/ 231 w 231"/>
                <a:gd name="T17" fmla="*/ 30 h 300"/>
                <a:gd name="T18" fmla="*/ 225 w 231"/>
                <a:gd name="T19" fmla="*/ 49 h 300"/>
                <a:gd name="T20" fmla="*/ 147 w 231"/>
                <a:gd name="T21" fmla="*/ 159 h 300"/>
                <a:gd name="T22" fmla="*/ 147 w 231"/>
                <a:gd name="T23" fmla="*/ 270 h 300"/>
                <a:gd name="T24" fmla="*/ 115 w 231"/>
                <a:gd name="T25" fmla="*/ 300 h 300"/>
                <a:gd name="T26" fmla="*/ 84 w 231"/>
                <a:gd name="T27" fmla="*/ 270 h 300"/>
                <a:gd name="T28" fmla="*/ 84 w 231"/>
                <a:gd name="T29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00">
                  <a:moveTo>
                    <a:pt x="84" y="15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2" y="44"/>
                    <a:pt x="0" y="37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50" y="5"/>
                    <a:pt x="56" y="12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81" y="5"/>
                    <a:pt x="190" y="0"/>
                    <a:pt x="201" y="0"/>
                  </a:cubicBezTo>
                  <a:cubicBezTo>
                    <a:pt x="218" y="0"/>
                    <a:pt x="231" y="14"/>
                    <a:pt x="231" y="30"/>
                  </a:cubicBezTo>
                  <a:cubicBezTo>
                    <a:pt x="231" y="37"/>
                    <a:pt x="229" y="44"/>
                    <a:pt x="225" y="4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270"/>
                    <a:pt x="147" y="270"/>
                    <a:pt x="147" y="270"/>
                  </a:cubicBezTo>
                  <a:cubicBezTo>
                    <a:pt x="147" y="285"/>
                    <a:pt x="137" y="300"/>
                    <a:pt x="115" y="300"/>
                  </a:cubicBezTo>
                  <a:cubicBezTo>
                    <a:pt x="93" y="300"/>
                    <a:pt x="84" y="285"/>
                    <a:pt x="84" y="270"/>
                  </a:cubicBezTo>
                  <a:lnTo>
                    <a:pt x="84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</p:spTree>
    <p:extLst>
      <p:ext uri="{BB962C8B-B14F-4D97-AF65-F5344CB8AC3E}">
        <p14:creationId xmlns:p14="http://schemas.microsoft.com/office/powerpoint/2010/main" val="2162045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1F4AFF7-CB49-4F3A-BB41-7D8B5EC536FC}"/>
              </a:ext>
            </a:extLst>
          </p:cNvPr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1D273C5-10A5-4D83-972D-02E38167C6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5809" y="6868469"/>
            <a:ext cx="9599929" cy="454754"/>
          </a:xfrm>
        </p:spPr>
        <p:txBody>
          <a:bodyPr>
            <a:normAutofit/>
          </a:bodyPr>
          <a:lstStyle>
            <a:lvl1pPr marL="0" indent="0" algn="ctr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5E27541-8530-4C24-8813-63C448F166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810" y="5829401"/>
            <a:ext cx="9599926" cy="860971"/>
          </a:xfrm>
        </p:spPr>
        <p:txBody>
          <a:bodyPr anchor="ctr" anchorCtr="0">
            <a:normAutofit/>
          </a:bodyPr>
          <a:lstStyle>
            <a:lvl1pPr algn="ctr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3DF696D9-FBED-464B-8815-0824D2CBD2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FA655E9B-7CE3-47CC-86C0-A391770873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802487" y="2777187"/>
            <a:ext cx="3088423" cy="814574"/>
            <a:chOff x="3625" y="1200"/>
            <a:chExt cx="1462" cy="409"/>
          </a:xfrm>
          <a:solidFill>
            <a:schemeClr val="bg1"/>
          </a:solidFill>
          <a:effectLst>
            <a:outerShdw blurRad="317500" algn="ctr" rotWithShape="0">
              <a:schemeClr val="bg2">
                <a:lumMod val="50000"/>
                <a:alpha val="10000"/>
              </a:schemeClr>
            </a:outerShdw>
          </a:effectLst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4C305F88-167D-47A6-A22A-B7644C1574D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5" y="1200"/>
              <a:ext cx="451" cy="405"/>
            </a:xfrm>
            <a:custGeom>
              <a:avLst/>
              <a:gdLst>
                <a:gd name="T0" fmla="*/ 391 w 783"/>
                <a:gd name="T1" fmla="*/ 119 h 700"/>
                <a:gd name="T2" fmla="*/ 691 w 783"/>
                <a:gd name="T3" fmla="*/ 340 h 700"/>
                <a:gd name="T4" fmla="*/ 691 w 783"/>
                <a:gd name="T5" fmla="*/ 340 h 700"/>
                <a:gd name="T6" fmla="*/ 765 w 783"/>
                <a:gd name="T7" fmla="*/ 329 h 700"/>
                <a:gd name="T8" fmla="*/ 754 w 783"/>
                <a:gd name="T9" fmla="*/ 254 h 700"/>
                <a:gd name="T10" fmla="*/ 423 w 783"/>
                <a:gd name="T11" fmla="*/ 10 h 700"/>
                <a:gd name="T12" fmla="*/ 391 w 783"/>
                <a:gd name="T13" fmla="*/ 0 h 700"/>
                <a:gd name="T14" fmla="*/ 360 w 783"/>
                <a:gd name="T15" fmla="*/ 10 h 700"/>
                <a:gd name="T16" fmla="*/ 29 w 783"/>
                <a:gd name="T17" fmla="*/ 254 h 700"/>
                <a:gd name="T18" fmla="*/ 18 w 783"/>
                <a:gd name="T19" fmla="*/ 329 h 700"/>
                <a:gd name="T20" fmla="*/ 92 w 783"/>
                <a:gd name="T21" fmla="*/ 340 h 700"/>
                <a:gd name="T22" fmla="*/ 92 w 783"/>
                <a:gd name="T23" fmla="*/ 340 h 700"/>
                <a:gd name="T24" fmla="*/ 391 w 783"/>
                <a:gd name="T25" fmla="*/ 119 h 700"/>
                <a:gd name="T26" fmla="*/ 499 w 783"/>
                <a:gd name="T27" fmla="*/ 679 h 700"/>
                <a:gd name="T28" fmla="*/ 440 w 783"/>
                <a:gd name="T29" fmla="*/ 613 h 700"/>
                <a:gd name="T30" fmla="*/ 429 w 783"/>
                <a:gd name="T31" fmla="*/ 700 h 700"/>
                <a:gd name="T32" fmla="*/ 392 w 783"/>
                <a:gd name="T33" fmla="*/ 620 h 700"/>
                <a:gd name="T34" fmla="*/ 356 w 783"/>
                <a:gd name="T35" fmla="*/ 700 h 700"/>
                <a:gd name="T36" fmla="*/ 344 w 783"/>
                <a:gd name="T37" fmla="*/ 613 h 700"/>
                <a:gd name="T38" fmla="*/ 286 w 783"/>
                <a:gd name="T39" fmla="*/ 679 h 700"/>
                <a:gd name="T40" fmla="*/ 301 w 783"/>
                <a:gd name="T41" fmla="*/ 592 h 700"/>
                <a:gd name="T42" fmla="*/ 225 w 783"/>
                <a:gd name="T43" fmla="*/ 638 h 700"/>
                <a:gd name="T44" fmla="*/ 266 w 783"/>
                <a:gd name="T45" fmla="*/ 559 h 700"/>
                <a:gd name="T46" fmla="*/ 180 w 783"/>
                <a:gd name="T47" fmla="*/ 581 h 700"/>
                <a:gd name="T48" fmla="*/ 241 w 783"/>
                <a:gd name="T49" fmla="*/ 517 h 700"/>
                <a:gd name="T50" fmla="*/ 153 w 783"/>
                <a:gd name="T51" fmla="*/ 513 h 700"/>
                <a:gd name="T52" fmla="*/ 230 w 783"/>
                <a:gd name="T53" fmla="*/ 470 h 700"/>
                <a:gd name="T54" fmla="*/ 147 w 783"/>
                <a:gd name="T55" fmla="*/ 440 h 700"/>
                <a:gd name="T56" fmla="*/ 234 w 783"/>
                <a:gd name="T57" fmla="*/ 422 h 700"/>
                <a:gd name="T58" fmla="*/ 164 w 783"/>
                <a:gd name="T59" fmla="*/ 369 h 700"/>
                <a:gd name="T60" fmla="*/ 251 w 783"/>
                <a:gd name="T61" fmla="*/ 377 h 700"/>
                <a:gd name="T62" fmla="*/ 200 w 783"/>
                <a:gd name="T63" fmla="*/ 305 h 700"/>
                <a:gd name="T64" fmla="*/ 282 w 783"/>
                <a:gd name="T65" fmla="*/ 340 h 700"/>
                <a:gd name="T66" fmla="*/ 253 w 783"/>
                <a:gd name="T67" fmla="*/ 256 h 700"/>
                <a:gd name="T68" fmla="*/ 322 w 783"/>
                <a:gd name="T69" fmla="*/ 312 h 700"/>
                <a:gd name="T70" fmla="*/ 319 w 783"/>
                <a:gd name="T71" fmla="*/ 224 h 700"/>
                <a:gd name="T72" fmla="*/ 368 w 783"/>
                <a:gd name="T73" fmla="*/ 298 h 700"/>
                <a:gd name="T74" fmla="*/ 391 w 783"/>
                <a:gd name="T75" fmla="*/ 213 h 700"/>
                <a:gd name="T76" fmla="*/ 416 w 783"/>
                <a:gd name="T77" fmla="*/ 298 h 700"/>
                <a:gd name="T78" fmla="*/ 464 w 783"/>
                <a:gd name="T79" fmla="*/ 224 h 700"/>
                <a:gd name="T80" fmla="*/ 462 w 783"/>
                <a:gd name="T81" fmla="*/ 312 h 700"/>
                <a:gd name="T82" fmla="*/ 530 w 783"/>
                <a:gd name="T83" fmla="*/ 255 h 700"/>
                <a:gd name="T84" fmla="*/ 502 w 783"/>
                <a:gd name="T85" fmla="*/ 339 h 700"/>
                <a:gd name="T86" fmla="*/ 583 w 783"/>
                <a:gd name="T87" fmla="*/ 305 h 700"/>
                <a:gd name="T88" fmla="*/ 532 w 783"/>
                <a:gd name="T89" fmla="*/ 377 h 700"/>
                <a:gd name="T90" fmla="*/ 620 w 783"/>
                <a:gd name="T91" fmla="*/ 368 h 700"/>
                <a:gd name="T92" fmla="*/ 550 w 783"/>
                <a:gd name="T93" fmla="*/ 422 h 700"/>
                <a:gd name="T94" fmla="*/ 636 w 783"/>
                <a:gd name="T95" fmla="*/ 440 h 700"/>
                <a:gd name="T96" fmla="*/ 553 w 783"/>
                <a:gd name="T97" fmla="*/ 470 h 700"/>
                <a:gd name="T98" fmla="*/ 631 w 783"/>
                <a:gd name="T99" fmla="*/ 512 h 700"/>
                <a:gd name="T100" fmla="*/ 543 w 783"/>
                <a:gd name="T101" fmla="*/ 517 h 700"/>
                <a:gd name="T102" fmla="*/ 604 w 783"/>
                <a:gd name="T103" fmla="*/ 581 h 700"/>
                <a:gd name="T104" fmla="*/ 518 w 783"/>
                <a:gd name="T105" fmla="*/ 559 h 700"/>
                <a:gd name="T106" fmla="*/ 559 w 783"/>
                <a:gd name="T107" fmla="*/ 637 h 700"/>
                <a:gd name="T108" fmla="*/ 483 w 783"/>
                <a:gd name="T109" fmla="*/ 592 h 700"/>
                <a:gd name="T110" fmla="*/ 499 w 783"/>
                <a:gd name="T111" fmla="*/ 67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3" h="700">
                  <a:moveTo>
                    <a:pt x="391" y="119"/>
                  </a:moveTo>
                  <a:cubicBezTo>
                    <a:pt x="691" y="340"/>
                    <a:pt x="691" y="340"/>
                    <a:pt x="691" y="340"/>
                  </a:cubicBezTo>
                  <a:cubicBezTo>
                    <a:pt x="691" y="340"/>
                    <a:pt x="691" y="340"/>
                    <a:pt x="691" y="340"/>
                  </a:cubicBezTo>
                  <a:cubicBezTo>
                    <a:pt x="714" y="357"/>
                    <a:pt x="748" y="352"/>
                    <a:pt x="765" y="329"/>
                  </a:cubicBezTo>
                  <a:cubicBezTo>
                    <a:pt x="783" y="305"/>
                    <a:pt x="777" y="272"/>
                    <a:pt x="754" y="254"/>
                  </a:cubicBezTo>
                  <a:cubicBezTo>
                    <a:pt x="423" y="10"/>
                    <a:pt x="423" y="10"/>
                    <a:pt x="423" y="10"/>
                  </a:cubicBezTo>
                  <a:cubicBezTo>
                    <a:pt x="414" y="3"/>
                    <a:pt x="403" y="0"/>
                    <a:pt x="391" y="0"/>
                  </a:cubicBezTo>
                  <a:cubicBezTo>
                    <a:pt x="380" y="0"/>
                    <a:pt x="369" y="3"/>
                    <a:pt x="360" y="10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5" y="272"/>
                    <a:pt x="0" y="305"/>
                    <a:pt x="18" y="329"/>
                  </a:cubicBezTo>
                  <a:cubicBezTo>
                    <a:pt x="35" y="352"/>
                    <a:pt x="69" y="357"/>
                    <a:pt x="92" y="340"/>
                  </a:cubicBezTo>
                  <a:cubicBezTo>
                    <a:pt x="92" y="340"/>
                    <a:pt x="92" y="340"/>
                    <a:pt x="92" y="340"/>
                  </a:cubicBezTo>
                  <a:lnTo>
                    <a:pt x="391" y="119"/>
                  </a:lnTo>
                  <a:close/>
                  <a:moveTo>
                    <a:pt x="499" y="679"/>
                  </a:moveTo>
                  <a:cubicBezTo>
                    <a:pt x="440" y="613"/>
                    <a:pt x="440" y="613"/>
                    <a:pt x="440" y="613"/>
                  </a:cubicBezTo>
                  <a:cubicBezTo>
                    <a:pt x="429" y="700"/>
                    <a:pt x="429" y="700"/>
                    <a:pt x="429" y="700"/>
                  </a:cubicBezTo>
                  <a:cubicBezTo>
                    <a:pt x="392" y="620"/>
                    <a:pt x="392" y="620"/>
                    <a:pt x="392" y="620"/>
                  </a:cubicBezTo>
                  <a:cubicBezTo>
                    <a:pt x="356" y="700"/>
                    <a:pt x="356" y="700"/>
                    <a:pt x="356" y="700"/>
                  </a:cubicBezTo>
                  <a:cubicBezTo>
                    <a:pt x="344" y="613"/>
                    <a:pt x="344" y="613"/>
                    <a:pt x="344" y="613"/>
                  </a:cubicBezTo>
                  <a:cubicBezTo>
                    <a:pt x="286" y="679"/>
                    <a:pt x="286" y="679"/>
                    <a:pt x="286" y="679"/>
                  </a:cubicBezTo>
                  <a:cubicBezTo>
                    <a:pt x="301" y="592"/>
                    <a:pt x="301" y="592"/>
                    <a:pt x="301" y="592"/>
                  </a:cubicBezTo>
                  <a:cubicBezTo>
                    <a:pt x="225" y="638"/>
                    <a:pt x="225" y="638"/>
                    <a:pt x="225" y="638"/>
                  </a:cubicBezTo>
                  <a:cubicBezTo>
                    <a:pt x="266" y="559"/>
                    <a:pt x="266" y="559"/>
                    <a:pt x="266" y="559"/>
                  </a:cubicBezTo>
                  <a:cubicBezTo>
                    <a:pt x="180" y="581"/>
                    <a:pt x="180" y="581"/>
                    <a:pt x="180" y="581"/>
                  </a:cubicBezTo>
                  <a:cubicBezTo>
                    <a:pt x="241" y="517"/>
                    <a:pt x="241" y="517"/>
                    <a:pt x="241" y="517"/>
                  </a:cubicBezTo>
                  <a:cubicBezTo>
                    <a:pt x="153" y="513"/>
                    <a:pt x="153" y="513"/>
                    <a:pt x="153" y="513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147" y="440"/>
                    <a:pt x="147" y="440"/>
                    <a:pt x="147" y="440"/>
                  </a:cubicBezTo>
                  <a:cubicBezTo>
                    <a:pt x="234" y="422"/>
                    <a:pt x="234" y="422"/>
                    <a:pt x="234" y="422"/>
                  </a:cubicBezTo>
                  <a:cubicBezTo>
                    <a:pt x="164" y="369"/>
                    <a:pt x="164" y="369"/>
                    <a:pt x="164" y="369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00" y="305"/>
                    <a:pt x="200" y="305"/>
                    <a:pt x="200" y="305"/>
                  </a:cubicBezTo>
                  <a:cubicBezTo>
                    <a:pt x="282" y="340"/>
                    <a:pt x="282" y="340"/>
                    <a:pt x="282" y="340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322" y="312"/>
                    <a:pt x="322" y="312"/>
                    <a:pt x="322" y="312"/>
                  </a:cubicBezTo>
                  <a:cubicBezTo>
                    <a:pt x="319" y="224"/>
                    <a:pt x="319" y="224"/>
                    <a:pt x="319" y="224"/>
                  </a:cubicBezTo>
                  <a:cubicBezTo>
                    <a:pt x="368" y="298"/>
                    <a:pt x="368" y="298"/>
                    <a:pt x="368" y="298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62" y="312"/>
                    <a:pt x="462" y="312"/>
                    <a:pt x="462" y="312"/>
                  </a:cubicBezTo>
                  <a:cubicBezTo>
                    <a:pt x="530" y="255"/>
                    <a:pt x="530" y="255"/>
                    <a:pt x="530" y="255"/>
                  </a:cubicBezTo>
                  <a:cubicBezTo>
                    <a:pt x="502" y="339"/>
                    <a:pt x="502" y="339"/>
                    <a:pt x="502" y="339"/>
                  </a:cubicBezTo>
                  <a:cubicBezTo>
                    <a:pt x="583" y="305"/>
                    <a:pt x="583" y="305"/>
                    <a:pt x="583" y="305"/>
                  </a:cubicBezTo>
                  <a:cubicBezTo>
                    <a:pt x="532" y="377"/>
                    <a:pt x="532" y="377"/>
                    <a:pt x="532" y="377"/>
                  </a:cubicBezTo>
                  <a:cubicBezTo>
                    <a:pt x="620" y="368"/>
                    <a:pt x="620" y="368"/>
                    <a:pt x="620" y="368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636" y="440"/>
                    <a:pt x="636" y="440"/>
                    <a:pt x="636" y="440"/>
                  </a:cubicBezTo>
                  <a:cubicBezTo>
                    <a:pt x="553" y="470"/>
                    <a:pt x="553" y="470"/>
                    <a:pt x="553" y="470"/>
                  </a:cubicBezTo>
                  <a:cubicBezTo>
                    <a:pt x="631" y="512"/>
                    <a:pt x="631" y="512"/>
                    <a:pt x="631" y="512"/>
                  </a:cubicBezTo>
                  <a:cubicBezTo>
                    <a:pt x="543" y="517"/>
                    <a:pt x="543" y="517"/>
                    <a:pt x="543" y="517"/>
                  </a:cubicBezTo>
                  <a:cubicBezTo>
                    <a:pt x="604" y="581"/>
                    <a:pt x="604" y="581"/>
                    <a:pt x="604" y="581"/>
                  </a:cubicBezTo>
                  <a:cubicBezTo>
                    <a:pt x="518" y="559"/>
                    <a:pt x="518" y="559"/>
                    <a:pt x="518" y="559"/>
                  </a:cubicBezTo>
                  <a:cubicBezTo>
                    <a:pt x="559" y="637"/>
                    <a:pt x="559" y="637"/>
                    <a:pt x="559" y="637"/>
                  </a:cubicBezTo>
                  <a:cubicBezTo>
                    <a:pt x="483" y="592"/>
                    <a:pt x="483" y="592"/>
                    <a:pt x="483" y="592"/>
                  </a:cubicBezTo>
                  <a:lnTo>
                    <a:pt x="499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225296AA-44A5-416D-8951-DFFD9944946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3" y="1227"/>
              <a:ext cx="124" cy="171"/>
            </a:xfrm>
            <a:custGeom>
              <a:avLst/>
              <a:gdLst>
                <a:gd name="T0" fmla="*/ 62 w 215"/>
                <a:gd name="T1" fmla="*/ 241 h 296"/>
                <a:gd name="T2" fmla="*/ 111 w 215"/>
                <a:gd name="T3" fmla="*/ 241 h 296"/>
                <a:gd name="T4" fmla="*/ 150 w 215"/>
                <a:gd name="T5" fmla="*/ 205 h 296"/>
                <a:gd name="T6" fmla="*/ 106 w 215"/>
                <a:gd name="T7" fmla="*/ 172 h 296"/>
                <a:gd name="T8" fmla="*/ 62 w 215"/>
                <a:gd name="T9" fmla="*/ 172 h 296"/>
                <a:gd name="T10" fmla="*/ 62 w 215"/>
                <a:gd name="T11" fmla="*/ 241 h 296"/>
                <a:gd name="T12" fmla="*/ 62 w 215"/>
                <a:gd name="T13" fmla="*/ 117 h 296"/>
                <a:gd name="T14" fmla="*/ 95 w 215"/>
                <a:gd name="T15" fmla="*/ 117 h 296"/>
                <a:gd name="T16" fmla="*/ 128 w 215"/>
                <a:gd name="T17" fmla="*/ 85 h 296"/>
                <a:gd name="T18" fmla="*/ 95 w 215"/>
                <a:gd name="T19" fmla="*/ 55 h 296"/>
                <a:gd name="T20" fmla="*/ 62 w 215"/>
                <a:gd name="T21" fmla="*/ 55 h 296"/>
                <a:gd name="T22" fmla="*/ 62 w 215"/>
                <a:gd name="T23" fmla="*/ 117 h 296"/>
                <a:gd name="T24" fmla="*/ 0 w 215"/>
                <a:gd name="T25" fmla="*/ 32 h 296"/>
                <a:gd name="T26" fmla="*/ 33 w 215"/>
                <a:gd name="T27" fmla="*/ 0 h 296"/>
                <a:gd name="T28" fmla="*/ 112 w 215"/>
                <a:gd name="T29" fmla="*/ 0 h 296"/>
                <a:gd name="T30" fmla="*/ 190 w 215"/>
                <a:gd name="T31" fmla="*/ 73 h 296"/>
                <a:gd name="T32" fmla="*/ 152 w 215"/>
                <a:gd name="T33" fmla="*/ 134 h 296"/>
                <a:gd name="T34" fmla="*/ 152 w 215"/>
                <a:gd name="T35" fmla="*/ 135 h 296"/>
                <a:gd name="T36" fmla="*/ 215 w 215"/>
                <a:gd name="T37" fmla="*/ 206 h 296"/>
                <a:gd name="T38" fmla="*/ 119 w 215"/>
                <a:gd name="T39" fmla="*/ 296 h 296"/>
                <a:gd name="T40" fmla="*/ 33 w 215"/>
                <a:gd name="T41" fmla="*/ 296 h 296"/>
                <a:gd name="T42" fmla="*/ 0 w 215"/>
                <a:gd name="T43" fmla="*/ 264 h 296"/>
                <a:gd name="T44" fmla="*/ 0 w 215"/>
                <a:gd name="T45" fmla="*/ 3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96">
                  <a:moveTo>
                    <a:pt x="62" y="241"/>
                  </a:moveTo>
                  <a:cubicBezTo>
                    <a:pt x="111" y="241"/>
                    <a:pt x="111" y="241"/>
                    <a:pt x="111" y="241"/>
                  </a:cubicBezTo>
                  <a:cubicBezTo>
                    <a:pt x="134" y="241"/>
                    <a:pt x="150" y="228"/>
                    <a:pt x="150" y="205"/>
                  </a:cubicBezTo>
                  <a:cubicBezTo>
                    <a:pt x="150" y="185"/>
                    <a:pt x="135" y="172"/>
                    <a:pt x="106" y="172"/>
                  </a:cubicBezTo>
                  <a:cubicBezTo>
                    <a:pt x="62" y="172"/>
                    <a:pt x="62" y="172"/>
                    <a:pt x="62" y="172"/>
                  </a:cubicBezTo>
                  <a:lnTo>
                    <a:pt x="62" y="241"/>
                  </a:lnTo>
                  <a:close/>
                  <a:moveTo>
                    <a:pt x="62" y="117"/>
                  </a:moveTo>
                  <a:cubicBezTo>
                    <a:pt x="95" y="117"/>
                    <a:pt x="95" y="117"/>
                    <a:pt x="95" y="117"/>
                  </a:cubicBezTo>
                  <a:cubicBezTo>
                    <a:pt x="115" y="117"/>
                    <a:pt x="128" y="105"/>
                    <a:pt x="128" y="85"/>
                  </a:cubicBezTo>
                  <a:cubicBezTo>
                    <a:pt x="128" y="65"/>
                    <a:pt x="113" y="55"/>
                    <a:pt x="95" y="55"/>
                  </a:cubicBezTo>
                  <a:cubicBezTo>
                    <a:pt x="62" y="55"/>
                    <a:pt x="62" y="55"/>
                    <a:pt x="62" y="55"/>
                  </a:cubicBezTo>
                  <a:lnTo>
                    <a:pt x="62" y="117"/>
                  </a:lnTo>
                  <a:close/>
                  <a:moveTo>
                    <a:pt x="0" y="32"/>
                  </a:moveTo>
                  <a:cubicBezTo>
                    <a:pt x="0" y="12"/>
                    <a:pt x="14" y="0"/>
                    <a:pt x="3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6" y="0"/>
                    <a:pt x="190" y="29"/>
                    <a:pt x="190" y="73"/>
                  </a:cubicBezTo>
                  <a:cubicBezTo>
                    <a:pt x="190" y="102"/>
                    <a:pt x="178" y="122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87" y="140"/>
                    <a:pt x="215" y="170"/>
                    <a:pt x="215" y="206"/>
                  </a:cubicBezTo>
                  <a:cubicBezTo>
                    <a:pt x="215" y="264"/>
                    <a:pt x="176" y="296"/>
                    <a:pt x="119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14" y="296"/>
                    <a:pt x="0" y="284"/>
                    <a:pt x="0" y="26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44026E-18CA-4637-A567-D84159BE065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24" y="1227"/>
              <a:ext cx="164" cy="177"/>
            </a:xfrm>
            <a:custGeom>
              <a:avLst/>
              <a:gdLst>
                <a:gd name="T0" fmla="*/ 221 w 286"/>
                <a:gd name="T1" fmla="*/ 153 h 306"/>
                <a:gd name="T2" fmla="*/ 143 w 286"/>
                <a:gd name="T3" fmla="*/ 58 h 306"/>
                <a:gd name="T4" fmla="*/ 65 w 286"/>
                <a:gd name="T5" fmla="*/ 153 h 306"/>
                <a:gd name="T6" fmla="*/ 143 w 286"/>
                <a:gd name="T7" fmla="*/ 248 h 306"/>
                <a:gd name="T8" fmla="*/ 221 w 286"/>
                <a:gd name="T9" fmla="*/ 153 h 306"/>
                <a:gd name="T10" fmla="*/ 0 w 286"/>
                <a:gd name="T11" fmla="*/ 153 h 306"/>
                <a:gd name="T12" fmla="*/ 143 w 286"/>
                <a:gd name="T13" fmla="*/ 0 h 306"/>
                <a:gd name="T14" fmla="*/ 286 w 286"/>
                <a:gd name="T15" fmla="*/ 153 h 306"/>
                <a:gd name="T16" fmla="*/ 143 w 286"/>
                <a:gd name="T17" fmla="*/ 306 h 306"/>
                <a:gd name="T18" fmla="*/ 0 w 286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306">
                  <a:moveTo>
                    <a:pt x="221" y="153"/>
                  </a:moveTo>
                  <a:cubicBezTo>
                    <a:pt x="221" y="103"/>
                    <a:pt x="195" y="58"/>
                    <a:pt x="143" y="58"/>
                  </a:cubicBezTo>
                  <a:cubicBezTo>
                    <a:pt x="91" y="58"/>
                    <a:pt x="65" y="103"/>
                    <a:pt x="65" y="153"/>
                  </a:cubicBezTo>
                  <a:cubicBezTo>
                    <a:pt x="65" y="204"/>
                    <a:pt x="90" y="248"/>
                    <a:pt x="143" y="248"/>
                  </a:cubicBezTo>
                  <a:cubicBezTo>
                    <a:pt x="196" y="248"/>
                    <a:pt x="221" y="204"/>
                    <a:pt x="221" y="153"/>
                  </a:cubicBezTo>
                  <a:moveTo>
                    <a:pt x="0" y="153"/>
                  </a:moveTo>
                  <a:cubicBezTo>
                    <a:pt x="0" y="67"/>
                    <a:pt x="59" y="0"/>
                    <a:pt x="143" y="0"/>
                  </a:cubicBezTo>
                  <a:cubicBezTo>
                    <a:pt x="227" y="0"/>
                    <a:pt x="286" y="69"/>
                    <a:pt x="286" y="153"/>
                  </a:cubicBezTo>
                  <a:cubicBezTo>
                    <a:pt x="286" y="239"/>
                    <a:pt x="228" y="306"/>
                    <a:pt x="143" y="306"/>
                  </a:cubicBezTo>
                  <a:cubicBezTo>
                    <a:pt x="59" y="306"/>
                    <a:pt x="0" y="239"/>
                    <a:pt x="0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0002F3CA-3991-4491-B73B-8925D520E3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03" y="1229"/>
              <a:ext cx="147" cy="174"/>
            </a:xfrm>
            <a:custGeom>
              <a:avLst/>
              <a:gdLst>
                <a:gd name="T0" fmla="*/ 0 w 254"/>
                <a:gd name="T1" fmla="*/ 32 h 300"/>
                <a:gd name="T2" fmla="*/ 31 w 254"/>
                <a:gd name="T3" fmla="*/ 0 h 300"/>
                <a:gd name="T4" fmla="*/ 62 w 254"/>
                <a:gd name="T5" fmla="*/ 32 h 300"/>
                <a:gd name="T6" fmla="*/ 62 w 254"/>
                <a:gd name="T7" fmla="*/ 120 h 300"/>
                <a:gd name="T8" fmla="*/ 192 w 254"/>
                <a:gd name="T9" fmla="*/ 120 h 300"/>
                <a:gd name="T10" fmla="*/ 192 w 254"/>
                <a:gd name="T11" fmla="*/ 32 h 300"/>
                <a:gd name="T12" fmla="*/ 223 w 254"/>
                <a:gd name="T13" fmla="*/ 0 h 300"/>
                <a:gd name="T14" fmla="*/ 254 w 254"/>
                <a:gd name="T15" fmla="*/ 32 h 300"/>
                <a:gd name="T16" fmla="*/ 254 w 254"/>
                <a:gd name="T17" fmla="*/ 268 h 300"/>
                <a:gd name="T18" fmla="*/ 223 w 254"/>
                <a:gd name="T19" fmla="*/ 300 h 300"/>
                <a:gd name="T20" fmla="*/ 192 w 254"/>
                <a:gd name="T21" fmla="*/ 268 h 300"/>
                <a:gd name="T22" fmla="*/ 192 w 254"/>
                <a:gd name="T23" fmla="*/ 177 h 300"/>
                <a:gd name="T24" fmla="*/ 62 w 254"/>
                <a:gd name="T25" fmla="*/ 177 h 300"/>
                <a:gd name="T26" fmla="*/ 62 w 254"/>
                <a:gd name="T27" fmla="*/ 268 h 300"/>
                <a:gd name="T28" fmla="*/ 31 w 254"/>
                <a:gd name="T29" fmla="*/ 300 h 300"/>
                <a:gd name="T30" fmla="*/ 0 w 254"/>
                <a:gd name="T31" fmla="*/ 268 h 300"/>
                <a:gd name="T32" fmla="*/ 0 w 254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1"/>
                    <a:pt x="205" y="0"/>
                    <a:pt x="223" y="0"/>
                  </a:cubicBezTo>
                  <a:cubicBezTo>
                    <a:pt x="241" y="0"/>
                    <a:pt x="254" y="11"/>
                    <a:pt x="254" y="32"/>
                  </a:cubicBezTo>
                  <a:cubicBezTo>
                    <a:pt x="254" y="268"/>
                    <a:pt x="254" y="268"/>
                    <a:pt x="254" y="268"/>
                  </a:cubicBezTo>
                  <a:cubicBezTo>
                    <a:pt x="254" y="289"/>
                    <a:pt x="241" y="300"/>
                    <a:pt x="223" y="300"/>
                  </a:cubicBezTo>
                  <a:cubicBezTo>
                    <a:pt x="205" y="300"/>
                    <a:pt x="192" y="289"/>
                    <a:pt x="192" y="26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62" y="177"/>
                    <a:pt x="62" y="177"/>
                    <a:pt x="62" y="177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B4A1A1EC-8DA6-454B-85CE-FE46B3BBEC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72" y="1227"/>
              <a:ext cx="96" cy="171"/>
            </a:xfrm>
            <a:custGeom>
              <a:avLst/>
              <a:gdLst>
                <a:gd name="T0" fmla="*/ 0 w 168"/>
                <a:gd name="T1" fmla="*/ 36 h 296"/>
                <a:gd name="T2" fmla="*/ 32 w 168"/>
                <a:gd name="T3" fmla="*/ 0 h 296"/>
                <a:gd name="T4" fmla="*/ 135 w 168"/>
                <a:gd name="T5" fmla="*/ 0 h 296"/>
                <a:gd name="T6" fmla="*/ 164 w 168"/>
                <a:gd name="T7" fmla="*/ 29 h 296"/>
                <a:gd name="T8" fmla="*/ 135 w 168"/>
                <a:gd name="T9" fmla="*/ 58 h 296"/>
                <a:gd name="T10" fmla="*/ 62 w 168"/>
                <a:gd name="T11" fmla="*/ 58 h 296"/>
                <a:gd name="T12" fmla="*/ 62 w 168"/>
                <a:gd name="T13" fmla="*/ 118 h 296"/>
                <a:gd name="T14" fmla="*/ 130 w 168"/>
                <a:gd name="T15" fmla="*/ 118 h 296"/>
                <a:gd name="T16" fmla="*/ 160 w 168"/>
                <a:gd name="T17" fmla="*/ 147 h 296"/>
                <a:gd name="T18" fmla="*/ 130 w 168"/>
                <a:gd name="T19" fmla="*/ 175 h 296"/>
                <a:gd name="T20" fmla="*/ 62 w 168"/>
                <a:gd name="T21" fmla="*/ 175 h 296"/>
                <a:gd name="T22" fmla="*/ 62 w 168"/>
                <a:gd name="T23" fmla="*/ 239 h 296"/>
                <a:gd name="T24" fmla="*/ 139 w 168"/>
                <a:gd name="T25" fmla="*/ 239 h 296"/>
                <a:gd name="T26" fmla="*/ 168 w 168"/>
                <a:gd name="T27" fmla="*/ 267 h 296"/>
                <a:gd name="T28" fmla="*/ 139 w 168"/>
                <a:gd name="T29" fmla="*/ 296 h 296"/>
                <a:gd name="T30" fmla="*/ 32 w 168"/>
                <a:gd name="T31" fmla="*/ 296 h 296"/>
                <a:gd name="T32" fmla="*/ 0 w 168"/>
                <a:gd name="T33" fmla="*/ 265 h 296"/>
                <a:gd name="T34" fmla="*/ 0 w 168"/>
                <a:gd name="T35" fmla="*/ 3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6">
                  <a:moveTo>
                    <a:pt x="0" y="36"/>
                  </a:moveTo>
                  <a:cubicBezTo>
                    <a:pt x="0" y="16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4" y="14"/>
                    <a:pt x="164" y="29"/>
                  </a:cubicBezTo>
                  <a:cubicBezTo>
                    <a:pt x="164" y="43"/>
                    <a:pt x="154" y="58"/>
                    <a:pt x="135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50" y="118"/>
                    <a:pt x="160" y="132"/>
                    <a:pt x="160" y="147"/>
                  </a:cubicBezTo>
                  <a:cubicBezTo>
                    <a:pt x="160" y="161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139" y="239"/>
                    <a:pt x="139" y="239"/>
                    <a:pt x="139" y="239"/>
                  </a:cubicBezTo>
                  <a:cubicBezTo>
                    <a:pt x="159" y="239"/>
                    <a:pt x="168" y="253"/>
                    <a:pt x="168" y="267"/>
                  </a:cubicBezTo>
                  <a:cubicBezTo>
                    <a:pt x="168" y="281"/>
                    <a:pt x="158" y="296"/>
                    <a:pt x="139" y="296"/>
                  </a:cubicBezTo>
                  <a:cubicBezTo>
                    <a:pt x="32" y="296"/>
                    <a:pt x="32" y="296"/>
                    <a:pt x="32" y="296"/>
                  </a:cubicBezTo>
                  <a:cubicBezTo>
                    <a:pt x="13" y="296"/>
                    <a:pt x="0" y="283"/>
                    <a:pt x="0" y="265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9FF2008B-4588-4B94-8DE0-3C2C6D6368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77" y="1229"/>
              <a:ext cx="196" cy="174"/>
            </a:xfrm>
            <a:custGeom>
              <a:avLst/>
              <a:gdLst>
                <a:gd name="T0" fmla="*/ 39 w 341"/>
                <a:gd name="T1" fmla="*/ 32 h 300"/>
                <a:gd name="T2" fmla="*/ 80 w 341"/>
                <a:gd name="T3" fmla="*/ 0 h 300"/>
                <a:gd name="T4" fmla="*/ 121 w 341"/>
                <a:gd name="T5" fmla="*/ 30 h 300"/>
                <a:gd name="T6" fmla="*/ 170 w 341"/>
                <a:gd name="T7" fmla="*/ 194 h 300"/>
                <a:gd name="T8" fmla="*/ 171 w 341"/>
                <a:gd name="T9" fmla="*/ 194 h 300"/>
                <a:gd name="T10" fmla="*/ 220 w 341"/>
                <a:gd name="T11" fmla="*/ 30 h 300"/>
                <a:gd name="T12" fmla="*/ 261 w 341"/>
                <a:gd name="T13" fmla="*/ 0 h 300"/>
                <a:gd name="T14" fmla="*/ 302 w 341"/>
                <a:gd name="T15" fmla="*/ 32 h 300"/>
                <a:gd name="T16" fmla="*/ 341 w 341"/>
                <a:gd name="T17" fmla="*/ 263 h 300"/>
                <a:gd name="T18" fmla="*/ 341 w 341"/>
                <a:gd name="T19" fmla="*/ 270 h 300"/>
                <a:gd name="T20" fmla="*/ 311 w 341"/>
                <a:gd name="T21" fmla="*/ 300 h 300"/>
                <a:gd name="T22" fmla="*/ 279 w 341"/>
                <a:gd name="T23" fmla="*/ 271 h 300"/>
                <a:gd name="T24" fmla="*/ 254 w 341"/>
                <a:gd name="T25" fmla="*/ 102 h 300"/>
                <a:gd name="T26" fmla="*/ 253 w 341"/>
                <a:gd name="T27" fmla="*/ 102 h 300"/>
                <a:gd name="T28" fmla="*/ 204 w 341"/>
                <a:gd name="T29" fmla="*/ 276 h 300"/>
                <a:gd name="T30" fmla="*/ 170 w 341"/>
                <a:gd name="T31" fmla="*/ 300 h 300"/>
                <a:gd name="T32" fmla="*/ 137 w 341"/>
                <a:gd name="T33" fmla="*/ 276 h 300"/>
                <a:gd name="T34" fmla="*/ 87 w 341"/>
                <a:gd name="T35" fmla="*/ 102 h 300"/>
                <a:gd name="T36" fmla="*/ 87 w 341"/>
                <a:gd name="T37" fmla="*/ 102 h 300"/>
                <a:gd name="T38" fmla="*/ 62 w 341"/>
                <a:gd name="T39" fmla="*/ 271 h 300"/>
                <a:gd name="T40" fmla="*/ 30 w 341"/>
                <a:gd name="T41" fmla="*/ 300 h 300"/>
                <a:gd name="T42" fmla="*/ 0 w 341"/>
                <a:gd name="T43" fmla="*/ 270 h 300"/>
                <a:gd name="T44" fmla="*/ 0 w 341"/>
                <a:gd name="T45" fmla="*/ 263 h 300"/>
                <a:gd name="T46" fmla="*/ 39 w 341"/>
                <a:gd name="T47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300">
                  <a:moveTo>
                    <a:pt x="39" y="32"/>
                  </a:moveTo>
                  <a:cubicBezTo>
                    <a:pt x="41" y="17"/>
                    <a:pt x="58" y="0"/>
                    <a:pt x="80" y="0"/>
                  </a:cubicBezTo>
                  <a:cubicBezTo>
                    <a:pt x="100" y="0"/>
                    <a:pt x="117" y="15"/>
                    <a:pt x="121" y="30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4" y="15"/>
                    <a:pt x="241" y="0"/>
                    <a:pt x="261" y="0"/>
                  </a:cubicBezTo>
                  <a:cubicBezTo>
                    <a:pt x="283" y="0"/>
                    <a:pt x="299" y="17"/>
                    <a:pt x="302" y="32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1" y="266"/>
                    <a:pt x="341" y="268"/>
                    <a:pt x="341" y="270"/>
                  </a:cubicBezTo>
                  <a:cubicBezTo>
                    <a:pt x="341" y="289"/>
                    <a:pt x="328" y="300"/>
                    <a:pt x="311" y="300"/>
                  </a:cubicBezTo>
                  <a:cubicBezTo>
                    <a:pt x="290" y="300"/>
                    <a:pt x="282" y="291"/>
                    <a:pt x="279" y="271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3" y="102"/>
                    <a:pt x="253" y="102"/>
                    <a:pt x="253" y="102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1" y="286"/>
                    <a:pt x="193" y="300"/>
                    <a:pt x="170" y="300"/>
                  </a:cubicBezTo>
                  <a:cubicBezTo>
                    <a:pt x="148" y="300"/>
                    <a:pt x="140" y="286"/>
                    <a:pt x="137" y="276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59" y="291"/>
                    <a:pt x="51" y="300"/>
                    <a:pt x="30" y="300"/>
                  </a:cubicBezTo>
                  <a:cubicBezTo>
                    <a:pt x="13" y="300"/>
                    <a:pt x="0" y="289"/>
                    <a:pt x="0" y="270"/>
                  </a:cubicBezTo>
                  <a:cubicBezTo>
                    <a:pt x="0" y="268"/>
                    <a:pt x="0" y="266"/>
                    <a:pt x="0" y="263"/>
                  </a:cubicBezTo>
                  <a:lnTo>
                    <a:pt x="3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E524E33B-1643-41A4-8EC8-7F37409201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90" y="1229"/>
              <a:ext cx="36" cy="174"/>
            </a:xfrm>
            <a:custGeom>
              <a:avLst/>
              <a:gdLst>
                <a:gd name="T0" fmla="*/ 0 w 62"/>
                <a:gd name="T1" fmla="*/ 32 h 300"/>
                <a:gd name="T2" fmla="*/ 31 w 62"/>
                <a:gd name="T3" fmla="*/ 0 h 300"/>
                <a:gd name="T4" fmla="*/ 62 w 62"/>
                <a:gd name="T5" fmla="*/ 32 h 300"/>
                <a:gd name="T6" fmla="*/ 62 w 62"/>
                <a:gd name="T7" fmla="*/ 268 h 300"/>
                <a:gd name="T8" fmla="*/ 31 w 62"/>
                <a:gd name="T9" fmla="*/ 300 h 300"/>
                <a:gd name="T10" fmla="*/ 0 w 62"/>
                <a:gd name="T11" fmla="*/ 268 h 300"/>
                <a:gd name="T12" fmla="*/ 0 w 62"/>
                <a:gd name="T1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AB5C0EF1-F74B-468F-A5A5-31F7B4442E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37" y="1227"/>
              <a:ext cx="150" cy="176"/>
            </a:xfrm>
            <a:custGeom>
              <a:avLst/>
              <a:gdLst>
                <a:gd name="T0" fmla="*/ 91 w 260"/>
                <a:gd name="T1" fmla="*/ 185 h 303"/>
                <a:gd name="T2" fmla="*/ 170 w 260"/>
                <a:gd name="T3" fmla="*/ 185 h 303"/>
                <a:gd name="T4" fmla="*/ 131 w 260"/>
                <a:gd name="T5" fmla="*/ 65 h 303"/>
                <a:gd name="T6" fmla="*/ 131 w 260"/>
                <a:gd name="T7" fmla="*/ 65 h 303"/>
                <a:gd name="T8" fmla="*/ 91 w 260"/>
                <a:gd name="T9" fmla="*/ 185 h 303"/>
                <a:gd name="T10" fmla="*/ 87 w 260"/>
                <a:gd name="T11" fmla="*/ 35 h 303"/>
                <a:gd name="T12" fmla="*/ 131 w 260"/>
                <a:gd name="T13" fmla="*/ 0 h 303"/>
                <a:gd name="T14" fmla="*/ 175 w 260"/>
                <a:gd name="T15" fmla="*/ 35 h 303"/>
                <a:gd name="T16" fmla="*/ 257 w 260"/>
                <a:gd name="T17" fmla="*/ 260 h 303"/>
                <a:gd name="T18" fmla="*/ 260 w 260"/>
                <a:gd name="T19" fmla="*/ 276 h 303"/>
                <a:gd name="T20" fmla="*/ 231 w 260"/>
                <a:gd name="T21" fmla="*/ 303 h 303"/>
                <a:gd name="T22" fmla="*/ 201 w 260"/>
                <a:gd name="T23" fmla="*/ 282 h 303"/>
                <a:gd name="T24" fmla="*/ 189 w 260"/>
                <a:gd name="T25" fmla="*/ 243 h 303"/>
                <a:gd name="T26" fmla="*/ 73 w 260"/>
                <a:gd name="T27" fmla="*/ 243 h 303"/>
                <a:gd name="T28" fmla="*/ 61 w 260"/>
                <a:gd name="T29" fmla="*/ 281 h 303"/>
                <a:gd name="T30" fmla="*/ 31 w 260"/>
                <a:gd name="T31" fmla="*/ 303 h 303"/>
                <a:gd name="T32" fmla="*/ 0 w 260"/>
                <a:gd name="T33" fmla="*/ 274 h 303"/>
                <a:gd name="T34" fmla="*/ 3 w 260"/>
                <a:gd name="T35" fmla="*/ 260 h 303"/>
                <a:gd name="T36" fmla="*/ 87 w 260"/>
                <a:gd name="T37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303">
                  <a:moveTo>
                    <a:pt x="91" y="185"/>
                  </a:moveTo>
                  <a:cubicBezTo>
                    <a:pt x="170" y="185"/>
                    <a:pt x="170" y="185"/>
                    <a:pt x="170" y="18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lnTo>
                    <a:pt x="91" y="185"/>
                  </a:lnTo>
                  <a:close/>
                  <a:moveTo>
                    <a:pt x="87" y="35"/>
                  </a:moveTo>
                  <a:cubicBezTo>
                    <a:pt x="94" y="16"/>
                    <a:pt x="110" y="0"/>
                    <a:pt x="131" y="0"/>
                  </a:cubicBezTo>
                  <a:cubicBezTo>
                    <a:pt x="153" y="0"/>
                    <a:pt x="168" y="15"/>
                    <a:pt x="175" y="35"/>
                  </a:cubicBezTo>
                  <a:cubicBezTo>
                    <a:pt x="257" y="260"/>
                    <a:pt x="257" y="260"/>
                    <a:pt x="257" y="260"/>
                  </a:cubicBezTo>
                  <a:cubicBezTo>
                    <a:pt x="259" y="267"/>
                    <a:pt x="260" y="273"/>
                    <a:pt x="260" y="276"/>
                  </a:cubicBezTo>
                  <a:cubicBezTo>
                    <a:pt x="260" y="292"/>
                    <a:pt x="247" y="303"/>
                    <a:pt x="231" y="303"/>
                  </a:cubicBezTo>
                  <a:cubicBezTo>
                    <a:pt x="214" y="303"/>
                    <a:pt x="205" y="294"/>
                    <a:pt x="201" y="282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57" y="294"/>
                    <a:pt x="48" y="303"/>
                    <a:pt x="31" y="303"/>
                  </a:cubicBezTo>
                  <a:cubicBezTo>
                    <a:pt x="14" y="303"/>
                    <a:pt x="0" y="291"/>
                    <a:pt x="0" y="274"/>
                  </a:cubicBezTo>
                  <a:cubicBezTo>
                    <a:pt x="0" y="268"/>
                    <a:pt x="2" y="263"/>
                    <a:pt x="3" y="260"/>
                  </a:cubicBezTo>
                  <a:lnTo>
                    <a:pt x="8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B192B32D-275B-4C9F-925E-E5F492E67A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93" y="1435"/>
              <a:ext cx="97" cy="171"/>
            </a:xfrm>
            <a:custGeom>
              <a:avLst/>
              <a:gdLst>
                <a:gd name="T0" fmla="*/ 0 w 168"/>
                <a:gd name="T1" fmla="*/ 36 h 295"/>
                <a:gd name="T2" fmla="*/ 32 w 168"/>
                <a:gd name="T3" fmla="*/ 0 h 295"/>
                <a:gd name="T4" fmla="*/ 135 w 168"/>
                <a:gd name="T5" fmla="*/ 0 h 295"/>
                <a:gd name="T6" fmla="*/ 165 w 168"/>
                <a:gd name="T7" fmla="*/ 28 h 295"/>
                <a:gd name="T8" fmla="*/ 135 w 168"/>
                <a:gd name="T9" fmla="*/ 57 h 295"/>
                <a:gd name="T10" fmla="*/ 62 w 168"/>
                <a:gd name="T11" fmla="*/ 57 h 295"/>
                <a:gd name="T12" fmla="*/ 62 w 168"/>
                <a:gd name="T13" fmla="*/ 117 h 295"/>
                <a:gd name="T14" fmla="*/ 130 w 168"/>
                <a:gd name="T15" fmla="*/ 117 h 295"/>
                <a:gd name="T16" fmla="*/ 161 w 168"/>
                <a:gd name="T17" fmla="*/ 146 h 295"/>
                <a:gd name="T18" fmla="*/ 130 w 168"/>
                <a:gd name="T19" fmla="*/ 175 h 295"/>
                <a:gd name="T20" fmla="*/ 62 w 168"/>
                <a:gd name="T21" fmla="*/ 175 h 295"/>
                <a:gd name="T22" fmla="*/ 62 w 168"/>
                <a:gd name="T23" fmla="*/ 238 h 295"/>
                <a:gd name="T24" fmla="*/ 139 w 168"/>
                <a:gd name="T25" fmla="*/ 238 h 295"/>
                <a:gd name="T26" fmla="*/ 168 w 168"/>
                <a:gd name="T27" fmla="*/ 266 h 295"/>
                <a:gd name="T28" fmla="*/ 139 w 168"/>
                <a:gd name="T29" fmla="*/ 295 h 295"/>
                <a:gd name="T30" fmla="*/ 32 w 168"/>
                <a:gd name="T31" fmla="*/ 295 h 295"/>
                <a:gd name="T32" fmla="*/ 0 w 168"/>
                <a:gd name="T33" fmla="*/ 264 h 295"/>
                <a:gd name="T34" fmla="*/ 0 w 168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5">
                  <a:moveTo>
                    <a:pt x="0" y="36"/>
                  </a:moveTo>
                  <a:cubicBezTo>
                    <a:pt x="0" y="15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8" y="252"/>
                    <a:pt x="168" y="266"/>
                  </a:cubicBezTo>
                  <a:cubicBezTo>
                    <a:pt x="168" y="280"/>
                    <a:pt x="158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FFAE2C7D-3B29-4D4F-A9EB-23D0FA9257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03" y="1433"/>
              <a:ext cx="144" cy="174"/>
            </a:xfrm>
            <a:custGeom>
              <a:avLst/>
              <a:gdLst>
                <a:gd name="T0" fmla="*/ 0 w 251"/>
                <a:gd name="T1" fmla="*/ 32 h 300"/>
                <a:gd name="T2" fmla="*/ 31 w 251"/>
                <a:gd name="T3" fmla="*/ 0 h 300"/>
                <a:gd name="T4" fmla="*/ 57 w 251"/>
                <a:gd name="T5" fmla="*/ 14 h 300"/>
                <a:gd name="T6" fmla="*/ 188 w 251"/>
                <a:gd name="T7" fmla="*/ 189 h 300"/>
                <a:gd name="T8" fmla="*/ 189 w 251"/>
                <a:gd name="T9" fmla="*/ 189 h 300"/>
                <a:gd name="T10" fmla="*/ 189 w 251"/>
                <a:gd name="T11" fmla="*/ 32 h 300"/>
                <a:gd name="T12" fmla="*/ 220 w 251"/>
                <a:gd name="T13" fmla="*/ 0 h 300"/>
                <a:gd name="T14" fmla="*/ 251 w 251"/>
                <a:gd name="T15" fmla="*/ 32 h 300"/>
                <a:gd name="T16" fmla="*/ 251 w 251"/>
                <a:gd name="T17" fmla="*/ 268 h 300"/>
                <a:gd name="T18" fmla="*/ 220 w 251"/>
                <a:gd name="T19" fmla="*/ 300 h 300"/>
                <a:gd name="T20" fmla="*/ 194 w 251"/>
                <a:gd name="T21" fmla="*/ 287 h 300"/>
                <a:gd name="T22" fmla="*/ 63 w 251"/>
                <a:gd name="T23" fmla="*/ 113 h 300"/>
                <a:gd name="T24" fmla="*/ 62 w 251"/>
                <a:gd name="T25" fmla="*/ 113 h 300"/>
                <a:gd name="T26" fmla="*/ 62 w 251"/>
                <a:gd name="T27" fmla="*/ 268 h 300"/>
                <a:gd name="T28" fmla="*/ 31 w 251"/>
                <a:gd name="T29" fmla="*/ 300 h 300"/>
                <a:gd name="T30" fmla="*/ 0 w 251"/>
                <a:gd name="T31" fmla="*/ 268 h 300"/>
                <a:gd name="T32" fmla="*/ 0 w 251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0">
                  <a:moveTo>
                    <a:pt x="0" y="32"/>
                  </a:moveTo>
                  <a:cubicBezTo>
                    <a:pt x="0" y="12"/>
                    <a:pt x="13" y="0"/>
                    <a:pt x="31" y="0"/>
                  </a:cubicBezTo>
                  <a:cubicBezTo>
                    <a:pt x="39" y="0"/>
                    <a:pt x="51" y="6"/>
                    <a:pt x="57" y="14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9" y="189"/>
                    <a:pt x="189" y="189"/>
                    <a:pt x="189" y="189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9" y="12"/>
                    <a:pt x="202" y="0"/>
                    <a:pt x="220" y="0"/>
                  </a:cubicBezTo>
                  <a:cubicBezTo>
                    <a:pt x="238" y="0"/>
                    <a:pt x="251" y="12"/>
                    <a:pt x="251" y="32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1" y="289"/>
                    <a:pt x="238" y="300"/>
                    <a:pt x="220" y="300"/>
                  </a:cubicBezTo>
                  <a:cubicBezTo>
                    <a:pt x="212" y="300"/>
                    <a:pt x="200" y="294"/>
                    <a:pt x="194" y="287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DEFBBF40-AF8D-446E-9DA4-124E8AE76C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68" y="1435"/>
              <a:ext cx="97" cy="171"/>
            </a:xfrm>
            <a:custGeom>
              <a:avLst/>
              <a:gdLst>
                <a:gd name="T0" fmla="*/ 0 w 169"/>
                <a:gd name="T1" fmla="*/ 36 h 295"/>
                <a:gd name="T2" fmla="*/ 33 w 169"/>
                <a:gd name="T3" fmla="*/ 0 h 295"/>
                <a:gd name="T4" fmla="*/ 135 w 169"/>
                <a:gd name="T5" fmla="*/ 0 h 295"/>
                <a:gd name="T6" fmla="*/ 165 w 169"/>
                <a:gd name="T7" fmla="*/ 28 h 295"/>
                <a:gd name="T8" fmla="*/ 135 w 169"/>
                <a:gd name="T9" fmla="*/ 57 h 295"/>
                <a:gd name="T10" fmla="*/ 62 w 169"/>
                <a:gd name="T11" fmla="*/ 57 h 295"/>
                <a:gd name="T12" fmla="*/ 62 w 169"/>
                <a:gd name="T13" fmla="*/ 117 h 295"/>
                <a:gd name="T14" fmla="*/ 130 w 169"/>
                <a:gd name="T15" fmla="*/ 117 h 295"/>
                <a:gd name="T16" fmla="*/ 161 w 169"/>
                <a:gd name="T17" fmla="*/ 146 h 295"/>
                <a:gd name="T18" fmla="*/ 130 w 169"/>
                <a:gd name="T19" fmla="*/ 175 h 295"/>
                <a:gd name="T20" fmla="*/ 62 w 169"/>
                <a:gd name="T21" fmla="*/ 175 h 295"/>
                <a:gd name="T22" fmla="*/ 62 w 169"/>
                <a:gd name="T23" fmla="*/ 238 h 295"/>
                <a:gd name="T24" fmla="*/ 139 w 169"/>
                <a:gd name="T25" fmla="*/ 238 h 295"/>
                <a:gd name="T26" fmla="*/ 169 w 169"/>
                <a:gd name="T27" fmla="*/ 266 h 295"/>
                <a:gd name="T28" fmla="*/ 139 w 169"/>
                <a:gd name="T29" fmla="*/ 295 h 295"/>
                <a:gd name="T30" fmla="*/ 32 w 169"/>
                <a:gd name="T31" fmla="*/ 295 h 295"/>
                <a:gd name="T32" fmla="*/ 0 w 169"/>
                <a:gd name="T33" fmla="*/ 264 h 295"/>
                <a:gd name="T34" fmla="*/ 0 w 169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95">
                  <a:moveTo>
                    <a:pt x="0" y="36"/>
                  </a:moveTo>
                  <a:cubicBezTo>
                    <a:pt x="0" y="15"/>
                    <a:pt x="11" y="0"/>
                    <a:pt x="3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9" y="252"/>
                    <a:pt x="169" y="266"/>
                  </a:cubicBezTo>
                  <a:cubicBezTo>
                    <a:pt x="169" y="280"/>
                    <a:pt x="159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D37F468E-8FA0-4CBD-8952-8E469F1A1B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8" y="1435"/>
              <a:ext cx="122" cy="172"/>
            </a:xfrm>
            <a:custGeom>
              <a:avLst/>
              <a:gdLst>
                <a:gd name="T0" fmla="*/ 63 w 211"/>
                <a:gd name="T1" fmla="*/ 130 h 297"/>
                <a:gd name="T2" fmla="*/ 105 w 211"/>
                <a:gd name="T3" fmla="*/ 130 h 297"/>
                <a:gd name="T4" fmla="*/ 144 w 211"/>
                <a:gd name="T5" fmla="*/ 93 h 297"/>
                <a:gd name="T6" fmla="*/ 105 w 211"/>
                <a:gd name="T7" fmla="*/ 57 h 297"/>
                <a:gd name="T8" fmla="*/ 63 w 211"/>
                <a:gd name="T9" fmla="*/ 57 h 297"/>
                <a:gd name="T10" fmla="*/ 63 w 211"/>
                <a:gd name="T11" fmla="*/ 130 h 297"/>
                <a:gd name="T12" fmla="*/ 0 w 211"/>
                <a:gd name="T13" fmla="*/ 32 h 297"/>
                <a:gd name="T14" fmla="*/ 32 w 211"/>
                <a:gd name="T15" fmla="*/ 0 h 297"/>
                <a:gd name="T16" fmla="*/ 105 w 211"/>
                <a:gd name="T17" fmla="*/ 0 h 297"/>
                <a:gd name="T18" fmla="*/ 209 w 211"/>
                <a:gd name="T19" fmla="*/ 93 h 297"/>
                <a:gd name="T20" fmla="*/ 132 w 211"/>
                <a:gd name="T21" fmla="*/ 172 h 297"/>
                <a:gd name="T22" fmla="*/ 202 w 211"/>
                <a:gd name="T23" fmla="*/ 247 h 297"/>
                <a:gd name="T24" fmla="*/ 211 w 211"/>
                <a:gd name="T25" fmla="*/ 265 h 297"/>
                <a:gd name="T26" fmla="*/ 179 w 211"/>
                <a:gd name="T27" fmla="*/ 297 h 297"/>
                <a:gd name="T28" fmla="*/ 155 w 211"/>
                <a:gd name="T29" fmla="*/ 287 h 297"/>
                <a:gd name="T30" fmla="*/ 63 w 211"/>
                <a:gd name="T31" fmla="*/ 175 h 297"/>
                <a:gd name="T32" fmla="*/ 63 w 211"/>
                <a:gd name="T33" fmla="*/ 175 h 297"/>
                <a:gd name="T34" fmla="*/ 63 w 211"/>
                <a:gd name="T35" fmla="*/ 265 h 297"/>
                <a:gd name="T36" fmla="*/ 31 w 211"/>
                <a:gd name="T37" fmla="*/ 297 h 297"/>
                <a:gd name="T38" fmla="*/ 0 w 211"/>
                <a:gd name="T39" fmla="*/ 265 h 297"/>
                <a:gd name="T40" fmla="*/ 0 w 211"/>
                <a:gd name="T41" fmla="*/ 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297">
                  <a:moveTo>
                    <a:pt x="63" y="130"/>
                  </a:moveTo>
                  <a:cubicBezTo>
                    <a:pt x="105" y="130"/>
                    <a:pt x="105" y="130"/>
                    <a:pt x="105" y="130"/>
                  </a:cubicBezTo>
                  <a:cubicBezTo>
                    <a:pt x="128" y="130"/>
                    <a:pt x="144" y="116"/>
                    <a:pt x="144" y="93"/>
                  </a:cubicBezTo>
                  <a:cubicBezTo>
                    <a:pt x="144" y="70"/>
                    <a:pt x="128" y="57"/>
                    <a:pt x="105" y="57"/>
                  </a:cubicBezTo>
                  <a:cubicBezTo>
                    <a:pt x="63" y="57"/>
                    <a:pt x="63" y="57"/>
                    <a:pt x="63" y="57"/>
                  </a:cubicBezTo>
                  <a:lnTo>
                    <a:pt x="63" y="130"/>
                  </a:lnTo>
                  <a:close/>
                  <a:moveTo>
                    <a:pt x="0" y="32"/>
                  </a:moveTo>
                  <a:cubicBezTo>
                    <a:pt x="0" y="12"/>
                    <a:pt x="11" y="0"/>
                    <a:pt x="3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69" y="0"/>
                    <a:pt x="209" y="28"/>
                    <a:pt x="209" y="93"/>
                  </a:cubicBezTo>
                  <a:cubicBezTo>
                    <a:pt x="209" y="139"/>
                    <a:pt x="174" y="165"/>
                    <a:pt x="132" y="172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208" y="253"/>
                    <a:pt x="211" y="260"/>
                    <a:pt x="211" y="265"/>
                  </a:cubicBezTo>
                  <a:cubicBezTo>
                    <a:pt x="211" y="282"/>
                    <a:pt x="198" y="297"/>
                    <a:pt x="179" y="297"/>
                  </a:cubicBezTo>
                  <a:cubicBezTo>
                    <a:pt x="172" y="297"/>
                    <a:pt x="162" y="294"/>
                    <a:pt x="155" y="287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86"/>
                    <a:pt x="49" y="297"/>
                    <a:pt x="31" y="297"/>
                  </a:cubicBezTo>
                  <a:cubicBezTo>
                    <a:pt x="14" y="297"/>
                    <a:pt x="0" y="286"/>
                    <a:pt x="0" y="265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3" name="Freeform 17">
              <a:extLst>
                <a:ext uri="{FF2B5EF4-FFF2-40B4-BE49-F238E27FC236}">
                  <a16:creationId xmlns:a16="http://schemas.microsoft.com/office/drawing/2014/main" id="{43E1932D-20DD-4224-A58A-86B7E87F97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04" y="1432"/>
              <a:ext cx="161" cy="177"/>
            </a:xfrm>
            <a:custGeom>
              <a:avLst/>
              <a:gdLst>
                <a:gd name="T0" fmla="*/ 242 w 278"/>
                <a:gd name="T1" fmla="*/ 125 h 305"/>
                <a:gd name="T2" fmla="*/ 278 w 278"/>
                <a:gd name="T3" fmla="*/ 165 h 305"/>
                <a:gd name="T4" fmla="*/ 143 w 278"/>
                <a:gd name="T5" fmla="*/ 305 h 305"/>
                <a:gd name="T6" fmla="*/ 0 w 278"/>
                <a:gd name="T7" fmla="*/ 152 h 305"/>
                <a:gd name="T8" fmla="*/ 143 w 278"/>
                <a:gd name="T9" fmla="*/ 0 h 305"/>
                <a:gd name="T10" fmla="*/ 257 w 278"/>
                <a:gd name="T11" fmla="*/ 58 h 305"/>
                <a:gd name="T12" fmla="*/ 231 w 278"/>
                <a:gd name="T13" fmla="*/ 87 h 305"/>
                <a:gd name="T14" fmla="*/ 143 w 278"/>
                <a:gd name="T15" fmla="*/ 57 h 305"/>
                <a:gd name="T16" fmla="*/ 65 w 278"/>
                <a:gd name="T17" fmla="*/ 152 h 305"/>
                <a:gd name="T18" fmla="*/ 143 w 278"/>
                <a:gd name="T19" fmla="*/ 248 h 305"/>
                <a:gd name="T20" fmla="*/ 214 w 278"/>
                <a:gd name="T21" fmla="*/ 182 h 305"/>
                <a:gd name="T22" fmla="*/ 171 w 278"/>
                <a:gd name="T23" fmla="*/ 182 h 305"/>
                <a:gd name="T24" fmla="*/ 142 w 278"/>
                <a:gd name="T25" fmla="*/ 153 h 305"/>
                <a:gd name="T26" fmla="*/ 171 w 278"/>
                <a:gd name="T27" fmla="*/ 125 h 305"/>
                <a:gd name="T28" fmla="*/ 242 w 278"/>
                <a:gd name="T29" fmla="*/ 12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" h="305">
                  <a:moveTo>
                    <a:pt x="242" y="125"/>
                  </a:moveTo>
                  <a:cubicBezTo>
                    <a:pt x="268" y="125"/>
                    <a:pt x="278" y="138"/>
                    <a:pt x="278" y="165"/>
                  </a:cubicBezTo>
                  <a:cubicBezTo>
                    <a:pt x="278" y="245"/>
                    <a:pt x="226" y="305"/>
                    <a:pt x="143" y="305"/>
                  </a:cubicBezTo>
                  <a:cubicBezTo>
                    <a:pt x="59" y="305"/>
                    <a:pt x="0" y="238"/>
                    <a:pt x="0" y="152"/>
                  </a:cubicBezTo>
                  <a:cubicBezTo>
                    <a:pt x="0" y="66"/>
                    <a:pt x="58" y="0"/>
                    <a:pt x="143" y="0"/>
                  </a:cubicBezTo>
                  <a:cubicBezTo>
                    <a:pt x="206" y="0"/>
                    <a:pt x="257" y="29"/>
                    <a:pt x="257" y="58"/>
                  </a:cubicBezTo>
                  <a:cubicBezTo>
                    <a:pt x="257" y="76"/>
                    <a:pt x="246" y="87"/>
                    <a:pt x="231" y="87"/>
                  </a:cubicBezTo>
                  <a:cubicBezTo>
                    <a:pt x="203" y="87"/>
                    <a:pt x="197" y="57"/>
                    <a:pt x="143" y="57"/>
                  </a:cubicBezTo>
                  <a:cubicBezTo>
                    <a:pt x="91" y="57"/>
                    <a:pt x="65" y="102"/>
                    <a:pt x="65" y="152"/>
                  </a:cubicBezTo>
                  <a:cubicBezTo>
                    <a:pt x="65" y="203"/>
                    <a:pt x="90" y="248"/>
                    <a:pt x="143" y="248"/>
                  </a:cubicBezTo>
                  <a:cubicBezTo>
                    <a:pt x="176" y="248"/>
                    <a:pt x="214" y="229"/>
                    <a:pt x="214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54" y="182"/>
                    <a:pt x="142" y="170"/>
                    <a:pt x="142" y="153"/>
                  </a:cubicBezTo>
                  <a:cubicBezTo>
                    <a:pt x="142" y="136"/>
                    <a:pt x="155" y="125"/>
                    <a:pt x="171" y="125"/>
                  </a:cubicBezTo>
                  <a:lnTo>
                    <a:pt x="242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5A776CC6-AA98-485F-A11E-84F38E3B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66" y="1433"/>
              <a:ext cx="133" cy="174"/>
            </a:xfrm>
            <a:custGeom>
              <a:avLst/>
              <a:gdLst>
                <a:gd name="T0" fmla="*/ 84 w 231"/>
                <a:gd name="T1" fmla="*/ 159 h 300"/>
                <a:gd name="T2" fmla="*/ 6 w 231"/>
                <a:gd name="T3" fmla="*/ 49 h 300"/>
                <a:gd name="T4" fmla="*/ 0 w 231"/>
                <a:gd name="T5" fmla="*/ 30 h 300"/>
                <a:gd name="T6" fmla="*/ 30 w 231"/>
                <a:gd name="T7" fmla="*/ 0 h 300"/>
                <a:gd name="T8" fmla="*/ 56 w 231"/>
                <a:gd name="T9" fmla="*/ 12 h 300"/>
                <a:gd name="T10" fmla="*/ 115 w 231"/>
                <a:gd name="T11" fmla="*/ 99 h 300"/>
                <a:gd name="T12" fmla="*/ 175 w 231"/>
                <a:gd name="T13" fmla="*/ 12 h 300"/>
                <a:gd name="T14" fmla="*/ 201 w 231"/>
                <a:gd name="T15" fmla="*/ 0 h 300"/>
                <a:gd name="T16" fmla="*/ 231 w 231"/>
                <a:gd name="T17" fmla="*/ 30 h 300"/>
                <a:gd name="T18" fmla="*/ 225 w 231"/>
                <a:gd name="T19" fmla="*/ 49 h 300"/>
                <a:gd name="T20" fmla="*/ 147 w 231"/>
                <a:gd name="T21" fmla="*/ 159 h 300"/>
                <a:gd name="T22" fmla="*/ 147 w 231"/>
                <a:gd name="T23" fmla="*/ 270 h 300"/>
                <a:gd name="T24" fmla="*/ 115 w 231"/>
                <a:gd name="T25" fmla="*/ 300 h 300"/>
                <a:gd name="T26" fmla="*/ 84 w 231"/>
                <a:gd name="T27" fmla="*/ 270 h 300"/>
                <a:gd name="T28" fmla="*/ 84 w 231"/>
                <a:gd name="T29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00">
                  <a:moveTo>
                    <a:pt x="84" y="15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2" y="44"/>
                    <a:pt x="0" y="37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50" y="5"/>
                    <a:pt x="56" y="12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81" y="5"/>
                    <a:pt x="190" y="0"/>
                    <a:pt x="201" y="0"/>
                  </a:cubicBezTo>
                  <a:cubicBezTo>
                    <a:pt x="218" y="0"/>
                    <a:pt x="231" y="14"/>
                    <a:pt x="231" y="30"/>
                  </a:cubicBezTo>
                  <a:cubicBezTo>
                    <a:pt x="231" y="37"/>
                    <a:pt x="229" y="44"/>
                    <a:pt x="225" y="4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270"/>
                    <a:pt x="147" y="270"/>
                    <a:pt x="147" y="270"/>
                  </a:cubicBezTo>
                  <a:cubicBezTo>
                    <a:pt x="147" y="285"/>
                    <a:pt x="137" y="300"/>
                    <a:pt x="115" y="300"/>
                  </a:cubicBezTo>
                  <a:cubicBezTo>
                    <a:pt x="93" y="300"/>
                    <a:pt x="84" y="285"/>
                    <a:pt x="84" y="270"/>
                  </a:cubicBezTo>
                  <a:lnTo>
                    <a:pt x="84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</p:spTree>
    <p:extLst>
      <p:ext uri="{BB962C8B-B14F-4D97-AF65-F5344CB8AC3E}">
        <p14:creationId xmlns:p14="http://schemas.microsoft.com/office/powerpoint/2010/main" val="1247051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Světlý / Krátk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82" y="1039656"/>
            <a:ext cx="4839194" cy="1932480"/>
            <a:chOff x="-669" y="942958"/>
            <a:chExt cx="457551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69" y="961125"/>
              <a:ext cx="3256780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9" y="1387511"/>
            <a:ext cx="334993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47669" y="2426579"/>
            <a:ext cx="334993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grpSp>
        <p:nvGrpSpPr>
          <p:cNvPr id="30" name="Skupina 29">
            <a:extLst>
              <a:ext uri="{FF2B5EF4-FFF2-40B4-BE49-F238E27FC236}">
                <a16:creationId xmlns:a16="http://schemas.microsoft.com/office/drawing/2014/main" id="{B0FDC7A3-4DA1-4638-BE9D-7A37B2D4685D}"/>
              </a:ext>
            </a:extLst>
          </p:cNvPr>
          <p:cNvGrpSpPr/>
          <p:nvPr userDrawn="1"/>
        </p:nvGrpSpPr>
        <p:grpSpPr>
          <a:xfrm>
            <a:off x="8200476" y="6542956"/>
            <a:ext cx="1940484" cy="505731"/>
            <a:chOff x="2197100" y="1062038"/>
            <a:chExt cx="1050925" cy="290513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E2EEA77E-E69C-4D37-8220-D37A0E6764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7100" y="1062038"/>
              <a:ext cx="323850" cy="290513"/>
            </a:xfrm>
            <a:custGeom>
              <a:avLst/>
              <a:gdLst>
                <a:gd name="T0" fmla="*/ 53 w 105"/>
                <a:gd name="T1" fmla="*/ 16 h 95"/>
                <a:gd name="T2" fmla="*/ 93 w 105"/>
                <a:gd name="T3" fmla="*/ 46 h 95"/>
                <a:gd name="T4" fmla="*/ 93 w 105"/>
                <a:gd name="T5" fmla="*/ 46 h 95"/>
                <a:gd name="T6" fmla="*/ 103 w 105"/>
                <a:gd name="T7" fmla="*/ 45 h 95"/>
                <a:gd name="T8" fmla="*/ 102 w 105"/>
                <a:gd name="T9" fmla="*/ 35 h 95"/>
                <a:gd name="T10" fmla="*/ 57 w 105"/>
                <a:gd name="T11" fmla="*/ 2 h 95"/>
                <a:gd name="T12" fmla="*/ 53 w 105"/>
                <a:gd name="T13" fmla="*/ 0 h 95"/>
                <a:gd name="T14" fmla="*/ 49 w 105"/>
                <a:gd name="T15" fmla="*/ 2 h 95"/>
                <a:gd name="T16" fmla="*/ 4 w 105"/>
                <a:gd name="T17" fmla="*/ 35 h 95"/>
                <a:gd name="T18" fmla="*/ 3 w 105"/>
                <a:gd name="T19" fmla="*/ 45 h 95"/>
                <a:gd name="T20" fmla="*/ 13 w 105"/>
                <a:gd name="T21" fmla="*/ 46 h 95"/>
                <a:gd name="T22" fmla="*/ 13 w 105"/>
                <a:gd name="T23" fmla="*/ 46 h 95"/>
                <a:gd name="T24" fmla="*/ 53 w 105"/>
                <a:gd name="T25" fmla="*/ 16 h 95"/>
                <a:gd name="T26" fmla="*/ 67 w 105"/>
                <a:gd name="T27" fmla="*/ 92 h 95"/>
                <a:gd name="T28" fmla="*/ 59 w 105"/>
                <a:gd name="T29" fmla="*/ 83 h 95"/>
                <a:gd name="T30" fmla="*/ 58 w 105"/>
                <a:gd name="T31" fmla="*/ 95 h 95"/>
                <a:gd name="T32" fmla="*/ 53 w 105"/>
                <a:gd name="T33" fmla="*/ 84 h 95"/>
                <a:gd name="T34" fmla="*/ 48 w 105"/>
                <a:gd name="T35" fmla="*/ 95 h 95"/>
                <a:gd name="T36" fmla="*/ 46 w 105"/>
                <a:gd name="T37" fmla="*/ 83 h 95"/>
                <a:gd name="T38" fmla="*/ 39 w 105"/>
                <a:gd name="T39" fmla="*/ 92 h 95"/>
                <a:gd name="T40" fmla="*/ 41 w 105"/>
                <a:gd name="T41" fmla="*/ 80 h 95"/>
                <a:gd name="T42" fmla="*/ 30 w 105"/>
                <a:gd name="T43" fmla="*/ 86 h 95"/>
                <a:gd name="T44" fmla="*/ 36 w 105"/>
                <a:gd name="T45" fmla="*/ 76 h 95"/>
                <a:gd name="T46" fmla="*/ 24 w 105"/>
                <a:gd name="T47" fmla="*/ 79 h 95"/>
                <a:gd name="T48" fmla="*/ 33 w 105"/>
                <a:gd name="T49" fmla="*/ 70 h 95"/>
                <a:gd name="T50" fmla="*/ 21 w 105"/>
                <a:gd name="T51" fmla="*/ 69 h 95"/>
                <a:gd name="T52" fmla="*/ 31 w 105"/>
                <a:gd name="T53" fmla="*/ 64 h 95"/>
                <a:gd name="T54" fmla="*/ 20 w 105"/>
                <a:gd name="T55" fmla="*/ 60 h 95"/>
                <a:gd name="T56" fmla="*/ 32 w 105"/>
                <a:gd name="T57" fmla="*/ 57 h 95"/>
                <a:gd name="T58" fmla="*/ 22 w 105"/>
                <a:gd name="T59" fmla="*/ 50 h 95"/>
                <a:gd name="T60" fmla="*/ 34 w 105"/>
                <a:gd name="T61" fmla="*/ 51 h 95"/>
                <a:gd name="T62" fmla="*/ 27 w 105"/>
                <a:gd name="T63" fmla="*/ 41 h 95"/>
                <a:gd name="T64" fmla="*/ 38 w 105"/>
                <a:gd name="T65" fmla="*/ 46 h 95"/>
                <a:gd name="T66" fmla="*/ 34 w 105"/>
                <a:gd name="T67" fmla="*/ 35 h 95"/>
                <a:gd name="T68" fmla="*/ 43 w 105"/>
                <a:gd name="T69" fmla="*/ 42 h 95"/>
                <a:gd name="T70" fmla="*/ 43 w 105"/>
                <a:gd name="T71" fmla="*/ 31 h 95"/>
                <a:gd name="T72" fmla="*/ 50 w 105"/>
                <a:gd name="T73" fmla="*/ 40 h 95"/>
                <a:gd name="T74" fmla="*/ 53 w 105"/>
                <a:gd name="T75" fmla="*/ 29 h 95"/>
                <a:gd name="T76" fmla="*/ 56 w 105"/>
                <a:gd name="T77" fmla="*/ 40 h 95"/>
                <a:gd name="T78" fmla="*/ 63 w 105"/>
                <a:gd name="T79" fmla="*/ 30 h 95"/>
                <a:gd name="T80" fmla="*/ 62 w 105"/>
                <a:gd name="T81" fmla="*/ 42 h 95"/>
                <a:gd name="T82" fmla="*/ 71 w 105"/>
                <a:gd name="T83" fmla="*/ 35 h 95"/>
                <a:gd name="T84" fmla="*/ 68 w 105"/>
                <a:gd name="T85" fmla="*/ 46 h 95"/>
                <a:gd name="T86" fmla="*/ 79 w 105"/>
                <a:gd name="T87" fmla="*/ 41 h 95"/>
                <a:gd name="T88" fmla="*/ 72 w 105"/>
                <a:gd name="T89" fmla="*/ 51 h 95"/>
                <a:gd name="T90" fmla="*/ 83 w 105"/>
                <a:gd name="T91" fmla="*/ 50 h 95"/>
                <a:gd name="T92" fmla="*/ 74 w 105"/>
                <a:gd name="T93" fmla="*/ 57 h 95"/>
                <a:gd name="T94" fmla="*/ 86 w 105"/>
                <a:gd name="T95" fmla="*/ 60 h 95"/>
                <a:gd name="T96" fmla="*/ 75 w 105"/>
                <a:gd name="T97" fmla="*/ 64 h 95"/>
                <a:gd name="T98" fmla="*/ 85 w 105"/>
                <a:gd name="T99" fmla="*/ 69 h 95"/>
                <a:gd name="T100" fmla="*/ 73 w 105"/>
                <a:gd name="T101" fmla="*/ 70 h 95"/>
                <a:gd name="T102" fmla="*/ 81 w 105"/>
                <a:gd name="T103" fmla="*/ 78 h 95"/>
                <a:gd name="T104" fmla="*/ 70 w 105"/>
                <a:gd name="T105" fmla="*/ 76 h 95"/>
                <a:gd name="T106" fmla="*/ 75 w 105"/>
                <a:gd name="T107" fmla="*/ 86 h 95"/>
                <a:gd name="T108" fmla="*/ 65 w 105"/>
                <a:gd name="T109" fmla="*/ 80 h 95"/>
                <a:gd name="T110" fmla="*/ 67 w 105"/>
                <a:gd name="T111" fmla="*/ 9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" h="95">
                  <a:moveTo>
                    <a:pt x="53" y="16"/>
                  </a:move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6" y="48"/>
                    <a:pt x="101" y="48"/>
                    <a:pt x="103" y="45"/>
                  </a:cubicBezTo>
                  <a:cubicBezTo>
                    <a:pt x="105" y="41"/>
                    <a:pt x="105" y="37"/>
                    <a:pt x="102" y="35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6" y="1"/>
                    <a:pt x="54" y="0"/>
                    <a:pt x="53" y="0"/>
                  </a:cubicBezTo>
                  <a:cubicBezTo>
                    <a:pt x="51" y="0"/>
                    <a:pt x="50" y="1"/>
                    <a:pt x="49" y="2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" y="37"/>
                    <a:pt x="0" y="41"/>
                    <a:pt x="3" y="45"/>
                  </a:cubicBezTo>
                  <a:cubicBezTo>
                    <a:pt x="5" y="48"/>
                    <a:pt x="9" y="48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lnTo>
                    <a:pt x="53" y="16"/>
                  </a:lnTo>
                  <a:close/>
                  <a:moveTo>
                    <a:pt x="67" y="92"/>
                  </a:moveTo>
                  <a:cubicBezTo>
                    <a:pt x="59" y="83"/>
                    <a:pt x="59" y="83"/>
                    <a:pt x="59" y="83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65" y="80"/>
                    <a:pt x="65" y="80"/>
                    <a:pt x="65" y="80"/>
                  </a:cubicBezTo>
                  <a:lnTo>
                    <a:pt x="67" y="92"/>
                  </a:lnTo>
                  <a:close/>
                </a:path>
              </a:pathLst>
            </a:cu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A26FDA68-5853-43F5-A0BF-FE6EC3A9C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3650" y="1084263"/>
              <a:ext cx="88900" cy="122238"/>
            </a:xfrm>
            <a:custGeom>
              <a:avLst/>
              <a:gdLst>
                <a:gd name="T0" fmla="*/ 9 w 29"/>
                <a:gd name="T1" fmla="*/ 32 h 40"/>
                <a:gd name="T2" fmla="*/ 15 w 29"/>
                <a:gd name="T3" fmla="*/ 32 h 40"/>
                <a:gd name="T4" fmla="*/ 21 w 29"/>
                <a:gd name="T5" fmla="*/ 27 h 40"/>
                <a:gd name="T6" fmla="*/ 15 w 29"/>
                <a:gd name="T7" fmla="*/ 23 h 40"/>
                <a:gd name="T8" fmla="*/ 9 w 29"/>
                <a:gd name="T9" fmla="*/ 23 h 40"/>
                <a:gd name="T10" fmla="*/ 9 w 29"/>
                <a:gd name="T11" fmla="*/ 32 h 40"/>
                <a:gd name="T12" fmla="*/ 9 w 29"/>
                <a:gd name="T13" fmla="*/ 16 h 40"/>
                <a:gd name="T14" fmla="*/ 13 w 29"/>
                <a:gd name="T15" fmla="*/ 16 h 40"/>
                <a:gd name="T16" fmla="*/ 18 w 29"/>
                <a:gd name="T17" fmla="*/ 11 h 40"/>
                <a:gd name="T18" fmla="*/ 13 w 29"/>
                <a:gd name="T19" fmla="*/ 7 h 40"/>
                <a:gd name="T20" fmla="*/ 9 w 29"/>
                <a:gd name="T21" fmla="*/ 7 h 40"/>
                <a:gd name="T22" fmla="*/ 9 w 29"/>
                <a:gd name="T23" fmla="*/ 16 h 40"/>
                <a:gd name="T24" fmla="*/ 0 w 29"/>
                <a:gd name="T25" fmla="*/ 4 h 40"/>
                <a:gd name="T26" fmla="*/ 5 w 29"/>
                <a:gd name="T27" fmla="*/ 0 h 40"/>
                <a:gd name="T28" fmla="*/ 16 w 29"/>
                <a:gd name="T29" fmla="*/ 0 h 40"/>
                <a:gd name="T30" fmla="*/ 26 w 29"/>
                <a:gd name="T31" fmla="*/ 10 h 40"/>
                <a:gd name="T32" fmla="*/ 21 w 29"/>
                <a:gd name="T33" fmla="*/ 18 h 40"/>
                <a:gd name="T34" fmla="*/ 21 w 29"/>
                <a:gd name="T35" fmla="*/ 18 h 40"/>
                <a:gd name="T36" fmla="*/ 29 w 29"/>
                <a:gd name="T37" fmla="*/ 27 h 40"/>
                <a:gd name="T38" fmla="*/ 16 w 29"/>
                <a:gd name="T39" fmla="*/ 40 h 40"/>
                <a:gd name="T40" fmla="*/ 5 w 29"/>
                <a:gd name="T41" fmla="*/ 40 h 40"/>
                <a:gd name="T42" fmla="*/ 0 w 29"/>
                <a:gd name="T43" fmla="*/ 35 h 40"/>
                <a:gd name="T44" fmla="*/ 0 w 29"/>
                <a:gd name="T4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40">
                  <a:moveTo>
                    <a:pt x="9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8" y="32"/>
                    <a:pt x="21" y="30"/>
                    <a:pt x="21" y="27"/>
                  </a:cubicBezTo>
                  <a:cubicBezTo>
                    <a:pt x="21" y="25"/>
                    <a:pt x="19" y="23"/>
                    <a:pt x="15" y="23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9" y="32"/>
                  </a:lnTo>
                  <a:close/>
                  <a:moveTo>
                    <a:pt x="9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6" y="16"/>
                    <a:pt x="18" y="14"/>
                    <a:pt x="18" y="11"/>
                  </a:cubicBezTo>
                  <a:cubicBezTo>
                    <a:pt x="18" y="8"/>
                    <a:pt x="16" y="7"/>
                    <a:pt x="13" y="7"/>
                  </a:cubicBezTo>
                  <a:cubicBezTo>
                    <a:pt x="9" y="7"/>
                    <a:pt x="9" y="7"/>
                    <a:pt x="9" y="7"/>
                  </a:cubicBezTo>
                  <a:lnTo>
                    <a:pt x="9" y="16"/>
                  </a:lnTo>
                  <a:close/>
                  <a:moveTo>
                    <a:pt x="0" y="4"/>
                  </a:moveTo>
                  <a:cubicBezTo>
                    <a:pt x="0" y="1"/>
                    <a:pt x="2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1" y="0"/>
                    <a:pt x="26" y="4"/>
                    <a:pt x="26" y="10"/>
                  </a:cubicBezTo>
                  <a:cubicBezTo>
                    <a:pt x="26" y="14"/>
                    <a:pt x="24" y="16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6" y="19"/>
                    <a:pt x="29" y="23"/>
                    <a:pt x="29" y="27"/>
                  </a:cubicBezTo>
                  <a:cubicBezTo>
                    <a:pt x="29" y="35"/>
                    <a:pt x="24" y="40"/>
                    <a:pt x="1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38"/>
                    <a:pt x="0" y="35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E7912C6D-E72C-4FE9-A0FE-F9FBA867C1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8900" y="1084263"/>
              <a:ext cx="117475" cy="125413"/>
            </a:xfrm>
            <a:custGeom>
              <a:avLst/>
              <a:gdLst>
                <a:gd name="T0" fmla="*/ 30 w 38"/>
                <a:gd name="T1" fmla="*/ 20 h 41"/>
                <a:gd name="T2" fmla="*/ 19 w 38"/>
                <a:gd name="T3" fmla="*/ 7 h 41"/>
                <a:gd name="T4" fmla="*/ 9 w 38"/>
                <a:gd name="T5" fmla="*/ 20 h 41"/>
                <a:gd name="T6" fmla="*/ 19 w 38"/>
                <a:gd name="T7" fmla="*/ 33 h 41"/>
                <a:gd name="T8" fmla="*/ 30 w 38"/>
                <a:gd name="T9" fmla="*/ 20 h 41"/>
                <a:gd name="T10" fmla="*/ 0 w 38"/>
                <a:gd name="T11" fmla="*/ 20 h 41"/>
                <a:gd name="T12" fmla="*/ 19 w 38"/>
                <a:gd name="T13" fmla="*/ 0 h 41"/>
                <a:gd name="T14" fmla="*/ 38 w 38"/>
                <a:gd name="T15" fmla="*/ 20 h 41"/>
                <a:gd name="T16" fmla="*/ 19 w 38"/>
                <a:gd name="T17" fmla="*/ 41 h 41"/>
                <a:gd name="T18" fmla="*/ 0 w 38"/>
                <a:gd name="T19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41">
                  <a:moveTo>
                    <a:pt x="30" y="20"/>
                  </a:moveTo>
                  <a:cubicBezTo>
                    <a:pt x="30" y="14"/>
                    <a:pt x="26" y="7"/>
                    <a:pt x="19" y="7"/>
                  </a:cubicBezTo>
                  <a:cubicBezTo>
                    <a:pt x="12" y="7"/>
                    <a:pt x="9" y="14"/>
                    <a:pt x="9" y="20"/>
                  </a:cubicBezTo>
                  <a:cubicBezTo>
                    <a:pt x="9" y="27"/>
                    <a:pt x="12" y="33"/>
                    <a:pt x="19" y="33"/>
                  </a:cubicBezTo>
                  <a:cubicBezTo>
                    <a:pt x="26" y="33"/>
                    <a:pt x="30" y="27"/>
                    <a:pt x="30" y="20"/>
                  </a:cubicBezTo>
                  <a:moveTo>
                    <a:pt x="0" y="20"/>
                  </a:moveTo>
                  <a:cubicBezTo>
                    <a:pt x="0" y="9"/>
                    <a:pt x="8" y="0"/>
                    <a:pt x="19" y="0"/>
                  </a:cubicBezTo>
                  <a:cubicBezTo>
                    <a:pt x="30" y="0"/>
                    <a:pt x="38" y="9"/>
                    <a:pt x="38" y="20"/>
                  </a:cubicBezTo>
                  <a:cubicBezTo>
                    <a:pt x="38" y="32"/>
                    <a:pt x="31" y="41"/>
                    <a:pt x="19" y="41"/>
                  </a:cubicBezTo>
                  <a:cubicBezTo>
                    <a:pt x="8" y="41"/>
                    <a:pt x="0" y="32"/>
                    <a:pt x="0" y="20"/>
                  </a:cubicBezTo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7EABA12A-D50D-407A-968D-3ABDCE5FE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1084263"/>
              <a:ext cx="104775" cy="125413"/>
            </a:xfrm>
            <a:custGeom>
              <a:avLst/>
              <a:gdLst>
                <a:gd name="T0" fmla="*/ 0 w 34"/>
                <a:gd name="T1" fmla="*/ 4 h 41"/>
                <a:gd name="T2" fmla="*/ 4 w 34"/>
                <a:gd name="T3" fmla="*/ 0 h 41"/>
                <a:gd name="T4" fmla="*/ 8 w 34"/>
                <a:gd name="T5" fmla="*/ 4 h 41"/>
                <a:gd name="T6" fmla="*/ 8 w 34"/>
                <a:gd name="T7" fmla="*/ 16 h 41"/>
                <a:gd name="T8" fmla="*/ 26 w 34"/>
                <a:gd name="T9" fmla="*/ 16 h 41"/>
                <a:gd name="T10" fmla="*/ 26 w 34"/>
                <a:gd name="T11" fmla="*/ 4 h 41"/>
                <a:gd name="T12" fmla="*/ 30 w 34"/>
                <a:gd name="T13" fmla="*/ 0 h 41"/>
                <a:gd name="T14" fmla="*/ 34 w 34"/>
                <a:gd name="T15" fmla="*/ 4 h 41"/>
                <a:gd name="T16" fmla="*/ 34 w 34"/>
                <a:gd name="T17" fmla="*/ 36 h 41"/>
                <a:gd name="T18" fmla="*/ 30 w 34"/>
                <a:gd name="T19" fmla="*/ 41 h 41"/>
                <a:gd name="T20" fmla="*/ 26 w 34"/>
                <a:gd name="T21" fmla="*/ 36 h 41"/>
                <a:gd name="T22" fmla="*/ 26 w 34"/>
                <a:gd name="T23" fmla="*/ 24 h 41"/>
                <a:gd name="T24" fmla="*/ 8 w 34"/>
                <a:gd name="T25" fmla="*/ 24 h 41"/>
                <a:gd name="T26" fmla="*/ 8 w 34"/>
                <a:gd name="T27" fmla="*/ 36 h 41"/>
                <a:gd name="T28" fmla="*/ 4 w 34"/>
                <a:gd name="T29" fmla="*/ 41 h 41"/>
                <a:gd name="T30" fmla="*/ 0 w 34"/>
                <a:gd name="T31" fmla="*/ 36 h 41"/>
                <a:gd name="T32" fmla="*/ 0 w 34"/>
                <a:gd name="T33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41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7" y="0"/>
                    <a:pt x="30" y="0"/>
                  </a:cubicBezTo>
                  <a:cubicBezTo>
                    <a:pt x="32" y="0"/>
                    <a:pt x="34" y="2"/>
                    <a:pt x="34" y="4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9"/>
                    <a:pt x="32" y="41"/>
                    <a:pt x="30" y="41"/>
                  </a:cubicBezTo>
                  <a:cubicBezTo>
                    <a:pt x="27" y="41"/>
                    <a:pt x="26" y="39"/>
                    <a:pt x="26" y="36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9"/>
                    <a:pt x="6" y="41"/>
                    <a:pt x="4" y="41"/>
                  </a:cubicBezTo>
                  <a:cubicBezTo>
                    <a:pt x="2" y="41"/>
                    <a:pt x="0" y="39"/>
                    <a:pt x="0" y="3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A3D8704-A6D5-4652-B4B7-C680A6521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1084263"/>
              <a:ext cx="71438" cy="122238"/>
            </a:xfrm>
            <a:custGeom>
              <a:avLst/>
              <a:gdLst>
                <a:gd name="T0" fmla="*/ 0 w 23"/>
                <a:gd name="T1" fmla="*/ 5 h 40"/>
                <a:gd name="T2" fmla="*/ 4 w 23"/>
                <a:gd name="T3" fmla="*/ 0 h 40"/>
                <a:gd name="T4" fmla="*/ 18 w 23"/>
                <a:gd name="T5" fmla="*/ 0 h 40"/>
                <a:gd name="T6" fmla="*/ 22 w 23"/>
                <a:gd name="T7" fmla="*/ 4 h 40"/>
                <a:gd name="T8" fmla="*/ 18 w 23"/>
                <a:gd name="T9" fmla="*/ 7 h 40"/>
                <a:gd name="T10" fmla="*/ 8 w 23"/>
                <a:gd name="T11" fmla="*/ 7 h 40"/>
                <a:gd name="T12" fmla="*/ 8 w 23"/>
                <a:gd name="T13" fmla="*/ 16 h 40"/>
                <a:gd name="T14" fmla="*/ 18 w 23"/>
                <a:gd name="T15" fmla="*/ 16 h 40"/>
                <a:gd name="T16" fmla="*/ 22 w 23"/>
                <a:gd name="T17" fmla="*/ 19 h 40"/>
                <a:gd name="T18" fmla="*/ 18 w 23"/>
                <a:gd name="T19" fmla="*/ 23 h 40"/>
                <a:gd name="T20" fmla="*/ 8 w 23"/>
                <a:gd name="T21" fmla="*/ 23 h 40"/>
                <a:gd name="T22" fmla="*/ 8 w 23"/>
                <a:gd name="T23" fmla="*/ 32 h 40"/>
                <a:gd name="T24" fmla="*/ 19 w 23"/>
                <a:gd name="T25" fmla="*/ 32 h 40"/>
                <a:gd name="T26" fmla="*/ 23 w 23"/>
                <a:gd name="T27" fmla="*/ 36 h 40"/>
                <a:gd name="T28" fmla="*/ 19 w 23"/>
                <a:gd name="T29" fmla="*/ 40 h 40"/>
                <a:gd name="T30" fmla="*/ 4 w 23"/>
                <a:gd name="T31" fmla="*/ 40 h 40"/>
                <a:gd name="T32" fmla="*/ 0 w 23"/>
                <a:gd name="T33" fmla="*/ 35 h 40"/>
                <a:gd name="T34" fmla="*/ 0 w 23"/>
                <a:gd name="T3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40">
                  <a:moveTo>
                    <a:pt x="0" y="5"/>
                  </a:moveTo>
                  <a:cubicBezTo>
                    <a:pt x="0" y="2"/>
                    <a:pt x="1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2" y="2"/>
                    <a:pt x="22" y="4"/>
                  </a:cubicBezTo>
                  <a:cubicBezTo>
                    <a:pt x="22" y="6"/>
                    <a:pt x="21" y="7"/>
                    <a:pt x="1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6"/>
                    <a:pt x="22" y="18"/>
                    <a:pt x="22" y="19"/>
                  </a:cubicBezTo>
                  <a:cubicBezTo>
                    <a:pt x="22" y="21"/>
                    <a:pt x="20" y="23"/>
                    <a:pt x="1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2"/>
                    <a:pt x="23" y="34"/>
                    <a:pt x="23" y="36"/>
                  </a:cubicBezTo>
                  <a:cubicBezTo>
                    <a:pt x="23" y="38"/>
                    <a:pt x="21" y="40"/>
                    <a:pt x="19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38"/>
                    <a:pt x="0" y="3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1200B5B3-52AC-4F67-AD0C-0B9DC0323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925" y="1084263"/>
              <a:ext cx="141288" cy="125413"/>
            </a:xfrm>
            <a:custGeom>
              <a:avLst/>
              <a:gdLst>
                <a:gd name="T0" fmla="*/ 5 w 46"/>
                <a:gd name="T1" fmla="*/ 4 h 41"/>
                <a:gd name="T2" fmla="*/ 10 w 46"/>
                <a:gd name="T3" fmla="*/ 0 h 41"/>
                <a:gd name="T4" fmla="*/ 16 w 46"/>
                <a:gd name="T5" fmla="*/ 4 h 41"/>
                <a:gd name="T6" fmla="*/ 23 w 46"/>
                <a:gd name="T7" fmla="*/ 26 h 41"/>
                <a:gd name="T8" fmla="*/ 23 w 46"/>
                <a:gd name="T9" fmla="*/ 26 h 41"/>
                <a:gd name="T10" fmla="*/ 29 w 46"/>
                <a:gd name="T11" fmla="*/ 4 h 41"/>
                <a:gd name="T12" fmla="*/ 35 w 46"/>
                <a:gd name="T13" fmla="*/ 0 h 41"/>
                <a:gd name="T14" fmla="*/ 40 w 46"/>
                <a:gd name="T15" fmla="*/ 4 h 41"/>
                <a:gd name="T16" fmla="*/ 46 w 46"/>
                <a:gd name="T17" fmla="*/ 36 h 41"/>
                <a:gd name="T18" fmla="*/ 46 w 46"/>
                <a:gd name="T19" fmla="*/ 36 h 41"/>
                <a:gd name="T20" fmla="*/ 42 w 46"/>
                <a:gd name="T21" fmla="*/ 41 h 41"/>
                <a:gd name="T22" fmla="*/ 37 w 46"/>
                <a:gd name="T23" fmla="*/ 37 h 41"/>
                <a:gd name="T24" fmla="*/ 34 w 46"/>
                <a:gd name="T25" fmla="*/ 14 h 41"/>
                <a:gd name="T26" fmla="*/ 34 w 46"/>
                <a:gd name="T27" fmla="*/ 14 h 41"/>
                <a:gd name="T28" fmla="*/ 27 w 46"/>
                <a:gd name="T29" fmla="*/ 37 h 41"/>
                <a:gd name="T30" fmla="*/ 23 w 46"/>
                <a:gd name="T31" fmla="*/ 41 h 41"/>
                <a:gd name="T32" fmla="*/ 18 w 46"/>
                <a:gd name="T33" fmla="*/ 37 h 41"/>
                <a:gd name="T34" fmla="*/ 11 w 46"/>
                <a:gd name="T35" fmla="*/ 14 h 41"/>
                <a:gd name="T36" fmla="*/ 11 w 46"/>
                <a:gd name="T37" fmla="*/ 14 h 41"/>
                <a:gd name="T38" fmla="*/ 8 w 46"/>
                <a:gd name="T39" fmla="*/ 37 h 41"/>
                <a:gd name="T40" fmla="*/ 4 w 46"/>
                <a:gd name="T41" fmla="*/ 41 h 41"/>
                <a:gd name="T42" fmla="*/ 0 w 46"/>
                <a:gd name="T43" fmla="*/ 36 h 41"/>
                <a:gd name="T44" fmla="*/ 0 w 46"/>
                <a:gd name="T45" fmla="*/ 36 h 41"/>
                <a:gd name="T46" fmla="*/ 5 w 46"/>
                <a:gd name="T4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41">
                  <a:moveTo>
                    <a:pt x="5" y="4"/>
                  </a:moveTo>
                  <a:cubicBezTo>
                    <a:pt x="5" y="2"/>
                    <a:pt x="7" y="0"/>
                    <a:pt x="10" y="0"/>
                  </a:cubicBezTo>
                  <a:cubicBezTo>
                    <a:pt x="13" y="0"/>
                    <a:pt x="15" y="2"/>
                    <a:pt x="16" y="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2"/>
                    <a:pt x="32" y="0"/>
                    <a:pt x="35" y="0"/>
                  </a:cubicBezTo>
                  <a:cubicBezTo>
                    <a:pt x="38" y="0"/>
                    <a:pt x="40" y="2"/>
                    <a:pt x="40" y="4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9"/>
                    <a:pt x="44" y="41"/>
                    <a:pt x="42" y="41"/>
                  </a:cubicBezTo>
                  <a:cubicBezTo>
                    <a:pt x="39" y="41"/>
                    <a:pt x="38" y="39"/>
                    <a:pt x="37" y="37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9"/>
                    <a:pt x="26" y="41"/>
                    <a:pt x="23" y="41"/>
                  </a:cubicBezTo>
                  <a:cubicBezTo>
                    <a:pt x="20" y="41"/>
                    <a:pt x="19" y="39"/>
                    <a:pt x="18" y="37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9"/>
                    <a:pt x="7" y="41"/>
                    <a:pt x="4" y="41"/>
                  </a:cubicBezTo>
                  <a:cubicBezTo>
                    <a:pt x="1" y="41"/>
                    <a:pt x="0" y="39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14A3F395-D75F-420D-99BA-8E45DEE0F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738" y="1084263"/>
              <a:ext cx="26988" cy="125413"/>
            </a:xfrm>
            <a:custGeom>
              <a:avLst/>
              <a:gdLst>
                <a:gd name="T0" fmla="*/ 0 w 9"/>
                <a:gd name="T1" fmla="*/ 4 h 41"/>
                <a:gd name="T2" fmla="*/ 5 w 9"/>
                <a:gd name="T3" fmla="*/ 0 h 41"/>
                <a:gd name="T4" fmla="*/ 9 w 9"/>
                <a:gd name="T5" fmla="*/ 4 h 41"/>
                <a:gd name="T6" fmla="*/ 9 w 9"/>
                <a:gd name="T7" fmla="*/ 36 h 41"/>
                <a:gd name="T8" fmla="*/ 5 w 9"/>
                <a:gd name="T9" fmla="*/ 41 h 41"/>
                <a:gd name="T10" fmla="*/ 0 w 9"/>
                <a:gd name="T11" fmla="*/ 36 h 41"/>
                <a:gd name="T12" fmla="*/ 0 w 9"/>
                <a:gd name="T13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1">
                  <a:moveTo>
                    <a:pt x="0" y="4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2" y="41"/>
                    <a:pt x="0" y="39"/>
                    <a:pt x="0" y="3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2B165700-7BAE-46DF-A060-78078D87C7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0075" y="1084263"/>
              <a:ext cx="107950" cy="125413"/>
            </a:xfrm>
            <a:custGeom>
              <a:avLst/>
              <a:gdLst>
                <a:gd name="T0" fmla="*/ 13 w 35"/>
                <a:gd name="T1" fmla="*/ 25 h 41"/>
                <a:gd name="T2" fmla="*/ 23 w 35"/>
                <a:gd name="T3" fmla="*/ 25 h 41"/>
                <a:gd name="T4" fmla="*/ 18 w 35"/>
                <a:gd name="T5" fmla="*/ 8 h 41"/>
                <a:gd name="T6" fmla="*/ 18 w 35"/>
                <a:gd name="T7" fmla="*/ 8 h 41"/>
                <a:gd name="T8" fmla="*/ 13 w 35"/>
                <a:gd name="T9" fmla="*/ 25 h 41"/>
                <a:gd name="T10" fmla="*/ 12 w 35"/>
                <a:gd name="T11" fmla="*/ 4 h 41"/>
                <a:gd name="T12" fmla="*/ 18 w 35"/>
                <a:gd name="T13" fmla="*/ 0 h 41"/>
                <a:gd name="T14" fmla="*/ 24 w 35"/>
                <a:gd name="T15" fmla="*/ 4 h 41"/>
                <a:gd name="T16" fmla="*/ 35 w 35"/>
                <a:gd name="T17" fmla="*/ 35 h 41"/>
                <a:gd name="T18" fmla="*/ 35 w 35"/>
                <a:gd name="T19" fmla="*/ 37 h 41"/>
                <a:gd name="T20" fmla="*/ 31 w 35"/>
                <a:gd name="T21" fmla="*/ 41 h 41"/>
                <a:gd name="T22" fmla="*/ 27 w 35"/>
                <a:gd name="T23" fmla="*/ 38 h 41"/>
                <a:gd name="T24" fmla="*/ 26 w 35"/>
                <a:gd name="T25" fmla="*/ 32 h 41"/>
                <a:gd name="T26" fmla="*/ 10 w 35"/>
                <a:gd name="T27" fmla="*/ 32 h 41"/>
                <a:gd name="T28" fmla="*/ 9 w 35"/>
                <a:gd name="T29" fmla="*/ 38 h 41"/>
                <a:gd name="T30" fmla="*/ 5 w 35"/>
                <a:gd name="T31" fmla="*/ 41 h 41"/>
                <a:gd name="T32" fmla="*/ 0 w 35"/>
                <a:gd name="T33" fmla="*/ 37 h 41"/>
                <a:gd name="T34" fmla="*/ 1 w 35"/>
                <a:gd name="T35" fmla="*/ 35 h 41"/>
                <a:gd name="T36" fmla="*/ 12 w 35"/>
                <a:gd name="T3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41">
                  <a:moveTo>
                    <a:pt x="1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lnTo>
                    <a:pt x="13" y="25"/>
                  </a:lnTo>
                  <a:close/>
                  <a:moveTo>
                    <a:pt x="12" y="4"/>
                  </a:moveTo>
                  <a:cubicBezTo>
                    <a:pt x="13" y="2"/>
                    <a:pt x="15" y="0"/>
                    <a:pt x="18" y="0"/>
                  </a:cubicBezTo>
                  <a:cubicBezTo>
                    <a:pt x="21" y="0"/>
                    <a:pt x="23" y="2"/>
                    <a:pt x="24" y="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5" y="36"/>
                    <a:pt x="35" y="37"/>
                  </a:cubicBezTo>
                  <a:cubicBezTo>
                    <a:pt x="35" y="39"/>
                    <a:pt x="34" y="41"/>
                    <a:pt x="31" y="41"/>
                  </a:cubicBezTo>
                  <a:cubicBezTo>
                    <a:pt x="29" y="41"/>
                    <a:pt x="28" y="39"/>
                    <a:pt x="27" y="38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9"/>
                    <a:pt x="7" y="41"/>
                    <a:pt x="5" y="41"/>
                  </a:cubicBezTo>
                  <a:cubicBezTo>
                    <a:pt x="2" y="41"/>
                    <a:pt x="0" y="39"/>
                    <a:pt x="0" y="37"/>
                  </a:cubicBezTo>
                  <a:cubicBezTo>
                    <a:pt x="0" y="36"/>
                    <a:pt x="1" y="35"/>
                    <a:pt x="1" y="35"/>
                  </a:cubicBezTo>
                  <a:lnTo>
                    <a:pt x="12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F71AF582-6B47-4B0E-B2E1-55929AC0B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650" y="1230313"/>
              <a:ext cx="69850" cy="122238"/>
            </a:xfrm>
            <a:custGeom>
              <a:avLst/>
              <a:gdLst>
                <a:gd name="T0" fmla="*/ 0 w 23"/>
                <a:gd name="T1" fmla="*/ 5 h 40"/>
                <a:gd name="T2" fmla="*/ 5 w 23"/>
                <a:gd name="T3" fmla="*/ 0 h 40"/>
                <a:gd name="T4" fmla="*/ 19 w 23"/>
                <a:gd name="T5" fmla="*/ 0 h 40"/>
                <a:gd name="T6" fmla="*/ 23 w 23"/>
                <a:gd name="T7" fmla="*/ 4 h 40"/>
                <a:gd name="T8" fmla="*/ 19 w 23"/>
                <a:gd name="T9" fmla="*/ 8 h 40"/>
                <a:gd name="T10" fmla="*/ 9 w 23"/>
                <a:gd name="T11" fmla="*/ 8 h 40"/>
                <a:gd name="T12" fmla="*/ 9 w 23"/>
                <a:gd name="T13" fmla="*/ 16 h 40"/>
                <a:gd name="T14" fmla="*/ 18 w 23"/>
                <a:gd name="T15" fmla="*/ 16 h 40"/>
                <a:gd name="T16" fmla="*/ 22 w 23"/>
                <a:gd name="T17" fmla="*/ 20 h 40"/>
                <a:gd name="T18" fmla="*/ 18 w 23"/>
                <a:gd name="T19" fmla="*/ 23 h 40"/>
                <a:gd name="T20" fmla="*/ 9 w 23"/>
                <a:gd name="T21" fmla="*/ 23 h 40"/>
                <a:gd name="T22" fmla="*/ 9 w 23"/>
                <a:gd name="T23" fmla="*/ 32 h 40"/>
                <a:gd name="T24" fmla="*/ 19 w 23"/>
                <a:gd name="T25" fmla="*/ 32 h 40"/>
                <a:gd name="T26" fmla="*/ 23 w 23"/>
                <a:gd name="T27" fmla="*/ 36 h 40"/>
                <a:gd name="T28" fmla="*/ 19 w 23"/>
                <a:gd name="T29" fmla="*/ 40 h 40"/>
                <a:gd name="T30" fmla="*/ 5 w 23"/>
                <a:gd name="T31" fmla="*/ 40 h 40"/>
                <a:gd name="T32" fmla="*/ 0 w 23"/>
                <a:gd name="T33" fmla="*/ 35 h 40"/>
                <a:gd name="T34" fmla="*/ 0 w 23"/>
                <a:gd name="T3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40">
                  <a:moveTo>
                    <a:pt x="0" y="5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6"/>
                    <a:pt x="21" y="8"/>
                    <a:pt x="1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1" y="16"/>
                    <a:pt x="22" y="18"/>
                    <a:pt x="22" y="20"/>
                  </a:cubicBezTo>
                  <a:cubicBezTo>
                    <a:pt x="22" y="22"/>
                    <a:pt x="21" y="23"/>
                    <a:pt x="1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2" y="32"/>
                    <a:pt x="23" y="34"/>
                    <a:pt x="23" y="36"/>
                  </a:cubicBezTo>
                  <a:cubicBezTo>
                    <a:pt x="23" y="38"/>
                    <a:pt x="22" y="40"/>
                    <a:pt x="19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38"/>
                    <a:pt x="0" y="3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9D90475B-4F92-4F5E-8E21-7643CDB62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025" y="1230313"/>
              <a:ext cx="104775" cy="122238"/>
            </a:xfrm>
            <a:custGeom>
              <a:avLst/>
              <a:gdLst>
                <a:gd name="T0" fmla="*/ 0 w 34"/>
                <a:gd name="T1" fmla="*/ 4 h 40"/>
                <a:gd name="T2" fmla="*/ 4 w 34"/>
                <a:gd name="T3" fmla="*/ 0 h 40"/>
                <a:gd name="T4" fmla="*/ 8 w 34"/>
                <a:gd name="T5" fmla="*/ 1 h 40"/>
                <a:gd name="T6" fmla="*/ 25 w 34"/>
                <a:gd name="T7" fmla="*/ 25 h 40"/>
                <a:gd name="T8" fmla="*/ 25 w 34"/>
                <a:gd name="T9" fmla="*/ 25 h 40"/>
                <a:gd name="T10" fmla="*/ 25 w 34"/>
                <a:gd name="T11" fmla="*/ 4 h 40"/>
                <a:gd name="T12" fmla="*/ 30 w 34"/>
                <a:gd name="T13" fmla="*/ 0 h 40"/>
                <a:gd name="T14" fmla="*/ 34 w 34"/>
                <a:gd name="T15" fmla="*/ 4 h 40"/>
                <a:gd name="T16" fmla="*/ 34 w 34"/>
                <a:gd name="T17" fmla="*/ 36 h 40"/>
                <a:gd name="T18" fmla="*/ 30 w 34"/>
                <a:gd name="T19" fmla="*/ 40 h 40"/>
                <a:gd name="T20" fmla="*/ 26 w 34"/>
                <a:gd name="T21" fmla="*/ 38 h 40"/>
                <a:gd name="T22" fmla="*/ 8 w 34"/>
                <a:gd name="T23" fmla="*/ 15 h 40"/>
                <a:gd name="T24" fmla="*/ 8 w 34"/>
                <a:gd name="T25" fmla="*/ 15 h 40"/>
                <a:gd name="T26" fmla="*/ 8 w 34"/>
                <a:gd name="T27" fmla="*/ 36 h 40"/>
                <a:gd name="T28" fmla="*/ 4 w 34"/>
                <a:gd name="T29" fmla="*/ 40 h 40"/>
                <a:gd name="T30" fmla="*/ 0 w 34"/>
                <a:gd name="T31" fmla="*/ 36 h 40"/>
                <a:gd name="T32" fmla="*/ 0 w 34"/>
                <a:gd name="T33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40">
                  <a:moveTo>
                    <a:pt x="0" y="4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7" y="0"/>
                    <a:pt x="30" y="0"/>
                  </a:cubicBezTo>
                  <a:cubicBezTo>
                    <a:pt x="32" y="0"/>
                    <a:pt x="34" y="1"/>
                    <a:pt x="34" y="4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8"/>
                    <a:pt x="32" y="40"/>
                    <a:pt x="30" y="40"/>
                  </a:cubicBezTo>
                  <a:cubicBezTo>
                    <a:pt x="29" y="40"/>
                    <a:pt x="27" y="39"/>
                    <a:pt x="26" y="3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8"/>
                    <a:pt x="7" y="40"/>
                    <a:pt x="4" y="40"/>
                  </a:cubicBezTo>
                  <a:cubicBezTo>
                    <a:pt x="2" y="40"/>
                    <a:pt x="0" y="38"/>
                    <a:pt x="0" y="3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07DB35B-2B08-44C7-B631-6CFC1E383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675" y="1230313"/>
              <a:ext cx="68263" cy="122238"/>
            </a:xfrm>
            <a:custGeom>
              <a:avLst/>
              <a:gdLst>
                <a:gd name="T0" fmla="*/ 0 w 22"/>
                <a:gd name="T1" fmla="*/ 5 h 40"/>
                <a:gd name="T2" fmla="*/ 4 w 22"/>
                <a:gd name="T3" fmla="*/ 0 h 40"/>
                <a:gd name="T4" fmla="*/ 18 w 22"/>
                <a:gd name="T5" fmla="*/ 0 h 40"/>
                <a:gd name="T6" fmla="*/ 22 w 22"/>
                <a:gd name="T7" fmla="*/ 4 h 40"/>
                <a:gd name="T8" fmla="*/ 18 w 22"/>
                <a:gd name="T9" fmla="*/ 8 h 40"/>
                <a:gd name="T10" fmla="*/ 8 w 22"/>
                <a:gd name="T11" fmla="*/ 8 h 40"/>
                <a:gd name="T12" fmla="*/ 8 w 22"/>
                <a:gd name="T13" fmla="*/ 16 h 40"/>
                <a:gd name="T14" fmla="*/ 17 w 22"/>
                <a:gd name="T15" fmla="*/ 16 h 40"/>
                <a:gd name="T16" fmla="*/ 21 w 22"/>
                <a:gd name="T17" fmla="*/ 20 h 40"/>
                <a:gd name="T18" fmla="*/ 17 w 22"/>
                <a:gd name="T19" fmla="*/ 23 h 40"/>
                <a:gd name="T20" fmla="*/ 8 w 22"/>
                <a:gd name="T21" fmla="*/ 23 h 40"/>
                <a:gd name="T22" fmla="*/ 8 w 22"/>
                <a:gd name="T23" fmla="*/ 32 h 40"/>
                <a:gd name="T24" fmla="*/ 18 w 22"/>
                <a:gd name="T25" fmla="*/ 32 h 40"/>
                <a:gd name="T26" fmla="*/ 22 w 22"/>
                <a:gd name="T27" fmla="*/ 36 h 40"/>
                <a:gd name="T28" fmla="*/ 18 w 22"/>
                <a:gd name="T29" fmla="*/ 40 h 40"/>
                <a:gd name="T30" fmla="*/ 4 w 22"/>
                <a:gd name="T31" fmla="*/ 40 h 40"/>
                <a:gd name="T32" fmla="*/ 0 w 22"/>
                <a:gd name="T33" fmla="*/ 35 h 40"/>
                <a:gd name="T34" fmla="*/ 0 w 22"/>
                <a:gd name="T3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40">
                  <a:moveTo>
                    <a:pt x="0" y="5"/>
                  </a:moveTo>
                  <a:cubicBezTo>
                    <a:pt x="0" y="2"/>
                    <a:pt x="1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cubicBezTo>
                    <a:pt x="22" y="6"/>
                    <a:pt x="20" y="8"/>
                    <a:pt x="1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0" y="16"/>
                    <a:pt x="21" y="18"/>
                    <a:pt x="21" y="20"/>
                  </a:cubicBezTo>
                  <a:cubicBezTo>
                    <a:pt x="21" y="22"/>
                    <a:pt x="20" y="23"/>
                    <a:pt x="1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1" y="32"/>
                    <a:pt x="22" y="34"/>
                    <a:pt x="22" y="36"/>
                  </a:cubicBezTo>
                  <a:cubicBezTo>
                    <a:pt x="22" y="38"/>
                    <a:pt x="21" y="40"/>
                    <a:pt x="18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40"/>
                    <a:pt x="0" y="38"/>
                    <a:pt x="0" y="3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30A3A5F1-D752-46CF-A3DF-D2936EF53A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9875" y="1230313"/>
              <a:ext cx="90488" cy="122238"/>
            </a:xfrm>
            <a:custGeom>
              <a:avLst/>
              <a:gdLst>
                <a:gd name="T0" fmla="*/ 9 w 29"/>
                <a:gd name="T1" fmla="*/ 18 h 40"/>
                <a:gd name="T2" fmla="*/ 14 w 29"/>
                <a:gd name="T3" fmla="*/ 18 h 40"/>
                <a:gd name="T4" fmla="*/ 20 w 29"/>
                <a:gd name="T5" fmla="*/ 13 h 40"/>
                <a:gd name="T6" fmla="*/ 14 w 29"/>
                <a:gd name="T7" fmla="*/ 8 h 40"/>
                <a:gd name="T8" fmla="*/ 9 w 29"/>
                <a:gd name="T9" fmla="*/ 8 h 40"/>
                <a:gd name="T10" fmla="*/ 9 w 29"/>
                <a:gd name="T11" fmla="*/ 18 h 40"/>
                <a:gd name="T12" fmla="*/ 0 w 29"/>
                <a:gd name="T13" fmla="*/ 4 h 40"/>
                <a:gd name="T14" fmla="*/ 5 w 29"/>
                <a:gd name="T15" fmla="*/ 0 h 40"/>
                <a:gd name="T16" fmla="*/ 14 w 29"/>
                <a:gd name="T17" fmla="*/ 0 h 40"/>
                <a:gd name="T18" fmla="*/ 28 w 29"/>
                <a:gd name="T19" fmla="*/ 13 h 40"/>
                <a:gd name="T20" fmla="*/ 18 w 29"/>
                <a:gd name="T21" fmla="*/ 23 h 40"/>
                <a:gd name="T22" fmla="*/ 28 w 29"/>
                <a:gd name="T23" fmla="*/ 33 h 40"/>
                <a:gd name="T24" fmla="*/ 29 w 29"/>
                <a:gd name="T25" fmla="*/ 36 h 40"/>
                <a:gd name="T26" fmla="*/ 24 w 29"/>
                <a:gd name="T27" fmla="*/ 40 h 40"/>
                <a:gd name="T28" fmla="*/ 21 w 29"/>
                <a:gd name="T29" fmla="*/ 39 h 40"/>
                <a:gd name="T30" fmla="*/ 9 w 29"/>
                <a:gd name="T31" fmla="*/ 24 h 40"/>
                <a:gd name="T32" fmla="*/ 9 w 29"/>
                <a:gd name="T33" fmla="*/ 24 h 40"/>
                <a:gd name="T34" fmla="*/ 9 w 29"/>
                <a:gd name="T35" fmla="*/ 36 h 40"/>
                <a:gd name="T36" fmla="*/ 5 w 29"/>
                <a:gd name="T37" fmla="*/ 40 h 40"/>
                <a:gd name="T38" fmla="*/ 0 w 29"/>
                <a:gd name="T39" fmla="*/ 36 h 40"/>
                <a:gd name="T40" fmla="*/ 0 w 29"/>
                <a:gd name="T41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40">
                  <a:moveTo>
                    <a:pt x="9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8" y="18"/>
                    <a:pt x="20" y="16"/>
                    <a:pt x="20" y="13"/>
                  </a:cubicBezTo>
                  <a:cubicBezTo>
                    <a:pt x="20" y="9"/>
                    <a:pt x="18" y="8"/>
                    <a:pt x="14" y="8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9" y="18"/>
                  </a:lnTo>
                  <a:close/>
                  <a:moveTo>
                    <a:pt x="0" y="4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0"/>
                    <a:pt x="28" y="4"/>
                    <a:pt x="28" y="13"/>
                  </a:cubicBezTo>
                  <a:cubicBezTo>
                    <a:pt x="28" y="19"/>
                    <a:pt x="24" y="22"/>
                    <a:pt x="18" y="2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9" y="35"/>
                    <a:pt x="29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0"/>
                    <a:pt x="22" y="40"/>
                    <a:pt x="21" y="39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8"/>
                    <a:pt x="7" y="40"/>
                    <a:pt x="5" y="40"/>
                  </a:cubicBezTo>
                  <a:cubicBezTo>
                    <a:pt x="2" y="40"/>
                    <a:pt x="0" y="38"/>
                    <a:pt x="0" y="3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014CE5CB-017D-4E3D-B96C-D7AB3F95E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538" y="1227138"/>
              <a:ext cx="114300" cy="125413"/>
            </a:xfrm>
            <a:custGeom>
              <a:avLst/>
              <a:gdLst>
                <a:gd name="T0" fmla="*/ 32 w 37"/>
                <a:gd name="T1" fmla="*/ 17 h 41"/>
                <a:gd name="T2" fmla="*/ 37 w 37"/>
                <a:gd name="T3" fmla="*/ 22 h 41"/>
                <a:gd name="T4" fmla="*/ 19 w 37"/>
                <a:gd name="T5" fmla="*/ 41 h 41"/>
                <a:gd name="T6" fmla="*/ 0 w 37"/>
                <a:gd name="T7" fmla="*/ 21 h 41"/>
                <a:gd name="T8" fmla="*/ 19 w 37"/>
                <a:gd name="T9" fmla="*/ 0 h 41"/>
                <a:gd name="T10" fmla="*/ 34 w 37"/>
                <a:gd name="T11" fmla="*/ 8 h 41"/>
                <a:gd name="T12" fmla="*/ 31 w 37"/>
                <a:gd name="T13" fmla="*/ 12 h 41"/>
                <a:gd name="T14" fmla="*/ 19 w 37"/>
                <a:gd name="T15" fmla="*/ 8 h 41"/>
                <a:gd name="T16" fmla="*/ 9 w 37"/>
                <a:gd name="T17" fmla="*/ 21 h 41"/>
                <a:gd name="T18" fmla="*/ 19 w 37"/>
                <a:gd name="T19" fmla="*/ 34 h 41"/>
                <a:gd name="T20" fmla="*/ 28 w 37"/>
                <a:gd name="T21" fmla="*/ 25 h 41"/>
                <a:gd name="T22" fmla="*/ 23 w 37"/>
                <a:gd name="T23" fmla="*/ 25 h 41"/>
                <a:gd name="T24" fmla="*/ 19 w 37"/>
                <a:gd name="T25" fmla="*/ 21 h 41"/>
                <a:gd name="T26" fmla="*/ 23 w 37"/>
                <a:gd name="T27" fmla="*/ 17 h 41"/>
                <a:gd name="T28" fmla="*/ 32 w 37"/>
                <a:gd name="T29" fmla="*/ 1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1">
                  <a:moveTo>
                    <a:pt x="32" y="17"/>
                  </a:moveTo>
                  <a:cubicBezTo>
                    <a:pt x="36" y="17"/>
                    <a:pt x="37" y="19"/>
                    <a:pt x="37" y="22"/>
                  </a:cubicBezTo>
                  <a:cubicBezTo>
                    <a:pt x="37" y="33"/>
                    <a:pt x="30" y="41"/>
                    <a:pt x="19" y="41"/>
                  </a:cubicBezTo>
                  <a:cubicBezTo>
                    <a:pt x="8" y="41"/>
                    <a:pt x="0" y="32"/>
                    <a:pt x="0" y="21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27" y="0"/>
                    <a:pt x="34" y="4"/>
                    <a:pt x="34" y="8"/>
                  </a:cubicBezTo>
                  <a:cubicBezTo>
                    <a:pt x="34" y="11"/>
                    <a:pt x="33" y="12"/>
                    <a:pt x="31" y="12"/>
                  </a:cubicBezTo>
                  <a:cubicBezTo>
                    <a:pt x="27" y="12"/>
                    <a:pt x="26" y="8"/>
                    <a:pt x="19" y="8"/>
                  </a:cubicBezTo>
                  <a:cubicBezTo>
                    <a:pt x="12" y="8"/>
                    <a:pt x="9" y="14"/>
                    <a:pt x="9" y="21"/>
                  </a:cubicBezTo>
                  <a:cubicBezTo>
                    <a:pt x="9" y="28"/>
                    <a:pt x="12" y="34"/>
                    <a:pt x="19" y="34"/>
                  </a:cubicBezTo>
                  <a:cubicBezTo>
                    <a:pt x="23" y="34"/>
                    <a:pt x="28" y="31"/>
                    <a:pt x="28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5"/>
                    <a:pt x="19" y="23"/>
                    <a:pt x="19" y="21"/>
                  </a:cubicBezTo>
                  <a:cubicBezTo>
                    <a:pt x="19" y="19"/>
                    <a:pt x="21" y="17"/>
                    <a:pt x="23" y="17"/>
                  </a:cubicBezTo>
                  <a:lnTo>
                    <a:pt x="32" y="17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19FACACA-49BD-4626-BA2B-405494455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9425" y="1230313"/>
              <a:ext cx="96838" cy="122238"/>
            </a:xfrm>
            <a:custGeom>
              <a:avLst/>
              <a:gdLst>
                <a:gd name="T0" fmla="*/ 11 w 31"/>
                <a:gd name="T1" fmla="*/ 21 h 40"/>
                <a:gd name="T2" fmla="*/ 0 w 31"/>
                <a:gd name="T3" fmla="*/ 6 h 40"/>
                <a:gd name="T4" fmla="*/ 0 w 31"/>
                <a:gd name="T5" fmla="*/ 4 h 40"/>
                <a:gd name="T6" fmla="*/ 4 w 31"/>
                <a:gd name="T7" fmla="*/ 0 h 40"/>
                <a:gd name="T8" fmla="*/ 7 w 31"/>
                <a:gd name="T9" fmla="*/ 1 h 40"/>
                <a:gd name="T10" fmla="*/ 15 w 31"/>
                <a:gd name="T11" fmla="*/ 13 h 40"/>
                <a:gd name="T12" fmla="*/ 23 w 31"/>
                <a:gd name="T13" fmla="*/ 1 h 40"/>
                <a:gd name="T14" fmla="*/ 27 w 31"/>
                <a:gd name="T15" fmla="*/ 0 h 40"/>
                <a:gd name="T16" fmla="*/ 31 w 31"/>
                <a:gd name="T17" fmla="*/ 4 h 40"/>
                <a:gd name="T18" fmla="*/ 30 w 31"/>
                <a:gd name="T19" fmla="*/ 6 h 40"/>
                <a:gd name="T20" fmla="*/ 19 w 31"/>
                <a:gd name="T21" fmla="*/ 21 h 40"/>
                <a:gd name="T22" fmla="*/ 19 w 31"/>
                <a:gd name="T23" fmla="*/ 36 h 40"/>
                <a:gd name="T24" fmla="*/ 15 w 31"/>
                <a:gd name="T25" fmla="*/ 40 h 40"/>
                <a:gd name="T26" fmla="*/ 11 w 31"/>
                <a:gd name="T27" fmla="*/ 36 h 40"/>
                <a:gd name="T28" fmla="*/ 11 w 31"/>
                <a:gd name="T2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11" y="2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9" y="0"/>
                    <a:pt x="31" y="1"/>
                    <a:pt x="31" y="4"/>
                  </a:cubicBezTo>
                  <a:cubicBezTo>
                    <a:pt x="31" y="5"/>
                    <a:pt x="30" y="5"/>
                    <a:pt x="30" y="6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18" y="40"/>
                    <a:pt x="15" y="40"/>
                  </a:cubicBezTo>
                  <a:cubicBezTo>
                    <a:pt x="12" y="40"/>
                    <a:pt x="11" y="38"/>
                    <a:pt x="11" y="36"/>
                  </a:cubicBezTo>
                  <a:lnTo>
                    <a:pt x="11" y="21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27" name="Zástupný symbol obrázku 26">
            <a:extLst>
              <a:ext uri="{FF2B5EF4-FFF2-40B4-BE49-F238E27FC236}">
                <a16:creationId xmlns:a16="http://schemas.microsoft.com/office/drawing/2014/main" id="{8E10BF21-529F-42C1-87BF-BFB6FAAA19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3" y="2"/>
            <a:ext cx="10700834" cy="7561262"/>
          </a:xfrm>
          <a:custGeom>
            <a:avLst/>
            <a:gdLst>
              <a:gd name="connsiteX0" fmla="*/ 9144000 w 9147175"/>
              <a:gd name="connsiteY0" fmla="*/ 5746764 h 6857999"/>
              <a:gd name="connsiteX1" fmla="*/ 9147175 w 9147175"/>
              <a:gd name="connsiteY1" fmla="*/ 5746764 h 6857999"/>
              <a:gd name="connsiteX2" fmla="*/ 9147175 w 9147175"/>
              <a:gd name="connsiteY2" fmla="*/ 6572580 h 6857999"/>
              <a:gd name="connsiteX3" fmla="*/ 9144000 w 9147175"/>
              <a:gd name="connsiteY3" fmla="*/ 6572580 h 6857999"/>
              <a:gd name="connsiteX4" fmla="*/ 3492336 w 9147175"/>
              <a:gd name="connsiteY4" fmla="*/ 960445 h 6857999"/>
              <a:gd name="connsiteX5" fmla="*/ 3403162 w 9147175"/>
              <a:gd name="connsiteY5" fmla="*/ 982928 h 6857999"/>
              <a:gd name="connsiteX6" fmla="*/ 3379182 w 9147175"/>
              <a:gd name="connsiteY6" fmla="*/ 1148810 h 6857999"/>
              <a:gd name="connsiteX7" fmla="*/ 3874760 w 9147175"/>
              <a:gd name="connsiteY7" fmla="*/ 1820328 h 6857999"/>
              <a:gd name="connsiteX8" fmla="*/ 3379182 w 9147175"/>
              <a:gd name="connsiteY8" fmla="*/ 2489848 h 6857999"/>
              <a:gd name="connsiteX9" fmla="*/ 3403162 w 9147175"/>
              <a:gd name="connsiteY9" fmla="*/ 2655729 h 6857999"/>
              <a:gd name="connsiteX10" fmla="*/ 3571019 w 9147175"/>
              <a:gd name="connsiteY10" fmla="*/ 2631746 h 6857999"/>
              <a:gd name="connsiteX11" fmla="*/ 4118553 w 9147175"/>
              <a:gd name="connsiteY11" fmla="*/ 1890278 h 6857999"/>
              <a:gd name="connsiteX12" fmla="*/ 4140534 w 9147175"/>
              <a:gd name="connsiteY12" fmla="*/ 1820328 h 6857999"/>
              <a:gd name="connsiteX13" fmla="*/ 4118553 w 9147175"/>
              <a:gd name="connsiteY13" fmla="*/ 1748379 h 6857999"/>
              <a:gd name="connsiteX14" fmla="*/ 3571019 w 9147175"/>
              <a:gd name="connsiteY14" fmla="*/ 1006911 h 6857999"/>
              <a:gd name="connsiteX15" fmla="*/ 3492336 w 9147175"/>
              <a:gd name="connsiteY15" fmla="*/ 960445 h 6857999"/>
              <a:gd name="connsiteX16" fmla="*/ 0 w 9147175"/>
              <a:gd name="connsiteY16" fmla="*/ 0 h 6857999"/>
              <a:gd name="connsiteX17" fmla="*/ 9144000 w 9147175"/>
              <a:gd name="connsiteY17" fmla="*/ 0 h 6857999"/>
              <a:gd name="connsiteX18" fmla="*/ 9144000 w 9147175"/>
              <a:gd name="connsiteY18" fmla="*/ 5746764 h 6857999"/>
              <a:gd name="connsiteX19" fmla="*/ 6727881 w 9147175"/>
              <a:gd name="connsiteY19" fmla="*/ 5746764 h 6857999"/>
              <a:gd name="connsiteX20" fmla="*/ 6623019 w 9147175"/>
              <a:gd name="connsiteY20" fmla="*/ 5851626 h 6857999"/>
              <a:gd name="connsiteX21" fmla="*/ 6623019 w 9147175"/>
              <a:gd name="connsiteY21" fmla="*/ 6467718 h 6857999"/>
              <a:gd name="connsiteX22" fmla="*/ 6727881 w 9147175"/>
              <a:gd name="connsiteY22" fmla="*/ 6572580 h 6857999"/>
              <a:gd name="connsiteX23" fmla="*/ 9144000 w 9147175"/>
              <a:gd name="connsiteY23" fmla="*/ 6572580 h 6857999"/>
              <a:gd name="connsiteX24" fmla="*/ 9144000 w 9147175"/>
              <a:gd name="connsiteY24" fmla="*/ 6857999 h 6857999"/>
              <a:gd name="connsiteX25" fmla="*/ 0 w 9147175"/>
              <a:gd name="connsiteY25" fmla="*/ 6857999 h 6857999"/>
              <a:gd name="connsiteX26" fmla="*/ 0 w 9147175"/>
              <a:gd name="connsiteY26" fmla="*/ 2680018 h 6857999"/>
              <a:gd name="connsiteX27" fmla="*/ 2947892 w 9147175"/>
              <a:gd name="connsiteY27" fmla="*/ 2680018 h 6857999"/>
              <a:gd name="connsiteX28" fmla="*/ 3115662 w 9147175"/>
              <a:gd name="connsiteY28" fmla="*/ 2680018 h 6857999"/>
              <a:gd name="connsiteX29" fmla="*/ 3207536 w 9147175"/>
              <a:gd name="connsiteY29" fmla="*/ 2632056 h 6857999"/>
              <a:gd name="connsiteX30" fmla="*/ 3806714 w 9147175"/>
              <a:gd name="connsiteY30" fmla="*/ 1820702 h 6857999"/>
              <a:gd name="connsiteX31" fmla="*/ 3207536 w 9147175"/>
              <a:gd name="connsiteY31" fmla="*/ 1007349 h 6857999"/>
              <a:gd name="connsiteX32" fmla="*/ 3101681 w 9147175"/>
              <a:gd name="connsiteY32" fmla="*/ 959387 h 6857999"/>
              <a:gd name="connsiteX33" fmla="*/ 2947892 w 9147175"/>
              <a:gd name="connsiteY33" fmla="*/ 959387 h 6857999"/>
              <a:gd name="connsiteX34" fmla="*/ 0 w 9147175"/>
              <a:gd name="connsiteY34" fmla="*/ 959387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7175 w 9167297"/>
              <a:gd name="connsiteY2" fmla="*/ 6572580 h 6857999"/>
              <a:gd name="connsiteX3" fmla="*/ 9144000 w 9167297"/>
              <a:gd name="connsiteY3" fmla="*/ 6572580 h 6857999"/>
              <a:gd name="connsiteX4" fmla="*/ 9144000 w 9167297"/>
              <a:gd name="connsiteY4" fmla="*/ 5746764 h 6857999"/>
              <a:gd name="connsiteX5" fmla="*/ 3492336 w 9167297"/>
              <a:gd name="connsiteY5" fmla="*/ 960445 h 6857999"/>
              <a:gd name="connsiteX6" fmla="*/ 3403162 w 9167297"/>
              <a:gd name="connsiteY6" fmla="*/ 982928 h 6857999"/>
              <a:gd name="connsiteX7" fmla="*/ 3379182 w 9167297"/>
              <a:gd name="connsiteY7" fmla="*/ 1148810 h 6857999"/>
              <a:gd name="connsiteX8" fmla="*/ 3874760 w 9167297"/>
              <a:gd name="connsiteY8" fmla="*/ 1820328 h 6857999"/>
              <a:gd name="connsiteX9" fmla="*/ 3379182 w 9167297"/>
              <a:gd name="connsiteY9" fmla="*/ 2489848 h 6857999"/>
              <a:gd name="connsiteX10" fmla="*/ 3403162 w 9167297"/>
              <a:gd name="connsiteY10" fmla="*/ 2655729 h 6857999"/>
              <a:gd name="connsiteX11" fmla="*/ 3571019 w 9167297"/>
              <a:gd name="connsiteY11" fmla="*/ 2631746 h 6857999"/>
              <a:gd name="connsiteX12" fmla="*/ 4118553 w 9167297"/>
              <a:gd name="connsiteY12" fmla="*/ 1890278 h 6857999"/>
              <a:gd name="connsiteX13" fmla="*/ 4140534 w 9167297"/>
              <a:gd name="connsiteY13" fmla="*/ 1820328 h 6857999"/>
              <a:gd name="connsiteX14" fmla="*/ 4118553 w 9167297"/>
              <a:gd name="connsiteY14" fmla="*/ 1748379 h 6857999"/>
              <a:gd name="connsiteX15" fmla="*/ 3571019 w 9167297"/>
              <a:gd name="connsiteY15" fmla="*/ 1006911 h 6857999"/>
              <a:gd name="connsiteX16" fmla="*/ 3492336 w 9167297"/>
              <a:gd name="connsiteY16" fmla="*/ 960445 h 6857999"/>
              <a:gd name="connsiteX17" fmla="*/ 0 w 9167297"/>
              <a:gd name="connsiteY17" fmla="*/ 0 h 6857999"/>
              <a:gd name="connsiteX18" fmla="*/ 9144000 w 9167297"/>
              <a:gd name="connsiteY18" fmla="*/ 0 h 6857999"/>
              <a:gd name="connsiteX19" fmla="*/ 9144000 w 9167297"/>
              <a:gd name="connsiteY19" fmla="*/ 5746764 h 6857999"/>
              <a:gd name="connsiteX20" fmla="*/ 6727881 w 9167297"/>
              <a:gd name="connsiteY20" fmla="*/ 5746764 h 6857999"/>
              <a:gd name="connsiteX21" fmla="*/ 6623019 w 9167297"/>
              <a:gd name="connsiteY21" fmla="*/ 5851626 h 6857999"/>
              <a:gd name="connsiteX22" fmla="*/ 6623019 w 9167297"/>
              <a:gd name="connsiteY22" fmla="*/ 6467718 h 6857999"/>
              <a:gd name="connsiteX23" fmla="*/ 6727881 w 9167297"/>
              <a:gd name="connsiteY23" fmla="*/ 6572580 h 6857999"/>
              <a:gd name="connsiteX24" fmla="*/ 9167297 w 9167297"/>
              <a:gd name="connsiteY24" fmla="*/ 6572580 h 6857999"/>
              <a:gd name="connsiteX25" fmla="*/ 9144000 w 9167297"/>
              <a:gd name="connsiteY25" fmla="*/ 6857999 h 6857999"/>
              <a:gd name="connsiteX26" fmla="*/ 0 w 9167297"/>
              <a:gd name="connsiteY26" fmla="*/ 6857999 h 6857999"/>
              <a:gd name="connsiteX27" fmla="*/ 0 w 9167297"/>
              <a:gd name="connsiteY27" fmla="*/ 2680018 h 6857999"/>
              <a:gd name="connsiteX28" fmla="*/ 2947892 w 9167297"/>
              <a:gd name="connsiteY28" fmla="*/ 2680018 h 6857999"/>
              <a:gd name="connsiteX29" fmla="*/ 3115662 w 9167297"/>
              <a:gd name="connsiteY29" fmla="*/ 2680018 h 6857999"/>
              <a:gd name="connsiteX30" fmla="*/ 3207536 w 9167297"/>
              <a:gd name="connsiteY30" fmla="*/ 2632056 h 6857999"/>
              <a:gd name="connsiteX31" fmla="*/ 3806714 w 9167297"/>
              <a:gd name="connsiteY31" fmla="*/ 1820702 h 6857999"/>
              <a:gd name="connsiteX32" fmla="*/ 3207536 w 9167297"/>
              <a:gd name="connsiteY32" fmla="*/ 1007349 h 6857999"/>
              <a:gd name="connsiteX33" fmla="*/ 3101681 w 9167297"/>
              <a:gd name="connsiteY33" fmla="*/ 959387 h 6857999"/>
              <a:gd name="connsiteX34" fmla="*/ 2947892 w 9167297"/>
              <a:gd name="connsiteY34" fmla="*/ 959387 h 6857999"/>
              <a:gd name="connsiteX35" fmla="*/ 0 w 9167297"/>
              <a:gd name="connsiteY35" fmla="*/ 959387 h 6857999"/>
              <a:gd name="connsiteX36" fmla="*/ 0 w 9167297"/>
              <a:gd name="connsiteY36" fmla="*/ 0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7175 w 9167297"/>
              <a:gd name="connsiteY2" fmla="*/ 6572580 h 6857999"/>
              <a:gd name="connsiteX3" fmla="*/ 9144000 w 9167297"/>
              <a:gd name="connsiteY3" fmla="*/ 6572580 h 6857999"/>
              <a:gd name="connsiteX4" fmla="*/ 9144000 w 9167297"/>
              <a:gd name="connsiteY4" fmla="*/ 5746764 h 6857999"/>
              <a:gd name="connsiteX5" fmla="*/ 3492336 w 9167297"/>
              <a:gd name="connsiteY5" fmla="*/ 960445 h 6857999"/>
              <a:gd name="connsiteX6" fmla="*/ 3403162 w 9167297"/>
              <a:gd name="connsiteY6" fmla="*/ 982928 h 6857999"/>
              <a:gd name="connsiteX7" fmla="*/ 3379182 w 9167297"/>
              <a:gd name="connsiteY7" fmla="*/ 1148810 h 6857999"/>
              <a:gd name="connsiteX8" fmla="*/ 3874760 w 9167297"/>
              <a:gd name="connsiteY8" fmla="*/ 1820328 h 6857999"/>
              <a:gd name="connsiteX9" fmla="*/ 3379182 w 9167297"/>
              <a:gd name="connsiteY9" fmla="*/ 2489848 h 6857999"/>
              <a:gd name="connsiteX10" fmla="*/ 3403162 w 9167297"/>
              <a:gd name="connsiteY10" fmla="*/ 2655729 h 6857999"/>
              <a:gd name="connsiteX11" fmla="*/ 3571019 w 9167297"/>
              <a:gd name="connsiteY11" fmla="*/ 2631746 h 6857999"/>
              <a:gd name="connsiteX12" fmla="*/ 4118553 w 9167297"/>
              <a:gd name="connsiteY12" fmla="*/ 1890278 h 6857999"/>
              <a:gd name="connsiteX13" fmla="*/ 4140534 w 9167297"/>
              <a:gd name="connsiteY13" fmla="*/ 1820328 h 6857999"/>
              <a:gd name="connsiteX14" fmla="*/ 4118553 w 9167297"/>
              <a:gd name="connsiteY14" fmla="*/ 1748379 h 6857999"/>
              <a:gd name="connsiteX15" fmla="*/ 3571019 w 9167297"/>
              <a:gd name="connsiteY15" fmla="*/ 1006911 h 6857999"/>
              <a:gd name="connsiteX16" fmla="*/ 3492336 w 9167297"/>
              <a:gd name="connsiteY16" fmla="*/ 960445 h 6857999"/>
              <a:gd name="connsiteX17" fmla="*/ 0 w 9167297"/>
              <a:gd name="connsiteY17" fmla="*/ 0 h 6857999"/>
              <a:gd name="connsiteX18" fmla="*/ 9144000 w 9167297"/>
              <a:gd name="connsiteY18" fmla="*/ 0 h 6857999"/>
              <a:gd name="connsiteX19" fmla="*/ 9144000 w 9167297"/>
              <a:gd name="connsiteY19" fmla="*/ 5746764 h 6857999"/>
              <a:gd name="connsiteX20" fmla="*/ 6727881 w 9167297"/>
              <a:gd name="connsiteY20" fmla="*/ 5746764 h 6857999"/>
              <a:gd name="connsiteX21" fmla="*/ 6623019 w 9167297"/>
              <a:gd name="connsiteY21" fmla="*/ 5851626 h 6857999"/>
              <a:gd name="connsiteX22" fmla="*/ 6623019 w 9167297"/>
              <a:gd name="connsiteY22" fmla="*/ 6467718 h 6857999"/>
              <a:gd name="connsiteX23" fmla="*/ 6727881 w 9167297"/>
              <a:gd name="connsiteY23" fmla="*/ 6572580 h 6857999"/>
              <a:gd name="connsiteX24" fmla="*/ 9167297 w 9167297"/>
              <a:gd name="connsiteY24" fmla="*/ 6572580 h 6857999"/>
              <a:gd name="connsiteX25" fmla="*/ 9144000 w 9167297"/>
              <a:gd name="connsiteY25" fmla="*/ 6857999 h 6857999"/>
              <a:gd name="connsiteX26" fmla="*/ 0 w 9167297"/>
              <a:gd name="connsiteY26" fmla="*/ 6857999 h 6857999"/>
              <a:gd name="connsiteX27" fmla="*/ 0 w 9167297"/>
              <a:gd name="connsiteY27" fmla="*/ 2680018 h 6857999"/>
              <a:gd name="connsiteX28" fmla="*/ 2947892 w 9167297"/>
              <a:gd name="connsiteY28" fmla="*/ 2680018 h 6857999"/>
              <a:gd name="connsiteX29" fmla="*/ 3115662 w 9167297"/>
              <a:gd name="connsiteY29" fmla="*/ 2680018 h 6857999"/>
              <a:gd name="connsiteX30" fmla="*/ 3207536 w 9167297"/>
              <a:gd name="connsiteY30" fmla="*/ 2632056 h 6857999"/>
              <a:gd name="connsiteX31" fmla="*/ 3806714 w 9167297"/>
              <a:gd name="connsiteY31" fmla="*/ 1820702 h 6857999"/>
              <a:gd name="connsiteX32" fmla="*/ 3207536 w 9167297"/>
              <a:gd name="connsiteY32" fmla="*/ 1007349 h 6857999"/>
              <a:gd name="connsiteX33" fmla="*/ 3101681 w 9167297"/>
              <a:gd name="connsiteY33" fmla="*/ 959387 h 6857999"/>
              <a:gd name="connsiteX34" fmla="*/ 2947892 w 9167297"/>
              <a:gd name="connsiteY34" fmla="*/ 959387 h 6857999"/>
              <a:gd name="connsiteX35" fmla="*/ 0 w 9167297"/>
              <a:gd name="connsiteY35" fmla="*/ 959387 h 6857999"/>
              <a:gd name="connsiteX36" fmla="*/ 0 w 9167297"/>
              <a:gd name="connsiteY36" fmla="*/ 0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7175 w 9167297"/>
              <a:gd name="connsiteY2" fmla="*/ 6572580 h 6857999"/>
              <a:gd name="connsiteX3" fmla="*/ 9144000 w 9167297"/>
              <a:gd name="connsiteY3" fmla="*/ 5746764 h 6857999"/>
              <a:gd name="connsiteX4" fmla="*/ 3492336 w 9167297"/>
              <a:gd name="connsiteY4" fmla="*/ 960445 h 6857999"/>
              <a:gd name="connsiteX5" fmla="*/ 3403162 w 9167297"/>
              <a:gd name="connsiteY5" fmla="*/ 982928 h 6857999"/>
              <a:gd name="connsiteX6" fmla="*/ 3379182 w 9167297"/>
              <a:gd name="connsiteY6" fmla="*/ 1148810 h 6857999"/>
              <a:gd name="connsiteX7" fmla="*/ 3874760 w 9167297"/>
              <a:gd name="connsiteY7" fmla="*/ 1820328 h 6857999"/>
              <a:gd name="connsiteX8" fmla="*/ 3379182 w 9167297"/>
              <a:gd name="connsiteY8" fmla="*/ 2489848 h 6857999"/>
              <a:gd name="connsiteX9" fmla="*/ 3403162 w 9167297"/>
              <a:gd name="connsiteY9" fmla="*/ 2655729 h 6857999"/>
              <a:gd name="connsiteX10" fmla="*/ 3571019 w 9167297"/>
              <a:gd name="connsiteY10" fmla="*/ 2631746 h 6857999"/>
              <a:gd name="connsiteX11" fmla="*/ 4118553 w 9167297"/>
              <a:gd name="connsiteY11" fmla="*/ 1890278 h 6857999"/>
              <a:gd name="connsiteX12" fmla="*/ 4140534 w 9167297"/>
              <a:gd name="connsiteY12" fmla="*/ 1820328 h 6857999"/>
              <a:gd name="connsiteX13" fmla="*/ 4118553 w 9167297"/>
              <a:gd name="connsiteY13" fmla="*/ 1748379 h 6857999"/>
              <a:gd name="connsiteX14" fmla="*/ 3571019 w 9167297"/>
              <a:gd name="connsiteY14" fmla="*/ 1006911 h 6857999"/>
              <a:gd name="connsiteX15" fmla="*/ 3492336 w 9167297"/>
              <a:gd name="connsiteY15" fmla="*/ 960445 h 6857999"/>
              <a:gd name="connsiteX16" fmla="*/ 0 w 9167297"/>
              <a:gd name="connsiteY16" fmla="*/ 0 h 6857999"/>
              <a:gd name="connsiteX17" fmla="*/ 9144000 w 9167297"/>
              <a:gd name="connsiteY17" fmla="*/ 0 h 6857999"/>
              <a:gd name="connsiteX18" fmla="*/ 9144000 w 9167297"/>
              <a:gd name="connsiteY18" fmla="*/ 5746764 h 6857999"/>
              <a:gd name="connsiteX19" fmla="*/ 6727881 w 9167297"/>
              <a:gd name="connsiteY19" fmla="*/ 5746764 h 6857999"/>
              <a:gd name="connsiteX20" fmla="*/ 6623019 w 9167297"/>
              <a:gd name="connsiteY20" fmla="*/ 5851626 h 6857999"/>
              <a:gd name="connsiteX21" fmla="*/ 6623019 w 9167297"/>
              <a:gd name="connsiteY21" fmla="*/ 6467718 h 6857999"/>
              <a:gd name="connsiteX22" fmla="*/ 6727881 w 9167297"/>
              <a:gd name="connsiteY22" fmla="*/ 6572580 h 6857999"/>
              <a:gd name="connsiteX23" fmla="*/ 9167297 w 9167297"/>
              <a:gd name="connsiteY23" fmla="*/ 6572580 h 6857999"/>
              <a:gd name="connsiteX24" fmla="*/ 9144000 w 9167297"/>
              <a:gd name="connsiteY24" fmla="*/ 6857999 h 6857999"/>
              <a:gd name="connsiteX25" fmla="*/ 0 w 9167297"/>
              <a:gd name="connsiteY25" fmla="*/ 6857999 h 6857999"/>
              <a:gd name="connsiteX26" fmla="*/ 0 w 9167297"/>
              <a:gd name="connsiteY26" fmla="*/ 2680018 h 6857999"/>
              <a:gd name="connsiteX27" fmla="*/ 2947892 w 9167297"/>
              <a:gd name="connsiteY27" fmla="*/ 2680018 h 6857999"/>
              <a:gd name="connsiteX28" fmla="*/ 3115662 w 9167297"/>
              <a:gd name="connsiteY28" fmla="*/ 2680018 h 6857999"/>
              <a:gd name="connsiteX29" fmla="*/ 3207536 w 9167297"/>
              <a:gd name="connsiteY29" fmla="*/ 2632056 h 6857999"/>
              <a:gd name="connsiteX30" fmla="*/ 3806714 w 9167297"/>
              <a:gd name="connsiteY30" fmla="*/ 1820702 h 6857999"/>
              <a:gd name="connsiteX31" fmla="*/ 3207536 w 9167297"/>
              <a:gd name="connsiteY31" fmla="*/ 1007349 h 6857999"/>
              <a:gd name="connsiteX32" fmla="*/ 3101681 w 9167297"/>
              <a:gd name="connsiteY32" fmla="*/ 959387 h 6857999"/>
              <a:gd name="connsiteX33" fmla="*/ 2947892 w 9167297"/>
              <a:gd name="connsiteY33" fmla="*/ 959387 h 6857999"/>
              <a:gd name="connsiteX34" fmla="*/ 0 w 9167297"/>
              <a:gd name="connsiteY34" fmla="*/ 959387 h 6857999"/>
              <a:gd name="connsiteX35" fmla="*/ 0 w 9167297"/>
              <a:gd name="connsiteY35" fmla="*/ 0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4000 w 9167297"/>
              <a:gd name="connsiteY2" fmla="*/ 5746764 h 6857999"/>
              <a:gd name="connsiteX3" fmla="*/ 3492336 w 9167297"/>
              <a:gd name="connsiteY3" fmla="*/ 960445 h 6857999"/>
              <a:gd name="connsiteX4" fmla="*/ 3403162 w 9167297"/>
              <a:gd name="connsiteY4" fmla="*/ 982928 h 6857999"/>
              <a:gd name="connsiteX5" fmla="*/ 3379182 w 9167297"/>
              <a:gd name="connsiteY5" fmla="*/ 1148810 h 6857999"/>
              <a:gd name="connsiteX6" fmla="*/ 3874760 w 9167297"/>
              <a:gd name="connsiteY6" fmla="*/ 1820328 h 6857999"/>
              <a:gd name="connsiteX7" fmla="*/ 3379182 w 9167297"/>
              <a:gd name="connsiteY7" fmla="*/ 2489848 h 6857999"/>
              <a:gd name="connsiteX8" fmla="*/ 3403162 w 9167297"/>
              <a:gd name="connsiteY8" fmla="*/ 2655729 h 6857999"/>
              <a:gd name="connsiteX9" fmla="*/ 3571019 w 9167297"/>
              <a:gd name="connsiteY9" fmla="*/ 2631746 h 6857999"/>
              <a:gd name="connsiteX10" fmla="*/ 4118553 w 9167297"/>
              <a:gd name="connsiteY10" fmla="*/ 1890278 h 6857999"/>
              <a:gd name="connsiteX11" fmla="*/ 4140534 w 9167297"/>
              <a:gd name="connsiteY11" fmla="*/ 1820328 h 6857999"/>
              <a:gd name="connsiteX12" fmla="*/ 4118553 w 9167297"/>
              <a:gd name="connsiteY12" fmla="*/ 1748379 h 6857999"/>
              <a:gd name="connsiteX13" fmla="*/ 3571019 w 9167297"/>
              <a:gd name="connsiteY13" fmla="*/ 1006911 h 6857999"/>
              <a:gd name="connsiteX14" fmla="*/ 3492336 w 9167297"/>
              <a:gd name="connsiteY14" fmla="*/ 960445 h 6857999"/>
              <a:gd name="connsiteX15" fmla="*/ 0 w 9167297"/>
              <a:gd name="connsiteY15" fmla="*/ 0 h 6857999"/>
              <a:gd name="connsiteX16" fmla="*/ 9144000 w 9167297"/>
              <a:gd name="connsiteY16" fmla="*/ 0 h 6857999"/>
              <a:gd name="connsiteX17" fmla="*/ 9144000 w 9167297"/>
              <a:gd name="connsiteY17" fmla="*/ 5746764 h 6857999"/>
              <a:gd name="connsiteX18" fmla="*/ 6727881 w 9167297"/>
              <a:gd name="connsiteY18" fmla="*/ 5746764 h 6857999"/>
              <a:gd name="connsiteX19" fmla="*/ 6623019 w 9167297"/>
              <a:gd name="connsiteY19" fmla="*/ 5851626 h 6857999"/>
              <a:gd name="connsiteX20" fmla="*/ 6623019 w 9167297"/>
              <a:gd name="connsiteY20" fmla="*/ 6467718 h 6857999"/>
              <a:gd name="connsiteX21" fmla="*/ 6727881 w 9167297"/>
              <a:gd name="connsiteY21" fmla="*/ 6572580 h 6857999"/>
              <a:gd name="connsiteX22" fmla="*/ 9167297 w 9167297"/>
              <a:gd name="connsiteY22" fmla="*/ 6572580 h 6857999"/>
              <a:gd name="connsiteX23" fmla="*/ 9144000 w 9167297"/>
              <a:gd name="connsiteY23" fmla="*/ 6857999 h 6857999"/>
              <a:gd name="connsiteX24" fmla="*/ 0 w 9167297"/>
              <a:gd name="connsiteY24" fmla="*/ 6857999 h 6857999"/>
              <a:gd name="connsiteX25" fmla="*/ 0 w 9167297"/>
              <a:gd name="connsiteY25" fmla="*/ 2680018 h 6857999"/>
              <a:gd name="connsiteX26" fmla="*/ 2947892 w 9167297"/>
              <a:gd name="connsiteY26" fmla="*/ 2680018 h 6857999"/>
              <a:gd name="connsiteX27" fmla="*/ 3115662 w 9167297"/>
              <a:gd name="connsiteY27" fmla="*/ 2680018 h 6857999"/>
              <a:gd name="connsiteX28" fmla="*/ 3207536 w 9167297"/>
              <a:gd name="connsiteY28" fmla="*/ 2632056 h 6857999"/>
              <a:gd name="connsiteX29" fmla="*/ 3806714 w 9167297"/>
              <a:gd name="connsiteY29" fmla="*/ 1820702 h 6857999"/>
              <a:gd name="connsiteX30" fmla="*/ 3207536 w 9167297"/>
              <a:gd name="connsiteY30" fmla="*/ 1007349 h 6857999"/>
              <a:gd name="connsiteX31" fmla="*/ 3101681 w 9167297"/>
              <a:gd name="connsiteY31" fmla="*/ 959387 h 6857999"/>
              <a:gd name="connsiteX32" fmla="*/ 2947892 w 9167297"/>
              <a:gd name="connsiteY32" fmla="*/ 959387 h 6857999"/>
              <a:gd name="connsiteX33" fmla="*/ 0 w 9167297"/>
              <a:gd name="connsiteY33" fmla="*/ 959387 h 6857999"/>
              <a:gd name="connsiteX34" fmla="*/ 0 w 9167297"/>
              <a:gd name="connsiteY34" fmla="*/ 0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4000 w 9167297"/>
              <a:gd name="connsiteY2" fmla="*/ 5746764 h 6857999"/>
              <a:gd name="connsiteX3" fmla="*/ 3492336 w 9167297"/>
              <a:gd name="connsiteY3" fmla="*/ 960445 h 6857999"/>
              <a:gd name="connsiteX4" fmla="*/ 3403162 w 9167297"/>
              <a:gd name="connsiteY4" fmla="*/ 982928 h 6857999"/>
              <a:gd name="connsiteX5" fmla="*/ 3379182 w 9167297"/>
              <a:gd name="connsiteY5" fmla="*/ 1148810 h 6857999"/>
              <a:gd name="connsiteX6" fmla="*/ 3874760 w 9167297"/>
              <a:gd name="connsiteY6" fmla="*/ 1820328 h 6857999"/>
              <a:gd name="connsiteX7" fmla="*/ 3379182 w 9167297"/>
              <a:gd name="connsiteY7" fmla="*/ 2489848 h 6857999"/>
              <a:gd name="connsiteX8" fmla="*/ 3403162 w 9167297"/>
              <a:gd name="connsiteY8" fmla="*/ 2655729 h 6857999"/>
              <a:gd name="connsiteX9" fmla="*/ 3571019 w 9167297"/>
              <a:gd name="connsiteY9" fmla="*/ 2631746 h 6857999"/>
              <a:gd name="connsiteX10" fmla="*/ 4118553 w 9167297"/>
              <a:gd name="connsiteY10" fmla="*/ 1890278 h 6857999"/>
              <a:gd name="connsiteX11" fmla="*/ 4140534 w 9167297"/>
              <a:gd name="connsiteY11" fmla="*/ 1820328 h 6857999"/>
              <a:gd name="connsiteX12" fmla="*/ 4118553 w 9167297"/>
              <a:gd name="connsiteY12" fmla="*/ 1748379 h 6857999"/>
              <a:gd name="connsiteX13" fmla="*/ 3571019 w 9167297"/>
              <a:gd name="connsiteY13" fmla="*/ 1006911 h 6857999"/>
              <a:gd name="connsiteX14" fmla="*/ 3492336 w 9167297"/>
              <a:gd name="connsiteY14" fmla="*/ 960445 h 6857999"/>
              <a:gd name="connsiteX15" fmla="*/ 0 w 9167297"/>
              <a:gd name="connsiteY15" fmla="*/ 0 h 6857999"/>
              <a:gd name="connsiteX16" fmla="*/ 9144000 w 9167297"/>
              <a:gd name="connsiteY16" fmla="*/ 0 h 6857999"/>
              <a:gd name="connsiteX17" fmla="*/ 9161473 w 9167297"/>
              <a:gd name="connsiteY17" fmla="*/ 5746764 h 6857999"/>
              <a:gd name="connsiteX18" fmla="*/ 6727881 w 9167297"/>
              <a:gd name="connsiteY18" fmla="*/ 5746764 h 6857999"/>
              <a:gd name="connsiteX19" fmla="*/ 6623019 w 9167297"/>
              <a:gd name="connsiteY19" fmla="*/ 5851626 h 6857999"/>
              <a:gd name="connsiteX20" fmla="*/ 6623019 w 9167297"/>
              <a:gd name="connsiteY20" fmla="*/ 6467718 h 6857999"/>
              <a:gd name="connsiteX21" fmla="*/ 6727881 w 9167297"/>
              <a:gd name="connsiteY21" fmla="*/ 6572580 h 6857999"/>
              <a:gd name="connsiteX22" fmla="*/ 9167297 w 9167297"/>
              <a:gd name="connsiteY22" fmla="*/ 6572580 h 6857999"/>
              <a:gd name="connsiteX23" fmla="*/ 9144000 w 9167297"/>
              <a:gd name="connsiteY23" fmla="*/ 6857999 h 6857999"/>
              <a:gd name="connsiteX24" fmla="*/ 0 w 9167297"/>
              <a:gd name="connsiteY24" fmla="*/ 6857999 h 6857999"/>
              <a:gd name="connsiteX25" fmla="*/ 0 w 9167297"/>
              <a:gd name="connsiteY25" fmla="*/ 2680018 h 6857999"/>
              <a:gd name="connsiteX26" fmla="*/ 2947892 w 9167297"/>
              <a:gd name="connsiteY26" fmla="*/ 2680018 h 6857999"/>
              <a:gd name="connsiteX27" fmla="*/ 3115662 w 9167297"/>
              <a:gd name="connsiteY27" fmla="*/ 2680018 h 6857999"/>
              <a:gd name="connsiteX28" fmla="*/ 3207536 w 9167297"/>
              <a:gd name="connsiteY28" fmla="*/ 2632056 h 6857999"/>
              <a:gd name="connsiteX29" fmla="*/ 3806714 w 9167297"/>
              <a:gd name="connsiteY29" fmla="*/ 1820702 h 6857999"/>
              <a:gd name="connsiteX30" fmla="*/ 3207536 w 9167297"/>
              <a:gd name="connsiteY30" fmla="*/ 1007349 h 6857999"/>
              <a:gd name="connsiteX31" fmla="*/ 3101681 w 9167297"/>
              <a:gd name="connsiteY31" fmla="*/ 959387 h 6857999"/>
              <a:gd name="connsiteX32" fmla="*/ 2947892 w 9167297"/>
              <a:gd name="connsiteY32" fmla="*/ 959387 h 6857999"/>
              <a:gd name="connsiteX33" fmla="*/ 0 w 9167297"/>
              <a:gd name="connsiteY33" fmla="*/ 959387 h 6857999"/>
              <a:gd name="connsiteX34" fmla="*/ 0 w 9167297"/>
              <a:gd name="connsiteY34" fmla="*/ 0 h 6857999"/>
              <a:gd name="connsiteX0" fmla="*/ 3492336 w 9167297"/>
              <a:gd name="connsiteY0" fmla="*/ 960445 h 6857999"/>
              <a:gd name="connsiteX1" fmla="*/ 3403162 w 9167297"/>
              <a:gd name="connsiteY1" fmla="*/ 982928 h 6857999"/>
              <a:gd name="connsiteX2" fmla="*/ 3379182 w 9167297"/>
              <a:gd name="connsiteY2" fmla="*/ 1148810 h 6857999"/>
              <a:gd name="connsiteX3" fmla="*/ 3874760 w 9167297"/>
              <a:gd name="connsiteY3" fmla="*/ 1820328 h 6857999"/>
              <a:gd name="connsiteX4" fmla="*/ 3379182 w 9167297"/>
              <a:gd name="connsiteY4" fmla="*/ 2489848 h 6857999"/>
              <a:gd name="connsiteX5" fmla="*/ 3403162 w 9167297"/>
              <a:gd name="connsiteY5" fmla="*/ 2655729 h 6857999"/>
              <a:gd name="connsiteX6" fmla="*/ 3571019 w 9167297"/>
              <a:gd name="connsiteY6" fmla="*/ 2631746 h 6857999"/>
              <a:gd name="connsiteX7" fmla="*/ 4118553 w 9167297"/>
              <a:gd name="connsiteY7" fmla="*/ 1890278 h 6857999"/>
              <a:gd name="connsiteX8" fmla="*/ 4140534 w 9167297"/>
              <a:gd name="connsiteY8" fmla="*/ 1820328 h 6857999"/>
              <a:gd name="connsiteX9" fmla="*/ 4118553 w 9167297"/>
              <a:gd name="connsiteY9" fmla="*/ 1748379 h 6857999"/>
              <a:gd name="connsiteX10" fmla="*/ 3571019 w 9167297"/>
              <a:gd name="connsiteY10" fmla="*/ 1006911 h 6857999"/>
              <a:gd name="connsiteX11" fmla="*/ 3492336 w 9167297"/>
              <a:gd name="connsiteY11" fmla="*/ 960445 h 6857999"/>
              <a:gd name="connsiteX12" fmla="*/ 0 w 9167297"/>
              <a:gd name="connsiteY12" fmla="*/ 0 h 6857999"/>
              <a:gd name="connsiteX13" fmla="*/ 9144000 w 9167297"/>
              <a:gd name="connsiteY13" fmla="*/ 0 h 6857999"/>
              <a:gd name="connsiteX14" fmla="*/ 9161473 w 9167297"/>
              <a:gd name="connsiteY14" fmla="*/ 5746764 h 6857999"/>
              <a:gd name="connsiteX15" fmla="*/ 6727881 w 9167297"/>
              <a:gd name="connsiteY15" fmla="*/ 5746764 h 6857999"/>
              <a:gd name="connsiteX16" fmla="*/ 6623019 w 9167297"/>
              <a:gd name="connsiteY16" fmla="*/ 5851626 h 6857999"/>
              <a:gd name="connsiteX17" fmla="*/ 6623019 w 9167297"/>
              <a:gd name="connsiteY17" fmla="*/ 6467718 h 6857999"/>
              <a:gd name="connsiteX18" fmla="*/ 6727881 w 9167297"/>
              <a:gd name="connsiteY18" fmla="*/ 6572580 h 6857999"/>
              <a:gd name="connsiteX19" fmla="*/ 9167297 w 9167297"/>
              <a:gd name="connsiteY19" fmla="*/ 6572580 h 6857999"/>
              <a:gd name="connsiteX20" fmla="*/ 9144000 w 9167297"/>
              <a:gd name="connsiteY20" fmla="*/ 6857999 h 6857999"/>
              <a:gd name="connsiteX21" fmla="*/ 0 w 9167297"/>
              <a:gd name="connsiteY21" fmla="*/ 6857999 h 6857999"/>
              <a:gd name="connsiteX22" fmla="*/ 0 w 9167297"/>
              <a:gd name="connsiteY22" fmla="*/ 2680018 h 6857999"/>
              <a:gd name="connsiteX23" fmla="*/ 2947892 w 9167297"/>
              <a:gd name="connsiteY23" fmla="*/ 2680018 h 6857999"/>
              <a:gd name="connsiteX24" fmla="*/ 3115662 w 9167297"/>
              <a:gd name="connsiteY24" fmla="*/ 2680018 h 6857999"/>
              <a:gd name="connsiteX25" fmla="*/ 3207536 w 9167297"/>
              <a:gd name="connsiteY25" fmla="*/ 2632056 h 6857999"/>
              <a:gd name="connsiteX26" fmla="*/ 3806714 w 9167297"/>
              <a:gd name="connsiteY26" fmla="*/ 1820702 h 6857999"/>
              <a:gd name="connsiteX27" fmla="*/ 3207536 w 9167297"/>
              <a:gd name="connsiteY27" fmla="*/ 1007349 h 6857999"/>
              <a:gd name="connsiteX28" fmla="*/ 3101681 w 9167297"/>
              <a:gd name="connsiteY28" fmla="*/ 959387 h 6857999"/>
              <a:gd name="connsiteX29" fmla="*/ 2947892 w 9167297"/>
              <a:gd name="connsiteY29" fmla="*/ 959387 h 6857999"/>
              <a:gd name="connsiteX30" fmla="*/ 0 w 9167297"/>
              <a:gd name="connsiteY30" fmla="*/ 959387 h 6857999"/>
              <a:gd name="connsiteX31" fmla="*/ 0 w 9167297"/>
              <a:gd name="connsiteY31" fmla="*/ 0 h 6857999"/>
              <a:gd name="connsiteX0" fmla="*/ 3492336 w 9167297"/>
              <a:gd name="connsiteY0" fmla="*/ 960445 h 6857999"/>
              <a:gd name="connsiteX1" fmla="*/ 3403162 w 9167297"/>
              <a:gd name="connsiteY1" fmla="*/ 982928 h 6857999"/>
              <a:gd name="connsiteX2" fmla="*/ 3379182 w 9167297"/>
              <a:gd name="connsiteY2" fmla="*/ 1148810 h 6857999"/>
              <a:gd name="connsiteX3" fmla="*/ 3874760 w 9167297"/>
              <a:gd name="connsiteY3" fmla="*/ 1820328 h 6857999"/>
              <a:gd name="connsiteX4" fmla="*/ 3379182 w 9167297"/>
              <a:gd name="connsiteY4" fmla="*/ 2489848 h 6857999"/>
              <a:gd name="connsiteX5" fmla="*/ 3403162 w 9167297"/>
              <a:gd name="connsiteY5" fmla="*/ 2655729 h 6857999"/>
              <a:gd name="connsiteX6" fmla="*/ 3571019 w 9167297"/>
              <a:gd name="connsiteY6" fmla="*/ 2631746 h 6857999"/>
              <a:gd name="connsiteX7" fmla="*/ 4118553 w 9167297"/>
              <a:gd name="connsiteY7" fmla="*/ 1890278 h 6857999"/>
              <a:gd name="connsiteX8" fmla="*/ 4140534 w 9167297"/>
              <a:gd name="connsiteY8" fmla="*/ 1820328 h 6857999"/>
              <a:gd name="connsiteX9" fmla="*/ 4118553 w 9167297"/>
              <a:gd name="connsiteY9" fmla="*/ 1748379 h 6857999"/>
              <a:gd name="connsiteX10" fmla="*/ 3571019 w 9167297"/>
              <a:gd name="connsiteY10" fmla="*/ 1006911 h 6857999"/>
              <a:gd name="connsiteX11" fmla="*/ 3492336 w 9167297"/>
              <a:gd name="connsiteY11" fmla="*/ 960445 h 6857999"/>
              <a:gd name="connsiteX12" fmla="*/ 0 w 9167297"/>
              <a:gd name="connsiteY12" fmla="*/ 0 h 6857999"/>
              <a:gd name="connsiteX13" fmla="*/ 9144000 w 9167297"/>
              <a:gd name="connsiteY13" fmla="*/ 0 h 6857999"/>
              <a:gd name="connsiteX14" fmla="*/ 9152736 w 9167297"/>
              <a:gd name="connsiteY14" fmla="*/ 5746764 h 6857999"/>
              <a:gd name="connsiteX15" fmla="*/ 6727881 w 9167297"/>
              <a:gd name="connsiteY15" fmla="*/ 5746764 h 6857999"/>
              <a:gd name="connsiteX16" fmla="*/ 6623019 w 9167297"/>
              <a:gd name="connsiteY16" fmla="*/ 5851626 h 6857999"/>
              <a:gd name="connsiteX17" fmla="*/ 6623019 w 9167297"/>
              <a:gd name="connsiteY17" fmla="*/ 6467718 h 6857999"/>
              <a:gd name="connsiteX18" fmla="*/ 6727881 w 9167297"/>
              <a:gd name="connsiteY18" fmla="*/ 6572580 h 6857999"/>
              <a:gd name="connsiteX19" fmla="*/ 9167297 w 9167297"/>
              <a:gd name="connsiteY19" fmla="*/ 6572580 h 6857999"/>
              <a:gd name="connsiteX20" fmla="*/ 9144000 w 9167297"/>
              <a:gd name="connsiteY20" fmla="*/ 6857999 h 6857999"/>
              <a:gd name="connsiteX21" fmla="*/ 0 w 9167297"/>
              <a:gd name="connsiteY21" fmla="*/ 6857999 h 6857999"/>
              <a:gd name="connsiteX22" fmla="*/ 0 w 9167297"/>
              <a:gd name="connsiteY22" fmla="*/ 2680018 h 6857999"/>
              <a:gd name="connsiteX23" fmla="*/ 2947892 w 9167297"/>
              <a:gd name="connsiteY23" fmla="*/ 2680018 h 6857999"/>
              <a:gd name="connsiteX24" fmla="*/ 3115662 w 9167297"/>
              <a:gd name="connsiteY24" fmla="*/ 2680018 h 6857999"/>
              <a:gd name="connsiteX25" fmla="*/ 3207536 w 9167297"/>
              <a:gd name="connsiteY25" fmla="*/ 2632056 h 6857999"/>
              <a:gd name="connsiteX26" fmla="*/ 3806714 w 9167297"/>
              <a:gd name="connsiteY26" fmla="*/ 1820702 h 6857999"/>
              <a:gd name="connsiteX27" fmla="*/ 3207536 w 9167297"/>
              <a:gd name="connsiteY27" fmla="*/ 1007349 h 6857999"/>
              <a:gd name="connsiteX28" fmla="*/ 3101681 w 9167297"/>
              <a:gd name="connsiteY28" fmla="*/ 959387 h 6857999"/>
              <a:gd name="connsiteX29" fmla="*/ 2947892 w 9167297"/>
              <a:gd name="connsiteY29" fmla="*/ 959387 h 6857999"/>
              <a:gd name="connsiteX30" fmla="*/ 0 w 9167297"/>
              <a:gd name="connsiteY30" fmla="*/ 959387 h 6857999"/>
              <a:gd name="connsiteX31" fmla="*/ 0 w 9167297"/>
              <a:gd name="connsiteY31" fmla="*/ 0 h 6857999"/>
              <a:gd name="connsiteX0" fmla="*/ 3492336 w 9152736"/>
              <a:gd name="connsiteY0" fmla="*/ 960445 h 6857999"/>
              <a:gd name="connsiteX1" fmla="*/ 3403162 w 9152736"/>
              <a:gd name="connsiteY1" fmla="*/ 982928 h 6857999"/>
              <a:gd name="connsiteX2" fmla="*/ 3379182 w 9152736"/>
              <a:gd name="connsiteY2" fmla="*/ 1148810 h 6857999"/>
              <a:gd name="connsiteX3" fmla="*/ 3874760 w 9152736"/>
              <a:gd name="connsiteY3" fmla="*/ 1820328 h 6857999"/>
              <a:gd name="connsiteX4" fmla="*/ 3379182 w 9152736"/>
              <a:gd name="connsiteY4" fmla="*/ 2489848 h 6857999"/>
              <a:gd name="connsiteX5" fmla="*/ 3403162 w 9152736"/>
              <a:gd name="connsiteY5" fmla="*/ 2655729 h 6857999"/>
              <a:gd name="connsiteX6" fmla="*/ 3571019 w 9152736"/>
              <a:gd name="connsiteY6" fmla="*/ 2631746 h 6857999"/>
              <a:gd name="connsiteX7" fmla="*/ 4118553 w 9152736"/>
              <a:gd name="connsiteY7" fmla="*/ 1890278 h 6857999"/>
              <a:gd name="connsiteX8" fmla="*/ 4140534 w 9152736"/>
              <a:gd name="connsiteY8" fmla="*/ 1820328 h 6857999"/>
              <a:gd name="connsiteX9" fmla="*/ 4118553 w 9152736"/>
              <a:gd name="connsiteY9" fmla="*/ 1748379 h 6857999"/>
              <a:gd name="connsiteX10" fmla="*/ 3571019 w 9152736"/>
              <a:gd name="connsiteY10" fmla="*/ 1006911 h 6857999"/>
              <a:gd name="connsiteX11" fmla="*/ 3492336 w 9152736"/>
              <a:gd name="connsiteY11" fmla="*/ 960445 h 6857999"/>
              <a:gd name="connsiteX12" fmla="*/ 0 w 9152736"/>
              <a:gd name="connsiteY12" fmla="*/ 0 h 6857999"/>
              <a:gd name="connsiteX13" fmla="*/ 9144000 w 9152736"/>
              <a:gd name="connsiteY13" fmla="*/ 0 h 6857999"/>
              <a:gd name="connsiteX14" fmla="*/ 9152736 w 9152736"/>
              <a:gd name="connsiteY14" fmla="*/ 5746764 h 6857999"/>
              <a:gd name="connsiteX15" fmla="*/ 6727881 w 9152736"/>
              <a:gd name="connsiteY15" fmla="*/ 5746764 h 6857999"/>
              <a:gd name="connsiteX16" fmla="*/ 6623019 w 9152736"/>
              <a:gd name="connsiteY16" fmla="*/ 5851626 h 6857999"/>
              <a:gd name="connsiteX17" fmla="*/ 6623019 w 9152736"/>
              <a:gd name="connsiteY17" fmla="*/ 6467718 h 6857999"/>
              <a:gd name="connsiteX18" fmla="*/ 6727881 w 9152736"/>
              <a:gd name="connsiteY18" fmla="*/ 6572580 h 6857999"/>
              <a:gd name="connsiteX19" fmla="*/ 9149824 w 9152736"/>
              <a:gd name="connsiteY19" fmla="*/ 6572580 h 6857999"/>
              <a:gd name="connsiteX20" fmla="*/ 9144000 w 9152736"/>
              <a:gd name="connsiteY20" fmla="*/ 6857999 h 6857999"/>
              <a:gd name="connsiteX21" fmla="*/ 0 w 9152736"/>
              <a:gd name="connsiteY21" fmla="*/ 6857999 h 6857999"/>
              <a:gd name="connsiteX22" fmla="*/ 0 w 9152736"/>
              <a:gd name="connsiteY22" fmla="*/ 2680018 h 6857999"/>
              <a:gd name="connsiteX23" fmla="*/ 2947892 w 9152736"/>
              <a:gd name="connsiteY23" fmla="*/ 2680018 h 6857999"/>
              <a:gd name="connsiteX24" fmla="*/ 3115662 w 9152736"/>
              <a:gd name="connsiteY24" fmla="*/ 2680018 h 6857999"/>
              <a:gd name="connsiteX25" fmla="*/ 3207536 w 9152736"/>
              <a:gd name="connsiteY25" fmla="*/ 2632056 h 6857999"/>
              <a:gd name="connsiteX26" fmla="*/ 3806714 w 9152736"/>
              <a:gd name="connsiteY26" fmla="*/ 1820702 h 6857999"/>
              <a:gd name="connsiteX27" fmla="*/ 3207536 w 9152736"/>
              <a:gd name="connsiteY27" fmla="*/ 1007349 h 6857999"/>
              <a:gd name="connsiteX28" fmla="*/ 3101681 w 9152736"/>
              <a:gd name="connsiteY28" fmla="*/ 959387 h 6857999"/>
              <a:gd name="connsiteX29" fmla="*/ 2947892 w 9152736"/>
              <a:gd name="connsiteY29" fmla="*/ 959387 h 6857999"/>
              <a:gd name="connsiteX30" fmla="*/ 0 w 9152736"/>
              <a:gd name="connsiteY30" fmla="*/ 959387 h 6857999"/>
              <a:gd name="connsiteX31" fmla="*/ 0 w 9152736"/>
              <a:gd name="connsiteY31" fmla="*/ 0 h 6857999"/>
              <a:gd name="connsiteX0" fmla="*/ 3492336 w 9149824"/>
              <a:gd name="connsiteY0" fmla="*/ 960445 h 6857999"/>
              <a:gd name="connsiteX1" fmla="*/ 3403162 w 9149824"/>
              <a:gd name="connsiteY1" fmla="*/ 982928 h 6857999"/>
              <a:gd name="connsiteX2" fmla="*/ 3379182 w 9149824"/>
              <a:gd name="connsiteY2" fmla="*/ 1148810 h 6857999"/>
              <a:gd name="connsiteX3" fmla="*/ 3874760 w 9149824"/>
              <a:gd name="connsiteY3" fmla="*/ 1820328 h 6857999"/>
              <a:gd name="connsiteX4" fmla="*/ 3379182 w 9149824"/>
              <a:gd name="connsiteY4" fmla="*/ 2489848 h 6857999"/>
              <a:gd name="connsiteX5" fmla="*/ 3403162 w 9149824"/>
              <a:gd name="connsiteY5" fmla="*/ 2655729 h 6857999"/>
              <a:gd name="connsiteX6" fmla="*/ 3571019 w 9149824"/>
              <a:gd name="connsiteY6" fmla="*/ 2631746 h 6857999"/>
              <a:gd name="connsiteX7" fmla="*/ 4118553 w 9149824"/>
              <a:gd name="connsiteY7" fmla="*/ 1890278 h 6857999"/>
              <a:gd name="connsiteX8" fmla="*/ 4140534 w 9149824"/>
              <a:gd name="connsiteY8" fmla="*/ 1820328 h 6857999"/>
              <a:gd name="connsiteX9" fmla="*/ 4118553 w 9149824"/>
              <a:gd name="connsiteY9" fmla="*/ 1748379 h 6857999"/>
              <a:gd name="connsiteX10" fmla="*/ 3571019 w 9149824"/>
              <a:gd name="connsiteY10" fmla="*/ 1006911 h 6857999"/>
              <a:gd name="connsiteX11" fmla="*/ 3492336 w 9149824"/>
              <a:gd name="connsiteY11" fmla="*/ 960445 h 6857999"/>
              <a:gd name="connsiteX12" fmla="*/ 0 w 9149824"/>
              <a:gd name="connsiteY12" fmla="*/ 0 h 6857999"/>
              <a:gd name="connsiteX13" fmla="*/ 9144000 w 9149824"/>
              <a:gd name="connsiteY13" fmla="*/ 0 h 6857999"/>
              <a:gd name="connsiteX14" fmla="*/ 9147973 w 9149824"/>
              <a:gd name="connsiteY14" fmla="*/ 5746764 h 6857999"/>
              <a:gd name="connsiteX15" fmla="*/ 6727881 w 9149824"/>
              <a:gd name="connsiteY15" fmla="*/ 5746764 h 6857999"/>
              <a:gd name="connsiteX16" fmla="*/ 6623019 w 9149824"/>
              <a:gd name="connsiteY16" fmla="*/ 5851626 h 6857999"/>
              <a:gd name="connsiteX17" fmla="*/ 6623019 w 9149824"/>
              <a:gd name="connsiteY17" fmla="*/ 6467718 h 6857999"/>
              <a:gd name="connsiteX18" fmla="*/ 6727881 w 9149824"/>
              <a:gd name="connsiteY18" fmla="*/ 6572580 h 6857999"/>
              <a:gd name="connsiteX19" fmla="*/ 9149824 w 9149824"/>
              <a:gd name="connsiteY19" fmla="*/ 6572580 h 6857999"/>
              <a:gd name="connsiteX20" fmla="*/ 9144000 w 9149824"/>
              <a:gd name="connsiteY20" fmla="*/ 6857999 h 6857999"/>
              <a:gd name="connsiteX21" fmla="*/ 0 w 9149824"/>
              <a:gd name="connsiteY21" fmla="*/ 6857999 h 6857999"/>
              <a:gd name="connsiteX22" fmla="*/ 0 w 9149824"/>
              <a:gd name="connsiteY22" fmla="*/ 2680018 h 6857999"/>
              <a:gd name="connsiteX23" fmla="*/ 2947892 w 9149824"/>
              <a:gd name="connsiteY23" fmla="*/ 2680018 h 6857999"/>
              <a:gd name="connsiteX24" fmla="*/ 3115662 w 9149824"/>
              <a:gd name="connsiteY24" fmla="*/ 2680018 h 6857999"/>
              <a:gd name="connsiteX25" fmla="*/ 3207536 w 9149824"/>
              <a:gd name="connsiteY25" fmla="*/ 2632056 h 6857999"/>
              <a:gd name="connsiteX26" fmla="*/ 3806714 w 9149824"/>
              <a:gd name="connsiteY26" fmla="*/ 1820702 h 6857999"/>
              <a:gd name="connsiteX27" fmla="*/ 3207536 w 9149824"/>
              <a:gd name="connsiteY27" fmla="*/ 1007349 h 6857999"/>
              <a:gd name="connsiteX28" fmla="*/ 3101681 w 9149824"/>
              <a:gd name="connsiteY28" fmla="*/ 959387 h 6857999"/>
              <a:gd name="connsiteX29" fmla="*/ 2947892 w 9149824"/>
              <a:gd name="connsiteY29" fmla="*/ 959387 h 6857999"/>
              <a:gd name="connsiteX30" fmla="*/ 0 w 9149824"/>
              <a:gd name="connsiteY30" fmla="*/ 959387 h 6857999"/>
              <a:gd name="connsiteX31" fmla="*/ 0 w 9149824"/>
              <a:gd name="connsiteY31" fmla="*/ 0 h 6857999"/>
              <a:gd name="connsiteX0" fmla="*/ 3492336 w 9147973"/>
              <a:gd name="connsiteY0" fmla="*/ 960445 h 6857999"/>
              <a:gd name="connsiteX1" fmla="*/ 3403162 w 9147973"/>
              <a:gd name="connsiteY1" fmla="*/ 982928 h 6857999"/>
              <a:gd name="connsiteX2" fmla="*/ 3379182 w 9147973"/>
              <a:gd name="connsiteY2" fmla="*/ 1148810 h 6857999"/>
              <a:gd name="connsiteX3" fmla="*/ 3874760 w 9147973"/>
              <a:gd name="connsiteY3" fmla="*/ 1820328 h 6857999"/>
              <a:gd name="connsiteX4" fmla="*/ 3379182 w 9147973"/>
              <a:gd name="connsiteY4" fmla="*/ 2489848 h 6857999"/>
              <a:gd name="connsiteX5" fmla="*/ 3403162 w 9147973"/>
              <a:gd name="connsiteY5" fmla="*/ 2655729 h 6857999"/>
              <a:gd name="connsiteX6" fmla="*/ 3571019 w 9147973"/>
              <a:gd name="connsiteY6" fmla="*/ 2631746 h 6857999"/>
              <a:gd name="connsiteX7" fmla="*/ 4118553 w 9147973"/>
              <a:gd name="connsiteY7" fmla="*/ 1890278 h 6857999"/>
              <a:gd name="connsiteX8" fmla="*/ 4140534 w 9147973"/>
              <a:gd name="connsiteY8" fmla="*/ 1820328 h 6857999"/>
              <a:gd name="connsiteX9" fmla="*/ 4118553 w 9147973"/>
              <a:gd name="connsiteY9" fmla="*/ 1748379 h 6857999"/>
              <a:gd name="connsiteX10" fmla="*/ 3571019 w 9147973"/>
              <a:gd name="connsiteY10" fmla="*/ 1006911 h 6857999"/>
              <a:gd name="connsiteX11" fmla="*/ 3492336 w 9147973"/>
              <a:gd name="connsiteY11" fmla="*/ 960445 h 6857999"/>
              <a:gd name="connsiteX12" fmla="*/ 0 w 9147973"/>
              <a:gd name="connsiteY12" fmla="*/ 0 h 6857999"/>
              <a:gd name="connsiteX13" fmla="*/ 9144000 w 9147973"/>
              <a:gd name="connsiteY13" fmla="*/ 0 h 6857999"/>
              <a:gd name="connsiteX14" fmla="*/ 9147973 w 9147973"/>
              <a:gd name="connsiteY14" fmla="*/ 5746764 h 6857999"/>
              <a:gd name="connsiteX15" fmla="*/ 6727881 w 9147973"/>
              <a:gd name="connsiteY15" fmla="*/ 5746764 h 6857999"/>
              <a:gd name="connsiteX16" fmla="*/ 6623019 w 9147973"/>
              <a:gd name="connsiteY16" fmla="*/ 5851626 h 6857999"/>
              <a:gd name="connsiteX17" fmla="*/ 6623019 w 9147973"/>
              <a:gd name="connsiteY17" fmla="*/ 6467718 h 6857999"/>
              <a:gd name="connsiteX18" fmla="*/ 6727881 w 9147973"/>
              <a:gd name="connsiteY18" fmla="*/ 6572580 h 6857999"/>
              <a:gd name="connsiteX19" fmla="*/ 9145062 w 9147973"/>
              <a:gd name="connsiteY19" fmla="*/ 6572580 h 6857999"/>
              <a:gd name="connsiteX20" fmla="*/ 9144000 w 9147973"/>
              <a:gd name="connsiteY20" fmla="*/ 6857999 h 6857999"/>
              <a:gd name="connsiteX21" fmla="*/ 0 w 9147973"/>
              <a:gd name="connsiteY21" fmla="*/ 6857999 h 6857999"/>
              <a:gd name="connsiteX22" fmla="*/ 0 w 9147973"/>
              <a:gd name="connsiteY22" fmla="*/ 2680018 h 6857999"/>
              <a:gd name="connsiteX23" fmla="*/ 2947892 w 9147973"/>
              <a:gd name="connsiteY23" fmla="*/ 2680018 h 6857999"/>
              <a:gd name="connsiteX24" fmla="*/ 3115662 w 9147973"/>
              <a:gd name="connsiteY24" fmla="*/ 2680018 h 6857999"/>
              <a:gd name="connsiteX25" fmla="*/ 3207536 w 9147973"/>
              <a:gd name="connsiteY25" fmla="*/ 2632056 h 6857999"/>
              <a:gd name="connsiteX26" fmla="*/ 3806714 w 9147973"/>
              <a:gd name="connsiteY26" fmla="*/ 1820702 h 6857999"/>
              <a:gd name="connsiteX27" fmla="*/ 3207536 w 9147973"/>
              <a:gd name="connsiteY27" fmla="*/ 1007349 h 6857999"/>
              <a:gd name="connsiteX28" fmla="*/ 3101681 w 9147973"/>
              <a:gd name="connsiteY28" fmla="*/ 959387 h 6857999"/>
              <a:gd name="connsiteX29" fmla="*/ 2947892 w 9147973"/>
              <a:gd name="connsiteY29" fmla="*/ 959387 h 6857999"/>
              <a:gd name="connsiteX30" fmla="*/ 0 w 9147973"/>
              <a:gd name="connsiteY30" fmla="*/ 959387 h 6857999"/>
              <a:gd name="connsiteX31" fmla="*/ 0 w 9147973"/>
              <a:gd name="connsiteY31" fmla="*/ 0 h 6857999"/>
              <a:gd name="connsiteX0" fmla="*/ 3492336 w 9150357"/>
              <a:gd name="connsiteY0" fmla="*/ 960445 h 6857999"/>
              <a:gd name="connsiteX1" fmla="*/ 3403162 w 9150357"/>
              <a:gd name="connsiteY1" fmla="*/ 982928 h 6857999"/>
              <a:gd name="connsiteX2" fmla="*/ 3379182 w 9150357"/>
              <a:gd name="connsiteY2" fmla="*/ 1148810 h 6857999"/>
              <a:gd name="connsiteX3" fmla="*/ 3874760 w 9150357"/>
              <a:gd name="connsiteY3" fmla="*/ 1820328 h 6857999"/>
              <a:gd name="connsiteX4" fmla="*/ 3379182 w 9150357"/>
              <a:gd name="connsiteY4" fmla="*/ 2489848 h 6857999"/>
              <a:gd name="connsiteX5" fmla="*/ 3403162 w 9150357"/>
              <a:gd name="connsiteY5" fmla="*/ 2655729 h 6857999"/>
              <a:gd name="connsiteX6" fmla="*/ 3571019 w 9150357"/>
              <a:gd name="connsiteY6" fmla="*/ 2631746 h 6857999"/>
              <a:gd name="connsiteX7" fmla="*/ 4118553 w 9150357"/>
              <a:gd name="connsiteY7" fmla="*/ 1890278 h 6857999"/>
              <a:gd name="connsiteX8" fmla="*/ 4140534 w 9150357"/>
              <a:gd name="connsiteY8" fmla="*/ 1820328 h 6857999"/>
              <a:gd name="connsiteX9" fmla="*/ 4118553 w 9150357"/>
              <a:gd name="connsiteY9" fmla="*/ 1748379 h 6857999"/>
              <a:gd name="connsiteX10" fmla="*/ 3571019 w 9150357"/>
              <a:gd name="connsiteY10" fmla="*/ 1006911 h 6857999"/>
              <a:gd name="connsiteX11" fmla="*/ 3492336 w 9150357"/>
              <a:gd name="connsiteY11" fmla="*/ 960445 h 6857999"/>
              <a:gd name="connsiteX12" fmla="*/ 0 w 9150357"/>
              <a:gd name="connsiteY12" fmla="*/ 0 h 6857999"/>
              <a:gd name="connsiteX13" fmla="*/ 9148762 w 9150357"/>
              <a:gd name="connsiteY13" fmla="*/ 0 h 6857999"/>
              <a:gd name="connsiteX14" fmla="*/ 9147973 w 9150357"/>
              <a:gd name="connsiteY14" fmla="*/ 5746764 h 6857999"/>
              <a:gd name="connsiteX15" fmla="*/ 6727881 w 9150357"/>
              <a:gd name="connsiteY15" fmla="*/ 5746764 h 6857999"/>
              <a:gd name="connsiteX16" fmla="*/ 6623019 w 9150357"/>
              <a:gd name="connsiteY16" fmla="*/ 5851626 h 6857999"/>
              <a:gd name="connsiteX17" fmla="*/ 6623019 w 9150357"/>
              <a:gd name="connsiteY17" fmla="*/ 6467718 h 6857999"/>
              <a:gd name="connsiteX18" fmla="*/ 6727881 w 9150357"/>
              <a:gd name="connsiteY18" fmla="*/ 6572580 h 6857999"/>
              <a:gd name="connsiteX19" fmla="*/ 9145062 w 9150357"/>
              <a:gd name="connsiteY19" fmla="*/ 6572580 h 6857999"/>
              <a:gd name="connsiteX20" fmla="*/ 9144000 w 9150357"/>
              <a:gd name="connsiteY20" fmla="*/ 6857999 h 6857999"/>
              <a:gd name="connsiteX21" fmla="*/ 0 w 9150357"/>
              <a:gd name="connsiteY21" fmla="*/ 6857999 h 6857999"/>
              <a:gd name="connsiteX22" fmla="*/ 0 w 9150357"/>
              <a:gd name="connsiteY22" fmla="*/ 2680018 h 6857999"/>
              <a:gd name="connsiteX23" fmla="*/ 2947892 w 9150357"/>
              <a:gd name="connsiteY23" fmla="*/ 2680018 h 6857999"/>
              <a:gd name="connsiteX24" fmla="*/ 3115662 w 9150357"/>
              <a:gd name="connsiteY24" fmla="*/ 2680018 h 6857999"/>
              <a:gd name="connsiteX25" fmla="*/ 3207536 w 9150357"/>
              <a:gd name="connsiteY25" fmla="*/ 2632056 h 6857999"/>
              <a:gd name="connsiteX26" fmla="*/ 3806714 w 9150357"/>
              <a:gd name="connsiteY26" fmla="*/ 1820702 h 6857999"/>
              <a:gd name="connsiteX27" fmla="*/ 3207536 w 9150357"/>
              <a:gd name="connsiteY27" fmla="*/ 1007349 h 6857999"/>
              <a:gd name="connsiteX28" fmla="*/ 3101681 w 9150357"/>
              <a:gd name="connsiteY28" fmla="*/ 959387 h 6857999"/>
              <a:gd name="connsiteX29" fmla="*/ 2947892 w 9150357"/>
              <a:gd name="connsiteY29" fmla="*/ 959387 h 6857999"/>
              <a:gd name="connsiteX30" fmla="*/ 0 w 9150357"/>
              <a:gd name="connsiteY30" fmla="*/ 959387 h 6857999"/>
              <a:gd name="connsiteX31" fmla="*/ 0 w 9150357"/>
              <a:gd name="connsiteY31" fmla="*/ 0 h 6857999"/>
              <a:gd name="connsiteX0" fmla="*/ 3492336 w 9151144"/>
              <a:gd name="connsiteY0" fmla="*/ 960445 h 6857999"/>
              <a:gd name="connsiteX1" fmla="*/ 3403162 w 9151144"/>
              <a:gd name="connsiteY1" fmla="*/ 982928 h 6857999"/>
              <a:gd name="connsiteX2" fmla="*/ 3379182 w 9151144"/>
              <a:gd name="connsiteY2" fmla="*/ 1148810 h 6857999"/>
              <a:gd name="connsiteX3" fmla="*/ 3874760 w 9151144"/>
              <a:gd name="connsiteY3" fmla="*/ 1820328 h 6857999"/>
              <a:gd name="connsiteX4" fmla="*/ 3379182 w 9151144"/>
              <a:gd name="connsiteY4" fmla="*/ 2489848 h 6857999"/>
              <a:gd name="connsiteX5" fmla="*/ 3403162 w 9151144"/>
              <a:gd name="connsiteY5" fmla="*/ 2655729 h 6857999"/>
              <a:gd name="connsiteX6" fmla="*/ 3571019 w 9151144"/>
              <a:gd name="connsiteY6" fmla="*/ 2631746 h 6857999"/>
              <a:gd name="connsiteX7" fmla="*/ 4118553 w 9151144"/>
              <a:gd name="connsiteY7" fmla="*/ 1890278 h 6857999"/>
              <a:gd name="connsiteX8" fmla="*/ 4140534 w 9151144"/>
              <a:gd name="connsiteY8" fmla="*/ 1820328 h 6857999"/>
              <a:gd name="connsiteX9" fmla="*/ 4118553 w 9151144"/>
              <a:gd name="connsiteY9" fmla="*/ 1748379 h 6857999"/>
              <a:gd name="connsiteX10" fmla="*/ 3571019 w 9151144"/>
              <a:gd name="connsiteY10" fmla="*/ 1006911 h 6857999"/>
              <a:gd name="connsiteX11" fmla="*/ 3492336 w 9151144"/>
              <a:gd name="connsiteY11" fmla="*/ 960445 h 6857999"/>
              <a:gd name="connsiteX12" fmla="*/ 0 w 9151144"/>
              <a:gd name="connsiteY12" fmla="*/ 0 h 6857999"/>
              <a:gd name="connsiteX13" fmla="*/ 9148762 w 9151144"/>
              <a:gd name="connsiteY13" fmla="*/ 0 h 6857999"/>
              <a:gd name="connsiteX14" fmla="*/ 9147973 w 9151144"/>
              <a:gd name="connsiteY14" fmla="*/ 5746764 h 6857999"/>
              <a:gd name="connsiteX15" fmla="*/ 6727881 w 9151144"/>
              <a:gd name="connsiteY15" fmla="*/ 5746764 h 6857999"/>
              <a:gd name="connsiteX16" fmla="*/ 6623019 w 9151144"/>
              <a:gd name="connsiteY16" fmla="*/ 5851626 h 6857999"/>
              <a:gd name="connsiteX17" fmla="*/ 6623019 w 9151144"/>
              <a:gd name="connsiteY17" fmla="*/ 6467718 h 6857999"/>
              <a:gd name="connsiteX18" fmla="*/ 6727881 w 9151144"/>
              <a:gd name="connsiteY18" fmla="*/ 6572580 h 6857999"/>
              <a:gd name="connsiteX19" fmla="*/ 9145062 w 9151144"/>
              <a:gd name="connsiteY19" fmla="*/ 6572580 h 6857999"/>
              <a:gd name="connsiteX20" fmla="*/ 9151144 w 9151144"/>
              <a:gd name="connsiteY20" fmla="*/ 6857999 h 6857999"/>
              <a:gd name="connsiteX21" fmla="*/ 0 w 9151144"/>
              <a:gd name="connsiteY21" fmla="*/ 6857999 h 6857999"/>
              <a:gd name="connsiteX22" fmla="*/ 0 w 9151144"/>
              <a:gd name="connsiteY22" fmla="*/ 2680018 h 6857999"/>
              <a:gd name="connsiteX23" fmla="*/ 2947892 w 9151144"/>
              <a:gd name="connsiteY23" fmla="*/ 2680018 h 6857999"/>
              <a:gd name="connsiteX24" fmla="*/ 3115662 w 9151144"/>
              <a:gd name="connsiteY24" fmla="*/ 2680018 h 6857999"/>
              <a:gd name="connsiteX25" fmla="*/ 3207536 w 9151144"/>
              <a:gd name="connsiteY25" fmla="*/ 2632056 h 6857999"/>
              <a:gd name="connsiteX26" fmla="*/ 3806714 w 9151144"/>
              <a:gd name="connsiteY26" fmla="*/ 1820702 h 6857999"/>
              <a:gd name="connsiteX27" fmla="*/ 3207536 w 9151144"/>
              <a:gd name="connsiteY27" fmla="*/ 1007349 h 6857999"/>
              <a:gd name="connsiteX28" fmla="*/ 3101681 w 9151144"/>
              <a:gd name="connsiteY28" fmla="*/ 959387 h 6857999"/>
              <a:gd name="connsiteX29" fmla="*/ 2947892 w 9151144"/>
              <a:gd name="connsiteY29" fmla="*/ 959387 h 6857999"/>
              <a:gd name="connsiteX30" fmla="*/ 0 w 9151144"/>
              <a:gd name="connsiteY30" fmla="*/ 959387 h 6857999"/>
              <a:gd name="connsiteX31" fmla="*/ 0 w 9151144"/>
              <a:gd name="connsiteY31" fmla="*/ 0 h 6857999"/>
              <a:gd name="connsiteX0" fmla="*/ 3492336 w 9150357"/>
              <a:gd name="connsiteY0" fmla="*/ 960445 h 6857999"/>
              <a:gd name="connsiteX1" fmla="*/ 3403162 w 9150357"/>
              <a:gd name="connsiteY1" fmla="*/ 982928 h 6857999"/>
              <a:gd name="connsiteX2" fmla="*/ 3379182 w 9150357"/>
              <a:gd name="connsiteY2" fmla="*/ 1148810 h 6857999"/>
              <a:gd name="connsiteX3" fmla="*/ 3874760 w 9150357"/>
              <a:gd name="connsiteY3" fmla="*/ 1820328 h 6857999"/>
              <a:gd name="connsiteX4" fmla="*/ 3379182 w 9150357"/>
              <a:gd name="connsiteY4" fmla="*/ 2489848 h 6857999"/>
              <a:gd name="connsiteX5" fmla="*/ 3403162 w 9150357"/>
              <a:gd name="connsiteY5" fmla="*/ 2655729 h 6857999"/>
              <a:gd name="connsiteX6" fmla="*/ 3571019 w 9150357"/>
              <a:gd name="connsiteY6" fmla="*/ 2631746 h 6857999"/>
              <a:gd name="connsiteX7" fmla="*/ 4118553 w 9150357"/>
              <a:gd name="connsiteY7" fmla="*/ 1890278 h 6857999"/>
              <a:gd name="connsiteX8" fmla="*/ 4140534 w 9150357"/>
              <a:gd name="connsiteY8" fmla="*/ 1820328 h 6857999"/>
              <a:gd name="connsiteX9" fmla="*/ 4118553 w 9150357"/>
              <a:gd name="connsiteY9" fmla="*/ 1748379 h 6857999"/>
              <a:gd name="connsiteX10" fmla="*/ 3571019 w 9150357"/>
              <a:gd name="connsiteY10" fmla="*/ 1006911 h 6857999"/>
              <a:gd name="connsiteX11" fmla="*/ 3492336 w 9150357"/>
              <a:gd name="connsiteY11" fmla="*/ 960445 h 6857999"/>
              <a:gd name="connsiteX12" fmla="*/ 0 w 9150357"/>
              <a:gd name="connsiteY12" fmla="*/ 0 h 6857999"/>
              <a:gd name="connsiteX13" fmla="*/ 9148762 w 9150357"/>
              <a:gd name="connsiteY13" fmla="*/ 0 h 6857999"/>
              <a:gd name="connsiteX14" fmla="*/ 9147973 w 9150357"/>
              <a:gd name="connsiteY14" fmla="*/ 5746764 h 6857999"/>
              <a:gd name="connsiteX15" fmla="*/ 6727881 w 9150357"/>
              <a:gd name="connsiteY15" fmla="*/ 5746764 h 6857999"/>
              <a:gd name="connsiteX16" fmla="*/ 6623019 w 9150357"/>
              <a:gd name="connsiteY16" fmla="*/ 5851626 h 6857999"/>
              <a:gd name="connsiteX17" fmla="*/ 6623019 w 9150357"/>
              <a:gd name="connsiteY17" fmla="*/ 6467718 h 6857999"/>
              <a:gd name="connsiteX18" fmla="*/ 6727881 w 9150357"/>
              <a:gd name="connsiteY18" fmla="*/ 6572580 h 6857999"/>
              <a:gd name="connsiteX19" fmla="*/ 9145062 w 9150357"/>
              <a:gd name="connsiteY19" fmla="*/ 6572580 h 6857999"/>
              <a:gd name="connsiteX20" fmla="*/ 9148762 w 9150357"/>
              <a:gd name="connsiteY20" fmla="*/ 6857999 h 6857999"/>
              <a:gd name="connsiteX21" fmla="*/ 0 w 9150357"/>
              <a:gd name="connsiteY21" fmla="*/ 6857999 h 6857999"/>
              <a:gd name="connsiteX22" fmla="*/ 0 w 9150357"/>
              <a:gd name="connsiteY22" fmla="*/ 2680018 h 6857999"/>
              <a:gd name="connsiteX23" fmla="*/ 2947892 w 9150357"/>
              <a:gd name="connsiteY23" fmla="*/ 2680018 h 6857999"/>
              <a:gd name="connsiteX24" fmla="*/ 3115662 w 9150357"/>
              <a:gd name="connsiteY24" fmla="*/ 2680018 h 6857999"/>
              <a:gd name="connsiteX25" fmla="*/ 3207536 w 9150357"/>
              <a:gd name="connsiteY25" fmla="*/ 2632056 h 6857999"/>
              <a:gd name="connsiteX26" fmla="*/ 3806714 w 9150357"/>
              <a:gd name="connsiteY26" fmla="*/ 1820702 h 6857999"/>
              <a:gd name="connsiteX27" fmla="*/ 3207536 w 9150357"/>
              <a:gd name="connsiteY27" fmla="*/ 1007349 h 6857999"/>
              <a:gd name="connsiteX28" fmla="*/ 3101681 w 9150357"/>
              <a:gd name="connsiteY28" fmla="*/ 959387 h 6857999"/>
              <a:gd name="connsiteX29" fmla="*/ 2947892 w 9150357"/>
              <a:gd name="connsiteY29" fmla="*/ 959387 h 6857999"/>
              <a:gd name="connsiteX30" fmla="*/ 0 w 9150357"/>
              <a:gd name="connsiteY30" fmla="*/ 959387 h 6857999"/>
              <a:gd name="connsiteX31" fmla="*/ 0 w 9150357"/>
              <a:gd name="connsiteY31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50357" h="6857999">
                <a:moveTo>
                  <a:pt x="3492336" y="960445"/>
                </a:moveTo>
                <a:cubicBezTo>
                  <a:pt x="3462112" y="955948"/>
                  <a:pt x="3430139" y="962943"/>
                  <a:pt x="3403162" y="982928"/>
                </a:cubicBezTo>
                <a:cubicBezTo>
                  <a:pt x="3351206" y="1020901"/>
                  <a:pt x="3339216" y="1096847"/>
                  <a:pt x="3379182" y="1148810"/>
                </a:cubicBezTo>
                <a:lnTo>
                  <a:pt x="3874760" y="1820328"/>
                </a:lnTo>
                <a:lnTo>
                  <a:pt x="3379182" y="2489848"/>
                </a:lnTo>
                <a:cubicBezTo>
                  <a:pt x="3339216" y="2541811"/>
                  <a:pt x="3351206" y="2617756"/>
                  <a:pt x="3403162" y="2655729"/>
                </a:cubicBezTo>
                <a:cubicBezTo>
                  <a:pt x="3457116" y="2695700"/>
                  <a:pt x="3531053" y="2683709"/>
                  <a:pt x="3571019" y="2631746"/>
                </a:cubicBezTo>
                <a:lnTo>
                  <a:pt x="4118553" y="1890278"/>
                </a:lnTo>
                <a:cubicBezTo>
                  <a:pt x="4132541" y="1870292"/>
                  <a:pt x="4140534" y="1844311"/>
                  <a:pt x="4140534" y="1820328"/>
                </a:cubicBezTo>
                <a:cubicBezTo>
                  <a:pt x="4140534" y="1794347"/>
                  <a:pt x="4132541" y="1768365"/>
                  <a:pt x="4118553" y="1748379"/>
                </a:cubicBezTo>
                <a:lnTo>
                  <a:pt x="3571019" y="1006911"/>
                </a:lnTo>
                <a:cubicBezTo>
                  <a:pt x="3551036" y="980930"/>
                  <a:pt x="3522560" y="964941"/>
                  <a:pt x="3492336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54586" y="1915588"/>
                  <a:pt x="9142149" y="3831176"/>
                  <a:pt x="9147973" y="5746764"/>
                </a:cubicBezTo>
                <a:lnTo>
                  <a:pt x="6727881" y="5746764"/>
                </a:lnTo>
                <a:cubicBezTo>
                  <a:pt x="6669967" y="5746764"/>
                  <a:pt x="6623019" y="5793712"/>
                  <a:pt x="6623019" y="5851626"/>
                </a:cubicBezTo>
                <a:lnTo>
                  <a:pt x="6623019" y="6467718"/>
                </a:lnTo>
                <a:cubicBezTo>
                  <a:pt x="6623019" y="6525632"/>
                  <a:pt x="6669967" y="6572580"/>
                  <a:pt x="6727881" y="6572580"/>
                </a:cubicBezTo>
                <a:lnTo>
                  <a:pt x="9145062" y="6572580"/>
                </a:lnTo>
                <a:cubicBezTo>
                  <a:pt x="9146295" y="6667720"/>
                  <a:pt x="9147529" y="6762859"/>
                  <a:pt x="9148762" y="6857999"/>
                </a:cubicBezTo>
                <a:lnTo>
                  <a:pt x="0" y="6857999"/>
                </a:lnTo>
                <a:lnTo>
                  <a:pt x="0" y="2680018"/>
                </a:lnTo>
                <a:lnTo>
                  <a:pt x="2947892" y="2680018"/>
                </a:lnTo>
                <a:lnTo>
                  <a:pt x="3115662" y="2680018"/>
                </a:lnTo>
                <a:cubicBezTo>
                  <a:pt x="3149615" y="2680018"/>
                  <a:pt x="3185566" y="2662032"/>
                  <a:pt x="3207536" y="2632056"/>
                </a:cubicBezTo>
                <a:lnTo>
                  <a:pt x="3806714" y="1820702"/>
                </a:lnTo>
                <a:lnTo>
                  <a:pt x="3207536" y="1007349"/>
                </a:lnTo>
                <a:cubicBezTo>
                  <a:pt x="3185566" y="979371"/>
                  <a:pt x="3155607" y="959387"/>
                  <a:pt x="3101681" y="959387"/>
                </a:cubicBezTo>
                <a:lnTo>
                  <a:pt x="2947892" y="959387"/>
                </a:lnTo>
                <a:lnTo>
                  <a:pt x="0" y="959387"/>
                </a:lnTo>
                <a:lnTo>
                  <a:pt x="0" y="0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651C82BD-E212-4FBA-B097-22581B52F74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88517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Tmavý / Krátk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82" y="1039656"/>
            <a:ext cx="4839194" cy="1932480"/>
            <a:chOff x="-669" y="942958"/>
            <a:chExt cx="457551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69" y="961125"/>
              <a:ext cx="3256780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63" name="Zástupný symbol obrázku 62">
            <a:extLst>
              <a:ext uri="{FF2B5EF4-FFF2-40B4-BE49-F238E27FC236}">
                <a16:creationId xmlns:a16="http://schemas.microsoft.com/office/drawing/2014/main" id="{6DCBD894-5A23-404A-8A8D-C6888CD217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4" y="2"/>
            <a:ext cx="10698969" cy="7561262"/>
          </a:xfrm>
          <a:custGeom>
            <a:avLst/>
            <a:gdLst>
              <a:gd name="connsiteX0" fmla="*/ 6886123 w 9148762"/>
              <a:gd name="connsiteY0" fmla="*/ 1930135 h 6857999"/>
              <a:gd name="connsiteX1" fmla="*/ 6925250 w 9148762"/>
              <a:gd name="connsiteY1" fmla="*/ 1930135 h 6857999"/>
              <a:gd name="connsiteX2" fmla="*/ 6960754 w 9148762"/>
              <a:gd name="connsiteY2" fmla="*/ 1963552 h 6857999"/>
              <a:gd name="connsiteX3" fmla="*/ 6925250 w 9148762"/>
              <a:gd name="connsiteY3" fmla="*/ 1996968 h 6857999"/>
              <a:gd name="connsiteX4" fmla="*/ 6886123 w 9148762"/>
              <a:gd name="connsiteY4" fmla="*/ 1996968 h 6857999"/>
              <a:gd name="connsiteX5" fmla="*/ 6886123 w 9148762"/>
              <a:gd name="connsiteY5" fmla="*/ 1961372 h 6857999"/>
              <a:gd name="connsiteX6" fmla="*/ 6886123 w 9148762"/>
              <a:gd name="connsiteY6" fmla="*/ 1930135 h 6857999"/>
              <a:gd name="connsiteX7" fmla="*/ 6858589 w 9148762"/>
              <a:gd name="connsiteY7" fmla="*/ 1877831 h 6857999"/>
              <a:gd name="connsiteX8" fmla="*/ 6829606 w 9148762"/>
              <a:gd name="connsiteY8" fmla="*/ 1907615 h 6857999"/>
              <a:gd name="connsiteX9" fmla="*/ 6829606 w 9148762"/>
              <a:gd name="connsiteY9" fmla="*/ 1961372 h 6857999"/>
              <a:gd name="connsiteX10" fmla="*/ 6829606 w 9148762"/>
              <a:gd name="connsiteY10" fmla="*/ 2120464 h 6857999"/>
              <a:gd name="connsiteX11" fmla="*/ 6857865 w 9148762"/>
              <a:gd name="connsiteY11" fmla="*/ 2150248 h 6857999"/>
              <a:gd name="connsiteX12" fmla="*/ 6886123 w 9148762"/>
              <a:gd name="connsiteY12" fmla="*/ 2120464 h 6857999"/>
              <a:gd name="connsiteX13" fmla="*/ 6886123 w 9148762"/>
              <a:gd name="connsiteY13" fmla="*/ 2038376 h 6857999"/>
              <a:gd name="connsiteX14" fmla="*/ 6886848 w 9148762"/>
              <a:gd name="connsiteY14" fmla="*/ 2038376 h 6857999"/>
              <a:gd name="connsiteX15" fmla="*/ 6970898 w 9148762"/>
              <a:gd name="connsiteY15" fmla="*/ 2140078 h 6857999"/>
              <a:gd name="connsiteX16" fmla="*/ 6993360 w 9148762"/>
              <a:gd name="connsiteY16" fmla="*/ 2150248 h 6857999"/>
              <a:gd name="connsiteX17" fmla="*/ 7021618 w 9148762"/>
              <a:gd name="connsiteY17" fmla="*/ 2121191 h 6857999"/>
              <a:gd name="connsiteX18" fmla="*/ 7013648 w 9148762"/>
              <a:gd name="connsiteY18" fmla="*/ 2104482 h 6857999"/>
              <a:gd name="connsiteX19" fmla="*/ 6949161 w 9148762"/>
              <a:gd name="connsiteY19" fmla="*/ 2035470 h 6857999"/>
              <a:gd name="connsiteX20" fmla="*/ 7019445 w 9148762"/>
              <a:gd name="connsiteY20" fmla="*/ 1963552 h 6857999"/>
              <a:gd name="connsiteX21" fmla="*/ 6925250 w 9148762"/>
              <a:gd name="connsiteY21" fmla="*/ 1877831 h 6857999"/>
              <a:gd name="connsiteX22" fmla="*/ 6858589 w 9148762"/>
              <a:gd name="connsiteY22" fmla="*/ 1877831 h 6857999"/>
              <a:gd name="connsiteX23" fmla="*/ 6684103 w 9148762"/>
              <a:gd name="connsiteY23" fmla="*/ 1877831 h 6857999"/>
              <a:gd name="connsiteX24" fmla="*/ 6654395 w 9148762"/>
              <a:gd name="connsiteY24" fmla="*/ 1910495 h 6857999"/>
              <a:gd name="connsiteX25" fmla="*/ 6654395 w 9148762"/>
              <a:gd name="connsiteY25" fmla="*/ 2118814 h 6857999"/>
              <a:gd name="connsiteX26" fmla="*/ 6683378 w 9148762"/>
              <a:gd name="connsiteY26" fmla="*/ 2147848 h 6857999"/>
              <a:gd name="connsiteX27" fmla="*/ 6781195 w 9148762"/>
              <a:gd name="connsiteY27" fmla="*/ 2147848 h 6857999"/>
              <a:gd name="connsiteX28" fmla="*/ 6808004 w 9148762"/>
              <a:gd name="connsiteY28" fmla="*/ 2121718 h 6857999"/>
              <a:gd name="connsiteX29" fmla="*/ 6781195 w 9148762"/>
              <a:gd name="connsiteY29" fmla="*/ 2095587 h 6857999"/>
              <a:gd name="connsiteX30" fmla="*/ 6710912 w 9148762"/>
              <a:gd name="connsiteY30" fmla="*/ 2095587 h 6857999"/>
              <a:gd name="connsiteX31" fmla="*/ 6710912 w 9148762"/>
              <a:gd name="connsiteY31" fmla="*/ 2037519 h 6857999"/>
              <a:gd name="connsiteX32" fmla="*/ 6773225 w 9148762"/>
              <a:gd name="connsiteY32" fmla="*/ 2037519 h 6857999"/>
              <a:gd name="connsiteX33" fmla="*/ 6800759 w 9148762"/>
              <a:gd name="connsiteY33" fmla="*/ 2011388 h 6857999"/>
              <a:gd name="connsiteX34" fmla="*/ 6773225 w 9148762"/>
              <a:gd name="connsiteY34" fmla="*/ 1985257 h 6857999"/>
              <a:gd name="connsiteX35" fmla="*/ 6710912 w 9148762"/>
              <a:gd name="connsiteY35" fmla="*/ 1985257 h 6857999"/>
              <a:gd name="connsiteX36" fmla="*/ 6710912 w 9148762"/>
              <a:gd name="connsiteY36" fmla="*/ 1930093 h 6857999"/>
              <a:gd name="connsiteX37" fmla="*/ 6777572 w 9148762"/>
              <a:gd name="connsiteY37" fmla="*/ 1930093 h 6857999"/>
              <a:gd name="connsiteX38" fmla="*/ 6804381 w 9148762"/>
              <a:gd name="connsiteY38" fmla="*/ 1903962 h 6857999"/>
              <a:gd name="connsiteX39" fmla="*/ 6777572 w 9148762"/>
              <a:gd name="connsiteY39" fmla="*/ 1877831 h 6857999"/>
              <a:gd name="connsiteX40" fmla="*/ 6684103 w 9148762"/>
              <a:gd name="connsiteY40" fmla="*/ 1877831 h 6857999"/>
              <a:gd name="connsiteX41" fmla="*/ 6248951 w 9148762"/>
              <a:gd name="connsiteY41" fmla="*/ 1877831 h 6857999"/>
              <a:gd name="connsiteX42" fmla="*/ 6219968 w 9148762"/>
              <a:gd name="connsiteY42" fmla="*/ 1910495 h 6857999"/>
              <a:gd name="connsiteX43" fmla="*/ 6219968 w 9148762"/>
              <a:gd name="connsiteY43" fmla="*/ 2118814 h 6857999"/>
              <a:gd name="connsiteX44" fmla="*/ 6248951 w 9148762"/>
              <a:gd name="connsiteY44" fmla="*/ 2147848 h 6857999"/>
              <a:gd name="connsiteX45" fmla="*/ 6346768 w 9148762"/>
              <a:gd name="connsiteY45" fmla="*/ 2147848 h 6857999"/>
              <a:gd name="connsiteX46" fmla="*/ 6373577 w 9148762"/>
              <a:gd name="connsiteY46" fmla="*/ 2121718 h 6857999"/>
              <a:gd name="connsiteX47" fmla="*/ 6346768 w 9148762"/>
              <a:gd name="connsiteY47" fmla="*/ 2095587 h 6857999"/>
              <a:gd name="connsiteX48" fmla="*/ 6276485 w 9148762"/>
              <a:gd name="connsiteY48" fmla="*/ 2095587 h 6857999"/>
              <a:gd name="connsiteX49" fmla="*/ 6276485 w 9148762"/>
              <a:gd name="connsiteY49" fmla="*/ 2037519 h 6857999"/>
              <a:gd name="connsiteX50" fmla="*/ 6338798 w 9148762"/>
              <a:gd name="connsiteY50" fmla="*/ 2037519 h 6857999"/>
              <a:gd name="connsiteX51" fmla="*/ 6366332 w 9148762"/>
              <a:gd name="connsiteY51" fmla="*/ 2011388 h 6857999"/>
              <a:gd name="connsiteX52" fmla="*/ 6338798 w 9148762"/>
              <a:gd name="connsiteY52" fmla="*/ 1985257 h 6857999"/>
              <a:gd name="connsiteX53" fmla="*/ 6276485 w 9148762"/>
              <a:gd name="connsiteY53" fmla="*/ 1985257 h 6857999"/>
              <a:gd name="connsiteX54" fmla="*/ 6276485 w 9148762"/>
              <a:gd name="connsiteY54" fmla="*/ 1930093 h 6857999"/>
              <a:gd name="connsiteX55" fmla="*/ 6343145 w 9148762"/>
              <a:gd name="connsiteY55" fmla="*/ 1930093 h 6857999"/>
              <a:gd name="connsiteX56" fmla="*/ 6369954 w 9148762"/>
              <a:gd name="connsiteY56" fmla="*/ 1903962 h 6857999"/>
              <a:gd name="connsiteX57" fmla="*/ 6343145 w 9148762"/>
              <a:gd name="connsiteY57" fmla="*/ 1877831 h 6857999"/>
              <a:gd name="connsiteX58" fmla="*/ 6248951 w 9148762"/>
              <a:gd name="connsiteY58" fmla="*/ 1877831 h 6857999"/>
              <a:gd name="connsiteX59" fmla="*/ 7313215 w 9148762"/>
              <a:gd name="connsiteY59" fmla="*/ 1875431 h 6857999"/>
              <a:gd name="connsiteX60" fmla="*/ 7285634 w 9148762"/>
              <a:gd name="connsiteY60" fmla="*/ 1903058 h 6857999"/>
              <a:gd name="connsiteX61" fmla="*/ 7290715 w 9148762"/>
              <a:gd name="connsiteY61" fmla="*/ 1919780 h 6857999"/>
              <a:gd name="connsiteX62" fmla="*/ 7362571 w 9148762"/>
              <a:gd name="connsiteY62" fmla="*/ 2020837 h 6857999"/>
              <a:gd name="connsiteX63" fmla="*/ 7362571 w 9148762"/>
              <a:gd name="connsiteY63" fmla="*/ 2122621 h 6857999"/>
              <a:gd name="connsiteX64" fmla="*/ 7390878 w 9148762"/>
              <a:gd name="connsiteY64" fmla="*/ 2150248 h 6857999"/>
              <a:gd name="connsiteX65" fmla="*/ 7419911 w 9148762"/>
              <a:gd name="connsiteY65" fmla="*/ 2122621 h 6857999"/>
              <a:gd name="connsiteX66" fmla="*/ 7419911 w 9148762"/>
              <a:gd name="connsiteY66" fmla="*/ 2020837 h 6857999"/>
              <a:gd name="connsiteX67" fmla="*/ 7491041 w 9148762"/>
              <a:gd name="connsiteY67" fmla="*/ 1919780 h 6857999"/>
              <a:gd name="connsiteX68" fmla="*/ 7496847 w 9148762"/>
              <a:gd name="connsiteY68" fmla="*/ 1903058 h 6857999"/>
              <a:gd name="connsiteX69" fmla="*/ 7469266 w 9148762"/>
              <a:gd name="connsiteY69" fmla="*/ 1875431 h 6857999"/>
              <a:gd name="connsiteX70" fmla="*/ 7446040 w 9148762"/>
              <a:gd name="connsiteY70" fmla="*/ 1886337 h 6857999"/>
              <a:gd name="connsiteX71" fmla="*/ 7390878 w 9148762"/>
              <a:gd name="connsiteY71" fmla="*/ 1965583 h 6857999"/>
              <a:gd name="connsiteX72" fmla="*/ 7336441 w 9148762"/>
              <a:gd name="connsiteY72" fmla="*/ 1886337 h 6857999"/>
              <a:gd name="connsiteX73" fmla="*/ 7313215 w 9148762"/>
              <a:gd name="connsiteY73" fmla="*/ 1875431 h 6857999"/>
              <a:gd name="connsiteX74" fmla="*/ 6420979 w 9148762"/>
              <a:gd name="connsiteY74" fmla="*/ 1875431 h 6857999"/>
              <a:gd name="connsiteX75" fmla="*/ 6392779 w 9148762"/>
              <a:gd name="connsiteY75" fmla="*/ 1904512 h 6857999"/>
              <a:gd name="connsiteX76" fmla="*/ 6392779 w 9148762"/>
              <a:gd name="connsiteY76" fmla="*/ 2120440 h 6857999"/>
              <a:gd name="connsiteX77" fmla="*/ 6420979 w 9148762"/>
              <a:gd name="connsiteY77" fmla="*/ 2150248 h 6857999"/>
              <a:gd name="connsiteX78" fmla="*/ 6449902 w 9148762"/>
              <a:gd name="connsiteY78" fmla="*/ 2120440 h 6857999"/>
              <a:gd name="connsiteX79" fmla="*/ 6449902 w 9148762"/>
              <a:gd name="connsiteY79" fmla="*/ 1978669 h 6857999"/>
              <a:gd name="connsiteX80" fmla="*/ 6450625 w 9148762"/>
              <a:gd name="connsiteY80" fmla="*/ 1978669 h 6857999"/>
              <a:gd name="connsiteX81" fmla="*/ 6569932 w 9148762"/>
              <a:gd name="connsiteY81" fmla="*/ 2137889 h 6857999"/>
              <a:gd name="connsiteX82" fmla="*/ 6593793 w 9148762"/>
              <a:gd name="connsiteY82" fmla="*/ 2150248 h 6857999"/>
              <a:gd name="connsiteX83" fmla="*/ 6621993 w 9148762"/>
              <a:gd name="connsiteY83" fmla="*/ 2120440 h 6857999"/>
              <a:gd name="connsiteX84" fmla="*/ 6621993 w 9148762"/>
              <a:gd name="connsiteY84" fmla="*/ 1904512 h 6857999"/>
              <a:gd name="connsiteX85" fmla="*/ 6593793 w 9148762"/>
              <a:gd name="connsiteY85" fmla="*/ 1875431 h 6857999"/>
              <a:gd name="connsiteX86" fmla="*/ 6565594 w 9148762"/>
              <a:gd name="connsiteY86" fmla="*/ 1904512 h 6857999"/>
              <a:gd name="connsiteX87" fmla="*/ 6565594 w 9148762"/>
              <a:gd name="connsiteY87" fmla="*/ 2048464 h 6857999"/>
              <a:gd name="connsiteX88" fmla="*/ 6564871 w 9148762"/>
              <a:gd name="connsiteY88" fmla="*/ 2048464 h 6857999"/>
              <a:gd name="connsiteX89" fmla="*/ 6444840 w 9148762"/>
              <a:gd name="connsiteY89" fmla="*/ 1887791 h 6857999"/>
              <a:gd name="connsiteX90" fmla="*/ 6420979 w 9148762"/>
              <a:gd name="connsiteY90" fmla="*/ 1875431 h 6857999"/>
              <a:gd name="connsiteX91" fmla="*/ 7159520 w 9148762"/>
              <a:gd name="connsiteY91" fmla="*/ 1873031 h 6857999"/>
              <a:gd name="connsiteX92" fmla="*/ 7030018 w 9148762"/>
              <a:gd name="connsiteY92" fmla="*/ 2012840 h 6857999"/>
              <a:gd name="connsiteX93" fmla="*/ 7159520 w 9148762"/>
              <a:gd name="connsiteY93" fmla="*/ 2152648 h 6857999"/>
              <a:gd name="connsiteX94" fmla="*/ 7283234 w 9148762"/>
              <a:gd name="connsiteY94" fmla="*/ 2023762 h 6857999"/>
              <a:gd name="connsiteX95" fmla="*/ 7249954 w 9148762"/>
              <a:gd name="connsiteY95" fmla="*/ 1987354 h 6857999"/>
              <a:gd name="connsiteX96" fmla="*/ 7185565 w 9148762"/>
              <a:gd name="connsiteY96" fmla="*/ 1987354 h 6857999"/>
              <a:gd name="connsiteX97" fmla="*/ 7158797 w 9148762"/>
              <a:gd name="connsiteY97" fmla="*/ 2013568 h 6857999"/>
              <a:gd name="connsiteX98" fmla="*/ 7185565 w 9148762"/>
              <a:gd name="connsiteY98" fmla="*/ 2039782 h 6857999"/>
              <a:gd name="connsiteX99" fmla="*/ 7223909 w 9148762"/>
              <a:gd name="connsiteY99" fmla="*/ 2039782 h 6857999"/>
              <a:gd name="connsiteX100" fmla="*/ 7159520 w 9148762"/>
              <a:gd name="connsiteY100" fmla="*/ 2100220 h 6857999"/>
              <a:gd name="connsiteX101" fmla="*/ 7088620 w 9148762"/>
              <a:gd name="connsiteY101" fmla="*/ 2012840 h 6857999"/>
              <a:gd name="connsiteX102" fmla="*/ 7159520 w 9148762"/>
              <a:gd name="connsiteY102" fmla="*/ 1925459 h 6857999"/>
              <a:gd name="connsiteX103" fmla="*/ 7240549 w 9148762"/>
              <a:gd name="connsiteY103" fmla="*/ 1953130 h 6857999"/>
              <a:gd name="connsiteX104" fmla="*/ 7263700 w 9148762"/>
              <a:gd name="connsiteY104" fmla="*/ 1926187 h 6857999"/>
              <a:gd name="connsiteX105" fmla="*/ 7159520 w 9148762"/>
              <a:gd name="connsiteY105" fmla="*/ 1873031 h 6857999"/>
              <a:gd name="connsiteX106" fmla="*/ 6276478 w 9148762"/>
              <a:gd name="connsiteY106" fmla="*/ 1706995 h 6857999"/>
              <a:gd name="connsiteX107" fmla="*/ 6316325 w 9148762"/>
              <a:gd name="connsiteY107" fmla="*/ 1706995 h 6857999"/>
              <a:gd name="connsiteX108" fmla="*/ 6356897 w 9148762"/>
              <a:gd name="connsiteY108" fmla="*/ 1736755 h 6857999"/>
              <a:gd name="connsiteX109" fmla="*/ 6321397 w 9148762"/>
              <a:gd name="connsiteY109" fmla="*/ 1770144 h 6857999"/>
              <a:gd name="connsiteX110" fmla="*/ 6276478 w 9148762"/>
              <a:gd name="connsiteY110" fmla="*/ 1770144 h 6857999"/>
              <a:gd name="connsiteX111" fmla="*/ 6276478 w 9148762"/>
              <a:gd name="connsiteY111" fmla="*/ 1738933 h 6857999"/>
              <a:gd name="connsiteX112" fmla="*/ 6276478 w 9148762"/>
              <a:gd name="connsiteY112" fmla="*/ 1706995 h 6857999"/>
              <a:gd name="connsiteX113" fmla="*/ 5834745 w 9148762"/>
              <a:gd name="connsiteY113" fmla="*/ 1701420 h 6857999"/>
              <a:gd name="connsiteX114" fmla="*/ 5813143 w 9148762"/>
              <a:gd name="connsiteY114" fmla="*/ 1779425 h 6857999"/>
              <a:gd name="connsiteX115" fmla="*/ 5768741 w 9148762"/>
              <a:gd name="connsiteY115" fmla="*/ 1711021 h 6857999"/>
              <a:gd name="connsiteX116" fmla="*/ 5771141 w 9148762"/>
              <a:gd name="connsiteY116" fmla="*/ 1792626 h 6857999"/>
              <a:gd name="connsiteX117" fmla="*/ 5708737 w 9148762"/>
              <a:gd name="connsiteY117" fmla="*/ 1739823 h 6857999"/>
              <a:gd name="connsiteX118" fmla="*/ 5735139 w 9148762"/>
              <a:gd name="connsiteY118" fmla="*/ 1817827 h 6857999"/>
              <a:gd name="connsiteX119" fmla="*/ 5660734 w 9148762"/>
              <a:gd name="connsiteY119" fmla="*/ 1786626 h 6857999"/>
              <a:gd name="connsiteX120" fmla="*/ 5707537 w 9148762"/>
              <a:gd name="connsiteY120" fmla="*/ 1851430 h 6857999"/>
              <a:gd name="connsiteX121" fmla="*/ 5627132 w 9148762"/>
              <a:gd name="connsiteY121" fmla="*/ 1844229 h 6857999"/>
              <a:gd name="connsiteX122" fmla="*/ 5691936 w 9148762"/>
              <a:gd name="connsiteY122" fmla="*/ 1893432 h 6857999"/>
              <a:gd name="connsiteX123" fmla="*/ 5611531 w 9148762"/>
              <a:gd name="connsiteY123" fmla="*/ 1909033 h 6857999"/>
              <a:gd name="connsiteX124" fmla="*/ 5688336 w 9148762"/>
              <a:gd name="connsiteY124" fmla="*/ 1936635 h 6857999"/>
              <a:gd name="connsiteX125" fmla="*/ 5616332 w 9148762"/>
              <a:gd name="connsiteY125" fmla="*/ 1976237 h 6857999"/>
              <a:gd name="connsiteX126" fmla="*/ 5697936 w 9148762"/>
              <a:gd name="connsiteY126" fmla="*/ 1979838 h 6857999"/>
              <a:gd name="connsiteX127" fmla="*/ 5641533 w 9148762"/>
              <a:gd name="connsiteY127" fmla="*/ 2038641 h 6857999"/>
              <a:gd name="connsiteX128" fmla="*/ 5720738 w 9148762"/>
              <a:gd name="connsiteY128" fmla="*/ 2019440 h 6857999"/>
              <a:gd name="connsiteX129" fmla="*/ 5683536 w 9148762"/>
              <a:gd name="connsiteY129" fmla="*/ 2090245 h 6857999"/>
              <a:gd name="connsiteX130" fmla="*/ 5751940 w 9148762"/>
              <a:gd name="connsiteY130" fmla="*/ 2048242 h 6857999"/>
              <a:gd name="connsiteX131" fmla="*/ 5738739 w 9148762"/>
              <a:gd name="connsiteY131" fmla="*/ 2127447 h 6857999"/>
              <a:gd name="connsiteX132" fmla="*/ 5792742 w 9148762"/>
              <a:gd name="connsiteY132" fmla="*/ 2067443 h 6857999"/>
              <a:gd name="connsiteX133" fmla="*/ 5802343 w 9148762"/>
              <a:gd name="connsiteY133" fmla="*/ 2147848 h 6857999"/>
              <a:gd name="connsiteX134" fmla="*/ 5834745 w 9148762"/>
              <a:gd name="connsiteY134" fmla="*/ 2074644 h 6857999"/>
              <a:gd name="connsiteX135" fmla="*/ 5869547 w 9148762"/>
              <a:gd name="connsiteY135" fmla="*/ 2147848 h 6857999"/>
              <a:gd name="connsiteX136" fmla="*/ 5879147 w 9148762"/>
              <a:gd name="connsiteY136" fmla="*/ 2067443 h 6857999"/>
              <a:gd name="connsiteX137" fmla="*/ 5933151 w 9148762"/>
              <a:gd name="connsiteY137" fmla="*/ 2127447 h 6857999"/>
              <a:gd name="connsiteX138" fmla="*/ 5918750 w 9148762"/>
              <a:gd name="connsiteY138" fmla="*/ 2048242 h 6857999"/>
              <a:gd name="connsiteX139" fmla="*/ 5988354 w 9148762"/>
              <a:gd name="connsiteY139" fmla="*/ 2090245 h 6857999"/>
              <a:gd name="connsiteX140" fmla="*/ 5951152 w 9148762"/>
              <a:gd name="connsiteY140" fmla="*/ 2018240 h 6857999"/>
              <a:gd name="connsiteX141" fmla="*/ 6029156 w 9148762"/>
              <a:gd name="connsiteY141" fmla="*/ 2037441 h 6857999"/>
              <a:gd name="connsiteX142" fmla="*/ 5972753 w 9148762"/>
              <a:gd name="connsiteY142" fmla="*/ 1979838 h 6857999"/>
              <a:gd name="connsiteX143" fmla="*/ 6053158 w 9148762"/>
              <a:gd name="connsiteY143" fmla="*/ 1975037 h 6857999"/>
              <a:gd name="connsiteX144" fmla="*/ 5982354 w 9148762"/>
              <a:gd name="connsiteY144" fmla="*/ 1936635 h 6857999"/>
              <a:gd name="connsiteX145" fmla="*/ 6057958 w 9148762"/>
              <a:gd name="connsiteY145" fmla="*/ 1909033 h 6857999"/>
              <a:gd name="connsiteX146" fmla="*/ 5978753 w 9148762"/>
              <a:gd name="connsiteY146" fmla="*/ 1892232 h 6857999"/>
              <a:gd name="connsiteX147" fmla="*/ 6043557 w 9148762"/>
              <a:gd name="connsiteY147" fmla="*/ 1844229 h 6857999"/>
              <a:gd name="connsiteX148" fmla="*/ 5963153 w 9148762"/>
              <a:gd name="connsiteY148" fmla="*/ 1851430 h 6857999"/>
              <a:gd name="connsiteX149" fmla="*/ 6009955 w 9148762"/>
              <a:gd name="connsiteY149" fmla="*/ 1785425 h 6857999"/>
              <a:gd name="connsiteX150" fmla="*/ 5935551 w 9148762"/>
              <a:gd name="connsiteY150" fmla="*/ 1817827 h 6857999"/>
              <a:gd name="connsiteX151" fmla="*/ 5960752 w 9148762"/>
              <a:gd name="connsiteY151" fmla="*/ 1739823 h 6857999"/>
              <a:gd name="connsiteX152" fmla="*/ 5898349 w 9148762"/>
              <a:gd name="connsiteY152" fmla="*/ 1792626 h 6857999"/>
              <a:gd name="connsiteX153" fmla="*/ 5900749 w 9148762"/>
              <a:gd name="connsiteY153" fmla="*/ 1711021 h 6857999"/>
              <a:gd name="connsiteX154" fmla="*/ 5857546 w 9148762"/>
              <a:gd name="connsiteY154" fmla="*/ 1779425 h 6857999"/>
              <a:gd name="connsiteX155" fmla="*/ 7674821 w 9148762"/>
              <a:gd name="connsiteY155" fmla="*/ 1609147 h 6857999"/>
              <a:gd name="connsiteX156" fmla="*/ 7675548 w 9148762"/>
              <a:gd name="connsiteY156" fmla="*/ 1609147 h 6857999"/>
              <a:gd name="connsiteX157" fmla="*/ 7711154 w 9148762"/>
              <a:gd name="connsiteY157" fmla="*/ 1719743 h 6857999"/>
              <a:gd name="connsiteX158" fmla="*/ 7674821 w 9148762"/>
              <a:gd name="connsiteY158" fmla="*/ 1719743 h 6857999"/>
              <a:gd name="connsiteX159" fmla="*/ 7638489 w 9148762"/>
              <a:gd name="connsiteY159" fmla="*/ 1719743 h 6857999"/>
              <a:gd name="connsiteX160" fmla="*/ 7674821 w 9148762"/>
              <a:gd name="connsiteY160" fmla="*/ 1609147 h 6857999"/>
              <a:gd name="connsiteX161" fmla="*/ 6556227 w 9148762"/>
              <a:gd name="connsiteY161" fmla="*/ 1602414 h 6857999"/>
              <a:gd name="connsiteX162" fmla="*/ 6628040 w 9148762"/>
              <a:gd name="connsiteY162" fmla="*/ 1689420 h 6857999"/>
              <a:gd name="connsiteX163" fmla="*/ 6556227 w 9148762"/>
              <a:gd name="connsiteY163" fmla="*/ 1776425 h 6857999"/>
              <a:gd name="connsiteX164" fmla="*/ 6485138 w 9148762"/>
              <a:gd name="connsiteY164" fmla="*/ 1689420 h 6857999"/>
              <a:gd name="connsiteX165" fmla="*/ 6556227 w 9148762"/>
              <a:gd name="connsiteY165" fmla="*/ 1602414 h 6857999"/>
              <a:gd name="connsiteX166" fmla="*/ 6276478 w 9148762"/>
              <a:gd name="connsiteY166" fmla="*/ 1600295 h 6857999"/>
              <a:gd name="connsiteX167" fmla="*/ 6306182 w 9148762"/>
              <a:gd name="connsiteY167" fmla="*/ 1600295 h 6857999"/>
              <a:gd name="connsiteX168" fmla="*/ 6336611 w 9148762"/>
              <a:gd name="connsiteY168" fmla="*/ 1627152 h 6857999"/>
              <a:gd name="connsiteX169" fmla="*/ 6306182 w 9148762"/>
              <a:gd name="connsiteY169" fmla="*/ 1656911 h 6857999"/>
              <a:gd name="connsiteX170" fmla="*/ 6276478 w 9148762"/>
              <a:gd name="connsiteY170" fmla="*/ 1656911 h 6857999"/>
              <a:gd name="connsiteX171" fmla="*/ 6276478 w 9148762"/>
              <a:gd name="connsiteY171" fmla="*/ 1628603 h 6857999"/>
              <a:gd name="connsiteX172" fmla="*/ 6276478 w 9148762"/>
              <a:gd name="connsiteY172" fmla="*/ 1600295 h 6857999"/>
              <a:gd name="connsiteX173" fmla="*/ 7509684 w 9148762"/>
              <a:gd name="connsiteY173" fmla="*/ 1552611 h 6857999"/>
              <a:gd name="connsiteX174" fmla="*/ 7481246 w 9148762"/>
              <a:gd name="connsiteY174" fmla="*/ 1582419 h 6857999"/>
              <a:gd name="connsiteX175" fmla="*/ 7481246 w 9148762"/>
              <a:gd name="connsiteY175" fmla="*/ 1797620 h 6857999"/>
              <a:gd name="connsiteX176" fmla="*/ 7509684 w 9148762"/>
              <a:gd name="connsiteY176" fmla="*/ 1827428 h 6857999"/>
              <a:gd name="connsiteX177" fmla="*/ 7538850 w 9148762"/>
              <a:gd name="connsiteY177" fmla="*/ 1797620 h 6857999"/>
              <a:gd name="connsiteX178" fmla="*/ 7538850 w 9148762"/>
              <a:gd name="connsiteY178" fmla="*/ 1582419 h 6857999"/>
              <a:gd name="connsiteX179" fmla="*/ 7509684 w 9148762"/>
              <a:gd name="connsiteY179" fmla="*/ 1552611 h 6857999"/>
              <a:gd name="connsiteX180" fmla="*/ 7216477 w 9148762"/>
              <a:gd name="connsiteY180" fmla="*/ 1552611 h 6857999"/>
              <a:gd name="connsiteX181" fmla="*/ 7179527 w 9148762"/>
              <a:gd name="connsiteY181" fmla="*/ 1581692 h 6857999"/>
              <a:gd name="connsiteX182" fmla="*/ 7144025 w 9148762"/>
              <a:gd name="connsiteY182" fmla="*/ 1793985 h 6857999"/>
              <a:gd name="connsiteX183" fmla="*/ 7144025 w 9148762"/>
              <a:gd name="connsiteY183" fmla="*/ 1800528 h 6857999"/>
              <a:gd name="connsiteX184" fmla="*/ 7170832 w 9148762"/>
              <a:gd name="connsiteY184" fmla="*/ 1827428 h 6857999"/>
              <a:gd name="connsiteX185" fmla="*/ 7200538 w 9148762"/>
              <a:gd name="connsiteY185" fmla="*/ 1801255 h 6857999"/>
              <a:gd name="connsiteX186" fmla="*/ 7222998 w 9148762"/>
              <a:gd name="connsiteY186" fmla="*/ 1646398 h 6857999"/>
              <a:gd name="connsiteX187" fmla="*/ 7223722 w 9148762"/>
              <a:gd name="connsiteY187" fmla="*/ 1646398 h 6857999"/>
              <a:gd name="connsiteX188" fmla="*/ 7269367 w 9148762"/>
              <a:gd name="connsiteY188" fmla="*/ 1805617 h 6857999"/>
              <a:gd name="connsiteX189" fmla="*/ 7299797 w 9148762"/>
              <a:gd name="connsiteY189" fmla="*/ 1827428 h 6857999"/>
              <a:gd name="connsiteX190" fmla="*/ 7329502 w 9148762"/>
              <a:gd name="connsiteY190" fmla="*/ 1805617 h 6857999"/>
              <a:gd name="connsiteX191" fmla="*/ 7375147 w 9148762"/>
              <a:gd name="connsiteY191" fmla="*/ 1646398 h 6857999"/>
              <a:gd name="connsiteX192" fmla="*/ 7375872 w 9148762"/>
              <a:gd name="connsiteY192" fmla="*/ 1646398 h 6857999"/>
              <a:gd name="connsiteX193" fmla="*/ 7398332 w 9148762"/>
              <a:gd name="connsiteY193" fmla="*/ 1801255 h 6857999"/>
              <a:gd name="connsiteX194" fmla="*/ 7428037 w 9148762"/>
              <a:gd name="connsiteY194" fmla="*/ 1827428 h 6857999"/>
              <a:gd name="connsiteX195" fmla="*/ 7454844 w 9148762"/>
              <a:gd name="connsiteY195" fmla="*/ 1800528 h 6857999"/>
              <a:gd name="connsiteX196" fmla="*/ 7454844 w 9148762"/>
              <a:gd name="connsiteY196" fmla="*/ 1793985 h 6857999"/>
              <a:gd name="connsiteX197" fmla="*/ 7419343 w 9148762"/>
              <a:gd name="connsiteY197" fmla="*/ 1581692 h 6857999"/>
              <a:gd name="connsiteX198" fmla="*/ 7382392 w 9148762"/>
              <a:gd name="connsiteY198" fmla="*/ 1552611 h 6857999"/>
              <a:gd name="connsiteX199" fmla="*/ 7344717 w 9148762"/>
              <a:gd name="connsiteY199" fmla="*/ 1580238 h 6857999"/>
              <a:gd name="connsiteX200" fmla="*/ 7299797 w 9148762"/>
              <a:gd name="connsiteY200" fmla="*/ 1730006 h 6857999"/>
              <a:gd name="connsiteX201" fmla="*/ 7299072 w 9148762"/>
              <a:gd name="connsiteY201" fmla="*/ 1730006 h 6857999"/>
              <a:gd name="connsiteX202" fmla="*/ 7254152 w 9148762"/>
              <a:gd name="connsiteY202" fmla="*/ 1580238 h 6857999"/>
              <a:gd name="connsiteX203" fmla="*/ 7216477 w 9148762"/>
              <a:gd name="connsiteY203" fmla="*/ 1552611 h 6857999"/>
              <a:gd name="connsiteX204" fmla="*/ 6738610 w 9148762"/>
              <a:gd name="connsiteY204" fmla="*/ 1552611 h 6857999"/>
              <a:gd name="connsiteX205" fmla="*/ 6709599 w 9148762"/>
              <a:gd name="connsiteY205" fmla="*/ 1582419 h 6857999"/>
              <a:gd name="connsiteX206" fmla="*/ 6709599 w 9148762"/>
              <a:gd name="connsiteY206" fmla="*/ 1797620 h 6857999"/>
              <a:gd name="connsiteX207" fmla="*/ 6738610 w 9148762"/>
              <a:gd name="connsiteY207" fmla="*/ 1827428 h 6857999"/>
              <a:gd name="connsiteX208" fmla="*/ 6766896 w 9148762"/>
              <a:gd name="connsiteY208" fmla="*/ 1797620 h 6857999"/>
              <a:gd name="connsiteX209" fmla="*/ 6766896 w 9148762"/>
              <a:gd name="connsiteY209" fmla="*/ 1715466 h 6857999"/>
              <a:gd name="connsiteX210" fmla="*/ 6885842 w 9148762"/>
              <a:gd name="connsiteY210" fmla="*/ 1715466 h 6857999"/>
              <a:gd name="connsiteX211" fmla="*/ 6885842 w 9148762"/>
              <a:gd name="connsiteY211" fmla="*/ 1797620 h 6857999"/>
              <a:gd name="connsiteX212" fmla="*/ 6914127 w 9148762"/>
              <a:gd name="connsiteY212" fmla="*/ 1827428 h 6857999"/>
              <a:gd name="connsiteX213" fmla="*/ 6942413 w 9148762"/>
              <a:gd name="connsiteY213" fmla="*/ 1797620 h 6857999"/>
              <a:gd name="connsiteX214" fmla="*/ 6942413 w 9148762"/>
              <a:gd name="connsiteY214" fmla="*/ 1582419 h 6857999"/>
              <a:gd name="connsiteX215" fmla="*/ 6914127 w 9148762"/>
              <a:gd name="connsiteY215" fmla="*/ 1552611 h 6857999"/>
              <a:gd name="connsiteX216" fmla="*/ 6885842 w 9148762"/>
              <a:gd name="connsiteY216" fmla="*/ 1582419 h 6857999"/>
              <a:gd name="connsiteX217" fmla="*/ 6885842 w 9148762"/>
              <a:gd name="connsiteY217" fmla="*/ 1663120 h 6857999"/>
              <a:gd name="connsiteX218" fmla="*/ 6766896 w 9148762"/>
              <a:gd name="connsiteY218" fmla="*/ 1663120 h 6857999"/>
              <a:gd name="connsiteX219" fmla="*/ 6766896 w 9148762"/>
              <a:gd name="connsiteY219" fmla="*/ 1582419 h 6857999"/>
              <a:gd name="connsiteX220" fmla="*/ 6738610 w 9148762"/>
              <a:gd name="connsiteY220" fmla="*/ 1552611 h 6857999"/>
              <a:gd name="connsiteX221" fmla="*/ 7675548 w 9148762"/>
              <a:gd name="connsiteY221" fmla="*/ 1550211 h 6857999"/>
              <a:gd name="connsiteX222" fmla="*/ 7634855 w 9148762"/>
              <a:gd name="connsiteY222" fmla="*/ 1581498 h 6857999"/>
              <a:gd name="connsiteX223" fmla="*/ 7558557 w 9148762"/>
              <a:gd name="connsiteY223" fmla="*/ 1788138 h 6857999"/>
              <a:gd name="connsiteX224" fmla="*/ 7555650 w 9148762"/>
              <a:gd name="connsiteY224" fmla="*/ 1801234 h 6857999"/>
              <a:gd name="connsiteX225" fmla="*/ 7583990 w 9148762"/>
              <a:gd name="connsiteY225" fmla="*/ 1827428 h 6857999"/>
              <a:gd name="connsiteX226" fmla="*/ 7610876 w 9148762"/>
              <a:gd name="connsiteY226" fmla="*/ 1807055 h 6857999"/>
              <a:gd name="connsiteX227" fmla="*/ 7622502 w 9148762"/>
              <a:gd name="connsiteY227" fmla="*/ 1772130 h 6857999"/>
              <a:gd name="connsiteX228" fmla="*/ 7674821 w 9148762"/>
              <a:gd name="connsiteY228" fmla="*/ 1772130 h 6857999"/>
              <a:gd name="connsiteX229" fmla="*/ 7727867 w 9148762"/>
              <a:gd name="connsiteY229" fmla="*/ 1772130 h 6857999"/>
              <a:gd name="connsiteX230" fmla="*/ 7739493 w 9148762"/>
              <a:gd name="connsiteY230" fmla="*/ 1807783 h 6857999"/>
              <a:gd name="connsiteX231" fmla="*/ 7767106 w 9148762"/>
              <a:gd name="connsiteY231" fmla="*/ 1827428 h 6857999"/>
              <a:gd name="connsiteX232" fmla="*/ 7793265 w 9148762"/>
              <a:gd name="connsiteY232" fmla="*/ 1802690 h 6857999"/>
              <a:gd name="connsiteX233" fmla="*/ 7790359 w 9148762"/>
              <a:gd name="connsiteY233" fmla="*/ 1788138 h 6857999"/>
              <a:gd name="connsiteX234" fmla="*/ 7715514 w 9148762"/>
              <a:gd name="connsiteY234" fmla="*/ 1581498 h 6857999"/>
              <a:gd name="connsiteX235" fmla="*/ 7675548 w 9148762"/>
              <a:gd name="connsiteY235" fmla="*/ 1550211 h 6857999"/>
              <a:gd name="connsiteX236" fmla="*/ 7006923 w 9148762"/>
              <a:gd name="connsiteY236" fmla="*/ 1550211 h 6857999"/>
              <a:gd name="connsiteX237" fmla="*/ 6977215 w 9148762"/>
              <a:gd name="connsiteY237" fmla="*/ 1582875 h 6857999"/>
              <a:gd name="connsiteX238" fmla="*/ 6977215 w 9148762"/>
              <a:gd name="connsiteY238" fmla="*/ 1791920 h 6857999"/>
              <a:gd name="connsiteX239" fmla="*/ 7006198 w 9148762"/>
              <a:gd name="connsiteY239" fmla="*/ 1820228 h 6857999"/>
              <a:gd name="connsiteX240" fmla="*/ 7104015 w 9148762"/>
              <a:gd name="connsiteY240" fmla="*/ 1820228 h 6857999"/>
              <a:gd name="connsiteX241" fmla="*/ 7130824 w 9148762"/>
              <a:gd name="connsiteY241" fmla="*/ 1794098 h 6857999"/>
              <a:gd name="connsiteX242" fmla="*/ 7104015 w 9148762"/>
              <a:gd name="connsiteY242" fmla="*/ 1767967 h 6857999"/>
              <a:gd name="connsiteX243" fmla="*/ 7033732 w 9148762"/>
              <a:gd name="connsiteY243" fmla="*/ 1767967 h 6857999"/>
              <a:gd name="connsiteX244" fmla="*/ 7033732 w 9148762"/>
              <a:gd name="connsiteY244" fmla="*/ 1709899 h 6857999"/>
              <a:gd name="connsiteX245" fmla="*/ 7096045 w 9148762"/>
              <a:gd name="connsiteY245" fmla="*/ 1709899 h 6857999"/>
              <a:gd name="connsiteX246" fmla="*/ 7123579 w 9148762"/>
              <a:gd name="connsiteY246" fmla="*/ 1683768 h 6857999"/>
              <a:gd name="connsiteX247" fmla="*/ 7096045 w 9148762"/>
              <a:gd name="connsiteY247" fmla="*/ 1657637 h 6857999"/>
              <a:gd name="connsiteX248" fmla="*/ 7033732 w 9148762"/>
              <a:gd name="connsiteY248" fmla="*/ 1657637 h 6857999"/>
              <a:gd name="connsiteX249" fmla="*/ 7033732 w 9148762"/>
              <a:gd name="connsiteY249" fmla="*/ 1602473 h 6857999"/>
              <a:gd name="connsiteX250" fmla="*/ 7100392 w 9148762"/>
              <a:gd name="connsiteY250" fmla="*/ 1602473 h 6857999"/>
              <a:gd name="connsiteX251" fmla="*/ 7127201 w 9148762"/>
              <a:gd name="connsiteY251" fmla="*/ 1576342 h 6857999"/>
              <a:gd name="connsiteX252" fmla="*/ 7100392 w 9148762"/>
              <a:gd name="connsiteY252" fmla="*/ 1550211 h 6857999"/>
              <a:gd name="connsiteX253" fmla="*/ 7006923 w 9148762"/>
              <a:gd name="connsiteY253" fmla="*/ 1550211 h 6857999"/>
              <a:gd name="connsiteX254" fmla="*/ 6556227 w 9148762"/>
              <a:gd name="connsiteY254" fmla="*/ 1550211 h 6857999"/>
              <a:gd name="connsiteX255" fmla="*/ 6426381 w 9148762"/>
              <a:gd name="connsiteY255" fmla="*/ 1689420 h 6857999"/>
              <a:gd name="connsiteX256" fmla="*/ 6556227 w 9148762"/>
              <a:gd name="connsiteY256" fmla="*/ 1828628 h 6857999"/>
              <a:gd name="connsiteX257" fmla="*/ 6686797 w 9148762"/>
              <a:gd name="connsiteY257" fmla="*/ 1689420 h 6857999"/>
              <a:gd name="connsiteX258" fmla="*/ 6556227 w 9148762"/>
              <a:gd name="connsiteY258" fmla="*/ 1550211 h 6857999"/>
              <a:gd name="connsiteX259" fmla="*/ 6249672 w 9148762"/>
              <a:gd name="connsiteY259" fmla="*/ 1550211 h 6857999"/>
              <a:gd name="connsiteX260" fmla="*/ 6219968 w 9148762"/>
              <a:gd name="connsiteY260" fmla="*/ 1578519 h 6857999"/>
              <a:gd name="connsiteX261" fmla="*/ 6219968 w 9148762"/>
              <a:gd name="connsiteY261" fmla="*/ 1628603 h 6857999"/>
              <a:gd name="connsiteX262" fmla="*/ 6219968 w 9148762"/>
              <a:gd name="connsiteY262" fmla="*/ 1738933 h 6857999"/>
              <a:gd name="connsiteX263" fmla="*/ 6219968 w 9148762"/>
              <a:gd name="connsiteY263" fmla="*/ 1791194 h 6857999"/>
              <a:gd name="connsiteX264" fmla="*/ 6249672 w 9148762"/>
              <a:gd name="connsiteY264" fmla="*/ 1820228 h 6857999"/>
              <a:gd name="connsiteX265" fmla="*/ 6327917 w 9148762"/>
              <a:gd name="connsiteY265" fmla="*/ 1820228 h 6857999"/>
              <a:gd name="connsiteX266" fmla="*/ 6415580 w 9148762"/>
              <a:gd name="connsiteY266" fmla="*/ 1738207 h 6857999"/>
              <a:gd name="connsiteX267" fmla="*/ 6358346 w 9148762"/>
              <a:gd name="connsiteY267" fmla="*/ 1673606 h 6857999"/>
              <a:gd name="connsiteX268" fmla="*/ 6358346 w 9148762"/>
              <a:gd name="connsiteY268" fmla="*/ 1672880 h 6857999"/>
              <a:gd name="connsiteX269" fmla="*/ 6393121 w 9148762"/>
              <a:gd name="connsiteY269" fmla="*/ 1616990 h 6857999"/>
              <a:gd name="connsiteX270" fmla="*/ 6322121 w 9148762"/>
              <a:gd name="connsiteY270" fmla="*/ 1550211 h 6857999"/>
              <a:gd name="connsiteX271" fmla="*/ 6249672 w 9148762"/>
              <a:gd name="connsiteY271" fmla="*/ 1550211 h 6857999"/>
              <a:gd name="connsiteX272" fmla="*/ 5834745 w 9148762"/>
              <a:gd name="connsiteY272" fmla="*/ 1505808 h 6857999"/>
              <a:gd name="connsiteX273" fmla="*/ 5805768 w 9148762"/>
              <a:gd name="connsiteY273" fmla="*/ 1515273 h 6857999"/>
              <a:gd name="connsiteX274" fmla="*/ 5504403 w 9148762"/>
              <a:gd name="connsiteY274" fmla="*/ 1739510 h 6857999"/>
              <a:gd name="connsiteX275" fmla="*/ 5494261 w 9148762"/>
              <a:gd name="connsiteY275" fmla="*/ 1807219 h 6857999"/>
              <a:gd name="connsiteX276" fmla="*/ 5561633 w 9148762"/>
              <a:gd name="connsiteY276" fmla="*/ 1817411 h 6857999"/>
              <a:gd name="connsiteX277" fmla="*/ 5834745 w 9148762"/>
              <a:gd name="connsiteY277" fmla="*/ 1615015 h 6857999"/>
              <a:gd name="connsiteX278" fmla="*/ 6107857 w 9148762"/>
              <a:gd name="connsiteY278" fmla="*/ 1817411 h 6857999"/>
              <a:gd name="connsiteX279" fmla="*/ 6175230 w 9148762"/>
              <a:gd name="connsiteY279" fmla="*/ 1807219 h 6857999"/>
              <a:gd name="connsiteX280" fmla="*/ 6165088 w 9148762"/>
              <a:gd name="connsiteY280" fmla="*/ 1739510 h 6857999"/>
              <a:gd name="connsiteX281" fmla="*/ 5863723 w 9148762"/>
              <a:gd name="connsiteY281" fmla="*/ 1515273 h 6857999"/>
              <a:gd name="connsiteX282" fmla="*/ 5834745 w 9148762"/>
              <a:gd name="connsiteY282" fmla="*/ 1505808 h 6857999"/>
              <a:gd name="connsiteX283" fmla="*/ 3492336 w 9148762"/>
              <a:gd name="connsiteY283" fmla="*/ 960445 h 6857999"/>
              <a:gd name="connsiteX284" fmla="*/ 3403162 w 9148762"/>
              <a:gd name="connsiteY284" fmla="*/ 982928 h 6857999"/>
              <a:gd name="connsiteX285" fmla="*/ 3379182 w 9148762"/>
              <a:gd name="connsiteY285" fmla="*/ 1148810 h 6857999"/>
              <a:gd name="connsiteX286" fmla="*/ 3874760 w 9148762"/>
              <a:gd name="connsiteY286" fmla="*/ 1820328 h 6857999"/>
              <a:gd name="connsiteX287" fmla="*/ 3379182 w 9148762"/>
              <a:gd name="connsiteY287" fmla="*/ 2489848 h 6857999"/>
              <a:gd name="connsiteX288" fmla="*/ 3403162 w 9148762"/>
              <a:gd name="connsiteY288" fmla="*/ 2655729 h 6857999"/>
              <a:gd name="connsiteX289" fmla="*/ 3571019 w 9148762"/>
              <a:gd name="connsiteY289" fmla="*/ 2631746 h 6857999"/>
              <a:gd name="connsiteX290" fmla="*/ 4118553 w 9148762"/>
              <a:gd name="connsiteY290" fmla="*/ 1890278 h 6857999"/>
              <a:gd name="connsiteX291" fmla="*/ 4140534 w 9148762"/>
              <a:gd name="connsiteY291" fmla="*/ 1820328 h 6857999"/>
              <a:gd name="connsiteX292" fmla="*/ 4118553 w 9148762"/>
              <a:gd name="connsiteY292" fmla="*/ 1748379 h 6857999"/>
              <a:gd name="connsiteX293" fmla="*/ 3571019 w 9148762"/>
              <a:gd name="connsiteY293" fmla="*/ 1006911 h 6857999"/>
              <a:gd name="connsiteX294" fmla="*/ 3492336 w 9148762"/>
              <a:gd name="connsiteY294" fmla="*/ 960445 h 6857999"/>
              <a:gd name="connsiteX295" fmla="*/ 0 w 9148762"/>
              <a:gd name="connsiteY295" fmla="*/ 0 h 6857999"/>
              <a:gd name="connsiteX296" fmla="*/ 9148762 w 9148762"/>
              <a:gd name="connsiteY296" fmla="*/ 0 h 6857999"/>
              <a:gd name="connsiteX297" fmla="*/ 9148762 w 9148762"/>
              <a:gd name="connsiteY297" fmla="*/ 6857999 h 6857999"/>
              <a:gd name="connsiteX298" fmla="*/ 0 w 9148762"/>
              <a:gd name="connsiteY298" fmla="*/ 6857999 h 6857999"/>
              <a:gd name="connsiteX299" fmla="*/ 0 w 9148762"/>
              <a:gd name="connsiteY299" fmla="*/ 2680018 h 6857999"/>
              <a:gd name="connsiteX300" fmla="*/ 2947892 w 9148762"/>
              <a:gd name="connsiteY300" fmla="*/ 2680018 h 6857999"/>
              <a:gd name="connsiteX301" fmla="*/ 3115662 w 9148762"/>
              <a:gd name="connsiteY301" fmla="*/ 2680018 h 6857999"/>
              <a:gd name="connsiteX302" fmla="*/ 3207536 w 9148762"/>
              <a:gd name="connsiteY302" fmla="*/ 2632056 h 6857999"/>
              <a:gd name="connsiteX303" fmla="*/ 3806714 w 9148762"/>
              <a:gd name="connsiteY303" fmla="*/ 1820702 h 6857999"/>
              <a:gd name="connsiteX304" fmla="*/ 3207536 w 9148762"/>
              <a:gd name="connsiteY304" fmla="*/ 1007349 h 6857999"/>
              <a:gd name="connsiteX305" fmla="*/ 3101681 w 9148762"/>
              <a:gd name="connsiteY305" fmla="*/ 959387 h 6857999"/>
              <a:gd name="connsiteX306" fmla="*/ 2947892 w 9148762"/>
              <a:gd name="connsiteY306" fmla="*/ 959387 h 6857999"/>
              <a:gd name="connsiteX307" fmla="*/ 0 w 9148762"/>
              <a:gd name="connsiteY307" fmla="*/ 95938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9148762" h="6857999">
                <a:moveTo>
                  <a:pt x="6886123" y="1930135"/>
                </a:moveTo>
                <a:cubicBezTo>
                  <a:pt x="6925250" y="1930135"/>
                  <a:pt x="6925250" y="1930135"/>
                  <a:pt x="6925250" y="1930135"/>
                </a:cubicBezTo>
                <a:cubicBezTo>
                  <a:pt x="6946263" y="1930135"/>
                  <a:pt x="6960754" y="1941758"/>
                  <a:pt x="6960754" y="1963552"/>
                </a:cubicBezTo>
                <a:cubicBezTo>
                  <a:pt x="6960754" y="1984619"/>
                  <a:pt x="6946263" y="1996968"/>
                  <a:pt x="6925250" y="1996968"/>
                </a:cubicBezTo>
                <a:cubicBezTo>
                  <a:pt x="6886123" y="1996968"/>
                  <a:pt x="6886123" y="1996968"/>
                  <a:pt x="6886123" y="1996968"/>
                </a:cubicBezTo>
                <a:cubicBezTo>
                  <a:pt x="6886123" y="1961372"/>
                  <a:pt x="6886123" y="1961372"/>
                  <a:pt x="6886123" y="1961372"/>
                </a:cubicBezTo>
                <a:cubicBezTo>
                  <a:pt x="6886123" y="1930135"/>
                  <a:pt x="6886123" y="1930135"/>
                  <a:pt x="6886123" y="1930135"/>
                </a:cubicBezTo>
                <a:close/>
                <a:moveTo>
                  <a:pt x="6858589" y="1877831"/>
                </a:moveTo>
                <a:cubicBezTo>
                  <a:pt x="6839750" y="1877831"/>
                  <a:pt x="6829606" y="1888728"/>
                  <a:pt x="6829606" y="1907615"/>
                </a:cubicBezTo>
                <a:cubicBezTo>
                  <a:pt x="6829606" y="1961372"/>
                  <a:pt x="6829606" y="1961372"/>
                  <a:pt x="6829606" y="1961372"/>
                </a:cubicBezTo>
                <a:cubicBezTo>
                  <a:pt x="6829606" y="2120464"/>
                  <a:pt x="6829606" y="2120464"/>
                  <a:pt x="6829606" y="2120464"/>
                </a:cubicBezTo>
                <a:cubicBezTo>
                  <a:pt x="6829606" y="2139351"/>
                  <a:pt x="6841924" y="2150248"/>
                  <a:pt x="6857865" y="2150248"/>
                </a:cubicBezTo>
                <a:cubicBezTo>
                  <a:pt x="6874530" y="2150248"/>
                  <a:pt x="6886123" y="2139351"/>
                  <a:pt x="6886123" y="2120464"/>
                </a:cubicBezTo>
                <a:cubicBezTo>
                  <a:pt x="6886123" y="2038376"/>
                  <a:pt x="6886123" y="2038376"/>
                  <a:pt x="6886123" y="2038376"/>
                </a:cubicBezTo>
                <a:cubicBezTo>
                  <a:pt x="6886848" y="2038376"/>
                  <a:pt x="6886848" y="2038376"/>
                  <a:pt x="6886848" y="2038376"/>
                </a:cubicBezTo>
                <a:cubicBezTo>
                  <a:pt x="6970898" y="2140078"/>
                  <a:pt x="6970898" y="2140078"/>
                  <a:pt x="6970898" y="2140078"/>
                </a:cubicBezTo>
                <a:cubicBezTo>
                  <a:pt x="6977419" y="2147343"/>
                  <a:pt x="6986114" y="2150248"/>
                  <a:pt x="6993360" y="2150248"/>
                </a:cubicBezTo>
                <a:cubicBezTo>
                  <a:pt x="7010025" y="2150248"/>
                  <a:pt x="7021618" y="2135719"/>
                  <a:pt x="7021618" y="2121191"/>
                </a:cubicBezTo>
                <a:cubicBezTo>
                  <a:pt x="7021618" y="2115379"/>
                  <a:pt x="7019445" y="2109567"/>
                  <a:pt x="7013648" y="2104482"/>
                </a:cubicBezTo>
                <a:cubicBezTo>
                  <a:pt x="6949161" y="2035470"/>
                  <a:pt x="6949161" y="2035470"/>
                  <a:pt x="6949161" y="2035470"/>
                </a:cubicBezTo>
                <a:cubicBezTo>
                  <a:pt x="6988288" y="2028932"/>
                  <a:pt x="7019445" y="2004959"/>
                  <a:pt x="7019445" y="1963552"/>
                </a:cubicBezTo>
                <a:cubicBezTo>
                  <a:pt x="7019445" y="1903983"/>
                  <a:pt x="6983216" y="1877831"/>
                  <a:pt x="6925250" y="1877831"/>
                </a:cubicBezTo>
                <a:cubicBezTo>
                  <a:pt x="6858589" y="1877831"/>
                  <a:pt x="6858589" y="1877831"/>
                  <a:pt x="6858589" y="1877831"/>
                </a:cubicBezTo>
                <a:close/>
                <a:moveTo>
                  <a:pt x="6684103" y="1877831"/>
                </a:moveTo>
                <a:cubicBezTo>
                  <a:pt x="6663815" y="1877831"/>
                  <a:pt x="6654395" y="1891622"/>
                  <a:pt x="6654395" y="1910495"/>
                </a:cubicBezTo>
                <a:lnTo>
                  <a:pt x="6654395" y="2118814"/>
                </a:lnTo>
                <a:cubicBezTo>
                  <a:pt x="6654395" y="2136234"/>
                  <a:pt x="6666713" y="2147848"/>
                  <a:pt x="6683378" y="2147848"/>
                </a:cubicBezTo>
                <a:cubicBezTo>
                  <a:pt x="6683378" y="2147848"/>
                  <a:pt x="6683378" y="2147848"/>
                  <a:pt x="6781195" y="2147848"/>
                </a:cubicBezTo>
                <a:cubicBezTo>
                  <a:pt x="6799309" y="2147848"/>
                  <a:pt x="6808004" y="2134057"/>
                  <a:pt x="6808004" y="2121718"/>
                </a:cubicBezTo>
                <a:cubicBezTo>
                  <a:pt x="6808004" y="2107926"/>
                  <a:pt x="6799309" y="2095587"/>
                  <a:pt x="6781195" y="2095587"/>
                </a:cubicBezTo>
                <a:cubicBezTo>
                  <a:pt x="6781195" y="2095587"/>
                  <a:pt x="6781195" y="2095587"/>
                  <a:pt x="6710912" y="2095587"/>
                </a:cubicBezTo>
                <a:cubicBezTo>
                  <a:pt x="6710912" y="2095587"/>
                  <a:pt x="6710912" y="2095587"/>
                  <a:pt x="6710912" y="2037519"/>
                </a:cubicBezTo>
                <a:cubicBezTo>
                  <a:pt x="6710912" y="2037519"/>
                  <a:pt x="6710912" y="2037519"/>
                  <a:pt x="6773225" y="2037519"/>
                </a:cubicBezTo>
                <a:cubicBezTo>
                  <a:pt x="6791339" y="2037519"/>
                  <a:pt x="6800759" y="2024453"/>
                  <a:pt x="6800759" y="2011388"/>
                </a:cubicBezTo>
                <a:cubicBezTo>
                  <a:pt x="6800759" y="1998323"/>
                  <a:pt x="6792064" y="1985257"/>
                  <a:pt x="6773225" y="1985257"/>
                </a:cubicBezTo>
                <a:cubicBezTo>
                  <a:pt x="6773225" y="1985257"/>
                  <a:pt x="6773225" y="1985257"/>
                  <a:pt x="6710912" y="1985257"/>
                </a:cubicBezTo>
                <a:cubicBezTo>
                  <a:pt x="6710912" y="1985257"/>
                  <a:pt x="6710912" y="1985257"/>
                  <a:pt x="6710912" y="1930093"/>
                </a:cubicBezTo>
                <a:cubicBezTo>
                  <a:pt x="6710912" y="1930093"/>
                  <a:pt x="6710912" y="1930093"/>
                  <a:pt x="6777572" y="1930093"/>
                </a:cubicBezTo>
                <a:cubicBezTo>
                  <a:pt x="6795687" y="1930093"/>
                  <a:pt x="6804381" y="1917027"/>
                  <a:pt x="6804381" y="1903962"/>
                </a:cubicBezTo>
                <a:cubicBezTo>
                  <a:pt x="6804381" y="1890897"/>
                  <a:pt x="6795687" y="1877831"/>
                  <a:pt x="6777572" y="1877831"/>
                </a:cubicBezTo>
                <a:cubicBezTo>
                  <a:pt x="6777572" y="1877831"/>
                  <a:pt x="6777572" y="1877831"/>
                  <a:pt x="6684103" y="1877831"/>
                </a:cubicBezTo>
                <a:close/>
                <a:moveTo>
                  <a:pt x="6248951" y="1877831"/>
                </a:moveTo>
                <a:cubicBezTo>
                  <a:pt x="6229388" y="1877831"/>
                  <a:pt x="6219968" y="1891622"/>
                  <a:pt x="6219968" y="1910495"/>
                </a:cubicBezTo>
                <a:lnTo>
                  <a:pt x="6219968" y="2118814"/>
                </a:lnTo>
                <a:cubicBezTo>
                  <a:pt x="6219968" y="2136234"/>
                  <a:pt x="6232286" y="2147848"/>
                  <a:pt x="6248951" y="2147848"/>
                </a:cubicBezTo>
                <a:cubicBezTo>
                  <a:pt x="6248951" y="2147848"/>
                  <a:pt x="6248951" y="2147848"/>
                  <a:pt x="6346768" y="2147848"/>
                </a:cubicBezTo>
                <a:cubicBezTo>
                  <a:pt x="6364158" y="2147848"/>
                  <a:pt x="6373577" y="2134057"/>
                  <a:pt x="6373577" y="2121718"/>
                </a:cubicBezTo>
                <a:cubicBezTo>
                  <a:pt x="6373577" y="2107926"/>
                  <a:pt x="6364882" y="2095587"/>
                  <a:pt x="6346768" y="2095587"/>
                </a:cubicBezTo>
                <a:cubicBezTo>
                  <a:pt x="6346768" y="2095587"/>
                  <a:pt x="6346768" y="2095587"/>
                  <a:pt x="6276485" y="2095587"/>
                </a:cubicBezTo>
                <a:cubicBezTo>
                  <a:pt x="6276485" y="2095587"/>
                  <a:pt x="6276485" y="2095587"/>
                  <a:pt x="6276485" y="2037519"/>
                </a:cubicBezTo>
                <a:cubicBezTo>
                  <a:pt x="6276485" y="2037519"/>
                  <a:pt x="6276485" y="2037519"/>
                  <a:pt x="6338798" y="2037519"/>
                </a:cubicBezTo>
                <a:cubicBezTo>
                  <a:pt x="6356912" y="2037519"/>
                  <a:pt x="6366332" y="2024453"/>
                  <a:pt x="6366332" y="2011388"/>
                </a:cubicBezTo>
                <a:cubicBezTo>
                  <a:pt x="6366332" y="1998323"/>
                  <a:pt x="6356912" y="1985257"/>
                  <a:pt x="6338798" y="1985257"/>
                </a:cubicBezTo>
                <a:cubicBezTo>
                  <a:pt x="6338798" y="1985257"/>
                  <a:pt x="6338798" y="1985257"/>
                  <a:pt x="6276485" y="1985257"/>
                </a:cubicBezTo>
                <a:cubicBezTo>
                  <a:pt x="6276485" y="1985257"/>
                  <a:pt x="6276485" y="1985257"/>
                  <a:pt x="6276485" y="1930093"/>
                </a:cubicBezTo>
                <a:cubicBezTo>
                  <a:pt x="6276485" y="1930093"/>
                  <a:pt x="6276485" y="1930093"/>
                  <a:pt x="6343145" y="1930093"/>
                </a:cubicBezTo>
                <a:cubicBezTo>
                  <a:pt x="6360535" y="1930093"/>
                  <a:pt x="6369954" y="1917027"/>
                  <a:pt x="6369954" y="1903962"/>
                </a:cubicBezTo>
                <a:cubicBezTo>
                  <a:pt x="6369954" y="1890897"/>
                  <a:pt x="6361260" y="1877831"/>
                  <a:pt x="6343145" y="1877831"/>
                </a:cubicBezTo>
                <a:cubicBezTo>
                  <a:pt x="6343145" y="1877831"/>
                  <a:pt x="6343145" y="1877831"/>
                  <a:pt x="6248951" y="1877831"/>
                </a:cubicBezTo>
                <a:close/>
                <a:moveTo>
                  <a:pt x="7313215" y="1875431"/>
                </a:moveTo>
                <a:cubicBezTo>
                  <a:pt x="7297247" y="1875431"/>
                  <a:pt x="7285634" y="1887791"/>
                  <a:pt x="7285634" y="1903058"/>
                </a:cubicBezTo>
                <a:cubicBezTo>
                  <a:pt x="7285634" y="1908875"/>
                  <a:pt x="7287812" y="1915418"/>
                  <a:pt x="7290715" y="1919780"/>
                </a:cubicBezTo>
                <a:cubicBezTo>
                  <a:pt x="7290715" y="1919780"/>
                  <a:pt x="7290715" y="1919780"/>
                  <a:pt x="7362571" y="2020837"/>
                </a:cubicBezTo>
                <a:lnTo>
                  <a:pt x="7362571" y="2122621"/>
                </a:lnTo>
                <a:cubicBezTo>
                  <a:pt x="7362571" y="2136435"/>
                  <a:pt x="7371281" y="2150248"/>
                  <a:pt x="7390878" y="2150248"/>
                </a:cubicBezTo>
                <a:cubicBezTo>
                  <a:pt x="7411201" y="2150248"/>
                  <a:pt x="7419911" y="2136435"/>
                  <a:pt x="7419911" y="2122621"/>
                </a:cubicBezTo>
                <a:cubicBezTo>
                  <a:pt x="7419911" y="2122621"/>
                  <a:pt x="7419911" y="2122621"/>
                  <a:pt x="7419911" y="2020837"/>
                </a:cubicBezTo>
                <a:cubicBezTo>
                  <a:pt x="7419911" y="2020837"/>
                  <a:pt x="7419911" y="2020837"/>
                  <a:pt x="7491041" y="1919780"/>
                </a:cubicBezTo>
                <a:cubicBezTo>
                  <a:pt x="7494670" y="1915418"/>
                  <a:pt x="7496847" y="1908875"/>
                  <a:pt x="7496847" y="1903058"/>
                </a:cubicBezTo>
                <a:cubicBezTo>
                  <a:pt x="7496847" y="1887791"/>
                  <a:pt x="7485234" y="1875431"/>
                  <a:pt x="7469266" y="1875431"/>
                </a:cubicBezTo>
                <a:cubicBezTo>
                  <a:pt x="7459105" y="1875431"/>
                  <a:pt x="7450395" y="1879066"/>
                  <a:pt x="7446040" y="1886337"/>
                </a:cubicBezTo>
                <a:cubicBezTo>
                  <a:pt x="7446040" y="1886337"/>
                  <a:pt x="7446040" y="1886337"/>
                  <a:pt x="7390878" y="1965583"/>
                </a:cubicBezTo>
                <a:cubicBezTo>
                  <a:pt x="7390878" y="1965583"/>
                  <a:pt x="7390878" y="1965583"/>
                  <a:pt x="7336441" y="1886337"/>
                </a:cubicBezTo>
                <a:cubicBezTo>
                  <a:pt x="7331361" y="1879066"/>
                  <a:pt x="7322651" y="1875431"/>
                  <a:pt x="7313215" y="1875431"/>
                </a:cubicBezTo>
                <a:close/>
                <a:moveTo>
                  <a:pt x="6420979" y="1875431"/>
                </a:moveTo>
                <a:cubicBezTo>
                  <a:pt x="6405071" y="1875431"/>
                  <a:pt x="6392779" y="1885610"/>
                  <a:pt x="6392779" y="1904512"/>
                </a:cubicBezTo>
                <a:lnTo>
                  <a:pt x="6392779" y="2120440"/>
                </a:lnTo>
                <a:cubicBezTo>
                  <a:pt x="6392779" y="2139343"/>
                  <a:pt x="6405071" y="2150248"/>
                  <a:pt x="6420979" y="2150248"/>
                </a:cubicBezTo>
                <a:cubicBezTo>
                  <a:pt x="6437610" y="2150248"/>
                  <a:pt x="6449902" y="2139343"/>
                  <a:pt x="6449902" y="2120440"/>
                </a:cubicBezTo>
                <a:cubicBezTo>
                  <a:pt x="6449902" y="2120440"/>
                  <a:pt x="6449902" y="2120440"/>
                  <a:pt x="6449902" y="1978669"/>
                </a:cubicBezTo>
                <a:cubicBezTo>
                  <a:pt x="6449902" y="1978669"/>
                  <a:pt x="6449902" y="1978669"/>
                  <a:pt x="6450625" y="1978669"/>
                </a:cubicBezTo>
                <a:cubicBezTo>
                  <a:pt x="6450625" y="1978669"/>
                  <a:pt x="6450625" y="1978669"/>
                  <a:pt x="6569932" y="2137889"/>
                </a:cubicBezTo>
                <a:cubicBezTo>
                  <a:pt x="6574994" y="2144432"/>
                  <a:pt x="6586563" y="2150248"/>
                  <a:pt x="6593793" y="2150248"/>
                </a:cubicBezTo>
                <a:cubicBezTo>
                  <a:pt x="6610424" y="2150248"/>
                  <a:pt x="6621993" y="2139343"/>
                  <a:pt x="6621993" y="2120440"/>
                </a:cubicBezTo>
                <a:cubicBezTo>
                  <a:pt x="6621993" y="2120440"/>
                  <a:pt x="6621993" y="2120440"/>
                  <a:pt x="6621993" y="1904512"/>
                </a:cubicBezTo>
                <a:cubicBezTo>
                  <a:pt x="6621993" y="1885610"/>
                  <a:pt x="6610424" y="1875431"/>
                  <a:pt x="6593793" y="1875431"/>
                </a:cubicBezTo>
                <a:cubicBezTo>
                  <a:pt x="6577886" y="1875431"/>
                  <a:pt x="6565594" y="1885610"/>
                  <a:pt x="6565594" y="1904512"/>
                </a:cubicBezTo>
                <a:cubicBezTo>
                  <a:pt x="6565594" y="1904512"/>
                  <a:pt x="6565594" y="1904512"/>
                  <a:pt x="6565594" y="2048464"/>
                </a:cubicBezTo>
                <a:cubicBezTo>
                  <a:pt x="6565594" y="2048464"/>
                  <a:pt x="6565594" y="2048464"/>
                  <a:pt x="6564871" y="2048464"/>
                </a:cubicBezTo>
                <a:cubicBezTo>
                  <a:pt x="6564871" y="2048464"/>
                  <a:pt x="6564871" y="2048464"/>
                  <a:pt x="6444840" y="1887791"/>
                </a:cubicBezTo>
                <a:cubicBezTo>
                  <a:pt x="6440502" y="1880520"/>
                  <a:pt x="6428210" y="1875431"/>
                  <a:pt x="6420979" y="1875431"/>
                </a:cubicBezTo>
                <a:close/>
                <a:moveTo>
                  <a:pt x="7159520" y="1873031"/>
                </a:moveTo>
                <a:cubicBezTo>
                  <a:pt x="7082832" y="1873031"/>
                  <a:pt x="7030018" y="1933469"/>
                  <a:pt x="7030018" y="2012840"/>
                </a:cubicBezTo>
                <a:cubicBezTo>
                  <a:pt x="7030018" y="2091482"/>
                  <a:pt x="7082832" y="2152648"/>
                  <a:pt x="7159520" y="2152648"/>
                </a:cubicBezTo>
                <a:cubicBezTo>
                  <a:pt x="7235485" y="2152648"/>
                  <a:pt x="7283234" y="2097307"/>
                  <a:pt x="7283234" y="2023762"/>
                </a:cubicBezTo>
                <a:cubicBezTo>
                  <a:pt x="7283234" y="1999733"/>
                  <a:pt x="7273829" y="1987354"/>
                  <a:pt x="7249954" y="1987354"/>
                </a:cubicBezTo>
                <a:lnTo>
                  <a:pt x="7185565" y="1987354"/>
                </a:lnTo>
                <a:cubicBezTo>
                  <a:pt x="7171096" y="1987354"/>
                  <a:pt x="7158797" y="1997548"/>
                  <a:pt x="7158797" y="2013568"/>
                </a:cubicBezTo>
                <a:cubicBezTo>
                  <a:pt x="7158797" y="2028859"/>
                  <a:pt x="7169649" y="2039782"/>
                  <a:pt x="7185565" y="2039782"/>
                </a:cubicBezTo>
                <a:cubicBezTo>
                  <a:pt x="7185565" y="2039782"/>
                  <a:pt x="7185565" y="2039782"/>
                  <a:pt x="7223909" y="2039782"/>
                </a:cubicBezTo>
                <a:cubicBezTo>
                  <a:pt x="7223909" y="2083472"/>
                  <a:pt x="7189906" y="2100220"/>
                  <a:pt x="7159520" y="2100220"/>
                </a:cubicBezTo>
                <a:cubicBezTo>
                  <a:pt x="7111771" y="2100220"/>
                  <a:pt x="7088620" y="2058714"/>
                  <a:pt x="7088620" y="2012840"/>
                </a:cubicBezTo>
                <a:cubicBezTo>
                  <a:pt x="7088620" y="1966965"/>
                  <a:pt x="7112494" y="1925459"/>
                  <a:pt x="7159520" y="1925459"/>
                </a:cubicBezTo>
                <a:cubicBezTo>
                  <a:pt x="7209440" y="1925459"/>
                  <a:pt x="7214504" y="1953130"/>
                  <a:pt x="7240549" y="1953130"/>
                </a:cubicBezTo>
                <a:cubicBezTo>
                  <a:pt x="7253572" y="1953130"/>
                  <a:pt x="7263700" y="1942935"/>
                  <a:pt x="7263700" y="1926187"/>
                </a:cubicBezTo>
                <a:cubicBezTo>
                  <a:pt x="7263700" y="1899973"/>
                  <a:pt x="7216675" y="1873031"/>
                  <a:pt x="7159520" y="1873031"/>
                </a:cubicBezTo>
                <a:close/>
                <a:moveTo>
                  <a:pt x="6276478" y="1706995"/>
                </a:moveTo>
                <a:cubicBezTo>
                  <a:pt x="6316325" y="1706995"/>
                  <a:pt x="6316325" y="1706995"/>
                  <a:pt x="6316325" y="1706995"/>
                </a:cubicBezTo>
                <a:cubicBezTo>
                  <a:pt x="6343131" y="1706995"/>
                  <a:pt x="6356897" y="1719335"/>
                  <a:pt x="6356897" y="1736755"/>
                </a:cubicBezTo>
                <a:cubicBezTo>
                  <a:pt x="6356897" y="1758531"/>
                  <a:pt x="6341682" y="1770144"/>
                  <a:pt x="6321397" y="1770144"/>
                </a:cubicBezTo>
                <a:cubicBezTo>
                  <a:pt x="6276478" y="1770144"/>
                  <a:pt x="6276478" y="1770144"/>
                  <a:pt x="6276478" y="1770144"/>
                </a:cubicBezTo>
                <a:cubicBezTo>
                  <a:pt x="6276478" y="1738933"/>
                  <a:pt x="6276478" y="1738933"/>
                  <a:pt x="6276478" y="1738933"/>
                </a:cubicBezTo>
                <a:cubicBezTo>
                  <a:pt x="6276478" y="1706995"/>
                  <a:pt x="6276478" y="1706995"/>
                  <a:pt x="6276478" y="1706995"/>
                </a:cubicBezTo>
                <a:close/>
                <a:moveTo>
                  <a:pt x="5834745" y="1701420"/>
                </a:moveTo>
                <a:lnTo>
                  <a:pt x="5813143" y="1779425"/>
                </a:lnTo>
                <a:lnTo>
                  <a:pt x="5768741" y="1711021"/>
                </a:lnTo>
                <a:lnTo>
                  <a:pt x="5771141" y="1792626"/>
                </a:lnTo>
                <a:lnTo>
                  <a:pt x="5708737" y="1739823"/>
                </a:lnTo>
                <a:lnTo>
                  <a:pt x="5735139" y="1817827"/>
                </a:lnTo>
                <a:lnTo>
                  <a:pt x="5660734" y="1786626"/>
                </a:lnTo>
                <a:lnTo>
                  <a:pt x="5707537" y="1851430"/>
                </a:lnTo>
                <a:lnTo>
                  <a:pt x="5627132" y="1844229"/>
                </a:lnTo>
                <a:lnTo>
                  <a:pt x="5691936" y="1893432"/>
                </a:lnTo>
                <a:lnTo>
                  <a:pt x="5611531" y="1909033"/>
                </a:lnTo>
                <a:lnTo>
                  <a:pt x="5688336" y="1936635"/>
                </a:lnTo>
                <a:lnTo>
                  <a:pt x="5616332" y="1976237"/>
                </a:lnTo>
                <a:lnTo>
                  <a:pt x="5697936" y="1979838"/>
                </a:lnTo>
                <a:lnTo>
                  <a:pt x="5641533" y="2038641"/>
                </a:lnTo>
                <a:lnTo>
                  <a:pt x="5720738" y="2019440"/>
                </a:lnTo>
                <a:lnTo>
                  <a:pt x="5683536" y="2090245"/>
                </a:lnTo>
                <a:lnTo>
                  <a:pt x="5751940" y="2048242"/>
                </a:lnTo>
                <a:lnTo>
                  <a:pt x="5738739" y="2127447"/>
                </a:lnTo>
                <a:lnTo>
                  <a:pt x="5792742" y="2067443"/>
                </a:lnTo>
                <a:lnTo>
                  <a:pt x="5802343" y="2147848"/>
                </a:lnTo>
                <a:lnTo>
                  <a:pt x="5834745" y="2074644"/>
                </a:lnTo>
                <a:lnTo>
                  <a:pt x="5869547" y="2147848"/>
                </a:lnTo>
                <a:lnTo>
                  <a:pt x="5879147" y="2067443"/>
                </a:lnTo>
                <a:lnTo>
                  <a:pt x="5933151" y="2127447"/>
                </a:lnTo>
                <a:lnTo>
                  <a:pt x="5918750" y="2048242"/>
                </a:lnTo>
                <a:lnTo>
                  <a:pt x="5988354" y="2090245"/>
                </a:lnTo>
                <a:lnTo>
                  <a:pt x="5951152" y="2018240"/>
                </a:lnTo>
                <a:lnTo>
                  <a:pt x="6029156" y="2037441"/>
                </a:lnTo>
                <a:lnTo>
                  <a:pt x="5972753" y="1979838"/>
                </a:lnTo>
                <a:lnTo>
                  <a:pt x="6053158" y="1975037"/>
                </a:lnTo>
                <a:lnTo>
                  <a:pt x="5982354" y="1936635"/>
                </a:lnTo>
                <a:lnTo>
                  <a:pt x="6057958" y="1909033"/>
                </a:lnTo>
                <a:lnTo>
                  <a:pt x="5978753" y="1892232"/>
                </a:lnTo>
                <a:lnTo>
                  <a:pt x="6043557" y="1844229"/>
                </a:lnTo>
                <a:lnTo>
                  <a:pt x="5963153" y="1851430"/>
                </a:lnTo>
                <a:lnTo>
                  <a:pt x="6009955" y="1785425"/>
                </a:lnTo>
                <a:lnTo>
                  <a:pt x="5935551" y="1817827"/>
                </a:lnTo>
                <a:lnTo>
                  <a:pt x="5960752" y="1739823"/>
                </a:lnTo>
                <a:lnTo>
                  <a:pt x="5898349" y="1792626"/>
                </a:lnTo>
                <a:lnTo>
                  <a:pt x="5900749" y="1711021"/>
                </a:lnTo>
                <a:lnTo>
                  <a:pt x="5857546" y="1779425"/>
                </a:lnTo>
                <a:close/>
                <a:moveTo>
                  <a:pt x="7674821" y="1609147"/>
                </a:moveTo>
                <a:cubicBezTo>
                  <a:pt x="7675548" y="1609147"/>
                  <a:pt x="7675548" y="1609147"/>
                  <a:pt x="7675548" y="1609147"/>
                </a:cubicBezTo>
                <a:cubicBezTo>
                  <a:pt x="7711154" y="1719743"/>
                  <a:pt x="7711154" y="1719743"/>
                  <a:pt x="7711154" y="1719743"/>
                </a:cubicBezTo>
                <a:cubicBezTo>
                  <a:pt x="7674821" y="1719743"/>
                  <a:pt x="7674821" y="1719743"/>
                  <a:pt x="7674821" y="1719743"/>
                </a:cubicBezTo>
                <a:cubicBezTo>
                  <a:pt x="7638489" y="1719743"/>
                  <a:pt x="7638489" y="1719743"/>
                  <a:pt x="7638489" y="1719743"/>
                </a:cubicBezTo>
                <a:cubicBezTo>
                  <a:pt x="7674821" y="1609147"/>
                  <a:pt x="7674821" y="1609147"/>
                  <a:pt x="7674821" y="1609147"/>
                </a:cubicBezTo>
                <a:close/>
                <a:moveTo>
                  <a:pt x="6556227" y="1602414"/>
                </a:moveTo>
                <a:cubicBezTo>
                  <a:pt x="6604102" y="1602414"/>
                  <a:pt x="6628040" y="1643742"/>
                  <a:pt x="6628040" y="1689420"/>
                </a:cubicBezTo>
                <a:cubicBezTo>
                  <a:pt x="6628040" y="1735823"/>
                  <a:pt x="6604828" y="1776425"/>
                  <a:pt x="6556227" y="1776425"/>
                </a:cubicBezTo>
                <a:cubicBezTo>
                  <a:pt x="6508351" y="1776425"/>
                  <a:pt x="6485138" y="1735823"/>
                  <a:pt x="6485138" y="1689420"/>
                </a:cubicBezTo>
                <a:cubicBezTo>
                  <a:pt x="6485138" y="1643742"/>
                  <a:pt x="6509076" y="1602414"/>
                  <a:pt x="6556227" y="1602414"/>
                </a:cubicBezTo>
                <a:close/>
                <a:moveTo>
                  <a:pt x="6276478" y="1600295"/>
                </a:moveTo>
                <a:cubicBezTo>
                  <a:pt x="6306182" y="1600295"/>
                  <a:pt x="6306182" y="1600295"/>
                  <a:pt x="6306182" y="1600295"/>
                </a:cubicBezTo>
                <a:cubicBezTo>
                  <a:pt x="6322846" y="1600295"/>
                  <a:pt x="6336611" y="1609005"/>
                  <a:pt x="6336611" y="1627152"/>
                </a:cubicBezTo>
                <a:cubicBezTo>
                  <a:pt x="6336611" y="1646024"/>
                  <a:pt x="6324295" y="1656911"/>
                  <a:pt x="6306182" y="1656911"/>
                </a:cubicBezTo>
                <a:cubicBezTo>
                  <a:pt x="6276478" y="1656911"/>
                  <a:pt x="6276478" y="1656911"/>
                  <a:pt x="6276478" y="1656911"/>
                </a:cubicBezTo>
                <a:cubicBezTo>
                  <a:pt x="6276478" y="1628603"/>
                  <a:pt x="6276478" y="1628603"/>
                  <a:pt x="6276478" y="1628603"/>
                </a:cubicBezTo>
                <a:cubicBezTo>
                  <a:pt x="6276478" y="1600295"/>
                  <a:pt x="6276478" y="1600295"/>
                  <a:pt x="6276478" y="1600295"/>
                </a:cubicBezTo>
                <a:close/>
                <a:moveTo>
                  <a:pt x="7509684" y="1552611"/>
                </a:moveTo>
                <a:cubicBezTo>
                  <a:pt x="7493642" y="1552611"/>
                  <a:pt x="7481246" y="1563517"/>
                  <a:pt x="7481246" y="1582419"/>
                </a:cubicBezTo>
                <a:lnTo>
                  <a:pt x="7481246" y="1797620"/>
                </a:lnTo>
                <a:cubicBezTo>
                  <a:pt x="7481246" y="1817250"/>
                  <a:pt x="7493642" y="1827428"/>
                  <a:pt x="7509684" y="1827428"/>
                </a:cubicBezTo>
                <a:cubicBezTo>
                  <a:pt x="7526454" y="1827428"/>
                  <a:pt x="7538850" y="1817250"/>
                  <a:pt x="7538850" y="1797620"/>
                </a:cubicBezTo>
                <a:cubicBezTo>
                  <a:pt x="7538850" y="1797620"/>
                  <a:pt x="7538850" y="1797620"/>
                  <a:pt x="7538850" y="1582419"/>
                </a:cubicBezTo>
                <a:cubicBezTo>
                  <a:pt x="7538850" y="1563517"/>
                  <a:pt x="7526454" y="1552611"/>
                  <a:pt x="7509684" y="1552611"/>
                </a:cubicBezTo>
                <a:close/>
                <a:moveTo>
                  <a:pt x="7216477" y="1552611"/>
                </a:moveTo>
                <a:cubicBezTo>
                  <a:pt x="7196191" y="1552611"/>
                  <a:pt x="7181700" y="1567879"/>
                  <a:pt x="7179527" y="1581692"/>
                </a:cubicBezTo>
                <a:lnTo>
                  <a:pt x="7144025" y="1793985"/>
                </a:lnTo>
                <a:cubicBezTo>
                  <a:pt x="7144025" y="1796166"/>
                  <a:pt x="7144025" y="1798347"/>
                  <a:pt x="7144025" y="1800528"/>
                </a:cubicBezTo>
                <a:cubicBezTo>
                  <a:pt x="7144025" y="1817250"/>
                  <a:pt x="7156342" y="1827428"/>
                  <a:pt x="7170832" y="1827428"/>
                </a:cubicBezTo>
                <a:cubicBezTo>
                  <a:pt x="7190395" y="1827428"/>
                  <a:pt x="7198364" y="1818704"/>
                  <a:pt x="7200538" y="1801255"/>
                </a:cubicBezTo>
                <a:cubicBezTo>
                  <a:pt x="7200538" y="1801255"/>
                  <a:pt x="7200538" y="1801255"/>
                  <a:pt x="7222998" y="1646398"/>
                </a:cubicBezTo>
                <a:cubicBezTo>
                  <a:pt x="7222998" y="1646398"/>
                  <a:pt x="7222998" y="1646398"/>
                  <a:pt x="7223722" y="1646398"/>
                </a:cubicBezTo>
                <a:cubicBezTo>
                  <a:pt x="7223722" y="1646398"/>
                  <a:pt x="7223722" y="1646398"/>
                  <a:pt x="7269367" y="1805617"/>
                </a:cubicBezTo>
                <a:cubicBezTo>
                  <a:pt x="7271541" y="1814342"/>
                  <a:pt x="7278786" y="1827428"/>
                  <a:pt x="7299797" y="1827428"/>
                </a:cubicBezTo>
                <a:cubicBezTo>
                  <a:pt x="7320084" y="1827428"/>
                  <a:pt x="7327329" y="1814342"/>
                  <a:pt x="7329502" y="1805617"/>
                </a:cubicBezTo>
                <a:cubicBezTo>
                  <a:pt x="7329502" y="1805617"/>
                  <a:pt x="7329502" y="1805617"/>
                  <a:pt x="7375147" y="1646398"/>
                </a:cubicBezTo>
                <a:cubicBezTo>
                  <a:pt x="7375147" y="1646398"/>
                  <a:pt x="7375147" y="1646398"/>
                  <a:pt x="7375872" y="1646398"/>
                </a:cubicBezTo>
                <a:cubicBezTo>
                  <a:pt x="7375872" y="1646398"/>
                  <a:pt x="7375872" y="1646398"/>
                  <a:pt x="7398332" y="1801255"/>
                </a:cubicBezTo>
                <a:cubicBezTo>
                  <a:pt x="7400505" y="1818704"/>
                  <a:pt x="7408475" y="1827428"/>
                  <a:pt x="7428037" y="1827428"/>
                </a:cubicBezTo>
                <a:cubicBezTo>
                  <a:pt x="7442527" y="1827428"/>
                  <a:pt x="7454844" y="1817250"/>
                  <a:pt x="7454844" y="1800528"/>
                </a:cubicBezTo>
                <a:cubicBezTo>
                  <a:pt x="7454844" y="1798347"/>
                  <a:pt x="7454844" y="1796166"/>
                  <a:pt x="7454844" y="1793985"/>
                </a:cubicBezTo>
                <a:cubicBezTo>
                  <a:pt x="7454844" y="1793985"/>
                  <a:pt x="7454844" y="1793985"/>
                  <a:pt x="7419343" y="1581692"/>
                </a:cubicBezTo>
                <a:cubicBezTo>
                  <a:pt x="7417169" y="1567879"/>
                  <a:pt x="7402679" y="1552611"/>
                  <a:pt x="7382392" y="1552611"/>
                </a:cubicBezTo>
                <a:cubicBezTo>
                  <a:pt x="7363555" y="1552611"/>
                  <a:pt x="7348340" y="1566425"/>
                  <a:pt x="7344717" y="1580238"/>
                </a:cubicBezTo>
                <a:cubicBezTo>
                  <a:pt x="7344717" y="1580238"/>
                  <a:pt x="7344717" y="1580238"/>
                  <a:pt x="7299797" y="1730006"/>
                </a:cubicBezTo>
                <a:cubicBezTo>
                  <a:pt x="7299797" y="1730006"/>
                  <a:pt x="7299797" y="1730006"/>
                  <a:pt x="7299072" y="1730006"/>
                </a:cubicBezTo>
                <a:cubicBezTo>
                  <a:pt x="7299072" y="1730006"/>
                  <a:pt x="7299072" y="1730006"/>
                  <a:pt x="7254152" y="1580238"/>
                </a:cubicBezTo>
                <a:cubicBezTo>
                  <a:pt x="7250530" y="1566425"/>
                  <a:pt x="7235315" y="1552611"/>
                  <a:pt x="7216477" y="1552611"/>
                </a:cubicBezTo>
                <a:close/>
                <a:moveTo>
                  <a:pt x="6738610" y="1552611"/>
                </a:moveTo>
                <a:cubicBezTo>
                  <a:pt x="6721929" y="1552611"/>
                  <a:pt x="6709599" y="1563517"/>
                  <a:pt x="6709599" y="1582419"/>
                </a:cubicBezTo>
                <a:lnTo>
                  <a:pt x="6709599" y="1797620"/>
                </a:lnTo>
                <a:cubicBezTo>
                  <a:pt x="6709599" y="1817250"/>
                  <a:pt x="6721929" y="1827428"/>
                  <a:pt x="6738610" y="1827428"/>
                </a:cubicBezTo>
                <a:cubicBezTo>
                  <a:pt x="6754566" y="1827428"/>
                  <a:pt x="6766896" y="1817250"/>
                  <a:pt x="6766896" y="1797620"/>
                </a:cubicBezTo>
                <a:cubicBezTo>
                  <a:pt x="6766896" y="1797620"/>
                  <a:pt x="6766896" y="1797620"/>
                  <a:pt x="6766896" y="1715466"/>
                </a:cubicBezTo>
                <a:cubicBezTo>
                  <a:pt x="6766896" y="1715466"/>
                  <a:pt x="6766896" y="1715466"/>
                  <a:pt x="6885842" y="1715466"/>
                </a:cubicBezTo>
                <a:cubicBezTo>
                  <a:pt x="6885842" y="1715466"/>
                  <a:pt x="6885842" y="1715466"/>
                  <a:pt x="6885842" y="1797620"/>
                </a:cubicBezTo>
                <a:cubicBezTo>
                  <a:pt x="6885842" y="1817250"/>
                  <a:pt x="6897446" y="1827428"/>
                  <a:pt x="6914127" y="1827428"/>
                </a:cubicBezTo>
                <a:cubicBezTo>
                  <a:pt x="6930084" y="1827428"/>
                  <a:pt x="6942413" y="1817250"/>
                  <a:pt x="6942413" y="1797620"/>
                </a:cubicBezTo>
                <a:cubicBezTo>
                  <a:pt x="6942413" y="1797620"/>
                  <a:pt x="6942413" y="1797620"/>
                  <a:pt x="6942413" y="1582419"/>
                </a:cubicBezTo>
                <a:cubicBezTo>
                  <a:pt x="6942413" y="1563517"/>
                  <a:pt x="6930084" y="1552611"/>
                  <a:pt x="6914127" y="1552611"/>
                </a:cubicBezTo>
                <a:cubicBezTo>
                  <a:pt x="6897446" y="1552611"/>
                  <a:pt x="6885842" y="1563517"/>
                  <a:pt x="6885842" y="1582419"/>
                </a:cubicBezTo>
                <a:cubicBezTo>
                  <a:pt x="6885842" y="1582419"/>
                  <a:pt x="6885842" y="1582419"/>
                  <a:pt x="6885842" y="1663120"/>
                </a:cubicBezTo>
                <a:cubicBezTo>
                  <a:pt x="6885842" y="1663120"/>
                  <a:pt x="6885842" y="1663120"/>
                  <a:pt x="6766896" y="1663120"/>
                </a:cubicBezTo>
                <a:cubicBezTo>
                  <a:pt x="6766896" y="1663120"/>
                  <a:pt x="6766896" y="1663120"/>
                  <a:pt x="6766896" y="1582419"/>
                </a:cubicBezTo>
                <a:cubicBezTo>
                  <a:pt x="6766896" y="1563517"/>
                  <a:pt x="6754566" y="1552611"/>
                  <a:pt x="6738610" y="1552611"/>
                </a:cubicBezTo>
                <a:close/>
                <a:moveTo>
                  <a:pt x="7675548" y="1550211"/>
                </a:moveTo>
                <a:cubicBezTo>
                  <a:pt x="7655928" y="1550211"/>
                  <a:pt x="7641395" y="1564036"/>
                  <a:pt x="7634855" y="1581498"/>
                </a:cubicBezTo>
                <a:cubicBezTo>
                  <a:pt x="7558557" y="1788138"/>
                  <a:pt x="7558557" y="1788138"/>
                  <a:pt x="7558557" y="1788138"/>
                </a:cubicBezTo>
                <a:cubicBezTo>
                  <a:pt x="7557830" y="1790320"/>
                  <a:pt x="7555650" y="1794686"/>
                  <a:pt x="7555650" y="1801234"/>
                </a:cubicBezTo>
                <a:cubicBezTo>
                  <a:pt x="7555650" y="1816514"/>
                  <a:pt x="7568730" y="1827428"/>
                  <a:pt x="7583990" y="1827428"/>
                </a:cubicBezTo>
                <a:cubicBezTo>
                  <a:pt x="7599249" y="1827428"/>
                  <a:pt x="7607242" y="1819424"/>
                  <a:pt x="7610876" y="1807055"/>
                </a:cubicBezTo>
                <a:cubicBezTo>
                  <a:pt x="7622502" y="1772130"/>
                  <a:pt x="7622502" y="1772130"/>
                  <a:pt x="7622502" y="1772130"/>
                </a:cubicBezTo>
                <a:cubicBezTo>
                  <a:pt x="7674821" y="1772130"/>
                  <a:pt x="7674821" y="1772130"/>
                  <a:pt x="7674821" y="1772130"/>
                </a:cubicBezTo>
                <a:cubicBezTo>
                  <a:pt x="7727867" y="1772130"/>
                  <a:pt x="7727867" y="1772130"/>
                  <a:pt x="7727867" y="1772130"/>
                </a:cubicBezTo>
                <a:cubicBezTo>
                  <a:pt x="7739493" y="1807783"/>
                  <a:pt x="7739493" y="1807783"/>
                  <a:pt x="7739493" y="1807783"/>
                </a:cubicBezTo>
                <a:cubicBezTo>
                  <a:pt x="7743126" y="1819424"/>
                  <a:pt x="7751119" y="1827428"/>
                  <a:pt x="7767106" y="1827428"/>
                </a:cubicBezTo>
                <a:cubicBezTo>
                  <a:pt x="7780912" y="1827428"/>
                  <a:pt x="7793265" y="1817242"/>
                  <a:pt x="7793265" y="1802690"/>
                </a:cubicBezTo>
                <a:cubicBezTo>
                  <a:pt x="7793265" y="1799779"/>
                  <a:pt x="7792539" y="1794686"/>
                  <a:pt x="7790359" y="1788138"/>
                </a:cubicBezTo>
                <a:cubicBezTo>
                  <a:pt x="7715514" y="1581498"/>
                  <a:pt x="7715514" y="1581498"/>
                  <a:pt x="7715514" y="1581498"/>
                </a:cubicBezTo>
                <a:cubicBezTo>
                  <a:pt x="7709700" y="1563308"/>
                  <a:pt x="7695167" y="1550211"/>
                  <a:pt x="7675548" y="1550211"/>
                </a:cubicBezTo>
                <a:close/>
                <a:moveTo>
                  <a:pt x="7006923" y="1550211"/>
                </a:moveTo>
                <a:cubicBezTo>
                  <a:pt x="6986635" y="1550211"/>
                  <a:pt x="6977215" y="1564002"/>
                  <a:pt x="6977215" y="1582875"/>
                </a:cubicBezTo>
                <a:lnTo>
                  <a:pt x="6977215" y="1791920"/>
                </a:lnTo>
                <a:cubicBezTo>
                  <a:pt x="6977215" y="1808615"/>
                  <a:pt x="6989533" y="1820228"/>
                  <a:pt x="7006198" y="1820228"/>
                </a:cubicBezTo>
                <a:cubicBezTo>
                  <a:pt x="7006198" y="1820228"/>
                  <a:pt x="7006198" y="1820228"/>
                  <a:pt x="7104015" y="1820228"/>
                </a:cubicBezTo>
                <a:cubicBezTo>
                  <a:pt x="7122129" y="1820228"/>
                  <a:pt x="7130824" y="1807163"/>
                  <a:pt x="7130824" y="1794098"/>
                </a:cubicBezTo>
                <a:cubicBezTo>
                  <a:pt x="7130824" y="1781032"/>
                  <a:pt x="7122129" y="1767967"/>
                  <a:pt x="7104015" y="1767967"/>
                </a:cubicBezTo>
                <a:cubicBezTo>
                  <a:pt x="7104015" y="1767967"/>
                  <a:pt x="7104015" y="1767967"/>
                  <a:pt x="7033732" y="1767967"/>
                </a:cubicBezTo>
                <a:cubicBezTo>
                  <a:pt x="7033732" y="1767967"/>
                  <a:pt x="7033732" y="1767967"/>
                  <a:pt x="7033732" y="1709899"/>
                </a:cubicBezTo>
                <a:cubicBezTo>
                  <a:pt x="7033732" y="1709899"/>
                  <a:pt x="7033732" y="1709899"/>
                  <a:pt x="7096045" y="1709899"/>
                </a:cubicBezTo>
                <a:cubicBezTo>
                  <a:pt x="7114159" y="1709899"/>
                  <a:pt x="7123579" y="1696833"/>
                  <a:pt x="7123579" y="1683768"/>
                </a:cubicBezTo>
                <a:cubicBezTo>
                  <a:pt x="7123579" y="1670703"/>
                  <a:pt x="7114884" y="1657637"/>
                  <a:pt x="7096045" y="1657637"/>
                </a:cubicBezTo>
                <a:cubicBezTo>
                  <a:pt x="7096045" y="1657637"/>
                  <a:pt x="7096045" y="1657637"/>
                  <a:pt x="7033732" y="1657637"/>
                </a:cubicBezTo>
                <a:cubicBezTo>
                  <a:pt x="7033732" y="1657637"/>
                  <a:pt x="7033732" y="1657637"/>
                  <a:pt x="7033732" y="1602473"/>
                </a:cubicBezTo>
                <a:cubicBezTo>
                  <a:pt x="7033732" y="1602473"/>
                  <a:pt x="7033732" y="1602473"/>
                  <a:pt x="7100392" y="1602473"/>
                </a:cubicBezTo>
                <a:cubicBezTo>
                  <a:pt x="7118507" y="1602473"/>
                  <a:pt x="7127201" y="1589407"/>
                  <a:pt x="7127201" y="1576342"/>
                </a:cubicBezTo>
                <a:cubicBezTo>
                  <a:pt x="7127201" y="1563277"/>
                  <a:pt x="7118507" y="1550211"/>
                  <a:pt x="7100392" y="1550211"/>
                </a:cubicBezTo>
                <a:cubicBezTo>
                  <a:pt x="7100392" y="1550211"/>
                  <a:pt x="7100392" y="1550211"/>
                  <a:pt x="7006923" y="1550211"/>
                </a:cubicBezTo>
                <a:close/>
                <a:moveTo>
                  <a:pt x="6556227" y="1550211"/>
                </a:moveTo>
                <a:cubicBezTo>
                  <a:pt x="6479335" y="1550211"/>
                  <a:pt x="6426381" y="1610390"/>
                  <a:pt x="6426381" y="1689420"/>
                </a:cubicBezTo>
                <a:cubicBezTo>
                  <a:pt x="6426381" y="1767724"/>
                  <a:pt x="6479335" y="1828628"/>
                  <a:pt x="6556227" y="1828628"/>
                </a:cubicBezTo>
                <a:cubicBezTo>
                  <a:pt x="6633844" y="1828628"/>
                  <a:pt x="6686797" y="1767724"/>
                  <a:pt x="6686797" y="1689420"/>
                </a:cubicBezTo>
                <a:cubicBezTo>
                  <a:pt x="6686797" y="1612565"/>
                  <a:pt x="6632393" y="1550211"/>
                  <a:pt x="6556227" y="1550211"/>
                </a:cubicBezTo>
                <a:close/>
                <a:moveTo>
                  <a:pt x="6249672" y="1550211"/>
                </a:moveTo>
                <a:cubicBezTo>
                  <a:pt x="6232285" y="1550211"/>
                  <a:pt x="6219968" y="1560373"/>
                  <a:pt x="6219968" y="1578519"/>
                </a:cubicBezTo>
                <a:cubicBezTo>
                  <a:pt x="6219968" y="1628603"/>
                  <a:pt x="6219968" y="1628603"/>
                  <a:pt x="6219968" y="1628603"/>
                </a:cubicBezTo>
                <a:cubicBezTo>
                  <a:pt x="6219968" y="1738933"/>
                  <a:pt x="6219968" y="1738933"/>
                  <a:pt x="6219968" y="1738933"/>
                </a:cubicBezTo>
                <a:cubicBezTo>
                  <a:pt x="6219968" y="1791194"/>
                  <a:pt x="6219968" y="1791194"/>
                  <a:pt x="6219968" y="1791194"/>
                </a:cubicBezTo>
                <a:cubicBezTo>
                  <a:pt x="6219968" y="1809340"/>
                  <a:pt x="6232285" y="1820228"/>
                  <a:pt x="6249672" y="1820228"/>
                </a:cubicBezTo>
                <a:cubicBezTo>
                  <a:pt x="6327917" y="1820228"/>
                  <a:pt x="6327917" y="1820228"/>
                  <a:pt x="6327917" y="1820228"/>
                </a:cubicBezTo>
                <a:cubicBezTo>
                  <a:pt x="6380080" y="1820228"/>
                  <a:pt x="6415580" y="1791194"/>
                  <a:pt x="6415580" y="1738207"/>
                </a:cubicBezTo>
                <a:cubicBezTo>
                  <a:pt x="6415580" y="1704818"/>
                  <a:pt x="6390223" y="1677961"/>
                  <a:pt x="6358346" y="1673606"/>
                </a:cubicBezTo>
                <a:cubicBezTo>
                  <a:pt x="6358346" y="1672880"/>
                  <a:pt x="6358346" y="1672880"/>
                  <a:pt x="6358346" y="1672880"/>
                </a:cubicBezTo>
                <a:cubicBezTo>
                  <a:pt x="6382254" y="1661267"/>
                  <a:pt x="6393121" y="1643120"/>
                  <a:pt x="6393121" y="1616990"/>
                </a:cubicBezTo>
                <a:cubicBezTo>
                  <a:pt x="6393121" y="1577068"/>
                  <a:pt x="6361244" y="1550211"/>
                  <a:pt x="6322121" y="1550211"/>
                </a:cubicBezTo>
                <a:cubicBezTo>
                  <a:pt x="6249672" y="1550211"/>
                  <a:pt x="6249672" y="1550211"/>
                  <a:pt x="6249672" y="1550211"/>
                </a:cubicBezTo>
                <a:close/>
                <a:moveTo>
                  <a:pt x="5834745" y="1505808"/>
                </a:moveTo>
                <a:cubicBezTo>
                  <a:pt x="5824603" y="1505808"/>
                  <a:pt x="5814461" y="1508720"/>
                  <a:pt x="5805768" y="1515273"/>
                </a:cubicBezTo>
                <a:cubicBezTo>
                  <a:pt x="5504403" y="1739510"/>
                  <a:pt x="5504403" y="1739510"/>
                  <a:pt x="5504403" y="1739510"/>
                </a:cubicBezTo>
                <a:cubicBezTo>
                  <a:pt x="5482670" y="1754799"/>
                  <a:pt x="5478323" y="1785377"/>
                  <a:pt x="5494261" y="1807219"/>
                </a:cubicBezTo>
                <a:cubicBezTo>
                  <a:pt x="5510198" y="1829060"/>
                  <a:pt x="5540625" y="1833428"/>
                  <a:pt x="5561633" y="1817411"/>
                </a:cubicBezTo>
                <a:lnTo>
                  <a:pt x="5834745" y="1615015"/>
                </a:lnTo>
                <a:cubicBezTo>
                  <a:pt x="6107857" y="1817411"/>
                  <a:pt x="6107857" y="1817411"/>
                  <a:pt x="6107857" y="1817411"/>
                </a:cubicBezTo>
                <a:cubicBezTo>
                  <a:pt x="6128866" y="1833428"/>
                  <a:pt x="6159292" y="1829060"/>
                  <a:pt x="6175230" y="1807219"/>
                </a:cubicBezTo>
                <a:cubicBezTo>
                  <a:pt x="6191167" y="1785377"/>
                  <a:pt x="6186821" y="1754799"/>
                  <a:pt x="6165088" y="1739510"/>
                </a:cubicBezTo>
                <a:cubicBezTo>
                  <a:pt x="5863723" y="1515273"/>
                  <a:pt x="5863723" y="1515273"/>
                  <a:pt x="5863723" y="1515273"/>
                </a:cubicBezTo>
                <a:cubicBezTo>
                  <a:pt x="5855029" y="1508720"/>
                  <a:pt x="5844887" y="1505808"/>
                  <a:pt x="5834745" y="1505808"/>
                </a:cubicBezTo>
                <a:close/>
                <a:moveTo>
                  <a:pt x="3492336" y="960445"/>
                </a:moveTo>
                <a:cubicBezTo>
                  <a:pt x="3462112" y="955948"/>
                  <a:pt x="3430139" y="962943"/>
                  <a:pt x="3403162" y="982928"/>
                </a:cubicBezTo>
                <a:cubicBezTo>
                  <a:pt x="3351206" y="1020901"/>
                  <a:pt x="3339216" y="1096847"/>
                  <a:pt x="3379182" y="1148810"/>
                </a:cubicBezTo>
                <a:lnTo>
                  <a:pt x="3874760" y="1820328"/>
                </a:lnTo>
                <a:lnTo>
                  <a:pt x="3379182" y="2489848"/>
                </a:lnTo>
                <a:cubicBezTo>
                  <a:pt x="3339216" y="2541811"/>
                  <a:pt x="3351206" y="2617756"/>
                  <a:pt x="3403162" y="2655729"/>
                </a:cubicBezTo>
                <a:cubicBezTo>
                  <a:pt x="3457116" y="2695700"/>
                  <a:pt x="3531053" y="2683709"/>
                  <a:pt x="3571019" y="2631746"/>
                </a:cubicBezTo>
                <a:lnTo>
                  <a:pt x="4118553" y="1890278"/>
                </a:lnTo>
                <a:cubicBezTo>
                  <a:pt x="4132541" y="1870292"/>
                  <a:pt x="4140534" y="1844311"/>
                  <a:pt x="4140534" y="1820328"/>
                </a:cubicBezTo>
                <a:cubicBezTo>
                  <a:pt x="4140534" y="1794347"/>
                  <a:pt x="4132541" y="1768365"/>
                  <a:pt x="4118553" y="1748379"/>
                </a:cubicBezTo>
                <a:lnTo>
                  <a:pt x="3571019" y="1006911"/>
                </a:lnTo>
                <a:cubicBezTo>
                  <a:pt x="3551036" y="980930"/>
                  <a:pt x="3522560" y="964941"/>
                  <a:pt x="3492336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lnTo>
                  <a:pt x="9148762" y="6857999"/>
                </a:lnTo>
                <a:lnTo>
                  <a:pt x="0" y="6857999"/>
                </a:lnTo>
                <a:lnTo>
                  <a:pt x="0" y="2680018"/>
                </a:lnTo>
                <a:lnTo>
                  <a:pt x="2947892" y="2680018"/>
                </a:lnTo>
                <a:lnTo>
                  <a:pt x="3115662" y="2680018"/>
                </a:lnTo>
                <a:cubicBezTo>
                  <a:pt x="3149615" y="2680018"/>
                  <a:pt x="3185566" y="2662032"/>
                  <a:pt x="3207536" y="2632056"/>
                </a:cubicBezTo>
                <a:lnTo>
                  <a:pt x="3806714" y="1820702"/>
                </a:lnTo>
                <a:lnTo>
                  <a:pt x="3207536" y="1007349"/>
                </a:lnTo>
                <a:cubicBezTo>
                  <a:pt x="3185566" y="979371"/>
                  <a:pt x="3155607" y="959387"/>
                  <a:pt x="3101681" y="959387"/>
                </a:cubicBezTo>
                <a:lnTo>
                  <a:pt x="2947892" y="959387"/>
                </a:lnTo>
                <a:lnTo>
                  <a:pt x="0" y="959387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47669" y="2426579"/>
            <a:ext cx="334993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450EEF-332A-46DC-9B8F-ABA7A0B101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9" y="1387511"/>
            <a:ext cx="334993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6517430-5261-495A-8779-4F3E0660DC3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8791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bez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82" y="1039656"/>
            <a:ext cx="4839194" cy="1932480"/>
            <a:chOff x="-669" y="942958"/>
            <a:chExt cx="457551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69" y="961125"/>
              <a:ext cx="325678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47669" y="2426579"/>
            <a:ext cx="334993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E3015775-1519-44E8-8539-CF9A7B3E8B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9" y="1387511"/>
            <a:ext cx="334993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6B751D6-FDE7-407F-BBFF-C65BAA5534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0CD6E48F-7A5A-42CC-8E1E-44C4E56753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27" y="1660225"/>
            <a:ext cx="2704911" cy="7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93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Světlý / Standardní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34" name="Zástupný symbol obrázku 33">
            <a:extLst>
              <a:ext uri="{FF2B5EF4-FFF2-40B4-BE49-F238E27FC236}">
                <a16:creationId xmlns:a16="http://schemas.microsoft.com/office/drawing/2014/main" id="{0D9B7B90-B2CE-413C-8A2B-8FA3AE315A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2" y="2"/>
            <a:ext cx="10700572" cy="7561262"/>
          </a:xfrm>
          <a:custGeom>
            <a:avLst/>
            <a:gdLst>
              <a:gd name="connsiteX0" fmla="*/ 5285047 w 9150133"/>
              <a:gd name="connsiteY0" fmla="*/ 960445 h 6857999"/>
              <a:gd name="connsiteX1" fmla="*/ 5195873 w 9150133"/>
              <a:gd name="connsiteY1" fmla="*/ 982928 h 6857999"/>
              <a:gd name="connsiteX2" fmla="*/ 5171893 w 9150133"/>
              <a:gd name="connsiteY2" fmla="*/ 1148810 h 6857999"/>
              <a:gd name="connsiteX3" fmla="*/ 5667471 w 9150133"/>
              <a:gd name="connsiteY3" fmla="*/ 1820328 h 6857999"/>
              <a:gd name="connsiteX4" fmla="*/ 5171893 w 9150133"/>
              <a:gd name="connsiteY4" fmla="*/ 2489848 h 6857999"/>
              <a:gd name="connsiteX5" fmla="*/ 5195873 w 9150133"/>
              <a:gd name="connsiteY5" fmla="*/ 2655729 h 6857999"/>
              <a:gd name="connsiteX6" fmla="*/ 5363730 w 9150133"/>
              <a:gd name="connsiteY6" fmla="*/ 2631746 h 6857999"/>
              <a:gd name="connsiteX7" fmla="*/ 5911264 w 9150133"/>
              <a:gd name="connsiteY7" fmla="*/ 1890278 h 6857999"/>
              <a:gd name="connsiteX8" fmla="*/ 5933245 w 9150133"/>
              <a:gd name="connsiteY8" fmla="*/ 1820328 h 6857999"/>
              <a:gd name="connsiteX9" fmla="*/ 5911264 w 9150133"/>
              <a:gd name="connsiteY9" fmla="*/ 1748379 h 6857999"/>
              <a:gd name="connsiteX10" fmla="*/ 5363730 w 9150133"/>
              <a:gd name="connsiteY10" fmla="*/ 1006911 h 6857999"/>
              <a:gd name="connsiteX11" fmla="*/ 5285047 w 9150133"/>
              <a:gd name="connsiteY11" fmla="*/ 960445 h 6857999"/>
              <a:gd name="connsiteX12" fmla="*/ 0 w 9150133"/>
              <a:gd name="connsiteY12" fmla="*/ 0 h 6857999"/>
              <a:gd name="connsiteX13" fmla="*/ 9148762 w 9150133"/>
              <a:gd name="connsiteY13" fmla="*/ 0 h 6857999"/>
              <a:gd name="connsiteX14" fmla="*/ 9146381 w 9150133"/>
              <a:gd name="connsiteY14" fmla="*/ 5746764 h 6857999"/>
              <a:gd name="connsiteX15" fmla="*/ 6727879 w 9150133"/>
              <a:gd name="connsiteY15" fmla="*/ 5746764 h 6857999"/>
              <a:gd name="connsiteX16" fmla="*/ 6623017 w 9150133"/>
              <a:gd name="connsiteY16" fmla="*/ 5851626 h 6857999"/>
              <a:gd name="connsiteX17" fmla="*/ 6623017 w 9150133"/>
              <a:gd name="connsiteY17" fmla="*/ 6467718 h 6857999"/>
              <a:gd name="connsiteX18" fmla="*/ 6727879 w 9150133"/>
              <a:gd name="connsiteY18" fmla="*/ 6572580 h 6857999"/>
              <a:gd name="connsiteX19" fmla="*/ 9146381 w 9150133"/>
              <a:gd name="connsiteY19" fmla="*/ 6572580 h 6857999"/>
              <a:gd name="connsiteX20" fmla="*/ 9148762 w 9150133"/>
              <a:gd name="connsiteY20" fmla="*/ 6857999 h 6857999"/>
              <a:gd name="connsiteX21" fmla="*/ 0 w 9150133"/>
              <a:gd name="connsiteY21" fmla="*/ 6857999 h 6857999"/>
              <a:gd name="connsiteX22" fmla="*/ 0 w 9150133"/>
              <a:gd name="connsiteY22" fmla="*/ 2680017 h 6857999"/>
              <a:gd name="connsiteX23" fmla="*/ 4740603 w 9150133"/>
              <a:gd name="connsiteY23" fmla="*/ 2680017 h 6857999"/>
              <a:gd name="connsiteX24" fmla="*/ 4908373 w 9150133"/>
              <a:gd name="connsiteY24" fmla="*/ 2680017 h 6857999"/>
              <a:gd name="connsiteX25" fmla="*/ 5000247 w 9150133"/>
              <a:gd name="connsiteY25" fmla="*/ 2632055 h 6857999"/>
              <a:gd name="connsiteX26" fmla="*/ 5599425 w 9150133"/>
              <a:gd name="connsiteY26" fmla="*/ 1820701 h 6857999"/>
              <a:gd name="connsiteX27" fmla="*/ 5000247 w 9150133"/>
              <a:gd name="connsiteY27" fmla="*/ 1007348 h 6857999"/>
              <a:gd name="connsiteX28" fmla="*/ 4894392 w 9150133"/>
              <a:gd name="connsiteY28" fmla="*/ 959386 h 6857999"/>
              <a:gd name="connsiteX29" fmla="*/ 4740603 w 9150133"/>
              <a:gd name="connsiteY29" fmla="*/ 959386 h 6857999"/>
              <a:gd name="connsiteX30" fmla="*/ 0 w 9150133"/>
              <a:gd name="connsiteY30" fmla="*/ 95938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150133" h="6857999">
                <a:moveTo>
                  <a:pt x="5285047" y="960445"/>
                </a:moveTo>
                <a:cubicBezTo>
                  <a:pt x="5254822" y="955948"/>
                  <a:pt x="5222850" y="962943"/>
                  <a:pt x="5195873" y="982928"/>
                </a:cubicBezTo>
                <a:cubicBezTo>
                  <a:pt x="5143917" y="1020901"/>
                  <a:pt x="5131927" y="1096847"/>
                  <a:pt x="5171893" y="1148810"/>
                </a:cubicBezTo>
                <a:lnTo>
                  <a:pt x="5667471" y="1820328"/>
                </a:lnTo>
                <a:cubicBezTo>
                  <a:pt x="5171893" y="2489848"/>
                  <a:pt x="5171893" y="2489848"/>
                  <a:pt x="5171893" y="2489848"/>
                </a:cubicBezTo>
                <a:cubicBezTo>
                  <a:pt x="5131927" y="2541811"/>
                  <a:pt x="5143917" y="2617756"/>
                  <a:pt x="5195873" y="2655729"/>
                </a:cubicBezTo>
                <a:cubicBezTo>
                  <a:pt x="5249827" y="2695700"/>
                  <a:pt x="5323764" y="2683709"/>
                  <a:pt x="5363730" y="2631746"/>
                </a:cubicBezTo>
                <a:cubicBezTo>
                  <a:pt x="5911264" y="1890278"/>
                  <a:pt x="5911264" y="1890278"/>
                  <a:pt x="5911264" y="1890278"/>
                </a:cubicBezTo>
                <a:cubicBezTo>
                  <a:pt x="5925252" y="1870292"/>
                  <a:pt x="5933245" y="1844311"/>
                  <a:pt x="5933245" y="1820328"/>
                </a:cubicBezTo>
                <a:cubicBezTo>
                  <a:pt x="5933245" y="1794347"/>
                  <a:pt x="5925252" y="1768365"/>
                  <a:pt x="5911264" y="1748379"/>
                </a:cubicBezTo>
                <a:cubicBezTo>
                  <a:pt x="5363730" y="1006911"/>
                  <a:pt x="5363730" y="1006911"/>
                  <a:pt x="5363730" y="1006911"/>
                </a:cubicBezTo>
                <a:cubicBezTo>
                  <a:pt x="5343747" y="980930"/>
                  <a:pt x="5315271" y="964941"/>
                  <a:pt x="5285047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54318" y="1915588"/>
                  <a:pt x="9140825" y="3831176"/>
                  <a:pt x="9146381" y="5746764"/>
                </a:cubicBezTo>
                <a:lnTo>
                  <a:pt x="6727879" y="5746764"/>
                </a:lnTo>
                <a:cubicBezTo>
                  <a:pt x="6669965" y="5746764"/>
                  <a:pt x="6623017" y="5793712"/>
                  <a:pt x="6623017" y="5851626"/>
                </a:cubicBezTo>
                <a:lnTo>
                  <a:pt x="6623017" y="6467718"/>
                </a:lnTo>
                <a:cubicBezTo>
                  <a:pt x="6623017" y="6525632"/>
                  <a:pt x="6669965" y="6572580"/>
                  <a:pt x="6727879" y="6572580"/>
                </a:cubicBezTo>
                <a:lnTo>
                  <a:pt x="9146381" y="6572580"/>
                </a:lnTo>
                <a:cubicBezTo>
                  <a:pt x="9145587" y="6667720"/>
                  <a:pt x="9149556" y="6762859"/>
                  <a:pt x="9148762" y="6857999"/>
                </a:cubicBezTo>
                <a:lnTo>
                  <a:pt x="0" y="6857999"/>
                </a:lnTo>
                <a:lnTo>
                  <a:pt x="0" y="2680017"/>
                </a:lnTo>
                <a:lnTo>
                  <a:pt x="4740603" y="2680017"/>
                </a:lnTo>
                <a:lnTo>
                  <a:pt x="4908373" y="2680017"/>
                </a:lnTo>
                <a:cubicBezTo>
                  <a:pt x="4942327" y="2680017"/>
                  <a:pt x="4978277" y="2662032"/>
                  <a:pt x="5000247" y="2632055"/>
                </a:cubicBezTo>
                <a:lnTo>
                  <a:pt x="5599425" y="1820701"/>
                </a:lnTo>
                <a:lnTo>
                  <a:pt x="5000247" y="1007348"/>
                </a:lnTo>
                <a:cubicBezTo>
                  <a:pt x="4978277" y="979370"/>
                  <a:pt x="4948318" y="959386"/>
                  <a:pt x="4894392" y="959386"/>
                </a:cubicBezTo>
                <a:lnTo>
                  <a:pt x="4740603" y="959386"/>
                </a:lnTo>
                <a:lnTo>
                  <a:pt x="0" y="959386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5FFEB7B-FF6E-4BA0-AC98-85DDB3AE78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8D173AF-8640-4EFC-8232-D35223BC7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D41E26FF-3D7E-477A-8CF9-29321E4F4E8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5" name="Obrázek 34">
            <a:extLst>
              <a:ext uri="{FF2B5EF4-FFF2-40B4-BE49-F238E27FC236}">
                <a16:creationId xmlns:a16="http://schemas.microsoft.com/office/drawing/2014/main" id="{13AB8901-457A-4F64-B720-B2BCFA24D7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46" y="6532420"/>
            <a:ext cx="1953959" cy="51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822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Tmavý / Standardní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82" name="Zástupný symbol obrázku 81">
            <a:extLst>
              <a:ext uri="{FF2B5EF4-FFF2-40B4-BE49-F238E27FC236}">
                <a16:creationId xmlns:a16="http://schemas.microsoft.com/office/drawing/2014/main" id="{4D0786EE-7592-4ED6-8948-7B1BBE6DC0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3" y="2"/>
            <a:ext cx="10698969" cy="7561262"/>
          </a:xfrm>
          <a:custGeom>
            <a:avLst/>
            <a:gdLst>
              <a:gd name="connsiteX0" fmla="*/ 7773846 w 9148762"/>
              <a:gd name="connsiteY0" fmla="*/ 1937093 h 6857999"/>
              <a:gd name="connsiteX1" fmla="*/ 7813312 w 9148762"/>
              <a:gd name="connsiteY1" fmla="*/ 1937093 h 6857999"/>
              <a:gd name="connsiteX2" fmla="*/ 7849124 w 9148762"/>
              <a:gd name="connsiteY2" fmla="*/ 1970781 h 6857999"/>
              <a:gd name="connsiteX3" fmla="*/ 7813312 w 9148762"/>
              <a:gd name="connsiteY3" fmla="*/ 2004471 h 6857999"/>
              <a:gd name="connsiteX4" fmla="*/ 7773846 w 9148762"/>
              <a:gd name="connsiteY4" fmla="*/ 2004471 h 6857999"/>
              <a:gd name="connsiteX5" fmla="*/ 7773846 w 9148762"/>
              <a:gd name="connsiteY5" fmla="*/ 1968585 h 6857999"/>
              <a:gd name="connsiteX6" fmla="*/ 7773846 w 9148762"/>
              <a:gd name="connsiteY6" fmla="*/ 1937093 h 6857999"/>
              <a:gd name="connsiteX7" fmla="*/ 7746074 w 9148762"/>
              <a:gd name="connsiteY7" fmla="*/ 1884362 h 6857999"/>
              <a:gd name="connsiteX8" fmla="*/ 7716840 w 9148762"/>
              <a:gd name="connsiteY8" fmla="*/ 1914389 h 6857999"/>
              <a:gd name="connsiteX9" fmla="*/ 7716840 w 9148762"/>
              <a:gd name="connsiteY9" fmla="*/ 1968585 h 6857999"/>
              <a:gd name="connsiteX10" fmla="*/ 7716840 w 9148762"/>
              <a:gd name="connsiteY10" fmla="*/ 2128973 h 6857999"/>
              <a:gd name="connsiteX11" fmla="*/ 7745343 w 9148762"/>
              <a:gd name="connsiteY11" fmla="*/ 2159000 h 6857999"/>
              <a:gd name="connsiteX12" fmla="*/ 7773846 w 9148762"/>
              <a:gd name="connsiteY12" fmla="*/ 2128973 h 6857999"/>
              <a:gd name="connsiteX13" fmla="*/ 7773846 w 9148762"/>
              <a:gd name="connsiteY13" fmla="*/ 2046216 h 6857999"/>
              <a:gd name="connsiteX14" fmla="*/ 7774577 w 9148762"/>
              <a:gd name="connsiteY14" fmla="*/ 2046216 h 6857999"/>
              <a:gd name="connsiteX15" fmla="*/ 7859356 w 9148762"/>
              <a:gd name="connsiteY15" fmla="*/ 2148747 h 6857999"/>
              <a:gd name="connsiteX16" fmla="*/ 7882012 w 9148762"/>
              <a:gd name="connsiteY16" fmla="*/ 2159000 h 6857999"/>
              <a:gd name="connsiteX17" fmla="*/ 7910515 w 9148762"/>
              <a:gd name="connsiteY17" fmla="*/ 2129705 h 6857999"/>
              <a:gd name="connsiteX18" fmla="*/ 7902476 w 9148762"/>
              <a:gd name="connsiteY18" fmla="*/ 2112861 h 6857999"/>
              <a:gd name="connsiteX19" fmla="*/ 7837430 w 9148762"/>
              <a:gd name="connsiteY19" fmla="*/ 2043286 h 6857999"/>
              <a:gd name="connsiteX20" fmla="*/ 7908323 w 9148762"/>
              <a:gd name="connsiteY20" fmla="*/ 1970781 h 6857999"/>
              <a:gd name="connsiteX21" fmla="*/ 7813312 w 9148762"/>
              <a:gd name="connsiteY21" fmla="*/ 1884362 h 6857999"/>
              <a:gd name="connsiteX22" fmla="*/ 7746074 w 9148762"/>
              <a:gd name="connsiteY22" fmla="*/ 1884362 h 6857999"/>
              <a:gd name="connsiteX23" fmla="*/ 7570408 w 9148762"/>
              <a:gd name="connsiteY23" fmla="*/ 1884362 h 6857999"/>
              <a:gd name="connsiteX24" fmla="*/ 7540627 w 9148762"/>
              <a:gd name="connsiteY24" fmla="*/ 1917200 h 6857999"/>
              <a:gd name="connsiteX25" fmla="*/ 7540627 w 9148762"/>
              <a:gd name="connsiteY25" fmla="*/ 2126636 h 6857999"/>
              <a:gd name="connsiteX26" fmla="*/ 7569682 w 9148762"/>
              <a:gd name="connsiteY26" fmla="*/ 2155825 h 6857999"/>
              <a:gd name="connsiteX27" fmla="*/ 7667740 w 9148762"/>
              <a:gd name="connsiteY27" fmla="*/ 2155825 h 6857999"/>
              <a:gd name="connsiteX28" fmla="*/ 7694615 w 9148762"/>
              <a:gd name="connsiteY28" fmla="*/ 2129555 h 6857999"/>
              <a:gd name="connsiteX29" fmla="*/ 7667740 w 9148762"/>
              <a:gd name="connsiteY29" fmla="*/ 2103284 h 6857999"/>
              <a:gd name="connsiteX30" fmla="*/ 7597283 w 9148762"/>
              <a:gd name="connsiteY30" fmla="*/ 2103284 h 6857999"/>
              <a:gd name="connsiteX31" fmla="*/ 7597283 w 9148762"/>
              <a:gd name="connsiteY31" fmla="*/ 2044905 h 6857999"/>
              <a:gd name="connsiteX32" fmla="*/ 7659750 w 9148762"/>
              <a:gd name="connsiteY32" fmla="*/ 2044905 h 6857999"/>
              <a:gd name="connsiteX33" fmla="*/ 7687352 w 9148762"/>
              <a:gd name="connsiteY33" fmla="*/ 2018634 h 6857999"/>
              <a:gd name="connsiteX34" fmla="*/ 7659750 w 9148762"/>
              <a:gd name="connsiteY34" fmla="*/ 1992364 h 6857999"/>
              <a:gd name="connsiteX35" fmla="*/ 7597283 w 9148762"/>
              <a:gd name="connsiteY35" fmla="*/ 1992364 h 6857999"/>
              <a:gd name="connsiteX36" fmla="*/ 7597283 w 9148762"/>
              <a:gd name="connsiteY36" fmla="*/ 1936903 h 6857999"/>
              <a:gd name="connsiteX37" fmla="*/ 7664108 w 9148762"/>
              <a:gd name="connsiteY37" fmla="*/ 1936903 h 6857999"/>
              <a:gd name="connsiteX38" fmla="*/ 7690983 w 9148762"/>
              <a:gd name="connsiteY38" fmla="*/ 1910633 h 6857999"/>
              <a:gd name="connsiteX39" fmla="*/ 7664108 w 9148762"/>
              <a:gd name="connsiteY39" fmla="*/ 1884362 h 6857999"/>
              <a:gd name="connsiteX40" fmla="*/ 7570408 w 9148762"/>
              <a:gd name="connsiteY40" fmla="*/ 1884362 h 6857999"/>
              <a:gd name="connsiteX41" fmla="*/ 7133119 w 9148762"/>
              <a:gd name="connsiteY41" fmla="*/ 1884362 h 6857999"/>
              <a:gd name="connsiteX42" fmla="*/ 7104064 w 9148762"/>
              <a:gd name="connsiteY42" fmla="*/ 1917200 h 6857999"/>
              <a:gd name="connsiteX43" fmla="*/ 7104064 w 9148762"/>
              <a:gd name="connsiteY43" fmla="*/ 2126636 h 6857999"/>
              <a:gd name="connsiteX44" fmla="*/ 7133119 w 9148762"/>
              <a:gd name="connsiteY44" fmla="*/ 2155825 h 6857999"/>
              <a:gd name="connsiteX45" fmla="*/ 7231177 w 9148762"/>
              <a:gd name="connsiteY45" fmla="*/ 2155825 h 6857999"/>
              <a:gd name="connsiteX46" fmla="*/ 7258052 w 9148762"/>
              <a:gd name="connsiteY46" fmla="*/ 2129555 h 6857999"/>
              <a:gd name="connsiteX47" fmla="*/ 7231177 w 9148762"/>
              <a:gd name="connsiteY47" fmla="*/ 2103284 h 6857999"/>
              <a:gd name="connsiteX48" fmla="*/ 7160720 w 9148762"/>
              <a:gd name="connsiteY48" fmla="*/ 2103284 h 6857999"/>
              <a:gd name="connsiteX49" fmla="*/ 7160720 w 9148762"/>
              <a:gd name="connsiteY49" fmla="*/ 2044905 h 6857999"/>
              <a:gd name="connsiteX50" fmla="*/ 7223187 w 9148762"/>
              <a:gd name="connsiteY50" fmla="*/ 2044905 h 6857999"/>
              <a:gd name="connsiteX51" fmla="*/ 7250789 w 9148762"/>
              <a:gd name="connsiteY51" fmla="*/ 2018634 h 6857999"/>
              <a:gd name="connsiteX52" fmla="*/ 7223187 w 9148762"/>
              <a:gd name="connsiteY52" fmla="*/ 1992364 h 6857999"/>
              <a:gd name="connsiteX53" fmla="*/ 7160720 w 9148762"/>
              <a:gd name="connsiteY53" fmla="*/ 1992364 h 6857999"/>
              <a:gd name="connsiteX54" fmla="*/ 7160720 w 9148762"/>
              <a:gd name="connsiteY54" fmla="*/ 1936903 h 6857999"/>
              <a:gd name="connsiteX55" fmla="*/ 7227545 w 9148762"/>
              <a:gd name="connsiteY55" fmla="*/ 1936903 h 6857999"/>
              <a:gd name="connsiteX56" fmla="*/ 7254420 w 9148762"/>
              <a:gd name="connsiteY56" fmla="*/ 1910633 h 6857999"/>
              <a:gd name="connsiteX57" fmla="*/ 7227545 w 9148762"/>
              <a:gd name="connsiteY57" fmla="*/ 1884362 h 6857999"/>
              <a:gd name="connsiteX58" fmla="*/ 7133119 w 9148762"/>
              <a:gd name="connsiteY58" fmla="*/ 1884362 h 6857999"/>
              <a:gd name="connsiteX59" fmla="*/ 8203199 w 9148762"/>
              <a:gd name="connsiteY59" fmla="*/ 1882775 h 6857999"/>
              <a:gd name="connsiteX60" fmla="*/ 8175627 w 9148762"/>
              <a:gd name="connsiteY60" fmla="*/ 1910544 h 6857999"/>
              <a:gd name="connsiteX61" fmla="*/ 8180706 w 9148762"/>
              <a:gd name="connsiteY61" fmla="*/ 1927351 h 6857999"/>
              <a:gd name="connsiteX62" fmla="*/ 8252537 w 9148762"/>
              <a:gd name="connsiteY62" fmla="*/ 2028926 h 6857999"/>
              <a:gd name="connsiteX63" fmla="*/ 8252537 w 9148762"/>
              <a:gd name="connsiteY63" fmla="*/ 2131232 h 6857999"/>
              <a:gd name="connsiteX64" fmla="*/ 8280833 w 9148762"/>
              <a:gd name="connsiteY64" fmla="*/ 2159000 h 6857999"/>
              <a:gd name="connsiteX65" fmla="*/ 8309856 w 9148762"/>
              <a:gd name="connsiteY65" fmla="*/ 2131232 h 6857999"/>
              <a:gd name="connsiteX66" fmla="*/ 8309856 w 9148762"/>
              <a:gd name="connsiteY66" fmla="*/ 2028926 h 6857999"/>
              <a:gd name="connsiteX67" fmla="*/ 8380961 w 9148762"/>
              <a:gd name="connsiteY67" fmla="*/ 1927351 h 6857999"/>
              <a:gd name="connsiteX68" fmla="*/ 8386765 w 9148762"/>
              <a:gd name="connsiteY68" fmla="*/ 1910544 h 6857999"/>
              <a:gd name="connsiteX69" fmla="*/ 8359194 w 9148762"/>
              <a:gd name="connsiteY69" fmla="*/ 1882775 h 6857999"/>
              <a:gd name="connsiteX70" fmla="*/ 8335976 w 9148762"/>
              <a:gd name="connsiteY70" fmla="*/ 1893736 h 6857999"/>
              <a:gd name="connsiteX71" fmla="*/ 8280833 w 9148762"/>
              <a:gd name="connsiteY71" fmla="*/ 1973389 h 6857999"/>
              <a:gd name="connsiteX72" fmla="*/ 8226416 w 9148762"/>
              <a:gd name="connsiteY72" fmla="*/ 1893736 h 6857999"/>
              <a:gd name="connsiteX73" fmla="*/ 8203199 w 9148762"/>
              <a:gd name="connsiteY73" fmla="*/ 1882775 h 6857999"/>
              <a:gd name="connsiteX74" fmla="*/ 7305617 w 9148762"/>
              <a:gd name="connsiteY74" fmla="*/ 1882775 h 6857999"/>
              <a:gd name="connsiteX75" fmla="*/ 7277102 w 9148762"/>
              <a:gd name="connsiteY75" fmla="*/ 1912005 h 6857999"/>
              <a:gd name="connsiteX76" fmla="*/ 7277102 w 9148762"/>
              <a:gd name="connsiteY76" fmla="*/ 2129039 h 6857999"/>
              <a:gd name="connsiteX77" fmla="*/ 7305617 w 9148762"/>
              <a:gd name="connsiteY77" fmla="*/ 2159000 h 6857999"/>
              <a:gd name="connsiteX78" fmla="*/ 7334863 w 9148762"/>
              <a:gd name="connsiteY78" fmla="*/ 2129039 h 6857999"/>
              <a:gd name="connsiteX79" fmla="*/ 7334863 w 9148762"/>
              <a:gd name="connsiteY79" fmla="*/ 1986542 h 6857999"/>
              <a:gd name="connsiteX80" fmla="*/ 7335594 w 9148762"/>
              <a:gd name="connsiteY80" fmla="*/ 1986542 h 6857999"/>
              <a:gd name="connsiteX81" fmla="*/ 7456234 w 9148762"/>
              <a:gd name="connsiteY81" fmla="*/ 2146577 h 6857999"/>
              <a:gd name="connsiteX82" fmla="*/ 7480362 w 9148762"/>
              <a:gd name="connsiteY82" fmla="*/ 2159000 h 6857999"/>
              <a:gd name="connsiteX83" fmla="*/ 7508877 w 9148762"/>
              <a:gd name="connsiteY83" fmla="*/ 2129039 h 6857999"/>
              <a:gd name="connsiteX84" fmla="*/ 7508877 w 9148762"/>
              <a:gd name="connsiteY84" fmla="*/ 1912005 h 6857999"/>
              <a:gd name="connsiteX85" fmla="*/ 7480362 w 9148762"/>
              <a:gd name="connsiteY85" fmla="*/ 1882775 h 6857999"/>
              <a:gd name="connsiteX86" fmla="*/ 7451847 w 9148762"/>
              <a:gd name="connsiteY86" fmla="*/ 1912005 h 6857999"/>
              <a:gd name="connsiteX87" fmla="*/ 7451847 w 9148762"/>
              <a:gd name="connsiteY87" fmla="*/ 2056695 h 6857999"/>
              <a:gd name="connsiteX88" fmla="*/ 7451116 w 9148762"/>
              <a:gd name="connsiteY88" fmla="*/ 2056695 h 6857999"/>
              <a:gd name="connsiteX89" fmla="*/ 7329745 w 9148762"/>
              <a:gd name="connsiteY89" fmla="*/ 1895198 h 6857999"/>
              <a:gd name="connsiteX90" fmla="*/ 7305617 w 9148762"/>
              <a:gd name="connsiteY90" fmla="*/ 1882775 h 6857999"/>
              <a:gd name="connsiteX91" fmla="*/ 8048355 w 9148762"/>
              <a:gd name="connsiteY91" fmla="*/ 1881187 h 6857999"/>
              <a:gd name="connsiteX92" fmla="*/ 7918452 w 9148762"/>
              <a:gd name="connsiteY92" fmla="*/ 2020887 h 6857999"/>
              <a:gd name="connsiteX93" fmla="*/ 8048355 w 9148762"/>
              <a:gd name="connsiteY93" fmla="*/ 2160587 h 6857999"/>
              <a:gd name="connsiteX94" fmla="*/ 8172452 w 9148762"/>
              <a:gd name="connsiteY94" fmla="*/ 2031801 h 6857999"/>
              <a:gd name="connsiteX95" fmla="*/ 8139069 w 9148762"/>
              <a:gd name="connsiteY95" fmla="*/ 1995421 h 6857999"/>
              <a:gd name="connsiteX96" fmla="*/ 8074481 w 9148762"/>
              <a:gd name="connsiteY96" fmla="*/ 1995421 h 6857999"/>
              <a:gd name="connsiteX97" fmla="*/ 8047629 w 9148762"/>
              <a:gd name="connsiteY97" fmla="*/ 2021615 h 6857999"/>
              <a:gd name="connsiteX98" fmla="*/ 8074481 w 9148762"/>
              <a:gd name="connsiteY98" fmla="*/ 2047809 h 6857999"/>
              <a:gd name="connsiteX99" fmla="*/ 8112944 w 9148762"/>
              <a:gd name="connsiteY99" fmla="*/ 2047809 h 6857999"/>
              <a:gd name="connsiteX100" fmla="*/ 8048355 w 9148762"/>
              <a:gd name="connsiteY100" fmla="*/ 2108200 h 6857999"/>
              <a:gd name="connsiteX101" fmla="*/ 7977235 w 9148762"/>
              <a:gd name="connsiteY101" fmla="*/ 2020887 h 6857999"/>
              <a:gd name="connsiteX102" fmla="*/ 8048355 w 9148762"/>
              <a:gd name="connsiteY102" fmla="*/ 1933575 h 6857999"/>
              <a:gd name="connsiteX103" fmla="*/ 8129635 w 9148762"/>
              <a:gd name="connsiteY103" fmla="*/ 1961224 h 6857999"/>
              <a:gd name="connsiteX104" fmla="*/ 8152858 w 9148762"/>
              <a:gd name="connsiteY104" fmla="*/ 1934302 h 6857999"/>
              <a:gd name="connsiteX105" fmla="*/ 8048355 w 9148762"/>
              <a:gd name="connsiteY105" fmla="*/ 1881187 h 6857999"/>
              <a:gd name="connsiteX106" fmla="*/ 7160932 w 9148762"/>
              <a:gd name="connsiteY106" fmla="*/ 1713374 h 6857999"/>
              <a:gd name="connsiteX107" fmla="*/ 7201031 w 9148762"/>
              <a:gd name="connsiteY107" fmla="*/ 1713374 h 6857999"/>
              <a:gd name="connsiteX108" fmla="*/ 7241859 w 9148762"/>
              <a:gd name="connsiteY108" fmla="*/ 1743293 h 6857999"/>
              <a:gd name="connsiteX109" fmla="*/ 7206135 w 9148762"/>
              <a:gd name="connsiteY109" fmla="*/ 1776861 h 6857999"/>
              <a:gd name="connsiteX110" fmla="*/ 7160932 w 9148762"/>
              <a:gd name="connsiteY110" fmla="*/ 1776861 h 6857999"/>
              <a:gd name="connsiteX111" fmla="*/ 7160932 w 9148762"/>
              <a:gd name="connsiteY111" fmla="*/ 1745482 h 6857999"/>
              <a:gd name="connsiteX112" fmla="*/ 7160932 w 9148762"/>
              <a:gd name="connsiteY112" fmla="*/ 1713374 h 6857999"/>
              <a:gd name="connsiteX113" fmla="*/ 6716715 w 9148762"/>
              <a:gd name="connsiteY113" fmla="*/ 1708150 h 6857999"/>
              <a:gd name="connsiteX114" fmla="*/ 6694490 w 9148762"/>
              <a:gd name="connsiteY114" fmla="*/ 1785938 h 6857999"/>
              <a:gd name="connsiteX115" fmla="*/ 6650040 w 9148762"/>
              <a:gd name="connsiteY115" fmla="*/ 1717675 h 6857999"/>
              <a:gd name="connsiteX116" fmla="*/ 6653215 w 9148762"/>
              <a:gd name="connsiteY116" fmla="*/ 1800225 h 6857999"/>
              <a:gd name="connsiteX117" fmla="*/ 6589715 w 9148762"/>
              <a:gd name="connsiteY117" fmla="*/ 1747838 h 6857999"/>
              <a:gd name="connsiteX118" fmla="*/ 6616702 w 9148762"/>
              <a:gd name="connsiteY118" fmla="*/ 1824038 h 6857999"/>
              <a:gd name="connsiteX119" fmla="*/ 6542090 w 9148762"/>
              <a:gd name="connsiteY119" fmla="*/ 1792288 h 6857999"/>
              <a:gd name="connsiteX120" fmla="*/ 6588127 w 9148762"/>
              <a:gd name="connsiteY120" fmla="*/ 1858963 h 6857999"/>
              <a:gd name="connsiteX121" fmla="*/ 6508752 w 9148762"/>
              <a:gd name="connsiteY121" fmla="*/ 1851025 h 6857999"/>
              <a:gd name="connsiteX122" fmla="*/ 6572252 w 9148762"/>
              <a:gd name="connsiteY122" fmla="*/ 1900238 h 6857999"/>
              <a:gd name="connsiteX123" fmla="*/ 6492877 w 9148762"/>
              <a:gd name="connsiteY123" fmla="*/ 1916113 h 6857999"/>
              <a:gd name="connsiteX124" fmla="*/ 6569077 w 9148762"/>
              <a:gd name="connsiteY124" fmla="*/ 1944688 h 6857999"/>
              <a:gd name="connsiteX125" fmla="*/ 6497640 w 9148762"/>
              <a:gd name="connsiteY125" fmla="*/ 1982788 h 6857999"/>
              <a:gd name="connsiteX126" fmla="*/ 6578602 w 9148762"/>
              <a:gd name="connsiteY126" fmla="*/ 1987550 h 6857999"/>
              <a:gd name="connsiteX127" fmla="*/ 6523040 w 9148762"/>
              <a:gd name="connsiteY127" fmla="*/ 2046288 h 6857999"/>
              <a:gd name="connsiteX128" fmla="*/ 6602415 w 9148762"/>
              <a:gd name="connsiteY128" fmla="*/ 2025650 h 6857999"/>
              <a:gd name="connsiteX129" fmla="*/ 6564315 w 9148762"/>
              <a:gd name="connsiteY129" fmla="*/ 2098675 h 6857999"/>
              <a:gd name="connsiteX130" fmla="*/ 6634165 w 9148762"/>
              <a:gd name="connsiteY130" fmla="*/ 2055813 h 6857999"/>
              <a:gd name="connsiteX131" fmla="*/ 6619877 w 9148762"/>
              <a:gd name="connsiteY131" fmla="*/ 2135188 h 6857999"/>
              <a:gd name="connsiteX132" fmla="*/ 6673852 w 9148762"/>
              <a:gd name="connsiteY132" fmla="*/ 2074863 h 6857999"/>
              <a:gd name="connsiteX133" fmla="*/ 6684965 w 9148762"/>
              <a:gd name="connsiteY133" fmla="*/ 2155825 h 6857999"/>
              <a:gd name="connsiteX134" fmla="*/ 6716715 w 9148762"/>
              <a:gd name="connsiteY134" fmla="*/ 2081213 h 6857999"/>
              <a:gd name="connsiteX135" fmla="*/ 6751640 w 9148762"/>
              <a:gd name="connsiteY135" fmla="*/ 2155825 h 6857999"/>
              <a:gd name="connsiteX136" fmla="*/ 6761165 w 9148762"/>
              <a:gd name="connsiteY136" fmla="*/ 2074863 h 6857999"/>
              <a:gd name="connsiteX137" fmla="*/ 6815140 w 9148762"/>
              <a:gd name="connsiteY137" fmla="*/ 2135188 h 6857999"/>
              <a:gd name="connsiteX138" fmla="*/ 6800853 w 9148762"/>
              <a:gd name="connsiteY138" fmla="*/ 2055813 h 6857999"/>
              <a:gd name="connsiteX139" fmla="*/ 6870703 w 9148762"/>
              <a:gd name="connsiteY139" fmla="*/ 2098675 h 6857999"/>
              <a:gd name="connsiteX140" fmla="*/ 6834190 w 9148762"/>
              <a:gd name="connsiteY140" fmla="*/ 2025650 h 6857999"/>
              <a:gd name="connsiteX141" fmla="*/ 6911978 w 9148762"/>
              <a:gd name="connsiteY141" fmla="*/ 2044700 h 6857999"/>
              <a:gd name="connsiteX142" fmla="*/ 6854828 w 9148762"/>
              <a:gd name="connsiteY142" fmla="*/ 1987550 h 6857999"/>
              <a:gd name="connsiteX143" fmla="*/ 6935790 w 9148762"/>
              <a:gd name="connsiteY143" fmla="*/ 1982788 h 6857999"/>
              <a:gd name="connsiteX144" fmla="*/ 6865940 w 9148762"/>
              <a:gd name="connsiteY144" fmla="*/ 1944688 h 6857999"/>
              <a:gd name="connsiteX145" fmla="*/ 6942140 w 9148762"/>
              <a:gd name="connsiteY145" fmla="*/ 1916113 h 6857999"/>
              <a:gd name="connsiteX146" fmla="*/ 6862765 w 9148762"/>
              <a:gd name="connsiteY146" fmla="*/ 1900238 h 6857999"/>
              <a:gd name="connsiteX147" fmla="*/ 6926265 w 9148762"/>
              <a:gd name="connsiteY147" fmla="*/ 1851025 h 6857999"/>
              <a:gd name="connsiteX148" fmla="*/ 6845303 w 9148762"/>
              <a:gd name="connsiteY148" fmla="*/ 1858963 h 6857999"/>
              <a:gd name="connsiteX149" fmla="*/ 6892928 w 9148762"/>
              <a:gd name="connsiteY149" fmla="*/ 1792288 h 6857999"/>
              <a:gd name="connsiteX150" fmla="*/ 6818315 w 9148762"/>
              <a:gd name="connsiteY150" fmla="*/ 1824038 h 6857999"/>
              <a:gd name="connsiteX151" fmla="*/ 6843715 w 9148762"/>
              <a:gd name="connsiteY151" fmla="*/ 1746250 h 6857999"/>
              <a:gd name="connsiteX152" fmla="*/ 6781803 w 9148762"/>
              <a:gd name="connsiteY152" fmla="*/ 1800225 h 6857999"/>
              <a:gd name="connsiteX153" fmla="*/ 6783390 w 9148762"/>
              <a:gd name="connsiteY153" fmla="*/ 1717675 h 6857999"/>
              <a:gd name="connsiteX154" fmla="*/ 6738940 w 9148762"/>
              <a:gd name="connsiteY154" fmla="*/ 1785938 h 6857999"/>
              <a:gd name="connsiteX155" fmla="*/ 8566517 w 9148762"/>
              <a:gd name="connsiteY155" fmla="*/ 1614813 h 6857999"/>
              <a:gd name="connsiteX156" fmla="*/ 8567245 w 9148762"/>
              <a:gd name="connsiteY156" fmla="*/ 1614813 h 6857999"/>
              <a:gd name="connsiteX157" fmla="*/ 8602927 w 9148762"/>
              <a:gd name="connsiteY157" fmla="*/ 1725646 h 6857999"/>
              <a:gd name="connsiteX158" fmla="*/ 8566517 w 9148762"/>
              <a:gd name="connsiteY158" fmla="*/ 1725646 h 6857999"/>
              <a:gd name="connsiteX159" fmla="*/ 8530106 w 9148762"/>
              <a:gd name="connsiteY159" fmla="*/ 1725646 h 6857999"/>
              <a:gd name="connsiteX160" fmla="*/ 8566517 w 9148762"/>
              <a:gd name="connsiteY160" fmla="*/ 1614813 h 6857999"/>
              <a:gd name="connsiteX161" fmla="*/ 7442631 w 9148762"/>
              <a:gd name="connsiteY161" fmla="*/ 1608435 h 6857999"/>
              <a:gd name="connsiteX162" fmla="*/ 7514865 w 9148762"/>
              <a:gd name="connsiteY162" fmla="*/ 1696244 h 6857999"/>
              <a:gd name="connsiteX163" fmla="*/ 7442631 w 9148762"/>
              <a:gd name="connsiteY163" fmla="*/ 1784053 h 6857999"/>
              <a:gd name="connsiteX164" fmla="*/ 7371127 w 9148762"/>
              <a:gd name="connsiteY164" fmla="*/ 1696244 h 6857999"/>
              <a:gd name="connsiteX165" fmla="*/ 7442631 w 9148762"/>
              <a:gd name="connsiteY165" fmla="*/ 1608435 h 6857999"/>
              <a:gd name="connsiteX166" fmla="*/ 7160932 w 9148762"/>
              <a:gd name="connsiteY166" fmla="*/ 1606102 h 6857999"/>
              <a:gd name="connsiteX167" fmla="*/ 7190824 w 9148762"/>
              <a:gd name="connsiteY167" fmla="*/ 1606102 h 6857999"/>
              <a:gd name="connsiteX168" fmla="*/ 7221445 w 9148762"/>
              <a:gd name="connsiteY168" fmla="*/ 1633103 h 6857999"/>
              <a:gd name="connsiteX169" fmla="*/ 7190824 w 9148762"/>
              <a:gd name="connsiteY169" fmla="*/ 1663022 h 6857999"/>
              <a:gd name="connsiteX170" fmla="*/ 7160932 w 9148762"/>
              <a:gd name="connsiteY170" fmla="*/ 1663022 h 6857999"/>
              <a:gd name="connsiteX171" fmla="*/ 7160932 w 9148762"/>
              <a:gd name="connsiteY171" fmla="*/ 1634562 h 6857999"/>
              <a:gd name="connsiteX172" fmla="*/ 7160932 w 9148762"/>
              <a:gd name="connsiteY172" fmla="*/ 1606102 h 6857999"/>
              <a:gd name="connsiteX173" fmla="*/ 8400690 w 9148762"/>
              <a:gd name="connsiteY173" fmla="*/ 1558925 h 6857999"/>
              <a:gd name="connsiteX174" fmla="*/ 8372477 w 9148762"/>
              <a:gd name="connsiteY174" fmla="*/ 1588714 h 6857999"/>
              <a:gd name="connsiteX175" fmla="*/ 8372477 w 9148762"/>
              <a:gd name="connsiteY175" fmla="*/ 1803774 h 6857999"/>
              <a:gd name="connsiteX176" fmla="*/ 8400690 w 9148762"/>
              <a:gd name="connsiteY176" fmla="*/ 1833563 h 6857999"/>
              <a:gd name="connsiteX177" fmla="*/ 8429627 w 9148762"/>
              <a:gd name="connsiteY177" fmla="*/ 1803774 h 6857999"/>
              <a:gd name="connsiteX178" fmla="*/ 8429627 w 9148762"/>
              <a:gd name="connsiteY178" fmla="*/ 1588714 h 6857999"/>
              <a:gd name="connsiteX179" fmla="*/ 8400690 w 9148762"/>
              <a:gd name="connsiteY179" fmla="*/ 1558925 h 6857999"/>
              <a:gd name="connsiteX180" fmla="*/ 8105652 w 9148762"/>
              <a:gd name="connsiteY180" fmla="*/ 1558925 h 6857999"/>
              <a:gd name="connsiteX181" fmla="*/ 8068473 w 9148762"/>
              <a:gd name="connsiteY181" fmla="*/ 1587987 h 6857999"/>
              <a:gd name="connsiteX182" fmla="*/ 8032752 w 9148762"/>
              <a:gd name="connsiteY182" fmla="*/ 1800142 h 6857999"/>
              <a:gd name="connsiteX183" fmla="*/ 8032752 w 9148762"/>
              <a:gd name="connsiteY183" fmla="*/ 1806681 h 6857999"/>
              <a:gd name="connsiteX184" fmla="*/ 8059725 w 9148762"/>
              <a:gd name="connsiteY184" fmla="*/ 1833563 h 6857999"/>
              <a:gd name="connsiteX185" fmla="*/ 8089614 w 9148762"/>
              <a:gd name="connsiteY185" fmla="*/ 1807407 h 6857999"/>
              <a:gd name="connsiteX186" fmla="*/ 8112212 w 9148762"/>
              <a:gd name="connsiteY186" fmla="*/ 1652651 h 6857999"/>
              <a:gd name="connsiteX187" fmla="*/ 8112941 w 9148762"/>
              <a:gd name="connsiteY187" fmla="*/ 1652651 h 6857999"/>
              <a:gd name="connsiteX188" fmla="*/ 8158868 w 9148762"/>
              <a:gd name="connsiteY188" fmla="*/ 1811767 h 6857999"/>
              <a:gd name="connsiteX189" fmla="*/ 8189486 w 9148762"/>
              <a:gd name="connsiteY189" fmla="*/ 1833563 h 6857999"/>
              <a:gd name="connsiteX190" fmla="*/ 8219374 w 9148762"/>
              <a:gd name="connsiteY190" fmla="*/ 1811767 h 6857999"/>
              <a:gd name="connsiteX191" fmla="*/ 8265301 w 9148762"/>
              <a:gd name="connsiteY191" fmla="*/ 1652651 h 6857999"/>
              <a:gd name="connsiteX192" fmla="*/ 8266030 w 9148762"/>
              <a:gd name="connsiteY192" fmla="*/ 1652651 h 6857999"/>
              <a:gd name="connsiteX193" fmla="*/ 8288629 w 9148762"/>
              <a:gd name="connsiteY193" fmla="*/ 1807407 h 6857999"/>
              <a:gd name="connsiteX194" fmla="*/ 8318517 w 9148762"/>
              <a:gd name="connsiteY194" fmla="*/ 1833563 h 6857999"/>
              <a:gd name="connsiteX195" fmla="*/ 8345490 w 9148762"/>
              <a:gd name="connsiteY195" fmla="*/ 1806681 h 6857999"/>
              <a:gd name="connsiteX196" fmla="*/ 8345490 w 9148762"/>
              <a:gd name="connsiteY196" fmla="*/ 1800142 h 6857999"/>
              <a:gd name="connsiteX197" fmla="*/ 8309770 w 9148762"/>
              <a:gd name="connsiteY197" fmla="*/ 1587987 h 6857999"/>
              <a:gd name="connsiteX198" fmla="*/ 8272591 w 9148762"/>
              <a:gd name="connsiteY198" fmla="*/ 1558925 h 6857999"/>
              <a:gd name="connsiteX199" fmla="*/ 8234683 w 9148762"/>
              <a:gd name="connsiteY199" fmla="*/ 1586534 h 6857999"/>
              <a:gd name="connsiteX200" fmla="*/ 8189486 w 9148762"/>
              <a:gd name="connsiteY200" fmla="*/ 1736205 h 6857999"/>
              <a:gd name="connsiteX201" fmla="*/ 8188757 w 9148762"/>
              <a:gd name="connsiteY201" fmla="*/ 1736205 h 6857999"/>
              <a:gd name="connsiteX202" fmla="*/ 8143559 w 9148762"/>
              <a:gd name="connsiteY202" fmla="*/ 1586534 h 6857999"/>
              <a:gd name="connsiteX203" fmla="*/ 8105652 w 9148762"/>
              <a:gd name="connsiteY203" fmla="*/ 1558925 h 6857999"/>
              <a:gd name="connsiteX204" fmla="*/ 7625468 w 9148762"/>
              <a:gd name="connsiteY204" fmla="*/ 1558925 h 6857999"/>
              <a:gd name="connsiteX205" fmla="*/ 7596190 w 9148762"/>
              <a:gd name="connsiteY205" fmla="*/ 1588714 h 6857999"/>
              <a:gd name="connsiteX206" fmla="*/ 7596190 w 9148762"/>
              <a:gd name="connsiteY206" fmla="*/ 1803774 h 6857999"/>
              <a:gd name="connsiteX207" fmla="*/ 7625468 w 9148762"/>
              <a:gd name="connsiteY207" fmla="*/ 1833563 h 6857999"/>
              <a:gd name="connsiteX208" fmla="*/ 7654013 w 9148762"/>
              <a:gd name="connsiteY208" fmla="*/ 1803774 h 6857999"/>
              <a:gd name="connsiteX209" fmla="*/ 7654013 w 9148762"/>
              <a:gd name="connsiteY209" fmla="*/ 1721674 h 6857999"/>
              <a:gd name="connsiteX210" fmla="*/ 7774050 w 9148762"/>
              <a:gd name="connsiteY210" fmla="*/ 1721674 h 6857999"/>
              <a:gd name="connsiteX211" fmla="*/ 7774050 w 9148762"/>
              <a:gd name="connsiteY211" fmla="*/ 1803774 h 6857999"/>
              <a:gd name="connsiteX212" fmla="*/ 7802595 w 9148762"/>
              <a:gd name="connsiteY212" fmla="*/ 1833563 h 6857999"/>
              <a:gd name="connsiteX213" fmla="*/ 7831140 w 9148762"/>
              <a:gd name="connsiteY213" fmla="*/ 1803774 h 6857999"/>
              <a:gd name="connsiteX214" fmla="*/ 7831140 w 9148762"/>
              <a:gd name="connsiteY214" fmla="*/ 1588714 h 6857999"/>
              <a:gd name="connsiteX215" fmla="*/ 7802595 w 9148762"/>
              <a:gd name="connsiteY215" fmla="*/ 1558925 h 6857999"/>
              <a:gd name="connsiteX216" fmla="*/ 7774050 w 9148762"/>
              <a:gd name="connsiteY216" fmla="*/ 1588714 h 6857999"/>
              <a:gd name="connsiteX217" fmla="*/ 7774050 w 9148762"/>
              <a:gd name="connsiteY217" fmla="*/ 1669362 h 6857999"/>
              <a:gd name="connsiteX218" fmla="*/ 7654013 w 9148762"/>
              <a:gd name="connsiteY218" fmla="*/ 1669362 h 6857999"/>
              <a:gd name="connsiteX219" fmla="*/ 7654013 w 9148762"/>
              <a:gd name="connsiteY219" fmla="*/ 1588714 h 6857999"/>
              <a:gd name="connsiteX220" fmla="*/ 7625468 w 9148762"/>
              <a:gd name="connsiteY220" fmla="*/ 1558925 h 6857999"/>
              <a:gd name="connsiteX221" fmla="*/ 8567245 w 9148762"/>
              <a:gd name="connsiteY221" fmla="*/ 1555750 h 6857999"/>
              <a:gd name="connsiteX222" fmla="*/ 8526465 w 9148762"/>
              <a:gd name="connsiteY222" fmla="*/ 1587104 h 6857999"/>
              <a:gd name="connsiteX223" fmla="*/ 8450003 w 9148762"/>
              <a:gd name="connsiteY223" fmla="*/ 1794188 h 6857999"/>
              <a:gd name="connsiteX224" fmla="*/ 8447090 w 9148762"/>
              <a:gd name="connsiteY224" fmla="*/ 1807313 h 6857999"/>
              <a:gd name="connsiteX225" fmla="*/ 8475490 w 9148762"/>
              <a:gd name="connsiteY225" fmla="*/ 1833563 h 6857999"/>
              <a:gd name="connsiteX226" fmla="*/ 8502434 w 9148762"/>
              <a:gd name="connsiteY226" fmla="*/ 1813146 h 6857999"/>
              <a:gd name="connsiteX227" fmla="*/ 8514085 w 9148762"/>
              <a:gd name="connsiteY227" fmla="*/ 1778146 h 6857999"/>
              <a:gd name="connsiteX228" fmla="*/ 8566517 w 9148762"/>
              <a:gd name="connsiteY228" fmla="*/ 1778146 h 6857999"/>
              <a:gd name="connsiteX229" fmla="*/ 8619676 w 9148762"/>
              <a:gd name="connsiteY229" fmla="*/ 1778146 h 6857999"/>
              <a:gd name="connsiteX230" fmla="*/ 8631327 w 9148762"/>
              <a:gd name="connsiteY230" fmla="*/ 1813876 h 6857999"/>
              <a:gd name="connsiteX231" fmla="*/ 8658999 w 9148762"/>
              <a:gd name="connsiteY231" fmla="*/ 1833563 h 6857999"/>
              <a:gd name="connsiteX232" fmla="*/ 8685215 w 9148762"/>
              <a:gd name="connsiteY232" fmla="*/ 1808771 h 6857999"/>
              <a:gd name="connsiteX233" fmla="*/ 8682302 w 9148762"/>
              <a:gd name="connsiteY233" fmla="*/ 1794188 h 6857999"/>
              <a:gd name="connsiteX234" fmla="*/ 8607296 w 9148762"/>
              <a:gd name="connsiteY234" fmla="*/ 1587104 h 6857999"/>
              <a:gd name="connsiteX235" fmla="*/ 8567245 w 9148762"/>
              <a:gd name="connsiteY235" fmla="*/ 1555750 h 6857999"/>
              <a:gd name="connsiteX236" fmla="*/ 7894258 w 9148762"/>
              <a:gd name="connsiteY236" fmla="*/ 1555750 h 6857999"/>
              <a:gd name="connsiteX237" fmla="*/ 7864477 w 9148762"/>
              <a:gd name="connsiteY237" fmla="*/ 1588588 h 6857999"/>
              <a:gd name="connsiteX238" fmla="*/ 7864477 w 9148762"/>
              <a:gd name="connsiteY238" fmla="*/ 1798753 h 6857999"/>
              <a:gd name="connsiteX239" fmla="*/ 7893532 w 9148762"/>
              <a:gd name="connsiteY239" fmla="*/ 1827213 h 6857999"/>
              <a:gd name="connsiteX240" fmla="*/ 7991590 w 9148762"/>
              <a:gd name="connsiteY240" fmla="*/ 1827213 h 6857999"/>
              <a:gd name="connsiteX241" fmla="*/ 8018465 w 9148762"/>
              <a:gd name="connsiteY241" fmla="*/ 1800943 h 6857999"/>
              <a:gd name="connsiteX242" fmla="*/ 7991590 w 9148762"/>
              <a:gd name="connsiteY242" fmla="*/ 1774672 h 6857999"/>
              <a:gd name="connsiteX243" fmla="*/ 7921133 w 9148762"/>
              <a:gd name="connsiteY243" fmla="*/ 1774672 h 6857999"/>
              <a:gd name="connsiteX244" fmla="*/ 7921133 w 9148762"/>
              <a:gd name="connsiteY244" fmla="*/ 1716293 h 6857999"/>
              <a:gd name="connsiteX245" fmla="*/ 7983600 w 9148762"/>
              <a:gd name="connsiteY245" fmla="*/ 1716293 h 6857999"/>
              <a:gd name="connsiteX246" fmla="*/ 8011202 w 9148762"/>
              <a:gd name="connsiteY246" fmla="*/ 1690022 h 6857999"/>
              <a:gd name="connsiteX247" fmla="*/ 7983600 w 9148762"/>
              <a:gd name="connsiteY247" fmla="*/ 1663752 h 6857999"/>
              <a:gd name="connsiteX248" fmla="*/ 7921133 w 9148762"/>
              <a:gd name="connsiteY248" fmla="*/ 1663752 h 6857999"/>
              <a:gd name="connsiteX249" fmla="*/ 7921133 w 9148762"/>
              <a:gd name="connsiteY249" fmla="*/ 1608291 h 6857999"/>
              <a:gd name="connsiteX250" fmla="*/ 7987958 w 9148762"/>
              <a:gd name="connsiteY250" fmla="*/ 1608291 h 6857999"/>
              <a:gd name="connsiteX251" fmla="*/ 8014833 w 9148762"/>
              <a:gd name="connsiteY251" fmla="*/ 1582021 h 6857999"/>
              <a:gd name="connsiteX252" fmla="*/ 7987958 w 9148762"/>
              <a:gd name="connsiteY252" fmla="*/ 1555750 h 6857999"/>
              <a:gd name="connsiteX253" fmla="*/ 7894258 w 9148762"/>
              <a:gd name="connsiteY253" fmla="*/ 1555750 h 6857999"/>
              <a:gd name="connsiteX254" fmla="*/ 7442631 w 9148762"/>
              <a:gd name="connsiteY254" fmla="*/ 1555750 h 6857999"/>
              <a:gd name="connsiteX255" fmla="*/ 7312027 w 9148762"/>
              <a:gd name="connsiteY255" fmla="*/ 1696244 h 6857999"/>
              <a:gd name="connsiteX256" fmla="*/ 7442631 w 9148762"/>
              <a:gd name="connsiteY256" fmla="*/ 1836738 h 6857999"/>
              <a:gd name="connsiteX257" fmla="*/ 7573965 w 9148762"/>
              <a:gd name="connsiteY257" fmla="*/ 1696244 h 6857999"/>
              <a:gd name="connsiteX258" fmla="*/ 7442631 w 9148762"/>
              <a:gd name="connsiteY258" fmla="*/ 1555750 h 6857999"/>
              <a:gd name="connsiteX259" fmla="*/ 7133956 w 9148762"/>
              <a:gd name="connsiteY259" fmla="*/ 1555750 h 6857999"/>
              <a:gd name="connsiteX260" fmla="*/ 7104064 w 9148762"/>
              <a:gd name="connsiteY260" fmla="*/ 1584210 h 6857999"/>
              <a:gd name="connsiteX261" fmla="*/ 7104064 w 9148762"/>
              <a:gd name="connsiteY261" fmla="*/ 1634562 h 6857999"/>
              <a:gd name="connsiteX262" fmla="*/ 7104064 w 9148762"/>
              <a:gd name="connsiteY262" fmla="*/ 1745482 h 6857999"/>
              <a:gd name="connsiteX263" fmla="*/ 7104064 w 9148762"/>
              <a:gd name="connsiteY263" fmla="*/ 1798024 h 6857999"/>
              <a:gd name="connsiteX264" fmla="*/ 7133956 w 9148762"/>
              <a:gd name="connsiteY264" fmla="*/ 1827213 h 6857999"/>
              <a:gd name="connsiteX265" fmla="*/ 7212696 w 9148762"/>
              <a:gd name="connsiteY265" fmla="*/ 1827213 h 6857999"/>
              <a:gd name="connsiteX266" fmla="*/ 7300914 w 9148762"/>
              <a:gd name="connsiteY266" fmla="*/ 1744753 h 6857999"/>
              <a:gd name="connsiteX267" fmla="*/ 7243317 w 9148762"/>
              <a:gd name="connsiteY267" fmla="*/ 1679806 h 6857999"/>
              <a:gd name="connsiteX268" fmla="*/ 7243317 w 9148762"/>
              <a:gd name="connsiteY268" fmla="*/ 1679076 h 6857999"/>
              <a:gd name="connsiteX269" fmla="*/ 7278313 w 9148762"/>
              <a:gd name="connsiteY269" fmla="*/ 1622886 h 6857999"/>
              <a:gd name="connsiteX270" fmla="*/ 7206864 w 9148762"/>
              <a:gd name="connsiteY270" fmla="*/ 1555750 h 6857999"/>
              <a:gd name="connsiteX271" fmla="*/ 7133956 w 9148762"/>
              <a:gd name="connsiteY271" fmla="*/ 1555750 h 6857999"/>
              <a:gd name="connsiteX272" fmla="*/ 6716714 w 9148762"/>
              <a:gd name="connsiteY272" fmla="*/ 1512887 h 6857999"/>
              <a:gd name="connsiteX273" fmla="*/ 6687546 w 9148762"/>
              <a:gd name="connsiteY273" fmla="*/ 1522335 h 6857999"/>
              <a:gd name="connsiteX274" fmla="*/ 6384191 w 9148762"/>
              <a:gd name="connsiteY274" fmla="*/ 1746165 h 6857999"/>
              <a:gd name="connsiteX275" fmla="*/ 6373982 w 9148762"/>
              <a:gd name="connsiteY275" fmla="*/ 1813750 h 6857999"/>
              <a:gd name="connsiteX276" fmla="*/ 6441799 w 9148762"/>
              <a:gd name="connsiteY276" fmla="*/ 1823924 h 6857999"/>
              <a:gd name="connsiteX277" fmla="*/ 6716714 w 9148762"/>
              <a:gd name="connsiteY277" fmla="*/ 1621896 h 6857999"/>
              <a:gd name="connsiteX278" fmla="*/ 6991629 w 9148762"/>
              <a:gd name="connsiteY278" fmla="*/ 1823924 h 6857999"/>
              <a:gd name="connsiteX279" fmla="*/ 7059446 w 9148762"/>
              <a:gd name="connsiteY279" fmla="*/ 1813750 h 6857999"/>
              <a:gd name="connsiteX280" fmla="*/ 7049237 w 9148762"/>
              <a:gd name="connsiteY280" fmla="*/ 1746165 h 6857999"/>
              <a:gd name="connsiteX281" fmla="*/ 6745883 w 9148762"/>
              <a:gd name="connsiteY281" fmla="*/ 1522335 h 6857999"/>
              <a:gd name="connsiteX282" fmla="*/ 6716714 w 9148762"/>
              <a:gd name="connsiteY282" fmla="*/ 1512887 h 6857999"/>
              <a:gd name="connsiteX283" fmla="*/ 5285047 w 9148762"/>
              <a:gd name="connsiteY283" fmla="*/ 960445 h 6857999"/>
              <a:gd name="connsiteX284" fmla="*/ 5195873 w 9148762"/>
              <a:gd name="connsiteY284" fmla="*/ 982928 h 6857999"/>
              <a:gd name="connsiteX285" fmla="*/ 5171893 w 9148762"/>
              <a:gd name="connsiteY285" fmla="*/ 1148810 h 6857999"/>
              <a:gd name="connsiteX286" fmla="*/ 5667471 w 9148762"/>
              <a:gd name="connsiteY286" fmla="*/ 1820328 h 6857999"/>
              <a:gd name="connsiteX287" fmla="*/ 5171893 w 9148762"/>
              <a:gd name="connsiteY287" fmla="*/ 2489848 h 6857999"/>
              <a:gd name="connsiteX288" fmla="*/ 5195873 w 9148762"/>
              <a:gd name="connsiteY288" fmla="*/ 2655729 h 6857999"/>
              <a:gd name="connsiteX289" fmla="*/ 5363730 w 9148762"/>
              <a:gd name="connsiteY289" fmla="*/ 2631746 h 6857999"/>
              <a:gd name="connsiteX290" fmla="*/ 5911264 w 9148762"/>
              <a:gd name="connsiteY290" fmla="*/ 1890278 h 6857999"/>
              <a:gd name="connsiteX291" fmla="*/ 5933245 w 9148762"/>
              <a:gd name="connsiteY291" fmla="*/ 1820328 h 6857999"/>
              <a:gd name="connsiteX292" fmla="*/ 5911264 w 9148762"/>
              <a:gd name="connsiteY292" fmla="*/ 1748379 h 6857999"/>
              <a:gd name="connsiteX293" fmla="*/ 5363730 w 9148762"/>
              <a:gd name="connsiteY293" fmla="*/ 1006911 h 6857999"/>
              <a:gd name="connsiteX294" fmla="*/ 5285047 w 9148762"/>
              <a:gd name="connsiteY294" fmla="*/ 960445 h 6857999"/>
              <a:gd name="connsiteX295" fmla="*/ 0 w 9148762"/>
              <a:gd name="connsiteY295" fmla="*/ 0 h 6857999"/>
              <a:gd name="connsiteX296" fmla="*/ 9148762 w 9148762"/>
              <a:gd name="connsiteY296" fmla="*/ 0 h 6857999"/>
              <a:gd name="connsiteX297" fmla="*/ 9148762 w 9148762"/>
              <a:gd name="connsiteY297" fmla="*/ 6857999 h 6857999"/>
              <a:gd name="connsiteX298" fmla="*/ 0 w 9148762"/>
              <a:gd name="connsiteY298" fmla="*/ 6857999 h 6857999"/>
              <a:gd name="connsiteX299" fmla="*/ 0 w 9148762"/>
              <a:gd name="connsiteY299" fmla="*/ 2680017 h 6857999"/>
              <a:gd name="connsiteX300" fmla="*/ 4740603 w 9148762"/>
              <a:gd name="connsiteY300" fmla="*/ 2680017 h 6857999"/>
              <a:gd name="connsiteX301" fmla="*/ 4908373 w 9148762"/>
              <a:gd name="connsiteY301" fmla="*/ 2680017 h 6857999"/>
              <a:gd name="connsiteX302" fmla="*/ 5000247 w 9148762"/>
              <a:gd name="connsiteY302" fmla="*/ 2632055 h 6857999"/>
              <a:gd name="connsiteX303" fmla="*/ 5599425 w 9148762"/>
              <a:gd name="connsiteY303" fmla="*/ 1820701 h 6857999"/>
              <a:gd name="connsiteX304" fmla="*/ 5000247 w 9148762"/>
              <a:gd name="connsiteY304" fmla="*/ 1007348 h 6857999"/>
              <a:gd name="connsiteX305" fmla="*/ 4894392 w 9148762"/>
              <a:gd name="connsiteY305" fmla="*/ 959386 h 6857999"/>
              <a:gd name="connsiteX306" fmla="*/ 4740603 w 9148762"/>
              <a:gd name="connsiteY306" fmla="*/ 959386 h 6857999"/>
              <a:gd name="connsiteX307" fmla="*/ 0 w 9148762"/>
              <a:gd name="connsiteY307" fmla="*/ 95938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9148762" h="6857999">
                <a:moveTo>
                  <a:pt x="7773846" y="1937093"/>
                </a:moveTo>
                <a:cubicBezTo>
                  <a:pt x="7813312" y="1937093"/>
                  <a:pt x="7813312" y="1937093"/>
                  <a:pt x="7813312" y="1937093"/>
                </a:cubicBezTo>
                <a:cubicBezTo>
                  <a:pt x="7834507" y="1937093"/>
                  <a:pt x="7849124" y="1948810"/>
                  <a:pt x="7849124" y="1970781"/>
                </a:cubicBezTo>
                <a:cubicBezTo>
                  <a:pt x="7849124" y="1992020"/>
                  <a:pt x="7834507" y="2004471"/>
                  <a:pt x="7813312" y="2004471"/>
                </a:cubicBezTo>
                <a:cubicBezTo>
                  <a:pt x="7773846" y="2004471"/>
                  <a:pt x="7773846" y="2004471"/>
                  <a:pt x="7773846" y="2004471"/>
                </a:cubicBezTo>
                <a:cubicBezTo>
                  <a:pt x="7773846" y="1968585"/>
                  <a:pt x="7773846" y="1968585"/>
                  <a:pt x="7773846" y="1968585"/>
                </a:cubicBezTo>
                <a:cubicBezTo>
                  <a:pt x="7773846" y="1937093"/>
                  <a:pt x="7773846" y="1937093"/>
                  <a:pt x="7773846" y="1937093"/>
                </a:cubicBezTo>
                <a:close/>
                <a:moveTo>
                  <a:pt x="7746074" y="1884362"/>
                </a:moveTo>
                <a:cubicBezTo>
                  <a:pt x="7727072" y="1884362"/>
                  <a:pt x="7716840" y="1895348"/>
                  <a:pt x="7716840" y="1914389"/>
                </a:cubicBezTo>
                <a:cubicBezTo>
                  <a:pt x="7716840" y="1968585"/>
                  <a:pt x="7716840" y="1968585"/>
                  <a:pt x="7716840" y="1968585"/>
                </a:cubicBezTo>
                <a:cubicBezTo>
                  <a:pt x="7716840" y="2128973"/>
                  <a:pt x="7716840" y="2128973"/>
                  <a:pt x="7716840" y="2128973"/>
                </a:cubicBezTo>
                <a:cubicBezTo>
                  <a:pt x="7716840" y="2148015"/>
                  <a:pt x="7729265" y="2159000"/>
                  <a:pt x="7745343" y="2159000"/>
                </a:cubicBezTo>
                <a:cubicBezTo>
                  <a:pt x="7762153" y="2159000"/>
                  <a:pt x="7773846" y="2148015"/>
                  <a:pt x="7773846" y="2128973"/>
                </a:cubicBezTo>
                <a:cubicBezTo>
                  <a:pt x="7773846" y="2046216"/>
                  <a:pt x="7773846" y="2046216"/>
                  <a:pt x="7773846" y="2046216"/>
                </a:cubicBezTo>
                <a:cubicBezTo>
                  <a:pt x="7774577" y="2046216"/>
                  <a:pt x="7774577" y="2046216"/>
                  <a:pt x="7774577" y="2046216"/>
                </a:cubicBezTo>
                <a:cubicBezTo>
                  <a:pt x="7859356" y="2148747"/>
                  <a:pt x="7859356" y="2148747"/>
                  <a:pt x="7859356" y="2148747"/>
                </a:cubicBezTo>
                <a:cubicBezTo>
                  <a:pt x="7865933" y="2156071"/>
                  <a:pt x="7874704" y="2159000"/>
                  <a:pt x="7882012" y="2159000"/>
                </a:cubicBezTo>
                <a:cubicBezTo>
                  <a:pt x="7898822" y="2159000"/>
                  <a:pt x="7910515" y="2144353"/>
                  <a:pt x="7910515" y="2129705"/>
                </a:cubicBezTo>
                <a:cubicBezTo>
                  <a:pt x="7910515" y="2123846"/>
                  <a:pt x="7908323" y="2117988"/>
                  <a:pt x="7902476" y="2112861"/>
                </a:cubicBezTo>
                <a:cubicBezTo>
                  <a:pt x="7837430" y="2043286"/>
                  <a:pt x="7837430" y="2043286"/>
                  <a:pt x="7837430" y="2043286"/>
                </a:cubicBezTo>
                <a:cubicBezTo>
                  <a:pt x="7876896" y="2036695"/>
                  <a:pt x="7908323" y="2012527"/>
                  <a:pt x="7908323" y="1970781"/>
                </a:cubicBezTo>
                <a:cubicBezTo>
                  <a:pt x="7908323" y="1910727"/>
                  <a:pt x="7871780" y="1884362"/>
                  <a:pt x="7813312" y="1884362"/>
                </a:cubicBezTo>
                <a:cubicBezTo>
                  <a:pt x="7746074" y="1884362"/>
                  <a:pt x="7746074" y="1884362"/>
                  <a:pt x="7746074" y="1884362"/>
                </a:cubicBezTo>
                <a:close/>
                <a:moveTo>
                  <a:pt x="7570408" y="1884362"/>
                </a:moveTo>
                <a:cubicBezTo>
                  <a:pt x="7550070" y="1884362"/>
                  <a:pt x="7540627" y="1898227"/>
                  <a:pt x="7540627" y="1917200"/>
                </a:cubicBezTo>
                <a:lnTo>
                  <a:pt x="7540627" y="2126636"/>
                </a:lnTo>
                <a:cubicBezTo>
                  <a:pt x="7540627" y="2144150"/>
                  <a:pt x="7552975" y="2155825"/>
                  <a:pt x="7569682" y="2155825"/>
                </a:cubicBezTo>
                <a:cubicBezTo>
                  <a:pt x="7569682" y="2155825"/>
                  <a:pt x="7569682" y="2155825"/>
                  <a:pt x="7667740" y="2155825"/>
                </a:cubicBezTo>
                <a:cubicBezTo>
                  <a:pt x="7685899" y="2155825"/>
                  <a:pt x="7694615" y="2141960"/>
                  <a:pt x="7694615" y="2129555"/>
                </a:cubicBezTo>
                <a:cubicBezTo>
                  <a:pt x="7694615" y="2115690"/>
                  <a:pt x="7685899" y="2103284"/>
                  <a:pt x="7667740" y="2103284"/>
                </a:cubicBezTo>
                <a:cubicBezTo>
                  <a:pt x="7667740" y="2103284"/>
                  <a:pt x="7667740" y="2103284"/>
                  <a:pt x="7597283" y="2103284"/>
                </a:cubicBezTo>
                <a:cubicBezTo>
                  <a:pt x="7597283" y="2103284"/>
                  <a:pt x="7597283" y="2103284"/>
                  <a:pt x="7597283" y="2044905"/>
                </a:cubicBezTo>
                <a:cubicBezTo>
                  <a:pt x="7597283" y="2044905"/>
                  <a:pt x="7597283" y="2044905"/>
                  <a:pt x="7659750" y="2044905"/>
                </a:cubicBezTo>
                <a:cubicBezTo>
                  <a:pt x="7677909" y="2044905"/>
                  <a:pt x="7687352" y="2031770"/>
                  <a:pt x="7687352" y="2018634"/>
                </a:cubicBezTo>
                <a:cubicBezTo>
                  <a:pt x="7687352" y="2005499"/>
                  <a:pt x="7678635" y="1992364"/>
                  <a:pt x="7659750" y="1992364"/>
                </a:cubicBezTo>
                <a:cubicBezTo>
                  <a:pt x="7659750" y="1992364"/>
                  <a:pt x="7659750" y="1992364"/>
                  <a:pt x="7597283" y="1992364"/>
                </a:cubicBezTo>
                <a:cubicBezTo>
                  <a:pt x="7597283" y="1992364"/>
                  <a:pt x="7597283" y="1992364"/>
                  <a:pt x="7597283" y="1936903"/>
                </a:cubicBezTo>
                <a:cubicBezTo>
                  <a:pt x="7597283" y="1936903"/>
                  <a:pt x="7597283" y="1936903"/>
                  <a:pt x="7664108" y="1936903"/>
                </a:cubicBezTo>
                <a:cubicBezTo>
                  <a:pt x="7682267" y="1936903"/>
                  <a:pt x="7690983" y="1923768"/>
                  <a:pt x="7690983" y="1910633"/>
                </a:cubicBezTo>
                <a:cubicBezTo>
                  <a:pt x="7690983" y="1897497"/>
                  <a:pt x="7682267" y="1884362"/>
                  <a:pt x="7664108" y="1884362"/>
                </a:cubicBezTo>
                <a:cubicBezTo>
                  <a:pt x="7664108" y="1884362"/>
                  <a:pt x="7664108" y="1884362"/>
                  <a:pt x="7570408" y="1884362"/>
                </a:cubicBezTo>
                <a:close/>
                <a:moveTo>
                  <a:pt x="7133119" y="1884362"/>
                </a:moveTo>
                <a:cubicBezTo>
                  <a:pt x="7113507" y="1884362"/>
                  <a:pt x="7104064" y="1898227"/>
                  <a:pt x="7104064" y="1917200"/>
                </a:cubicBezTo>
                <a:lnTo>
                  <a:pt x="7104064" y="2126636"/>
                </a:lnTo>
                <a:cubicBezTo>
                  <a:pt x="7104064" y="2144150"/>
                  <a:pt x="7116412" y="2155825"/>
                  <a:pt x="7133119" y="2155825"/>
                </a:cubicBezTo>
                <a:cubicBezTo>
                  <a:pt x="7133119" y="2155825"/>
                  <a:pt x="7133119" y="2155825"/>
                  <a:pt x="7231177" y="2155825"/>
                </a:cubicBezTo>
                <a:cubicBezTo>
                  <a:pt x="7248610" y="2155825"/>
                  <a:pt x="7258052" y="2141960"/>
                  <a:pt x="7258052" y="2129555"/>
                </a:cubicBezTo>
                <a:cubicBezTo>
                  <a:pt x="7258052" y="2115690"/>
                  <a:pt x="7249336" y="2103284"/>
                  <a:pt x="7231177" y="2103284"/>
                </a:cubicBezTo>
                <a:cubicBezTo>
                  <a:pt x="7231177" y="2103284"/>
                  <a:pt x="7231177" y="2103284"/>
                  <a:pt x="7160720" y="2103284"/>
                </a:cubicBezTo>
                <a:cubicBezTo>
                  <a:pt x="7160720" y="2103284"/>
                  <a:pt x="7160720" y="2103284"/>
                  <a:pt x="7160720" y="2044905"/>
                </a:cubicBezTo>
                <a:cubicBezTo>
                  <a:pt x="7160720" y="2044905"/>
                  <a:pt x="7160720" y="2044905"/>
                  <a:pt x="7223187" y="2044905"/>
                </a:cubicBezTo>
                <a:cubicBezTo>
                  <a:pt x="7241346" y="2044905"/>
                  <a:pt x="7250789" y="2031770"/>
                  <a:pt x="7250789" y="2018634"/>
                </a:cubicBezTo>
                <a:cubicBezTo>
                  <a:pt x="7250789" y="2005499"/>
                  <a:pt x="7241346" y="1992364"/>
                  <a:pt x="7223187" y="1992364"/>
                </a:cubicBezTo>
                <a:cubicBezTo>
                  <a:pt x="7223187" y="1992364"/>
                  <a:pt x="7223187" y="1992364"/>
                  <a:pt x="7160720" y="1992364"/>
                </a:cubicBezTo>
                <a:cubicBezTo>
                  <a:pt x="7160720" y="1992364"/>
                  <a:pt x="7160720" y="1992364"/>
                  <a:pt x="7160720" y="1936903"/>
                </a:cubicBezTo>
                <a:cubicBezTo>
                  <a:pt x="7160720" y="1936903"/>
                  <a:pt x="7160720" y="1936903"/>
                  <a:pt x="7227545" y="1936903"/>
                </a:cubicBezTo>
                <a:cubicBezTo>
                  <a:pt x="7244978" y="1936903"/>
                  <a:pt x="7254420" y="1923768"/>
                  <a:pt x="7254420" y="1910633"/>
                </a:cubicBezTo>
                <a:cubicBezTo>
                  <a:pt x="7254420" y="1897497"/>
                  <a:pt x="7245704" y="1884362"/>
                  <a:pt x="7227545" y="1884362"/>
                </a:cubicBezTo>
                <a:cubicBezTo>
                  <a:pt x="7227545" y="1884362"/>
                  <a:pt x="7227545" y="1884362"/>
                  <a:pt x="7133119" y="1884362"/>
                </a:cubicBezTo>
                <a:close/>
                <a:moveTo>
                  <a:pt x="8203199" y="1882775"/>
                </a:moveTo>
                <a:cubicBezTo>
                  <a:pt x="8187236" y="1882775"/>
                  <a:pt x="8175627" y="1895198"/>
                  <a:pt x="8175627" y="1910544"/>
                </a:cubicBezTo>
                <a:cubicBezTo>
                  <a:pt x="8175627" y="1916390"/>
                  <a:pt x="8177804" y="1922967"/>
                  <a:pt x="8180706" y="1927351"/>
                </a:cubicBezTo>
                <a:cubicBezTo>
                  <a:pt x="8180706" y="1927351"/>
                  <a:pt x="8180706" y="1927351"/>
                  <a:pt x="8252537" y="2028926"/>
                </a:cubicBezTo>
                <a:lnTo>
                  <a:pt x="8252537" y="2131232"/>
                </a:lnTo>
                <a:cubicBezTo>
                  <a:pt x="8252537" y="2145116"/>
                  <a:pt x="8261243" y="2159000"/>
                  <a:pt x="8280833" y="2159000"/>
                </a:cubicBezTo>
                <a:cubicBezTo>
                  <a:pt x="8301149" y="2159000"/>
                  <a:pt x="8309856" y="2145116"/>
                  <a:pt x="8309856" y="2131232"/>
                </a:cubicBezTo>
                <a:cubicBezTo>
                  <a:pt x="8309856" y="2131232"/>
                  <a:pt x="8309856" y="2131232"/>
                  <a:pt x="8309856" y="2028926"/>
                </a:cubicBezTo>
                <a:cubicBezTo>
                  <a:pt x="8309856" y="2028926"/>
                  <a:pt x="8309856" y="2028926"/>
                  <a:pt x="8380961" y="1927351"/>
                </a:cubicBezTo>
                <a:cubicBezTo>
                  <a:pt x="8384589" y="1922967"/>
                  <a:pt x="8386765" y="1916390"/>
                  <a:pt x="8386765" y="1910544"/>
                </a:cubicBezTo>
                <a:cubicBezTo>
                  <a:pt x="8386765" y="1895198"/>
                  <a:pt x="8375156" y="1882775"/>
                  <a:pt x="8359194" y="1882775"/>
                </a:cubicBezTo>
                <a:cubicBezTo>
                  <a:pt x="8349036" y="1882775"/>
                  <a:pt x="8340329" y="1886429"/>
                  <a:pt x="8335976" y="1893736"/>
                </a:cubicBezTo>
                <a:cubicBezTo>
                  <a:pt x="8335976" y="1893736"/>
                  <a:pt x="8335976" y="1893736"/>
                  <a:pt x="8280833" y="1973389"/>
                </a:cubicBezTo>
                <a:cubicBezTo>
                  <a:pt x="8280833" y="1973389"/>
                  <a:pt x="8280833" y="1973389"/>
                  <a:pt x="8226416" y="1893736"/>
                </a:cubicBezTo>
                <a:cubicBezTo>
                  <a:pt x="8221338" y="1886429"/>
                  <a:pt x="8212631" y="1882775"/>
                  <a:pt x="8203199" y="1882775"/>
                </a:cubicBezTo>
                <a:close/>
                <a:moveTo>
                  <a:pt x="7305617" y="1882775"/>
                </a:moveTo>
                <a:cubicBezTo>
                  <a:pt x="7289532" y="1882775"/>
                  <a:pt x="7277102" y="1893006"/>
                  <a:pt x="7277102" y="1912005"/>
                </a:cubicBezTo>
                <a:lnTo>
                  <a:pt x="7277102" y="2129039"/>
                </a:lnTo>
                <a:cubicBezTo>
                  <a:pt x="7277102" y="2148039"/>
                  <a:pt x="7289532" y="2159000"/>
                  <a:pt x="7305617" y="2159000"/>
                </a:cubicBezTo>
                <a:cubicBezTo>
                  <a:pt x="7322434" y="2159000"/>
                  <a:pt x="7334863" y="2148039"/>
                  <a:pt x="7334863" y="2129039"/>
                </a:cubicBezTo>
                <a:cubicBezTo>
                  <a:pt x="7334863" y="2129039"/>
                  <a:pt x="7334863" y="2129039"/>
                  <a:pt x="7334863" y="1986542"/>
                </a:cubicBezTo>
                <a:cubicBezTo>
                  <a:pt x="7334863" y="1986542"/>
                  <a:pt x="7334863" y="1986542"/>
                  <a:pt x="7335594" y="1986542"/>
                </a:cubicBezTo>
                <a:cubicBezTo>
                  <a:pt x="7335594" y="1986542"/>
                  <a:pt x="7335594" y="1986542"/>
                  <a:pt x="7456234" y="2146577"/>
                </a:cubicBezTo>
                <a:cubicBezTo>
                  <a:pt x="7461352" y="2153154"/>
                  <a:pt x="7473051" y="2159000"/>
                  <a:pt x="7480362" y="2159000"/>
                </a:cubicBezTo>
                <a:cubicBezTo>
                  <a:pt x="7497179" y="2159000"/>
                  <a:pt x="7508877" y="2148039"/>
                  <a:pt x="7508877" y="2129039"/>
                </a:cubicBezTo>
                <a:cubicBezTo>
                  <a:pt x="7508877" y="2129039"/>
                  <a:pt x="7508877" y="2129039"/>
                  <a:pt x="7508877" y="1912005"/>
                </a:cubicBezTo>
                <a:cubicBezTo>
                  <a:pt x="7508877" y="1893006"/>
                  <a:pt x="7497179" y="1882775"/>
                  <a:pt x="7480362" y="1882775"/>
                </a:cubicBezTo>
                <a:cubicBezTo>
                  <a:pt x="7464277" y="1882775"/>
                  <a:pt x="7451847" y="1893006"/>
                  <a:pt x="7451847" y="1912005"/>
                </a:cubicBezTo>
                <a:cubicBezTo>
                  <a:pt x="7451847" y="1912005"/>
                  <a:pt x="7451847" y="1912005"/>
                  <a:pt x="7451847" y="2056695"/>
                </a:cubicBezTo>
                <a:cubicBezTo>
                  <a:pt x="7451847" y="2056695"/>
                  <a:pt x="7451847" y="2056695"/>
                  <a:pt x="7451116" y="2056695"/>
                </a:cubicBezTo>
                <a:cubicBezTo>
                  <a:pt x="7451116" y="2056695"/>
                  <a:pt x="7451116" y="2056695"/>
                  <a:pt x="7329745" y="1895198"/>
                </a:cubicBezTo>
                <a:cubicBezTo>
                  <a:pt x="7325358" y="1887890"/>
                  <a:pt x="7312929" y="1882775"/>
                  <a:pt x="7305617" y="1882775"/>
                </a:cubicBezTo>
                <a:close/>
                <a:moveTo>
                  <a:pt x="8048355" y="1881187"/>
                </a:moveTo>
                <a:cubicBezTo>
                  <a:pt x="7971429" y="1881187"/>
                  <a:pt x="7918452" y="1941578"/>
                  <a:pt x="7918452" y="2020887"/>
                </a:cubicBezTo>
                <a:cubicBezTo>
                  <a:pt x="7918452" y="2099468"/>
                  <a:pt x="7971429" y="2160587"/>
                  <a:pt x="8048355" y="2160587"/>
                </a:cubicBezTo>
                <a:cubicBezTo>
                  <a:pt x="8124555" y="2160587"/>
                  <a:pt x="8172452" y="2105289"/>
                  <a:pt x="8172452" y="2031801"/>
                </a:cubicBezTo>
                <a:cubicBezTo>
                  <a:pt x="8172452" y="2007790"/>
                  <a:pt x="8163018" y="1995421"/>
                  <a:pt x="8139069" y="1995421"/>
                </a:cubicBezTo>
                <a:lnTo>
                  <a:pt x="8074481" y="1995421"/>
                </a:lnTo>
                <a:cubicBezTo>
                  <a:pt x="8059967" y="1995421"/>
                  <a:pt x="8047629" y="2005607"/>
                  <a:pt x="8047629" y="2021615"/>
                </a:cubicBezTo>
                <a:cubicBezTo>
                  <a:pt x="8047629" y="2036894"/>
                  <a:pt x="8058515" y="2047809"/>
                  <a:pt x="8074481" y="2047809"/>
                </a:cubicBezTo>
                <a:cubicBezTo>
                  <a:pt x="8074481" y="2047809"/>
                  <a:pt x="8074481" y="2047809"/>
                  <a:pt x="8112944" y="2047809"/>
                </a:cubicBezTo>
                <a:cubicBezTo>
                  <a:pt x="8112944" y="2091465"/>
                  <a:pt x="8078835" y="2108200"/>
                  <a:pt x="8048355" y="2108200"/>
                </a:cubicBezTo>
                <a:cubicBezTo>
                  <a:pt x="8000458" y="2108200"/>
                  <a:pt x="7977235" y="2066726"/>
                  <a:pt x="7977235" y="2020887"/>
                </a:cubicBezTo>
                <a:cubicBezTo>
                  <a:pt x="7977235" y="1975048"/>
                  <a:pt x="8001184" y="1933575"/>
                  <a:pt x="8048355" y="1933575"/>
                </a:cubicBezTo>
                <a:cubicBezTo>
                  <a:pt x="8098429" y="1933575"/>
                  <a:pt x="8103509" y="1961224"/>
                  <a:pt x="8129635" y="1961224"/>
                </a:cubicBezTo>
                <a:cubicBezTo>
                  <a:pt x="8142698" y="1961224"/>
                  <a:pt x="8152858" y="1951037"/>
                  <a:pt x="8152858" y="1934302"/>
                </a:cubicBezTo>
                <a:cubicBezTo>
                  <a:pt x="8152858" y="1908109"/>
                  <a:pt x="8105687" y="1881187"/>
                  <a:pt x="8048355" y="1881187"/>
                </a:cubicBezTo>
                <a:close/>
                <a:moveTo>
                  <a:pt x="7160932" y="1713374"/>
                </a:moveTo>
                <a:cubicBezTo>
                  <a:pt x="7201031" y="1713374"/>
                  <a:pt x="7201031" y="1713374"/>
                  <a:pt x="7201031" y="1713374"/>
                </a:cubicBezTo>
                <a:cubicBezTo>
                  <a:pt x="7228007" y="1713374"/>
                  <a:pt x="7241859" y="1725779"/>
                  <a:pt x="7241859" y="1743293"/>
                </a:cubicBezTo>
                <a:cubicBezTo>
                  <a:pt x="7241859" y="1765185"/>
                  <a:pt x="7226549" y="1776861"/>
                  <a:pt x="7206135" y="1776861"/>
                </a:cubicBezTo>
                <a:cubicBezTo>
                  <a:pt x="7160932" y="1776861"/>
                  <a:pt x="7160932" y="1776861"/>
                  <a:pt x="7160932" y="1776861"/>
                </a:cubicBezTo>
                <a:cubicBezTo>
                  <a:pt x="7160932" y="1745482"/>
                  <a:pt x="7160932" y="1745482"/>
                  <a:pt x="7160932" y="1745482"/>
                </a:cubicBezTo>
                <a:cubicBezTo>
                  <a:pt x="7160932" y="1713374"/>
                  <a:pt x="7160932" y="1713374"/>
                  <a:pt x="7160932" y="1713374"/>
                </a:cubicBezTo>
                <a:close/>
                <a:moveTo>
                  <a:pt x="6716715" y="1708150"/>
                </a:moveTo>
                <a:lnTo>
                  <a:pt x="6694490" y="1785938"/>
                </a:lnTo>
                <a:lnTo>
                  <a:pt x="6650040" y="1717675"/>
                </a:lnTo>
                <a:lnTo>
                  <a:pt x="6653215" y="1800225"/>
                </a:lnTo>
                <a:lnTo>
                  <a:pt x="6589715" y="1747838"/>
                </a:lnTo>
                <a:lnTo>
                  <a:pt x="6616702" y="1824038"/>
                </a:lnTo>
                <a:lnTo>
                  <a:pt x="6542090" y="1792288"/>
                </a:lnTo>
                <a:lnTo>
                  <a:pt x="6588127" y="1858963"/>
                </a:lnTo>
                <a:lnTo>
                  <a:pt x="6508752" y="1851025"/>
                </a:lnTo>
                <a:lnTo>
                  <a:pt x="6572252" y="1900238"/>
                </a:lnTo>
                <a:lnTo>
                  <a:pt x="6492877" y="1916113"/>
                </a:lnTo>
                <a:lnTo>
                  <a:pt x="6569077" y="1944688"/>
                </a:lnTo>
                <a:lnTo>
                  <a:pt x="6497640" y="1982788"/>
                </a:lnTo>
                <a:lnTo>
                  <a:pt x="6578602" y="1987550"/>
                </a:lnTo>
                <a:lnTo>
                  <a:pt x="6523040" y="2046288"/>
                </a:lnTo>
                <a:lnTo>
                  <a:pt x="6602415" y="2025650"/>
                </a:lnTo>
                <a:lnTo>
                  <a:pt x="6564315" y="2098675"/>
                </a:lnTo>
                <a:lnTo>
                  <a:pt x="6634165" y="2055813"/>
                </a:lnTo>
                <a:lnTo>
                  <a:pt x="6619877" y="2135188"/>
                </a:lnTo>
                <a:lnTo>
                  <a:pt x="6673852" y="2074863"/>
                </a:lnTo>
                <a:lnTo>
                  <a:pt x="6684965" y="2155825"/>
                </a:lnTo>
                <a:lnTo>
                  <a:pt x="6716715" y="2081213"/>
                </a:lnTo>
                <a:lnTo>
                  <a:pt x="6751640" y="2155825"/>
                </a:lnTo>
                <a:lnTo>
                  <a:pt x="6761165" y="2074863"/>
                </a:lnTo>
                <a:lnTo>
                  <a:pt x="6815140" y="2135188"/>
                </a:lnTo>
                <a:lnTo>
                  <a:pt x="6800853" y="2055813"/>
                </a:lnTo>
                <a:lnTo>
                  <a:pt x="6870703" y="2098675"/>
                </a:lnTo>
                <a:lnTo>
                  <a:pt x="6834190" y="2025650"/>
                </a:lnTo>
                <a:lnTo>
                  <a:pt x="6911978" y="2044700"/>
                </a:lnTo>
                <a:lnTo>
                  <a:pt x="6854828" y="1987550"/>
                </a:lnTo>
                <a:lnTo>
                  <a:pt x="6935790" y="1982788"/>
                </a:lnTo>
                <a:lnTo>
                  <a:pt x="6865940" y="1944688"/>
                </a:lnTo>
                <a:lnTo>
                  <a:pt x="6942140" y="1916113"/>
                </a:lnTo>
                <a:lnTo>
                  <a:pt x="6862765" y="1900238"/>
                </a:lnTo>
                <a:lnTo>
                  <a:pt x="6926265" y="1851025"/>
                </a:lnTo>
                <a:lnTo>
                  <a:pt x="6845303" y="1858963"/>
                </a:lnTo>
                <a:lnTo>
                  <a:pt x="6892928" y="1792288"/>
                </a:lnTo>
                <a:lnTo>
                  <a:pt x="6818315" y="1824038"/>
                </a:lnTo>
                <a:lnTo>
                  <a:pt x="6843715" y="1746250"/>
                </a:lnTo>
                <a:lnTo>
                  <a:pt x="6781803" y="1800225"/>
                </a:lnTo>
                <a:lnTo>
                  <a:pt x="6783390" y="1717675"/>
                </a:lnTo>
                <a:lnTo>
                  <a:pt x="6738940" y="1785938"/>
                </a:lnTo>
                <a:close/>
                <a:moveTo>
                  <a:pt x="8566517" y="1614813"/>
                </a:moveTo>
                <a:cubicBezTo>
                  <a:pt x="8567245" y="1614813"/>
                  <a:pt x="8567245" y="1614813"/>
                  <a:pt x="8567245" y="1614813"/>
                </a:cubicBezTo>
                <a:cubicBezTo>
                  <a:pt x="8602927" y="1725646"/>
                  <a:pt x="8602927" y="1725646"/>
                  <a:pt x="8602927" y="1725646"/>
                </a:cubicBezTo>
                <a:cubicBezTo>
                  <a:pt x="8566517" y="1725646"/>
                  <a:pt x="8566517" y="1725646"/>
                  <a:pt x="8566517" y="1725646"/>
                </a:cubicBezTo>
                <a:cubicBezTo>
                  <a:pt x="8530106" y="1725646"/>
                  <a:pt x="8530106" y="1725646"/>
                  <a:pt x="8530106" y="1725646"/>
                </a:cubicBezTo>
                <a:cubicBezTo>
                  <a:pt x="8566517" y="1614813"/>
                  <a:pt x="8566517" y="1614813"/>
                  <a:pt x="8566517" y="1614813"/>
                </a:cubicBezTo>
                <a:close/>
                <a:moveTo>
                  <a:pt x="7442631" y="1608435"/>
                </a:moveTo>
                <a:cubicBezTo>
                  <a:pt x="7490787" y="1608435"/>
                  <a:pt x="7514865" y="1650145"/>
                  <a:pt x="7514865" y="1696244"/>
                </a:cubicBezTo>
                <a:cubicBezTo>
                  <a:pt x="7514865" y="1743076"/>
                  <a:pt x="7491517" y="1784053"/>
                  <a:pt x="7442631" y="1784053"/>
                </a:cubicBezTo>
                <a:cubicBezTo>
                  <a:pt x="7394476" y="1784053"/>
                  <a:pt x="7371127" y="1743076"/>
                  <a:pt x="7371127" y="1696244"/>
                </a:cubicBezTo>
                <a:cubicBezTo>
                  <a:pt x="7371127" y="1650145"/>
                  <a:pt x="7395205" y="1608435"/>
                  <a:pt x="7442631" y="1608435"/>
                </a:cubicBezTo>
                <a:close/>
                <a:moveTo>
                  <a:pt x="7160932" y="1606102"/>
                </a:moveTo>
                <a:cubicBezTo>
                  <a:pt x="7190824" y="1606102"/>
                  <a:pt x="7190824" y="1606102"/>
                  <a:pt x="7190824" y="1606102"/>
                </a:cubicBezTo>
                <a:cubicBezTo>
                  <a:pt x="7207593" y="1606102"/>
                  <a:pt x="7221445" y="1614859"/>
                  <a:pt x="7221445" y="1633103"/>
                </a:cubicBezTo>
                <a:cubicBezTo>
                  <a:pt x="7221445" y="1652076"/>
                  <a:pt x="7209051" y="1663022"/>
                  <a:pt x="7190824" y="1663022"/>
                </a:cubicBezTo>
                <a:cubicBezTo>
                  <a:pt x="7160932" y="1663022"/>
                  <a:pt x="7160932" y="1663022"/>
                  <a:pt x="7160932" y="1663022"/>
                </a:cubicBezTo>
                <a:cubicBezTo>
                  <a:pt x="7160932" y="1634562"/>
                  <a:pt x="7160932" y="1634562"/>
                  <a:pt x="7160932" y="1634562"/>
                </a:cubicBezTo>
                <a:cubicBezTo>
                  <a:pt x="7160932" y="1606102"/>
                  <a:pt x="7160932" y="1606102"/>
                  <a:pt x="7160932" y="1606102"/>
                </a:cubicBezTo>
                <a:close/>
                <a:moveTo>
                  <a:pt x="8400690" y="1558925"/>
                </a:moveTo>
                <a:cubicBezTo>
                  <a:pt x="8384775" y="1558925"/>
                  <a:pt x="8372477" y="1569824"/>
                  <a:pt x="8372477" y="1588714"/>
                </a:cubicBezTo>
                <a:lnTo>
                  <a:pt x="8372477" y="1803774"/>
                </a:lnTo>
                <a:cubicBezTo>
                  <a:pt x="8372477" y="1823391"/>
                  <a:pt x="8384775" y="1833563"/>
                  <a:pt x="8400690" y="1833563"/>
                </a:cubicBezTo>
                <a:cubicBezTo>
                  <a:pt x="8417329" y="1833563"/>
                  <a:pt x="8429627" y="1823391"/>
                  <a:pt x="8429627" y="1803774"/>
                </a:cubicBezTo>
                <a:cubicBezTo>
                  <a:pt x="8429627" y="1803774"/>
                  <a:pt x="8429627" y="1803774"/>
                  <a:pt x="8429627" y="1588714"/>
                </a:cubicBezTo>
                <a:cubicBezTo>
                  <a:pt x="8429627" y="1569824"/>
                  <a:pt x="8417329" y="1558925"/>
                  <a:pt x="8400690" y="1558925"/>
                </a:cubicBezTo>
                <a:close/>
                <a:moveTo>
                  <a:pt x="8105652" y="1558925"/>
                </a:moveTo>
                <a:cubicBezTo>
                  <a:pt x="8085240" y="1558925"/>
                  <a:pt x="8070660" y="1574183"/>
                  <a:pt x="8068473" y="1587987"/>
                </a:cubicBezTo>
                <a:lnTo>
                  <a:pt x="8032752" y="1800142"/>
                </a:lnTo>
                <a:cubicBezTo>
                  <a:pt x="8032752" y="1802321"/>
                  <a:pt x="8032752" y="1804501"/>
                  <a:pt x="8032752" y="1806681"/>
                </a:cubicBezTo>
                <a:cubicBezTo>
                  <a:pt x="8032752" y="1823391"/>
                  <a:pt x="8045145" y="1833563"/>
                  <a:pt x="8059725" y="1833563"/>
                </a:cubicBezTo>
                <a:cubicBezTo>
                  <a:pt x="8079408" y="1833563"/>
                  <a:pt x="8087427" y="1824845"/>
                  <a:pt x="8089614" y="1807407"/>
                </a:cubicBezTo>
                <a:cubicBezTo>
                  <a:pt x="8089614" y="1807407"/>
                  <a:pt x="8089614" y="1807407"/>
                  <a:pt x="8112212" y="1652651"/>
                </a:cubicBezTo>
                <a:cubicBezTo>
                  <a:pt x="8112212" y="1652651"/>
                  <a:pt x="8112212" y="1652651"/>
                  <a:pt x="8112941" y="1652651"/>
                </a:cubicBezTo>
                <a:cubicBezTo>
                  <a:pt x="8112941" y="1652651"/>
                  <a:pt x="8112941" y="1652651"/>
                  <a:pt x="8158868" y="1811767"/>
                </a:cubicBezTo>
                <a:cubicBezTo>
                  <a:pt x="8161055" y="1820485"/>
                  <a:pt x="8168345" y="1833563"/>
                  <a:pt x="8189486" y="1833563"/>
                </a:cubicBezTo>
                <a:cubicBezTo>
                  <a:pt x="8209898" y="1833563"/>
                  <a:pt x="8217187" y="1820485"/>
                  <a:pt x="8219374" y="1811767"/>
                </a:cubicBezTo>
                <a:cubicBezTo>
                  <a:pt x="8219374" y="1811767"/>
                  <a:pt x="8219374" y="1811767"/>
                  <a:pt x="8265301" y="1652651"/>
                </a:cubicBezTo>
                <a:cubicBezTo>
                  <a:pt x="8265301" y="1652651"/>
                  <a:pt x="8265301" y="1652651"/>
                  <a:pt x="8266030" y="1652651"/>
                </a:cubicBezTo>
                <a:cubicBezTo>
                  <a:pt x="8266030" y="1652651"/>
                  <a:pt x="8266030" y="1652651"/>
                  <a:pt x="8288629" y="1807407"/>
                </a:cubicBezTo>
                <a:cubicBezTo>
                  <a:pt x="8290816" y="1824845"/>
                  <a:pt x="8298835" y="1833563"/>
                  <a:pt x="8318517" y="1833563"/>
                </a:cubicBezTo>
                <a:cubicBezTo>
                  <a:pt x="8333097" y="1833563"/>
                  <a:pt x="8345490" y="1823391"/>
                  <a:pt x="8345490" y="1806681"/>
                </a:cubicBezTo>
                <a:cubicBezTo>
                  <a:pt x="8345490" y="1804501"/>
                  <a:pt x="8345490" y="1802321"/>
                  <a:pt x="8345490" y="1800142"/>
                </a:cubicBezTo>
                <a:cubicBezTo>
                  <a:pt x="8345490" y="1800142"/>
                  <a:pt x="8345490" y="1800142"/>
                  <a:pt x="8309770" y="1587987"/>
                </a:cubicBezTo>
                <a:cubicBezTo>
                  <a:pt x="8307583" y="1574183"/>
                  <a:pt x="8293003" y="1558925"/>
                  <a:pt x="8272591" y="1558925"/>
                </a:cubicBezTo>
                <a:cubicBezTo>
                  <a:pt x="8253637" y="1558925"/>
                  <a:pt x="8238328" y="1572730"/>
                  <a:pt x="8234683" y="1586534"/>
                </a:cubicBezTo>
                <a:cubicBezTo>
                  <a:pt x="8234683" y="1586534"/>
                  <a:pt x="8234683" y="1586534"/>
                  <a:pt x="8189486" y="1736205"/>
                </a:cubicBezTo>
                <a:cubicBezTo>
                  <a:pt x="8189486" y="1736205"/>
                  <a:pt x="8189486" y="1736205"/>
                  <a:pt x="8188757" y="1736205"/>
                </a:cubicBezTo>
                <a:cubicBezTo>
                  <a:pt x="8188757" y="1736205"/>
                  <a:pt x="8188757" y="1736205"/>
                  <a:pt x="8143559" y="1586534"/>
                </a:cubicBezTo>
                <a:cubicBezTo>
                  <a:pt x="8139914" y="1572730"/>
                  <a:pt x="8124605" y="1558925"/>
                  <a:pt x="8105652" y="1558925"/>
                </a:cubicBezTo>
                <a:close/>
                <a:moveTo>
                  <a:pt x="7625468" y="1558925"/>
                </a:moveTo>
                <a:cubicBezTo>
                  <a:pt x="7608633" y="1558925"/>
                  <a:pt x="7596190" y="1569824"/>
                  <a:pt x="7596190" y="1588714"/>
                </a:cubicBezTo>
                <a:lnTo>
                  <a:pt x="7596190" y="1803774"/>
                </a:lnTo>
                <a:cubicBezTo>
                  <a:pt x="7596190" y="1823391"/>
                  <a:pt x="7608633" y="1833563"/>
                  <a:pt x="7625468" y="1833563"/>
                </a:cubicBezTo>
                <a:cubicBezTo>
                  <a:pt x="7641570" y="1833563"/>
                  <a:pt x="7654013" y="1823391"/>
                  <a:pt x="7654013" y="1803774"/>
                </a:cubicBezTo>
                <a:cubicBezTo>
                  <a:pt x="7654013" y="1803774"/>
                  <a:pt x="7654013" y="1803774"/>
                  <a:pt x="7654013" y="1721674"/>
                </a:cubicBezTo>
                <a:cubicBezTo>
                  <a:pt x="7654013" y="1721674"/>
                  <a:pt x="7654013" y="1721674"/>
                  <a:pt x="7774050" y="1721674"/>
                </a:cubicBezTo>
                <a:cubicBezTo>
                  <a:pt x="7774050" y="1721674"/>
                  <a:pt x="7774050" y="1721674"/>
                  <a:pt x="7774050" y="1803774"/>
                </a:cubicBezTo>
                <a:cubicBezTo>
                  <a:pt x="7774050" y="1823391"/>
                  <a:pt x="7785760" y="1833563"/>
                  <a:pt x="7802595" y="1833563"/>
                </a:cubicBezTo>
                <a:cubicBezTo>
                  <a:pt x="7818697" y="1833563"/>
                  <a:pt x="7831140" y="1823391"/>
                  <a:pt x="7831140" y="1803774"/>
                </a:cubicBezTo>
                <a:cubicBezTo>
                  <a:pt x="7831140" y="1803774"/>
                  <a:pt x="7831140" y="1803774"/>
                  <a:pt x="7831140" y="1588714"/>
                </a:cubicBezTo>
                <a:cubicBezTo>
                  <a:pt x="7831140" y="1569824"/>
                  <a:pt x="7818697" y="1558925"/>
                  <a:pt x="7802595" y="1558925"/>
                </a:cubicBezTo>
                <a:cubicBezTo>
                  <a:pt x="7785760" y="1558925"/>
                  <a:pt x="7774050" y="1569824"/>
                  <a:pt x="7774050" y="1588714"/>
                </a:cubicBezTo>
                <a:cubicBezTo>
                  <a:pt x="7774050" y="1588714"/>
                  <a:pt x="7774050" y="1588714"/>
                  <a:pt x="7774050" y="1669362"/>
                </a:cubicBezTo>
                <a:cubicBezTo>
                  <a:pt x="7774050" y="1669362"/>
                  <a:pt x="7774050" y="1669362"/>
                  <a:pt x="7654013" y="1669362"/>
                </a:cubicBezTo>
                <a:cubicBezTo>
                  <a:pt x="7654013" y="1669362"/>
                  <a:pt x="7654013" y="1669362"/>
                  <a:pt x="7654013" y="1588714"/>
                </a:cubicBezTo>
                <a:cubicBezTo>
                  <a:pt x="7654013" y="1569824"/>
                  <a:pt x="7641570" y="1558925"/>
                  <a:pt x="7625468" y="1558925"/>
                </a:cubicBezTo>
                <a:close/>
                <a:moveTo>
                  <a:pt x="8567245" y="1555750"/>
                </a:moveTo>
                <a:cubicBezTo>
                  <a:pt x="8547583" y="1555750"/>
                  <a:pt x="8533019" y="1569604"/>
                  <a:pt x="8526465" y="1587104"/>
                </a:cubicBezTo>
                <a:cubicBezTo>
                  <a:pt x="8450003" y="1794188"/>
                  <a:pt x="8450003" y="1794188"/>
                  <a:pt x="8450003" y="1794188"/>
                </a:cubicBezTo>
                <a:cubicBezTo>
                  <a:pt x="8449275" y="1796376"/>
                  <a:pt x="8447090" y="1800751"/>
                  <a:pt x="8447090" y="1807313"/>
                </a:cubicBezTo>
                <a:cubicBezTo>
                  <a:pt x="8447090" y="1822626"/>
                  <a:pt x="8460198" y="1833563"/>
                  <a:pt x="8475490" y="1833563"/>
                </a:cubicBezTo>
                <a:cubicBezTo>
                  <a:pt x="8490783" y="1833563"/>
                  <a:pt x="8498793" y="1825542"/>
                  <a:pt x="8502434" y="1813146"/>
                </a:cubicBezTo>
                <a:cubicBezTo>
                  <a:pt x="8514085" y="1778146"/>
                  <a:pt x="8514085" y="1778146"/>
                  <a:pt x="8514085" y="1778146"/>
                </a:cubicBezTo>
                <a:cubicBezTo>
                  <a:pt x="8566517" y="1778146"/>
                  <a:pt x="8566517" y="1778146"/>
                  <a:pt x="8566517" y="1778146"/>
                </a:cubicBezTo>
                <a:cubicBezTo>
                  <a:pt x="8619676" y="1778146"/>
                  <a:pt x="8619676" y="1778146"/>
                  <a:pt x="8619676" y="1778146"/>
                </a:cubicBezTo>
                <a:cubicBezTo>
                  <a:pt x="8631327" y="1813876"/>
                  <a:pt x="8631327" y="1813876"/>
                  <a:pt x="8631327" y="1813876"/>
                </a:cubicBezTo>
                <a:cubicBezTo>
                  <a:pt x="8634968" y="1825542"/>
                  <a:pt x="8642979" y="1833563"/>
                  <a:pt x="8658999" y="1833563"/>
                </a:cubicBezTo>
                <a:cubicBezTo>
                  <a:pt x="8672835" y="1833563"/>
                  <a:pt x="8685215" y="1823355"/>
                  <a:pt x="8685215" y="1808771"/>
                </a:cubicBezTo>
                <a:cubicBezTo>
                  <a:pt x="8685215" y="1805855"/>
                  <a:pt x="8684487" y="1800751"/>
                  <a:pt x="8682302" y="1794188"/>
                </a:cubicBezTo>
                <a:cubicBezTo>
                  <a:pt x="8607296" y="1587104"/>
                  <a:pt x="8607296" y="1587104"/>
                  <a:pt x="8607296" y="1587104"/>
                </a:cubicBezTo>
                <a:cubicBezTo>
                  <a:pt x="8601471" y="1568875"/>
                  <a:pt x="8586907" y="1555750"/>
                  <a:pt x="8567245" y="1555750"/>
                </a:cubicBezTo>
                <a:close/>
                <a:moveTo>
                  <a:pt x="7894258" y="1555750"/>
                </a:moveTo>
                <a:cubicBezTo>
                  <a:pt x="7873920" y="1555750"/>
                  <a:pt x="7864477" y="1569615"/>
                  <a:pt x="7864477" y="1588588"/>
                </a:cubicBezTo>
                <a:lnTo>
                  <a:pt x="7864477" y="1798753"/>
                </a:lnTo>
                <a:cubicBezTo>
                  <a:pt x="7864477" y="1815537"/>
                  <a:pt x="7876825" y="1827213"/>
                  <a:pt x="7893532" y="1827213"/>
                </a:cubicBezTo>
                <a:cubicBezTo>
                  <a:pt x="7893532" y="1827213"/>
                  <a:pt x="7893532" y="1827213"/>
                  <a:pt x="7991590" y="1827213"/>
                </a:cubicBezTo>
                <a:cubicBezTo>
                  <a:pt x="8009749" y="1827213"/>
                  <a:pt x="8018465" y="1814078"/>
                  <a:pt x="8018465" y="1800943"/>
                </a:cubicBezTo>
                <a:cubicBezTo>
                  <a:pt x="8018465" y="1787807"/>
                  <a:pt x="8009749" y="1774672"/>
                  <a:pt x="7991590" y="1774672"/>
                </a:cubicBezTo>
                <a:cubicBezTo>
                  <a:pt x="7991590" y="1774672"/>
                  <a:pt x="7991590" y="1774672"/>
                  <a:pt x="7921133" y="1774672"/>
                </a:cubicBezTo>
                <a:cubicBezTo>
                  <a:pt x="7921133" y="1774672"/>
                  <a:pt x="7921133" y="1774672"/>
                  <a:pt x="7921133" y="1716293"/>
                </a:cubicBezTo>
                <a:cubicBezTo>
                  <a:pt x="7921133" y="1716293"/>
                  <a:pt x="7921133" y="1716293"/>
                  <a:pt x="7983600" y="1716293"/>
                </a:cubicBezTo>
                <a:cubicBezTo>
                  <a:pt x="8001759" y="1716293"/>
                  <a:pt x="8011202" y="1703158"/>
                  <a:pt x="8011202" y="1690022"/>
                </a:cubicBezTo>
                <a:cubicBezTo>
                  <a:pt x="8011202" y="1676887"/>
                  <a:pt x="8002485" y="1663752"/>
                  <a:pt x="7983600" y="1663752"/>
                </a:cubicBezTo>
                <a:cubicBezTo>
                  <a:pt x="7983600" y="1663752"/>
                  <a:pt x="7983600" y="1663752"/>
                  <a:pt x="7921133" y="1663752"/>
                </a:cubicBezTo>
                <a:cubicBezTo>
                  <a:pt x="7921133" y="1663752"/>
                  <a:pt x="7921133" y="1663752"/>
                  <a:pt x="7921133" y="1608291"/>
                </a:cubicBezTo>
                <a:cubicBezTo>
                  <a:pt x="7921133" y="1608291"/>
                  <a:pt x="7921133" y="1608291"/>
                  <a:pt x="7987958" y="1608291"/>
                </a:cubicBezTo>
                <a:cubicBezTo>
                  <a:pt x="8006117" y="1608291"/>
                  <a:pt x="8014833" y="1595156"/>
                  <a:pt x="8014833" y="1582021"/>
                </a:cubicBezTo>
                <a:cubicBezTo>
                  <a:pt x="8014833" y="1568885"/>
                  <a:pt x="8006117" y="1555750"/>
                  <a:pt x="7987958" y="1555750"/>
                </a:cubicBezTo>
                <a:cubicBezTo>
                  <a:pt x="7987958" y="1555750"/>
                  <a:pt x="7987958" y="1555750"/>
                  <a:pt x="7894258" y="1555750"/>
                </a:cubicBezTo>
                <a:close/>
                <a:moveTo>
                  <a:pt x="7442631" y="1555750"/>
                </a:moveTo>
                <a:cubicBezTo>
                  <a:pt x="7365290" y="1555750"/>
                  <a:pt x="7312027" y="1616485"/>
                  <a:pt x="7312027" y="1696244"/>
                </a:cubicBezTo>
                <a:cubicBezTo>
                  <a:pt x="7312027" y="1775272"/>
                  <a:pt x="7365290" y="1836738"/>
                  <a:pt x="7442631" y="1836738"/>
                </a:cubicBezTo>
                <a:cubicBezTo>
                  <a:pt x="7520702" y="1836738"/>
                  <a:pt x="7573965" y="1775272"/>
                  <a:pt x="7573965" y="1696244"/>
                </a:cubicBezTo>
                <a:cubicBezTo>
                  <a:pt x="7573965" y="1618680"/>
                  <a:pt x="7519243" y="1555750"/>
                  <a:pt x="7442631" y="1555750"/>
                </a:cubicBezTo>
                <a:close/>
                <a:moveTo>
                  <a:pt x="7133956" y="1555750"/>
                </a:moveTo>
                <a:cubicBezTo>
                  <a:pt x="7116459" y="1555750"/>
                  <a:pt x="7104064" y="1565967"/>
                  <a:pt x="7104064" y="1584210"/>
                </a:cubicBezTo>
                <a:cubicBezTo>
                  <a:pt x="7104064" y="1634562"/>
                  <a:pt x="7104064" y="1634562"/>
                  <a:pt x="7104064" y="1634562"/>
                </a:cubicBezTo>
                <a:cubicBezTo>
                  <a:pt x="7104064" y="1745482"/>
                  <a:pt x="7104064" y="1745482"/>
                  <a:pt x="7104064" y="1745482"/>
                </a:cubicBezTo>
                <a:cubicBezTo>
                  <a:pt x="7104064" y="1798024"/>
                  <a:pt x="7104064" y="1798024"/>
                  <a:pt x="7104064" y="1798024"/>
                </a:cubicBezTo>
                <a:cubicBezTo>
                  <a:pt x="7104064" y="1816267"/>
                  <a:pt x="7116459" y="1827213"/>
                  <a:pt x="7133956" y="1827213"/>
                </a:cubicBezTo>
                <a:cubicBezTo>
                  <a:pt x="7212696" y="1827213"/>
                  <a:pt x="7212696" y="1827213"/>
                  <a:pt x="7212696" y="1827213"/>
                </a:cubicBezTo>
                <a:cubicBezTo>
                  <a:pt x="7265190" y="1827213"/>
                  <a:pt x="7300914" y="1798024"/>
                  <a:pt x="7300914" y="1744753"/>
                </a:cubicBezTo>
                <a:cubicBezTo>
                  <a:pt x="7300914" y="1711185"/>
                  <a:pt x="7275397" y="1684184"/>
                  <a:pt x="7243317" y="1679806"/>
                </a:cubicBezTo>
                <a:cubicBezTo>
                  <a:pt x="7243317" y="1679076"/>
                  <a:pt x="7243317" y="1679076"/>
                  <a:pt x="7243317" y="1679076"/>
                </a:cubicBezTo>
                <a:cubicBezTo>
                  <a:pt x="7267377" y="1667400"/>
                  <a:pt x="7278313" y="1649157"/>
                  <a:pt x="7278313" y="1622886"/>
                </a:cubicBezTo>
                <a:cubicBezTo>
                  <a:pt x="7278313" y="1582751"/>
                  <a:pt x="7246234" y="1555750"/>
                  <a:pt x="7206864" y="1555750"/>
                </a:cubicBezTo>
                <a:cubicBezTo>
                  <a:pt x="7133956" y="1555750"/>
                  <a:pt x="7133956" y="1555750"/>
                  <a:pt x="7133956" y="1555750"/>
                </a:cubicBezTo>
                <a:close/>
                <a:moveTo>
                  <a:pt x="6716714" y="1512887"/>
                </a:moveTo>
                <a:cubicBezTo>
                  <a:pt x="6706505" y="1512887"/>
                  <a:pt x="6696296" y="1515794"/>
                  <a:pt x="6687546" y="1522335"/>
                </a:cubicBezTo>
                <a:cubicBezTo>
                  <a:pt x="6384191" y="1746165"/>
                  <a:pt x="6384191" y="1746165"/>
                  <a:pt x="6384191" y="1746165"/>
                </a:cubicBezTo>
                <a:cubicBezTo>
                  <a:pt x="6362315" y="1761426"/>
                  <a:pt x="6357939" y="1791949"/>
                  <a:pt x="6373982" y="1813750"/>
                </a:cubicBezTo>
                <a:cubicBezTo>
                  <a:pt x="6390025" y="1835552"/>
                  <a:pt x="6420652" y="1839912"/>
                  <a:pt x="6441799" y="1823924"/>
                </a:cubicBezTo>
                <a:lnTo>
                  <a:pt x="6716714" y="1621896"/>
                </a:lnTo>
                <a:cubicBezTo>
                  <a:pt x="6991629" y="1823924"/>
                  <a:pt x="6991629" y="1823924"/>
                  <a:pt x="6991629" y="1823924"/>
                </a:cubicBezTo>
                <a:cubicBezTo>
                  <a:pt x="7012777" y="1839912"/>
                  <a:pt x="7043404" y="1835552"/>
                  <a:pt x="7059446" y="1813750"/>
                </a:cubicBezTo>
                <a:cubicBezTo>
                  <a:pt x="7075489" y="1791949"/>
                  <a:pt x="7071114" y="1761426"/>
                  <a:pt x="7049237" y="1746165"/>
                </a:cubicBezTo>
                <a:cubicBezTo>
                  <a:pt x="6745883" y="1522335"/>
                  <a:pt x="6745883" y="1522335"/>
                  <a:pt x="6745883" y="1522335"/>
                </a:cubicBezTo>
                <a:cubicBezTo>
                  <a:pt x="6737132" y="1515794"/>
                  <a:pt x="6726923" y="1512887"/>
                  <a:pt x="6716714" y="1512887"/>
                </a:cubicBezTo>
                <a:close/>
                <a:moveTo>
                  <a:pt x="5285047" y="960445"/>
                </a:moveTo>
                <a:cubicBezTo>
                  <a:pt x="5254823" y="955948"/>
                  <a:pt x="5222850" y="962943"/>
                  <a:pt x="5195873" y="982928"/>
                </a:cubicBezTo>
                <a:cubicBezTo>
                  <a:pt x="5143917" y="1020901"/>
                  <a:pt x="5131927" y="1096847"/>
                  <a:pt x="5171893" y="1148810"/>
                </a:cubicBezTo>
                <a:lnTo>
                  <a:pt x="5667471" y="1820328"/>
                </a:lnTo>
                <a:cubicBezTo>
                  <a:pt x="5171893" y="2489848"/>
                  <a:pt x="5171893" y="2489848"/>
                  <a:pt x="5171893" y="2489848"/>
                </a:cubicBezTo>
                <a:cubicBezTo>
                  <a:pt x="5131927" y="2541811"/>
                  <a:pt x="5143917" y="2617756"/>
                  <a:pt x="5195873" y="2655729"/>
                </a:cubicBezTo>
                <a:cubicBezTo>
                  <a:pt x="5249827" y="2695700"/>
                  <a:pt x="5323764" y="2683709"/>
                  <a:pt x="5363730" y="2631746"/>
                </a:cubicBezTo>
                <a:cubicBezTo>
                  <a:pt x="5911264" y="1890278"/>
                  <a:pt x="5911264" y="1890278"/>
                  <a:pt x="5911264" y="1890278"/>
                </a:cubicBezTo>
                <a:cubicBezTo>
                  <a:pt x="5925252" y="1870292"/>
                  <a:pt x="5933245" y="1844311"/>
                  <a:pt x="5933245" y="1820328"/>
                </a:cubicBezTo>
                <a:cubicBezTo>
                  <a:pt x="5933245" y="1794347"/>
                  <a:pt x="5925252" y="1768365"/>
                  <a:pt x="5911264" y="1748379"/>
                </a:cubicBezTo>
                <a:cubicBezTo>
                  <a:pt x="5363730" y="1006911"/>
                  <a:pt x="5363730" y="1006911"/>
                  <a:pt x="5363730" y="1006911"/>
                </a:cubicBezTo>
                <a:cubicBezTo>
                  <a:pt x="5343747" y="980930"/>
                  <a:pt x="5315271" y="964941"/>
                  <a:pt x="5285047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lnTo>
                  <a:pt x="9148762" y="6857999"/>
                </a:lnTo>
                <a:lnTo>
                  <a:pt x="0" y="6857999"/>
                </a:lnTo>
                <a:lnTo>
                  <a:pt x="0" y="2680017"/>
                </a:lnTo>
                <a:lnTo>
                  <a:pt x="4740603" y="2680017"/>
                </a:lnTo>
                <a:lnTo>
                  <a:pt x="4908373" y="2680017"/>
                </a:lnTo>
                <a:cubicBezTo>
                  <a:pt x="4942327" y="2680017"/>
                  <a:pt x="4978277" y="2662032"/>
                  <a:pt x="5000247" y="2632055"/>
                </a:cubicBezTo>
                <a:lnTo>
                  <a:pt x="5599425" y="1820701"/>
                </a:lnTo>
                <a:lnTo>
                  <a:pt x="5000247" y="1007348"/>
                </a:lnTo>
                <a:cubicBezTo>
                  <a:pt x="4978277" y="979370"/>
                  <a:pt x="4948318" y="959386"/>
                  <a:pt x="4894392" y="959386"/>
                </a:cubicBezTo>
                <a:lnTo>
                  <a:pt x="4740603" y="959386"/>
                </a:lnTo>
                <a:lnTo>
                  <a:pt x="0" y="959386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1982CDC-DAEA-4C71-8759-22468AA1D2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C2CABC0-DB80-46FF-B0E6-F6A8819215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8A95969-04EB-4373-A3E9-19D03FDE82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9274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bez pozadí / Standardní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1D273C5-10A5-4D83-972D-02E38167C6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5E27541-8530-4C24-8813-63C448F166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3DF696D9-FBED-464B-8815-0824D2CBD2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2296F942-8C62-46A0-85F7-8A53A12FA5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822" y="1660225"/>
            <a:ext cx="2704911" cy="7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24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Světlý / Dlouh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3E0C810-2AC8-487D-B219-68C9F196FA75}"/>
              </a:ext>
            </a:extLst>
          </p:cNvPr>
          <p:cNvGrpSpPr/>
          <p:nvPr userDrawn="1"/>
        </p:nvGrpSpPr>
        <p:grpSpPr>
          <a:xfrm>
            <a:off x="0" y="1039656"/>
            <a:ext cx="10150139" cy="1932480"/>
            <a:chOff x="-5008747" y="942958"/>
            <a:chExt cx="9597072" cy="1938048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3601B40-DA70-406C-AF78-3F0B65EC7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02289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6D96AD4-3CF4-4DF5-8839-82A629179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3FA7AD34-3098-47A4-A0D3-666F079E24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5008747" y="961125"/>
              <a:ext cx="8264858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4" name="Subtitle 2">
            <a:extLst>
              <a:ext uri="{FF2B5EF4-FFF2-40B4-BE49-F238E27FC236}">
                <a16:creationId xmlns:a16="http://schemas.microsoft.com/office/drawing/2014/main" id="{288B8CE8-3580-4591-BCE1-E66622D32C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864740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3B38D56D-2EA2-4EEB-86E8-963E91FF70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864740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34" name="Zástupný symbol obrázku 33">
            <a:extLst>
              <a:ext uri="{FF2B5EF4-FFF2-40B4-BE49-F238E27FC236}">
                <a16:creationId xmlns:a16="http://schemas.microsoft.com/office/drawing/2014/main" id="{B03B7863-E073-4AF2-8D2F-5FD4A4A5DE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1" y="2"/>
            <a:ext cx="10702015" cy="7561262"/>
          </a:xfrm>
          <a:custGeom>
            <a:avLst/>
            <a:gdLst>
              <a:gd name="connsiteX0" fmla="*/ 8022238 w 9151367"/>
              <a:gd name="connsiteY0" fmla="*/ 960444 h 6857999"/>
              <a:gd name="connsiteX1" fmla="*/ 7933064 w 9151367"/>
              <a:gd name="connsiteY1" fmla="*/ 982927 h 6857999"/>
              <a:gd name="connsiteX2" fmla="*/ 7909084 w 9151367"/>
              <a:gd name="connsiteY2" fmla="*/ 1148809 h 6857999"/>
              <a:gd name="connsiteX3" fmla="*/ 8404662 w 9151367"/>
              <a:gd name="connsiteY3" fmla="*/ 1820327 h 6857999"/>
              <a:gd name="connsiteX4" fmla="*/ 7909084 w 9151367"/>
              <a:gd name="connsiteY4" fmla="*/ 2489847 h 6857999"/>
              <a:gd name="connsiteX5" fmla="*/ 7933064 w 9151367"/>
              <a:gd name="connsiteY5" fmla="*/ 2655728 h 6857999"/>
              <a:gd name="connsiteX6" fmla="*/ 8100921 w 9151367"/>
              <a:gd name="connsiteY6" fmla="*/ 2631745 h 6857999"/>
              <a:gd name="connsiteX7" fmla="*/ 8648455 w 9151367"/>
              <a:gd name="connsiteY7" fmla="*/ 1890277 h 6857999"/>
              <a:gd name="connsiteX8" fmla="*/ 8670436 w 9151367"/>
              <a:gd name="connsiteY8" fmla="*/ 1820327 h 6857999"/>
              <a:gd name="connsiteX9" fmla="*/ 8648455 w 9151367"/>
              <a:gd name="connsiteY9" fmla="*/ 1748379 h 6857999"/>
              <a:gd name="connsiteX10" fmla="*/ 8100921 w 9151367"/>
              <a:gd name="connsiteY10" fmla="*/ 1006910 h 6857999"/>
              <a:gd name="connsiteX11" fmla="*/ 8022238 w 9151367"/>
              <a:gd name="connsiteY11" fmla="*/ 960444 h 6857999"/>
              <a:gd name="connsiteX12" fmla="*/ 0 w 9151367"/>
              <a:gd name="connsiteY12" fmla="*/ 0 h 6857999"/>
              <a:gd name="connsiteX13" fmla="*/ 9148762 w 9151367"/>
              <a:gd name="connsiteY13" fmla="*/ 0 h 6857999"/>
              <a:gd name="connsiteX14" fmla="*/ 9151144 w 9151367"/>
              <a:gd name="connsiteY14" fmla="*/ 5746764 h 6857999"/>
              <a:gd name="connsiteX15" fmla="*/ 6727878 w 9151367"/>
              <a:gd name="connsiteY15" fmla="*/ 5746764 h 6857999"/>
              <a:gd name="connsiteX16" fmla="*/ 6623016 w 9151367"/>
              <a:gd name="connsiteY16" fmla="*/ 5851626 h 6857999"/>
              <a:gd name="connsiteX17" fmla="*/ 6623016 w 9151367"/>
              <a:gd name="connsiteY17" fmla="*/ 6467718 h 6857999"/>
              <a:gd name="connsiteX18" fmla="*/ 6727878 w 9151367"/>
              <a:gd name="connsiteY18" fmla="*/ 6572580 h 6857999"/>
              <a:gd name="connsiteX19" fmla="*/ 9148763 w 9151367"/>
              <a:gd name="connsiteY19" fmla="*/ 6572580 h 6857999"/>
              <a:gd name="connsiteX20" fmla="*/ 9148761 w 9151367"/>
              <a:gd name="connsiteY20" fmla="*/ 6857999 h 6857999"/>
              <a:gd name="connsiteX21" fmla="*/ 0 w 9151367"/>
              <a:gd name="connsiteY21" fmla="*/ 6857999 h 6857999"/>
              <a:gd name="connsiteX22" fmla="*/ 0 w 9151367"/>
              <a:gd name="connsiteY22" fmla="*/ 2679644 h 6857999"/>
              <a:gd name="connsiteX23" fmla="*/ 7477795 w 9151367"/>
              <a:gd name="connsiteY23" fmla="*/ 2679644 h 6857999"/>
              <a:gd name="connsiteX24" fmla="*/ 7645565 w 9151367"/>
              <a:gd name="connsiteY24" fmla="*/ 2679644 h 6857999"/>
              <a:gd name="connsiteX25" fmla="*/ 7737439 w 9151367"/>
              <a:gd name="connsiteY25" fmla="*/ 2631682 h 6857999"/>
              <a:gd name="connsiteX26" fmla="*/ 8336617 w 9151367"/>
              <a:gd name="connsiteY26" fmla="*/ 1820328 h 6857999"/>
              <a:gd name="connsiteX27" fmla="*/ 7737439 w 9151367"/>
              <a:gd name="connsiteY27" fmla="*/ 1006975 h 6857999"/>
              <a:gd name="connsiteX28" fmla="*/ 7631584 w 9151367"/>
              <a:gd name="connsiteY28" fmla="*/ 959013 h 6857999"/>
              <a:gd name="connsiteX29" fmla="*/ 7477795 w 9151367"/>
              <a:gd name="connsiteY29" fmla="*/ 959013 h 6857999"/>
              <a:gd name="connsiteX30" fmla="*/ 0 w 9151367"/>
              <a:gd name="connsiteY30" fmla="*/ 95901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151367" h="6857999">
                <a:moveTo>
                  <a:pt x="8022238" y="960444"/>
                </a:moveTo>
                <a:cubicBezTo>
                  <a:pt x="7992013" y="955947"/>
                  <a:pt x="7960041" y="962942"/>
                  <a:pt x="7933064" y="982927"/>
                </a:cubicBezTo>
                <a:cubicBezTo>
                  <a:pt x="7881108" y="1020900"/>
                  <a:pt x="7869118" y="1096846"/>
                  <a:pt x="7909084" y="1148809"/>
                </a:cubicBezTo>
                <a:lnTo>
                  <a:pt x="8404662" y="1820327"/>
                </a:lnTo>
                <a:cubicBezTo>
                  <a:pt x="7909084" y="2489847"/>
                  <a:pt x="7909084" y="2489847"/>
                  <a:pt x="7909084" y="2489847"/>
                </a:cubicBezTo>
                <a:cubicBezTo>
                  <a:pt x="7869118" y="2541810"/>
                  <a:pt x="7881108" y="2617755"/>
                  <a:pt x="7933064" y="2655728"/>
                </a:cubicBezTo>
                <a:cubicBezTo>
                  <a:pt x="7987018" y="2695699"/>
                  <a:pt x="8060955" y="2683708"/>
                  <a:pt x="8100921" y="2631745"/>
                </a:cubicBezTo>
                <a:cubicBezTo>
                  <a:pt x="8648455" y="1890277"/>
                  <a:pt x="8648455" y="1890277"/>
                  <a:pt x="8648455" y="1890277"/>
                </a:cubicBezTo>
                <a:cubicBezTo>
                  <a:pt x="8662443" y="1870291"/>
                  <a:pt x="8670436" y="1844310"/>
                  <a:pt x="8670436" y="1820327"/>
                </a:cubicBezTo>
                <a:cubicBezTo>
                  <a:pt x="8670436" y="1794346"/>
                  <a:pt x="8662443" y="1768364"/>
                  <a:pt x="8648455" y="1748379"/>
                </a:cubicBezTo>
                <a:cubicBezTo>
                  <a:pt x="8100921" y="1006910"/>
                  <a:pt x="8100921" y="1006910"/>
                  <a:pt x="8100921" y="1006910"/>
                </a:cubicBezTo>
                <a:cubicBezTo>
                  <a:pt x="8080938" y="980929"/>
                  <a:pt x="8052462" y="964940"/>
                  <a:pt x="8022238" y="960444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56699" y="1915588"/>
                  <a:pt x="9143207" y="3831176"/>
                  <a:pt x="9151144" y="5746764"/>
                </a:cubicBezTo>
                <a:lnTo>
                  <a:pt x="6727878" y="5746764"/>
                </a:lnTo>
                <a:cubicBezTo>
                  <a:pt x="6669964" y="5746764"/>
                  <a:pt x="6623016" y="5793712"/>
                  <a:pt x="6623016" y="5851626"/>
                </a:cubicBezTo>
                <a:lnTo>
                  <a:pt x="6623016" y="6467718"/>
                </a:lnTo>
                <a:cubicBezTo>
                  <a:pt x="6623016" y="6525632"/>
                  <a:pt x="6669964" y="6572580"/>
                  <a:pt x="6727878" y="6572580"/>
                </a:cubicBezTo>
                <a:lnTo>
                  <a:pt x="9148763" y="6572580"/>
                </a:lnTo>
                <a:cubicBezTo>
                  <a:pt x="9147175" y="6667720"/>
                  <a:pt x="9150349" y="6762859"/>
                  <a:pt x="9148761" y="6857999"/>
                </a:cubicBezTo>
                <a:lnTo>
                  <a:pt x="0" y="6857999"/>
                </a:lnTo>
                <a:lnTo>
                  <a:pt x="0" y="2679644"/>
                </a:lnTo>
                <a:lnTo>
                  <a:pt x="7477795" y="2679644"/>
                </a:lnTo>
                <a:lnTo>
                  <a:pt x="7645565" y="2679644"/>
                </a:lnTo>
                <a:cubicBezTo>
                  <a:pt x="7679519" y="2679644"/>
                  <a:pt x="7715469" y="2661659"/>
                  <a:pt x="7737439" y="2631682"/>
                </a:cubicBezTo>
                <a:lnTo>
                  <a:pt x="8336617" y="1820328"/>
                </a:lnTo>
                <a:lnTo>
                  <a:pt x="7737439" y="1006975"/>
                </a:lnTo>
                <a:cubicBezTo>
                  <a:pt x="7715469" y="978997"/>
                  <a:pt x="7685510" y="959013"/>
                  <a:pt x="7631584" y="959013"/>
                </a:cubicBezTo>
                <a:lnTo>
                  <a:pt x="7477795" y="959013"/>
                </a:lnTo>
                <a:lnTo>
                  <a:pt x="0" y="959013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44F941D-15FC-4061-B02C-B4CBB4C4E45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40E30C10-5BDE-4F77-9F48-1345B92927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46" y="6535748"/>
            <a:ext cx="1953959" cy="51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890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Tmavý / Dlouh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3E0C810-2AC8-487D-B219-68C9F196FA75}"/>
              </a:ext>
            </a:extLst>
          </p:cNvPr>
          <p:cNvGrpSpPr/>
          <p:nvPr userDrawn="1"/>
        </p:nvGrpSpPr>
        <p:grpSpPr>
          <a:xfrm>
            <a:off x="0" y="1039656"/>
            <a:ext cx="10146313" cy="1932480"/>
            <a:chOff x="-5008747" y="942958"/>
            <a:chExt cx="9593454" cy="1938048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3601B40-DA70-406C-AF78-3F0B65EC7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98671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6D96AD4-3CF4-4DF5-8839-82A629179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3FA7AD34-3098-47A4-A0D3-666F079E24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5008747" y="961125"/>
              <a:ext cx="8264858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49" name="Zástupný symbol obrázku 48">
            <a:extLst>
              <a:ext uri="{FF2B5EF4-FFF2-40B4-BE49-F238E27FC236}">
                <a16:creationId xmlns:a16="http://schemas.microsoft.com/office/drawing/2014/main" id="{6A2D9EAD-5A5A-46E8-8280-45414BC1A4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2" y="2"/>
            <a:ext cx="10698969" cy="7561262"/>
          </a:xfrm>
          <a:custGeom>
            <a:avLst/>
            <a:gdLst>
              <a:gd name="connsiteX0" fmla="*/ 7776553 w 9148762"/>
              <a:gd name="connsiteY0" fmla="*/ 6170955 h 6857999"/>
              <a:gd name="connsiteX1" fmla="*/ 7815696 w 9148762"/>
              <a:gd name="connsiteY1" fmla="*/ 6170955 h 6857999"/>
              <a:gd name="connsiteX2" fmla="*/ 7851214 w 9148762"/>
              <a:gd name="connsiteY2" fmla="*/ 6204644 h 6857999"/>
              <a:gd name="connsiteX3" fmla="*/ 7815696 w 9148762"/>
              <a:gd name="connsiteY3" fmla="*/ 6238333 h 6857999"/>
              <a:gd name="connsiteX4" fmla="*/ 7776553 w 9148762"/>
              <a:gd name="connsiteY4" fmla="*/ 6238333 h 6857999"/>
              <a:gd name="connsiteX5" fmla="*/ 7776553 w 9148762"/>
              <a:gd name="connsiteY5" fmla="*/ 6202447 h 6857999"/>
              <a:gd name="connsiteX6" fmla="*/ 7776553 w 9148762"/>
              <a:gd name="connsiteY6" fmla="*/ 6170955 h 6857999"/>
              <a:gd name="connsiteX7" fmla="*/ 7749009 w 9148762"/>
              <a:gd name="connsiteY7" fmla="*/ 6118224 h 6857999"/>
              <a:gd name="connsiteX8" fmla="*/ 7720014 w 9148762"/>
              <a:gd name="connsiteY8" fmla="*/ 6148251 h 6857999"/>
              <a:gd name="connsiteX9" fmla="*/ 7720014 w 9148762"/>
              <a:gd name="connsiteY9" fmla="*/ 6202447 h 6857999"/>
              <a:gd name="connsiteX10" fmla="*/ 7720014 w 9148762"/>
              <a:gd name="connsiteY10" fmla="*/ 6362835 h 6857999"/>
              <a:gd name="connsiteX11" fmla="*/ 7748284 w 9148762"/>
              <a:gd name="connsiteY11" fmla="*/ 6392862 h 6857999"/>
              <a:gd name="connsiteX12" fmla="*/ 7776553 w 9148762"/>
              <a:gd name="connsiteY12" fmla="*/ 6362835 h 6857999"/>
              <a:gd name="connsiteX13" fmla="*/ 7776553 w 9148762"/>
              <a:gd name="connsiteY13" fmla="*/ 6280078 h 6857999"/>
              <a:gd name="connsiteX14" fmla="*/ 7777278 w 9148762"/>
              <a:gd name="connsiteY14" fmla="*/ 6280078 h 6857999"/>
              <a:gd name="connsiteX15" fmla="*/ 7861362 w 9148762"/>
              <a:gd name="connsiteY15" fmla="*/ 6382609 h 6857999"/>
              <a:gd name="connsiteX16" fmla="*/ 7883833 w 9148762"/>
              <a:gd name="connsiteY16" fmla="*/ 6392862 h 6857999"/>
              <a:gd name="connsiteX17" fmla="*/ 7912102 w 9148762"/>
              <a:gd name="connsiteY17" fmla="*/ 6363568 h 6857999"/>
              <a:gd name="connsiteX18" fmla="*/ 7904129 w 9148762"/>
              <a:gd name="connsiteY18" fmla="*/ 6346723 h 6857999"/>
              <a:gd name="connsiteX19" fmla="*/ 7839616 w 9148762"/>
              <a:gd name="connsiteY19" fmla="*/ 6277148 h 6857999"/>
              <a:gd name="connsiteX20" fmla="*/ 7909928 w 9148762"/>
              <a:gd name="connsiteY20" fmla="*/ 6204644 h 6857999"/>
              <a:gd name="connsiteX21" fmla="*/ 7815696 w 9148762"/>
              <a:gd name="connsiteY21" fmla="*/ 6118224 h 6857999"/>
              <a:gd name="connsiteX22" fmla="*/ 7749009 w 9148762"/>
              <a:gd name="connsiteY22" fmla="*/ 6118224 h 6857999"/>
              <a:gd name="connsiteX23" fmla="*/ 7573582 w 9148762"/>
              <a:gd name="connsiteY23" fmla="*/ 6118224 h 6857999"/>
              <a:gd name="connsiteX24" fmla="*/ 7543801 w 9148762"/>
              <a:gd name="connsiteY24" fmla="*/ 6151063 h 6857999"/>
              <a:gd name="connsiteX25" fmla="*/ 7543801 w 9148762"/>
              <a:gd name="connsiteY25" fmla="*/ 6360498 h 6857999"/>
              <a:gd name="connsiteX26" fmla="*/ 7572856 w 9148762"/>
              <a:gd name="connsiteY26" fmla="*/ 6389687 h 6857999"/>
              <a:gd name="connsiteX27" fmla="*/ 7670914 w 9148762"/>
              <a:gd name="connsiteY27" fmla="*/ 6389687 h 6857999"/>
              <a:gd name="connsiteX28" fmla="*/ 7697789 w 9148762"/>
              <a:gd name="connsiteY28" fmla="*/ 6363417 h 6857999"/>
              <a:gd name="connsiteX29" fmla="*/ 7670914 w 9148762"/>
              <a:gd name="connsiteY29" fmla="*/ 6337146 h 6857999"/>
              <a:gd name="connsiteX30" fmla="*/ 7600457 w 9148762"/>
              <a:gd name="connsiteY30" fmla="*/ 6337146 h 6857999"/>
              <a:gd name="connsiteX31" fmla="*/ 7600457 w 9148762"/>
              <a:gd name="connsiteY31" fmla="*/ 6278767 h 6857999"/>
              <a:gd name="connsiteX32" fmla="*/ 7662924 w 9148762"/>
              <a:gd name="connsiteY32" fmla="*/ 6278767 h 6857999"/>
              <a:gd name="connsiteX33" fmla="*/ 7690526 w 9148762"/>
              <a:gd name="connsiteY33" fmla="*/ 6252496 h 6857999"/>
              <a:gd name="connsiteX34" fmla="*/ 7662924 w 9148762"/>
              <a:gd name="connsiteY34" fmla="*/ 6226226 h 6857999"/>
              <a:gd name="connsiteX35" fmla="*/ 7600457 w 9148762"/>
              <a:gd name="connsiteY35" fmla="*/ 6226226 h 6857999"/>
              <a:gd name="connsiteX36" fmla="*/ 7600457 w 9148762"/>
              <a:gd name="connsiteY36" fmla="*/ 6170765 h 6857999"/>
              <a:gd name="connsiteX37" fmla="*/ 7667282 w 9148762"/>
              <a:gd name="connsiteY37" fmla="*/ 6170765 h 6857999"/>
              <a:gd name="connsiteX38" fmla="*/ 7694157 w 9148762"/>
              <a:gd name="connsiteY38" fmla="*/ 6144495 h 6857999"/>
              <a:gd name="connsiteX39" fmla="*/ 7667282 w 9148762"/>
              <a:gd name="connsiteY39" fmla="*/ 6118224 h 6857999"/>
              <a:gd name="connsiteX40" fmla="*/ 7573582 w 9148762"/>
              <a:gd name="connsiteY40" fmla="*/ 6118224 h 6857999"/>
              <a:gd name="connsiteX41" fmla="*/ 7137881 w 9148762"/>
              <a:gd name="connsiteY41" fmla="*/ 6118224 h 6857999"/>
              <a:gd name="connsiteX42" fmla="*/ 7108826 w 9148762"/>
              <a:gd name="connsiteY42" fmla="*/ 6151063 h 6857999"/>
              <a:gd name="connsiteX43" fmla="*/ 7108826 w 9148762"/>
              <a:gd name="connsiteY43" fmla="*/ 6360498 h 6857999"/>
              <a:gd name="connsiteX44" fmla="*/ 7137881 w 9148762"/>
              <a:gd name="connsiteY44" fmla="*/ 6389687 h 6857999"/>
              <a:gd name="connsiteX45" fmla="*/ 7235939 w 9148762"/>
              <a:gd name="connsiteY45" fmla="*/ 6389687 h 6857999"/>
              <a:gd name="connsiteX46" fmla="*/ 7262814 w 9148762"/>
              <a:gd name="connsiteY46" fmla="*/ 6363417 h 6857999"/>
              <a:gd name="connsiteX47" fmla="*/ 7235939 w 9148762"/>
              <a:gd name="connsiteY47" fmla="*/ 6337146 h 6857999"/>
              <a:gd name="connsiteX48" fmla="*/ 7165482 w 9148762"/>
              <a:gd name="connsiteY48" fmla="*/ 6337146 h 6857999"/>
              <a:gd name="connsiteX49" fmla="*/ 7165482 w 9148762"/>
              <a:gd name="connsiteY49" fmla="*/ 6278767 h 6857999"/>
              <a:gd name="connsiteX50" fmla="*/ 7227949 w 9148762"/>
              <a:gd name="connsiteY50" fmla="*/ 6278767 h 6857999"/>
              <a:gd name="connsiteX51" fmla="*/ 7255551 w 9148762"/>
              <a:gd name="connsiteY51" fmla="*/ 6252496 h 6857999"/>
              <a:gd name="connsiteX52" fmla="*/ 7227949 w 9148762"/>
              <a:gd name="connsiteY52" fmla="*/ 6226226 h 6857999"/>
              <a:gd name="connsiteX53" fmla="*/ 7165482 w 9148762"/>
              <a:gd name="connsiteY53" fmla="*/ 6226226 h 6857999"/>
              <a:gd name="connsiteX54" fmla="*/ 7165482 w 9148762"/>
              <a:gd name="connsiteY54" fmla="*/ 6170765 h 6857999"/>
              <a:gd name="connsiteX55" fmla="*/ 7232307 w 9148762"/>
              <a:gd name="connsiteY55" fmla="*/ 6170765 h 6857999"/>
              <a:gd name="connsiteX56" fmla="*/ 7259182 w 9148762"/>
              <a:gd name="connsiteY56" fmla="*/ 6144495 h 6857999"/>
              <a:gd name="connsiteX57" fmla="*/ 7232307 w 9148762"/>
              <a:gd name="connsiteY57" fmla="*/ 6118224 h 6857999"/>
              <a:gd name="connsiteX58" fmla="*/ 7137881 w 9148762"/>
              <a:gd name="connsiteY58" fmla="*/ 6118224 h 6857999"/>
              <a:gd name="connsiteX59" fmla="*/ 8204786 w 9148762"/>
              <a:gd name="connsiteY59" fmla="*/ 6116637 h 6857999"/>
              <a:gd name="connsiteX60" fmla="*/ 8177214 w 9148762"/>
              <a:gd name="connsiteY60" fmla="*/ 6144406 h 6857999"/>
              <a:gd name="connsiteX61" fmla="*/ 8182293 w 9148762"/>
              <a:gd name="connsiteY61" fmla="*/ 6161213 h 6857999"/>
              <a:gd name="connsiteX62" fmla="*/ 8254124 w 9148762"/>
              <a:gd name="connsiteY62" fmla="*/ 6262788 h 6857999"/>
              <a:gd name="connsiteX63" fmla="*/ 8254124 w 9148762"/>
              <a:gd name="connsiteY63" fmla="*/ 6365094 h 6857999"/>
              <a:gd name="connsiteX64" fmla="*/ 8282420 w 9148762"/>
              <a:gd name="connsiteY64" fmla="*/ 6392862 h 6857999"/>
              <a:gd name="connsiteX65" fmla="*/ 8311443 w 9148762"/>
              <a:gd name="connsiteY65" fmla="*/ 6365094 h 6857999"/>
              <a:gd name="connsiteX66" fmla="*/ 8311443 w 9148762"/>
              <a:gd name="connsiteY66" fmla="*/ 6262788 h 6857999"/>
              <a:gd name="connsiteX67" fmla="*/ 8382548 w 9148762"/>
              <a:gd name="connsiteY67" fmla="*/ 6161213 h 6857999"/>
              <a:gd name="connsiteX68" fmla="*/ 8388352 w 9148762"/>
              <a:gd name="connsiteY68" fmla="*/ 6144406 h 6857999"/>
              <a:gd name="connsiteX69" fmla="*/ 8360781 w 9148762"/>
              <a:gd name="connsiteY69" fmla="*/ 6116637 h 6857999"/>
              <a:gd name="connsiteX70" fmla="*/ 8337563 w 9148762"/>
              <a:gd name="connsiteY70" fmla="*/ 6127599 h 6857999"/>
              <a:gd name="connsiteX71" fmla="*/ 8282420 w 9148762"/>
              <a:gd name="connsiteY71" fmla="*/ 6207251 h 6857999"/>
              <a:gd name="connsiteX72" fmla="*/ 8228003 w 9148762"/>
              <a:gd name="connsiteY72" fmla="*/ 6127599 h 6857999"/>
              <a:gd name="connsiteX73" fmla="*/ 8204786 w 9148762"/>
              <a:gd name="connsiteY73" fmla="*/ 6116637 h 6857999"/>
              <a:gd name="connsiteX74" fmla="*/ 7310183 w 9148762"/>
              <a:gd name="connsiteY74" fmla="*/ 6116637 h 6857999"/>
              <a:gd name="connsiteX75" fmla="*/ 7281863 w 9148762"/>
              <a:gd name="connsiteY75" fmla="*/ 6145867 h 6857999"/>
              <a:gd name="connsiteX76" fmla="*/ 7281863 w 9148762"/>
              <a:gd name="connsiteY76" fmla="*/ 6362901 h 6857999"/>
              <a:gd name="connsiteX77" fmla="*/ 7310183 w 9148762"/>
              <a:gd name="connsiteY77" fmla="*/ 6392862 h 6857999"/>
              <a:gd name="connsiteX78" fmla="*/ 7339229 w 9148762"/>
              <a:gd name="connsiteY78" fmla="*/ 6362901 h 6857999"/>
              <a:gd name="connsiteX79" fmla="*/ 7339229 w 9148762"/>
              <a:gd name="connsiteY79" fmla="*/ 6220404 h 6857999"/>
              <a:gd name="connsiteX80" fmla="*/ 7339955 w 9148762"/>
              <a:gd name="connsiteY80" fmla="*/ 6220404 h 6857999"/>
              <a:gd name="connsiteX81" fmla="*/ 7459769 w 9148762"/>
              <a:gd name="connsiteY81" fmla="*/ 6380439 h 6857999"/>
              <a:gd name="connsiteX82" fmla="*/ 7483732 w 9148762"/>
              <a:gd name="connsiteY82" fmla="*/ 6392862 h 6857999"/>
              <a:gd name="connsiteX83" fmla="*/ 7512051 w 9148762"/>
              <a:gd name="connsiteY83" fmla="*/ 6362901 h 6857999"/>
              <a:gd name="connsiteX84" fmla="*/ 7512051 w 9148762"/>
              <a:gd name="connsiteY84" fmla="*/ 6145867 h 6857999"/>
              <a:gd name="connsiteX85" fmla="*/ 7483732 w 9148762"/>
              <a:gd name="connsiteY85" fmla="*/ 6116637 h 6857999"/>
              <a:gd name="connsiteX86" fmla="*/ 7455412 w 9148762"/>
              <a:gd name="connsiteY86" fmla="*/ 6145867 h 6857999"/>
              <a:gd name="connsiteX87" fmla="*/ 7455412 w 9148762"/>
              <a:gd name="connsiteY87" fmla="*/ 6290557 h 6857999"/>
              <a:gd name="connsiteX88" fmla="*/ 7454686 w 9148762"/>
              <a:gd name="connsiteY88" fmla="*/ 6290557 h 6857999"/>
              <a:gd name="connsiteX89" fmla="*/ 7334146 w 9148762"/>
              <a:gd name="connsiteY89" fmla="*/ 6129060 h 6857999"/>
              <a:gd name="connsiteX90" fmla="*/ 7310183 w 9148762"/>
              <a:gd name="connsiteY90" fmla="*/ 6116637 h 6857999"/>
              <a:gd name="connsiteX91" fmla="*/ 8049942 w 9148762"/>
              <a:gd name="connsiteY91" fmla="*/ 6115049 h 6857999"/>
              <a:gd name="connsiteX92" fmla="*/ 7920039 w 9148762"/>
              <a:gd name="connsiteY92" fmla="*/ 6254749 h 6857999"/>
              <a:gd name="connsiteX93" fmla="*/ 8049942 w 9148762"/>
              <a:gd name="connsiteY93" fmla="*/ 6394449 h 6857999"/>
              <a:gd name="connsiteX94" fmla="*/ 8174039 w 9148762"/>
              <a:gd name="connsiteY94" fmla="*/ 6265663 h 6857999"/>
              <a:gd name="connsiteX95" fmla="*/ 8140656 w 9148762"/>
              <a:gd name="connsiteY95" fmla="*/ 6229283 h 6857999"/>
              <a:gd name="connsiteX96" fmla="*/ 8076068 w 9148762"/>
              <a:gd name="connsiteY96" fmla="*/ 6229283 h 6857999"/>
              <a:gd name="connsiteX97" fmla="*/ 8049216 w 9148762"/>
              <a:gd name="connsiteY97" fmla="*/ 6255477 h 6857999"/>
              <a:gd name="connsiteX98" fmla="*/ 8076068 w 9148762"/>
              <a:gd name="connsiteY98" fmla="*/ 6281671 h 6857999"/>
              <a:gd name="connsiteX99" fmla="*/ 8114531 w 9148762"/>
              <a:gd name="connsiteY99" fmla="*/ 6281671 h 6857999"/>
              <a:gd name="connsiteX100" fmla="*/ 8049942 w 9148762"/>
              <a:gd name="connsiteY100" fmla="*/ 6342062 h 6857999"/>
              <a:gd name="connsiteX101" fmla="*/ 7978822 w 9148762"/>
              <a:gd name="connsiteY101" fmla="*/ 6254749 h 6857999"/>
              <a:gd name="connsiteX102" fmla="*/ 8049942 w 9148762"/>
              <a:gd name="connsiteY102" fmla="*/ 6167437 h 6857999"/>
              <a:gd name="connsiteX103" fmla="*/ 8131222 w 9148762"/>
              <a:gd name="connsiteY103" fmla="*/ 6195086 h 6857999"/>
              <a:gd name="connsiteX104" fmla="*/ 8154445 w 9148762"/>
              <a:gd name="connsiteY104" fmla="*/ 6168164 h 6857999"/>
              <a:gd name="connsiteX105" fmla="*/ 8049942 w 9148762"/>
              <a:gd name="connsiteY105" fmla="*/ 6115049 h 6857999"/>
              <a:gd name="connsiteX106" fmla="*/ 7165236 w 9148762"/>
              <a:gd name="connsiteY106" fmla="*/ 5947236 h 6857999"/>
              <a:gd name="connsiteX107" fmla="*/ 7205011 w 9148762"/>
              <a:gd name="connsiteY107" fmla="*/ 5947236 h 6857999"/>
              <a:gd name="connsiteX108" fmla="*/ 7245510 w 9148762"/>
              <a:gd name="connsiteY108" fmla="*/ 5977155 h 6857999"/>
              <a:gd name="connsiteX109" fmla="*/ 7210074 w 9148762"/>
              <a:gd name="connsiteY109" fmla="*/ 6010723 h 6857999"/>
              <a:gd name="connsiteX110" fmla="*/ 7165236 w 9148762"/>
              <a:gd name="connsiteY110" fmla="*/ 6010723 h 6857999"/>
              <a:gd name="connsiteX111" fmla="*/ 7165236 w 9148762"/>
              <a:gd name="connsiteY111" fmla="*/ 5979344 h 6857999"/>
              <a:gd name="connsiteX112" fmla="*/ 7165236 w 9148762"/>
              <a:gd name="connsiteY112" fmla="*/ 5947236 h 6857999"/>
              <a:gd name="connsiteX113" fmla="*/ 6723064 w 9148762"/>
              <a:gd name="connsiteY113" fmla="*/ 5942012 h 6857999"/>
              <a:gd name="connsiteX114" fmla="*/ 6700839 w 9148762"/>
              <a:gd name="connsiteY114" fmla="*/ 6019800 h 6857999"/>
              <a:gd name="connsiteX115" fmla="*/ 6656389 w 9148762"/>
              <a:gd name="connsiteY115" fmla="*/ 5951537 h 6857999"/>
              <a:gd name="connsiteX116" fmla="*/ 6657976 w 9148762"/>
              <a:gd name="connsiteY116" fmla="*/ 6034087 h 6857999"/>
              <a:gd name="connsiteX117" fmla="*/ 6596064 w 9148762"/>
              <a:gd name="connsiteY117" fmla="*/ 5981700 h 6857999"/>
              <a:gd name="connsiteX118" fmla="*/ 6621464 w 9148762"/>
              <a:gd name="connsiteY118" fmla="*/ 6057900 h 6857999"/>
              <a:gd name="connsiteX119" fmla="*/ 6546851 w 9148762"/>
              <a:gd name="connsiteY119" fmla="*/ 6026150 h 6857999"/>
              <a:gd name="connsiteX120" fmla="*/ 6594476 w 9148762"/>
              <a:gd name="connsiteY120" fmla="*/ 6092825 h 6857999"/>
              <a:gd name="connsiteX121" fmla="*/ 6513514 w 9148762"/>
              <a:gd name="connsiteY121" fmla="*/ 6084887 h 6857999"/>
              <a:gd name="connsiteX122" fmla="*/ 6578601 w 9148762"/>
              <a:gd name="connsiteY122" fmla="*/ 6134100 h 6857999"/>
              <a:gd name="connsiteX123" fmla="*/ 6499226 w 9148762"/>
              <a:gd name="connsiteY123" fmla="*/ 6149975 h 6857999"/>
              <a:gd name="connsiteX124" fmla="*/ 6575426 w 9148762"/>
              <a:gd name="connsiteY124" fmla="*/ 6178550 h 6857999"/>
              <a:gd name="connsiteX125" fmla="*/ 6503989 w 9148762"/>
              <a:gd name="connsiteY125" fmla="*/ 6216650 h 6857999"/>
              <a:gd name="connsiteX126" fmla="*/ 6584951 w 9148762"/>
              <a:gd name="connsiteY126" fmla="*/ 6221412 h 6857999"/>
              <a:gd name="connsiteX127" fmla="*/ 6529389 w 9148762"/>
              <a:gd name="connsiteY127" fmla="*/ 6280150 h 6857999"/>
              <a:gd name="connsiteX128" fmla="*/ 6607176 w 9148762"/>
              <a:gd name="connsiteY128" fmla="*/ 6259512 h 6857999"/>
              <a:gd name="connsiteX129" fmla="*/ 6570664 w 9148762"/>
              <a:gd name="connsiteY129" fmla="*/ 6332537 h 6857999"/>
              <a:gd name="connsiteX130" fmla="*/ 6638926 w 9148762"/>
              <a:gd name="connsiteY130" fmla="*/ 6289675 h 6857999"/>
              <a:gd name="connsiteX131" fmla="*/ 6626226 w 9148762"/>
              <a:gd name="connsiteY131" fmla="*/ 6369050 h 6857999"/>
              <a:gd name="connsiteX132" fmla="*/ 6680201 w 9148762"/>
              <a:gd name="connsiteY132" fmla="*/ 6308725 h 6857999"/>
              <a:gd name="connsiteX133" fmla="*/ 6689726 w 9148762"/>
              <a:gd name="connsiteY133" fmla="*/ 6389687 h 6857999"/>
              <a:gd name="connsiteX134" fmla="*/ 6723064 w 9148762"/>
              <a:gd name="connsiteY134" fmla="*/ 6315075 h 6857999"/>
              <a:gd name="connsiteX135" fmla="*/ 6756401 w 9148762"/>
              <a:gd name="connsiteY135" fmla="*/ 6389687 h 6857999"/>
              <a:gd name="connsiteX136" fmla="*/ 6767514 w 9148762"/>
              <a:gd name="connsiteY136" fmla="*/ 6308725 h 6857999"/>
              <a:gd name="connsiteX137" fmla="*/ 6819901 w 9148762"/>
              <a:gd name="connsiteY137" fmla="*/ 6369050 h 6857999"/>
              <a:gd name="connsiteX138" fmla="*/ 6805614 w 9148762"/>
              <a:gd name="connsiteY138" fmla="*/ 6289675 h 6857999"/>
              <a:gd name="connsiteX139" fmla="*/ 6875464 w 9148762"/>
              <a:gd name="connsiteY139" fmla="*/ 6332537 h 6857999"/>
              <a:gd name="connsiteX140" fmla="*/ 6838951 w 9148762"/>
              <a:gd name="connsiteY140" fmla="*/ 6259512 h 6857999"/>
              <a:gd name="connsiteX141" fmla="*/ 6916739 w 9148762"/>
              <a:gd name="connsiteY141" fmla="*/ 6278562 h 6857999"/>
              <a:gd name="connsiteX142" fmla="*/ 6861176 w 9148762"/>
              <a:gd name="connsiteY142" fmla="*/ 6221412 h 6857999"/>
              <a:gd name="connsiteX143" fmla="*/ 6940551 w 9148762"/>
              <a:gd name="connsiteY143" fmla="*/ 6216650 h 6857999"/>
              <a:gd name="connsiteX144" fmla="*/ 6870701 w 9148762"/>
              <a:gd name="connsiteY144" fmla="*/ 6178550 h 6857999"/>
              <a:gd name="connsiteX145" fmla="*/ 6946901 w 9148762"/>
              <a:gd name="connsiteY145" fmla="*/ 6149975 h 6857999"/>
              <a:gd name="connsiteX146" fmla="*/ 6867526 w 9148762"/>
              <a:gd name="connsiteY146" fmla="*/ 6134100 h 6857999"/>
              <a:gd name="connsiteX147" fmla="*/ 6931026 w 9148762"/>
              <a:gd name="connsiteY147" fmla="*/ 6084887 h 6857999"/>
              <a:gd name="connsiteX148" fmla="*/ 6850064 w 9148762"/>
              <a:gd name="connsiteY148" fmla="*/ 6092825 h 6857999"/>
              <a:gd name="connsiteX149" fmla="*/ 6897689 w 9148762"/>
              <a:gd name="connsiteY149" fmla="*/ 6026150 h 6857999"/>
              <a:gd name="connsiteX150" fmla="*/ 6823076 w 9148762"/>
              <a:gd name="connsiteY150" fmla="*/ 6057900 h 6857999"/>
              <a:gd name="connsiteX151" fmla="*/ 6848476 w 9148762"/>
              <a:gd name="connsiteY151" fmla="*/ 5980112 h 6857999"/>
              <a:gd name="connsiteX152" fmla="*/ 6786564 w 9148762"/>
              <a:gd name="connsiteY152" fmla="*/ 6034087 h 6857999"/>
              <a:gd name="connsiteX153" fmla="*/ 6788151 w 9148762"/>
              <a:gd name="connsiteY153" fmla="*/ 5951537 h 6857999"/>
              <a:gd name="connsiteX154" fmla="*/ 6745289 w 9148762"/>
              <a:gd name="connsiteY154" fmla="*/ 6019800 h 6857999"/>
              <a:gd name="connsiteX155" fmla="*/ 8566516 w 9148762"/>
              <a:gd name="connsiteY155" fmla="*/ 5848675 h 6857999"/>
              <a:gd name="connsiteX156" fmla="*/ 8567244 w 9148762"/>
              <a:gd name="connsiteY156" fmla="*/ 5848675 h 6857999"/>
              <a:gd name="connsiteX157" fmla="*/ 8602926 w 9148762"/>
              <a:gd name="connsiteY157" fmla="*/ 5959508 h 6857999"/>
              <a:gd name="connsiteX158" fmla="*/ 8566516 w 9148762"/>
              <a:gd name="connsiteY158" fmla="*/ 5959508 h 6857999"/>
              <a:gd name="connsiteX159" fmla="*/ 8530105 w 9148762"/>
              <a:gd name="connsiteY159" fmla="*/ 5959508 h 6857999"/>
              <a:gd name="connsiteX160" fmla="*/ 8566516 w 9148762"/>
              <a:gd name="connsiteY160" fmla="*/ 5848675 h 6857999"/>
              <a:gd name="connsiteX161" fmla="*/ 7445014 w 9148762"/>
              <a:gd name="connsiteY161" fmla="*/ 5842297 h 6857999"/>
              <a:gd name="connsiteX162" fmla="*/ 7516809 w 9148762"/>
              <a:gd name="connsiteY162" fmla="*/ 5930106 h 6857999"/>
              <a:gd name="connsiteX163" fmla="*/ 7445014 w 9148762"/>
              <a:gd name="connsiteY163" fmla="*/ 6017915 h 6857999"/>
              <a:gd name="connsiteX164" fmla="*/ 7373943 w 9148762"/>
              <a:gd name="connsiteY164" fmla="*/ 5930106 h 6857999"/>
              <a:gd name="connsiteX165" fmla="*/ 7445014 w 9148762"/>
              <a:gd name="connsiteY165" fmla="*/ 5842297 h 6857999"/>
              <a:gd name="connsiteX166" fmla="*/ 7165236 w 9148762"/>
              <a:gd name="connsiteY166" fmla="*/ 5839964 h 6857999"/>
              <a:gd name="connsiteX167" fmla="*/ 7194887 w 9148762"/>
              <a:gd name="connsiteY167" fmla="*/ 5839964 h 6857999"/>
              <a:gd name="connsiteX168" fmla="*/ 7225261 w 9148762"/>
              <a:gd name="connsiteY168" fmla="*/ 5866965 h 6857999"/>
              <a:gd name="connsiteX169" fmla="*/ 7194887 w 9148762"/>
              <a:gd name="connsiteY169" fmla="*/ 5896884 h 6857999"/>
              <a:gd name="connsiteX170" fmla="*/ 7165236 w 9148762"/>
              <a:gd name="connsiteY170" fmla="*/ 5896884 h 6857999"/>
              <a:gd name="connsiteX171" fmla="*/ 7165236 w 9148762"/>
              <a:gd name="connsiteY171" fmla="*/ 5868424 h 6857999"/>
              <a:gd name="connsiteX172" fmla="*/ 7165236 w 9148762"/>
              <a:gd name="connsiteY172" fmla="*/ 5839964 h 6857999"/>
              <a:gd name="connsiteX173" fmla="*/ 8400689 w 9148762"/>
              <a:gd name="connsiteY173" fmla="*/ 5792787 h 6857999"/>
              <a:gd name="connsiteX174" fmla="*/ 8372476 w 9148762"/>
              <a:gd name="connsiteY174" fmla="*/ 5822576 h 6857999"/>
              <a:gd name="connsiteX175" fmla="*/ 8372476 w 9148762"/>
              <a:gd name="connsiteY175" fmla="*/ 6037636 h 6857999"/>
              <a:gd name="connsiteX176" fmla="*/ 8400689 w 9148762"/>
              <a:gd name="connsiteY176" fmla="*/ 6067425 h 6857999"/>
              <a:gd name="connsiteX177" fmla="*/ 8429626 w 9148762"/>
              <a:gd name="connsiteY177" fmla="*/ 6037636 h 6857999"/>
              <a:gd name="connsiteX178" fmla="*/ 8429626 w 9148762"/>
              <a:gd name="connsiteY178" fmla="*/ 5822576 h 6857999"/>
              <a:gd name="connsiteX179" fmla="*/ 8400689 w 9148762"/>
              <a:gd name="connsiteY179" fmla="*/ 5792787 h 6857999"/>
              <a:gd name="connsiteX180" fmla="*/ 8107239 w 9148762"/>
              <a:gd name="connsiteY180" fmla="*/ 5792787 h 6857999"/>
              <a:gd name="connsiteX181" fmla="*/ 8070060 w 9148762"/>
              <a:gd name="connsiteY181" fmla="*/ 5821849 h 6857999"/>
              <a:gd name="connsiteX182" fmla="*/ 8034339 w 9148762"/>
              <a:gd name="connsiteY182" fmla="*/ 6034004 h 6857999"/>
              <a:gd name="connsiteX183" fmla="*/ 8034339 w 9148762"/>
              <a:gd name="connsiteY183" fmla="*/ 6040543 h 6857999"/>
              <a:gd name="connsiteX184" fmla="*/ 8061312 w 9148762"/>
              <a:gd name="connsiteY184" fmla="*/ 6067425 h 6857999"/>
              <a:gd name="connsiteX185" fmla="*/ 8091201 w 9148762"/>
              <a:gd name="connsiteY185" fmla="*/ 6041269 h 6857999"/>
              <a:gd name="connsiteX186" fmla="*/ 8113799 w 9148762"/>
              <a:gd name="connsiteY186" fmla="*/ 5886513 h 6857999"/>
              <a:gd name="connsiteX187" fmla="*/ 8114528 w 9148762"/>
              <a:gd name="connsiteY187" fmla="*/ 5886513 h 6857999"/>
              <a:gd name="connsiteX188" fmla="*/ 8160455 w 9148762"/>
              <a:gd name="connsiteY188" fmla="*/ 6045629 h 6857999"/>
              <a:gd name="connsiteX189" fmla="*/ 8191073 w 9148762"/>
              <a:gd name="connsiteY189" fmla="*/ 6067425 h 6857999"/>
              <a:gd name="connsiteX190" fmla="*/ 8220961 w 9148762"/>
              <a:gd name="connsiteY190" fmla="*/ 6045629 h 6857999"/>
              <a:gd name="connsiteX191" fmla="*/ 8266888 w 9148762"/>
              <a:gd name="connsiteY191" fmla="*/ 5886513 h 6857999"/>
              <a:gd name="connsiteX192" fmla="*/ 8267617 w 9148762"/>
              <a:gd name="connsiteY192" fmla="*/ 5886513 h 6857999"/>
              <a:gd name="connsiteX193" fmla="*/ 8290216 w 9148762"/>
              <a:gd name="connsiteY193" fmla="*/ 6041269 h 6857999"/>
              <a:gd name="connsiteX194" fmla="*/ 8320104 w 9148762"/>
              <a:gd name="connsiteY194" fmla="*/ 6067425 h 6857999"/>
              <a:gd name="connsiteX195" fmla="*/ 8347077 w 9148762"/>
              <a:gd name="connsiteY195" fmla="*/ 6040543 h 6857999"/>
              <a:gd name="connsiteX196" fmla="*/ 8347077 w 9148762"/>
              <a:gd name="connsiteY196" fmla="*/ 6034004 h 6857999"/>
              <a:gd name="connsiteX197" fmla="*/ 8311357 w 9148762"/>
              <a:gd name="connsiteY197" fmla="*/ 5821849 h 6857999"/>
              <a:gd name="connsiteX198" fmla="*/ 8274178 w 9148762"/>
              <a:gd name="connsiteY198" fmla="*/ 5792787 h 6857999"/>
              <a:gd name="connsiteX199" fmla="*/ 8236270 w 9148762"/>
              <a:gd name="connsiteY199" fmla="*/ 5820396 h 6857999"/>
              <a:gd name="connsiteX200" fmla="*/ 8191073 w 9148762"/>
              <a:gd name="connsiteY200" fmla="*/ 5970067 h 6857999"/>
              <a:gd name="connsiteX201" fmla="*/ 8190344 w 9148762"/>
              <a:gd name="connsiteY201" fmla="*/ 5970067 h 6857999"/>
              <a:gd name="connsiteX202" fmla="*/ 8145146 w 9148762"/>
              <a:gd name="connsiteY202" fmla="*/ 5820396 h 6857999"/>
              <a:gd name="connsiteX203" fmla="*/ 8107239 w 9148762"/>
              <a:gd name="connsiteY203" fmla="*/ 5792787 h 6857999"/>
              <a:gd name="connsiteX204" fmla="*/ 7628444 w 9148762"/>
              <a:gd name="connsiteY204" fmla="*/ 5792787 h 6857999"/>
              <a:gd name="connsiteX205" fmla="*/ 7599364 w 9148762"/>
              <a:gd name="connsiteY205" fmla="*/ 5822576 h 6857999"/>
              <a:gd name="connsiteX206" fmla="*/ 7599364 w 9148762"/>
              <a:gd name="connsiteY206" fmla="*/ 6037636 h 6857999"/>
              <a:gd name="connsiteX207" fmla="*/ 7628444 w 9148762"/>
              <a:gd name="connsiteY207" fmla="*/ 6067425 h 6857999"/>
              <a:gd name="connsiteX208" fmla="*/ 7656796 w 9148762"/>
              <a:gd name="connsiteY208" fmla="*/ 6037636 h 6857999"/>
              <a:gd name="connsiteX209" fmla="*/ 7656796 w 9148762"/>
              <a:gd name="connsiteY209" fmla="*/ 5955536 h 6857999"/>
              <a:gd name="connsiteX210" fmla="*/ 7776022 w 9148762"/>
              <a:gd name="connsiteY210" fmla="*/ 5955536 h 6857999"/>
              <a:gd name="connsiteX211" fmla="*/ 7776022 w 9148762"/>
              <a:gd name="connsiteY211" fmla="*/ 6037636 h 6857999"/>
              <a:gd name="connsiteX212" fmla="*/ 7804375 w 9148762"/>
              <a:gd name="connsiteY212" fmla="*/ 6067425 h 6857999"/>
              <a:gd name="connsiteX213" fmla="*/ 7832727 w 9148762"/>
              <a:gd name="connsiteY213" fmla="*/ 6037636 h 6857999"/>
              <a:gd name="connsiteX214" fmla="*/ 7832727 w 9148762"/>
              <a:gd name="connsiteY214" fmla="*/ 5822576 h 6857999"/>
              <a:gd name="connsiteX215" fmla="*/ 7804375 w 9148762"/>
              <a:gd name="connsiteY215" fmla="*/ 5792787 h 6857999"/>
              <a:gd name="connsiteX216" fmla="*/ 7776022 w 9148762"/>
              <a:gd name="connsiteY216" fmla="*/ 5822576 h 6857999"/>
              <a:gd name="connsiteX217" fmla="*/ 7776022 w 9148762"/>
              <a:gd name="connsiteY217" fmla="*/ 5903224 h 6857999"/>
              <a:gd name="connsiteX218" fmla="*/ 7656796 w 9148762"/>
              <a:gd name="connsiteY218" fmla="*/ 5903224 h 6857999"/>
              <a:gd name="connsiteX219" fmla="*/ 7656796 w 9148762"/>
              <a:gd name="connsiteY219" fmla="*/ 5822576 h 6857999"/>
              <a:gd name="connsiteX220" fmla="*/ 7628444 w 9148762"/>
              <a:gd name="connsiteY220" fmla="*/ 5792787 h 6857999"/>
              <a:gd name="connsiteX221" fmla="*/ 8567244 w 9148762"/>
              <a:gd name="connsiteY221" fmla="*/ 5789612 h 6857999"/>
              <a:gd name="connsiteX222" fmla="*/ 8526464 w 9148762"/>
              <a:gd name="connsiteY222" fmla="*/ 5820966 h 6857999"/>
              <a:gd name="connsiteX223" fmla="*/ 8450002 w 9148762"/>
              <a:gd name="connsiteY223" fmla="*/ 6028050 h 6857999"/>
              <a:gd name="connsiteX224" fmla="*/ 8447089 w 9148762"/>
              <a:gd name="connsiteY224" fmla="*/ 6041175 h 6857999"/>
              <a:gd name="connsiteX225" fmla="*/ 8475489 w 9148762"/>
              <a:gd name="connsiteY225" fmla="*/ 6067425 h 6857999"/>
              <a:gd name="connsiteX226" fmla="*/ 8502433 w 9148762"/>
              <a:gd name="connsiteY226" fmla="*/ 6047009 h 6857999"/>
              <a:gd name="connsiteX227" fmla="*/ 8514084 w 9148762"/>
              <a:gd name="connsiteY227" fmla="*/ 6012008 h 6857999"/>
              <a:gd name="connsiteX228" fmla="*/ 8566516 w 9148762"/>
              <a:gd name="connsiteY228" fmla="*/ 6012008 h 6857999"/>
              <a:gd name="connsiteX229" fmla="*/ 8619675 w 9148762"/>
              <a:gd name="connsiteY229" fmla="*/ 6012008 h 6857999"/>
              <a:gd name="connsiteX230" fmla="*/ 8631326 w 9148762"/>
              <a:gd name="connsiteY230" fmla="*/ 6047738 h 6857999"/>
              <a:gd name="connsiteX231" fmla="*/ 8658998 w 9148762"/>
              <a:gd name="connsiteY231" fmla="*/ 6067425 h 6857999"/>
              <a:gd name="connsiteX232" fmla="*/ 8685214 w 9148762"/>
              <a:gd name="connsiteY232" fmla="*/ 6042634 h 6857999"/>
              <a:gd name="connsiteX233" fmla="*/ 8682301 w 9148762"/>
              <a:gd name="connsiteY233" fmla="*/ 6028050 h 6857999"/>
              <a:gd name="connsiteX234" fmla="*/ 8607295 w 9148762"/>
              <a:gd name="connsiteY234" fmla="*/ 5820966 h 6857999"/>
              <a:gd name="connsiteX235" fmla="*/ 8567244 w 9148762"/>
              <a:gd name="connsiteY235" fmla="*/ 5789612 h 6857999"/>
              <a:gd name="connsiteX236" fmla="*/ 7897432 w 9148762"/>
              <a:gd name="connsiteY236" fmla="*/ 5789612 h 6857999"/>
              <a:gd name="connsiteX237" fmla="*/ 7867651 w 9148762"/>
              <a:gd name="connsiteY237" fmla="*/ 5822451 h 6857999"/>
              <a:gd name="connsiteX238" fmla="*/ 7867651 w 9148762"/>
              <a:gd name="connsiteY238" fmla="*/ 6032615 h 6857999"/>
              <a:gd name="connsiteX239" fmla="*/ 7896706 w 9148762"/>
              <a:gd name="connsiteY239" fmla="*/ 6061075 h 6857999"/>
              <a:gd name="connsiteX240" fmla="*/ 7994764 w 9148762"/>
              <a:gd name="connsiteY240" fmla="*/ 6061075 h 6857999"/>
              <a:gd name="connsiteX241" fmla="*/ 8021639 w 9148762"/>
              <a:gd name="connsiteY241" fmla="*/ 6034805 h 6857999"/>
              <a:gd name="connsiteX242" fmla="*/ 7994764 w 9148762"/>
              <a:gd name="connsiteY242" fmla="*/ 6008534 h 6857999"/>
              <a:gd name="connsiteX243" fmla="*/ 7924307 w 9148762"/>
              <a:gd name="connsiteY243" fmla="*/ 6008534 h 6857999"/>
              <a:gd name="connsiteX244" fmla="*/ 7924307 w 9148762"/>
              <a:gd name="connsiteY244" fmla="*/ 5950155 h 6857999"/>
              <a:gd name="connsiteX245" fmla="*/ 7986774 w 9148762"/>
              <a:gd name="connsiteY245" fmla="*/ 5950155 h 6857999"/>
              <a:gd name="connsiteX246" fmla="*/ 8014376 w 9148762"/>
              <a:gd name="connsiteY246" fmla="*/ 5923884 h 6857999"/>
              <a:gd name="connsiteX247" fmla="*/ 7986774 w 9148762"/>
              <a:gd name="connsiteY247" fmla="*/ 5897614 h 6857999"/>
              <a:gd name="connsiteX248" fmla="*/ 7924307 w 9148762"/>
              <a:gd name="connsiteY248" fmla="*/ 5897614 h 6857999"/>
              <a:gd name="connsiteX249" fmla="*/ 7924307 w 9148762"/>
              <a:gd name="connsiteY249" fmla="*/ 5842153 h 6857999"/>
              <a:gd name="connsiteX250" fmla="*/ 7991132 w 9148762"/>
              <a:gd name="connsiteY250" fmla="*/ 5842153 h 6857999"/>
              <a:gd name="connsiteX251" fmla="*/ 8018007 w 9148762"/>
              <a:gd name="connsiteY251" fmla="*/ 5815883 h 6857999"/>
              <a:gd name="connsiteX252" fmla="*/ 7991132 w 9148762"/>
              <a:gd name="connsiteY252" fmla="*/ 5789612 h 6857999"/>
              <a:gd name="connsiteX253" fmla="*/ 7897432 w 9148762"/>
              <a:gd name="connsiteY253" fmla="*/ 5789612 h 6857999"/>
              <a:gd name="connsiteX254" fmla="*/ 7445014 w 9148762"/>
              <a:gd name="connsiteY254" fmla="*/ 5789612 h 6857999"/>
              <a:gd name="connsiteX255" fmla="*/ 7315201 w 9148762"/>
              <a:gd name="connsiteY255" fmla="*/ 5930106 h 6857999"/>
              <a:gd name="connsiteX256" fmla="*/ 7445014 w 9148762"/>
              <a:gd name="connsiteY256" fmla="*/ 6070600 h 6857999"/>
              <a:gd name="connsiteX257" fmla="*/ 7575551 w 9148762"/>
              <a:gd name="connsiteY257" fmla="*/ 5930106 h 6857999"/>
              <a:gd name="connsiteX258" fmla="*/ 7445014 w 9148762"/>
              <a:gd name="connsiteY258" fmla="*/ 5789612 h 6857999"/>
              <a:gd name="connsiteX259" fmla="*/ 7138477 w 9148762"/>
              <a:gd name="connsiteY259" fmla="*/ 5789612 h 6857999"/>
              <a:gd name="connsiteX260" fmla="*/ 7108826 w 9148762"/>
              <a:gd name="connsiteY260" fmla="*/ 5818072 h 6857999"/>
              <a:gd name="connsiteX261" fmla="*/ 7108826 w 9148762"/>
              <a:gd name="connsiteY261" fmla="*/ 5868424 h 6857999"/>
              <a:gd name="connsiteX262" fmla="*/ 7108826 w 9148762"/>
              <a:gd name="connsiteY262" fmla="*/ 5979344 h 6857999"/>
              <a:gd name="connsiteX263" fmla="*/ 7108826 w 9148762"/>
              <a:gd name="connsiteY263" fmla="*/ 6031886 h 6857999"/>
              <a:gd name="connsiteX264" fmla="*/ 7138477 w 9148762"/>
              <a:gd name="connsiteY264" fmla="*/ 6061075 h 6857999"/>
              <a:gd name="connsiteX265" fmla="*/ 7216582 w 9148762"/>
              <a:gd name="connsiteY265" fmla="*/ 6061075 h 6857999"/>
              <a:gd name="connsiteX266" fmla="*/ 7304089 w 9148762"/>
              <a:gd name="connsiteY266" fmla="*/ 5978615 h 6857999"/>
              <a:gd name="connsiteX267" fmla="*/ 7246957 w 9148762"/>
              <a:gd name="connsiteY267" fmla="*/ 5913668 h 6857999"/>
              <a:gd name="connsiteX268" fmla="*/ 7246957 w 9148762"/>
              <a:gd name="connsiteY268" fmla="*/ 5912938 h 6857999"/>
              <a:gd name="connsiteX269" fmla="*/ 7281670 w 9148762"/>
              <a:gd name="connsiteY269" fmla="*/ 5856748 h 6857999"/>
              <a:gd name="connsiteX270" fmla="*/ 7210797 w 9148762"/>
              <a:gd name="connsiteY270" fmla="*/ 5789612 h 6857999"/>
              <a:gd name="connsiteX271" fmla="*/ 7138477 w 9148762"/>
              <a:gd name="connsiteY271" fmla="*/ 5789612 h 6857999"/>
              <a:gd name="connsiteX272" fmla="*/ 6722270 w 9148762"/>
              <a:gd name="connsiteY272" fmla="*/ 5746749 h 6857999"/>
              <a:gd name="connsiteX273" fmla="*/ 6693166 w 9148762"/>
              <a:gd name="connsiteY273" fmla="*/ 5756197 h 6857999"/>
              <a:gd name="connsiteX274" fmla="*/ 6390482 w 9148762"/>
              <a:gd name="connsiteY274" fmla="*/ 5980027 h 6857999"/>
              <a:gd name="connsiteX275" fmla="*/ 6380296 w 9148762"/>
              <a:gd name="connsiteY275" fmla="*/ 6047612 h 6857999"/>
              <a:gd name="connsiteX276" fmla="*/ 6447963 w 9148762"/>
              <a:gd name="connsiteY276" fmla="*/ 6057786 h 6857999"/>
              <a:gd name="connsiteX277" fmla="*/ 6722270 w 9148762"/>
              <a:gd name="connsiteY277" fmla="*/ 5855758 h 6857999"/>
              <a:gd name="connsiteX278" fmla="*/ 6996577 w 9148762"/>
              <a:gd name="connsiteY278" fmla="*/ 6057786 h 6857999"/>
              <a:gd name="connsiteX279" fmla="*/ 7064244 w 9148762"/>
              <a:gd name="connsiteY279" fmla="*/ 6047612 h 6857999"/>
              <a:gd name="connsiteX280" fmla="*/ 7054057 w 9148762"/>
              <a:gd name="connsiteY280" fmla="*/ 5980027 h 6857999"/>
              <a:gd name="connsiteX281" fmla="*/ 6751374 w 9148762"/>
              <a:gd name="connsiteY281" fmla="*/ 5756197 h 6857999"/>
              <a:gd name="connsiteX282" fmla="*/ 6722270 w 9148762"/>
              <a:gd name="connsiteY282" fmla="*/ 5746749 h 6857999"/>
              <a:gd name="connsiteX283" fmla="*/ 8030662 w 9148762"/>
              <a:gd name="connsiteY283" fmla="*/ 960445 h 6857999"/>
              <a:gd name="connsiteX284" fmla="*/ 7941488 w 9148762"/>
              <a:gd name="connsiteY284" fmla="*/ 982928 h 6857999"/>
              <a:gd name="connsiteX285" fmla="*/ 7917508 w 9148762"/>
              <a:gd name="connsiteY285" fmla="*/ 1148810 h 6857999"/>
              <a:gd name="connsiteX286" fmla="*/ 8413086 w 9148762"/>
              <a:gd name="connsiteY286" fmla="*/ 1820328 h 6857999"/>
              <a:gd name="connsiteX287" fmla="*/ 7917508 w 9148762"/>
              <a:gd name="connsiteY287" fmla="*/ 2489848 h 6857999"/>
              <a:gd name="connsiteX288" fmla="*/ 7941488 w 9148762"/>
              <a:gd name="connsiteY288" fmla="*/ 2655729 h 6857999"/>
              <a:gd name="connsiteX289" fmla="*/ 8109345 w 9148762"/>
              <a:gd name="connsiteY289" fmla="*/ 2631746 h 6857999"/>
              <a:gd name="connsiteX290" fmla="*/ 8656879 w 9148762"/>
              <a:gd name="connsiteY290" fmla="*/ 1890278 h 6857999"/>
              <a:gd name="connsiteX291" fmla="*/ 8678860 w 9148762"/>
              <a:gd name="connsiteY291" fmla="*/ 1820328 h 6857999"/>
              <a:gd name="connsiteX292" fmla="*/ 8656879 w 9148762"/>
              <a:gd name="connsiteY292" fmla="*/ 1748379 h 6857999"/>
              <a:gd name="connsiteX293" fmla="*/ 8109345 w 9148762"/>
              <a:gd name="connsiteY293" fmla="*/ 1006911 h 6857999"/>
              <a:gd name="connsiteX294" fmla="*/ 8030662 w 9148762"/>
              <a:gd name="connsiteY294" fmla="*/ 960445 h 6857999"/>
              <a:gd name="connsiteX295" fmla="*/ 0 w 9148762"/>
              <a:gd name="connsiteY295" fmla="*/ 0 h 6857999"/>
              <a:gd name="connsiteX296" fmla="*/ 9148762 w 9148762"/>
              <a:gd name="connsiteY296" fmla="*/ 0 h 6857999"/>
              <a:gd name="connsiteX297" fmla="*/ 9148761 w 9148762"/>
              <a:gd name="connsiteY297" fmla="*/ 6857999 h 6857999"/>
              <a:gd name="connsiteX298" fmla="*/ 0 w 9148762"/>
              <a:gd name="connsiteY298" fmla="*/ 6857999 h 6857999"/>
              <a:gd name="connsiteX299" fmla="*/ 0 w 9148762"/>
              <a:gd name="connsiteY299" fmla="*/ 2679644 h 6857999"/>
              <a:gd name="connsiteX300" fmla="*/ 7477795 w 9148762"/>
              <a:gd name="connsiteY300" fmla="*/ 2679644 h 6857999"/>
              <a:gd name="connsiteX301" fmla="*/ 7645565 w 9148762"/>
              <a:gd name="connsiteY301" fmla="*/ 2679644 h 6857999"/>
              <a:gd name="connsiteX302" fmla="*/ 7737439 w 9148762"/>
              <a:gd name="connsiteY302" fmla="*/ 2631682 h 6857999"/>
              <a:gd name="connsiteX303" fmla="*/ 8336617 w 9148762"/>
              <a:gd name="connsiteY303" fmla="*/ 1820328 h 6857999"/>
              <a:gd name="connsiteX304" fmla="*/ 7737439 w 9148762"/>
              <a:gd name="connsiteY304" fmla="*/ 1006975 h 6857999"/>
              <a:gd name="connsiteX305" fmla="*/ 7631584 w 9148762"/>
              <a:gd name="connsiteY305" fmla="*/ 959013 h 6857999"/>
              <a:gd name="connsiteX306" fmla="*/ 7477795 w 9148762"/>
              <a:gd name="connsiteY306" fmla="*/ 959013 h 6857999"/>
              <a:gd name="connsiteX307" fmla="*/ 0 w 9148762"/>
              <a:gd name="connsiteY307" fmla="*/ 95901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9148762" h="6857999">
                <a:moveTo>
                  <a:pt x="7776553" y="6170955"/>
                </a:moveTo>
                <a:cubicBezTo>
                  <a:pt x="7815696" y="6170955"/>
                  <a:pt x="7815696" y="6170955"/>
                  <a:pt x="7815696" y="6170955"/>
                </a:cubicBezTo>
                <a:cubicBezTo>
                  <a:pt x="7836717" y="6170955"/>
                  <a:pt x="7851214" y="6182673"/>
                  <a:pt x="7851214" y="6204644"/>
                </a:cubicBezTo>
                <a:cubicBezTo>
                  <a:pt x="7851214" y="6225882"/>
                  <a:pt x="7836717" y="6238333"/>
                  <a:pt x="7815696" y="6238333"/>
                </a:cubicBezTo>
                <a:cubicBezTo>
                  <a:pt x="7776553" y="6238333"/>
                  <a:pt x="7776553" y="6238333"/>
                  <a:pt x="7776553" y="6238333"/>
                </a:cubicBezTo>
                <a:cubicBezTo>
                  <a:pt x="7776553" y="6202447"/>
                  <a:pt x="7776553" y="6202447"/>
                  <a:pt x="7776553" y="6202447"/>
                </a:cubicBezTo>
                <a:cubicBezTo>
                  <a:pt x="7776553" y="6170955"/>
                  <a:pt x="7776553" y="6170955"/>
                  <a:pt x="7776553" y="6170955"/>
                </a:cubicBezTo>
                <a:close/>
                <a:moveTo>
                  <a:pt x="7749009" y="6118224"/>
                </a:moveTo>
                <a:cubicBezTo>
                  <a:pt x="7730162" y="6118224"/>
                  <a:pt x="7720014" y="6129210"/>
                  <a:pt x="7720014" y="6148251"/>
                </a:cubicBezTo>
                <a:cubicBezTo>
                  <a:pt x="7720014" y="6202447"/>
                  <a:pt x="7720014" y="6202447"/>
                  <a:pt x="7720014" y="6202447"/>
                </a:cubicBezTo>
                <a:cubicBezTo>
                  <a:pt x="7720014" y="6362835"/>
                  <a:pt x="7720014" y="6362835"/>
                  <a:pt x="7720014" y="6362835"/>
                </a:cubicBezTo>
                <a:cubicBezTo>
                  <a:pt x="7720014" y="6381877"/>
                  <a:pt x="7732337" y="6392862"/>
                  <a:pt x="7748284" y="6392862"/>
                </a:cubicBezTo>
                <a:cubicBezTo>
                  <a:pt x="7764956" y="6392862"/>
                  <a:pt x="7776553" y="6381877"/>
                  <a:pt x="7776553" y="6362835"/>
                </a:cubicBezTo>
                <a:cubicBezTo>
                  <a:pt x="7776553" y="6280078"/>
                  <a:pt x="7776553" y="6280078"/>
                  <a:pt x="7776553" y="6280078"/>
                </a:cubicBezTo>
                <a:cubicBezTo>
                  <a:pt x="7777278" y="6280078"/>
                  <a:pt x="7777278" y="6280078"/>
                  <a:pt x="7777278" y="6280078"/>
                </a:cubicBezTo>
                <a:cubicBezTo>
                  <a:pt x="7861362" y="6382609"/>
                  <a:pt x="7861362" y="6382609"/>
                  <a:pt x="7861362" y="6382609"/>
                </a:cubicBezTo>
                <a:cubicBezTo>
                  <a:pt x="7867886" y="6389933"/>
                  <a:pt x="7876584" y="6392862"/>
                  <a:pt x="7883833" y="6392862"/>
                </a:cubicBezTo>
                <a:cubicBezTo>
                  <a:pt x="7900504" y="6392862"/>
                  <a:pt x="7912102" y="6378215"/>
                  <a:pt x="7912102" y="6363568"/>
                </a:cubicBezTo>
                <a:cubicBezTo>
                  <a:pt x="7912102" y="6357709"/>
                  <a:pt x="7909928" y="6351850"/>
                  <a:pt x="7904129" y="6346723"/>
                </a:cubicBezTo>
                <a:cubicBezTo>
                  <a:pt x="7839616" y="6277148"/>
                  <a:pt x="7839616" y="6277148"/>
                  <a:pt x="7839616" y="6277148"/>
                </a:cubicBezTo>
                <a:cubicBezTo>
                  <a:pt x="7878759" y="6270557"/>
                  <a:pt x="7909928" y="6246389"/>
                  <a:pt x="7909928" y="6204644"/>
                </a:cubicBezTo>
                <a:cubicBezTo>
                  <a:pt x="7909928" y="6144589"/>
                  <a:pt x="7873685" y="6118224"/>
                  <a:pt x="7815696" y="6118224"/>
                </a:cubicBezTo>
                <a:cubicBezTo>
                  <a:pt x="7749009" y="6118224"/>
                  <a:pt x="7749009" y="6118224"/>
                  <a:pt x="7749009" y="6118224"/>
                </a:cubicBezTo>
                <a:close/>
                <a:moveTo>
                  <a:pt x="7573582" y="6118224"/>
                </a:moveTo>
                <a:cubicBezTo>
                  <a:pt x="7553244" y="6118224"/>
                  <a:pt x="7543801" y="6132089"/>
                  <a:pt x="7543801" y="6151063"/>
                </a:cubicBezTo>
                <a:lnTo>
                  <a:pt x="7543801" y="6360498"/>
                </a:lnTo>
                <a:cubicBezTo>
                  <a:pt x="7543801" y="6378011"/>
                  <a:pt x="7556149" y="6389687"/>
                  <a:pt x="7572856" y="6389687"/>
                </a:cubicBezTo>
                <a:cubicBezTo>
                  <a:pt x="7572856" y="6389687"/>
                  <a:pt x="7572856" y="6389687"/>
                  <a:pt x="7670914" y="6389687"/>
                </a:cubicBezTo>
                <a:cubicBezTo>
                  <a:pt x="7689073" y="6389687"/>
                  <a:pt x="7697789" y="6375822"/>
                  <a:pt x="7697789" y="6363417"/>
                </a:cubicBezTo>
                <a:cubicBezTo>
                  <a:pt x="7697789" y="6349552"/>
                  <a:pt x="7689073" y="6337146"/>
                  <a:pt x="7670914" y="6337146"/>
                </a:cubicBezTo>
                <a:cubicBezTo>
                  <a:pt x="7670914" y="6337146"/>
                  <a:pt x="7670914" y="6337146"/>
                  <a:pt x="7600457" y="6337146"/>
                </a:cubicBezTo>
                <a:cubicBezTo>
                  <a:pt x="7600457" y="6337146"/>
                  <a:pt x="7600457" y="6337146"/>
                  <a:pt x="7600457" y="6278767"/>
                </a:cubicBezTo>
                <a:cubicBezTo>
                  <a:pt x="7600457" y="6278767"/>
                  <a:pt x="7600457" y="6278767"/>
                  <a:pt x="7662924" y="6278767"/>
                </a:cubicBezTo>
                <a:cubicBezTo>
                  <a:pt x="7681083" y="6278767"/>
                  <a:pt x="7690526" y="6265632"/>
                  <a:pt x="7690526" y="6252496"/>
                </a:cubicBezTo>
                <a:cubicBezTo>
                  <a:pt x="7690526" y="6239361"/>
                  <a:pt x="7681809" y="6226226"/>
                  <a:pt x="7662924" y="6226226"/>
                </a:cubicBezTo>
                <a:cubicBezTo>
                  <a:pt x="7662924" y="6226226"/>
                  <a:pt x="7662924" y="6226226"/>
                  <a:pt x="7600457" y="6226226"/>
                </a:cubicBezTo>
                <a:cubicBezTo>
                  <a:pt x="7600457" y="6226226"/>
                  <a:pt x="7600457" y="6226226"/>
                  <a:pt x="7600457" y="6170765"/>
                </a:cubicBezTo>
                <a:cubicBezTo>
                  <a:pt x="7600457" y="6170765"/>
                  <a:pt x="7600457" y="6170765"/>
                  <a:pt x="7667282" y="6170765"/>
                </a:cubicBezTo>
                <a:cubicBezTo>
                  <a:pt x="7685441" y="6170765"/>
                  <a:pt x="7694157" y="6157630"/>
                  <a:pt x="7694157" y="6144495"/>
                </a:cubicBezTo>
                <a:cubicBezTo>
                  <a:pt x="7694157" y="6131360"/>
                  <a:pt x="7685441" y="6118224"/>
                  <a:pt x="7667282" y="6118224"/>
                </a:cubicBezTo>
                <a:cubicBezTo>
                  <a:pt x="7667282" y="6118224"/>
                  <a:pt x="7667282" y="6118224"/>
                  <a:pt x="7573582" y="6118224"/>
                </a:cubicBezTo>
                <a:close/>
                <a:moveTo>
                  <a:pt x="7137881" y="6118224"/>
                </a:moveTo>
                <a:cubicBezTo>
                  <a:pt x="7118269" y="6118224"/>
                  <a:pt x="7108826" y="6132089"/>
                  <a:pt x="7108826" y="6151063"/>
                </a:cubicBezTo>
                <a:lnTo>
                  <a:pt x="7108826" y="6360498"/>
                </a:lnTo>
                <a:cubicBezTo>
                  <a:pt x="7108826" y="6378011"/>
                  <a:pt x="7121174" y="6389687"/>
                  <a:pt x="7137881" y="6389687"/>
                </a:cubicBezTo>
                <a:cubicBezTo>
                  <a:pt x="7137881" y="6389687"/>
                  <a:pt x="7137881" y="6389687"/>
                  <a:pt x="7235939" y="6389687"/>
                </a:cubicBezTo>
                <a:cubicBezTo>
                  <a:pt x="7253372" y="6389687"/>
                  <a:pt x="7262814" y="6375822"/>
                  <a:pt x="7262814" y="6363417"/>
                </a:cubicBezTo>
                <a:cubicBezTo>
                  <a:pt x="7262814" y="6349552"/>
                  <a:pt x="7254098" y="6337146"/>
                  <a:pt x="7235939" y="6337146"/>
                </a:cubicBezTo>
                <a:cubicBezTo>
                  <a:pt x="7235939" y="6337146"/>
                  <a:pt x="7235939" y="6337146"/>
                  <a:pt x="7165482" y="6337146"/>
                </a:cubicBezTo>
                <a:cubicBezTo>
                  <a:pt x="7165482" y="6337146"/>
                  <a:pt x="7165482" y="6337146"/>
                  <a:pt x="7165482" y="6278767"/>
                </a:cubicBezTo>
                <a:cubicBezTo>
                  <a:pt x="7165482" y="6278767"/>
                  <a:pt x="7165482" y="6278767"/>
                  <a:pt x="7227949" y="6278767"/>
                </a:cubicBezTo>
                <a:cubicBezTo>
                  <a:pt x="7246108" y="6278767"/>
                  <a:pt x="7255551" y="6265632"/>
                  <a:pt x="7255551" y="6252496"/>
                </a:cubicBezTo>
                <a:cubicBezTo>
                  <a:pt x="7255551" y="6239361"/>
                  <a:pt x="7246108" y="6226226"/>
                  <a:pt x="7227949" y="6226226"/>
                </a:cubicBezTo>
                <a:cubicBezTo>
                  <a:pt x="7227949" y="6226226"/>
                  <a:pt x="7227949" y="6226226"/>
                  <a:pt x="7165482" y="6226226"/>
                </a:cubicBezTo>
                <a:cubicBezTo>
                  <a:pt x="7165482" y="6226226"/>
                  <a:pt x="7165482" y="6226226"/>
                  <a:pt x="7165482" y="6170765"/>
                </a:cubicBezTo>
                <a:cubicBezTo>
                  <a:pt x="7165482" y="6170765"/>
                  <a:pt x="7165482" y="6170765"/>
                  <a:pt x="7232307" y="6170765"/>
                </a:cubicBezTo>
                <a:cubicBezTo>
                  <a:pt x="7249740" y="6170765"/>
                  <a:pt x="7259182" y="6157630"/>
                  <a:pt x="7259182" y="6144495"/>
                </a:cubicBezTo>
                <a:cubicBezTo>
                  <a:pt x="7259182" y="6131360"/>
                  <a:pt x="7250466" y="6118224"/>
                  <a:pt x="7232307" y="6118224"/>
                </a:cubicBezTo>
                <a:cubicBezTo>
                  <a:pt x="7232307" y="6118224"/>
                  <a:pt x="7232307" y="6118224"/>
                  <a:pt x="7137881" y="6118224"/>
                </a:cubicBezTo>
                <a:close/>
                <a:moveTo>
                  <a:pt x="8204786" y="6116637"/>
                </a:moveTo>
                <a:cubicBezTo>
                  <a:pt x="8188823" y="6116637"/>
                  <a:pt x="8177214" y="6129060"/>
                  <a:pt x="8177214" y="6144406"/>
                </a:cubicBezTo>
                <a:cubicBezTo>
                  <a:pt x="8177214" y="6150252"/>
                  <a:pt x="8179391" y="6156829"/>
                  <a:pt x="8182293" y="6161213"/>
                </a:cubicBezTo>
                <a:cubicBezTo>
                  <a:pt x="8182293" y="6161213"/>
                  <a:pt x="8182293" y="6161213"/>
                  <a:pt x="8254124" y="6262788"/>
                </a:cubicBezTo>
                <a:lnTo>
                  <a:pt x="8254124" y="6365094"/>
                </a:lnTo>
                <a:cubicBezTo>
                  <a:pt x="8254124" y="6378978"/>
                  <a:pt x="8262830" y="6392862"/>
                  <a:pt x="8282420" y="6392862"/>
                </a:cubicBezTo>
                <a:cubicBezTo>
                  <a:pt x="8302736" y="6392862"/>
                  <a:pt x="8311443" y="6378978"/>
                  <a:pt x="8311443" y="6365094"/>
                </a:cubicBezTo>
                <a:cubicBezTo>
                  <a:pt x="8311443" y="6365094"/>
                  <a:pt x="8311443" y="6365094"/>
                  <a:pt x="8311443" y="6262788"/>
                </a:cubicBezTo>
                <a:cubicBezTo>
                  <a:pt x="8311443" y="6262788"/>
                  <a:pt x="8311443" y="6262788"/>
                  <a:pt x="8382548" y="6161213"/>
                </a:cubicBezTo>
                <a:cubicBezTo>
                  <a:pt x="8386176" y="6156829"/>
                  <a:pt x="8388352" y="6150252"/>
                  <a:pt x="8388352" y="6144406"/>
                </a:cubicBezTo>
                <a:cubicBezTo>
                  <a:pt x="8388352" y="6129060"/>
                  <a:pt x="8376743" y="6116637"/>
                  <a:pt x="8360781" y="6116637"/>
                </a:cubicBezTo>
                <a:cubicBezTo>
                  <a:pt x="8350623" y="6116637"/>
                  <a:pt x="8341916" y="6120291"/>
                  <a:pt x="8337563" y="6127599"/>
                </a:cubicBezTo>
                <a:cubicBezTo>
                  <a:pt x="8337563" y="6127599"/>
                  <a:pt x="8337563" y="6127599"/>
                  <a:pt x="8282420" y="6207251"/>
                </a:cubicBezTo>
                <a:cubicBezTo>
                  <a:pt x="8282420" y="6207251"/>
                  <a:pt x="8282420" y="6207251"/>
                  <a:pt x="8228003" y="6127599"/>
                </a:cubicBezTo>
                <a:cubicBezTo>
                  <a:pt x="8222925" y="6120291"/>
                  <a:pt x="8214218" y="6116637"/>
                  <a:pt x="8204786" y="6116637"/>
                </a:cubicBezTo>
                <a:close/>
                <a:moveTo>
                  <a:pt x="7310183" y="6116637"/>
                </a:moveTo>
                <a:cubicBezTo>
                  <a:pt x="7294208" y="6116637"/>
                  <a:pt x="7281863" y="6126868"/>
                  <a:pt x="7281863" y="6145867"/>
                </a:cubicBezTo>
                <a:lnTo>
                  <a:pt x="7281863" y="6362901"/>
                </a:lnTo>
                <a:cubicBezTo>
                  <a:pt x="7281863" y="6381901"/>
                  <a:pt x="7294208" y="6392862"/>
                  <a:pt x="7310183" y="6392862"/>
                </a:cubicBezTo>
                <a:cubicBezTo>
                  <a:pt x="7326884" y="6392862"/>
                  <a:pt x="7339229" y="6381901"/>
                  <a:pt x="7339229" y="6362901"/>
                </a:cubicBezTo>
                <a:cubicBezTo>
                  <a:pt x="7339229" y="6362901"/>
                  <a:pt x="7339229" y="6362901"/>
                  <a:pt x="7339229" y="6220404"/>
                </a:cubicBezTo>
                <a:cubicBezTo>
                  <a:pt x="7339229" y="6220404"/>
                  <a:pt x="7339229" y="6220404"/>
                  <a:pt x="7339955" y="6220404"/>
                </a:cubicBezTo>
                <a:cubicBezTo>
                  <a:pt x="7339955" y="6220404"/>
                  <a:pt x="7339955" y="6220404"/>
                  <a:pt x="7459769" y="6380439"/>
                </a:cubicBezTo>
                <a:cubicBezTo>
                  <a:pt x="7464852" y="6387016"/>
                  <a:pt x="7476470" y="6392862"/>
                  <a:pt x="7483732" y="6392862"/>
                </a:cubicBezTo>
                <a:cubicBezTo>
                  <a:pt x="7500433" y="6392862"/>
                  <a:pt x="7512051" y="6381901"/>
                  <a:pt x="7512051" y="6362901"/>
                </a:cubicBezTo>
                <a:cubicBezTo>
                  <a:pt x="7512051" y="6362901"/>
                  <a:pt x="7512051" y="6362901"/>
                  <a:pt x="7512051" y="6145867"/>
                </a:cubicBezTo>
                <a:cubicBezTo>
                  <a:pt x="7512051" y="6126868"/>
                  <a:pt x="7500433" y="6116637"/>
                  <a:pt x="7483732" y="6116637"/>
                </a:cubicBezTo>
                <a:cubicBezTo>
                  <a:pt x="7467756" y="6116637"/>
                  <a:pt x="7455412" y="6126868"/>
                  <a:pt x="7455412" y="6145867"/>
                </a:cubicBezTo>
                <a:cubicBezTo>
                  <a:pt x="7455412" y="6145867"/>
                  <a:pt x="7455412" y="6145867"/>
                  <a:pt x="7455412" y="6290557"/>
                </a:cubicBezTo>
                <a:cubicBezTo>
                  <a:pt x="7455412" y="6290557"/>
                  <a:pt x="7455412" y="6290557"/>
                  <a:pt x="7454686" y="6290557"/>
                </a:cubicBezTo>
                <a:cubicBezTo>
                  <a:pt x="7454686" y="6290557"/>
                  <a:pt x="7454686" y="6290557"/>
                  <a:pt x="7334146" y="6129060"/>
                </a:cubicBezTo>
                <a:cubicBezTo>
                  <a:pt x="7329789" y="6121753"/>
                  <a:pt x="7317444" y="6116637"/>
                  <a:pt x="7310183" y="6116637"/>
                </a:cubicBezTo>
                <a:close/>
                <a:moveTo>
                  <a:pt x="8049942" y="6115049"/>
                </a:moveTo>
                <a:cubicBezTo>
                  <a:pt x="7973016" y="6115049"/>
                  <a:pt x="7920039" y="6175440"/>
                  <a:pt x="7920039" y="6254749"/>
                </a:cubicBezTo>
                <a:cubicBezTo>
                  <a:pt x="7920039" y="6333330"/>
                  <a:pt x="7973016" y="6394449"/>
                  <a:pt x="8049942" y="6394449"/>
                </a:cubicBezTo>
                <a:cubicBezTo>
                  <a:pt x="8126142" y="6394449"/>
                  <a:pt x="8174039" y="6339151"/>
                  <a:pt x="8174039" y="6265663"/>
                </a:cubicBezTo>
                <a:cubicBezTo>
                  <a:pt x="8174039" y="6241652"/>
                  <a:pt x="8164605" y="6229283"/>
                  <a:pt x="8140656" y="6229283"/>
                </a:cubicBezTo>
                <a:lnTo>
                  <a:pt x="8076068" y="6229283"/>
                </a:lnTo>
                <a:cubicBezTo>
                  <a:pt x="8061554" y="6229283"/>
                  <a:pt x="8049216" y="6239470"/>
                  <a:pt x="8049216" y="6255477"/>
                </a:cubicBezTo>
                <a:cubicBezTo>
                  <a:pt x="8049216" y="6270757"/>
                  <a:pt x="8060102" y="6281671"/>
                  <a:pt x="8076068" y="6281671"/>
                </a:cubicBezTo>
                <a:cubicBezTo>
                  <a:pt x="8076068" y="6281671"/>
                  <a:pt x="8076068" y="6281671"/>
                  <a:pt x="8114531" y="6281671"/>
                </a:cubicBezTo>
                <a:cubicBezTo>
                  <a:pt x="8114531" y="6325327"/>
                  <a:pt x="8080422" y="6342062"/>
                  <a:pt x="8049942" y="6342062"/>
                </a:cubicBezTo>
                <a:cubicBezTo>
                  <a:pt x="8002045" y="6342062"/>
                  <a:pt x="7978822" y="6300588"/>
                  <a:pt x="7978822" y="6254749"/>
                </a:cubicBezTo>
                <a:cubicBezTo>
                  <a:pt x="7978822" y="6208910"/>
                  <a:pt x="8002771" y="6167437"/>
                  <a:pt x="8049942" y="6167437"/>
                </a:cubicBezTo>
                <a:cubicBezTo>
                  <a:pt x="8100016" y="6167437"/>
                  <a:pt x="8105096" y="6195086"/>
                  <a:pt x="8131222" y="6195086"/>
                </a:cubicBezTo>
                <a:cubicBezTo>
                  <a:pt x="8144285" y="6195086"/>
                  <a:pt x="8154445" y="6184899"/>
                  <a:pt x="8154445" y="6168164"/>
                </a:cubicBezTo>
                <a:cubicBezTo>
                  <a:pt x="8154445" y="6141971"/>
                  <a:pt x="8107274" y="6115049"/>
                  <a:pt x="8049942" y="6115049"/>
                </a:cubicBezTo>
                <a:close/>
                <a:moveTo>
                  <a:pt x="7165236" y="5947236"/>
                </a:moveTo>
                <a:cubicBezTo>
                  <a:pt x="7205011" y="5947236"/>
                  <a:pt x="7205011" y="5947236"/>
                  <a:pt x="7205011" y="5947236"/>
                </a:cubicBezTo>
                <a:cubicBezTo>
                  <a:pt x="7231770" y="5947236"/>
                  <a:pt x="7245510" y="5959641"/>
                  <a:pt x="7245510" y="5977155"/>
                </a:cubicBezTo>
                <a:cubicBezTo>
                  <a:pt x="7245510" y="5999047"/>
                  <a:pt x="7230323" y="6010723"/>
                  <a:pt x="7210074" y="6010723"/>
                </a:cubicBezTo>
                <a:cubicBezTo>
                  <a:pt x="7165236" y="6010723"/>
                  <a:pt x="7165236" y="6010723"/>
                  <a:pt x="7165236" y="6010723"/>
                </a:cubicBezTo>
                <a:cubicBezTo>
                  <a:pt x="7165236" y="5979344"/>
                  <a:pt x="7165236" y="5979344"/>
                  <a:pt x="7165236" y="5979344"/>
                </a:cubicBezTo>
                <a:cubicBezTo>
                  <a:pt x="7165236" y="5947236"/>
                  <a:pt x="7165236" y="5947236"/>
                  <a:pt x="7165236" y="5947236"/>
                </a:cubicBezTo>
                <a:close/>
                <a:moveTo>
                  <a:pt x="6723064" y="5942012"/>
                </a:moveTo>
                <a:lnTo>
                  <a:pt x="6700839" y="6019800"/>
                </a:lnTo>
                <a:lnTo>
                  <a:pt x="6656389" y="5951537"/>
                </a:lnTo>
                <a:lnTo>
                  <a:pt x="6657976" y="6034087"/>
                </a:lnTo>
                <a:lnTo>
                  <a:pt x="6596064" y="5981700"/>
                </a:lnTo>
                <a:lnTo>
                  <a:pt x="6621464" y="6057900"/>
                </a:lnTo>
                <a:lnTo>
                  <a:pt x="6546851" y="6026150"/>
                </a:lnTo>
                <a:lnTo>
                  <a:pt x="6594476" y="6092825"/>
                </a:lnTo>
                <a:lnTo>
                  <a:pt x="6513514" y="6084887"/>
                </a:lnTo>
                <a:lnTo>
                  <a:pt x="6578601" y="6134100"/>
                </a:lnTo>
                <a:lnTo>
                  <a:pt x="6499226" y="6149975"/>
                </a:lnTo>
                <a:lnTo>
                  <a:pt x="6575426" y="6178550"/>
                </a:lnTo>
                <a:lnTo>
                  <a:pt x="6503989" y="6216650"/>
                </a:lnTo>
                <a:lnTo>
                  <a:pt x="6584951" y="6221412"/>
                </a:lnTo>
                <a:lnTo>
                  <a:pt x="6529389" y="6280150"/>
                </a:lnTo>
                <a:lnTo>
                  <a:pt x="6607176" y="6259512"/>
                </a:lnTo>
                <a:lnTo>
                  <a:pt x="6570664" y="6332537"/>
                </a:lnTo>
                <a:lnTo>
                  <a:pt x="6638926" y="6289675"/>
                </a:lnTo>
                <a:lnTo>
                  <a:pt x="6626226" y="6369050"/>
                </a:lnTo>
                <a:lnTo>
                  <a:pt x="6680201" y="6308725"/>
                </a:lnTo>
                <a:lnTo>
                  <a:pt x="6689726" y="6389687"/>
                </a:lnTo>
                <a:lnTo>
                  <a:pt x="6723064" y="6315075"/>
                </a:lnTo>
                <a:lnTo>
                  <a:pt x="6756401" y="6389687"/>
                </a:lnTo>
                <a:lnTo>
                  <a:pt x="6767514" y="6308725"/>
                </a:lnTo>
                <a:lnTo>
                  <a:pt x="6819901" y="6369050"/>
                </a:lnTo>
                <a:lnTo>
                  <a:pt x="6805614" y="6289675"/>
                </a:lnTo>
                <a:lnTo>
                  <a:pt x="6875464" y="6332537"/>
                </a:lnTo>
                <a:lnTo>
                  <a:pt x="6838951" y="6259512"/>
                </a:lnTo>
                <a:lnTo>
                  <a:pt x="6916739" y="6278562"/>
                </a:lnTo>
                <a:lnTo>
                  <a:pt x="6861176" y="6221412"/>
                </a:lnTo>
                <a:lnTo>
                  <a:pt x="6940551" y="6216650"/>
                </a:lnTo>
                <a:lnTo>
                  <a:pt x="6870701" y="6178550"/>
                </a:lnTo>
                <a:lnTo>
                  <a:pt x="6946901" y="6149975"/>
                </a:lnTo>
                <a:lnTo>
                  <a:pt x="6867526" y="6134100"/>
                </a:lnTo>
                <a:lnTo>
                  <a:pt x="6931026" y="6084887"/>
                </a:lnTo>
                <a:lnTo>
                  <a:pt x="6850064" y="6092825"/>
                </a:lnTo>
                <a:lnTo>
                  <a:pt x="6897689" y="6026150"/>
                </a:lnTo>
                <a:lnTo>
                  <a:pt x="6823076" y="6057900"/>
                </a:lnTo>
                <a:lnTo>
                  <a:pt x="6848476" y="5980112"/>
                </a:lnTo>
                <a:lnTo>
                  <a:pt x="6786564" y="6034087"/>
                </a:lnTo>
                <a:lnTo>
                  <a:pt x="6788151" y="5951537"/>
                </a:lnTo>
                <a:lnTo>
                  <a:pt x="6745289" y="6019800"/>
                </a:lnTo>
                <a:close/>
                <a:moveTo>
                  <a:pt x="8566516" y="5848675"/>
                </a:moveTo>
                <a:cubicBezTo>
                  <a:pt x="8567244" y="5848675"/>
                  <a:pt x="8567244" y="5848675"/>
                  <a:pt x="8567244" y="5848675"/>
                </a:cubicBezTo>
                <a:cubicBezTo>
                  <a:pt x="8602926" y="5959508"/>
                  <a:pt x="8602926" y="5959508"/>
                  <a:pt x="8602926" y="5959508"/>
                </a:cubicBezTo>
                <a:cubicBezTo>
                  <a:pt x="8566516" y="5959508"/>
                  <a:pt x="8566516" y="5959508"/>
                  <a:pt x="8566516" y="5959508"/>
                </a:cubicBezTo>
                <a:cubicBezTo>
                  <a:pt x="8530105" y="5959508"/>
                  <a:pt x="8530105" y="5959508"/>
                  <a:pt x="8530105" y="5959508"/>
                </a:cubicBezTo>
                <a:cubicBezTo>
                  <a:pt x="8566516" y="5848675"/>
                  <a:pt x="8566516" y="5848675"/>
                  <a:pt x="8566516" y="5848675"/>
                </a:cubicBezTo>
                <a:close/>
                <a:moveTo>
                  <a:pt x="7445014" y="5842297"/>
                </a:moveTo>
                <a:cubicBezTo>
                  <a:pt x="7492877" y="5842297"/>
                  <a:pt x="7516809" y="5884007"/>
                  <a:pt x="7516809" y="5930106"/>
                </a:cubicBezTo>
                <a:cubicBezTo>
                  <a:pt x="7516809" y="5976938"/>
                  <a:pt x="7493603" y="6017915"/>
                  <a:pt x="7445014" y="6017915"/>
                </a:cubicBezTo>
                <a:cubicBezTo>
                  <a:pt x="7397150" y="6017915"/>
                  <a:pt x="7373943" y="5976938"/>
                  <a:pt x="7373943" y="5930106"/>
                </a:cubicBezTo>
                <a:cubicBezTo>
                  <a:pt x="7373943" y="5884007"/>
                  <a:pt x="7397875" y="5842297"/>
                  <a:pt x="7445014" y="5842297"/>
                </a:cubicBezTo>
                <a:close/>
                <a:moveTo>
                  <a:pt x="7165236" y="5839964"/>
                </a:moveTo>
                <a:cubicBezTo>
                  <a:pt x="7194887" y="5839964"/>
                  <a:pt x="7194887" y="5839964"/>
                  <a:pt x="7194887" y="5839964"/>
                </a:cubicBezTo>
                <a:cubicBezTo>
                  <a:pt x="7211520" y="5839964"/>
                  <a:pt x="7225261" y="5848721"/>
                  <a:pt x="7225261" y="5866965"/>
                </a:cubicBezTo>
                <a:cubicBezTo>
                  <a:pt x="7225261" y="5885938"/>
                  <a:pt x="7212967" y="5896884"/>
                  <a:pt x="7194887" y="5896884"/>
                </a:cubicBezTo>
                <a:cubicBezTo>
                  <a:pt x="7165236" y="5896884"/>
                  <a:pt x="7165236" y="5896884"/>
                  <a:pt x="7165236" y="5896884"/>
                </a:cubicBezTo>
                <a:cubicBezTo>
                  <a:pt x="7165236" y="5868424"/>
                  <a:pt x="7165236" y="5868424"/>
                  <a:pt x="7165236" y="5868424"/>
                </a:cubicBezTo>
                <a:cubicBezTo>
                  <a:pt x="7165236" y="5839964"/>
                  <a:pt x="7165236" y="5839964"/>
                  <a:pt x="7165236" y="5839964"/>
                </a:cubicBezTo>
                <a:close/>
                <a:moveTo>
                  <a:pt x="8400689" y="5792787"/>
                </a:moveTo>
                <a:cubicBezTo>
                  <a:pt x="8384774" y="5792787"/>
                  <a:pt x="8372476" y="5803686"/>
                  <a:pt x="8372476" y="5822576"/>
                </a:cubicBezTo>
                <a:lnTo>
                  <a:pt x="8372476" y="6037636"/>
                </a:lnTo>
                <a:cubicBezTo>
                  <a:pt x="8372476" y="6057253"/>
                  <a:pt x="8384774" y="6067425"/>
                  <a:pt x="8400689" y="6067425"/>
                </a:cubicBezTo>
                <a:cubicBezTo>
                  <a:pt x="8417328" y="6067425"/>
                  <a:pt x="8429626" y="6057253"/>
                  <a:pt x="8429626" y="6037636"/>
                </a:cubicBezTo>
                <a:cubicBezTo>
                  <a:pt x="8429626" y="6037636"/>
                  <a:pt x="8429626" y="6037636"/>
                  <a:pt x="8429626" y="5822576"/>
                </a:cubicBezTo>
                <a:cubicBezTo>
                  <a:pt x="8429626" y="5803686"/>
                  <a:pt x="8417328" y="5792787"/>
                  <a:pt x="8400689" y="5792787"/>
                </a:cubicBezTo>
                <a:close/>
                <a:moveTo>
                  <a:pt x="8107239" y="5792787"/>
                </a:moveTo>
                <a:cubicBezTo>
                  <a:pt x="8086827" y="5792787"/>
                  <a:pt x="8072247" y="5808045"/>
                  <a:pt x="8070060" y="5821849"/>
                </a:cubicBezTo>
                <a:lnTo>
                  <a:pt x="8034339" y="6034004"/>
                </a:lnTo>
                <a:cubicBezTo>
                  <a:pt x="8034339" y="6036183"/>
                  <a:pt x="8034339" y="6038363"/>
                  <a:pt x="8034339" y="6040543"/>
                </a:cubicBezTo>
                <a:cubicBezTo>
                  <a:pt x="8034339" y="6057253"/>
                  <a:pt x="8046732" y="6067425"/>
                  <a:pt x="8061312" y="6067425"/>
                </a:cubicBezTo>
                <a:cubicBezTo>
                  <a:pt x="8080995" y="6067425"/>
                  <a:pt x="8089014" y="6058707"/>
                  <a:pt x="8091201" y="6041269"/>
                </a:cubicBezTo>
                <a:cubicBezTo>
                  <a:pt x="8091201" y="6041269"/>
                  <a:pt x="8091201" y="6041269"/>
                  <a:pt x="8113799" y="5886513"/>
                </a:cubicBezTo>
                <a:cubicBezTo>
                  <a:pt x="8113799" y="5886513"/>
                  <a:pt x="8113799" y="5886513"/>
                  <a:pt x="8114528" y="5886513"/>
                </a:cubicBezTo>
                <a:cubicBezTo>
                  <a:pt x="8114528" y="5886513"/>
                  <a:pt x="8114528" y="5886513"/>
                  <a:pt x="8160455" y="6045629"/>
                </a:cubicBezTo>
                <a:cubicBezTo>
                  <a:pt x="8162642" y="6054347"/>
                  <a:pt x="8169932" y="6067425"/>
                  <a:pt x="8191073" y="6067425"/>
                </a:cubicBezTo>
                <a:cubicBezTo>
                  <a:pt x="8211485" y="6067425"/>
                  <a:pt x="8218774" y="6054347"/>
                  <a:pt x="8220961" y="6045629"/>
                </a:cubicBezTo>
                <a:cubicBezTo>
                  <a:pt x="8220961" y="6045629"/>
                  <a:pt x="8220961" y="6045629"/>
                  <a:pt x="8266888" y="5886513"/>
                </a:cubicBezTo>
                <a:cubicBezTo>
                  <a:pt x="8266888" y="5886513"/>
                  <a:pt x="8266888" y="5886513"/>
                  <a:pt x="8267617" y="5886513"/>
                </a:cubicBezTo>
                <a:cubicBezTo>
                  <a:pt x="8267617" y="5886513"/>
                  <a:pt x="8267617" y="5886513"/>
                  <a:pt x="8290216" y="6041269"/>
                </a:cubicBezTo>
                <a:cubicBezTo>
                  <a:pt x="8292403" y="6058707"/>
                  <a:pt x="8300422" y="6067425"/>
                  <a:pt x="8320104" y="6067425"/>
                </a:cubicBezTo>
                <a:cubicBezTo>
                  <a:pt x="8334684" y="6067425"/>
                  <a:pt x="8347077" y="6057253"/>
                  <a:pt x="8347077" y="6040543"/>
                </a:cubicBezTo>
                <a:cubicBezTo>
                  <a:pt x="8347077" y="6038363"/>
                  <a:pt x="8347077" y="6036183"/>
                  <a:pt x="8347077" y="6034004"/>
                </a:cubicBezTo>
                <a:cubicBezTo>
                  <a:pt x="8347077" y="6034004"/>
                  <a:pt x="8347077" y="6034004"/>
                  <a:pt x="8311357" y="5821849"/>
                </a:cubicBezTo>
                <a:cubicBezTo>
                  <a:pt x="8309170" y="5808045"/>
                  <a:pt x="8294590" y="5792787"/>
                  <a:pt x="8274178" y="5792787"/>
                </a:cubicBezTo>
                <a:cubicBezTo>
                  <a:pt x="8255224" y="5792787"/>
                  <a:pt x="8239915" y="5806592"/>
                  <a:pt x="8236270" y="5820396"/>
                </a:cubicBezTo>
                <a:cubicBezTo>
                  <a:pt x="8236270" y="5820396"/>
                  <a:pt x="8236270" y="5820396"/>
                  <a:pt x="8191073" y="5970067"/>
                </a:cubicBezTo>
                <a:cubicBezTo>
                  <a:pt x="8191073" y="5970067"/>
                  <a:pt x="8191073" y="5970067"/>
                  <a:pt x="8190344" y="5970067"/>
                </a:cubicBezTo>
                <a:cubicBezTo>
                  <a:pt x="8190344" y="5970067"/>
                  <a:pt x="8190344" y="5970067"/>
                  <a:pt x="8145146" y="5820396"/>
                </a:cubicBezTo>
                <a:cubicBezTo>
                  <a:pt x="8141501" y="5806592"/>
                  <a:pt x="8126192" y="5792787"/>
                  <a:pt x="8107239" y="5792787"/>
                </a:cubicBezTo>
                <a:close/>
                <a:moveTo>
                  <a:pt x="7628444" y="5792787"/>
                </a:moveTo>
                <a:cubicBezTo>
                  <a:pt x="7611723" y="5792787"/>
                  <a:pt x="7599364" y="5803686"/>
                  <a:pt x="7599364" y="5822576"/>
                </a:cubicBezTo>
                <a:lnTo>
                  <a:pt x="7599364" y="6037636"/>
                </a:lnTo>
                <a:cubicBezTo>
                  <a:pt x="7599364" y="6057253"/>
                  <a:pt x="7611723" y="6067425"/>
                  <a:pt x="7628444" y="6067425"/>
                </a:cubicBezTo>
                <a:cubicBezTo>
                  <a:pt x="7644437" y="6067425"/>
                  <a:pt x="7656796" y="6057253"/>
                  <a:pt x="7656796" y="6037636"/>
                </a:cubicBezTo>
                <a:cubicBezTo>
                  <a:pt x="7656796" y="6037636"/>
                  <a:pt x="7656796" y="6037636"/>
                  <a:pt x="7656796" y="5955536"/>
                </a:cubicBezTo>
                <a:cubicBezTo>
                  <a:pt x="7656796" y="5955536"/>
                  <a:pt x="7656796" y="5955536"/>
                  <a:pt x="7776022" y="5955536"/>
                </a:cubicBezTo>
                <a:cubicBezTo>
                  <a:pt x="7776022" y="5955536"/>
                  <a:pt x="7776022" y="5955536"/>
                  <a:pt x="7776022" y="6037636"/>
                </a:cubicBezTo>
                <a:cubicBezTo>
                  <a:pt x="7776022" y="6057253"/>
                  <a:pt x="7787654" y="6067425"/>
                  <a:pt x="7804375" y="6067425"/>
                </a:cubicBezTo>
                <a:cubicBezTo>
                  <a:pt x="7820368" y="6067425"/>
                  <a:pt x="7832727" y="6057253"/>
                  <a:pt x="7832727" y="6037636"/>
                </a:cubicBezTo>
                <a:cubicBezTo>
                  <a:pt x="7832727" y="6037636"/>
                  <a:pt x="7832727" y="6037636"/>
                  <a:pt x="7832727" y="5822576"/>
                </a:cubicBezTo>
                <a:cubicBezTo>
                  <a:pt x="7832727" y="5803686"/>
                  <a:pt x="7820368" y="5792787"/>
                  <a:pt x="7804375" y="5792787"/>
                </a:cubicBezTo>
                <a:cubicBezTo>
                  <a:pt x="7787654" y="5792787"/>
                  <a:pt x="7776022" y="5803686"/>
                  <a:pt x="7776022" y="5822576"/>
                </a:cubicBezTo>
                <a:cubicBezTo>
                  <a:pt x="7776022" y="5822576"/>
                  <a:pt x="7776022" y="5822576"/>
                  <a:pt x="7776022" y="5903224"/>
                </a:cubicBezTo>
                <a:cubicBezTo>
                  <a:pt x="7776022" y="5903224"/>
                  <a:pt x="7776022" y="5903224"/>
                  <a:pt x="7656796" y="5903224"/>
                </a:cubicBezTo>
                <a:cubicBezTo>
                  <a:pt x="7656796" y="5903224"/>
                  <a:pt x="7656796" y="5903224"/>
                  <a:pt x="7656796" y="5822576"/>
                </a:cubicBezTo>
                <a:cubicBezTo>
                  <a:pt x="7656796" y="5803686"/>
                  <a:pt x="7644437" y="5792787"/>
                  <a:pt x="7628444" y="5792787"/>
                </a:cubicBezTo>
                <a:close/>
                <a:moveTo>
                  <a:pt x="8567244" y="5789612"/>
                </a:moveTo>
                <a:cubicBezTo>
                  <a:pt x="8547582" y="5789612"/>
                  <a:pt x="8533018" y="5803466"/>
                  <a:pt x="8526464" y="5820966"/>
                </a:cubicBezTo>
                <a:cubicBezTo>
                  <a:pt x="8450002" y="6028050"/>
                  <a:pt x="8450002" y="6028050"/>
                  <a:pt x="8450002" y="6028050"/>
                </a:cubicBezTo>
                <a:cubicBezTo>
                  <a:pt x="8449274" y="6030238"/>
                  <a:pt x="8447089" y="6034613"/>
                  <a:pt x="8447089" y="6041175"/>
                </a:cubicBezTo>
                <a:cubicBezTo>
                  <a:pt x="8447089" y="6056488"/>
                  <a:pt x="8460197" y="6067425"/>
                  <a:pt x="8475489" y="6067425"/>
                </a:cubicBezTo>
                <a:cubicBezTo>
                  <a:pt x="8490782" y="6067425"/>
                  <a:pt x="8498792" y="6059404"/>
                  <a:pt x="8502433" y="6047009"/>
                </a:cubicBezTo>
                <a:cubicBezTo>
                  <a:pt x="8514084" y="6012008"/>
                  <a:pt x="8514084" y="6012008"/>
                  <a:pt x="8514084" y="6012008"/>
                </a:cubicBezTo>
                <a:cubicBezTo>
                  <a:pt x="8566516" y="6012008"/>
                  <a:pt x="8566516" y="6012008"/>
                  <a:pt x="8566516" y="6012008"/>
                </a:cubicBezTo>
                <a:cubicBezTo>
                  <a:pt x="8619675" y="6012008"/>
                  <a:pt x="8619675" y="6012008"/>
                  <a:pt x="8619675" y="6012008"/>
                </a:cubicBezTo>
                <a:cubicBezTo>
                  <a:pt x="8631326" y="6047738"/>
                  <a:pt x="8631326" y="6047738"/>
                  <a:pt x="8631326" y="6047738"/>
                </a:cubicBezTo>
                <a:cubicBezTo>
                  <a:pt x="8634967" y="6059404"/>
                  <a:pt x="8642978" y="6067425"/>
                  <a:pt x="8658998" y="6067425"/>
                </a:cubicBezTo>
                <a:cubicBezTo>
                  <a:pt x="8672834" y="6067425"/>
                  <a:pt x="8685214" y="6057217"/>
                  <a:pt x="8685214" y="6042634"/>
                </a:cubicBezTo>
                <a:cubicBezTo>
                  <a:pt x="8685214" y="6039717"/>
                  <a:pt x="8684486" y="6034613"/>
                  <a:pt x="8682301" y="6028050"/>
                </a:cubicBezTo>
                <a:cubicBezTo>
                  <a:pt x="8607295" y="5820966"/>
                  <a:pt x="8607295" y="5820966"/>
                  <a:pt x="8607295" y="5820966"/>
                </a:cubicBezTo>
                <a:cubicBezTo>
                  <a:pt x="8601470" y="5802737"/>
                  <a:pt x="8586906" y="5789612"/>
                  <a:pt x="8567244" y="5789612"/>
                </a:cubicBezTo>
                <a:close/>
                <a:moveTo>
                  <a:pt x="7897432" y="5789612"/>
                </a:moveTo>
                <a:cubicBezTo>
                  <a:pt x="7877094" y="5789612"/>
                  <a:pt x="7867651" y="5803477"/>
                  <a:pt x="7867651" y="5822451"/>
                </a:cubicBezTo>
                <a:lnTo>
                  <a:pt x="7867651" y="6032615"/>
                </a:lnTo>
                <a:cubicBezTo>
                  <a:pt x="7867651" y="6049399"/>
                  <a:pt x="7879999" y="6061075"/>
                  <a:pt x="7896706" y="6061075"/>
                </a:cubicBezTo>
                <a:cubicBezTo>
                  <a:pt x="7896706" y="6061075"/>
                  <a:pt x="7896706" y="6061075"/>
                  <a:pt x="7994764" y="6061075"/>
                </a:cubicBezTo>
                <a:cubicBezTo>
                  <a:pt x="8012923" y="6061075"/>
                  <a:pt x="8021639" y="6047940"/>
                  <a:pt x="8021639" y="6034805"/>
                </a:cubicBezTo>
                <a:cubicBezTo>
                  <a:pt x="8021639" y="6021669"/>
                  <a:pt x="8012923" y="6008534"/>
                  <a:pt x="7994764" y="6008534"/>
                </a:cubicBezTo>
                <a:cubicBezTo>
                  <a:pt x="7994764" y="6008534"/>
                  <a:pt x="7994764" y="6008534"/>
                  <a:pt x="7924307" y="6008534"/>
                </a:cubicBezTo>
                <a:cubicBezTo>
                  <a:pt x="7924307" y="6008534"/>
                  <a:pt x="7924307" y="6008534"/>
                  <a:pt x="7924307" y="5950155"/>
                </a:cubicBezTo>
                <a:cubicBezTo>
                  <a:pt x="7924307" y="5950155"/>
                  <a:pt x="7924307" y="5950155"/>
                  <a:pt x="7986774" y="5950155"/>
                </a:cubicBezTo>
                <a:cubicBezTo>
                  <a:pt x="8004933" y="5950155"/>
                  <a:pt x="8014376" y="5937020"/>
                  <a:pt x="8014376" y="5923884"/>
                </a:cubicBezTo>
                <a:cubicBezTo>
                  <a:pt x="8014376" y="5910749"/>
                  <a:pt x="8005659" y="5897614"/>
                  <a:pt x="7986774" y="5897614"/>
                </a:cubicBezTo>
                <a:cubicBezTo>
                  <a:pt x="7986774" y="5897614"/>
                  <a:pt x="7986774" y="5897614"/>
                  <a:pt x="7924307" y="5897614"/>
                </a:cubicBezTo>
                <a:cubicBezTo>
                  <a:pt x="7924307" y="5897614"/>
                  <a:pt x="7924307" y="5897614"/>
                  <a:pt x="7924307" y="5842153"/>
                </a:cubicBezTo>
                <a:cubicBezTo>
                  <a:pt x="7924307" y="5842153"/>
                  <a:pt x="7924307" y="5842153"/>
                  <a:pt x="7991132" y="5842153"/>
                </a:cubicBezTo>
                <a:cubicBezTo>
                  <a:pt x="8009291" y="5842153"/>
                  <a:pt x="8018007" y="5829018"/>
                  <a:pt x="8018007" y="5815883"/>
                </a:cubicBezTo>
                <a:cubicBezTo>
                  <a:pt x="8018007" y="5802748"/>
                  <a:pt x="8009291" y="5789612"/>
                  <a:pt x="7991132" y="5789612"/>
                </a:cubicBezTo>
                <a:cubicBezTo>
                  <a:pt x="7991132" y="5789612"/>
                  <a:pt x="7991132" y="5789612"/>
                  <a:pt x="7897432" y="5789612"/>
                </a:cubicBezTo>
                <a:close/>
                <a:moveTo>
                  <a:pt x="7445014" y="5789612"/>
                </a:moveTo>
                <a:cubicBezTo>
                  <a:pt x="7368141" y="5789612"/>
                  <a:pt x="7315201" y="5850347"/>
                  <a:pt x="7315201" y="5930106"/>
                </a:cubicBezTo>
                <a:cubicBezTo>
                  <a:pt x="7315201" y="6009134"/>
                  <a:pt x="7368141" y="6070600"/>
                  <a:pt x="7445014" y="6070600"/>
                </a:cubicBezTo>
                <a:cubicBezTo>
                  <a:pt x="7522611" y="6070600"/>
                  <a:pt x="7575551" y="6009134"/>
                  <a:pt x="7575551" y="5930106"/>
                </a:cubicBezTo>
                <a:cubicBezTo>
                  <a:pt x="7575551" y="5852542"/>
                  <a:pt x="7521161" y="5789612"/>
                  <a:pt x="7445014" y="5789612"/>
                </a:cubicBezTo>
                <a:close/>
                <a:moveTo>
                  <a:pt x="7138477" y="5789612"/>
                </a:moveTo>
                <a:cubicBezTo>
                  <a:pt x="7121121" y="5789612"/>
                  <a:pt x="7108826" y="5799829"/>
                  <a:pt x="7108826" y="5818072"/>
                </a:cubicBezTo>
                <a:cubicBezTo>
                  <a:pt x="7108826" y="5868424"/>
                  <a:pt x="7108826" y="5868424"/>
                  <a:pt x="7108826" y="5868424"/>
                </a:cubicBezTo>
                <a:cubicBezTo>
                  <a:pt x="7108826" y="5979344"/>
                  <a:pt x="7108826" y="5979344"/>
                  <a:pt x="7108826" y="5979344"/>
                </a:cubicBezTo>
                <a:cubicBezTo>
                  <a:pt x="7108826" y="6031886"/>
                  <a:pt x="7108826" y="6031886"/>
                  <a:pt x="7108826" y="6031886"/>
                </a:cubicBezTo>
                <a:cubicBezTo>
                  <a:pt x="7108826" y="6050129"/>
                  <a:pt x="7121121" y="6061075"/>
                  <a:pt x="7138477" y="6061075"/>
                </a:cubicBezTo>
                <a:cubicBezTo>
                  <a:pt x="7216582" y="6061075"/>
                  <a:pt x="7216582" y="6061075"/>
                  <a:pt x="7216582" y="6061075"/>
                </a:cubicBezTo>
                <a:cubicBezTo>
                  <a:pt x="7268653" y="6061075"/>
                  <a:pt x="7304089" y="6031886"/>
                  <a:pt x="7304089" y="5978615"/>
                </a:cubicBezTo>
                <a:cubicBezTo>
                  <a:pt x="7304089" y="5945047"/>
                  <a:pt x="7278777" y="5918046"/>
                  <a:pt x="7246957" y="5913668"/>
                </a:cubicBezTo>
                <a:cubicBezTo>
                  <a:pt x="7246957" y="5912938"/>
                  <a:pt x="7246957" y="5912938"/>
                  <a:pt x="7246957" y="5912938"/>
                </a:cubicBezTo>
                <a:cubicBezTo>
                  <a:pt x="7270822" y="5901262"/>
                  <a:pt x="7281670" y="5883019"/>
                  <a:pt x="7281670" y="5856748"/>
                </a:cubicBezTo>
                <a:cubicBezTo>
                  <a:pt x="7281670" y="5816613"/>
                  <a:pt x="7249850" y="5789612"/>
                  <a:pt x="7210797" y="5789612"/>
                </a:cubicBezTo>
                <a:cubicBezTo>
                  <a:pt x="7138477" y="5789612"/>
                  <a:pt x="7138477" y="5789612"/>
                  <a:pt x="7138477" y="5789612"/>
                </a:cubicBezTo>
                <a:close/>
                <a:moveTo>
                  <a:pt x="6722270" y="5746749"/>
                </a:moveTo>
                <a:cubicBezTo>
                  <a:pt x="6712083" y="5746749"/>
                  <a:pt x="6701897" y="5749656"/>
                  <a:pt x="6693166" y="5756197"/>
                </a:cubicBezTo>
                <a:cubicBezTo>
                  <a:pt x="6390482" y="5980027"/>
                  <a:pt x="6390482" y="5980027"/>
                  <a:pt x="6390482" y="5980027"/>
                </a:cubicBezTo>
                <a:cubicBezTo>
                  <a:pt x="6368654" y="5995288"/>
                  <a:pt x="6364288" y="6025811"/>
                  <a:pt x="6380296" y="6047612"/>
                </a:cubicBezTo>
                <a:cubicBezTo>
                  <a:pt x="6396303" y="6069414"/>
                  <a:pt x="6426862" y="6073774"/>
                  <a:pt x="6447963" y="6057786"/>
                </a:cubicBezTo>
                <a:lnTo>
                  <a:pt x="6722270" y="5855758"/>
                </a:lnTo>
                <a:cubicBezTo>
                  <a:pt x="6996577" y="6057786"/>
                  <a:pt x="6996577" y="6057786"/>
                  <a:pt x="6996577" y="6057786"/>
                </a:cubicBezTo>
                <a:cubicBezTo>
                  <a:pt x="7017677" y="6073774"/>
                  <a:pt x="7048237" y="6069414"/>
                  <a:pt x="7064244" y="6047612"/>
                </a:cubicBezTo>
                <a:cubicBezTo>
                  <a:pt x="7080251" y="6025811"/>
                  <a:pt x="7075886" y="5995288"/>
                  <a:pt x="7054057" y="5980027"/>
                </a:cubicBezTo>
                <a:cubicBezTo>
                  <a:pt x="6751374" y="5756197"/>
                  <a:pt x="6751374" y="5756197"/>
                  <a:pt x="6751374" y="5756197"/>
                </a:cubicBezTo>
                <a:cubicBezTo>
                  <a:pt x="6742643" y="5749656"/>
                  <a:pt x="6732456" y="5746749"/>
                  <a:pt x="6722270" y="5746749"/>
                </a:cubicBezTo>
                <a:close/>
                <a:moveTo>
                  <a:pt x="8030662" y="960445"/>
                </a:moveTo>
                <a:cubicBezTo>
                  <a:pt x="8000438" y="955948"/>
                  <a:pt x="7968465" y="962943"/>
                  <a:pt x="7941488" y="982928"/>
                </a:cubicBezTo>
                <a:cubicBezTo>
                  <a:pt x="7889532" y="1020901"/>
                  <a:pt x="7877542" y="1096847"/>
                  <a:pt x="7917508" y="1148810"/>
                </a:cubicBezTo>
                <a:lnTo>
                  <a:pt x="8413086" y="1820328"/>
                </a:lnTo>
                <a:cubicBezTo>
                  <a:pt x="7917508" y="2489848"/>
                  <a:pt x="7917508" y="2489848"/>
                  <a:pt x="7917508" y="2489848"/>
                </a:cubicBezTo>
                <a:cubicBezTo>
                  <a:pt x="7877542" y="2541811"/>
                  <a:pt x="7889532" y="2617756"/>
                  <a:pt x="7941488" y="2655729"/>
                </a:cubicBezTo>
                <a:cubicBezTo>
                  <a:pt x="7995442" y="2695700"/>
                  <a:pt x="8069379" y="2683709"/>
                  <a:pt x="8109345" y="2631746"/>
                </a:cubicBezTo>
                <a:cubicBezTo>
                  <a:pt x="8656879" y="1890278"/>
                  <a:pt x="8656879" y="1890278"/>
                  <a:pt x="8656879" y="1890278"/>
                </a:cubicBezTo>
                <a:cubicBezTo>
                  <a:pt x="8670867" y="1870292"/>
                  <a:pt x="8678860" y="1844311"/>
                  <a:pt x="8678860" y="1820328"/>
                </a:cubicBezTo>
                <a:cubicBezTo>
                  <a:pt x="8678860" y="1794347"/>
                  <a:pt x="8670867" y="1768365"/>
                  <a:pt x="8656879" y="1748379"/>
                </a:cubicBezTo>
                <a:cubicBezTo>
                  <a:pt x="8109345" y="1006911"/>
                  <a:pt x="8109345" y="1006911"/>
                  <a:pt x="8109345" y="1006911"/>
                </a:cubicBezTo>
                <a:cubicBezTo>
                  <a:pt x="8089362" y="980930"/>
                  <a:pt x="8060886" y="964941"/>
                  <a:pt x="8030662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48761" y="3428999"/>
                  <a:pt x="9148761" y="3428999"/>
                  <a:pt x="9148761" y="6857999"/>
                </a:cubicBezTo>
                <a:lnTo>
                  <a:pt x="0" y="6857999"/>
                </a:lnTo>
                <a:lnTo>
                  <a:pt x="0" y="2679644"/>
                </a:lnTo>
                <a:lnTo>
                  <a:pt x="7477795" y="2679644"/>
                </a:lnTo>
                <a:lnTo>
                  <a:pt x="7645565" y="2679644"/>
                </a:lnTo>
                <a:cubicBezTo>
                  <a:pt x="7679519" y="2679644"/>
                  <a:pt x="7715469" y="2661659"/>
                  <a:pt x="7737439" y="2631682"/>
                </a:cubicBezTo>
                <a:lnTo>
                  <a:pt x="8336617" y="1820328"/>
                </a:lnTo>
                <a:lnTo>
                  <a:pt x="7737439" y="1006975"/>
                </a:lnTo>
                <a:cubicBezTo>
                  <a:pt x="7715469" y="978997"/>
                  <a:pt x="7685510" y="959013"/>
                  <a:pt x="7631584" y="959013"/>
                </a:cubicBezTo>
                <a:lnTo>
                  <a:pt x="7477795" y="959013"/>
                </a:lnTo>
                <a:lnTo>
                  <a:pt x="0" y="959013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5547071-D5A0-4171-A2D7-E0966200AB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864740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A1144C7-3B95-4387-8480-1B03EE4AEA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864740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DE3BD5E-72C8-44D9-8375-8D1D52BE23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85214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bez pozadi / Dlouh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3E0C810-2AC8-487D-B219-68C9F196FA75}"/>
              </a:ext>
            </a:extLst>
          </p:cNvPr>
          <p:cNvGrpSpPr/>
          <p:nvPr userDrawn="1"/>
        </p:nvGrpSpPr>
        <p:grpSpPr>
          <a:xfrm>
            <a:off x="0" y="1039656"/>
            <a:ext cx="10135881" cy="1932480"/>
            <a:chOff x="-5008747" y="942958"/>
            <a:chExt cx="9583590" cy="1938048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3601B40-DA70-406C-AF78-3F0B65EC7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6D96AD4-3CF4-4DF5-8839-82A629179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3FA7AD34-3098-47A4-A0D3-666F079E24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5008747" y="961125"/>
              <a:ext cx="8264858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6" name="Subtitle 2">
            <a:extLst>
              <a:ext uri="{FF2B5EF4-FFF2-40B4-BE49-F238E27FC236}">
                <a16:creationId xmlns:a16="http://schemas.microsoft.com/office/drawing/2014/main" id="{CCAE5904-39C6-43E7-904A-5491233351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864740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562E4D2-FADC-4A30-A0CB-D47B7550B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864740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436CC488-C4DC-46BD-AFB7-62271D9745D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93D3D207-42B4-40E2-A209-53D3C56E89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822" y="6329659"/>
            <a:ext cx="2704911" cy="7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817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Elektř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534B80D-8BAE-4C7F-9458-F17EDBBC001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549EE2-2519-4431-BAED-A09C7315E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7"/>
          <a:stretch/>
        </p:blipFill>
        <p:spPr>
          <a:xfrm>
            <a:off x="-7426" y="-651"/>
            <a:ext cx="10700826" cy="7036826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2DBF379-458D-4613-9697-8A0E54C185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212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Ply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0E5B4682-EE54-4D86-B3AE-4F0C3D795AB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9D2ED0F1-6824-4977-8F17-4D80213CF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638C39A-DCE1-4A9B-B21F-53FA867193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07" b="7939"/>
          <a:stretch/>
        </p:blipFill>
        <p:spPr>
          <a:xfrm>
            <a:off x="-1" y="1"/>
            <a:ext cx="10693401" cy="7036176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9EDA26-4CE4-43B0-8710-9EAA53B1D1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1022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Fi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534B80D-8BAE-4C7F-9458-F17EDBBC001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549EE2-2519-4431-BAED-A09C7315E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0"/>
          <a:stretch/>
        </p:blipFill>
        <p:spPr>
          <a:xfrm>
            <a:off x="-7425" y="0"/>
            <a:ext cx="10697113" cy="7036175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2DBF379-458D-4613-9697-8A0E54C185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09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Zákaznická péč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0E5B4682-EE54-4D86-B3AE-4F0C3D795AB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9D2ED0F1-6824-4977-8F17-4D80213CF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638C39A-DCE1-4A9B-B21F-53FA867193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" r="2382"/>
          <a:stretch/>
        </p:blipFill>
        <p:spPr>
          <a:xfrm>
            <a:off x="-7426" y="-7906"/>
            <a:ext cx="10700827" cy="7052755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9EDA26-4CE4-43B0-8710-9EAA53B1D1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2491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Nabídka pro fir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534B80D-8BAE-4C7F-9458-F17EDBBC001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549EE2-2519-4431-BAED-A09C7315E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4" r="5740"/>
          <a:stretch/>
        </p:blipFill>
        <p:spPr>
          <a:xfrm>
            <a:off x="-7426" y="1"/>
            <a:ext cx="10700826" cy="7036174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2DBF379-458D-4613-9697-8A0E54C185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24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Fin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534B80D-8BAE-4C7F-9458-F17EDBBC001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549EE2-2519-4431-BAED-A09C7315E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4"/>
          <a:stretch/>
        </p:blipFill>
        <p:spPr>
          <a:xfrm>
            <a:off x="-7426" y="0"/>
            <a:ext cx="10700827" cy="7036175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2DBF379-458D-4613-9697-8A0E54C185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104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/ Krátk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FE5C6743-1D8D-4B31-8BD5-D50512E5AE95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A05E0FA6-63F0-47C3-B4E2-56BEB42345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82" y="1039656"/>
            <a:ext cx="4839194" cy="1932480"/>
            <a:chOff x="-669" y="942958"/>
            <a:chExt cx="457551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69" y="961125"/>
              <a:ext cx="3256780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7164B360-5567-4C93-A480-F176C54FD7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3" y="1"/>
            <a:ext cx="10699505" cy="7042388"/>
          </a:xfrm>
          <a:custGeom>
            <a:avLst/>
            <a:gdLst>
              <a:gd name="connsiteX0" fmla="*/ 3492336 w 9144000"/>
              <a:gd name="connsiteY0" fmla="*/ 960445 h 6857999"/>
              <a:gd name="connsiteX1" fmla="*/ 3403162 w 9144000"/>
              <a:gd name="connsiteY1" fmla="*/ 982928 h 6857999"/>
              <a:gd name="connsiteX2" fmla="*/ 3379182 w 9144000"/>
              <a:gd name="connsiteY2" fmla="*/ 1148810 h 6857999"/>
              <a:gd name="connsiteX3" fmla="*/ 3874760 w 9144000"/>
              <a:gd name="connsiteY3" fmla="*/ 1820328 h 6857999"/>
              <a:gd name="connsiteX4" fmla="*/ 3379182 w 9144000"/>
              <a:gd name="connsiteY4" fmla="*/ 2489848 h 6857999"/>
              <a:gd name="connsiteX5" fmla="*/ 3403162 w 9144000"/>
              <a:gd name="connsiteY5" fmla="*/ 2655729 h 6857999"/>
              <a:gd name="connsiteX6" fmla="*/ 3571019 w 9144000"/>
              <a:gd name="connsiteY6" fmla="*/ 2631746 h 6857999"/>
              <a:gd name="connsiteX7" fmla="*/ 4118553 w 9144000"/>
              <a:gd name="connsiteY7" fmla="*/ 1890278 h 6857999"/>
              <a:gd name="connsiteX8" fmla="*/ 4140534 w 9144000"/>
              <a:gd name="connsiteY8" fmla="*/ 1820328 h 6857999"/>
              <a:gd name="connsiteX9" fmla="*/ 4118553 w 9144000"/>
              <a:gd name="connsiteY9" fmla="*/ 1748379 h 6857999"/>
              <a:gd name="connsiteX10" fmla="*/ 3571019 w 9144000"/>
              <a:gd name="connsiteY10" fmla="*/ 1006911 h 6857999"/>
              <a:gd name="connsiteX11" fmla="*/ 3492336 w 9144000"/>
              <a:gd name="connsiteY11" fmla="*/ 960445 h 6857999"/>
              <a:gd name="connsiteX12" fmla="*/ 0 w 9144000"/>
              <a:gd name="connsiteY12" fmla="*/ 0 h 6857999"/>
              <a:gd name="connsiteX13" fmla="*/ 9144000 w 9144000"/>
              <a:gd name="connsiteY13" fmla="*/ 0 h 6857999"/>
              <a:gd name="connsiteX14" fmla="*/ 9144000 w 9144000"/>
              <a:gd name="connsiteY14" fmla="*/ 6387385 h 6857999"/>
              <a:gd name="connsiteX15" fmla="*/ 7976971 w 9144000"/>
              <a:gd name="connsiteY15" fmla="*/ 6387385 h 6857999"/>
              <a:gd name="connsiteX16" fmla="*/ 7841270 w 9144000"/>
              <a:gd name="connsiteY16" fmla="*/ 6282899 h 6857999"/>
              <a:gd name="connsiteX17" fmla="*/ 7827700 w 9144000"/>
              <a:gd name="connsiteY17" fmla="*/ 6280149 h 6857999"/>
              <a:gd name="connsiteX18" fmla="*/ 7816844 w 9144000"/>
              <a:gd name="connsiteY18" fmla="*/ 6282899 h 6857999"/>
              <a:gd name="connsiteX19" fmla="*/ 7678429 w 9144000"/>
              <a:gd name="connsiteY19" fmla="*/ 6387385 h 6857999"/>
              <a:gd name="connsiteX20" fmla="*/ 3175 w 9144000"/>
              <a:gd name="connsiteY20" fmla="*/ 6387385 h 6857999"/>
              <a:gd name="connsiteX21" fmla="*/ 3175 w 9144000"/>
              <a:gd name="connsiteY21" fmla="*/ 6854824 h 6857999"/>
              <a:gd name="connsiteX22" fmla="*/ 9144000 w 9144000"/>
              <a:gd name="connsiteY22" fmla="*/ 6854824 h 6857999"/>
              <a:gd name="connsiteX23" fmla="*/ 9144000 w 9144000"/>
              <a:gd name="connsiteY23" fmla="*/ 6857999 h 6857999"/>
              <a:gd name="connsiteX24" fmla="*/ 0 w 9144000"/>
              <a:gd name="connsiteY24" fmla="*/ 6857999 h 6857999"/>
              <a:gd name="connsiteX25" fmla="*/ 0 w 9144000"/>
              <a:gd name="connsiteY25" fmla="*/ 2680018 h 6857999"/>
              <a:gd name="connsiteX26" fmla="*/ 2947892 w 9144000"/>
              <a:gd name="connsiteY26" fmla="*/ 2680018 h 6857999"/>
              <a:gd name="connsiteX27" fmla="*/ 3115662 w 9144000"/>
              <a:gd name="connsiteY27" fmla="*/ 2680018 h 6857999"/>
              <a:gd name="connsiteX28" fmla="*/ 3207536 w 9144000"/>
              <a:gd name="connsiteY28" fmla="*/ 2632056 h 6857999"/>
              <a:gd name="connsiteX29" fmla="*/ 3806714 w 9144000"/>
              <a:gd name="connsiteY29" fmla="*/ 1820702 h 6857999"/>
              <a:gd name="connsiteX30" fmla="*/ 3207536 w 9144000"/>
              <a:gd name="connsiteY30" fmla="*/ 1007349 h 6857999"/>
              <a:gd name="connsiteX31" fmla="*/ 3101681 w 9144000"/>
              <a:gd name="connsiteY31" fmla="*/ 959387 h 6857999"/>
              <a:gd name="connsiteX32" fmla="*/ 2947892 w 9144000"/>
              <a:gd name="connsiteY32" fmla="*/ 959387 h 6857999"/>
              <a:gd name="connsiteX33" fmla="*/ 0 w 9144000"/>
              <a:gd name="connsiteY33" fmla="*/ 959387 h 6857999"/>
              <a:gd name="connsiteX0" fmla="*/ 3492336 w 9144000"/>
              <a:gd name="connsiteY0" fmla="*/ 960445 h 6857999"/>
              <a:gd name="connsiteX1" fmla="*/ 3403162 w 9144000"/>
              <a:gd name="connsiteY1" fmla="*/ 982928 h 6857999"/>
              <a:gd name="connsiteX2" fmla="*/ 3379182 w 9144000"/>
              <a:gd name="connsiteY2" fmla="*/ 1148810 h 6857999"/>
              <a:gd name="connsiteX3" fmla="*/ 3874760 w 9144000"/>
              <a:gd name="connsiteY3" fmla="*/ 1820328 h 6857999"/>
              <a:gd name="connsiteX4" fmla="*/ 3379182 w 9144000"/>
              <a:gd name="connsiteY4" fmla="*/ 2489848 h 6857999"/>
              <a:gd name="connsiteX5" fmla="*/ 3403162 w 9144000"/>
              <a:gd name="connsiteY5" fmla="*/ 2655729 h 6857999"/>
              <a:gd name="connsiteX6" fmla="*/ 3571019 w 9144000"/>
              <a:gd name="connsiteY6" fmla="*/ 2631746 h 6857999"/>
              <a:gd name="connsiteX7" fmla="*/ 4118553 w 9144000"/>
              <a:gd name="connsiteY7" fmla="*/ 1890278 h 6857999"/>
              <a:gd name="connsiteX8" fmla="*/ 4140534 w 9144000"/>
              <a:gd name="connsiteY8" fmla="*/ 1820328 h 6857999"/>
              <a:gd name="connsiteX9" fmla="*/ 4118553 w 9144000"/>
              <a:gd name="connsiteY9" fmla="*/ 1748379 h 6857999"/>
              <a:gd name="connsiteX10" fmla="*/ 3571019 w 9144000"/>
              <a:gd name="connsiteY10" fmla="*/ 1006911 h 6857999"/>
              <a:gd name="connsiteX11" fmla="*/ 3492336 w 9144000"/>
              <a:gd name="connsiteY11" fmla="*/ 960445 h 6857999"/>
              <a:gd name="connsiteX12" fmla="*/ 0 w 9144000"/>
              <a:gd name="connsiteY12" fmla="*/ 0 h 6857999"/>
              <a:gd name="connsiteX13" fmla="*/ 9144000 w 9144000"/>
              <a:gd name="connsiteY13" fmla="*/ 0 h 6857999"/>
              <a:gd name="connsiteX14" fmla="*/ 9144000 w 9144000"/>
              <a:gd name="connsiteY14" fmla="*/ 6387385 h 6857999"/>
              <a:gd name="connsiteX15" fmla="*/ 7976971 w 9144000"/>
              <a:gd name="connsiteY15" fmla="*/ 6387385 h 6857999"/>
              <a:gd name="connsiteX16" fmla="*/ 7841270 w 9144000"/>
              <a:gd name="connsiteY16" fmla="*/ 6282899 h 6857999"/>
              <a:gd name="connsiteX17" fmla="*/ 7827700 w 9144000"/>
              <a:gd name="connsiteY17" fmla="*/ 6280149 h 6857999"/>
              <a:gd name="connsiteX18" fmla="*/ 7816844 w 9144000"/>
              <a:gd name="connsiteY18" fmla="*/ 6282899 h 6857999"/>
              <a:gd name="connsiteX19" fmla="*/ 7678429 w 9144000"/>
              <a:gd name="connsiteY19" fmla="*/ 6387385 h 6857999"/>
              <a:gd name="connsiteX20" fmla="*/ 3175 w 9144000"/>
              <a:gd name="connsiteY20" fmla="*/ 6387385 h 6857999"/>
              <a:gd name="connsiteX21" fmla="*/ 3175 w 9144000"/>
              <a:gd name="connsiteY21" fmla="*/ 6854824 h 6857999"/>
              <a:gd name="connsiteX22" fmla="*/ 9144000 w 9144000"/>
              <a:gd name="connsiteY22" fmla="*/ 6854824 h 6857999"/>
              <a:gd name="connsiteX23" fmla="*/ 0 w 9144000"/>
              <a:gd name="connsiteY23" fmla="*/ 6857999 h 6857999"/>
              <a:gd name="connsiteX24" fmla="*/ 0 w 9144000"/>
              <a:gd name="connsiteY24" fmla="*/ 2680018 h 6857999"/>
              <a:gd name="connsiteX25" fmla="*/ 2947892 w 9144000"/>
              <a:gd name="connsiteY25" fmla="*/ 2680018 h 6857999"/>
              <a:gd name="connsiteX26" fmla="*/ 3115662 w 9144000"/>
              <a:gd name="connsiteY26" fmla="*/ 2680018 h 6857999"/>
              <a:gd name="connsiteX27" fmla="*/ 3207536 w 9144000"/>
              <a:gd name="connsiteY27" fmla="*/ 2632056 h 6857999"/>
              <a:gd name="connsiteX28" fmla="*/ 3806714 w 9144000"/>
              <a:gd name="connsiteY28" fmla="*/ 1820702 h 6857999"/>
              <a:gd name="connsiteX29" fmla="*/ 3207536 w 9144000"/>
              <a:gd name="connsiteY29" fmla="*/ 1007349 h 6857999"/>
              <a:gd name="connsiteX30" fmla="*/ 3101681 w 9144000"/>
              <a:gd name="connsiteY30" fmla="*/ 959387 h 6857999"/>
              <a:gd name="connsiteX31" fmla="*/ 2947892 w 9144000"/>
              <a:gd name="connsiteY31" fmla="*/ 959387 h 6857999"/>
              <a:gd name="connsiteX32" fmla="*/ 0 w 9144000"/>
              <a:gd name="connsiteY32" fmla="*/ 959387 h 6857999"/>
              <a:gd name="connsiteX33" fmla="*/ 0 w 9144000"/>
              <a:gd name="connsiteY33" fmla="*/ 0 h 6857999"/>
              <a:gd name="connsiteX0" fmla="*/ 3492336 w 9144000"/>
              <a:gd name="connsiteY0" fmla="*/ 960445 h 6857999"/>
              <a:gd name="connsiteX1" fmla="*/ 3403162 w 9144000"/>
              <a:gd name="connsiteY1" fmla="*/ 982928 h 6857999"/>
              <a:gd name="connsiteX2" fmla="*/ 3379182 w 9144000"/>
              <a:gd name="connsiteY2" fmla="*/ 1148810 h 6857999"/>
              <a:gd name="connsiteX3" fmla="*/ 3874760 w 9144000"/>
              <a:gd name="connsiteY3" fmla="*/ 1820328 h 6857999"/>
              <a:gd name="connsiteX4" fmla="*/ 3379182 w 9144000"/>
              <a:gd name="connsiteY4" fmla="*/ 2489848 h 6857999"/>
              <a:gd name="connsiteX5" fmla="*/ 3403162 w 9144000"/>
              <a:gd name="connsiteY5" fmla="*/ 2655729 h 6857999"/>
              <a:gd name="connsiteX6" fmla="*/ 3571019 w 9144000"/>
              <a:gd name="connsiteY6" fmla="*/ 2631746 h 6857999"/>
              <a:gd name="connsiteX7" fmla="*/ 4118553 w 9144000"/>
              <a:gd name="connsiteY7" fmla="*/ 1890278 h 6857999"/>
              <a:gd name="connsiteX8" fmla="*/ 4140534 w 9144000"/>
              <a:gd name="connsiteY8" fmla="*/ 1820328 h 6857999"/>
              <a:gd name="connsiteX9" fmla="*/ 4118553 w 9144000"/>
              <a:gd name="connsiteY9" fmla="*/ 1748379 h 6857999"/>
              <a:gd name="connsiteX10" fmla="*/ 3571019 w 9144000"/>
              <a:gd name="connsiteY10" fmla="*/ 1006911 h 6857999"/>
              <a:gd name="connsiteX11" fmla="*/ 3492336 w 9144000"/>
              <a:gd name="connsiteY11" fmla="*/ 960445 h 6857999"/>
              <a:gd name="connsiteX12" fmla="*/ 0 w 9144000"/>
              <a:gd name="connsiteY12" fmla="*/ 0 h 6857999"/>
              <a:gd name="connsiteX13" fmla="*/ 9144000 w 9144000"/>
              <a:gd name="connsiteY13" fmla="*/ 0 h 6857999"/>
              <a:gd name="connsiteX14" fmla="*/ 9144000 w 9144000"/>
              <a:gd name="connsiteY14" fmla="*/ 6387385 h 6857999"/>
              <a:gd name="connsiteX15" fmla="*/ 7976971 w 9144000"/>
              <a:gd name="connsiteY15" fmla="*/ 6387385 h 6857999"/>
              <a:gd name="connsiteX16" fmla="*/ 7841270 w 9144000"/>
              <a:gd name="connsiteY16" fmla="*/ 6282899 h 6857999"/>
              <a:gd name="connsiteX17" fmla="*/ 7827700 w 9144000"/>
              <a:gd name="connsiteY17" fmla="*/ 6280149 h 6857999"/>
              <a:gd name="connsiteX18" fmla="*/ 7816844 w 9144000"/>
              <a:gd name="connsiteY18" fmla="*/ 6282899 h 6857999"/>
              <a:gd name="connsiteX19" fmla="*/ 7678429 w 9144000"/>
              <a:gd name="connsiteY19" fmla="*/ 6387385 h 6857999"/>
              <a:gd name="connsiteX20" fmla="*/ 3175 w 9144000"/>
              <a:gd name="connsiteY20" fmla="*/ 6387385 h 6857999"/>
              <a:gd name="connsiteX21" fmla="*/ 3175 w 9144000"/>
              <a:gd name="connsiteY21" fmla="*/ 6854824 h 6857999"/>
              <a:gd name="connsiteX22" fmla="*/ 0 w 9144000"/>
              <a:gd name="connsiteY22" fmla="*/ 6857999 h 6857999"/>
              <a:gd name="connsiteX23" fmla="*/ 0 w 9144000"/>
              <a:gd name="connsiteY23" fmla="*/ 2680018 h 6857999"/>
              <a:gd name="connsiteX24" fmla="*/ 2947892 w 9144000"/>
              <a:gd name="connsiteY24" fmla="*/ 2680018 h 6857999"/>
              <a:gd name="connsiteX25" fmla="*/ 3115662 w 9144000"/>
              <a:gd name="connsiteY25" fmla="*/ 2680018 h 6857999"/>
              <a:gd name="connsiteX26" fmla="*/ 3207536 w 9144000"/>
              <a:gd name="connsiteY26" fmla="*/ 2632056 h 6857999"/>
              <a:gd name="connsiteX27" fmla="*/ 3806714 w 9144000"/>
              <a:gd name="connsiteY27" fmla="*/ 1820702 h 6857999"/>
              <a:gd name="connsiteX28" fmla="*/ 3207536 w 9144000"/>
              <a:gd name="connsiteY28" fmla="*/ 1007349 h 6857999"/>
              <a:gd name="connsiteX29" fmla="*/ 3101681 w 9144000"/>
              <a:gd name="connsiteY29" fmla="*/ 959387 h 6857999"/>
              <a:gd name="connsiteX30" fmla="*/ 2947892 w 9144000"/>
              <a:gd name="connsiteY30" fmla="*/ 959387 h 6857999"/>
              <a:gd name="connsiteX31" fmla="*/ 0 w 9144000"/>
              <a:gd name="connsiteY31" fmla="*/ 959387 h 6857999"/>
              <a:gd name="connsiteX32" fmla="*/ 0 w 9144000"/>
              <a:gd name="connsiteY32" fmla="*/ 0 h 6857999"/>
              <a:gd name="connsiteX0" fmla="*/ 3492336 w 9144000"/>
              <a:gd name="connsiteY0" fmla="*/ 960445 h 6854824"/>
              <a:gd name="connsiteX1" fmla="*/ 3403162 w 9144000"/>
              <a:gd name="connsiteY1" fmla="*/ 982928 h 6854824"/>
              <a:gd name="connsiteX2" fmla="*/ 3379182 w 9144000"/>
              <a:gd name="connsiteY2" fmla="*/ 1148810 h 6854824"/>
              <a:gd name="connsiteX3" fmla="*/ 3874760 w 9144000"/>
              <a:gd name="connsiteY3" fmla="*/ 1820328 h 6854824"/>
              <a:gd name="connsiteX4" fmla="*/ 3379182 w 9144000"/>
              <a:gd name="connsiteY4" fmla="*/ 2489848 h 6854824"/>
              <a:gd name="connsiteX5" fmla="*/ 3403162 w 9144000"/>
              <a:gd name="connsiteY5" fmla="*/ 2655729 h 6854824"/>
              <a:gd name="connsiteX6" fmla="*/ 3571019 w 9144000"/>
              <a:gd name="connsiteY6" fmla="*/ 2631746 h 6854824"/>
              <a:gd name="connsiteX7" fmla="*/ 4118553 w 9144000"/>
              <a:gd name="connsiteY7" fmla="*/ 1890278 h 6854824"/>
              <a:gd name="connsiteX8" fmla="*/ 4140534 w 9144000"/>
              <a:gd name="connsiteY8" fmla="*/ 1820328 h 6854824"/>
              <a:gd name="connsiteX9" fmla="*/ 4118553 w 9144000"/>
              <a:gd name="connsiteY9" fmla="*/ 1748379 h 6854824"/>
              <a:gd name="connsiteX10" fmla="*/ 3571019 w 9144000"/>
              <a:gd name="connsiteY10" fmla="*/ 1006911 h 6854824"/>
              <a:gd name="connsiteX11" fmla="*/ 3492336 w 9144000"/>
              <a:gd name="connsiteY11" fmla="*/ 960445 h 6854824"/>
              <a:gd name="connsiteX12" fmla="*/ 0 w 9144000"/>
              <a:gd name="connsiteY12" fmla="*/ 0 h 6854824"/>
              <a:gd name="connsiteX13" fmla="*/ 9144000 w 9144000"/>
              <a:gd name="connsiteY13" fmla="*/ 0 h 6854824"/>
              <a:gd name="connsiteX14" fmla="*/ 9144000 w 9144000"/>
              <a:gd name="connsiteY14" fmla="*/ 6387385 h 6854824"/>
              <a:gd name="connsiteX15" fmla="*/ 7976971 w 9144000"/>
              <a:gd name="connsiteY15" fmla="*/ 6387385 h 6854824"/>
              <a:gd name="connsiteX16" fmla="*/ 7841270 w 9144000"/>
              <a:gd name="connsiteY16" fmla="*/ 6282899 h 6854824"/>
              <a:gd name="connsiteX17" fmla="*/ 7827700 w 9144000"/>
              <a:gd name="connsiteY17" fmla="*/ 6280149 h 6854824"/>
              <a:gd name="connsiteX18" fmla="*/ 7816844 w 9144000"/>
              <a:gd name="connsiteY18" fmla="*/ 6282899 h 6854824"/>
              <a:gd name="connsiteX19" fmla="*/ 7678429 w 9144000"/>
              <a:gd name="connsiteY19" fmla="*/ 6387385 h 6854824"/>
              <a:gd name="connsiteX20" fmla="*/ 3175 w 9144000"/>
              <a:gd name="connsiteY20" fmla="*/ 6387385 h 6854824"/>
              <a:gd name="connsiteX21" fmla="*/ 3175 w 9144000"/>
              <a:gd name="connsiteY21" fmla="*/ 6854824 h 6854824"/>
              <a:gd name="connsiteX22" fmla="*/ 0 w 9144000"/>
              <a:gd name="connsiteY22" fmla="*/ 2680018 h 6854824"/>
              <a:gd name="connsiteX23" fmla="*/ 2947892 w 9144000"/>
              <a:gd name="connsiteY23" fmla="*/ 2680018 h 6854824"/>
              <a:gd name="connsiteX24" fmla="*/ 3115662 w 9144000"/>
              <a:gd name="connsiteY24" fmla="*/ 2680018 h 6854824"/>
              <a:gd name="connsiteX25" fmla="*/ 3207536 w 9144000"/>
              <a:gd name="connsiteY25" fmla="*/ 2632056 h 6854824"/>
              <a:gd name="connsiteX26" fmla="*/ 3806714 w 9144000"/>
              <a:gd name="connsiteY26" fmla="*/ 1820702 h 6854824"/>
              <a:gd name="connsiteX27" fmla="*/ 3207536 w 9144000"/>
              <a:gd name="connsiteY27" fmla="*/ 1007349 h 6854824"/>
              <a:gd name="connsiteX28" fmla="*/ 3101681 w 9144000"/>
              <a:gd name="connsiteY28" fmla="*/ 959387 h 6854824"/>
              <a:gd name="connsiteX29" fmla="*/ 2947892 w 9144000"/>
              <a:gd name="connsiteY29" fmla="*/ 959387 h 6854824"/>
              <a:gd name="connsiteX30" fmla="*/ 0 w 9144000"/>
              <a:gd name="connsiteY30" fmla="*/ 959387 h 6854824"/>
              <a:gd name="connsiteX31" fmla="*/ 0 w 9144000"/>
              <a:gd name="connsiteY31" fmla="*/ 0 h 6854824"/>
              <a:gd name="connsiteX0" fmla="*/ 3492336 w 9144000"/>
              <a:gd name="connsiteY0" fmla="*/ 960445 h 6387385"/>
              <a:gd name="connsiteX1" fmla="*/ 3403162 w 9144000"/>
              <a:gd name="connsiteY1" fmla="*/ 982928 h 6387385"/>
              <a:gd name="connsiteX2" fmla="*/ 3379182 w 9144000"/>
              <a:gd name="connsiteY2" fmla="*/ 1148810 h 6387385"/>
              <a:gd name="connsiteX3" fmla="*/ 3874760 w 9144000"/>
              <a:gd name="connsiteY3" fmla="*/ 1820328 h 6387385"/>
              <a:gd name="connsiteX4" fmla="*/ 3379182 w 9144000"/>
              <a:gd name="connsiteY4" fmla="*/ 2489848 h 6387385"/>
              <a:gd name="connsiteX5" fmla="*/ 3403162 w 9144000"/>
              <a:gd name="connsiteY5" fmla="*/ 2655729 h 6387385"/>
              <a:gd name="connsiteX6" fmla="*/ 3571019 w 9144000"/>
              <a:gd name="connsiteY6" fmla="*/ 2631746 h 6387385"/>
              <a:gd name="connsiteX7" fmla="*/ 4118553 w 9144000"/>
              <a:gd name="connsiteY7" fmla="*/ 1890278 h 6387385"/>
              <a:gd name="connsiteX8" fmla="*/ 4140534 w 9144000"/>
              <a:gd name="connsiteY8" fmla="*/ 1820328 h 6387385"/>
              <a:gd name="connsiteX9" fmla="*/ 4118553 w 9144000"/>
              <a:gd name="connsiteY9" fmla="*/ 1748379 h 6387385"/>
              <a:gd name="connsiteX10" fmla="*/ 3571019 w 9144000"/>
              <a:gd name="connsiteY10" fmla="*/ 1006911 h 6387385"/>
              <a:gd name="connsiteX11" fmla="*/ 3492336 w 9144000"/>
              <a:gd name="connsiteY11" fmla="*/ 960445 h 6387385"/>
              <a:gd name="connsiteX12" fmla="*/ 0 w 9144000"/>
              <a:gd name="connsiteY12" fmla="*/ 0 h 6387385"/>
              <a:gd name="connsiteX13" fmla="*/ 9144000 w 9144000"/>
              <a:gd name="connsiteY13" fmla="*/ 0 h 6387385"/>
              <a:gd name="connsiteX14" fmla="*/ 9144000 w 9144000"/>
              <a:gd name="connsiteY14" fmla="*/ 6387385 h 6387385"/>
              <a:gd name="connsiteX15" fmla="*/ 7976971 w 9144000"/>
              <a:gd name="connsiteY15" fmla="*/ 6387385 h 6387385"/>
              <a:gd name="connsiteX16" fmla="*/ 7841270 w 9144000"/>
              <a:gd name="connsiteY16" fmla="*/ 6282899 h 6387385"/>
              <a:gd name="connsiteX17" fmla="*/ 7827700 w 9144000"/>
              <a:gd name="connsiteY17" fmla="*/ 6280149 h 6387385"/>
              <a:gd name="connsiteX18" fmla="*/ 7816844 w 9144000"/>
              <a:gd name="connsiteY18" fmla="*/ 6282899 h 6387385"/>
              <a:gd name="connsiteX19" fmla="*/ 7678429 w 9144000"/>
              <a:gd name="connsiteY19" fmla="*/ 6387385 h 6387385"/>
              <a:gd name="connsiteX20" fmla="*/ 3175 w 9144000"/>
              <a:gd name="connsiteY20" fmla="*/ 6387385 h 6387385"/>
              <a:gd name="connsiteX21" fmla="*/ 0 w 9144000"/>
              <a:gd name="connsiteY21" fmla="*/ 2680018 h 6387385"/>
              <a:gd name="connsiteX22" fmla="*/ 2947892 w 9144000"/>
              <a:gd name="connsiteY22" fmla="*/ 2680018 h 6387385"/>
              <a:gd name="connsiteX23" fmla="*/ 3115662 w 9144000"/>
              <a:gd name="connsiteY23" fmla="*/ 2680018 h 6387385"/>
              <a:gd name="connsiteX24" fmla="*/ 3207536 w 9144000"/>
              <a:gd name="connsiteY24" fmla="*/ 2632056 h 6387385"/>
              <a:gd name="connsiteX25" fmla="*/ 3806714 w 9144000"/>
              <a:gd name="connsiteY25" fmla="*/ 1820702 h 6387385"/>
              <a:gd name="connsiteX26" fmla="*/ 3207536 w 9144000"/>
              <a:gd name="connsiteY26" fmla="*/ 1007349 h 6387385"/>
              <a:gd name="connsiteX27" fmla="*/ 3101681 w 9144000"/>
              <a:gd name="connsiteY27" fmla="*/ 959387 h 6387385"/>
              <a:gd name="connsiteX28" fmla="*/ 2947892 w 9144000"/>
              <a:gd name="connsiteY28" fmla="*/ 959387 h 6387385"/>
              <a:gd name="connsiteX29" fmla="*/ 0 w 9144000"/>
              <a:gd name="connsiteY29" fmla="*/ 959387 h 6387385"/>
              <a:gd name="connsiteX30" fmla="*/ 0 w 9144000"/>
              <a:gd name="connsiteY30" fmla="*/ 0 h 6387385"/>
              <a:gd name="connsiteX0" fmla="*/ 3492336 w 9148762"/>
              <a:gd name="connsiteY0" fmla="*/ 960445 h 6387385"/>
              <a:gd name="connsiteX1" fmla="*/ 3403162 w 9148762"/>
              <a:gd name="connsiteY1" fmla="*/ 982928 h 6387385"/>
              <a:gd name="connsiteX2" fmla="*/ 3379182 w 9148762"/>
              <a:gd name="connsiteY2" fmla="*/ 1148810 h 6387385"/>
              <a:gd name="connsiteX3" fmla="*/ 3874760 w 9148762"/>
              <a:gd name="connsiteY3" fmla="*/ 1820328 h 6387385"/>
              <a:gd name="connsiteX4" fmla="*/ 3379182 w 9148762"/>
              <a:gd name="connsiteY4" fmla="*/ 2489848 h 6387385"/>
              <a:gd name="connsiteX5" fmla="*/ 3403162 w 9148762"/>
              <a:gd name="connsiteY5" fmla="*/ 2655729 h 6387385"/>
              <a:gd name="connsiteX6" fmla="*/ 3571019 w 9148762"/>
              <a:gd name="connsiteY6" fmla="*/ 2631746 h 6387385"/>
              <a:gd name="connsiteX7" fmla="*/ 4118553 w 9148762"/>
              <a:gd name="connsiteY7" fmla="*/ 1890278 h 6387385"/>
              <a:gd name="connsiteX8" fmla="*/ 4140534 w 9148762"/>
              <a:gd name="connsiteY8" fmla="*/ 1820328 h 6387385"/>
              <a:gd name="connsiteX9" fmla="*/ 4118553 w 9148762"/>
              <a:gd name="connsiteY9" fmla="*/ 1748379 h 6387385"/>
              <a:gd name="connsiteX10" fmla="*/ 3571019 w 9148762"/>
              <a:gd name="connsiteY10" fmla="*/ 1006911 h 6387385"/>
              <a:gd name="connsiteX11" fmla="*/ 3492336 w 9148762"/>
              <a:gd name="connsiteY11" fmla="*/ 960445 h 6387385"/>
              <a:gd name="connsiteX12" fmla="*/ 0 w 9148762"/>
              <a:gd name="connsiteY12" fmla="*/ 0 h 6387385"/>
              <a:gd name="connsiteX13" fmla="*/ 9148762 w 9148762"/>
              <a:gd name="connsiteY13" fmla="*/ 0 h 6387385"/>
              <a:gd name="connsiteX14" fmla="*/ 9144000 w 9148762"/>
              <a:gd name="connsiteY14" fmla="*/ 6387385 h 6387385"/>
              <a:gd name="connsiteX15" fmla="*/ 7976971 w 9148762"/>
              <a:gd name="connsiteY15" fmla="*/ 6387385 h 6387385"/>
              <a:gd name="connsiteX16" fmla="*/ 7841270 w 9148762"/>
              <a:gd name="connsiteY16" fmla="*/ 6282899 h 6387385"/>
              <a:gd name="connsiteX17" fmla="*/ 7827700 w 9148762"/>
              <a:gd name="connsiteY17" fmla="*/ 6280149 h 6387385"/>
              <a:gd name="connsiteX18" fmla="*/ 7816844 w 9148762"/>
              <a:gd name="connsiteY18" fmla="*/ 6282899 h 6387385"/>
              <a:gd name="connsiteX19" fmla="*/ 7678429 w 9148762"/>
              <a:gd name="connsiteY19" fmla="*/ 6387385 h 6387385"/>
              <a:gd name="connsiteX20" fmla="*/ 3175 w 9148762"/>
              <a:gd name="connsiteY20" fmla="*/ 6387385 h 6387385"/>
              <a:gd name="connsiteX21" fmla="*/ 0 w 9148762"/>
              <a:gd name="connsiteY21" fmla="*/ 2680018 h 6387385"/>
              <a:gd name="connsiteX22" fmla="*/ 2947892 w 9148762"/>
              <a:gd name="connsiteY22" fmla="*/ 2680018 h 6387385"/>
              <a:gd name="connsiteX23" fmla="*/ 3115662 w 9148762"/>
              <a:gd name="connsiteY23" fmla="*/ 2680018 h 6387385"/>
              <a:gd name="connsiteX24" fmla="*/ 3207536 w 9148762"/>
              <a:gd name="connsiteY24" fmla="*/ 2632056 h 6387385"/>
              <a:gd name="connsiteX25" fmla="*/ 3806714 w 9148762"/>
              <a:gd name="connsiteY25" fmla="*/ 1820702 h 6387385"/>
              <a:gd name="connsiteX26" fmla="*/ 3207536 w 9148762"/>
              <a:gd name="connsiteY26" fmla="*/ 1007349 h 6387385"/>
              <a:gd name="connsiteX27" fmla="*/ 3101681 w 9148762"/>
              <a:gd name="connsiteY27" fmla="*/ 959387 h 6387385"/>
              <a:gd name="connsiteX28" fmla="*/ 2947892 w 9148762"/>
              <a:gd name="connsiteY28" fmla="*/ 959387 h 6387385"/>
              <a:gd name="connsiteX29" fmla="*/ 0 w 9148762"/>
              <a:gd name="connsiteY29" fmla="*/ 959387 h 6387385"/>
              <a:gd name="connsiteX30" fmla="*/ 0 w 9148762"/>
              <a:gd name="connsiteY30" fmla="*/ 0 h 6387385"/>
              <a:gd name="connsiteX0" fmla="*/ 3492336 w 9149220"/>
              <a:gd name="connsiteY0" fmla="*/ 960445 h 6387385"/>
              <a:gd name="connsiteX1" fmla="*/ 3403162 w 9149220"/>
              <a:gd name="connsiteY1" fmla="*/ 982928 h 6387385"/>
              <a:gd name="connsiteX2" fmla="*/ 3379182 w 9149220"/>
              <a:gd name="connsiteY2" fmla="*/ 1148810 h 6387385"/>
              <a:gd name="connsiteX3" fmla="*/ 3874760 w 9149220"/>
              <a:gd name="connsiteY3" fmla="*/ 1820328 h 6387385"/>
              <a:gd name="connsiteX4" fmla="*/ 3379182 w 9149220"/>
              <a:gd name="connsiteY4" fmla="*/ 2489848 h 6387385"/>
              <a:gd name="connsiteX5" fmla="*/ 3403162 w 9149220"/>
              <a:gd name="connsiteY5" fmla="*/ 2655729 h 6387385"/>
              <a:gd name="connsiteX6" fmla="*/ 3571019 w 9149220"/>
              <a:gd name="connsiteY6" fmla="*/ 2631746 h 6387385"/>
              <a:gd name="connsiteX7" fmla="*/ 4118553 w 9149220"/>
              <a:gd name="connsiteY7" fmla="*/ 1890278 h 6387385"/>
              <a:gd name="connsiteX8" fmla="*/ 4140534 w 9149220"/>
              <a:gd name="connsiteY8" fmla="*/ 1820328 h 6387385"/>
              <a:gd name="connsiteX9" fmla="*/ 4118553 w 9149220"/>
              <a:gd name="connsiteY9" fmla="*/ 1748379 h 6387385"/>
              <a:gd name="connsiteX10" fmla="*/ 3571019 w 9149220"/>
              <a:gd name="connsiteY10" fmla="*/ 1006911 h 6387385"/>
              <a:gd name="connsiteX11" fmla="*/ 3492336 w 9149220"/>
              <a:gd name="connsiteY11" fmla="*/ 960445 h 6387385"/>
              <a:gd name="connsiteX12" fmla="*/ 0 w 9149220"/>
              <a:gd name="connsiteY12" fmla="*/ 0 h 6387385"/>
              <a:gd name="connsiteX13" fmla="*/ 9148762 w 9149220"/>
              <a:gd name="connsiteY13" fmla="*/ 0 h 6387385"/>
              <a:gd name="connsiteX14" fmla="*/ 9148762 w 9149220"/>
              <a:gd name="connsiteY14" fmla="*/ 6387385 h 6387385"/>
              <a:gd name="connsiteX15" fmla="*/ 7976971 w 9149220"/>
              <a:gd name="connsiteY15" fmla="*/ 6387385 h 6387385"/>
              <a:gd name="connsiteX16" fmla="*/ 7841270 w 9149220"/>
              <a:gd name="connsiteY16" fmla="*/ 6282899 h 6387385"/>
              <a:gd name="connsiteX17" fmla="*/ 7827700 w 9149220"/>
              <a:gd name="connsiteY17" fmla="*/ 6280149 h 6387385"/>
              <a:gd name="connsiteX18" fmla="*/ 7816844 w 9149220"/>
              <a:gd name="connsiteY18" fmla="*/ 6282899 h 6387385"/>
              <a:gd name="connsiteX19" fmla="*/ 7678429 w 9149220"/>
              <a:gd name="connsiteY19" fmla="*/ 6387385 h 6387385"/>
              <a:gd name="connsiteX20" fmla="*/ 3175 w 9149220"/>
              <a:gd name="connsiteY20" fmla="*/ 6387385 h 6387385"/>
              <a:gd name="connsiteX21" fmla="*/ 0 w 9149220"/>
              <a:gd name="connsiteY21" fmla="*/ 2680018 h 6387385"/>
              <a:gd name="connsiteX22" fmla="*/ 2947892 w 9149220"/>
              <a:gd name="connsiteY22" fmla="*/ 2680018 h 6387385"/>
              <a:gd name="connsiteX23" fmla="*/ 3115662 w 9149220"/>
              <a:gd name="connsiteY23" fmla="*/ 2680018 h 6387385"/>
              <a:gd name="connsiteX24" fmla="*/ 3207536 w 9149220"/>
              <a:gd name="connsiteY24" fmla="*/ 2632056 h 6387385"/>
              <a:gd name="connsiteX25" fmla="*/ 3806714 w 9149220"/>
              <a:gd name="connsiteY25" fmla="*/ 1820702 h 6387385"/>
              <a:gd name="connsiteX26" fmla="*/ 3207536 w 9149220"/>
              <a:gd name="connsiteY26" fmla="*/ 1007349 h 6387385"/>
              <a:gd name="connsiteX27" fmla="*/ 3101681 w 9149220"/>
              <a:gd name="connsiteY27" fmla="*/ 959387 h 6387385"/>
              <a:gd name="connsiteX28" fmla="*/ 2947892 w 9149220"/>
              <a:gd name="connsiteY28" fmla="*/ 959387 h 6387385"/>
              <a:gd name="connsiteX29" fmla="*/ 0 w 9149220"/>
              <a:gd name="connsiteY29" fmla="*/ 959387 h 6387385"/>
              <a:gd name="connsiteX30" fmla="*/ 0 w 9149220"/>
              <a:gd name="connsiteY30" fmla="*/ 0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149220" h="6387385">
                <a:moveTo>
                  <a:pt x="3492336" y="960445"/>
                </a:moveTo>
                <a:cubicBezTo>
                  <a:pt x="3462112" y="955948"/>
                  <a:pt x="3430139" y="962943"/>
                  <a:pt x="3403162" y="982928"/>
                </a:cubicBezTo>
                <a:cubicBezTo>
                  <a:pt x="3351206" y="1020901"/>
                  <a:pt x="3339216" y="1096847"/>
                  <a:pt x="3379182" y="1148810"/>
                </a:cubicBezTo>
                <a:lnTo>
                  <a:pt x="3874760" y="1820328"/>
                </a:lnTo>
                <a:lnTo>
                  <a:pt x="3379182" y="2489848"/>
                </a:lnTo>
                <a:cubicBezTo>
                  <a:pt x="3339216" y="2541811"/>
                  <a:pt x="3351206" y="2617756"/>
                  <a:pt x="3403162" y="2655729"/>
                </a:cubicBezTo>
                <a:cubicBezTo>
                  <a:pt x="3457116" y="2695700"/>
                  <a:pt x="3531053" y="2683709"/>
                  <a:pt x="3571019" y="2631746"/>
                </a:cubicBezTo>
                <a:lnTo>
                  <a:pt x="4118553" y="1890278"/>
                </a:lnTo>
                <a:cubicBezTo>
                  <a:pt x="4132541" y="1870292"/>
                  <a:pt x="4140534" y="1844311"/>
                  <a:pt x="4140534" y="1820328"/>
                </a:cubicBezTo>
                <a:cubicBezTo>
                  <a:pt x="4140534" y="1794347"/>
                  <a:pt x="4132541" y="1768365"/>
                  <a:pt x="4118553" y="1748379"/>
                </a:cubicBezTo>
                <a:lnTo>
                  <a:pt x="3571019" y="1006911"/>
                </a:lnTo>
                <a:cubicBezTo>
                  <a:pt x="3551036" y="980930"/>
                  <a:pt x="3522560" y="964941"/>
                  <a:pt x="3492336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47175" y="2129128"/>
                  <a:pt x="9150349" y="4258257"/>
                  <a:pt x="9148762" y="6387385"/>
                </a:cubicBezTo>
                <a:lnTo>
                  <a:pt x="7976971" y="6387385"/>
                </a:lnTo>
                <a:lnTo>
                  <a:pt x="7841270" y="6282899"/>
                </a:lnTo>
                <a:cubicBezTo>
                  <a:pt x="7838556" y="6280149"/>
                  <a:pt x="7833128" y="6280149"/>
                  <a:pt x="7827700" y="6280149"/>
                </a:cubicBezTo>
                <a:cubicBezTo>
                  <a:pt x="7824986" y="6280149"/>
                  <a:pt x="7819558" y="6280149"/>
                  <a:pt x="7816844" y="6282899"/>
                </a:cubicBezTo>
                <a:lnTo>
                  <a:pt x="7678429" y="6387385"/>
                </a:lnTo>
                <a:lnTo>
                  <a:pt x="3175" y="6387385"/>
                </a:lnTo>
                <a:cubicBezTo>
                  <a:pt x="2117" y="5151596"/>
                  <a:pt x="1058" y="3915807"/>
                  <a:pt x="0" y="2680018"/>
                </a:cubicBezTo>
                <a:lnTo>
                  <a:pt x="2947892" y="2680018"/>
                </a:lnTo>
                <a:lnTo>
                  <a:pt x="3115662" y="2680018"/>
                </a:lnTo>
                <a:cubicBezTo>
                  <a:pt x="3149615" y="2680018"/>
                  <a:pt x="3185566" y="2662032"/>
                  <a:pt x="3207536" y="2632056"/>
                </a:cubicBezTo>
                <a:lnTo>
                  <a:pt x="3806714" y="1820702"/>
                </a:lnTo>
                <a:lnTo>
                  <a:pt x="3207536" y="1007349"/>
                </a:lnTo>
                <a:cubicBezTo>
                  <a:pt x="3185566" y="979371"/>
                  <a:pt x="3155607" y="959387"/>
                  <a:pt x="3101681" y="959387"/>
                </a:cubicBezTo>
                <a:lnTo>
                  <a:pt x="2947892" y="959387"/>
                </a:lnTo>
                <a:lnTo>
                  <a:pt x="0" y="959387"/>
                </a:lnTo>
                <a:lnTo>
                  <a:pt x="0" y="0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24BA61B-807A-4947-8B56-AAE507980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9" y="2426579"/>
            <a:ext cx="334993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EFCAB4E-47D0-4A7E-971E-60C04738AA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9" y="1387511"/>
            <a:ext cx="334993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949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/ Standardní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5" name="Obdélník 14">
            <a:extLst>
              <a:ext uri="{FF2B5EF4-FFF2-40B4-BE49-F238E27FC236}">
                <a16:creationId xmlns:a16="http://schemas.microsoft.com/office/drawing/2014/main" id="{3FA2B384-1316-46DC-BDBA-01447B552905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E269E8E6-6E9A-4CDB-9813-4DDCFADD0A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48AB50B3-4717-44C2-869B-C2919F8B8F9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2" y="1"/>
            <a:ext cx="10702090" cy="7042388"/>
          </a:xfrm>
          <a:custGeom>
            <a:avLst/>
            <a:gdLst>
              <a:gd name="connsiteX0" fmla="*/ 5285047 w 9151431"/>
              <a:gd name="connsiteY0" fmla="*/ 960445 h 6387385"/>
              <a:gd name="connsiteX1" fmla="*/ 5195873 w 9151431"/>
              <a:gd name="connsiteY1" fmla="*/ 982928 h 6387385"/>
              <a:gd name="connsiteX2" fmla="*/ 5171893 w 9151431"/>
              <a:gd name="connsiteY2" fmla="*/ 1148809 h 6387385"/>
              <a:gd name="connsiteX3" fmla="*/ 5667471 w 9151431"/>
              <a:gd name="connsiteY3" fmla="*/ 1820328 h 6387385"/>
              <a:gd name="connsiteX4" fmla="*/ 5171893 w 9151431"/>
              <a:gd name="connsiteY4" fmla="*/ 2489848 h 6387385"/>
              <a:gd name="connsiteX5" fmla="*/ 5195873 w 9151431"/>
              <a:gd name="connsiteY5" fmla="*/ 2655729 h 6387385"/>
              <a:gd name="connsiteX6" fmla="*/ 5363730 w 9151431"/>
              <a:gd name="connsiteY6" fmla="*/ 2631746 h 6387385"/>
              <a:gd name="connsiteX7" fmla="*/ 5911264 w 9151431"/>
              <a:gd name="connsiteY7" fmla="*/ 1890278 h 6387385"/>
              <a:gd name="connsiteX8" fmla="*/ 5933245 w 9151431"/>
              <a:gd name="connsiteY8" fmla="*/ 1820328 h 6387385"/>
              <a:gd name="connsiteX9" fmla="*/ 5911264 w 9151431"/>
              <a:gd name="connsiteY9" fmla="*/ 1748380 h 6387385"/>
              <a:gd name="connsiteX10" fmla="*/ 5363730 w 9151431"/>
              <a:gd name="connsiteY10" fmla="*/ 1006911 h 6387385"/>
              <a:gd name="connsiteX11" fmla="*/ 5285047 w 9151431"/>
              <a:gd name="connsiteY11" fmla="*/ 960445 h 6387385"/>
              <a:gd name="connsiteX12" fmla="*/ 0 w 9151431"/>
              <a:gd name="connsiteY12" fmla="*/ 0 h 6387385"/>
              <a:gd name="connsiteX13" fmla="*/ 9151143 w 9151431"/>
              <a:gd name="connsiteY13" fmla="*/ 0 h 6387385"/>
              <a:gd name="connsiteX14" fmla="*/ 9148762 w 9151431"/>
              <a:gd name="connsiteY14" fmla="*/ 6387385 h 6387385"/>
              <a:gd name="connsiteX15" fmla="*/ 7976971 w 9151431"/>
              <a:gd name="connsiteY15" fmla="*/ 6387385 h 6387385"/>
              <a:gd name="connsiteX16" fmla="*/ 7841270 w 9151431"/>
              <a:gd name="connsiteY16" fmla="*/ 6282899 h 6387385"/>
              <a:gd name="connsiteX17" fmla="*/ 7827700 w 9151431"/>
              <a:gd name="connsiteY17" fmla="*/ 6280149 h 6387385"/>
              <a:gd name="connsiteX18" fmla="*/ 7816844 w 9151431"/>
              <a:gd name="connsiteY18" fmla="*/ 6282899 h 6387385"/>
              <a:gd name="connsiteX19" fmla="*/ 7678429 w 9151431"/>
              <a:gd name="connsiteY19" fmla="*/ 6387385 h 6387385"/>
              <a:gd name="connsiteX20" fmla="*/ 3175 w 9151431"/>
              <a:gd name="connsiteY20" fmla="*/ 6387385 h 6387385"/>
              <a:gd name="connsiteX21" fmla="*/ 0 w 9151431"/>
              <a:gd name="connsiteY21" fmla="*/ 2680017 h 6387385"/>
              <a:gd name="connsiteX22" fmla="*/ 4740603 w 9151431"/>
              <a:gd name="connsiteY22" fmla="*/ 2680017 h 6387385"/>
              <a:gd name="connsiteX23" fmla="*/ 4908373 w 9151431"/>
              <a:gd name="connsiteY23" fmla="*/ 2680017 h 6387385"/>
              <a:gd name="connsiteX24" fmla="*/ 5000247 w 9151431"/>
              <a:gd name="connsiteY24" fmla="*/ 2632055 h 6387385"/>
              <a:gd name="connsiteX25" fmla="*/ 5599425 w 9151431"/>
              <a:gd name="connsiteY25" fmla="*/ 1820701 h 6387385"/>
              <a:gd name="connsiteX26" fmla="*/ 5000247 w 9151431"/>
              <a:gd name="connsiteY26" fmla="*/ 1007348 h 6387385"/>
              <a:gd name="connsiteX27" fmla="*/ 4894392 w 9151431"/>
              <a:gd name="connsiteY27" fmla="*/ 959386 h 6387385"/>
              <a:gd name="connsiteX28" fmla="*/ 4740603 w 9151431"/>
              <a:gd name="connsiteY28" fmla="*/ 959386 h 6387385"/>
              <a:gd name="connsiteX29" fmla="*/ 0 w 9151431"/>
              <a:gd name="connsiteY29" fmla="*/ 959386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1431" h="6387385">
                <a:moveTo>
                  <a:pt x="5285047" y="960445"/>
                </a:moveTo>
                <a:cubicBezTo>
                  <a:pt x="5254822" y="955948"/>
                  <a:pt x="5222850" y="962943"/>
                  <a:pt x="5195873" y="982928"/>
                </a:cubicBezTo>
                <a:cubicBezTo>
                  <a:pt x="5143917" y="1020901"/>
                  <a:pt x="5131927" y="1096847"/>
                  <a:pt x="5171893" y="1148809"/>
                </a:cubicBezTo>
                <a:lnTo>
                  <a:pt x="5667471" y="1820328"/>
                </a:lnTo>
                <a:cubicBezTo>
                  <a:pt x="5171893" y="2489848"/>
                  <a:pt x="5171893" y="2489848"/>
                  <a:pt x="5171893" y="2489848"/>
                </a:cubicBezTo>
                <a:cubicBezTo>
                  <a:pt x="5131927" y="2541811"/>
                  <a:pt x="5143917" y="2617756"/>
                  <a:pt x="5195873" y="2655729"/>
                </a:cubicBezTo>
                <a:cubicBezTo>
                  <a:pt x="5249827" y="2695700"/>
                  <a:pt x="5323764" y="2683709"/>
                  <a:pt x="5363730" y="2631746"/>
                </a:cubicBezTo>
                <a:cubicBezTo>
                  <a:pt x="5911264" y="1890278"/>
                  <a:pt x="5911264" y="1890278"/>
                  <a:pt x="5911264" y="1890278"/>
                </a:cubicBezTo>
                <a:cubicBezTo>
                  <a:pt x="5925252" y="1870292"/>
                  <a:pt x="5933245" y="1844311"/>
                  <a:pt x="5933245" y="1820328"/>
                </a:cubicBezTo>
                <a:cubicBezTo>
                  <a:pt x="5933245" y="1794347"/>
                  <a:pt x="5925252" y="1768365"/>
                  <a:pt x="5911264" y="1748380"/>
                </a:cubicBezTo>
                <a:cubicBezTo>
                  <a:pt x="5363730" y="1006911"/>
                  <a:pt x="5363730" y="1006911"/>
                  <a:pt x="5363730" y="1006911"/>
                </a:cubicBezTo>
                <a:cubicBezTo>
                  <a:pt x="5343747" y="980930"/>
                  <a:pt x="5315271" y="964941"/>
                  <a:pt x="5285047" y="960445"/>
                </a:cubicBezTo>
                <a:close/>
                <a:moveTo>
                  <a:pt x="0" y="0"/>
                </a:moveTo>
                <a:lnTo>
                  <a:pt x="9151143" y="0"/>
                </a:lnTo>
                <a:cubicBezTo>
                  <a:pt x="9152730" y="2129128"/>
                  <a:pt x="9147175" y="4258257"/>
                  <a:pt x="9148762" y="6387385"/>
                </a:cubicBezTo>
                <a:lnTo>
                  <a:pt x="7976971" y="6387385"/>
                </a:lnTo>
                <a:lnTo>
                  <a:pt x="7841270" y="6282899"/>
                </a:lnTo>
                <a:cubicBezTo>
                  <a:pt x="7838556" y="6280149"/>
                  <a:pt x="7833128" y="6280149"/>
                  <a:pt x="7827700" y="6280149"/>
                </a:cubicBezTo>
                <a:cubicBezTo>
                  <a:pt x="7824986" y="6280149"/>
                  <a:pt x="7819558" y="6280149"/>
                  <a:pt x="7816844" y="6282899"/>
                </a:cubicBezTo>
                <a:lnTo>
                  <a:pt x="7678429" y="6387385"/>
                </a:lnTo>
                <a:lnTo>
                  <a:pt x="3175" y="6387385"/>
                </a:lnTo>
                <a:cubicBezTo>
                  <a:pt x="2117" y="5151596"/>
                  <a:pt x="1058" y="3915806"/>
                  <a:pt x="0" y="2680017"/>
                </a:cubicBezTo>
                <a:lnTo>
                  <a:pt x="4740603" y="2680017"/>
                </a:lnTo>
                <a:lnTo>
                  <a:pt x="4908373" y="2680017"/>
                </a:lnTo>
                <a:cubicBezTo>
                  <a:pt x="4942327" y="2680017"/>
                  <a:pt x="4978277" y="2662032"/>
                  <a:pt x="5000247" y="2632055"/>
                </a:cubicBezTo>
                <a:lnTo>
                  <a:pt x="5599425" y="1820701"/>
                </a:lnTo>
                <a:lnTo>
                  <a:pt x="5000247" y="1007348"/>
                </a:lnTo>
                <a:cubicBezTo>
                  <a:pt x="4978277" y="979370"/>
                  <a:pt x="4948318" y="959386"/>
                  <a:pt x="4894392" y="959386"/>
                </a:cubicBezTo>
                <a:lnTo>
                  <a:pt x="4740603" y="959386"/>
                </a:lnTo>
                <a:lnTo>
                  <a:pt x="0" y="959386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5FFEB7B-FF6E-4BA0-AC98-85DDB3AE78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4" name="AutoShape 17">
            <a:extLst>
              <a:ext uri="{FF2B5EF4-FFF2-40B4-BE49-F238E27FC236}">
                <a16:creationId xmlns:a16="http://schemas.microsoft.com/office/drawing/2014/main" id="{A2C2D71D-CC7A-4C5A-91A6-FBAEC5070ACD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1909EA29-CD76-4CEF-A288-1E9699F93DE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CB3681A-5148-4FD6-A0E5-BC6E326F18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6748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/ Dlouh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4684269E-A823-41E0-A7CA-E52A416C629D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C3C3A8F1-6699-4AD3-81C5-951FA1A7A1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3E0C810-2AC8-487D-B219-68C9F196FA75}"/>
              </a:ext>
            </a:extLst>
          </p:cNvPr>
          <p:cNvGrpSpPr/>
          <p:nvPr userDrawn="1"/>
        </p:nvGrpSpPr>
        <p:grpSpPr>
          <a:xfrm>
            <a:off x="0" y="1039656"/>
            <a:ext cx="10135881" cy="1932480"/>
            <a:chOff x="-5008747" y="942958"/>
            <a:chExt cx="9583590" cy="1938048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3601B40-DA70-406C-AF78-3F0B65EC7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6D96AD4-3CF4-4DF5-8839-82A629179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3FA7AD34-3098-47A4-A0D3-666F079E24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5008747" y="961125"/>
              <a:ext cx="8264858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6" name="Zástupný symbol obrázku 15">
            <a:extLst>
              <a:ext uri="{FF2B5EF4-FFF2-40B4-BE49-F238E27FC236}">
                <a16:creationId xmlns:a16="http://schemas.microsoft.com/office/drawing/2014/main" id="{FAA36192-02AE-481E-B109-68BC8FF0B9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2" y="0"/>
            <a:ext cx="10700459" cy="7042388"/>
          </a:xfrm>
          <a:custGeom>
            <a:avLst/>
            <a:gdLst>
              <a:gd name="connsiteX0" fmla="*/ 8030664 w 9150036"/>
              <a:gd name="connsiteY0" fmla="*/ 960447 h 6387385"/>
              <a:gd name="connsiteX1" fmla="*/ 7941490 w 9150036"/>
              <a:gd name="connsiteY1" fmla="*/ 982930 h 6387385"/>
              <a:gd name="connsiteX2" fmla="*/ 7917510 w 9150036"/>
              <a:gd name="connsiteY2" fmla="*/ 1148812 h 6387385"/>
              <a:gd name="connsiteX3" fmla="*/ 8413088 w 9150036"/>
              <a:gd name="connsiteY3" fmla="*/ 1820330 h 6387385"/>
              <a:gd name="connsiteX4" fmla="*/ 7917510 w 9150036"/>
              <a:gd name="connsiteY4" fmla="*/ 2489850 h 6387385"/>
              <a:gd name="connsiteX5" fmla="*/ 7941490 w 9150036"/>
              <a:gd name="connsiteY5" fmla="*/ 2655731 h 6387385"/>
              <a:gd name="connsiteX6" fmla="*/ 8109347 w 9150036"/>
              <a:gd name="connsiteY6" fmla="*/ 2631748 h 6387385"/>
              <a:gd name="connsiteX7" fmla="*/ 8656881 w 9150036"/>
              <a:gd name="connsiteY7" fmla="*/ 1890280 h 6387385"/>
              <a:gd name="connsiteX8" fmla="*/ 8678862 w 9150036"/>
              <a:gd name="connsiteY8" fmla="*/ 1820330 h 6387385"/>
              <a:gd name="connsiteX9" fmla="*/ 8656881 w 9150036"/>
              <a:gd name="connsiteY9" fmla="*/ 1748382 h 6387385"/>
              <a:gd name="connsiteX10" fmla="*/ 8109347 w 9150036"/>
              <a:gd name="connsiteY10" fmla="*/ 1006913 h 6387385"/>
              <a:gd name="connsiteX11" fmla="*/ 8030664 w 9150036"/>
              <a:gd name="connsiteY11" fmla="*/ 960447 h 6387385"/>
              <a:gd name="connsiteX12" fmla="*/ 0 w 9150036"/>
              <a:gd name="connsiteY12" fmla="*/ 0 h 6387385"/>
              <a:gd name="connsiteX13" fmla="*/ 9150036 w 9150036"/>
              <a:gd name="connsiteY13" fmla="*/ 0 h 6387385"/>
              <a:gd name="connsiteX14" fmla="*/ 9150035 w 9150036"/>
              <a:gd name="connsiteY14" fmla="*/ 6387385 h 6387385"/>
              <a:gd name="connsiteX15" fmla="*/ 7976970 w 9150036"/>
              <a:gd name="connsiteY15" fmla="*/ 6387385 h 6387385"/>
              <a:gd name="connsiteX16" fmla="*/ 7841269 w 9150036"/>
              <a:gd name="connsiteY16" fmla="*/ 6282899 h 6387385"/>
              <a:gd name="connsiteX17" fmla="*/ 7827699 w 9150036"/>
              <a:gd name="connsiteY17" fmla="*/ 6280149 h 6387385"/>
              <a:gd name="connsiteX18" fmla="*/ 7816843 w 9150036"/>
              <a:gd name="connsiteY18" fmla="*/ 6282899 h 6387385"/>
              <a:gd name="connsiteX19" fmla="*/ 7678428 w 9150036"/>
              <a:gd name="connsiteY19" fmla="*/ 6387385 h 6387385"/>
              <a:gd name="connsiteX20" fmla="*/ 3174 w 9150036"/>
              <a:gd name="connsiteY20" fmla="*/ 6387385 h 6387385"/>
              <a:gd name="connsiteX21" fmla="*/ 0 w 9150036"/>
              <a:gd name="connsiteY21" fmla="*/ 2679644 h 6387385"/>
              <a:gd name="connsiteX22" fmla="*/ 7477795 w 9150036"/>
              <a:gd name="connsiteY22" fmla="*/ 2679644 h 6387385"/>
              <a:gd name="connsiteX23" fmla="*/ 7645565 w 9150036"/>
              <a:gd name="connsiteY23" fmla="*/ 2679644 h 6387385"/>
              <a:gd name="connsiteX24" fmla="*/ 7737439 w 9150036"/>
              <a:gd name="connsiteY24" fmla="*/ 2631682 h 6387385"/>
              <a:gd name="connsiteX25" fmla="*/ 8336617 w 9150036"/>
              <a:gd name="connsiteY25" fmla="*/ 1820328 h 6387385"/>
              <a:gd name="connsiteX26" fmla="*/ 7737439 w 9150036"/>
              <a:gd name="connsiteY26" fmla="*/ 1006975 h 6387385"/>
              <a:gd name="connsiteX27" fmla="*/ 7631584 w 9150036"/>
              <a:gd name="connsiteY27" fmla="*/ 959013 h 6387385"/>
              <a:gd name="connsiteX28" fmla="*/ 7477795 w 9150036"/>
              <a:gd name="connsiteY28" fmla="*/ 959013 h 6387385"/>
              <a:gd name="connsiteX29" fmla="*/ 0 w 9150036"/>
              <a:gd name="connsiteY29" fmla="*/ 959013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0036" h="6387385">
                <a:moveTo>
                  <a:pt x="8030664" y="960447"/>
                </a:moveTo>
                <a:cubicBezTo>
                  <a:pt x="8000439" y="955950"/>
                  <a:pt x="7968467" y="962945"/>
                  <a:pt x="7941490" y="982930"/>
                </a:cubicBezTo>
                <a:cubicBezTo>
                  <a:pt x="7889534" y="1020903"/>
                  <a:pt x="7877544" y="1096849"/>
                  <a:pt x="7917510" y="1148812"/>
                </a:cubicBezTo>
                <a:lnTo>
                  <a:pt x="8413088" y="1820330"/>
                </a:lnTo>
                <a:cubicBezTo>
                  <a:pt x="7917510" y="2489850"/>
                  <a:pt x="7917510" y="2489850"/>
                  <a:pt x="7917510" y="2489850"/>
                </a:cubicBezTo>
                <a:cubicBezTo>
                  <a:pt x="7877544" y="2541813"/>
                  <a:pt x="7889534" y="2617758"/>
                  <a:pt x="7941490" y="2655731"/>
                </a:cubicBezTo>
                <a:cubicBezTo>
                  <a:pt x="7995444" y="2695702"/>
                  <a:pt x="8069381" y="2683711"/>
                  <a:pt x="8109347" y="2631748"/>
                </a:cubicBezTo>
                <a:cubicBezTo>
                  <a:pt x="8656881" y="1890280"/>
                  <a:pt x="8656881" y="1890280"/>
                  <a:pt x="8656881" y="1890280"/>
                </a:cubicBezTo>
                <a:cubicBezTo>
                  <a:pt x="8670869" y="1870294"/>
                  <a:pt x="8678862" y="1844313"/>
                  <a:pt x="8678862" y="1820330"/>
                </a:cubicBezTo>
                <a:cubicBezTo>
                  <a:pt x="8678862" y="1794349"/>
                  <a:pt x="8670869" y="1768367"/>
                  <a:pt x="8656881" y="1748382"/>
                </a:cubicBezTo>
                <a:cubicBezTo>
                  <a:pt x="8109347" y="1006913"/>
                  <a:pt x="8109347" y="1006913"/>
                  <a:pt x="8109347" y="1006913"/>
                </a:cubicBezTo>
                <a:cubicBezTo>
                  <a:pt x="8089364" y="980932"/>
                  <a:pt x="8060888" y="964943"/>
                  <a:pt x="8030664" y="960447"/>
                </a:cubicBezTo>
                <a:close/>
                <a:moveTo>
                  <a:pt x="0" y="0"/>
                </a:moveTo>
                <a:lnTo>
                  <a:pt x="9150036" y="0"/>
                </a:lnTo>
                <a:cubicBezTo>
                  <a:pt x="9150036" y="2129128"/>
                  <a:pt x="9150035" y="4258257"/>
                  <a:pt x="9150035" y="6387385"/>
                </a:cubicBezTo>
                <a:lnTo>
                  <a:pt x="7976970" y="6387385"/>
                </a:lnTo>
                <a:lnTo>
                  <a:pt x="7841269" y="6282899"/>
                </a:lnTo>
                <a:cubicBezTo>
                  <a:pt x="7838555" y="6280149"/>
                  <a:pt x="7833127" y="6280149"/>
                  <a:pt x="7827699" y="6280149"/>
                </a:cubicBezTo>
                <a:cubicBezTo>
                  <a:pt x="7824985" y="6280149"/>
                  <a:pt x="7819557" y="6280149"/>
                  <a:pt x="7816843" y="6282899"/>
                </a:cubicBezTo>
                <a:lnTo>
                  <a:pt x="7678428" y="6387385"/>
                </a:lnTo>
                <a:lnTo>
                  <a:pt x="3174" y="6387385"/>
                </a:lnTo>
                <a:lnTo>
                  <a:pt x="0" y="2679644"/>
                </a:lnTo>
                <a:lnTo>
                  <a:pt x="7477795" y="2679644"/>
                </a:lnTo>
                <a:lnTo>
                  <a:pt x="7645565" y="2679644"/>
                </a:lnTo>
                <a:cubicBezTo>
                  <a:pt x="7679519" y="2679644"/>
                  <a:pt x="7715469" y="2661659"/>
                  <a:pt x="7737439" y="2631682"/>
                </a:cubicBezTo>
                <a:lnTo>
                  <a:pt x="8336617" y="1820328"/>
                </a:lnTo>
                <a:lnTo>
                  <a:pt x="7737439" y="1006975"/>
                </a:lnTo>
                <a:cubicBezTo>
                  <a:pt x="7715469" y="978997"/>
                  <a:pt x="7685510" y="959013"/>
                  <a:pt x="7631584" y="959013"/>
                </a:cubicBezTo>
                <a:lnTo>
                  <a:pt x="7477795" y="959013"/>
                </a:lnTo>
                <a:lnTo>
                  <a:pt x="0" y="959013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288B8CE8-3580-4591-BCE1-E66622D32C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864740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1" name="AutoShape 17">
            <a:extLst>
              <a:ext uri="{FF2B5EF4-FFF2-40B4-BE49-F238E27FC236}">
                <a16:creationId xmlns:a16="http://schemas.microsoft.com/office/drawing/2014/main" id="{4F9BF5E2-FAD7-4216-AC71-E24F48E5EF1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2195B50B-CA11-40D4-A8AF-678CC5ACC4D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660B987-8EAD-4B44-8B3E-57424B190D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864740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97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rátký blok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D64548D0-900D-42D9-9687-AD2B5395F67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65671E85-C412-4ACA-A4B3-E2FD28879E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A67E0A94-01A5-4C1B-8D5B-ABEF888202F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" y="0"/>
            <a:ext cx="5556483" cy="7036175"/>
            <a:chOff x="223" y="0"/>
            <a:chExt cx="2993" cy="402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0A62E39A-13E3-4F59-AFC0-5ECCE513E4E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869" y="0"/>
              <a:ext cx="2347" cy="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2878BD0-544C-49DE-8FD9-02041C22CE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90" y="1007"/>
              <a:ext cx="626" cy="1372"/>
            </a:xfrm>
            <a:custGeom>
              <a:avLst/>
              <a:gdLst>
                <a:gd name="T0" fmla="*/ 235 w 353"/>
                <a:gd name="T1" fmla="*/ 387 h 774"/>
                <a:gd name="T2" fmla="*/ 17 w 353"/>
                <a:gd name="T3" fmla="*/ 683 h 774"/>
                <a:gd name="T4" fmla="*/ 17 w 353"/>
                <a:gd name="T5" fmla="*/ 683 h 774"/>
                <a:gd name="T6" fmla="*/ 28 w 353"/>
                <a:gd name="T7" fmla="*/ 756 h 774"/>
                <a:gd name="T8" fmla="*/ 102 w 353"/>
                <a:gd name="T9" fmla="*/ 745 h 774"/>
                <a:gd name="T10" fmla="*/ 343 w 353"/>
                <a:gd name="T11" fmla="*/ 418 h 774"/>
                <a:gd name="T12" fmla="*/ 353 w 353"/>
                <a:gd name="T13" fmla="*/ 387 h 774"/>
                <a:gd name="T14" fmla="*/ 343 w 353"/>
                <a:gd name="T15" fmla="*/ 355 h 774"/>
                <a:gd name="T16" fmla="*/ 102 w 353"/>
                <a:gd name="T17" fmla="*/ 28 h 774"/>
                <a:gd name="T18" fmla="*/ 28 w 353"/>
                <a:gd name="T19" fmla="*/ 17 h 774"/>
                <a:gd name="T20" fmla="*/ 17 w 353"/>
                <a:gd name="T21" fmla="*/ 91 h 774"/>
                <a:gd name="T22" fmla="*/ 17 w 353"/>
                <a:gd name="T23" fmla="*/ 91 h 774"/>
                <a:gd name="T24" fmla="*/ 235 w 353"/>
                <a:gd name="T25" fmla="*/ 38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3" h="774">
                  <a:moveTo>
                    <a:pt x="235" y="387"/>
                  </a:moveTo>
                  <a:cubicBezTo>
                    <a:pt x="17" y="683"/>
                    <a:pt x="17" y="683"/>
                    <a:pt x="17" y="683"/>
                  </a:cubicBezTo>
                  <a:cubicBezTo>
                    <a:pt x="17" y="683"/>
                    <a:pt x="17" y="683"/>
                    <a:pt x="17" y="683"/>
                  </a:cubicBezTo>
                  <a:cubicBezTo>
                    <a:pt x="0" y="706"/>
                    <a:pt x="5" y="739"/>
                    <a:pt x="28" y="756"/>
                  </a:cubicBezTo>
                  <a:cubicBezTo>
                    <a:pt x="51" y="774"/>
                    <a:pt x="84" y="769"/>
                    <a:pt x="102" y="745"/>
                  </a:cubicBezTo>
                  <a:cubicBezTo>
                    <a:pt x="343" y="418"/>
                    <a:pt x="343" y="418"/>
                    <a:pt x="343" y="418"/>
                  </a:cubicBezTo>
                  <a:cubicBezTo>
                    <a:pt x="350" y="409"/>
                    <a:pt x="353" y="398"/>
                    <a:pt x="353" y="387"/>
                  </a:cubicBezTo>
                  <a:cubicBezTo>
                    <a:pt x="353" y="376"/>
                    <a:pt x="350" y="365"/>
                    <a:pt x="343" y="35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84" y="5"/>
                    <a:pt x="51" y="0"/>
                    <a:pt x="28" y="17"/>
                  </a:cubicBezTo>
                  <a:cubicBezTo>
                    <a:pt x="5" y="35"/>
                    <a:pt x="0" y="68"/>
                    <a:pt x="17" y="91"/>
                  </a:cubicBezTo>
                  <a:cubicBezTo>
                    <a:pt x="17" y="91"/>
                    <a:pt x="17" y="91"/>
                    <a:pt x="17" y="91"/>
                  </a:cubicBezTo>
                  <a:lnTo>
                    <a:pt x="235" y="387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6901259-4124-48D0-BAF8-0C2ADCEE51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34" y="0"/>
              <a:ext cx="1721" cy="4004"/>
            </a:xfrm>
            <a:custGeom>
              <a:avLst/>
              <a:gdLst>
                <a:gd name="T0" fmla="*/ 471 w 1721"/>
                <a:gd name="T1" fmla="*/ 0 h 4020"/>
                <a:gd name="T2" fmla="*/ 0 w 1721"/>
                <a:gd name="T3" fmla="*/ 0 h 4020"/>
                <a:gd name="T4" fmla="*/ 0 w 1721"/>
                <a:gd name="T5" fmla="*/ 4020 h 4020"/>
                <a:gd name="T6" fmla="*/ 1721 w 1721"/>
                <a:gd name="T7" fmla="*/ 1693 h 4020"/>
                <a:gd name="T8" fmla="*/ 471 w 1721"/>
                <a:gd name="T9" fmla="*/ 0 h 4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4020">
                  <a:moveTo>
                    <a:pt x="471" y="0"/>
                  </a:moveTo>
                  <a:lnTo>
                    <a:pt x="0" y="0"/>
                  </a:lnTo>
                  <a:lnTo>
                    <a:pt x="0" y="4020"/>
                  </a:lnTo>
                  <a:lnTo>
                    <a:pt x="1721" y="1693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DA1A78DD-6EF6-4164-9D58-BC24F5B649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3" y="0"/>
              <a:ext cx="1011" cy="4020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25" name="Zástupný symbol obrázku 24">
            <a:extLst>
              <a:ext uri="{FF2B5EF4-FFF2-40B4-BE49-F238E27FC236}">
                <a16:creationId xmlns:a16="http://schemas.microsoft.com/office/drawing/2014/main" id="{9B0CB3F2-3CFA-408A-B766-55E45DAFD4D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873202" y="0"/>
            <a:ext cx="8822591" cy="7042388"/>
          </a:xfrm>
          <a:custGeom>
            <a:avLst/>
            <a:gdLst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1781174 w 9320212"/>
              <a:gd name="connsiteY12" fmla="*/ 161365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1781174 w 9320212"/>
              <a:gd name="connsiteY24" fmla="*/ 161366 h 6636124"/>
              <a:gd name="connsiteX25" fmla="*/ 0 w 9320212"/>
              <a:gd name="connsiteY25" fmla="*/ 0 h 6636124"/>
              <a:gd name="connsiteX26" fmla="*/ 1781174 w 9320212"/>
              <a:gd name="connsiteY26" fmla="*/ 0 h 6636124"/>
              <a:gd name="connsiteX27" fmla="*/ 1781174 w 9320212"/>
              <a:gd name="connsiteY27" fmla="*/ 161365 h 6636124"/>
              <a:gd name="connsiteX28" fmla="*/ 176212 w 9320212"/>
              <a:gd name="connsiteY28" fmla="*/ 161365 h 6636124"/>
              <a:gd name="connsiteX29" fmla="*/ 176212 w 9320212"/>
              <a:gd name="connsiteY29" fmla="*/ 1120752 h 6636124"/>
              <a:gd name="connsiteX30" fmla="*/ 176212 w 9320212"/>
              <a:gd name="connsiteY30" fmla="*/ 2841383 h 6636124"/>
              <a:gd name="connsiteX31" fmla="*/ 179387 w 9320212"/>
              <a:gd name="connsiteY31" fmla="*/ 6548750 h 6636124"/>
              <a:gd name="connsiteX32" fmla="*/ 1781174 w 9320212"/>
              <a:gd name="connsiteY32" fmla="*/ 6548750 h 6636124"/>
              <a:gd name="connsiteX33" fmla="*/ 1781174 w 9320212"/>
              <a:gd name="connsiteY33" fmla="*/ 6636124 h 6636124"/>
              <a:gd name="connsiteX34" fmla="*/ 0 w 9320212"/>
              <a:gd name="connsiteY34" fmla="*/ 6636124 h 6636124"/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1781174 w 9320212"/>
              <a:gd name="connsiteY12" fmla="*/ 161365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1781174 w 9320212"/>
              <a:gd name="connsiteY24" fmla="*/ 161366 h 6636124"/>
              <a:gd name="connsiteX25" fmla="*/ 1781174 w 9320212"/>
              <a:gd name="connsiteY25" fmla="*/ 161365 h 6636124"/>
              <a:gd name="connsiteX26" fmla="*/ 0 w 9320212"/>
              <a:gd name="connsiteY26" fmla="*/ 0 h 6636124"/>
              <a:gd name="connsiteX27" fmla="*/ 1781174 w 9320212"/>
              <a:gd name="connsiteY27" fmla="*/ 161365 h 6636124"/>
              <a:gd name="connsiteX28" fmla="*/ 176212 w 9320212"/>
              <a:gd name="connsiteY28" fmla="*/ 161365 h 6636124"/>
              <a:gd name="connsiteX29" fmla="*/ 176212 w 9320212"/>
              <a:gd name="connsiteY29" fmla="*/ 1120752 h 6636124"/>
              <a:gd name="connsiteX30" fmla="*/ 176212 w 9320212"/>
              <a:gd name="connsiteY30" fmla="*/ 2841383 h 6636124"/>
              <a:gd name="connsiteX31" fmla="*/ 179387 w 9320212"/>
              <a:gd name="connsiteY31" fmla="*/ 6548750 h 6636124"/>
              <a:gd name="connsiteX32" fmla="*/ 1781174 w 9320212"/>
              <a:gd name="connsiteY32" fmla="*/ 6548750 h 6636124"/>
              <a:gd name="connsiteX33" fmla="*/ 1781174 w 9320212"/>
              <a:gd name="connsiteY33" fmla="*/ 6636124 h 6636124"/>
              <a:gd name="connsiteX34" fmla="*/ 0 w 9320212"/>
              <a:gd name="connsiteY34" fmla="*/ 6636124 h 6636124"/>
              <a:gd name="connsiteX35" fmla="*/ 0 w 9320212"/>
              <a:gd name="connsiteY35" fmla="*/ 0 h 6636124"/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1781174 w 9320212"/>
              <a:gd name="connsiteY12" fmla="*/ 161365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1781174 w 9320212"/>
              <a:gd name="connsiteY24" fmla="*/ 161366 h 6636124"/>
              <a:gd name="connsiteX25" fmla="*/ 1781174 w 9320212"/>
              <a:gd name="connsiteY25" fmla="*/ 161365 h 6636124"/>
              <a:gd name="connsiteX26" fmla="*/ 0 w 9320212"/>
              <a:gd name="connsiteY26" fmla="*/ 0 h 6636124"/>
              <a:gd name="connsiteX27" fmla="*/ 176212 w 9320212"/>
              <a:gd name="connsiteY27" fmla="*/ 161365 h 6636124"/>
              <a:gd name="connsiteX28" fmla="*/ 176212 w 9320212"/>
              <a:gd name="connsiteY28" fmla="*/ 1120752 h 6636124"/>
              <a:gd name="connsiteX29" fmla="*/ 176212 w 9320212"/>
              <a:gd name="connsiteY29" fmla="*/ 2841383 h 6636124"/>
              <a:gd name="connsiteX30" fmla="*/ 179387 w 9320212"/>
              <a:gd name="connsiteY30" fmla="*/ 6548750 h 6636124"/>
              <a:gd name="connsiteX31" fmla="*/ 1781174 w 9320212"/>
              <a:gd name="connsiteY31" fmla="*/ 6548750 h 6636124"/>
              <a:gd name="connsiteX32" fmla="*/ 1781174 w 9320212"/>
              <a:gd name="connsiteY32" fmla="*/ 6636124 h 6636124"/>
              <a:gd name="connsiteX33" fmla="*/ 0 w 9320212"/>
              <a:gd name="connsiteY33" fmla="*/ 6636124 h 6636124"/>
              <a:gd name="connsiteX34" fmla="*/ 0 w 9320212"/>
              <a:gd name="connsiteY34" fmla="*/ 0 h 6636124"/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1781174 w 9320212"/>
              <a:gd name="connsiteY12" fmla="*/ 161366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1781174 w 9320212"/>
              <a:gd name="connsiteY24" fmla="*/ 161366 h 6636124"/>
              <a:gd name="connsiteX25" fmla="*/ 0 w 9320212"/>
              <a:gd name="connsiteY25" fmla="*/ 0 h 6636124"/>
              <a:gd name="connsiteX26" fmla="*/ 176212 w 9320212"/>
              <a:gd name="connsiteY26" fmla="*/ 161365 h 6636124"/>
              <a:gd name="connsiteX27" fmla="*/ 176212 w 9320212"/>
              <a:gd name="connsiteY27" fmla="*/ 1120752 h 6636124"/>
              <a:gd name="connsiteX28" fmla="*/ 176212 w 9320212"/>
              <a:gd name="connsiteY28" fmla="*/ 2841383 h 6636124"/>
              <a:gd name="connsiteX29" fmla="*/ 179387 w 9320212"/>
              <a:gd name="connsiteY29" fmla="*/ 6548750 h 6636124"/>
              <a:gd name="connsiteX30" fmla="*/ 1781174 w 9320212"/>
              <a:gd name="connsiteY30" fmla="*/ 6548750 h 6636124"/>
              <a:gd name="connsiteX31" fmla="*/ 1781174 w 9320212"/>
              <a:gd name="connsiteY31" fmla="*/ 6636124 h 6636124"/>
              <a:gd name="connsiteX32" fmla="*/ 0 w 9320212"/>
              <a:gd name="connsiteY32" fmla="*/ 6636124 h 6636124"/>
              <a:gd name="connsiteX33" fmla="*/ 0 w 9320212"/>
              <a:gd name="connsiteY33" fmla="*/ 0 h 6636124"/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2528887 w 9320212"/>
              <a:gd name="connsiteY12" fmla="*/ 161366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0 w 9320212"/>
              <a:gd name="connsiteY24" fmla="*/ 0 h 6636124"/>
              <a:gd name="connsiteX25" fmla="*/ 176212 w 9320212"/>
              <a:gd name="connsiteY25" fmla="*/ 161365 h 6636124"/>
              <a:gd name="connsiteX26" fmla="*/ 176212 w 9320212"/>
              <a:gd name="connsiteY26" fmla="*/ 1120752 h 6636124"/>
              <a:gd name="connsiteX27" fmla="*/ 176212 w 9320212"/>
              <a:gd name="connsiteY27" fmla="*/ 2841383 h 6636124"/>
              <a:gd name="connsiteX28" fmla="*/ 179387 w 9320212"/>
              <a:gd name="connsiteY28" fmla="*/ 6548750 h 6636124"/>
              <a:gd name="connsiteX29" fmla="*/ 1781174 w 9320212"/>
              <a:gd name="connsiteY29" fmla="*/ 6548750 h 6636124"/>
              <a:gd name="connsiteX30" fmla="*/ 1781174 w 9320212"/>
              <a:gd name="connsiteY30" fmla="*/ 6636124 h 6636124"/>
              <a:gd name="connsiteX31" fmla="*/ 0 w 9320212"/>
              <a:gd name="connsiteY31" fmla="*/ 6636124 h 6636124"/>
              <a:gd name="connsiteX32" fmla="*/ 0 w 9320212"/>
              <a:gd name="connsiteY32" fmla="*/ 0 h 6636124"/>
              <a:gd name="connsiteX0" fmla="*/ 4122092 w 9320212"/>
              <a:gd name="connsiteY0" fmla="*/ 1619719 h 6474759"/>
              <a:gd name="connsiteX1" fmla="*/ 4012650 w 9320212"/>
              <a:gd name="connsiteY1" fmla="*/ 1646452 h 6474759"/>
              <a:gd name="connsiteX2" fmla="*/ 3981683 w 9320212"/>
              <a:gd name="connsiteY2" fmla="*/ 1854690 h 6474759"/>
              <a:gd name="connsiteX3" fmla="*/ 4595402 w 9320212"/>
              <a:gd name="connsiteY3" fmla="*/ 2687639 h 6474759"/>
              <a:gd name="connsiteX4" fmla="*/ 3981683 w 9320212"/>
              <a:gd name="connsiteY4" fmla="*/ 3520589 h 6474759"/>
              <a:gd name="connsiteX5" fmla="*/ 4012650 w 9320212"/>
              <a:gd name="connsiteY5" fmla="*/ 3726012 h 6474759"/>
              <a:gd name="connsiteX6" fmla="*/ 4220977 w 9320212"/>
              <a:gd name="connsiteY6" fmla="*/ 3695058 h 6474759"/>
              <a:gd name="connsiteX7" fmla="*/ 4899447 w 9320212"/>
              <a:gd name="connsiteY7" fmla="*/ 2774874 h 6474759"/>
              <a:gd name="connsiteX8" fmla="*/ 4927599 w 9320212"/>
              <a:gd name="connsiteY8" fmla="*/ 2687639 h 6474759"/>
              <a:gd name="connsiteX9" fmla="*/ 4899447 w 9320212"/>
              <a:gd name="connsiteY9" fmla="*/ 2597591 h 6474759"/>
              <a:gd name="connsiteX10" fmla="*/ 4220977 w 9320212"/>
              <a:gd name="connsiteY10" fmla="*/ 1677407 h 6474759"/>
              <a:gd name="connsiteX11" fmla="*/ 4122092 w 9320212"/>
              <a:gd name="connsiteY11" fmla="*/ 1619719 h 6474759"/>
              <a:gd name="connsiteX12" fmla="*/ 2528887 w 9320212"/>
              <a:gd name="connsiteY12" fmla="*/ 1 h 6474759"/>
              <a:gd name="connsiteX13" fmla="*/ 9320212 w 9320212"/>
              <a:gd name="connsiteY13" fmla="*/ 0 h 6474759"/>
              <a:gd name="connsiteX14" fmla="*/ 9320212 w 9320212"/>
              <a:gd name="connsiteY14" fmla="*/ 6387385 h 6474759"/>
              <a:gd name="connsiteX15" fmla="*/ 8153183 w 9320212"/>
              <a:gd name="connsiteY15" fmla="*/ 6387385 h 6474759"/>
              <a:gd name="connsiteX16" fmla="*/ 8017482 w 9320212"/>
              <a:gd name="connsiteY16" fmla="*/ 6282899 h 6474759"/>
              <a:gd name="connsiteX17" fmla="*/ 8003912 w 9320212"/>
              <a:gd name="connsiteY17" fmla="*/ 6280149 h 6474759"/>
              <a:gd name="connsiteX18" fmla="*/ 7993056 w 9320212"/>
              <a:gd name="connsiteY18" fmla="*/ 6282899 h 6474759"/>
              <a:gd name="connsiteX19" fmla="*/ 7854641 w 9320212"/>
              <a:gd name="connsiteY19" fmla="*/ 6387385 h 6474759"/>
              <a:gd name="connsiteX20" fmla="*/ 1781174 w 9320212"/>
              <a:gd name="connsiteY20" fmla="*/ 6387385 h 6474759"/>
              <a:gd name="connsiteX21" fmla="*/ 1781174 w 9320212"/>
              <a:gd name="connsiteY21" fmla="*/ 6381751 h 6474759"/>
              <a:gd name="connsiteX22" fmla="*/ 4513261 w 9320212"/>
              <a:gd name="connsiteY22" fmla="*/ 2687639 h 6474759"/>
              <a:gd name="connsiteX23" fmla="*/ 2528887 w 9320212"/>
              <a:gd name="connsiteY23" fmla="*/ 1 h 6474759"/>
              <a:gd name="connsiteX24" fmla="*/ 0 w 9320212"/>
              <a:gd name="connsiteY24" fmla="*/ 6474759 h 6474759"/>
              <a:gd name="connsiteX25" fmla="*/ 176212 w 9320212"/>
              <a:gd name="connsiteY25" fmla="*/ 0 h 6474759"/>
              <a:gd name="connsiteX26" fmla="*/ 176212 w 9320212"/>
              <a:gd name="connsiteY26" fmla="*/ 959387 h 6474759"/>
              <a:gd name="connsiteX27" fmla="*/ 176212 w 9320212"/>
              <a:gd name="connsiteY27" fmla="*/ 2680018 h 6474759"/>
              <a:gd name="connsiteX28" fmla="*/ 179387 w 9320212"/>
              <a:gd name="connsiteY28" fmla="*/ 6387385 h 6474759"/>
              <a:gd name="connsiteX29" fmla="*/ 1781174 w 9320212"/>
              <a:gd name="connsiteY29" fmla="*/ 6387385 h 6474759"/>
              <a:gd name="connsiteX30" fmla="*/ 1781174 w 9320212"/>
              <a:gd name="connsiteY30" fmla="*/ 6474759 h 6474759"/>
              <a:gd name="connsiteX31" fmla="*/ 0 w 9320212"/>
              <a:gd name="connsiteY31" fmla="*/ 6474759 h 6474759"/>
              <a:gd name="connsiteX0" fmla="*/ 4122092 w 9320212"/>
              <a:gd name="connsiteY0" fmla="*/ 1619719 h 6474759"/>
              <a:gd name="connsiteX1" fmla="*/ 4012650 w 9320212"/>
              <a:gd name="connsiteY1" fmla="*/ 1646452 h 6474759"/>
              <a:gd name="connsiteX2" fmla="*/ 3981683 w 9320212"/>
              <a:gd name="connsiteY2" fmla="*/ 1854690 h 6474759"/>
              <a:gd name="connsiteX3" fmla="*/ 4595402 w 9320212"/>
              <a:gd name="connsiteY3" fmla="*/ 2687639 h 6474759"/>
              <a:gd name="connsiteX4" fmla="*/ 3981683 w 9320212"/>
              <a:gd name="connsiteY4" fmla="*/ 3520589 h 6474759"/>
              <a:gd name="connsiteX5" fmla="*/ 4012650 w 9320212"/>
              <a:gd name="connsiteY5" fmla="*/ 3726012 h 6474759"/>
              <a:gd name="connsiteX6" fmla="*/ 4220977 w 9320212"/>
              <a:gd name="connsiteY6" fmla="*/ 3695058 h 6474759"/>
              <a:gd name="connsiteX7" fmla="*/ 4899447 w 9320212"/>
              <a:gd name="connsiteY7" fmla="*/ 2774874 h 6474759"/>
              <a:gd name="connsiteX8" fmla="*/ 4927599 w 9320212"/>
              <a:gd name="connsiteY8" fmla="*/ 2687639 h 6474759"/>
              <a:gd name="connsiteX9" fmla="*/ 4899447 w 9320212"/>
              <a:gd name="connsiteY9" fmla="*/ 2597591 h 6474759"/>
              <a:gd name="connsiteX10" fmla="*/ 4220977 w 9320212"/>
              <a:gd name="connsiteY10" fmla="*/ 1677407 h 6474759"/>
              <a:gd name="connsiteX11" fmla="*/ 4122092 w 9320212"/>
              <a:gd name="connsiteY11" fmla="*/ 1619719 h 6474759"/>
              <a:gd name="connsiteX12" fmla="*/ 2528887 w 9320212"/>
              <a:gd name="connsiteY12" fmla="*/ 1 h 6474759"/>
              <a:gd name="connsiteX13" fmla="*/ 9320212 w 9320212"/>
              <a:gd name="connsiteY13" fmla="*/ 0 h 6474759"/>
              <a:gd name="connsiteX14" fmla="*/ 9320212 w 9320212"/>
              <a:gd name="connsiteY14" fmla="*/ 6387385 h 6474759"/>
              <a:gd name="connsiteX15" fmla="*/ 8153183 w 9320212"/>
              <a:gd name="connsiteY15" fmla="*/ 6387385 h 6474759"/>
              <a:gd name="connsiteX16" fmla="*/ 8017482 w 9320212"/>
              <a:gd name="connsiteY16" fmla="*/ 6282899 h 6474759"/>
              <a:gd name="connsiteX17" fmla="*/ 8003912 w 9320212"/>
              <a:gd name="connsiteY17" fmla="*/ 6280149 h 6474759"/>
              <a:gd name="connsiteX18" fmla="*/ 7993056 w 9320212"/>
              <a:gd name="connsiteY18" fmla="*/ 6282899 h 6474759"/>
              <a:gd name="connsiteX19" fmla="*/ 7854641 w 9320212"/>
              <a:gd name="connsiteY19" fmla="*/ 6387385 h 6474759"/>
              <a:gd name="connsiteX20" fmla="*/ 1781174 w 9320212"/>
              <a:gd name="connsiteY20" fmla="*/ 6387385 h 6474759"/>
              <a:gd name="connsiteX21" fmla="*/ 1781174 w 9320212"/>
              <a:gd name="connsiteY21" fmla="*/ 6381751 h 6474759"/>
              <a:gd name="connsiteX22" fmla="*/ 4513261 w 9320212"/>
              <a:gd name="connsiteY22" fmla="*/ 2687639 h 6474759"/>
              <a:gd name="connsiteX23" fmla="*/ 2528887 w 9320212"/>
              <a:gd name="connsiteY23" fmla="*/ 1 h 6474759"/>
              <a:gd name="connsiteX24" fmla="*/ 0 w 9320212"/>
              <a:gd name="connsiteY24" fmla="*/ 6474759 h 6474759"/>
              <a:gd name="connsiteX25" fmla="*/ 176212 w 9320212"/>
              <a:gd name="connsiteY25" fmla="*/ 959387 h 6474759"/>
              <a:gd name="connsiteX26" fmla="*/ 176212 w 9320212"/>
              <a:gd name="connsiteY26" fmla="*/ 2680018 h 6474759"/>
              <a:gd name="connsiteX27" fmla="*/ 179387 w 9320212"/>
              <a:gd name="connsiteY27" fmla="*/ 6387385 h 6474759"/>
              <a:gd name="connsiteX28" fmla="*/ 1781174 w 9320212"/>
              <a:gd name="connsiteY28" fmla="*/ 6387385 h 6474759"/>
              <a:gd name="connsiteX29" fmla="*/ 1781174 w 9320212"/>
              <a:gd name="connsiteY29" fmla="*/ 6474759 h 6474759"/>
              <a:gd name="connsiteX30" fmla="*/ 0 w 9320212"/>
              <a:gd name="connsiteY30" fmla="*/ 6474759 h 6474759"/>
              <a:gd name="connsiteX0" fmla="*/ 4122092 w 9320212"/>
              <a:gd name="connsiteY0" fmla="*/ 1619719 h 6474759"/>
              <a:gd name="connsiteX1" fmla="*/ 4012650 w 9320212"/>
              <a:gd name="connsiteY1" fmla="*/ 1646452 h 6474759"/>
              <a:gd name="connsiteX2" fmla="*/ 3981683 w 9320212"/>
              <a:gd name="connsiteY2" fmla="*/ 1854690 h 6474759"/>
              <a:gd name="connsiteX3" fmla="*/ 4595402 w 9320212"/>
              <a:gd name="connsiteY3" fmla="*/ 2687639 h 6474759"/>
              <a:gd name="connsiteX4" fmla="*/ 3981683 w 9320212"/>
              <a:gd name="connsiteY4" fmla="*/ 3520589 h 6474759"/>
              <a:gd name="connsiteX5" fmla="*/ 4012650 w 9320212"/>
              <a:gd name="connsiteY5" fmla="*/ 3726012 h 6474759"/>
              <a:gd name="connsiteX6" fmla="*/ 4220977 w 9320212"/>
              <a:gd name="connsiteY6" fmla="*/ 3695058 h 6474759"/>
              <a:gd name="connsiteX7" fmla="*/ 4899447 w 9320212"/>
              <a:gd name="connsiteY7" fmla="*/ 2774874 h 6474759"/>
              <a:gd name="connsiteX8" fmla="*/ 4927599 w 9320212"/>
              <a:gd name="connsiteY8" fmla="*/ 2687639 h 6474759"/>
              <a:gd name="connsiteX9" fmla="*/ 4899447 w 9320212"/>
              <a:gd name="connsiteY9" fmla="*/ 2597591 h 6474759"/>
              <a:gd name="connsiteX10" fmla="*/ 4220977 w 9320212"/>
              <a:gd name="connsiteY10" fmla="*/ 1677407 h 6474759"/>
              <a:gd name="connsiteX11" fmla="*/ 4122092 w 9320212"/>
              <a:gd name="connsiteY11" fmla="*/ 1619719 h 6474759"/>
              <a:gd name="connsiteX12" fmla="*/ 2528887 w 9320212"/>
              <a:gd name="connsiteY12" fmla="*/ 1 h 6474759"/>
              <a:gd name="connsiteX13" fmla="*/ 9320212 w 9320212"/>
              <a:gd name="connsiteY13" fmla="*/ 0 h 6474759"/>
              <a:gd name="connsiteX14" fmla="*/ 9320212 w 9320212"/>
              <a:gd name="connsiteY14" fmla="*/ 6387385 h 6474759"/>
              <a:gd name="connsiteX15" fmla="*/ 8153183 w 9320212"/>
              <a:gd name="connsiteY15" fmla="*/ 6387385 h 6474759"/>
              <a:gd name="connsiteX16" fmla="*/ 8017482 w 9320212"/>
              <a:gd name="connsiteY16" fmla="*/ 6282899 h 6474759"/>
              <a:gd name="connsiteX17" fmla="*/ 8003912 w 9320212"/>
              <a:gd name="connsiteY17" fmla="*/ 6280149 h 6474759"/>
              <a:gd name="connsiteX18" fmla="*/ 7993056 w 9320212"/>
              <a:gd name="connsiteY18" fmla="*/ 6282899 h 6474759"/>
              <a:gd name="connsiteX19" fmla="*/ 7854641 w 9320212"/>
              <a:gd name="connsiteY19" fmla="*/ 6387385 h 6474759"/>
              <a:gd name="connsiteX20" fmla="*/ 1781174 w 9320212"/>
              <a:gd name="connsiteY20" fmla="*/ 6387385 h 6474759"/>
              <a:gd name="connsiteX21" fmla="*/ 1781174 w 9320212"/>
              <a:gd name="connsiteY21" fmla="*/ 6381751 h 6474759"/>
              <a:gd name="connsiteX22" fmla="*/ 4513261 w 9320212"/>
              <a:gd name="connsiteY22" fmla="*/ 2687639 h 6474759"/>
              <a:gd name="connsiteX23" fmla="*/ 2528887 w 9320212"/>
              <a:gd name="connsiteY23" fmla="*/ 1 h 6474759"/>
              <a:gd name="connsiteX24" fmla="*/ 0 w 9320212"/>
              <a:gd name="connsiteY24" fmla="*/ 6474759 h 6474759"/>
              <a:gd name="connsiteX25" fmla="*/ 176212 w 9320212"/>
              <a:gd name="connsiteY25" fmla="*/ 2680018 h 6474759"/>
              <a:gd name="connsiteX26" fmla="*/ 179387 w 9320212"/>
              <a:gd name="connsiteY26" fmla="*/ 6387385 h 6474759"/>
              <a:gd name="connsiteX27" fmla="*/ 1781174 w 9320212"/>
              <a:gd name="connsiteY27" fmla="*/ 6387385 h 6474759"/>
              <a:gd name="connsiteX28" fmla="*/ 1781174 w 9320212"/>
              <a:gd name="connsiteY28" fmla="*/ 6474759 h 6474759"/>
              <a:gd name="connsiteX29" fmla="*/ 0 w 9320212"/>
              <a:gd name="connsiteY29" fmla="*/ 6474759 h 6474759"/>
              <a:gd name="connsiteX0" fmla="*/ 4122092 w 9320212"/>
              <a:gd name="connsiteY0" fmla="*/ 1619719 h 6474759"/>
              <a:gd name="connsiteX1" fmla="*/ 4012650 w 9320212"/>
              <a:gd name="connsiteY1" fmla="*/ 1646452 h 6474759"/>
              <a:gd name="connsiteX2" fmla="*/ 3981683 w 9320212"/>
              <a:gd name="connsiteY2" fmla="*/ 1854690 h 6474759"/>
              <a:gd name="connsiteX3" fmla="*/ 4595402 w 9320212"/>
              <a:gd name="connsiteY3" fmla="*/ 2687639 h 6474759"/>
              <a:gd name="connsiteX4" fmla="*/ 3981683 w 9320212"/>
              <a:gd name="connsiteY4" fmla="*/ 3520589 h 6474759"/>
              <a:gd name="connsiteX5" fmla="*/ 4012650 w 9320212"/>
              <a:gd name="connsiteY5" fmla="*/ 3726012 h 6474759"/>
              <a:gd name="connsiteX6" fmla="*/ 4220977 w 9320212"/>
              <a:gd name="connsiteY6" fmla="*/ 3695058 h 6474759"/>
              <a:gd name="connsiteX7" fmla="*/ 4899447 w 9320212"/>
              <a:gd name="connsiteY7" fmla="*/ 2774874 h 6474759"/>
              <a:gd name="connsiteX8" fmla="*/ 4927599 w 9320212"/>
              <a:gd name="connsiteY8" fmla="*/ 2687639 h 6474759"/>
              <a:gd name="connsiteX9" fmla="*/ 4899447 w 9320212"/>
              <a:gd name="connsiteY9" fmla="*/ 2597591 h 6474759"/>
              <a:gd name="connsiteX10" fmla="*/ 4220977 w 9320212"/>
              <a:gd name="connsiteY10" fmla="*/ 1677407 h 6474759"/>
              <a:gd name="connsiteX11" fmla="*/ 4122092 w 9320212"/>
              <a:gd name="connsiteY11" fmla="*/ 1619719 h 6474759"/>
              <a:gd name="connsiteX12" fmla="*/ 2528887 w 9320212"/>
              <a:gd name="connsiteY12" fmla="*/ 1 h 6474759"/>
              <a:gd name="connsiteX13" fmla="*/ 9320212 w 9320212"/>
              <a:gd name="connsiteY13" fmla="*/ 0 h 6474759"/>
              <a:gd name="connsiteX14" fmla="*/ 9320212 w 9320212"/>
              <a:gd name="connsiteY14" fmla="*/ 6387385 h 6474759"/>
              <a:gd name="connsiteX15" fmla="*/ 8153183 w 9320212"/>
              <a:gd name="connsiteY15" fmla="*/ 6387385 h 6474759"/>
              <a:gd name="connsiteX16" fmla="*/ 8017482 w 9320212"/>
              <a:gd name="connsiteY16" fmla="*/ 6282899 h 6474759"/>
              <a:gd name="connsiteX17" fmla="*/ 8003912 w 9320212"/>
              <a:gd name="connsiteY17" fmla="*/ 6280149 h 6474759"/>
              <a:gd name="connsiteX18" fmla="*/ 7993056 w 9320212"/>
              <a:gd name="connsiteY18" fmla="*/ 6282899 h 6474759"/>
              <a:gd name="connsiteX19" fmla="*/ 7854641 w 9320212"/>
              <a:gd name="connsiteY19" fmla="*/ 6387385 h 6474759"/>
              <a:gd name="connsiteX20" fmla="*/ 1781174 w 9320212"/>
              <a:gd name="connsiteY20" fmla="*/ 6387385 h 6474759"/>
              <a:gd name="connsiteX21" fmla="*/ 1781174 w 9320212"/>
              <a:gd name="connsiteY21" fmla="*/ 6381751 h 6474759"/>
              <a:gd name="connsiteX22" fmla="*/ 4513261 w 9320212"/>
              <a:gd name="connsiteY22" fmla="*/ 2687639 h 6474759"/>
              <a:gd name="connsiteX23" fmla="*/ 2528887 w 9320212"/>
              <a:gd name="connsiteY23" fmla="*/ 1 h 6474759"/>
              <a:gd name="connsiteX24" fmla="*/ 0 w 9320212"/>
              <a:gd name="connsiteY24" fmla="*/ 6474759 h 6474759"/>
              <a:gd name="connsiteX25" fmla="*/ 179387 w 9320212"/>
              <a:gd name="connsiteY25" fmla="*/ 6387385 h 6474759"/>
              <a:gd name="connsiteX26" fmla="*/ 1781174 w 9320212"/>
              <a:gd name="connsiteY26" fmla="*/ 6387385 h 6474759"/>
              <a:gd name="connsiteX27" fmla="*/ 1781174 w 9320212"/>
              <a:gd name="connsiteY27" fmla="*/ 6474759 h 6474759"/>
              <a:gd name="connsiteX28" fmla="*/ 0 w 9320212"/>
              <a:gd name="connsiteY28" fmla="*/ 6474759 h 6474759"/>
              <a:gd name="connsiteX0" fmla="*/ 3942705 w 9140825"/>
              <a:gd name="connsiteY0" fmla="*/ 1619719 h 6474759"/>
              <a:gd name="connsiteX1" fmla="*/ 3833263 w 9140825"/>
              <a:gd name="connsiteY1" fmla="*/ 1646452 h 6474759"/>
              <a:gd name="connsiteX2" fmla="*/ 3802296 w 9140825"/>
              <a:gd name="connsiteY2" fmla="*/ 1854690 h 6474759"/>
              <a:gd name="connsiteX3" fmla="*/ 4416015 w 9140825"/>
              <a:gd name="connsiteY3" fmla="*/ 2687639 h 6474759"/>
              <a:gd name="connsiteX4" fmla="*/ 3802296 w 9140825"/>
              <a:gd name="connsiteY4" fmla="*/ 3520589 h 6474759"/>
              <a:gd name="connsiteX5" fmla="*/ 3833263 w 9140825"/>
              <a:gd name="connsiteY5" fmla="*/ 3726012 h 6474759"/>
              <a:gd name="connsiteX6" fmla="*/ 4041590 w 9140825"/>
              <a:gd name="connsiteY6" fmla="*/ 3695058 h 6474759"/>
              <a:gd name="connsiteX7" fmla="*/ 4720060 w 9140825"/>
              <a:gd name="connsiteY7" fmla="*/ 2774874 h 6474759"/>
              <a:gd name="connsiteX8" fmla="*/ 4748212 w 9140825"/>
              <a:gd name="connsiteY8" fmla="*/ 2687639 h 6474759"/>
              <a:gd name="connsiteX9" fmla="*/ 4720060 w 9140825"/>
              <a:gd name="connsiteY9" fmla="*/ 2597591 h 6474759"/>
              <a:gd name="connsiteX10" fmla="*/ 4041590 w 9140825"/>
              <a:gd name="connsiteY10" fmla="*/ 1677407 h 6474759"/>
              <a:gd name="connsiteX11" fmla="*/ 3942705 w 9140825"/>
              <a:gd name="connsiteY11" fmla="*/ 1619719 h 6474759"/>
              <a:gd name="connsiteX12" fmla="*/ 2349500 w 9140825"/>
              <a:gd name="connsiteY12" fmla="*/ 1 h 6474759"/>
              <a:gd name="connsiteX13" fmla="*/ 9140825 w 9140825"/>
              <a:gd name="connsiteY13" fmla="*/ 0 h 6474759"/>
              <a:gd name="connsiteX14" fmla="*/ 9140825 w 9140825"/>
              <a:gd name="connsiteY14" fmla="*/ 6387385 h 6474759"/>
              <a:gd name="connsiteX15" fmla="*/ 7973796 w 9140825"/>
              <a:gd name="connsiteY15" fmla="*/ 6387385 h 6474759"/>
              <a:gd name="connsiteX16" fmla="*/ 7838095 w 9140825"/>
              <a:gd name="connsiteY16" fmla="*/ 6282899 h 6474759"/>
              <a:gd name="connsiteX17" fmla="*/ 7824525 w 9140825"/>
              <a:gd name="connsiteY17" fmla="*/ 6280149 h 6474759"/>
              <a:gd name="connsiteX18" fmla="*/ 7813669 w 9140825"/>
              <a:gd name="connsiteY18" fmla="*/ 6282899 h 6474759"/>
              <a:gd name="connsiteX19" fmla="*/ 7675254 w 9140825"/>
              <a:gd name="connsiteY19" fmla="*/ 6387385 h 6474759"/>
              <a:gd name="connsiteX20" fmla="*/ 1601787 w 9140825"/>
              <a:gd name="connsiteY20" fmla="*/ 6387385 h 6474759"/>
              <a:gd name="connsiteX21" fmla="*/ 1601787 w 9140825"/>
              <a:gd name="connsiteY21" fmla="*/ 6381751 h 6474759"/>
              <a:gd name="connsiteX22" fmla="*/ 4333874 w 9140825"/>
              <a:gd name="connsiteY22" fmla="*/ 2687639 h 6474759"/>
              <a:gd name="connsiteX23" fmla="*/ 2349500 w 9140825"/>
              <a:gd name="connsiteY23" fmla="*/ 1 h 6474759"/>
              <a:gd name="connsiteX24" fmla="*/ 1601787 w 9140825"/>
              <a:gd name="connsiteY24" fmla="*/ 6474759 h 6474759"/>
              <a:gd name="connsiteX25" fmla="*/ 0 w 9140825"/>
              <a:gd name="connsiteY25" fmla="*/ 6387385 h 6474759"/>
              <a:gd name="connsiteX26" fmla="*/ 1601787 w 9140825"/>
              <a:gd name="connsiteY26" fmla="*/ 6387385 h 6474759"/>
              <a:gd name="connsiteX27" fmla="*/ 1601787 w 9140825"/>
              <a:gd name="connsiteY27" fmla="*/ 6474759 h 6474759"/>
              <a:gd name="connsiteX0" fmla="*/ 2340918 w 7539038"/>
              <a:gd name="connsiteY0" fmla="*/ 1619719 h 6474759"/>
              <a:gd name="connsiteX1" fmla="*/ 2231476 w 7539038"/>
              <a:gd name="connsiteY1" fmla="*/ 1646452 h 6474759"/>
              <a:gd name="connsiteX2" fmla="*/ 2200509 w 7539038"/>
              <a:gd name="connsiteY2" fmla="*/ 1854690 h 6474759"/>
              <a:gd name="connsiteX3" fmla="*/ 2814228 w 7539038"/>
              <a:gd name="connsiteY3" fmla="*/ 2687639 h 6474759"/>
              <a:gd name="connsiteX4" fmla="*/ 2200509 w 7539038"/>
              <a:gd name="connsiteY4" fmla="*/ 3520589 h 6474759"/>
              <a:gd name="connsiteX5" fmla="*/ 2231476 w 7539038"/>
              <a:gd name="connsiteY5" fmla="*/ 3726012 h 6474759"/>
              <a:gd name="connsiteX6" fmla="*/ 2439803 w 7539038"/>
              <a:gd name="connsiteY6" fmla="*/ 3695058 h 6474759"/>
              <a:gd name="connsiteX7" fmla="*/ 3118273 w 7539038"/>
              <a:gd name="connsiteY7" fmla="*/ 2774874 h 6474759"/>
              <a:gd name="connsiteX8" fmla="*/ 3146425 w 7539038"/>
              <a:gd name="connsiteY8" fmla="*/ 2687639 h 6474759"/>
              <a:gd name="connsiteX9" fmla="*/ 3118273 w 7539038"/>
              <a:gd name="connsiteY9" fmla="*/ 2597591 h 6474759"/>
              <a:gd name="connsiteX10" fmla="*/ 2439803 w 7539038"/>
              <a:gd name="connsiteY10" fmla="*/ 1677407 h 6474759"/>
              <a:gd name="connsiteX11" fmla="*/ 2340918 w 7539038"/>
              <a:gd name="connsiteY11" fmla="*/ 1619719 h 6474759"/>
              <a:gd name="connsiteX12" fmla="*/ 747713 w 7539038"/>
              <a:gd name="connsiteY12" fmla="*/ 1 h 6474759"/>
              <a:gd name="connsiteX13" fmla="*/ 7539038 w 7539038"/>
              <a:gd name="connsiteY13" fmla="*/ 0 h 6474759"/>
              <a:gd name="connsiteX14" fmla="*/ 7539038 w 7539038"/>
              <a:gd name="connsiteY14" fmla="*/ 6387385 h 6474759"/>
              <a:gd name="connsiteX15" fmla="*/ 6372009 w 7539038"/>
              <a:gd name="connsiteY15" fmla="*/ 6387385 h 6474759"/>
              <a:gd name="connsiteX16" fmla="*/ 6236308 w 7539038"/>
              <a:gd name="connsiteY16" fmla="*/ 6282899 h 6474759"/>
              <a:gd name="connsiteX17" fmla="*/ 6222738 w 7539038"/>
              <a:gd name="connsiteY17" fmla="*/ 6280149 h 6474759"/>
              <a:gd name="connsiteX18" fmla="*/ 6211882 w 7539038"/>
              <a:gd name="connsiteY18" fmla="*/ 6282899 h 6474759"/>
              <a:gd name="connsiteX19" fmla="*/ 6073467 w 7539038"/>
              <a:gd name="connsiteY19" fmla="*/ 6387385 h 6474759"/>
              <a:gd name="connsiteX20" fmla="*/ 0 w 7539038"/>
              <a:gd name="connsiteY20" fmla="*/ 6387385 h 6474759"/>
              <a:gd name="connsiteX21" fmla="*/ 0 w 7539038"/>
              <a:gd name="connsiteY21" fmla="*/ 6381751 h 6474759"/>
              <a:gd name="connsiteX22" fmla="*/ 2732087 w 7539038"/>
              <a:gd name="connsiteY22" fmla="*/ 2687639 h 6474759"/>
              <a:gd name="connsiteX23" fmla="*/ 747713 w 7539038"/>
              <a:gd name="connsiteY23" fmla="*/ 1 h 6474759"/>
              <a:gd name="connsiteX24" fmla="*/ 0 w 7539038"/>
              <a:gd name="connsiteY24" fmla="*/ 6474759 h 6474759"/>
              <a:gd name="connsiteX25" fmla="*/ 0 w 7539038"/>
              <a:gd name="connsiteY25" fmla="*/ 6387385 h 6474759"/>
              <a:gd name="connsiteX26" fmla="*/ 0 w 7539038"/>
              <a:gd name="connsiteY26" fmla="*/ 6474759 h 6474759"/>
              <a:gd name="connsiteX0" fmla="*/ 2340918 w 7539038"/>
              <a:gd name="connsiteY0" fmla="*/ 1619719 h 6387385"/>
              <a:gd name="connsiteX1" fmla="*/ 2231476 w 7539038"/>
              <a:gd name="connsiteY1" fmla="*/ 1646452 h 6387385"/>
              <a:gd name="connsiteX2" fmla="*/ 2200509 w 7539038"/>
              <a:gd name="connsiteY2" fmla="*/ 1854690 h 6387385"/>
              <a:gd name="connsiteX3" fmla="*/ 2814228 w 7539038"/>
              <a:gd name="connsiteY3" fmla="*/ 2687639 h 6387385"/>
              <a:gd name="connsiteX4" fmla="*/ 2200509 w 7539038"/>
              <a:gd name="connsiteY4" fmla="*/ 3520589 h 6387385"/>
              <a:gd name="connsiteX5" fmla="*/ 2231476 w 7539038"/>
              <a:gd name="connsiteY5" fmla="*/ 3726012 h 6387385"/>
              <a:gd name="connsiteX6" fmla="*/ 2439803 w 7539038"/>
              <a:gd name="connsiteY6" fmla="*/ 3695058 h 6387385"/>
              <a:gd name="connsiteX7" fmla="*/ 3118273 w 7539038"/>
              <a:gd name="connsiteY7" fmla="*/ 2774874 h 6387385"/>
              <a:gd name="connsiteX8" fmla="*/ 3146425 w 7539038"/>
              <a:gd name="connsiteY8" fmla="*/ 2687639 h 6387385"/>
              <a:gd name="connsiteX9" fmla="*/ 3118273 w 7539038"/>
              <a:gd name="connsiteY9" fmla="*/ 2597591 h 6387385"/>
              <a:gd name="connsiteX10" fmla="*/ 2439803 w 7539038"/>
              <a:gd name="connsiteY10" fmla="*/ 1677407 h 6387385"/>
              <a:gd name="connsiteX11" fmla="*/ 2340918 w 7539038"/>
              <a:gd name="connsiteY11" fmla="*/ 1619719 h 6387385"/>
              <a:gd name="connsiteX12" fmla="*/ 747713 w 7539038"/>
              <a:gd name="connsiteY12" fmla="*/ 1 h 6387385"/>
              <a:gd name="connsiteX13" fmla="*/ 7539038 w 7539038"/>
              <a:gd name="connsiteY13" fmla="*/ 0 h 6387385"/>
              <a:gd name="connsiteX14" fmla="*/ 7539038 w 7539038"/>
              <a:gd name="connsiteY14" fmla="*/ 6387385 h 6387385"/>
              <a:gd name="connsiteX15" fmla="*/ 6372009 w 7539038"/>
              <a:gd name="connsiteY15" fmla="*/ 6387385 h 6387385"/>
              <a:gd name="connsiteX16" fmla="*/ 6236308 w 7539038"/>
              <a:gd name="connsiteY16" fmla="*/ 6282899 h 6387385"/>
              <a:gd name="connsiteX17" fmla="*/ 6222738 w 7539038"/>
              <a:gd name="connsiteY17" fmla="*/ 6280149 h 6387385"/>
              <a:gd name="connsiteX18" fmla="*/ 6211882 w 7539038"/>
              <a:gd name="connsiteY18" fmla="*/ 6282899 h 6387385"/>
              <a:gd name="connsiteX19" fmla="*/ 6073467 w 7539038"/>
              <a:gd name="connsiteY19" fmla="*/ 6387385 h 6387385"/>
              <a:gd name="connsiteX20" fmla="*/ 0 w 7539038"/>
              <a:gd name="connsiteY20" fmla="*/ 6387385 h 6387385"/>
              <a:gd name="connsiteX21" fmla="*/ 0 w 7539038"/>
              <a:gd name="connsiteY21" fmla="*/ 6381751 h 6387385"/>
              <a:gd name="connsiteX22" fmla="*/ 2732087 w 7539038"/>
              <a:gd name="connsiteY22" fmla="*/ 2687639 h 6387385"/>
              <a:gd name="connsiteX23" fmla="*/ 747713 w 7539038"/>
              <a:gd name="connsiteY23" fmla="*/ 1 h 6387385"/>
              <a:gd name="connsiteX0" fmla="*/ 2340918 w 7543800"/>
              <a:gd name="connsiteY0" fmla="*/ 1619719 h 6387385"/>
              <a:gd name="connsiteX1" fmla="*/ 2231476 w 7543800"/>
              <a:gd name="connsiteY1" fmla="*/ 1646452 h 6387385"/>
              <a:gd name="connsiteX2" fmla="*/ 2200509 w 7543800"/>
              <a:gd name="connsiteY2" fmla="*/ 1854690 h 6387385"/>
              <a:gd name="connsiteX3" fmla="*/ 2814228 w 7543800"/>
              <a:gd name="connsiteY3" fmla="*/ 2687639 h 6387385"/>
              <a:gd name="connsiteX4" fmla="*/ 2200509 w 7543800"/>
              <a:gd name="connsiteY4" fmla="*/ 3520589 h 6387385"/>
              <a:gd name="connsiteX5" fmla="*/ 2231476 w 7543800"/>
              <a:gd name="connsiteY5" fmla="*/ 3726012 h 6387385"/>
              <a:gd name="connsiteX6" fmla="*/ 2439803 w 7543800"/>
              <a:gd name="connsiteY6" fmla="*/ 3695058 h 6387385"/>
              <a:gd name="connsiteX7" fmla="*/ 3118273 w 7543800"/>
              <a:gd name="connsiteY7" fmla="*/ 2774874 h 6387385"/>
              <a:gd name="connsiteX8" fmla="*/ 3146425 w 7543800"/>
              <a:gd name="connsiteY8" fmla="*/ 2687639 h 6387385"/>
              <a:gd name="connsiteX9" fmla="*/ 3118273 w 7543800"/>
              <a:gd name="connsiteY9" fmla="*/ 2597591 h 6387385"/>
              <a:gd name="connsiteX10" fmla="*/ 2439803 w 7543800"/>
              <a:gd name="connsiteY10" fmla="*/ 1677407 h 6387385"/>
              <a:gd name="connsiteX11" fmla="*/ 2340918 w 7543800"/>
              <a:gd name="connsiteY11" fmla="*/ 1619719 h 6387385"/>
              <a:gd name="connsiteX12" fmla="*/ 747713 w 7543800"/>
              <a:gd name="connsiteY12" fmla="*/ 1 h 6387385"/>
              <a:gd name="connsiteX13" fmla="*/ 7543800 w 7543800"/>
              <a:gd name="connsiteY13" fmla="*/ 0 h 6387385"/>
              <a:gd name="connsiteX14" fmla="*/ 7539038 w 7543800"/>
              <a:gd name="connsiteY14" fmla="*/ 6387385 h 6387385"/>
              <a:gd name="connsiteX15" fmla="*/ 6372009 w 7543800"/>
              <a:gd name="connsiteY15" fmla="*/ 6387385 h 6387385"/>
              <a:gd name="connsiteX16" fmla="*/ 6236308 w 7543800"/>
              <a:gd name="connsiteY16" fmla="*/ 6282899 h 6387385"/>
              <a:gd name="connsiteX17" fmla="*/ 6222738 w 7543800"/>
              <a:gd name="connsiteY17" fmla="*/ 6280149 h 6387385"/>
              <a:gd name="connsiteX18" fmla="*/ 6211882 w 7543800"/>
              <a:gd name="connsiteY18" fmla="*/ 6282899 h 6387385"/>
              <a:gd name="connsiteX19" fmla="*/ 6073467 w 7543800"/>
              <a:gd name="connsiteY19" fmla="*/ 6387385 h 6387385"/>
              <a:gd name="connsiteX20" fmla="*/ 0 w 7543800"/>
              <a:gd name="connsiteY20" fmla="*/ 6387385 h 6387385"/>
              <a:gd name="connsiteX21" fmla="*/ 0 w 7543800"/>
              <a:gd name="connsiteY21" fmla="*/ 6381751 h 6387385"/>
              <a:gd name="connsiteX22" fmla="*/ 2732087 w 7543800"/>
              <a:gd name="connsiteY22" fmla="*/ 2687639 h 6387385"/>
              <a:gd name="connsiteX23" fmla="*/ 747713 w 7543800"/>
              <a:gd name="connsiteY23" fmla="*/ 1 h 6387385"/>
              <a:gd name="connsiteX0" fmla="*/ 2340918 w 7544258"/>
              <a:gd name="connsiteY0" fmla="*/ 1619719 h 6387385"/>
              <a:gd name="connsiteX1" fmla="*/ 2231476 w 7544258"/>
              <a:gd name="connsiteY1" fmla="*/ 1646452 h 6387385"/>
              <a:gd name="connsiteX2" fmla="*/ 2200509 w 7544258"/>
              <a:gd name="connsiteY2" fmla="*/ 1854690 h 6387385"/>
              <a:gd name="connsiteX3" fmla="*/ 2814228 w 7544258"/>
              <a:gd name="connsiteY3" fmla="*/ 2687639 h 6387385"/>
              <a:gd name="connsiteX4" fmla="*/ 2200509 w 7544258"/>
              <a:gd name="connsiteY4" fmla="*/ 3520589 h 6387385"/>
              <a:gd name="connsiteX5" fmla="*/ 2231476 w 7544258"/>
              <a:gd name="connsiteY5" fmla="*/ 3726012 h 6387385"/>
              <a:gd name="connsiteX6" fmla="*/ 2439803 w 7544258"/>
              <a:gd name="connsiteY6" fmla="*/ 3695058 h 6387385"/>
              <a:gd name="connsiteX7" fmla="*/ 3118273 w 7544258"/>
              <a:gd name="connsiteY7" fmla="*/ 2774874 h 6387385"/>
              <a:gd name="connsiteX8" fmla="*/ 3146425 w 7544258"/>
              <a:gd name="connsiteY8" fmla="*/ 2687639 h 6387385"/>
              <a:gd name="connsiteX9" fmla="*/ 3118273 w 7544258"/>
              <a:gd name="connsiteY9" fmla="*/ 2597591 h 6387385"/>
              <a:gd name="connsiteX10" fmla="*/ 2439803 w 7544258"/>
              <a:gd name="connsiteY10" fmla="*/ 1677407 h 6387385"/>
              <a:gd name="connsiteX11" fmla="*/ 2340918 w 7544258"/>
              <a:gd name="connsiteY11" fmla="*/ 1619719 h 6387385"/>
              <a:gd name="connsiteX12" fmla="*/ 747713 w 7544258"/>
              <a:gd name="connsiteY12" fmla="*/ 1 h 6387385"/>
              <a:gd name="connsiteX13" fmla="*/ 7543800 w 7544258"/>
              <a:gd name="connsiteY13" fmla="*/ 0 h 6387385"/>
              <a:gd name="connsiteX14" fmla="*/ 7543800 w 7544258"/>
              <a:gd name="connsiteY14" fmla="*/ 6387385 h 6387385"/>
              <a:gd name="connsiteX15" fmla="*/ 6372009 w 7544258"/>
              <a:gd name="connsiteY15" fmla="*/ 6387385 h 6387385"/>
              <a:gd name="connsiteX16" fmla="*/ 6236308 w 7544258"/>
              <a:gd name="connsiteY16" fmla="*/ 6282899 h 6387385"/>
              <a:gd name="connsiteX17" fmla="*/ 6222738 w 7544258"/>
              <a:gd name="connsiteY17" fmla="*/ 6280149 h 6387385"/>
              <a:gd name="connsiteX18" fmla="*/ 6211882 w 7544258"/>
              <a:gd name="connsiteY18" fmla="*/ 6282899 h 6387385"/>
              <a:gd name="connsiteX19" fmla="*/ 6073467 w 7544258"/>
              <a:gd name="connsiteY19" fmla="*/ 6387385 h 6387385"/>
              <a:gd name="connsiteX20" fmla="*/ 0 w 7544258"/>
              <a:gd name="connsiteY20" fmla="*/ 6387385 h 6387385"/>
              <a:gd name="connsiteX21" fmla="*/ 0 w 7544258"/>
              <a:gd name="connsiteY21" fmla="*/ 6381751 h 6387385"/>
              <a:gd name="connsiteX22" fmla="*/ 2732087 w 7544258"/>
              <a:gd name="connsiteY22" fmla="*/ 2687639 h 6387385"/>
              <a:gd name="connsiteX23" fmla="*/ 747713 w 7544258"/>
              <a:gd name="connsiteY23" fmla="*/ 1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44258" h="6387385">
                <a:moveTo>
                  <a:pt x="2340918" y="1619719"/>
                </a:moveTo>
                <a:cubicBezTo>
                  <a:pt x="2303265" y="1614091"/>
                  <a:pt x="2263852" y="1622533"/>
                  <a:pt x="2231476" y="1646452"/>
                </a:cubicBezTo>
                <a:cubicBezTo>
                  <a:pt x="2166727" y="1697105"/>
                  <a:pt x="2152650" y="1789967"/>
                  <a:pt x="2200509" y="1854690"/>
                </a:cubicBezTo>
                <a:lnTo>
                  <a:pt x="2814228" y="2687639"/>
                </a:lnTo>
                <a:lnTo>
                  <a:pt x="2200509" y="3520589"/>
                </a:lnTo>
                <a:cubicBezTo>
                  <a:pt x="2152650" y="3585311"/>
                  <a:pt x="2166727" y="3678174"/>
                  <a:pt x="2231476" y="3726012"/>
                </a:cubicBezTo>
                <a:cubicBezTo>
                  <a:pt x="2296227" y="3776664"/>
                  <a:pt x="2389129" y="3762594"/>
                  <a:pt x="2439803" y="3695058"/>
                </a:cubicBezTo>
                <a:lnTo>
                  <a:pt x="3118273" y="2774874"/>
                </a:lnTo>
                <a:cubicBezTo>
                  <a:pt x="3137980" y="2749548"/>
                  <a:pt x="3146425" y="2718593"/>
                  <a:pt x="3146425" y="2687639"/>
                </a:cubicBezTo>
                <a:cubicBezTo>
                  <a:pt x="3146425" y="2656685"/>
                  <a:pt x="3137980" y="2625731"/>
                  <a:pt x="3118273" y="2597591"/>
                </a:cubicBezTo>
                <a:lnTo>
                  <a:pt x="2439803" y="1677407"/>
                </a:lnTo>
                <a:cubicBezTo>
                  <a:pt x="2414466" y="1645045"/>
                  <a:pt x="2378572" y="1625347"/>
                  <a:pt x="2340918" y="1619719"/>
                </a:cubicBezTo>
                <a:close/>
                <a:moveTo>
                  <a:pt x="747713" y="1"/>
                </a:moveTo>
                <a:lnTo>
                  <a:pt x="7543800" y="0"/>
                </a:lnTo>
                <a:cubicBezTo>
                  <a:pt x="7542213" y="2129128"/>
                  <a:pt x="7545387" y="4258257"/>
                  <a:pt x="7543800" y="6387385"/>
                </a:cubicBezTo>
                <a:lnTo>
                  <a:pt x="6372009" y="6387385"/>
                </a:lnTo>
                <a:lnTo>
                  <a:pt x="6236308" y="6282899"/>
                </a:lnTo>
                <a:cubicBezTo>
                  <a:pt x="6233594" y="6280149"/>
                  <a:pt x="6228166" y="6280149"/>
                  <a:pt x="6222738" y="6280149"/>
                </a:cubicBezTo>
                <a:cubicBezTo>
                  <a:pt x="6220024" y="6280149"/>
                  <a:pt x="6214596" y="6280149"/>
                  <a:pt x="6211882" y="6282899"/>
                </a:cubicBezTo>
                <a:lnTo>
                  <a:pt x="6073467" y="6387385"/>
                </a:lnTo>
                <a:lnTo>
                  <a:pt x="0" y="6387385"/>
                </a:lnTo>
                <a:lnTo>
                  <a:pt x="0" y="6381751"/>
                </a:lnTo>
                <a:lnTo>
                  <a:pt x="2732087" y="2687639"/>
                </a:lnTo>
                <a:lnTo>
                  <a:pt x="747713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7" y="525089"/>
            <a:ext cx="2654785" cy="79463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6998599-1693-414C-80FB-3FACF7A8AEC1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8" y="1517504"/>
            <a:ext cx="3846652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bg1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214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Standardní blok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0F5FC72B-5297-42F7-8F14-E467E023F0C3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A67E0A94-01A5-4C1B-8D5B-ABEF888202F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1" y="0"/>
            <a:ext cx="6534854" cy="7036175"/>
            <a:chOff x="-304" y="0"/>
            <a:chExt cx="3520" cy="402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0A62E39A-13E3-4F59-AFC0-5ECCE513E4E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869" y="0"/>
              <a:ext cx="2347" cy="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2878BD0-544C-49DE-8FD9-02041C22CE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90" y="1007"/>
              <a:ext cx="626" cy="1372"/>
            </a:xfrm>
            <a:custGeom>
              <a:avLst/>
              <a:gdLst>
                <a:gd name="T0" fmla="*/ 235 w 353"/>
                <a:gd name="T1" fmla="*/ 387 h 774"/>
                <a:gd name="T2" fmla="*/ 17 w 353"/>
                <a:gd name="T3" fmla="*/ 683 h 774"/>
                <a:gd name="T4" fmla="*/ 17 w 353"/>
                <a:gd name="T5" fmla="*/ 683 h 774"/>
                <a:gd name="T6" fmla="*/ 28 w 353"/>
                <a:gd name="T7" fmla="*/ 756 h 774"/>
                <a:gd name="T8" fmla="*/ 102 w 353"/>
                <a:gd name="T9" fmla="*/ 745 h 774"/>
                <a:gd name="T10" fmla="*/ 343 w 353"/>
                <a:gd name="T11" fmla="*/ 418 h 774"/>
                <a:gd name="T12" fmla="*/ 353 w 353"/>
                <a:gd name="T13" fmla="*/ 387 h 774"/>
                <a:gd name="T14" fmla="*/ 343 w 353"/>
                <a:gd name="T15" fmla="*/ 355 h 774"/>
                <a:gd name="T16" fmla="*/ 102 w 353"/>
                <a:gd name="T17" fmla="*/ 28 h 774"/>
                <a:gd name="T18" fmla="*/ 28 w 353"/>
                <a:gd name="T19" fmla="*/ 17 h 774"/>
                <a:gd name="T20" fmla="*/ 17 w 353"/>
                <a:gd name="T21" fmla="*/ 91 h 774"/>
                <a:gd name="T22" fmla="*/ 17 w 353"/>
                <a:gd name="T23" fmla="*/ 91 h 774"/>
                <a:gd name="T24" fmla="*/ 235 w 353"/>
                <a:gd name="T25" fmla="*/ 38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3" h="774">
                  <a:moveTo>
                    <a:pt x="235" y="387"/>
                  </a:moveTo>
                  <a:cubicBezTo>
                    <a:pt x="17" y="683"/>
                    <a:pt x="17" y="683"/>
                    <a:pt x="17" y="683"/>
                  </a:cubicBezTo>
                  <a:cubicBezTo>
                    <a:pt x="17" y="683"/>
                    <a:pt x="17" y="683"/>
                    <a:pt x="17" y="683"/>
                  </a:cubicBezTo>
                  <a:cubicBezTo>
                    <a:pt x="0" y="706"/>
                    <a:pt x="5" y="739"/>
                    <a:pt x="28" y="756"/>
                  </a:cubicBezTo>
                  <a:cubicBezTo>
                    <a:pt x="51" y="774"/>
                    <a:pt x="84" y="769"/>
                    <a:pt x="102" y="745"/>
                  </a:cubicBezTo>
                  <a:cubicBezTo>
                    <a:pt x="343" y="418"/>
                    <a:pt x="343" y="418"/>
                    <a:pt x="343" y="418"/>
                  </a:cubicBezTo>
                  <a:cubicBezTo>
                    <a:pt x="350" y="409"/>
                    <a:pt x="353" y="398"/>
                    <a:pt x="353" y="387"/>
                  </a:cubicBezTo>
                  <a:cubicBezTo>
                    <a:pt x="353" y="376"/>
                    <a:pt x="350" y="365"/>
                    <a:pt x="343" y="35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84" y="5"/>
                    <a:pt x="51" y="0"/>
                    <a:pt x="28" y="17"/>
                  </a:cubicBezTo>
                  <a:cubicBezTo>
                    <a:pt x="5" y="35"/>
                    <a:pt x="0" y="68"/>
                    <a:pt x="17" y="91"/>
                  </a:cubicBezTo>
                  <a:cubicBezTo>
                    <a:pt x="17" y="91"/>
                    <a:pt x="17" y="91"/>
                    <a:pt x="17" y="91"/>
                  </a:cubicBezTo>
                  <a:lnTo>
                    <a:pt x="235" y="387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6901259-4124-48D0-BAF8-0C2ADCEE51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34" y="0"/>
              <a:ext cx="1721" cy="4003"/>
            </a:xfrm>
            <a:custGeom>
              <a:avLst/>
              <a:gdLst>
                <a:gd name="T0" fmla="*/ 471 w 1721"/>
                <a:gd name="T1" fmla="*/ 0 h 4020"/>
                <a:gd name="T2" fmla="*/ 0 w 1721"/>
                <a:gd name="T3" fmla="*/ 0 h 4020"/>
                <a:gd name="T4" fmla="*/ 0 w 1721"/>
                <a:gd name="T5" fmla="*/ 4020 h 4020"/>
                <a:gd name="T6" fmla="*/ 1721 w 1721"/>
                <a:gd name="T7" fmla="*/ 1693 h 4020"/>
                <a:gd name="T8" fmla="*/ 471 w 1721"/>
                <a:gd name="T9" fmla="*/ 0 h 4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4020">
                  <a:moveTo>
                    <a:pt x="471" y="0"/>
                  </a:moveTo>
                  <a:lnTo>
                    <a:pt x="0" y="0"/>
                  </a:lnTo>
                  <a:lnTo>
                    <a:pt x="0" y="4020"/>
                  </a:lnTo>
                  <a:lnTo>
                    <a:pt x="1721" y="1693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DA1A78DD-6EF6-4164-9D58-BC24F5B649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304" y="0"/>
              <a:ext cx="1538" cy="4020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1832E313-713B-46F4-BDEA-797B8463B3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6" y="525089"/>
            <a:ext cx="3631202" cy="79463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Zástupný symbol obrázku 14">
            <a:extLst>
              <a:ext uri="{FF2B5EF4-FFF2-40B4-BE49-F238E27FC236}">
                <a16:creationId xmlns:a16="http://schemas.microsoft.com/office/drawing/2014/main" id="{0C6CA2E9-F1DF-4FF4-B387-B2101404A3A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855378" y="0"/>
            <a:ext cx="7840416" cy="7042388"/>
          </a:xfrm>
          <a:custGeom>
            <a:avLst/>
            <a:gdLst>
              <a:gd name="connsiteX0" fmla="*/ 2340917 w 6704394"/>
              <a:gd name="connsiteY0" fmla="*/ 1619719 h 6387385"/>
              <a:gd name="connsiteX1" fmla="*/ 2231475 w 6704394"/>
              <a:gd name="connsiteY1" fmla="*/ 1646452 h 6387385"/>
              <a:gd name="connsiteX2" fmla="*/ 2200507 w 6704394"/>
              <a:gd name="connsiteY2" fmla="*/ 1854690 h 6387385"/>
              <a:gd name="connsiteX3" fmla="*/ 2814226 w 6704394"/>
              <a:gd name="connsiteY3" fmla="*/ 2687639 h 6387385"/>
              <a:gd name="connsiteX4" fmla="*/ 2200507 w 6704394"/>
              <a:gd name="connsiteY4" fmla="*/ 3520589 h 6387385"/>
              <a:gd name="connsiteX5" fmla="*/ 2231475 w 6704394"/>
              <a:gd name="connsiteY5" fmla="*/ 3726012 h 6387385"/>
              <a:gd name="connsiteX6" fmla="*/ 2439801 w 6704394"/>
              <a:gd name="connsiteY6" fmla="*/ 3695058 h 6387385"/>
              <a:gd name="connsiteX7" fmla="*/ 3118271 w 6704394"/>
              <a:gd name="connsiteY7" fmla="*/ 2774874 h 6387385"/>
              <a:gd name="connsiteX8" fmla="*/ 3146423 w 6704394"/>
              <a:gd name="connsiteY8" fmla="*/ 2687639 h 6387385"/>
              <a:gd name="connsiteX9" fmla="*/ 3118271 w 6704394"/>
              <a:gd name="connsiteY9" fmla="*/ 2597591 h 6387385"/>
              <a:gd name="connsiteX10" fmla="*/ 2439801 w 6704394"/>
              <a:gd name="connsiteY10" fmla="*/ 1677407 h 6387385"/>
              <a:gd name="connsiteX11" fmla="*/ 2340917 w 6704394"/>
              <a:gd name="connsiteY11" fmla="*/ 1619719 h 6387385"/>
              <a:gd name="connsiteX12" fmla="*/ 6703936 w 6704394"/>
              <a:gd name="connsiteY12" fmla="*/ 0 h 6387385"/>
              <a:gd name="connsiteX13" fmla="*/ 6703936 w 6704394"/>
              <a:gd name="connsiteY13" fmla="*/ 6387385 h 6387385"/>
              <a:gd name="connsiteX14" fmla="*/ 5532145 w 6704394"/>
              <a:gd name="connsiteY14" fmla="*/ 6387385 h 6387385"/>
              <a:gd name="connsiteX15" fmla="*/ 5396444 w 6704394"/>
              <a:gd name="connsiteY15" fmla="*/ 6282899 h 6387385"/>
              <a:gd name="connsiteX16" fmla="*/ 5382874 w 6704394"/>
              <a:gd name="connsiteY16" fmla="*/ 6280149 h 6387385"/>
              <a:gd name="connsiteX17" fmla="*/ 5372018 w 6704394"/>
              <a:gd name="connsiteY17" fmla="*/ 6282899 h 6387385"/>
              <a:gd name="connsiteX18" fmla="*/ 5233603 w 6704394"/>
              <a:gd name="connsiteY18" fmla="*/ 6387385 h 6387385"/>
              <a:gd name="connsiteX19" fmla="*/ 0 w 6704394"/>
              <a:gd name="connsiteY19" fmla="*/ 6381751 h 6387385"/>
              <a:gd name="connsiteX20" fmla="*/ 2732087 w 6704394"/>
              <a:gd name="connsiteY20" fmla="*/ 2687639 h 6387385"/>
              <a:gd name="connsiteX21" fmla="*/ 747713 w 6704394"/>
              <a:gd name="connsiteY21" fmla="*/ 1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704394" h="6387385">
                <a:moveTo>
                  <a:pt x="2340917" y="1619719"/>
                </a:moveTo>
                <a:cubicBezTo>
                  <a:pt x="2303263" y="1614091"/>
                  <a:pt x="2263850" y="1622533"/>
                  <a:pt x="2231475" y="1646452"/>
                </a:cubicBezTo>
                <a:cubicBezTo>
                  <a:pt x="2166724" y="1697105"/>
                  <a:pt x="2152648" y="1789967"/>
                  <a:pt x="2200507" y="1854690"/>
                </a:cubicBezTo>
                <a:lnTo>
                  <a:pt x="2814226" y="2687639"/>
                </a:lnTo>
                <a:cubicBezTo>
                  <a:pt x="2200507" y="3520589"/>
                  <a:pt x="2200507" y="3520589"/>
                  <a:pt x="2200507" y="3520589"/>
                </a:cubicBezTo>
                <a:cubicBezTo>
                  <a:pt x="2152648" y="3585311"/>
                  <a:pt x="2166724" y="3678174"/>
                  <a:pt x="2231475" y="3726012"/>
                </a:cubicBezTo>
                <a:cubicBezTo>
                  <a:pt x="2296225" y="3776664"/>
                  <a:pt x="2389127" y="3762594"/>
                  <a:pt x="2439801" y="3695058"/>
                </a:cubicBezTo>
                <a:cubicBezTo>
                  <a:pt x="3118271" y="2774874"/>
                  <a:pt x="3118271" y="2774874"/>
                  <a:pt x="3118271" y="2774874"/>
                </a:cubicBezTo>
                <a:cubicBezTo>
                  <a:pt x="3137978" y="2749548"/>
                  <a:pt x="3146423" y="2718593"/>
                  <a:pt x="3146423" y="2687639"/>
                </a:cubicBezTo>
                <a:cubicBezTo>
                  <a:pt x="3146423" y="2656685"/>
                  <a:pt x="3137978" y="2625731"/>
                  <a:pt x="3118271" y="2597591"/>
                </a:cubicBezTo>
                <a:cubicBezTo>
                  <a:pt x="2439801" y="1677407"/>
                  <a:pt x="2439801" y="1677407"/>
                  <a:pt x="2439801" y="1677407"/>
                </a:cubicBezTo>
                <a:cubicBezTo>
                  <a:pt x="2414464" y="1645045"/>
                  <a:pt x="2378570" y="1625347"/>
                  <a:pt x="2340917" y="1619719"/>
                </a:cubicBezTo>
                <a:close/>
                <a:moveTo>
                  <a:pt x="6703936" y="0"/>
                </a:moveTo>
                <a:cubicBezTo>
                  <a:pt x="6705523" y="2129128"/>
                  <a:pt x="6702349" y="4258257"/>
                  <a:pt x="6703936" y="6387385"/>
                </a:cubicBezTo>
                <a:lnTo>
                  <a:pt x="5532145" y="6387385"/>
                </a:lnTo>
                <a:lnTo>
                  <a:pt x="5396444" y="6282899"/>
                </a:lnTo>
                <a:cubicBezTo>
                  <a:pt x="5393730" y="6280149"/>
                  <a:pt x="5388302" y="6280149"/>
                  <a:pt x="5382874" y="6280149"/>
                </a:cubicBezTo>
                <a:cubicBezTo>
                  <a:pt x="5380160" y="6280149"/>
                  <a:pt x="5374732" y="6280149"/>
                  <a:pt x="5372018" y="6282899"/>
                </a:cubicBezTo>
                <a:lnTo>
                  <a:pt x="5233603" y="6387385"/>
                </a:lnTo>
                <a:lnTo>
                  <a:pt x="0" y="6381751"/>
                </a:lnTo>
                <a:lnTo>
                  <a:pt x="2732087" y="2687639"/>
                </a:lnTo>
                <a:lnTo>
                  <a:pt x="747713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A9812D-C06F-45E2-9ADA-C5AB94FE1859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4799033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bg1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8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Dlouhý blok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644C8C6E-7413-46D6-B92D-7D5CD37EF391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782D598-5C11-40B6-B729-EA3DB6320E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sp>
        <p:nvSpPr>
          <p:cNvPr id="15" name="Zástupný symbol obrázku 14">
            <a:extLst>
              <a:ext uri="{FF2B5EF4-FFF2-40B4-BE49-F238E27FC236}">
                <a16:creationId xmlns:a16="http://schemas.microsoft.com/office/drawing/2014/main" id="{17BA6CF1-8491-4E72-80B3-079A292311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4593050" y="0"/>
            <a:ext cx="6104995" cy="7042388"/>
          </a:xfrm>
          <a:custGeom>
            <a:avLst/>
            <a:gdLst>
              <a:gd name="connsiteX0" fmla="*/ 2340919 w 5220423"/>
              <a:gd name="connsiteY0" fmla="*/ 1623397 h 6387385"/>
              <a:gd name="connsiteX1" fmla="*/ 2231477 w 5220423"/>
              <a:gd name="connsiteY1" fmla="*/ 1650130 h 6387385"/>
              <a:gd name="connsiteX2" fmla="*/ 2200509 w 5220423"/>
              <a:gd name="connsiteY2" fmla="*/ 1858368 h 6387385"/>
              <a:gd name="connsiteX3" fmla="*/ 2814228 w 5220423"/>
              <a:gd name="connsiteY3" fmla="*/ 2691317 h 6387385"/>
              <a:gd name="connsiteX4" fmla="*/ 2200509 w 5220423"/>
              <a:gd name="connsiteY4" fmla="*/ 3524267 h 6387385"/>
              <a:gd name="connsiteX5" fmla="*/ 2231477 w 5220423"/>
              <a:gd name="connsiteY5" fmla="*/ 3729690 h 6387385"/>
              <a:gd name="connsiteX6" fmla="*/ 2439803 w 5220423"/>
              <a:gd name="connsiteY6" fmla="*/ 3698736 h 6387385"/>
              <a:gd name="connsiteX7" fmla="*/ 3118273 w 5220423"/>
              <a:gd name="connsiteY7" fmla="*/ 2778552 h 6387385"/>
              <a:gd name="connsiteX8" fmla="*/ 3146425 w 5220423"/>
              <a:gd name="connsiteY8" fmla="*/ 2691317 h 6387385"/>
              <a:gd name="connsiteX9" fmla="*/ 3118273 w 5220423"/>
              <a:gd name="connsiteY9" fmla="*/ 2601269 h 6387385"/>
              <a:gd name="connsiteX10" fmla="*/ 2439803 w 5220423"/>
              <a:gd name="connsiteY10" fmla="*/ 1681085 h 6387385"/>
              <a:gd name="connsiteX11" fmla="*/ 2340919 w 5220423"/>
              <a:gd name="connsiteY11" fmla="*/ 1623397 h 6387385"/>
              <a:gd name="connsiteX12" fmla="*/ 5220423 w 5220423"/>
              <a:gd name="connsiteY12" fmla="*/ 0 h 6387385"/>
              <a:gd name="connsiteX13" fmla="*/ 5218041 w 5220423"/>
              <a:gd name="connsiteY13" fmla="*/ 6387385 h 6387385"/>
              <a:gd name="connsiteX14" fmla="*/ 4046250 w 5220423"/>
              <a:gd name="connsiteY14" fmla="*/ 6387385 h 6387385"/>
              <a:gd name="connsiteX15" fmla="*/ 3910549 w 5220423"/>
              <a:gd name="connsiteY15" fmla="*/ 6282899 h 6387385"/>
              <a:gd name="connsiteX16" fmla="*/ 3896979 w 5220423"/>
              <a:gd name="connsiteY16" fmla="*/ 6280149 h 6387385"/>
              <a:gd name="connsiteX17" fmla="*/ 3886123 w 5220423"/>
              <a:gd name="connsiteY17" fmla="*/ 6282899 h 6387385"/>
              <a:gd name="connsiteX18" fmla="*/ 3747708 w 5220423"/>
              <a:gd name="connsiteY18" fmla="*/ 6387385 h 6387385"/>
              <a:gd name="connsiteX19" fmla="*/ 0 w 5220423"/>
              <a:gd name="connsiteY19" fmla="*/ 6381751 h 6387385"/>
              <a:gd name="connsiteX20" fmla="*/ 2732087 w 5220423"/>
              <a:gd name="connsiteY20" fmla="*/ 2687639 h 6387385"/>
              <a:gd name="connsiteX21" fmla="*/ 747713 w 5220423"/>
              <a:gd name="connsiteY21" fmla="*/ 1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20423" h="6387385">
                <a:moveTo>
                  <a:pt x="2340919" y="1623397"/>
                </a:moveTo>
                <a:cubicBezTo>
                  <a:pt x="2303265" y="1617769"/>
                  <a:pt x="2263852" y="1626211"/>
                  <a:pt x="2231477" y="1650130"/>
                </a:cubicBezTo>
                <a:cubicBezTo>
                  <a:pt x="2166726" y="1700783"/>
                  <a:pt x="2152650" y="1793645"/>
                  <a:pt x="2200509" y="1858368"/>
                </a:cubicBezTo>
                <a:lnTo>
                  <a:pt x="2814228" y="2691317"/>
                </a:lnTo>
                <a:cubicBezTo>
                  <a:pt x="2200509" y="3524267"/>
                  <a:pt x="2200509" y="3524267"/>
                  <a:pt x="2200509" y="3524267"/>
                </a:cubicBezTo>
                <a:cubicBezTo>
                  <a:pt x="2152650" y="3588989"/>
                  <a:pt x="2166726" y="3681852"/>
                  <a:pt x="2231477" y="3729690"/>
                </a:cubicBezTo>
                <a:cubicBezTo>
                  <a:pt x="2296227" y="3780342"/>
                  <a:pt x="2389129" y="3766272"/>
                  <a:pt x="2439803" y="3698736"/>
                </a:cubicBezTo>
                <a:cubicBezTo>
                  <a:pt x="3118273" y="2778552"/>
                  <a:pt x="3118273" y="2778552"/>
                  <a:pt x="3118273" y="2778552"/>
                </a:cubicBezTo>
                <a:cubicBezTo>
                  <a:pt x="3137980" y="2753226"/>
                  <a:pt x="3146425" y="2722272"/>
                  <a:pt x="3146425" y="2691317"/>
                </a:cubicBezTo>
                <a:cubicBezTo>
                  <a:pt x="3146425" y="2660363"/>
                  <a:pt x="3137980" y="2629409"/>
                  <a:pt x="3118273" y="2601269"/>
                </a:cubicBezTo>
                <a:cubicBezTo>
                  <a:pt x="2439803" y="1681085"/>
                  <a:pt x="2439803" y="1681085"/>
                  <a:pt x="2439803" y="1681085"/>
                </a:cubicBezTo>
                <a:cubicBezTo>
                  <a:pt x="2414466" y="1648723"/>
                  <a:pt x="2378572" y="1629025"/>
                  <a:pt x="2340919" y="1623397"/>
                </a:cubicBezTo>
                <a:close/>
                <a:moveTo>
                  <a:pt x="5220423" y="0"/>
                </a:moveTo>
                <a:cubicBezTo>
                  <a:pt x="5218042" y="2129128"/>
                  <a:pt x="5220422" y="4258257"/>
                  <a:pt x="5218041" y="6387385"/>
                </a:cubicBezTo>
                <a:lnTo>
                  <a:pt x="4046250" y="6387385"/>
                </a:lnTo>
                <a:lnTo>
                  <a:pt x="3910549" y="6282899"/>
                </a:lnTo>
                <a:cubicBezTo>
                  <a:pt x="3907835" y="6280149"/>
                  <a:pt x="3902407" y="6280149"/>
                  <a:pt x="3896979" y="6280149"/>
                </a:cubicBezTo>
                <a:cubicBezTo>
                  <a:pt x="3894265" y="6280149"/>
                  <a:pt x="3888837" y="6280149"/>
                  <a:pt x="3886123" y="6282899"/>
                </a:cubicBezTo>
                <a:lnTo>
                  <a:pt x="3747708" y="6387385"/>
                </a:lnTo>
                <a:lnTo>
                  <a:pt x="0" y="6381751"/>
                </a:lnTo>
                <a:lnTo>
                  <a:pt x="2732087" y="2687639"/>
                </a:lnTo>
                <a:lnTo>
                  <a:pt x="747713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A67E0A94-01A5-4C1B-8D5B-ABEF888202F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7" y="0"/>
            <a:ext cx="8272532" cy="7036175"/>
            <a:chOff x="-1240" y="0"/>
            <a:chExt cx="4456" cy="402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0A62E39A-13E3-4F59-AFC0-5ECCE513E4E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869" y="0"/>
              <a:ext cx="2347" cy="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2878BD0-544C-49DE-8FD9-02041C22CE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90" y="1007"/>
              <a:ext cx="626" cy="1372"/>
            </a:xfrm>
            <a:custGeom>
              <a:avLst/>
              <a:gdLst>
                <a:gd name="T0" fmla="*/ 235 w 353"/>
                <a:gd name="T1" fmla="*/ 387 h 774"/>
                <a:gd name="T2" fmla="*/ 17 w 353"/>
                <a:gd name="T3" fmla="*/ 683 h 774"/>
                <a:gd name="T4" fmla="*/ 17 w 353"/>
                <a:gd name="T5" fmla="*/ 683 h 774"/>
                <a:gd name="T6" fmla="*/ 28 w 353"/>
                <a:gd name="T7" fmla="*/ 756 h 774"/>
                <a:gd name="T8" fmla="*/ 102 w 353"/>
                <a:gd name="T9" fmla="*/ 745 h 774"/>
                <a:gd name="T10" fmla="*/ 343 w 353"/>
                <a:gd name="T11" fmla="*/ 418 h 774"/>
                <a:gd name="T12" fmla="*/ 353 w 353"/>
                <a:gd name="T13" fmla="*/ 387 h 774"/>
                <a:gd name="T14" fmla="*/ 343 w 353"/>
                <a:gd name="T15" fmla="*/ 355 h 774"/>
                <a:gd name="T16" fmla="*/ 102 w 353"/>
                <a:gd name="T17" fmla="*/ 28 h 774"/>
                <a:gd name="T18" fmla="*/ 28 w 353"/>
                <a:gd name="T19" fmla="*/ 17 h 774"/>
                <a:gd name="T20" fmla="*/ 17 w 353"/>
                <a:gd name="T21" fmla="*/ 91 h 774"/>
                <a:gd name="T22" fmla="*/ 17 w 353"/>
                <a:gd name="T23" fmla="*/ 91 h 774"/>
                <a:gd name="T24" fmla="*/ 235 w 353"/>
                <a:gd name="T25" fmla="*/ 38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3" h="774">
                  <a:moveTo>
                    <a:pt x="235" y="387"/>
                  </a:moveTo>
                  <a:cubicBezTo>
                    <a:pt x="17" y="683"/>
                    <a:pt x="17" y="683"/>
                    <a:pt x="17" y="683"/>
                  </a:cubicBezTo>
                  <a:cubicBezTo>
                    <a:pt x="17" y="683"/>
                    <a:pt x="17" y="683"/>
                    <a:pt x="17" y="683"/>
                  </a:cubicBezTo>
                  <a:cubicBezTo>
                    <a:pt x="0" y="706"/>
                    <a:pt x="5" y="739"/>
                    <a:pt x="28" y="756"/>
                  </a:cubicBezTo>
                  <a:cubicBezTo>
                    <a:pt x="51" y="774"/>
                    <a:pt x="84" y="769"/>
                    <a:pt x="102" y="745"/>
                  </a:cubicBezTo>
                  <a:cubicBezTo>
                    <a:pt x="343" y="418"/>
                    <a:pt x="343" y="418"/>
                    <a:pt x="343" y="418"/>
                  </a:cubicBezTo>
                  <a:cubicBezTo>
                    <a:pt x="350" y="409"/>
                    <a:pt x="353" y="398"/>
                    <a:pt x="353" y="387"/>
                  </a:cubicBezTo>
                  <a:cubicBezTo>
                    <a:pt x="353" y="376"/>
                    <a:pt x="350" y="365"/>
                    <a:pt x="343" y="35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84" y="5"/>
                    <a:pt x="51" y="0"/>
                    <a:pt x="28" y="17"/>
                  </a:cubicBezTo>
                  <a:cubicBezTo>
                    <a:pt x="5" y="35"/>
                    <a:pt x="0" y="68"/>
                    <a:pt x="17" y="91"/>
                  </a:cubicBezTo>
                  <a:cubicBezTo>
                    <a:pt x="17" y="91"/>
                    <a:pt x="17" y="91"/>
                    <a:pt x="17" y="91"/>
                  </a:cubicBezTo>
                  <a:lnTo>
                    <a:pt x="235" y="387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6901259-4124-48D0-BAF8-0C2ADCEE51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34" y="0"/>
              <a:ext cx="1721" cy="4003"/>
            </a:xfrm>
            <a:custGeom>
              <a:avLst/>
              <a:gdLst>
                <a:gd name="T0" fmla="*/ 471 w 1721"/>
                <a:gd name="T1" fmla="*/ 0 h 4020"/>
                <a:gd name="T2" fmla="*/ 0 w 1721"/>
                <a:gd name="T3" fmla="*/ 0 h 4020"/>
                <a:gd name="T4" fmla="*/ 0 w 1721"/>
                <a:gd name="T5" fmla="*/ 4020 h 4020"/>
                <a:gd name="T6" fmla="*/ 1721 w 1721"/>
                <a:gd name="T7" fmla="*/ 1693 h 4020"/>
                <a:gd name="T8" fmla="*/ 471 w 1721"/>
                <a:gd name="T9" fmla="*/ 0 h 4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4020">
                  <a:moveTo>
                    <a:pt x="471" y="0"/>
                  </a:moveTo>
                  <a:lnTo>
                    <a:pt x="0" y="0"/>
                  </a:lnTo>
                  <a:lnTo>
                    <a:pt x="0" y="4020"/>
                  </a:lnTo>
                  <a:lnTo>
                    <a:pt x="1721" y="1693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DA1A78DD-6EF6-4164-9D58-BC24F5B649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240" y="0"/>
              <a:ext cx="2474" cy="4020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6" y="525089"/>
            <a:ext cx="5369349" cy="79463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FE61971-42DB-467C-9EC0-418BE7C84D7F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6562787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bg1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5974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rátký blok 2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43267733-5832-418F-BB8B-D441FE91D2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888082" y="0"/>
            <a:ext cx="8810889" cy="7021970"/>
          </a:xfrm>
          <a:custGeom>
            <a:avLst/>
            <a:gdLst>
              <a:gd name="connsiteX0" fmla="*/ 2331369 w 7534252"/>
              <a:gd name="connsiteY0" fmla="*/ 1619718 h 6368866"/>
              <a:gd name="connsiteX1" fmla="*/ 2221927 w 7534252"/>
              <a:gd name="connsiteY1" fmla="*/ 1646451 h 6368866"/>
              <a:gd name="connsiteX2" fmla="*/ 2190960 w 7534252"/>
              <a:gd name="connsiteY2" fmla="*/ 1854689 h 6368866"/>
              <a:gd name="connsiteX3" fmla="*/ 2804679 w 7534252"/>
              <a:gd name="connsiteY3" fmla="*/ 2687638 h 6368866"/>
              <a:gd name="connsiteX4" fmla="*/ 2190960 w 7534252"/>
              <a:gd name="connsiteY4" fmla="*/ 3520588 h 6368866"/>
              <a:gd name="connsiteX5" fmla="*/ 2221927 w 7534252"/>
              <a:gd name="connsiteY5" fmla="*/ 3726011 h 6368866"/>
              <a:gd name="connsiteX6" fmla="*/ 2430254 w 7534252"/>
              <a:gd name="connsiteY6" fmla="*/ 3695057 h 6368866"/>
              <a:gd name="connsiteX7" fmla="*/ 3108724 w 7534252"/>
              <a:gd name="connsiteY7" fmla="*/ 2774873 h 6368866"/>
              <a:gd name="connsiteX8" fmla="*/ 3136876 w 7534252"/>
              <a:gd name="connsiteY8" fmla="*/ 2687638 h 6368866"/>
              <a:gd name="connsiteX9" fmla="*/ 3108724 w 7534252"/>
              <a:gd name="connsiteY9" fmla="*/ 2597590 h 6368866"/>
              <a:gd name="connsiteX10" fmla="*/ 2430254 w 7534252"/>
              <a:gd name="connsiteY10" fmla="*/ 1677406 h 6368866"/>
              <a:gd name="connsiteX11" fmla="*/ 2331369 w 7534252"/>
              <a:gd name="connsiteY11" fmla="*/ 1619718 h 6368866"/>
              <a:gd name="connsiteX12" fmla="*/ 7534252 w 7534252"/>
              <a:gd name="connsiteY12" fmla="*/ 0 h 6368866"/>
              <a:gd name="connsiteX13" fmla="*/ 7534251 w 7534252"/>
              <a:gd name="connsiteY13" fmla="*/ 6368866 h 6368866"/>
              <a:gd name="connsiteX14" fmla="*/ 6367887 w 7534252"/>
              <a:gd name="connsiteY14" fmla="*/ 6368840 h 6368866"/>
              <a:gd name="connsiteX15" fmla="*/ 6237614 w 7534252"/>
              <a:gd name="connsiteY15" fmla="*/ 6269780 h 6368866"/>
              <a:gd name="connsiteX16" fmla="*/ 6213188 w 7534252"/>
              <a:gd name="connsiteY16" fmla="*/ 6264276 h 6368866"/>
              <a:gd name="connsiteX17" fmla="*/ 6191476 w 7534252"/>
              <a:gd name="connsiteY17" fmla="*/ 6269780 h 6368866"/>
              <a:gd name="connsiteX18" fmla="*/ 6058489 w 7534252"/>
              <a:gd name="connsiteY18" fmla="*/ 6368840 h 6368866"/>
              <a:gd name="connsiteX19" fmla="*/ 0 w 7534252"/>
              <a:gd name="connsiteY19" fmla="*/ 6368840 h 6368866"/>
              <a:gd name="connsiteX20" fmla="*/ 2722538 w 7534252"/>
              <a:gd name="connsiteY20" fmla="*/ 2687639 h 6368866"/>
              <a:gd name="connsiteX21" fmla="*/ 738164 w 7534252"/>
              <a:gd name="connsiteY21" fmla="*/ 1 h 636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34252" h="6368866">
                <a:moveTo>
                  <a:pt x="2331369" y="1619718"/>
                </a:moveTo>
                <a:cubicBezTo>
                  <a:pt x="2293716" y="1614090"/>
                  <a:pt x="2254303" y="1622532"/>
                  <a:pt x="2221927" y="1646451"/>
                </a:cubicBezTo>
                <a:cubicBezTo>
                  <a:pt x="2157178" y="1697104"/>
                  <a:pt x="2143101" y="1789966"/>
                  <a:pt x="2190960" y="1854689"/>
                </a:cubicBezTo>
                <a:lnTo>
                  <a:pt x="2804679" y="2687638"/>
                </a:lnTo>
                <a:cubicBezTo>
                  <a:pt x="2190960" y="3520588"/>
                  <a:pt x="2190960" y="3520588"/>
                  <a:pt x="2190960" y="3520588"/>
                </a:cubicBezTo>
                <a:cubicBezTo>
                  <a:pt x="2143101" y="3585310"/>
                  <a:pt x="2157178" y="3678173"/>
                  <a:pt x="2221927" y="3726011"/>
                </a:cubicBezTo>
                <a:cubicBezTo>
                  <a:pt x="2286678" y="3776663"/>
                  <a:pt x="2379580" y="3762593"/>
                  <a:pt x="2430254" y="3695057"/>
                </a:cubicBezTo>
                <a:cubicBezTo>
                  <a:pt x="3108724" y="2774873"/>
                  <a:pt x="3108724" y="2774873"/>
                  <a:pt x="3108724" y="2774873"/>
                </a:cubicBezTo>
                <a:cubicBezTo>
                  <a:pt x="3128431" y="2749547"/>
                  <a:pt x="3136876" y="2718592"/>
                  <a:pt x="3136876" y="2687638"/>
                </a:cubicBezTo>
                <a:cubicBezTo>
                  <a:pt x="3136876" y="2656684"/>
                  <a:pt x="3128431" y="2625730"/>
                  <a:pt x="3108724" y="2597590"/>
                </a:cubicBezTo>
                <a:cubicBezTo>
                  <a:pt x="2430254" y="1677406"/>
                  <a:pt x="2430254" y="1677406"/>
                  <a:pt x="2430254" y="1677406"/>
                </a:cubicBezTo>
                <a:cubicBezTo>
                  <a:pt x="2404917" y="1645044"/>
                  <a:pt x="2369023" y="1625346"/>
                  <a:pt x="2331369" y="1619718"/>
                </a:cubicBezTo>
                <a:close/>
                <a:moveTo>
                  <a:pt x="7534252" y="0"/>
                </a:moveTo>
                <a:cubicBezTo>
                  <a:pt x="7534252" y="2123749"/>
                  <a:pt x="7534251" y="4245117"/>
                  <a:pt x="7534251" y="6368866"/>
                </a:cubicBezTo>
                <a:lnTo>
                  <a:pt x="6367887" y="6368840"/>
                </a:lnTo>
                <a:lnTo>
                  <a:pt x="6237614" y="6269780"/>
                </a:lnTo>
                <a:cubicBezTo>
                  <a:pt x="6229472" y="6264276"/>
                  <a:pt x="6221330" y="6264276"/>
                  <a:pt x="6213188" y="6264276"/>
                </a:cubicBezTo>
                <a:cubicBezTo>
                  <a:pt x="6205046" y="6264276"/>
                  <a:pt x="6199618" y="6264276"/>
                  <a:pt x="6191476" y="6269780"/>
                </a:cubicBezTo>
                <a:lnTo>
                  <a:pt x="6058489" y="6368840"/>
                </a:lnTo>
                <a:lnTo>
                  <a:pt x="0" y="6368840"/>
                </a:lnTo>
                <a:lnTo>
                  <a:pt x="2722538" y="2687639"/>
                </a:lnTo>
                <a:lnTo>
                  <a:pt x="738164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7" y="525089"/>
            <a:ext cx="2653225" cy="7946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8ECFED70-D50A-49B0-8B2D-2743EA40F59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9A97F0D-3D43-4C6C-AED4-F03DCD2F402A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8" y="1517504"/>
            <a:ext cx="3846652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accent4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53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94">
          <p15:clr>
            <a:srgbClr val="A4A3A4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Standardní blok 2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rázku 8">
            <a:extLst>
              <a:ext uri="{FF2B5EF4-FFF2-40B4-BE49-F238E27FC236}">
                <a16:creationId xmlns:a16="http://schemas.microsoft.com/office/drawing/2014/main" id="{41C1732F-B37A-4199-80CD-B234712C4C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866547" y="-1"/>
            <a:ext cx="7828715" cy="7021970"/>
          </a:xfrm>
          <a:custGeom>
            <a:avLst/>
            <a:gdLst>
              <a:gd name="connsiteX0" fmla="*/ 2331366 w 6694388"/>
              <a:gd name="connsiteY0" fmla="*/ 1619719 h 6368866"/>
              <a:gd name="connsiteX1" fmla="*/ 2221924 w 6694388"/>
              <a:gd name="connsiteY1" fmla="*/ 1646452 h 6368866"/>
              <a:gd name="connsiteX2" fmla="*/ 2190956 w 6694388"/>
              <a:gd name="connsiteY2" fmla="*/ 1854690 h 6368866"/>
              <a:gd name="connsiteX3" fmla="*/ 2804675 w 6694388"/>
              <a:gd name="connsiteY3" fmla="*/ 2687639 h 6368866"/>
              <a:gd name="connsiteX4" fmla="*/ 2190956 w 6694388"/>
              <a:gd name="connsiteY4" fmla="*/ 3520589 h 6368866"/>
              <a:gd name="connsiteX5" fmla="*/ 2221924 w 6694388"/>
              <a:gd name="connsiteY5" fmla="*/ 3726012 h 6368866"/>
              <a:gd name="connsiteX6" fmla="*/ 2430250 w 6694388"/>
              <a:gd name="connsiteY6" fmla="*/ 3695058 h 6368866"/>
              <a:gd name="connsiteX7" fmla="*/ 3108720 w 6694388"/>
              <a:gd name="connsiteY7" fmla="*/ 2774874 h 6368866"/>
              <a:gd name="connsiteX8" fmla="*/ 3136872 w 6694388"/>
              <a:gd name="connsiteY8" fmla="*/ 2687639 h 6368866"/>
              <a:gd name="connsiteX9" fmla="*/ 3108720 w 6694388"/>
              <a:gd name="connsiteY9" fmla="*/ 2597591 h 6368866"/>
              <a:gd name="connsiteX10" fmla="*/ 2430250 w 6694388"/>
              <a:gd name="connsiteY10" fmla="*/ 1677407 h 6368866"/>
              <a:gd name="connsiteX11" fmla="*/ 2331366 w 6694388"/>
              <a:gd name="connsiteY11" fmla="*/ 1619719 h 6368866"/>
              <a:gd name="connsiteX12" fmla="*/ 6694388 w 6694388"/>
              <a:gd name="connsiteY12" fmla="*/ 0 h 6368866"/>
              <a:gd name="connsiteX13" fmla="*/ 6694385 w 6694388"/>
              <a:gd name="connsiteY13" fmla="*/ 6368866 h 6368866"/>
              <a:gd name="connsiteX14" fmla="*/ 5528022 w 6694388"/>
              <a:gd name="connsiteY14" fmla="*/ 6368840 h 6368866"/>
              <a:gd name="connsiteX15" fmla="*/ 5397749 w 6694388"/>
              <a:gd name="connsiteY15" fmla="*/ 6269780 h 6368866"/>
              <a:gd name="connsiteX16" fmla="*/ 5373323 w 6694388"/>
              <a:gd name="connsiteY16" fmla="*/ 6264276 h 6368866"/>
              <a:gd name="connsiteX17" fmla="*/ 5351611 w 6694388"/>
              <a:gd name="connsiteY17" fmla="*/ 6269780 h 6368866"/>
              <a:gd name="connsiteX18" fmla="*/ 5218624 w 6694388"/>
              <a:gd name="connsiteY18" fmla="*/ 6368840 h 6368866"/>
              <a:gd name="connsiteX19" fmla="*/ 0 w 6694388"/>
              <a:gd name="connsiteY19" fmla="*/ 6368840 h 6368866"/>
              <a:gd name="connsiteX20" fmla="*/ 2722538 w 6694388"/>
              <a:gd name="connsiteY20" fmla="*/ 2687639 h 6368866"/>
              <a:gd name="connsiteX21" fmla="*/ 738164 w 6694388"/>
              <a:gd name="connsiteY21" fmla="*/ 1 h 636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694388" h="6368866">
                <a:moveTo>
                  <a:pt x="2331366" y="1619719"/>
                </a:moveTo>
                <a:cubicBezTo>
                  <a:pt x="2293712" y="1614091"/>
                  <a:pt x="2254299" y="1622533"/>
                  <a:pt x="2221924" y="1646452"/>
                </a:cubicBezTo>
                <a:cubicBezTo>
                  <a:pt x="2157173" y="1697105"/>
                  <a:pt x="2143097" y="1789967"/>
                  <a:pt x="2190956" y="1854690"/>
                </a:cubicBezTo>
                <a:lnTo>
                  <a:pt x="2804675" y="2687639"/>
                </a:lnTo>
                <a:cubicBezTo>
                  <a:pt x="2190956" y="3520589"/>
                  <a:pt x="2190956" y="3520589"/>
                  <a:pt x="2190956" y="3520589"/>
                </a:cubicBezTo>
                <a:cubicBezTo>
                  <a:pt x="2143097" y="3585311"/>
                  <a:pt x="2157173" y="3678174"/>
                  <a:pt x="2221924" y="3726012"/>
                </a:cubicBezTo>
                <a:cubicBezTo>
                  <a:pt x="2286674" y="3776664"/>
                  <a:pt x="2379576" y="3762594"/>
                  <a:pt x="2430250" y="3695058"/>
                </a:cubicBezTo>
                <a:cubicBezTo>
                  <a:pt x="3108720" y="2774874"/>
                  <a:pt x="3108720" y="2774874"/>
                  <a:pt x="3108720" y="2774874"/>
                </a:cubicBezTo>
                <a:cubicBezTo>
                  <a:pt x="3128427" y="2749548"/>
                  <a:pt x="3136872" y="2718593"/>
                  <a:pt x="3136872" y="2687639"/>
                </a:cubicBezTo>
                <a:cubicBezTo>
                  <a:pt x="3136872" y="2656685"/>
                  <a:pt x="3128427" y="2625731"/>
                  <a:pt x="3108720" y="2597591"/>
                </a:cubicBezTo>
                <a:cubicBezTo>
                  <a:pt x="2430250" y="1677407"/>
                  <a:pt x="2430250" y="1677407"/>
                  <a:pt x="2430250" y="1677407"/>
                </a:cubicBezTo>
                <a:cubicBezTo>
                  <a:pt x="2404913" y="1645045"/>
                  <a:pt x="2369019" y="1625347"/>
                  <a:pt x="2331366" y="1619719"/>
                </a:cubicBezTo>
                <a:close/>
                <a:moveTo>
                  <a:pt x="6694388" y="0"/>
                </a:moveTo>
                <a:cubicBezTo>
                  <a:pt x="6694387" y="2122955"/>
                  <a:pt x="6694386" y="4245911"/>
                  <a:pt x="6694385" y="6368866"/>
                </a:cubicBezTo>
                <a:lnTo>
                  <a:pt x="5528022" y="6368840"/>
                </a:lnTo>
                <a:lnTo>
                  <a:pt x="5397749" y="6269780"/>
                </a:lnTo>
                <a:cubicBezTo>
                  <a:pt x="5389607" y="6264276"/>
                  <a:pt x="5381465" y="6264276"/>
                  <a:pt x="5373323" y="6264276"/>
                </a:cubicBezTo>
                <a:cubicBezTo>
                  <a:pt x="5365181" y="6264276"/>
                  <a:pt x="5359753" y="6264276"/>
                  <a:pt x="5351611" y="6269780"/>
                </a:cubicBezTo>
                <a:lnTo>
                  <a:pt x="5218624" y="6368840"/>
                </a:lnTo>
                <a:lnTo>
                  <a:pt x="0" y="6368840"/>
                </a:lnTo>
                <a:lnTo>
                  <a:pt x="2722538" y="2687639"/>
                </a:lnTo>
                <a:lnTo>
                  <a:pt x="738164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47666" y="525089"/>
            <a:ext cx="3631202" cy="7946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6B3DE84F-A6FF-4CA3-814D-EA807E4FA69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EEBBE77-88B6-4F5C-932F-300CBEC65969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4799033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accent4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4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94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Dlouhý blok 2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rázku 8">
            <a:extLst>
              <a:ext uri="{FF2B5EF4-FFF2-40B4-BE49-F238E27FC236}">
                <a16:creationId xmlns:a16="http://schemas.microsoft.com/office/drawing/2014/main" id="{ABC896DF-63E1-4DE1-97D7-AAA396C353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4604218" y="-1"/>
            <a:ext cx="6093826" cy="7021969"/>
          </a:xfrm>
          <a:custGeom>
            <a:avLst/>
            <a:gdLst>
              <a:gd name="connsiteX0" fmla="*/ 2331369 w 5210873"/>
              <a:gd name="connsiteY0" fmla="*/ 1619719 h 6368865"/>
              <a:gd name="connsiteX1" fmla="*/ 2221927 w 5210873"/>
              <a:gd name="connsiteY1" fmla="*/ 1646452 h 6368865"/>
              <a:gd name="connsiteX2" fmla="*/ 2190959 w 5210873"/>
              <a:gd name="connsiteY2" fmla="*/ 1854690 h 6368865"/>
              <a:gd name="connsiteX3" fmla="*/ 2804678 w 5210873"/>
              <a:gd name="connsiteY3" fmla="*/ 2687639 h 6368865"/>
              <a:gd name="connsiteX4" fmla="*/ 2190959 w 5210873"/>
              <a:gd name="connsiteY4" fmla="*/ 3520589 h 6368865"/>
              <a:gd name="connsiteX5" fmla="*/ 2221927 w 5210873"/>
              <a:gd name="connsiteY5" fmla="*/ 3726012 h 6368865"/>
              <a:gd name="connsiteX6" fmla="*/ 2430253 w 5210873"/>
              <a:gd name="connsiteY6" fmla="*/ 3695058 h 6368865"/>
              <a:gd name="connsiteX7" fmla="*/ 3108723 w 5210873"/>
              <a:gd name="connsiteY7" fmla="*/ 2774874 h 6368865"/>
              <a:gd name="connsiteX8" fmla="*/ 3136875 w 5210873"/>
              <a:gd name="connsiteY8" fmla="*/ 2687639 h 6368865"/>
              <a:gd name="connsiteX9" fmla="*/ 3108723 w 5210873"/>
              <a:gd name="connsiteY9" fmla="*/ 2597591 h 6368865"/>
              <a:gd name="connsiteX10" fmla="*/ 2430253 w 5210873"/>
              <a:gd name="connsiteY10" fmla="*/ 1677407 h 6368865"/>
              <a:gd name="connsiteX11" fmla="*/ 2331369 w 5210873"/>
              <a:gd name="connsiteY11" fmla="*/ 1619719 h 6368865"/>
              <a:gd name="connsiteX12" fmla="*/ 5210873 w 5210873"/>
              <a:gd name="connsiteY12" fmla="*/ 0 h 6368865"/>
              <a:gd name="connsiteX13" fmla="*/ 5208491 w 5210873"/>
              <a:gd name="connsiteY13" fmla="*/ 6368865 h 6368865"/>
              <a:gd name="connsiteX14" fmla="*/ 4042127 w 5210873"/>
              <a:gd name="connsiteY14" fmla="*/ 6368840 h 6368865"/>
              <a:gd name="connsiteX15" fmla="*/ 3911854 w 5210873"/>
              <a:gd name="connsiteY15" fmla="*/ 6269780 h 6368865"/>
              <a:gd name="connsiteX16" fmla="*/ 3887428 w 5210873"/>
              <a:gd name="connsiteY16" fmla="*/ 6264276 h 6368865"/>
              <a:gd name="connsiteX17" fmla="*/ 3865716 w 5210873"/>
              <a:gd name="connsiteY17" fmla="*/ 6269780 h 6368865"/>
              <a:gd name="connsiteX18" fmla="*/ 3732729 w 5210873"/>
              <a:gd name="connsiteY18" fmla="*/ 6368840 h 6368865"/>
              <a:gd name="connsiteX19" fmla="*/ 0 w 5210873"/>
              <a:gd name="connsiteY19" fmla="*/ 6368840 h 6368865"/>
              <a:gd name="connsiteX20" fmla="*/ 2722538 w 5210873"/>
              <a:gd name="connsiteY20" fmla="*/ 2687639 h 6368865"/>
              <a:gd name="connsiteX21" fmla="*/ 738164 w 5210873"/>
              <a:gd name="connsiteY21" fmla="*/ 1 h 636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10873" h="6368865">
                <a:moveTo>
                  <a:pt x="2331369" y="1619719"/>
                </a:moveTo>
                <a:cubicBezTo>
                  <a:pt x="2293715" y="1614091"/>
                  <a:pt x="2254302" y="1622533"/>
                  <a:pt x="2221927" y="1646452"/>
                </a:cubicBezTo>
                <a:cubicBezTo>
                  <a:pt x="2157176" y="1697105"/>
                  <a:pt x="2143100" y="1789967"/>
                  <a:pt x="2190959" y="1854690"/>
                </a:cubicBezTo>
                <a:lnTo>
                  <a:pt x="2804678" y="2687639"/>
                </a:lnTo>
                <a:cubicBezTo>
                  <a:pt x="2190959" y="3520589"/>
                  <a:pt x="2190959" y="3520589"/>
                  <a:pt x="2190959" y="3520589"/>
                </a:cubicBezTo>
                <a:cubicBezTo>
                  <a:pt x="2143100" y="3585311"/>
                  <a:pt x="2157176" y="3678174"/>
                  <a:pt x="2221927" y="3726012"/>
                </a:cubicBezTo>
                <a:cubicBezTo>
                  <a:pt x="2286677" y="3776664"/>
                  <a:pt x="2379579" y="3762594"/>
                  <a:pt x="2430253" y="3695058"/>
                </a:cubicBezTo>
                <a:cubicBezTo>
                  <a:pt x="3108723" y="2774874"/>
                  <a:pt x="3108723" y="2774874"/>
                  <a:pt x="3108723" y="2774874"/>
                </a:cubicBezTo>
                <a:cubicBezTo>
                  <a:pt x="3128430" y="2749548"/>
                  <a:pt x="3136875" y="2718594"/>
                  <a:pt x="3136875" y="2687639"/>
                </a:cubicBezTo>
                <a:cubicBezTo>
                  <a:pt x="3136875" y="2656685"/>
                  <a:pt x="3128430" y="2625731"/>
                  <a:pt x="3108723" y="2597591"/>
                </a:cubicBezTo>
                <a:cubicBezTo>
                  <a:pt x="2430253" y="1677407"/>
                  <a:pt x="2430253" y="1677407"/>
                  <a:pt x="2430253" y="1677407"/>
                </a:cubicBezTo>
                <a:cubicBezTo>
                  <a:pt x="2404916" y="1645045"/>
                  <a:pt x="2369022" y="1625347"/>
                  <a:pt x="2331369" y="1619719"/>
                </a:cubicBezTo>
                <a:close/>
                <a:moveTo>
                  <a:pt x="5210873" y="0"/>
                </a:moveTo>
                <a:cubicBezTo>
                  <a:pt x="5210872" y="2123749"/>
                  <a:pt x="5208492" y="4245116"/>
                  <a:pt x="5208491" y="6368865"/>
                </a:cubicBezTo>
                <a:lnTo>
                  <a:pt x="4042127" y="6368840"/>
                </a:lnTo>
                <a:lnTo>
                  <a:pt x="3911854" y="6269780"/>
                </a:lnTo>
                <a:cubicBezTo>
                  <a:pt x="3903712" y="6264276"/>
                  <a:pt x="3895570" y="6264276"/>
                  <a:pt x="3887428" y="6264276"/>
                </a:cubicBezTo>
                <a:cubicBezTo>
                  <a:pt x="3879286" y="6264276"/>
                  <a:pt x="3873858" y="6264276"/>
                  <a:pt x="3865716" y="6269780"/>
                </a:cubicBezTo>
                <a:lnTo>
                  <a:pt x="3732729" y="6368840"/>
                </a:lnTo>
                <a:lnTo>
                  <a:pt x="0" y="6368840"/>
                </a:lnTo>
                <a:lnTo>
                  <a:pt x="2722538" y="2687639"/>
                </a:lnTo>
                <a:lnTo>
                  <a:pt x="738164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47666" y="525089"/>
            <a:ext cx="5369349" cy="7946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B87FFFBC-48DA-4F20-A938-3E4F44F2F53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1EEA030-020F-4246-AE8D-632C6223A7FF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6602653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accent4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416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94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, podtitulek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70BA05B-DF94-4D12-81D1-56B52755A6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7" y="1519255"/>
            <a:ext cx="9598069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 kern="1200" spc="0" baseline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41DBE83-B51F-496C-8A78-881714E5D0D4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547668" y="2310385"/>
            <a:ext cx="9598067" cy="45262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accent4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3180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853B38-42F2-4B3C-823E-C8999C9DBBC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9598068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99525" indent="-199525">
              <a:spcBef>
                <a:spcPts val="441"/>
              </a:spcBef>
              <a:buClr>
                <a:schemeClr val="tx1"/>
              </a:buClr>
              <a:buFont typeface="VAG Rounded CE Light" pitchFamily="50" charset="-18"/>
              <a:buChar char="›"/>
              <a:defRPr lang="cs-CZ" dirty="0"/>
            </a:lvl1pPr>
            <a:lvl2pPr marL="199525" indent="199525">
              <a:spcBef>
                <a:spcPts val="441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lang="cs-CZ" dirty="0"/>
            </a:lvl2pPr>
            <a:lvl3pPr marL="598575" indent="-199525">
              <a:spcBef>
                <a:spcPts val="441"/>
              </a:spcBef>
              <a:buClr>
                <a:schemeClr val="accent1"/>
              </a:buClr>
              <a:buFont typeface="VAG Rounded CE Light" pitchFamily="50" charset="-18"/>
              <a:buChar char="›"/>
              <a:defRPr lang="cs-CZ" dirty="0"/>
            </a:lvl3pPr>
            <a:lvl4pPr marL="787598" indent="-189024">
              <a:spcBef>
                <a:spcPts val="441"/>
              </a:spcBef>
              <a:buClr>
                <a:schemeClr val="accent2"/>
              </a:buClr>
              <a:defRPr lang="cs-CZ" dirty="0"/>
            </a:lvl4pPr>
            <a:lvl5pPr marL="987123" indent="-199525">
              <a:spcBef>
                <a:spcPts val="441"/>
              </a:spcBef>
              <a:buClr>
                <a:schemeClr val="accent3"/>
              </a:buClr>
              <a:defRPr lang="en-US" dirty="0"/>
            </a:lvl5pPr>
            <a:lvl6pPr>
              <a:defRPr/>
            </a:lvl6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3099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čísl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853B38-42F2-4B3C-823E-C8999C9DBBC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9598068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99525" indent="-199525">
              <a:spcBef>
                <a:spcPts val="441"/>
              </a:spcBef>
              <a:buClr>
                <a:schemeClr val="tx1"/>
              </a:buClr>
              <a:buSzPct val="100000"/>
              <a:buFont typeface="+mj-lt"/>
              <a:buAutoNum type="arabicPeriod"/>
              <a:defRPr/>
            </a:lvl1pPr>
            <a:lvl2pPr marL="397300" indent="-197775">
              <a:spcBef>
                <a:spcPts val="441"/>
              </a:spcBef>
              <a:buClr>
                <a:srgbClr val="005FAA"/>
              </a:buClr>
              <a:buSzPct val="100000"/>
              <a:buFont typeface="+mj-lt"/>
              <a:buAutoNum type="arabicPeriod"/>
              <a:defRPr/>
            </a:lvl2pPr>
            <a:lvl3pPr marL="589824" indent="-190774">
              <a:spcBef>
                <a:spcPts val="441"/>
              </a:spcBef>
              <a:buClr>
                <a:schemeClr val="accent1"/>
              </a:buClr>
              <a:buSzPct val="100000"/>
              <a:buFont typeface="+mj-lt"/>
              <a:buAutoNum type="arabicPeriod"/>
              <a:defRPr/>
            </a:lvl3pPr>
            <a:lvl4pPr marL="789349" indent="-190774">
              <a:spcBef>
                <a:spcPts val="441"/>
              </a:spcBef>
              <a:buClr>
                <a:schemeClr val="accent2"/>
              </a:buClr>
              <a:buSzPct val="100000"/>
              <a:buFont typeface="+mj-lt"/>
              <a:buAutoNum type="arabicPeriod"/>
              <a:defRPr/>
            </a:lvl4pPr>
            <a:lvl5pPr marL="988874" indent="-201276">
              <a:spcBef>
                <a:spcPts val="441"/>
              </a:spcBef>
              <a:buClr>
                <a:schemeClr val="accent3"/>
              </a:buClr>
              <a:buSzPct val="100000"/>
              <a:buFont typeface="+mj-lt"/>
              <a:buAutoNum type="arabicPeriod"/>
              <a:defRPr/>
            </a:lvl5pPr>
            <a:lvl6pPr marL="1190149" indent="-203025">
              <a:buSzPct val="100000"/>
              <a:buFont typeface="+mj-lt"/>
              <a:buAutoNum type="arabicPeriod"/>
              <a:defRPr/>
            </a:lvl6pPr>
            <a:lvl7pPr marL="1384424" indent="-194275">
              <a:buSzPct val="100000"/>
              <a:buFont typeface="+mj-lt"/>
              <a:buAutoNum type="arabicPeriod"/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8677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2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B15A619-1544-4F5E-B2B5-39880EAE3556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8" y="1517504"/>
            <a:ext cx="4589250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986C384-DD19-456F-B06C-EE65DC5F0AB8}"/>
              </a:ext>
            </a:extLst>
          </p:cNvPr>
          <p:cNvSpPr>
            <a:spLocks noGrp="1"/>
          </p:cNvSpPr>
          <p:nvPr>
            <p:ph idx="13"/>
          </p:nvPr>
        </p:nvSpPr>
        <p:spPr bwMode="gray">
          <a:xfrm>
            <a:off x="5556484" y="1517504"/>
            <a:ext cx="4589250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2x podtitulek s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315F09E-6683-42D9-8288-472B5D21191B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47668" y="2308634"/>
            <a:ext cx="4589250" cy="4528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F288D85-DB54-44B3-9583-090E9272A2E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6" y="1519255"/>
            <a:ext cx="4589250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F329ACE-C189-4196-B8FE-4CAD8C1972F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556486" y="1517504"/>
            <a:ext cx="4589250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1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31B8F33-D1DA-4460-998B-698161537954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5556486" y="2308634"/>
            <a:ext cx="4589250" cy="4528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279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, levý podtitulek a 2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88780A6-945B-4DCB-B419-C3ADA896297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6" y="1519255"/>
            <a:ext cx="4589250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92E2127-509E-4416-92F3-6081D01291E5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47668" y="2308634"/>
            <a:ext cx="4589250" cy="4528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C692D33-6071-4CC1-88D6-219223B25E1C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5556484" y="1519255"/>
            <a:ext cx="4589250" cy="53173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9526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, pravý podtitulek a 2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E8182DE-40F9-4347-89A0-94395ED4178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556486" y="1517504"/>
            <a:ext cx="4589250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1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6D43D2-5E69-415B-8F4D-31D824E7EBB2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37492" y="1517504"/>
            <a:ext cx="4589250" cy="5319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5E0DCAC-399A-480B-937D-E386DE981F45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5556486" y="2308634"/>
            <a:ext cx="4589250" cy="4528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7940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3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1D1655B-5092-4B45-8105-7F0CCB9D0BEA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47668" y="1517504"/>
            <a:ext cx="3029797" cy="5319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4F26F8B-1912-4046-B9F4-0CD6BD9C57A5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3831802" y="1517504"/>
            <a:ext cx="3029797" cy="5319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6967995-D281-49B8-9551-2A11250390AD}"/>
              </a:ext>
            </a:extLst>
          </p:cNvPr>
          <p:cNvSpPr>
            <a:spLocks noGrp="1"/>
          </p:cNvSpPr>
          <p:nvPr>
            <p:ph idx="18"/>
          </p:nvPr>
        </p:nvSpPr>
        <p:spPr bwMode="gray">
          <a:xfrm>
            <a:off x="7115938" y="1517504"/>
            <a:ext cx="3029797" cy="5319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7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3x podtitulek s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AFBF469-BA26-426A-8037-17E10AC6F80C}"/>
              </a:ext>
            </a:extLst>
          </p:cNvPr>
          <p:cNvSpPr>
            <a:spLocks noGrp="1"/>
          </p:cNvSpPr>
          <p:nvPr>
            <p:ph idx="20"/>
          </p:nvPr>
        </p:nvSpPr>
        <p:spPr bwMode="gray">
          <a:xfrm>
            <a:off x="7115938" y="2310386"/>
            <a:ext cx="3029797" cy="4526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E8AE3AF-382B-4F6D-B37D-BC1230D7C53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7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76F41CC-99B2-409C-800D-483EBB5A707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831801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11E7BD9-20F8-4AFF-AA36-A5F746CF142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7115940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281D711-A7AF-498B-9151-F63F28DF4287}"/>
              </a:ext>
            </a:extLst>
          </p:cNvPr>
          <p:cNvSpPr>
            <a:spLocks noGrp="1"/>
          </p:cNvSpPr>
          <p:nvPr>
            <p:ph idx="18"/>
          </p:nvPr>
        </p:nvSpPr>
        <p:spPr bwMode="gray">
          <a:xfrm>
            <a:off x="547668" y="2310386"/>
            <a:ext cx="3029797" cy="4526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6B88E6B-A03E-4078-A038-397348C21DDB}"/>
              </a:ext>
            </a:extLst>
          </p:cNvPr>
          <p:cNvSpPr>
            <a:spLocks noGrp="1"/>
          </p:cNvSpPr>
          <p:nvPr>
            <p:ph idx="19"/>
          </p:nvPr>
        </p:nvSpPr>
        <p:spPr bwMode="gray">
          <a:xfrm>
            <a:off x="3831802" y="2310386"/>
            <a:ext cx="3029797" cy="4526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377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4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44CA779-445F-4508-8E61-824F2E34A920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47669" y="1517505"/>
            <a:ext cx="4589248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2C9CB3E-4588-4CB0-960A-0ACDFB1D8683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547669" y="4295217"/>
            <a:ext cx="4589248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797607F-99B1-4DB8-80E0-B8B556DBC796}"/>
              </a:ext>
            </a:extLst>
          </p:cNvPr>
          <p:cNvSpPr>
            <a:spLocks noGrp="1"/>
          </p:cNvSpPr>
          <p:nvPr>
            <p:ph idx="18"/>
          </p:nvPr>
        </p:nvSpPr>
        <p:spPr bwMode="gray">
          <a:xfrm>
            <a:off x="5556483" y="1517505"/>
            <a:ext cx="4589248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AD464C2-86DC-40E2-A29E-41442FC67050}"/>
              </a:ext>
            </a:extLst>
          </p:cNvPr>
          <p:cNvSpPr>
            <a:spLocks noGrp="1"/>
          </p:cNvSpPr>
          <p:nvPr>
            <p:ph idx="19"/>
          </p:nvPr>
        </p:nvSpPr>
        <p:spPr bwMode="gray">
          <a:xfrm>
            <a:off x="5556483" y="4295217"/>
            <a:ext cx="4589248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205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55">
          <p15:clr>
            <a:srgbClr val="A4A3A4"/>
          </p15:clr>
        </p15:guide>
        <p15:guide id="3" orient="horz" pos="2319">
          <p15:clr>
            <a:srgbClr val="A4A3A4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4x podtitulek s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ED889B1-4065-4D98-BEC8-F71B73C91600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547668" y="1932323"/>
            <a:ext cx="4589250" cy="212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1"/>
            <a:r>
              <a:rPr lang="cs-CZ" dirty="0"/>
              <a:t>Druhá úroveň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CE1A11-2227-48FD-BE79-669B9F2F707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6" y="1517504"/>
            <a:ext cx="4589250" cy="30980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9D1C8AD-83B0-4444-B141-479595BEB6F0}"/>
              </a:ext>
            </a:extLst>
          </p:cNvPr>
          <p:cNvSpPr>
            <a:spLocks noGrp="1"/>
          </p:cNvSpPr>
          <p:nvPr>
            <p:ph idx="14" hasCustomPrompt="1"/>
          </p:nvPr>
        </p:nvSpPr>
        <p:spPr bwMode="gray">
          <a:xfrm>
            <a:off x="5556487" y="1932323"/>
            <a:ext cx="4589250" cy="212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1"/>
            <a:r>
              <a:rPr lang="cs-CZ" dirty="0"/>
              <a:t>Druhá úroveň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9CAB42F-1E42-446E-9CFB-B36717C2FAD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556486" y="1517504"/>
            <a:ext cx="4589250" cy="30980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83EDAD3-8CAF-4FDF-B304-FE6D3D7AE219}"/>
              </a:ext>
            </a:extLst>
          </p:cNvPr>
          <p:cNvSpPr>
            <a:spLocks noGrp="1"/>
          </p:cNvSpPr>
          <p:nvPr>
            <p:ph idx="16" hasCustomPrompt="1"/>
          </p:nvPr>
        </p:nvSpPr>
        <p:spPr bwMode="gray">
          <a:xfrm>
            <a:off x="547668" y="4711786"/>
            <a:ext cx="4589250" cy="212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1"/>
            <a:r>
              <a:rPr lang="cs-CZ" dirty="0"/>
              <a:t>Druhá úroveň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D6808BC-A054-4333-908B-882CE2A4693F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47666" y="4296967"/>
            <a:ext cx="4589250" cy="30980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F26F108-F065-4108-95B0-062A1954B3CE}"/>
              </a:ext>
            </a:extLst>
          </p:cNvPr>
          <p:cNvSpPr>
            <a:spLocks noGrp="1"/>
          </p:cNvSpPr>
          <p:nvPr>
            <p:ph idx="18" hasCustomPrompt="1"/>
          </p:nvPr>
        </p:nvSpPr>
        <p:spPr bwMode="gray">
          <a:xfrm>
            <a:off x="5556487" y="4711786"/>
            <a:ext cx="4589250" cy="212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1"/>
            <a:r>
              <a:rPr lang="cs-CZ" dirty="0"/>
              <a:t>Druhá úroveň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FB66A3-595F-43BC-B5CB-558605AF3B8C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556486" y="4296967"/>
            <a:ext cx="4589250" cy="30980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166141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55">
          <p15:clr>
            <a:srgbClr val="A4A3A4"/>
          </p15:clr>
        </p15:guide>
        <p15:guide id="3" orient="horz" pos="2319">
          <p15:clr>
            <a:srgbClr val="A4A3A4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6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853B38-42F2-4B3C-823E-C8999C9DBBC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6" y="1517504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9E90302-AEFD-4F02-904A-3002CC224919}"/>
              </a:ext>
            </a:extLst>
          </p:cNvPr>
          <p:cNvSpPr>
            <a:spLocks noGrp="1"/>
          </p:cNvSpPr>
          <p:nvPr>
            <p:ph idx="13"/>
          </p:nvPr>
        </p:nvSpPr>
        <p:spPr bwMode="gray">
          <a:xfrm>
            <a:off x="3831804" y="1517504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A3A65B5-DB45-40C6-AFE7-6492137EC636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7115939" y="1517504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C209E02-AA37-44D9-B503-33ABA9906633}"/>
              </a:ext>
            </a:extLst>
          </p:cNvPr>
          <p:cNvSpPr>
            <a:spLocks noGrp="1"/>
          </p:cNvSpPr>
          <p:nvPr>
            <p:ph idx="15"/>
          </p:nvPr>
        </p:nvSpPr>
        <p:spPr bwMode="gray">
          <a:xfrm>
            <a:off x="547666" y="4296968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FAAF047-9413-472D-98C0-80F07EAFE0A1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3831804" y="4296968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1BAB6CF-D6BC-4F98-B2AF-56FA42A700D4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7115939" y="4296968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579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55">
          <p15:clr>
            <a:srgbClr val="A4A3A4"/>
          </p15:clr>
        </p15:guide>
        <p15:guide id="3" orient="horz" pos="2319">
          <p15:clr>
            <a:srgbClr val="A4A3A4"/>
          </p15:clr>
        </p15:guide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3x obsah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BA1FA3D-E3BD-4745-B7B2-4162EE19F944}"/>
              </a:ext>
            </a:extLst>
          </p:cNvPr>
          <p:cNvSpPr>
            <a:spLocks noGrp="1"/>
          </p:cNvSpPr>
          <p:nvPr>
            <p:ph idx="15"/>
          </p:nvPr>
        </p:nvSpPr>
        <p:spPr bwMode="gray">
          <a:xfrm>
            <a:off x="547663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F12CA12-93CB-40E2-A597-AEA29521A4D6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3833660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CE689E6-93F3-4ED3-8469-E0F64198874D}"/>
              </a:ext>
            </a:extLst>
          </p:cNvPr>
          <p:cNvSpPr>
            <a:spLocks noGrp="1"/>
          </p:cNvSpPr>
          <p:nvPr>
            <p:ph idx="19"/>
          </p:nvPr>
        </p:nvSpPr>
        <p:spPr bwMode="gray">
          <a:xfrm>
            <a:off x="7115937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AA11353-0FA9-47DB-9807-26B7505BC091}"/>
              </a:ext>
            </a:extLst>
          </p:cNvPr>
          <p:cNvSpPr>
            <a:spLocks noGrp="1"/>
          </p:cNvSpPr>
          <p:nvPr>
            <p:ph idx="20"/>
          </p:nvPr>
        </p:nvSpPr>
        <p:spPr bwMode="gray">
          <a:xfrm>
            <a:off x="7115938" y="1519254"/>
            <a:ext cx="3029797" cy="3413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2097D70-F4D2-4F67-9792-ABE1C9EC4D2B}"/>
              </a:ext>
            </a:extLst>
          </p:cNvPr>
          <p:cNvSpPr>
            <a:spLocks noGrp="1"/>
          </p:cNvSpPr>
          <p:nvPr>
            <p:ph idx="18"/>
          </p:nvPr>
        </p:nvSpPr>
        <p:spPr bwMode="gray">
          <a:xfrm>
            <a:off x="547668" y="1519254"/>
            <a:ext cx="3029797" cy="3413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F6A1F7E-D0F2-46E2-8DD6-C45B3D5BE65F}"/>
              </a:ext>
            </a:extLst>
          </p:cNvPr>
          <p:cNvSpPr>
            <a:spLocks noGrp="1"/>
          </p:cNvSpPr>
          <p:nvPr>
            <p:ph idx="21"/>
          </p:nvPr>
        </p:nvSpPr>
        <p:spPr bwMode="gray">
          <a:xfrm>
            <a:off x="3831802" y="1519254"/>
            <a:ext cx="3029797" cy="3413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09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954">
          <p15:clr>
            <a:srgbClr val="A4A3A4"/>
          </p15:clr>
        </p15:guide>
        <p15:guide id="3" orient="horz" pos="2818">
          <p15:clr>
            <a:srgbClr val="A4A3A4"/>
          </p15:clr>
        </p15:guide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3x podtitulek, obsah 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BA1FA3D-E3BD-4745-B7B2-4162EE19F944}"/>
              </a:ext>
            </a:extLst>
          </p:cNvPr>
          <p:cNvSpPr>
            <a:spLocks noGrp="1"/>
          </p:cNvSpPr>
          <p:nvPr>
            <p:ph idx="15"/>
          </p:nvPr>
        </p:nvSpPr>
        <p:spPr bwMode="gray">
          <a:xfrm>
            <a:off x="547663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D7432A9-5789-423E-8DD2-3E1CD50A6311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8" y="2310386"/>
            <a:ext cx="3029795" cy="2621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50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329694-C2EC-4913-BBD6-77B12512866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7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DDCCCF3-B49D-4198-9C23-4DDBB702401C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3833660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932EE9-F46C-4F82-874F-D7C3B4DE7F7E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3833664" y="2310386"/>
            <a:ext cx="3029795" cy="2621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50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23FF712-47A6-4B06-A0BD-B820A64995A9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833663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8DA1FF9-F10F-4BC7-926F-6F88C2BAF0A2}"/>
              </a:ext>
            </a:extLst>
          </p:cNvPr>
          <p:cNvSpPr>
            <a:spLocks noGrp="1"/>
          </p:cNvSpPr>
          <p:nvPr>
            <p:ph idx="19"/>
          </p:nvPr>
        </p:nvSpPr>
        <p:spPr bwMode="gray">
          <a:xfrm>
            <a:off x="7115940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1F36BAE-11CD-45C3-82B1-EAE747AA8BCE}"/>
              </a:ext>
            </a:extLst>
          </p:cNvPr>
          <p:cNvSpPr>
            <a:spLocks noGrp="1"/>
          </p:cNvSpPr>
          <p:nvPr>
            <p:ph idx="20"/>
          </p:nvPr>
        </p:nvSpPr>
        <p:spPr bwMode="gray">
          <a:xfrm>
            <a:off x="7115945" y="2310386"/>
            <a:ext cx="3029795" cy="2621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50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AB6F28E-D959-4229-AEA5-2CEE24C305B7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115944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88761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954">
          <p15:clr>
            <a:srgbClr val="A4A3A4"/>
          </p15:clr>
        </p15:guide>
        <p15:guide id="3" orient="horz" pos="2818">
          <p15:clr>
            <a:srgbClr val="A4A3A4"/>
          </p15:clr>
        </p15:guide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Poděkování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Obrázek 98">
            <a:extLst>
              <a:ext uri="{FF2B5EF4-FFF2-40B4-BE49-F238E27FC236}">
                <a16:creationId xmlns:a16="http://schemas.microsoft.com/office/drawing/2014/main" id="{F3233508-F3D7-46C7-B139-E9068B569C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/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  <p:grpSp>
        <p:nvGrpSpPr>
          <p:cNvPr id="78" name="Skupina 77">
            <a:extLst>
              <a:ext uri="{FF2B5EF4-FFF2-40B4-BE49-F238E27FC236}">
                <a16:creationId xmlns:a16="http://schemas.microsoft.com/office/drawing/2014/main" id="{FD10A921-DEBD-4451-8FF9-9C6421046C5E}"/>
              </a:ext>
            </a:extLst>
          </p:cNvPr>
          <p:cNvGrpSpPr/>
          <p:nvPr userDrawn="1"/>
        </p:nvGrpSpPr>
        <p:grpSpPr>
          <a:xfrm>
            <a:off x="5562045" y="3149472"/>
            <a:ext cx="3656701" cy="348144"/>
            <a:chOff x="5495732" y="4538033"/>
            <a:chExt cx="3772864" cy="380999"/>
          </a:xfrm>
        </p:grpSpPr>
        <p:sp>
          <p:nvSpPr>
            <p:cNvPr id="51" name="Text Placeholder 2">
              <a:extLst>
                <a:ext uri="{FF2B5EF4-FFF2-40B4-BE49-F238E27FC236}">
                  <a16:creationId xmlns:a16="http://schemas.microsoft.com/office/drawing/2014/main" id="{BAA0FAEC-BDC4-4675-BB4B-5BF5CB8F6618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6085847" y="4674617"/>
              <a:ext cx="3182749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linkedin.com/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company</a:t>
              </a:r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</a:t>
              </a:r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-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energy</a:t>
              </a:r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-entity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8302623-EDEA-40CB-87ED-A94C82A8785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95732" y="4538033"/>
              <a:ext cx="377825" cy="380999"/>
            </a:xfrm>
            <a:custGeom>
              <a:avLst/>
              <a:gdLst>
                <a:gd name="T0" fmla="*/ 193 w 385"/>
                <a:gd name="T1" fmla="*/ 0 h 385"/>
                <a:gd name="T2" fmla="*/ 0 w 385"/>
                <a:gd name="T3" fmla="*/ 193 h 385"/>
                <a:gd name="T4" fmla="*/ 193 w 385"/>
                <a:gd name="T5" fmla="*/ 385 h 385"/>
                <a:gd name="T6" fmla="*/ 385 w 385"/>
                <a:gd name="T7" fmla="*/ 193 h 385"/>
                <a:gd name="T8" fmla="*/ 193 w 385"/>
                <a:gd name="T9" fmla="*/ 0 h 385"/>
                <a:gd name="T10" fmla="*/ 154 w 385"/>
                <a:gd name="T11" fmla="*/ 277 h 385"/>
                <a:gd name="T12" fmla="*/ 117 w 385"/>
                <a:gd name="T13" fmla="*/ 277 h 385"/>
                <a:gd name="T14" fmla="*/ 117 w 385"/>
                <a:gd name="T15" fmla="*/ 157 h 385"/>
                <a:gd name="T16" fmla="*/ 154 w 385"/>
                <a:gd name="T17" fmla="*/ 157 h 385"/>
                <a:gd name="T18" fmla="*/ 154 w 385"/>
                <a:gd name="T19" fmla="*/ 277 h 385"/>
                <a:gd name="T20" fmla="*/ 135 w 385"/>
                <a:gd name="T21" fmla="*/ 140 h 385"/>
                <a:gd name="T22" fmla="*/ 113 w 385"/>
                <a:gd name="T23" fmla="*/ 118 h 385"/>
                <a:gd name="T24" fmla="*/ 135 w 385"/>
                <a:gd name="T25" fmla="*/ 97 h 385"/>
                <a:gd name="T26" fmla="*/ 157 w 385"/>
                <a:gd name="T27" fmla="*/ 118 h 385"/>
                <a:gd name="T28" fmla="*/ 135 w 385"/>
                <a:gd name="T29" fmla="*/ 140 h 385"/>
                <a:gd name="T30" fmla="*/ 295 w 385"/>
                <a:gd name="T31" fmla="*/ 277 h 385"/>
                <a:gd name="T32" fmla="*/ 257 w 385"/>
                <a:gd name="T33" fmla="*/ 277 h 385"/>
                <a:gd name="T34" fmla="*/ 257 w 385"/>
                <a:gd name="T35" fmla="*/ 210 h 385"/>
                <a:gd name="T36" fmla="*/ 240 w 385"/>
                <a:gd name="T37" fmla="*/ 187 h 385"/>
                <a:gd name="T38" fmla="*/ 215 w 385"/>
                <a:gd name="T39" fmla="*/ 211 h 385"/>
                <a:gd name="T40" fmla="*/ 215 w 385"/>
                <a:gd name="T41" fmla="*/ 213 h 385"/>
                <a:gd name="T42" fmla="*/ 215 w 385"/>
                <a:gd name="T43" fmla="*/ 277 h 385"/>
                <a:gd name="T44" fmla="*/ 178 w 385"/>
                <a:gd name="T45" fmla="*/ 277 h 385"/>
                <a:gd name="T46" fmla="*/ 178 w 385"/>
                <a:gd name="T47" fmla="*/ 157 h 385"/>
                <a:gd name="T48" fmla="*/ 214 w 385"/>
                <a:gd name="T49" fmla="*/ 157 h 385"/>
                <a:gd name="T50" fmla="*/ 214 w 385"/>
                <a:gd name="T51" fmla="*/ 173 h 385"/>
                <a:gd name="T52" fmla="*/ 231 w 385"/>
                <a:gd name="T53" fmla="*/ 159 h 385"/>
                <a:gd name="T54" fmla="*/ 294 w 385"/>
                <a:gd name="T55" fmla="*/ 199 h 385"/>
                <a:gd name="T56" fmla="*/ 295 w 385"/>
                <a:gd name="T57" fmla="*/ 277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5" h="385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5"/>
                    <a:pt x="193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6"/>
                    <a:pt x="299" y="0"/>
                    <a:pt x="193" y="0"/>
                  </a:cubicBezTo>
                  <a:close/>
                  <a:moveTo>
                    <a:pt x="154" y="277"/>
                  </a:moveTo>
                  <a:cubicBezTo>
                    <a:pt x="117" y="277"/>
                    <a:pt x="117" y="277"/>
                    <a:pt x="117" y="277"/>
                  </a:cubicBezTo>
                  <a:cubicBezTo>
                    <a:pt x="117" y="157"/>
                    <a:pt x="117" y="157"/>
                    <a:pt x="117" y="157"/>
                  </a:cubicBezTo>
                  <a:cubicBezTo>
                    <a:pt x="154" y="157"/>
                    <a:pt x="154" y="157"/>
                    <a:pt x="154" y="157"/>
                  </a:cubicBezTo>
                  <a:lnTo>
                    <a:pt x="154" y="277"/>
                  </a:lnTo>
                  <a:close/>
                  <a:moveTo>
                    <a:pt x="135" y="140"/>
                  </a:moveTo>
                  <a:cubicBezTo>
                    <a:pt x="123" y="140"/>
                    <a:pt x="113" y="131"/>
                    <a:pt x="113" y="118"/>
                  </a:cubicBezTo>
                  <a:cubicBezTo>
                    <a:pt x="113" y="106"/>
                    <a:pt x="123" y="97"/>
                    <a:pt x="135" y="97"/>
                  </a:cubicBezTo>
                  <a:cubicBezTo>
                    <a:pt x="147" y="97"/>
                    <a:pt x="157" y="106"/>
                    <a:pt x="157" y="118"/>
                  </a:cubicBezTo>
                  <a:cubicBezTo>
                    <a:pt x="157" y="131"/>
                    <a:pt x="147" y="140"/>
                    <a:pt x="135" y="140"/>
                  </a:cubicBezTo>
                  <a:close/>
                  <a:moveTo>
                    <a:pt x="295" y="277"/>
                  </a:moveTo>
                  <a:cubicBezTo>
                    <a:pt x="257" y="277"/>
                    <a:pt x="257" y="277"/>
                    <a:pt x="257" y="277"/>
                  </a:cubicBezTo>
                  <a:cubicBezTo>
                    <a:pt x="257" y="210"/>
                    <a:pt x="257" y="210"/>
                    <a:pt x="257" y="210"/>
                  </a:cubicBezTo>
                  <a:cubicBezTo>
                    <a:pt x="257" y="202"/>
                    <a:pt x="255" y="188"/>
                    <a:pt x="240" y="187"/>
                  </a:cubicBezTo>
                  <a:cubicBezTo>
                    <a:pt x="218" y="186"/>
                    <a:pt x="216" y="203"/>
                    <a:pt x="215" y="211"/>
                  </a:cubicBezTo>
                  <a:cubicBezTo>
                    <a:pt x="215" y="212"/>
                    <a:pt x="215" y="212"/>
                    <a:pt x="215" y="213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178" y="277"/>
                    <a:pt x="178" y="277"/>
                    <a:pt x="178" y="277"/>
                  </a:cubicBezTo>
                  <a:cubicBezTo>
                    <a:pt x="178" y="157"/>
                    <a:pt x="178" y="157"/>
                    <a:pt x="178" y="157"/>
                  </a:cubicBezTo>
                  <a:cubicBezTo>
                    <a:pt x="214" y="157"/>
                    <a:pt x="214" y="157"/>
                    <a:pt x="214" y="157"/>
                  </a:cubicBezTo>
                  <a:cubicBezTo>
                    <a:pt x="214" y="173"/>
                    <a:pt x="214" y="173"/>
                    <a:pt x="214" y="173"/>
                  </a:cubicBezTo>
                  <a:cubicBezTo>
                    <a:pt x="215" y="171"/>
                    <a:pt x="219" y="163"/>
                    <a:pt x="231" y="159"/>
                  </a:cubicBezTo>
                  <a:cubicBezTo>
                    <a:pt x="249" y="150"/>
                    <a:pt x="293" y="149"/>
                    <a:pt x="294" y="199"/>
                  </a:cubicBezTo>
                  <a:cubicBezTo>
                    <a:pt x="295" y="243"/>
                    <a:pt x="295" y="277"/>
                    <a:pt x="295" y="2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grpSp>
        <p:nvGrpSpPr>
          <p:cNvPr id="96" name="Skupina 95">
            <a:extLst>
              <a:ext uri="{FF2B5EF4-FFF2-40B4-BE49-F238E27FC236}">
                <a16:creationId xmlns:a16="http://schemas.microsoft.com/office/drawing/2014/main" id="{FCD97EB9-32EA-496A-9996-DECFE6CB9FD7}"/>
              </a:ext>
            </a:extLst>
          </p:cNvPr>
          <p:cNvGrpSpPr/>
          <p:nvPr userDrawn="1"/>
        </p:nvGrpSpPr>
        <p:grpSpPr>
          <a:xfrm>
            <a:off x="5572258" y="1664692"/>
            <a:ext cx="2902849" cy="348144"/>
            <a:chOff x="5504465" y="2733133"/>
            <a:chExt cx="2995064" cy="380999"/>
          </a:xfrm>
        </p:grpSpPr>
        <p:sp>
          <p:nvSpPr>
            <p:cNvPr id="48" name="Text Placeholder 2">
              <a:extLst>
                <a:ext uri="{FF2B5EF4-FFF2-40B4-BE49-F238E27FC236}">
                  <a16:creationId xmlns:a16="http://schemas.microsoft.com/office/drawing/2014/main" id="{BAE1DBEC-D993-4BE4-B8F4-012869484032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6085846" y="2853957"/>
              <a:ext cx="2413683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facebook.com/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BohemiaEnergy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7AB20F96-DF3D-4E5A-9D6B-74A7083DF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04465" y="2733133"/>
              <a:ext cx="379412" cy="380999"/>
            </a:xfrm>
            <a:custGeom>
              <a:avLst/>
              <a:gdLst>
                <a:gd name="T0" fmla="*/ 193 w 386"/>
                <a:gd name="T1" fmla="*/ 0 h 385"/>
                <a:gd name="T2" fmla="*/ 0 w 386"/>
                <a:gd name="T3" fmla="*/ 193 h 385"/>
                <a:gd name="T4" fmla="*/ 193 w 386"/>
                <a:gd name="T5" fmla="*/ 385 h 385"/>
                <a:gd name="T6" fmla="*/ 386 w 386"/>
                <a:gd name="T7" fmla="*/ 193 h 385"/>
                <a:gd name="T8" fmla="*/ 193 w 386"/>
                <a:gd name="T9" fmla="*/ 0 h 385"/>
                <a:gd name="T10" fmla="*/ 247 w 386"/>
                <a:gd name="T11" fmla="*/ 122 h 385"/>
                <a:gd name="T12" fmla="*/ 224 w 386"/>
                <a:gd name="T13" fmla="*/ 122 h 385"/>
                <a:gd name="T14" fmla="*/ 212 w 386"/>
                <a:gd name="T15" fmla="*/ 131 h 385"/>
                <a:gd name="T16" fmla="*/ 212 w 386"/>
                <a:gd name="T17" fmla="*/ 158 h 385"/>
                <a:gd name="T18" fmla="*/ 247 w 386"/>
                <a:gd name="T19" fmla="*/ 158 h 385"/>
                <a:gd name="T20" fmla="*/ 244 w 386"/>
                <a:gd name="T21" fmla="*/ 197 h 385"/>
                <a:gd name="T22" fmla="*/ 212 w 386"/>
                <a:gd name="T23" fmla="*/ 197 h 385"/>
                <a:gd name="T24" fmla="*/ 212 w 386"/>
                <a:gd name="T25" fmla="*/ 312 h 385"/>
                <a:gd name="T26" fmla="*/ 165 w 386"/>
                <a:gd name="T27" fmla="*/ 312 h 385"/>
                <a:gd name="T28" fmla="*/ 165 w 386"/>
                <a:gd name="T29" fmla="*/ 197 h 385"/>
                <a:gd name="T30" fmla="*/ 140 w 386"/>
                <a:gd name="T31" fmla="*/ 197 h 385"/>
                <a:gd name="T32" fmla="*/ 140 w 386"/>
                <a:gd name="T33" fmla="*/ 158 h 385"/>
                <a:gd name="T34" fmla="*/ 165 w 386"/>
                <a:gd name="T35" fmla="*/ 158 h 385"/>
                <a:gd name="T36" fmla="*/ 165 w 386"/>
                <a:gd name="T37" fmla="*/ 125 h 385"/>
                <a:gd name="T38" fmla="*/ 186 w 386"/>
                <a:gd name="T39" fmla="*/ 89 h 385"/>
                <a:gd name="T40" fmla="*/ 204 w 386"/>
                <a:gd name="T41" fmla="*/ 85 h 385"/>
                <a:gd name="T42" fmla="*/ 247 w 386"/>
                <a:gd name="T43" fmla="*/ 85 h 385"/>
                <a:gd name="T44" fmla="*/ 247 w 386"/>
                <a:gd name="T45" fmla="*/ 12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6" h="385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6" y="299"/>
                    <a:pt x="386" y="193"/>
                  </a:cubicBezTo>
                  <a:cubicBezTo>
                    <a:pt x="386" y="86"/>
                    <a:pt x="299" y="0"/>
                    <a:pt x="193" y="0"/>
                  </a:cubicBezTo>
                  <a:close/>
                  <a:moveTo>
                    <a:pt x="247" y="122"/>
                  </a:moveTo>
                  <a:cubicBezTo>
                    <a:pt x="247" y="122"/>
                    <a:pt x="236" y="122"/>
                    <a:pt x="224" y="122"/>
                  </a:cubicBezTo>
                  <a:cubicBezTo>
                    <a:pt x="213" y="122"/>
                    <a:pt x="212" y="131"/>
                    <a:pt x="212" y="131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47" y="158"/>
                    <a:pt x="247" y="158"/>
                    <a:pt x="247" y="158"/>
                  </a:cubicBezTo>
                  <a:cubicBezTo>
                    <a:pt x="244" y="197"/>
                    <a:pt x="244" y="197"/>
                    <a:pt x="244" y="197"/>
                  </a:cubicBezTo>
                  <a:cubicBezTo>
                    <a:pt x="212" y="197"/>
                    <a:pt x="212" y="197"/>
                    <a:pt x="212" y="197"/>
                  </a:cubicBezTo>
                  <a:cubicBezTo>
                    <a:pt x="212" y="312"/>
                    <a:pt x="212" y="312"/>
                    <a:pt x="212" y="312"/>
                  </a:cubicBezTo>
                  <a:cubicBezTo>
                    <a:pt x="165" y="312"/>
                    <a:pt x="165" y="312"/>
                    <a:pt x="165" y="312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0" y="158"/>
                    <a:pt x="140" y="158"/>
                    <a:pt x="140" y="158"/>
                  </a:cubicBezTo>
                  <a:cubicBezTo>
                    <a:pt x="165" y="158"/>
                    <a:pt x="165" y="158"/>
                    <a:pt x="165" y="158"/>
                  </a:cubicBezTo>
                  <a:cubicBezTo>
                    <a:pt x="165" y="158"/>
                    <a:pt x="165" y="151"/>
                    <a:pt x="165" y="125"/>
                  </a:cubicBezTo>
                  <a:cubicBezTo>
                    <a:pt x="165" y="109"/>
                    <a:pt x="176" y="94"/>
                    <a:pt x="186" y="89"/>
                  </a:cubicBezTo>
                  <a:cubicBezTo>
                    <a:pt x="191" y="86"/>
                    <a:pt x="198" y="85"/>
                    <a:pt x="204" y="85"/>
                  </a:cubicBezTo>
                  <a:cubicBezTo>
                    <a:pt x="247" y="85"/>
                    <a:pt x="247" y="85"/>
                    <a:pt x="247" y="85"/>
                  </a:cubicBezTo>
                  <a:lnTo>
                    <a:pt x="247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grpSp>
        <p:nvGrpSpPr>
          <p:cNvPr id="95" name="Skupina 94">
            <a:extLst>
              <a:ext uri="{FF2B5EF4-FFF2-40B4-BE49-F238E27FC236}">
                <a16:creationId xmlns:a16="http://schemas.microsoft.com/office/drawing/2014/main" id="{9DF0B8E7-13A7-474A-A74C-00885EB95B1E}"/>
              </a:ext>
            </a:extLst>
          </p:cNvPr>
          <p:cNvGrpSpPr/>
          <p:nvPr userDrawn="1"/>
        </p:nvGrpSpPr>
        <p:grpSpPr>
          <a:xfrm>
            <a:off x="5571329" y="2654170"/>
            <a:ext cx="3320332" cy="348144"/>
            <a:chOff x="5503670" y="3344578"/>
            <a:chExt cx="3425810" cy="380999"/>
          </a:xfrm>
        </p:grpSpPr>
        <p:sp>
          <p:nvSpPr>
            <p:cNvPr id="50" name="Text Placeholder 2">
              <a:extLst>
                <a:ext uri="{FF2B5EF4-FFF2-40B4-BE49-F238E27FC236}">
                  <a16:creationId xmlns:a16="http://schemas.microsoft.com/office/drawing/2014/main" id="{7D514D5C-8E8E-4FC1-BB77-D5B2448A0D8C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6085847" y="3463793"/>
              <a:ext cx="2843633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instagram.com/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bohemia_energy_official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E3F08294-8F67-41DD-8AEB-3B07528A80C8}"/>
                </a:ext>
              </a:extLst>
            </p:cNvPr>
            <p:cNvGrpSpPr/>
            <p:nvPr userDrawn="1"/>
          </p:nvGrpSpPr>
          <p:grpSpPr>
            <a:xfrm>
              <a:off x="5503670" y="3344578"/>
              <a:ext cx="377825" cy="380999"/>
              <a:chOff x="3810000" y="3803651"/>
              <a:chExt cx="377825" cy="380999"/>
            </a:xfrm>
          </p:grpSpPr>
          <p:sp>
            <p:nvSpPr>
              <p:cNvPr id="12" name="Oval 7">
                <a:extLst>
                  <a:ext uri="{FF2B5EF4-FFF2-40B4-BE49-F238E27FC236}">
                    <a16:creationId xmlns:a16="http://schemas.microsoft.com/office/drawing/2014/main" id="{6ABDC547-9F75-429A-B976-F77FD63B40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963988" y="3959225"/>
                <a:ext cx="71437" cy="714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A9C4C2EE-CF73-4FE9-BE29-A3A388DFD25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906838" y="3905250"/>
                <a:ext cx="184150" cy="179387"/>
              </a:xfrm>
              <a:custGeom>
                <a:avLst/>
                <a:gdLst>
                  <a:gd name="T0" fmla="*/ 140 w 187"/>
                  <a:gd name="T1" fmla="*/ 0 h 181"/>
                  <a:gd name="T2" fmla="*/ 47 w 187"/>
                  <a:gd name="T3" fmla="*/ 0 h 181"/>
                  <a:gd name="T4" fmla="*/ 0 w 187"/>
                  <a:gd name="T5" fmla="*/ 47 h 181"/>
                  <a:gd name="T6" fmla="*/ 0 w 187"/>
                  <a:gd name="T7" fmla="*/ 134 h 181"/>
                  <a:gd name="T8" fmla="*/ 47 w 187"/>
                  <a:gd name="T9" fmla="*/ 181 h 181"/>
                  <a:gd name="T10" fmla="*/ 140 w 187"/>
                  <a:gd name="T11" fmla="*/ 181 h 181"/>
                  <a:gd name="T12" fmla="*/ 187 w 187"/>
                  <a:gd name="T13" fmla="*/ 134 h 181"/>
                  <a:gd name="T14" fmla="*/ 187 w 187"/>
                  <a:gd name="T15" fmla="*/ 47 h 181"/>
                  <a:gd name="T16" fmla="*/ 140 w 187"/>
                  <a:gd name="T17" fmla="*/ 0 h 181"/>
                  <a:gd name="T18" fmla="*/ 93 w 187"/>
                  <a:gd name="T19" fmla="*/ 147 h 181"/>
                  <a:gd name="T20" fmla="*/ 37 w 187"/>
                  <a:gd name="T21" fmla="*/ 91 h 181"/>
                  <a:gd name="T22" fmla="*/ 93 w 187"/>
                  <a:gd name="T23" fmla="*/ 35 h 181"/>
                  <a:gd name="T24" fmla="*/ 150 w 187"/>
                  <a:gd name="T25" fmla="*/ 91 h 181"/>
                  <a:gd name="T26" fmla="*/ 93 w 187"/>
                  <a:gd name="T27" fmla="*/ 147 h 181"/>
                  <a:gd name="T28" fmla="*/ 153 w 187"/>
                  <a:gd name="T29" fmla="*/ 45 h 181"/>
                  <a:gd name="T30" fmla="*/ 139 w 187"/>
                  <a:gd name="T31" fmla="*/ 31 h 181"/>
                  <a:gd name="T32" fmla="*/ 153 w 187"/>
                  <a:gd name="T33" fmla="*/ 18 h 181"/>
                  <a:gd name="T34" fmla="*/ 166 w 187"/>
                  <a:gd name="T35" fmla="*/ 31 h 181"/>
                  <a:gd name="T36" fmla="*/ 153 w 187"/>
                  <a:gd name="T37" fmla="*/ 4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7" h="181">
                    <a:moveTo>
                      <a:pt x="140" y="0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60"/>
                      <a:pt x="21" y="181"/>
                      <a:pt x="47" y="181"/>
                    </a:cubicBezTo>
                    <a:cubicBezTo>
                      <a:pt x="140" y="181"/>
                      <a:pt x="140" y="181"/>
                      <a:pt x="140" y="181"/>
                    </a:cubicBezTo>
                    <a:cubicBezTo>
                      <a:pt x="166" y="181"/>
                      <a:pt x="187" y="160"/>
                      <a:pt x="187" y="134"/>
                    </a:cubicBezTo>
                    <a:cubicBezTo>
                      <a:pt x="187" y="47"/>
                      <a:pt x="187" y="47"/>
                      <a:pt x="187" y="47"/>
                    </a:cubicBezTo>
                    <a:cubicBezTo>
                      <a:pt x="187" y="21"/>
                      <a:pt x="166" y="0"/>
                      <a:pt x="140" y="0"/>
                    </a:cubicBezTo>
                    <a:close/>
                    <a:moveTo>
                      <a:pt x="93" y="147"/>
                    </a:moveTo>
                    <a:cubicBezTo>
                      <a:pt x="62" y="147"/>
                      <a:pt x="37" y="122"/>
                      <a:pt x="37" y="91"/>
                    </a:cubicBezTo>
                    <a:cubicBezTo>
                      <a:pt x="37" y="60"/>
                      <a:pt x="62" y="35"/>
                      <a:pt x="93" y="35"/>
                    </a:cubicBezTo>
                    <a:cubicBezTo>
                      <a:pt x="124" y="35"/>
                      <a:pt x="150" y="60"/>
                      <a:pt x="150" y="91"/>
                    </a:cubicBezTo>
                    <a:cubicBezTo>
                      <a:pt x="150" y="122"/>
                      <a:pt x="124" y="147"/>
                      <a:pt x="93" y="147"/>
                    </a:cubicBezTo>
                    <a:close/>
                    <a:moveTo>
                      <a:pt x="153" y="45"/>
                    </a:moveTo>
                    <a:cubicBezTo>
                      <a:pt x="145" y="45"/>
                      <a:pt x="139" y="39"/>
                      <a:pt x="139" y="31"/>
                    </a:cubicBezTo>
                    <a:cubicBezTo>
                      <a:pt x="139" y="24"/>
                      <a:pt x="145" y="18"/>
                      <a:pt x="153" y="18"/>
                    </a:cubicBezTo>
                    <a:cubicBezTo>
                      <a:pt x="160" y="18"/>
                      <a:pt x="166" y="24"/>
                      <a:pt x="166" y="31"/>
                    </a:cubicBezTo>
                    <a:cubicBezTo>
                      <a:pt x="166" y="39"/>
                      <a:pt x="160" y="45"/>
                      <a:pt x="15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14" name="Freeform 9">
                <a:extLst>
                  <a:ext uri="{FF2B5EF4-FFF2-40B4-BE49-F238E27FC236}">
                    <a16:creationId xmlns:a16="http://schemas.microsoft.com/office/drawing/2014/main" id="{CD2515F9-C290-479C-8370-3B0636F5D7E9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810000" y="3803651"/>
                <a:ext cx="377825" cy="380999"/>
              </a:xfrm>
              <a:custGeom>
                <a:avLst/>
                <a:gdLst>
                  <a:gd name="T0" fmla="*/ 192 w 385"/>
                  <a:gd name="T1" fmla="*/ 0 h 385"/>
                  <a:gd name="T2" fmla="*/ 0 w 385"/>
                  <a:gd name="T3" fmla="*/ 193 h 385"/>
                  <a:gd name="T4" fmla="*/ 192 w 385"/>
                  <a:gd name="T5" fmla="*/ 385 h 385"/>
                  <a:gd name="T6" fmla="*/ 385 w 385"/>
                  <a:gd name="T7" fmla="*/ 193 h 385"/>
                  <a:gd name="T8" fmla="*/ 192 w 385"/>
                  <a:gd name="T9" fmla="*/ 0 h 385"/>
                  <a:gd name="T10" fmla="*/ 306 w 385"/>
                  <a:gd name="T11" fmla="*/ 236 h 385"/>
                  <a:gd name="T12" fmla="*/ 239 w 385"/>
                  <a:gd name="T13" fmla="*/ 303 h 385"/>
                  <a:gd name="T14" fmla="*/ 146 w 385"/>
                  <a:gd name="T15" fmla="*/ 303 h 385"/>
                  <a:gd name="T16" fmla="*/ 79 w 385"/>
                  <a:gd name="T17" fmla="*/ 236 h 385"/>
                  <a:gd name="T18" fmla="*/ 79 w 385"/>
                  <a:gd name="T19" fmla="*/ 149 h 385"/>
                  <a:gd name="T20" fmla="*/ 146 w 385"/>
                  <a:gd name="T21" fmla="*/ 82 h 385"/>
                  <a:gd name="T22" fmla="*/ 239 w 385"/>
                  <a:gd name="T23" fmla="*/ 82 h 385"/>
                  <a:gd name="T24" fmla="*/ 306 w 385"/>
                  <a:gd name="T25" fmla="*/ 149 h 385"/>
                  <a:gd name="T26" fmla="*/ 306 w 385"/>
                  <a:gd name="T27" fmla="*/ 236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cubicBezTo>
                      <a:pt x="86" y="0"/>
                      <a:pt x="0" y="86"/>
                      <a:pt x="0" y="193"/>
                    </a:cubicBezTo>
                    <a:cubicBezTo>
                      <a:pt x="0" y="299"/>
                      <a:pt x="86" y="385"/>
                      <a:pt x="192" y="385"/>
                    </a:cubicBezTo>
                    <a:cubicBezTo>
                      <a:pt x="299" y="385"/>
                      <a:pt x="385" y="299"/>
                      <a:pt x="385" y="193"/>
                    </a:cubicBezTo>
                    <a:cubicBezTo>
                      <a:pt x="385" y="86"/>
                      <a:pt x="299" y="0"/>
                      <a:pt x="192" y="0"/>
                    </a:cubicBezTo>
                    <a:close/>
                    <a:moveTo>
                      <a:pt x="306" y="236"/>
                    </a:moveTo>
                    <a:cubicBezTo>
                      <a:pt x="306" y="273"/>
                      <a:pt x="276" y="303"/>
                      <a:pt x="239" y="303"/>
                    </a:cubicBezTo>
                    <a:cubicBezTo>
                      <a:pt x="146" y="303"/>
                      <a:pt x="146" y="303"/>
                      <a:pt x="146" y="303"/>
                    </a:cubicBezTo>
                    <a:cubicBezTo>
                      <a:pt x="109" y="303"/>
                      <a:pt x="79" y="273"/>
                      <a:pt x="79" y="236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9" y="112"/>
                      <a:pt x="109" y="82"/>
                      <a:pt x="146" y="82"/>
                    </a:cubicBezTo>
                    <a:cubicBezTo>
                      <a:pt x="239" y="82"/>
                      <a:pt x="239" y="82"/>
                      <a:pt x="239" y="82"/>
                    </a:cubicBezTo>
                    <a:cubicBezTo>
                      <a:pt x="276" y="82"/>
                      <a:pt x="306" y="112"/>
                      <a:pt x="306" y="149"/>
                    </a:cubicBezTo>
                    <a:lnTo>
                      <a:pt x="306" y="2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</p:grpSp>
      </p:grpSp>
      <p:grpSp>
        <p:nvGrpSpPr>
          <p:cNvPr id="97" name="Skupina 96">
            <a:extLst>
              <a:ext uri="{FF2B5EF4-FFF2-40B4-BE49-F238E27FC236}">
                <a16:creationId xmlns:a16="http://schemas.microsoft.com/office/drawing/2014/main" id="{161575AA-E621-452C-BFE3-3B4E07C953E0}"/>
              </a:ext>
            </a:extLst>
          </p:cNvPr>
          <p:cNvGrpSpPr/>
          <p:nvPr userDrawn="1"/>
        </p:nvGrpSpPr>
        <p:grpSpPr>
          <a:xfrm>
            <a:off x="5572258" y="687044"/>
            <a:ext cx="2901311" cy="348144"/>
            <a:chOff x="5504465" y="2151123"/>
            <a:chExt cx="2993477" cy="380999"/>
          </a:xfrm>
        </p:grpSpPr>
        <p:sp>
          <p:nvSpPr>
            <p:cNvPr id="47" name="Text Placeholder 2">
              <a:extLst>
                <a:ext uri="{FF2B5EF4-FFF2-40B4-BE49-F238E27FC236}">
                  <a16:creationId xmlns:a16="http://schemas.microsoft.com/office/drawing/2014/main" id="{FC164E93-4FC5-4E19-BE6E-B101CEFBF6BB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6084259" y="2259786"/>
              <a:ext cx="2413683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www.bohemiaenergy.cz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77" name="Skupina 76">
              <a:extLst>
                <a:ext uri="{FF2B5EF4-FFF2-40B4-BE49-F238E27FC236}">
                  <a16:creationId xmlns:a16="http://schemas.microsoft.com/office/drawing/2014/main" id="{4BE1C20B-F1A2-41CD-90A8-E1648EB9DD29}"/>
                </a:ext>
              </a:extLst>
            </p:cNvPr>
            <p:cNvGrpSpPr/>
            <p:nvPr userDrawn="1"/>
          </p:nvGrpSpPr>
          <p:grpSpPr>
            <a:xfrm>
              <a:off x="5504465" y="2151123"/>
              <a:ext cx="377825" cy="380999"/>
              <a:chOff x="1714500" y="3803651"/>
              <a:chExt cx="377825" cy="380999"/>
            </a:xfrm>
          </p:grpSpPr>
          <p:sp>
            <p:nvSpPr>
              <p:cNvPr id="30" name="Freeform 16">
                <a:extLst>
                  <a:ext uri="{FF2B5EF4-FFF2-40B4-BE49-F238E27FC236}">
                    <a16:creationId xmlns:a16="http://schemas.microsoft.com/office/drawing/2014/main" id="{D714747D-F18C-4E37-B061-571B886AB2A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16100" y="3902075"/>
                <a:ext cx="61912" cy="49212"/>
              </a:xfrm>
              <a:custGeom>
                <a:avLst/>
                <a:gdLst>
                  <a:gd name="T0" fmla="*/ 62 w 62"/>
                  <a:gd name="T1" fmla="*/ 0 h 50"/>
                  <a:gd name="T2" fmla="*/ 0 w 62"/>
                  <a:gd name="T3" fmla="*/ 50 h 50"/>
                  <a:gd name="T4" fmla="*/ 47 w 62"/>
                  <a:gd name="T5" fmla="*/ 50 h 50"/>
                  <a:gd name="T6" fmla="*/ 62 w 62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50">
                    <a:moveTo>
                      <a:pt x="62" y="0"/>
                    </a:moveTo>
                    <a:cubicBezTo>
                      <a:pt x="35" y="7"/>
                      <a:pt x="13" y="26"/>
                      <a:pt x="0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50" y="30"/>
                      <a:pt x="55" y="13"/>
                      <a:pt x="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32" name="Freeform 17">
                <a:extLst>
                  <a:ext uri="{FF2B5EF4-FFF2-40B4-BE49-F238E27FC236}">
                    <a16:creationId xmlns:a16="http://schemas.microsoft.com/office/drawing/2014/main" id="{15E3A842-8463-4C25-93AD-84EBC9F5D02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06575" y="3968750"/>
                <a:ext cx="53975" cy="52387"/>
              </a:xfrm>
              <a:custGeom>
                <a:avLst/>
                <a:gdLst>
                  <a:gd name="T0" fmla="*/ 54 w 55"/>
                  <a:gd name="T1" fmla="*/ 27 h 54"/>
                  <a:gd name="T2" fmla="*/ 55 w 55"/>
                  <a:gd name="T3" fmla="*/ 0 h 54"/>
                  <a:gd name="T4" fmla="*/ 4 w 55"/>
                  <a:gd name="T5" fmla="*/ 0 h 54"/>
                  <a:gd name="T6" fmla="*/ 0 w 55"/>
                  <a:gd name="T7" fmla="*/ 27 h 54"/>
                  <a:gd name="T8" fmla="*/ 4 w 55"/>
                  <a:gd name="T9" fmla="*/ 54 h 54"/>
                  <a:gd name="T10" fmla="*/ 55 w 55"/>
                  <a:gd name="T11" fmla="*/ 54 h 54"/>
                  <a:gd name="T12" fmla="*/ 54 w 55"/>
                  <a:gd name="T13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54">
                    <a:moveTo>
                      <a:pt x="54" y="27"/>
                    </a:moveTo>
                    <a:cubicBezTo>
                      <a:pt x="54" y="18"/>
                      <a:pt x="55" y="8"/>
                      <a:pt x="5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8"/>
                      <a:pt x="0" y="17"/>
                      <a:pt x="0" y="27"/>
                    </a:cubicBezTo>
                    <a:cubicBezTo>
                      <a:pt x="0" y="36"/>
                      <a:pt x="2" y="45"/>
                      <a:pt x="4" y="54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45"/>
                      <a:pt x="54" y="36"/>
                      <a:pt x="54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35" name="Freeform 18">
                <a:extLst>
                  <a:ext uri="{FF2B5EF4-FFF2-40B4-BE49-F238E27FC236}">
                    <a16:creationId xmlns:a16="http://schemas.microsoft.com/office/drawing/2014/main" id="{794BADD9-3695-470E-941C-2019055F76D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76425" y="3968750"/>
                <a:ext cx="52387" cy="52387"/>
              </a:xfrm>
              <a:custGeom>
                <a:avLst/>
                <a:gdLst>
                  <a:gd name="T0" fmla="*/ 0 w 54"/>
                  <a:gd name="T1" fmla="*/ 27 h 54"/>
                  <a:gd name="T2" fmla="*/ 2 w 54"/>
                  <a:gd name="T3" fmla="*/ 54 h 54"/>
                  <a:gd name="T4" fmla="*/ 53 w 54"/>
                  <a:gd name="T5" fmla="*/ 54 h 54"/>
                  <a:gd name="T6" fmla="*/ 54 w 54"/>
                  <a:gd name="T7" fmla="*/ 27 h 54"/>
                  <a:gd name="T8" fmla="*/ 53 w 54"/>
                  <a:gd name="T9" fmla="*/ 0 h 54"/>
                  <a:gd name="T10" fmla="*/ 2 w 54"/>
                  <a:gd name="T11" fmla="*/ 0 h 54"/>
                  <a:gd name="T12" fmla="*/ 0 w 54"/>
                  <a:gd name="T13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4">
                    <a:moveTo>
                      <a:pt x="0" y="27"/>
                    </a:moveTo>
                    <a:cubicBezTo>
                      <a:pt x="0" y="36"/>
                      <a:pt x="1" y="45"/>
                      <a:pt x="2" y="54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54" y="45"/>
                      <a:pt x="54" y="36"/>
                      <a:pt x="54" y="27"/>
                    </a:cubicBezTo>
                    <a:cubicBezTo>
                      <a:pt x="54" y="17"/>
                      <a:pt x="54" y="8"/>
                      <a:pt x="5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8"/>
                      <a:pt x="0" y="17"/>
                      <a:pt x="0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53" name="Freeform 19">
                <a:extLst>
                  <a:ext uri="{FF2B5EF4-FFF2-40B4-BE49-F238E27FC236}">
                    <a16:creationId xmlns:a16="http://schemas.microsoft.com/office/drawing/2014/main" id="{B5FCFA16-EF46-479D-A584-636208D558F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79600" y="3898900"/>
                <a:ext cx="46037" cy="52387"/>
              </a:xfrm>
              <a:custGeom>
                <a:avLst/>
                <a:gdLst>
                  <a:gd name="T0" fmla="*/ 41 w 47"/>
                  <a:gd name="T1" fmla="*/ 26 h 54"/>
                  <a:gd name="T2" fmla="*/ 23 w 47"/>
                  <a:gd name="T3" fmla="*/ 0 h 54"/>
                  <a:gd name="T4" fmla="*/ 6 w 47"/>
                  <a:gd name="T5" fmla="*/ 26 h 54"/>
                  <a:gd name="T6" fmla="*/ 0 w 47"/>
                  <a:gd name="T7" fmla="*/ 54 h 54"/>
                  <a:gd name="T8" fmla="*/ 47 w 47"/>
                  <a:gd name="T9" fmla="*/ 54 h 54"/>
                  <a:gd name="T10" fmla="*/ 41 w 47"/>
                  <a:gd name="T11" fmla="*/ 2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4">
                    <a:moveTo>
                      <a:pt x="41" y="26"/>
                    </a:moveTo>
                    <a:cubicBezTo>
                      <a:pt x="35" y="8"/>
                      <a:pt x="28" y="0"/>
                      <a:pt x="23" y="0"/>
                    </a:cubicBezTo>
                    <a:cubicBezTo>
                      <a:pt x="19" y="0"/>
                      <a:pt x="12" y="8"/>
                      <a:pt x="6" y="26"/>
                    </a:cubicBezTo>
                    <a:cubicBezTo>
                      <a:pt x="4" y="34"/>
                      <a:pt x="1" y="44"/>
                      <a:pt x="0" y="54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6" y="44"/>
                      <a:pt x="43" y="34"/>
                      <a:pt x="41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782A122D-F064-4A6E-A238-31A04081205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16100" y="4037013"/>
                <a:ext cx="61912" cy="49212"/>
              </a:xfrm>
              <a:custGeom>
                <a:avLst/>
                <a:gdLst>
                  <a:gd name="T0" fmla="*/ 0 w 62"/>
                  <a:gd name="T1" fmla="*/ 0 h 50"/>
                  <a:gd name="T2" fmla="*/ 62 w 62"/>
                  <a:gd name="T3" fmla="*/ 50 h 50"/>
                  <a:gd name="T4" fmla="*/ 47 w 62"/>
                  <a:gd name="T5" fmla="*/ 0 h 50"/>
                  <a:gd name="T6" fmla="*/ 0 w 62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50">
                    <a:moveTo>
                      <a:pt x="0" y="0"/>
                    </a:moveTo>
                    <a:cubicBezTo>
                      <a:pt x="13" y="24"/>
                      <a:pt x="35" y="43"/>
                      <a:pt x="62" y="50"/>
                    </a:cubicBezTo>
                    <a:cubicBezTo>
                      <a:pt x="55" y="38"/>
                      <a:pt x="50" y="20"/>
                      <a:pt x="4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56" name="Freeform 21">
                <a:extLst>
                  <a:ext uri="{FF2B5EF4-FFF2-40B4-BE49-F238E27FC236}">
                    <a16:creationId xmlns:a16="http://schemas.microsoft.com/office/drawing/2014/main" id="{2B07173D-3F2D-4760-9DEE-64A63E92BD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27225" y="3902075"/>
                <a:ext cx="60325" cy="49212"/>
              </a:xfrm>
              <a:custGeom>
                <a:avLst/>
                <a:gdLst>
                  <a:gd name="T0" fmla="*/ 61 w 61"/>
                  <a:gd name="T1" fmla="*/ 50 h 50"/>
                  <a:gd name="T2" fmla="*/ 0 w 61"/>
                  <a:gd name="T3" fmla="*/ 0 h 50"/>
                  <a:gd name="T4" fmla="*/ 15 w 61"/>
                  <a:gd name="T5" fmla="*/ 50 h 50"/>
                  <a:gd name="T6" fmla="*/ 61 w 61"/>
                  <a:gd name="T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50">
                    <a:moveTo>
                      <a:pt x="61" y="50"/>
                    </a:moveTo>
                    <a:cubicBezTo>
                      <a:pt x="49" y="26"/>
                      <a:pt x="27" y="7"/>
                      <a:pt x="0" y="0"/>
                    </a:cubicBezTo>
                    <a:cubicBezTo>
                      <a:pt x="7" y="13"/>
                      <a:pt x="12" y="30"/>
                      <a:pt x="15" y="50"/>
                    </a:cubicBezTo>
                    <a:lnTo>
                      <a:pt x="61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57" name="Freeform 22">
                <a:extLst>
                  <a:ext uri="{FF2B5EF4-FFF2-40B4-BE49-F238E27FC236}">
                    <a16:creationId xmlns:a16="http://schemas.microsoft.com/office/drawing/2014/main" id="{86F2198B-DDA5-491A-8EBA-A730438AFD8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79600" y="4037013"/>
                <a:ext cx="46037" cy="53975"/>
              </a:xfrm>
              <a:custGeom>
                <a:avLst/>
                <a:gdLst>
                  <a:gd name="T0" fmla="*/ 6 w 47"/>
                  <a:gd name="T1" fmla="*/ 28 h 54"/>
                  <a:gd name="T2" fmla="*/ 23 w 47"/>
                  <a:gd name="T3" fmla="*/ 54 h 54"/>
                  <a:gd name="T4" fmla="*/ 41 w 47"/>
                  <a:gd name="T5" fmla="*/ 28 h 54"/>
                  <a:gd name="T6" fmla="*/ 47 w 47"/>
                  <a:gd name="T7" fmla="*/ 0 h 54"/>
                  <a:gd name="T8" fmla="*/ 0 w 47"/>
                  <a:gd name="T9" fmla="*/ 0 h 54"/>
                  <a:gd name="T10" fmla="*/ 6 w 47"/>
                  <a:gd name="T11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4">
                    <a:moveTo>
                      <a:pt x="6" y="28"/>
                    </a:moveTo>
                    <a:cubicBezTo>
                      <a:pt x="12" y="46"/>
                      <a:pt x="19" y="54"/>
                      <a:pt x="23" y="54"/>
                    </a:cubicBezTo>
                    <a:cubicBezTo>
                      <a:pt x="28" y="54"/>
                      <a:pt x="35" y="46"/>
                      <a:pt x="41" y="28"/>
                    </a:cubicBezTo>
                    <a:cubicBezTo>
                      <a:pt x="43" y="20"/>
                      <a:pt x="46" y="10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0"/>
                      <a:pt x="4" y="20"/>
                      <a:pt x="6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64" name="Freeform 23">
                <a:extLst>
                  <a:ext uri="{FF2B5EF4-FFF2-40B4-BE49-F238E27FC236}">
                    <a16:creationId xmlns:a16="http://schemas.microsoft.com/office/drawing/2014/main" id="{C1896FEB-50A5-4CBF-9F1B-5F723FDDA3E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714500" y="3803651"/>
                <a:ext cx="377825" cy="380999"/>
              </a:xfrm>
              <a:custGeom>
                <a:avLst/>
                <a:gdLst>
                  <a:gd name="T0" fmla="*/ 192 w 385"/>
                  <a:gd name="T1" fmla="*/ 0 h 385"/>
                  <a:gd name="T2" fmla="*/ 0 w 385"/>
                  <a:gd name="T3" fmla="*/ 193 h 385"/>
                  <a:gd name="T4" fmla="*/ 192 w 385"/>
                  <a:gd name="T5" fmla="*/ 385 h 385"/>
                  <a:gd name="T6" fmla="*/ 385 w 385"/>
                  <a:gd name="T7" fmla="*/ 193 h 385"/>
                  <a:gd name="T8" fmla="*/ 192 w 385"/>
                  <a:gd name="T9" fmla="*/ 0 h 385"/>
                  <a:gd name="T10" fmla="*/ 299 w 385"/>
                  <a:gd name="T11" fmla="*/ 230 h 385"/>
                  <a:gd name="T12" fmla="*/ 299 w 385"/>
                  <a:gd name="T13" fmla="*/ 231 h 385"/>
                  <a:gd name="T14" fmla="*/ 192 w 385"/>
                  <a:gd name="T15" fmla="*/ 306 h 385"/>
                  <a:gd name="T16" fmla="*/ 86 w 385"/>
                  <a:gd name="T17" fmla="*/ 231 h 385"/>
                  <a:gd name="T18" fmla="*/ 85 w 385"/>
                  <a:gd name="T19" fmla="*/ 230 h 385"/>
                  <a:gd name="T20" fmla="*/ 79 w 385"/>
                  <a:gd name="T21" fmla="*/ 193 h 385"/>
                  <a:gd name="T22" fmla="*/ 85 w 385"/>
                  <a:gd name="T23" fmla="*/ 155 h 385"/>
                  <a:gd name="T24" fmla="*/ 86 w 385"/>
                  <a:gd name="T25" fmla="*/ 154 h 385"/>
                  <a:gd name="T26" fmla="*/ 192 w 385"/>
                  <a:gd name="T27" fmla="*/ 79 h 385"/>
                  <a:gd name="T28" fmla="*/ 299 w 385"/>
                  <a:gd name="T29" fmla="*/ 154 h 385"/>
                  <a:gd name="T30" fmla="*/ 299 w 385"/>
                  <a:gd name="T31" fmla="*/ 155 h 385"/>
                  <a:gd name="T32" fmla="*/ 306 w 385"/>
                  <a:gd name="T33" fmla="*/ 193 h 385"/>
                  <a:gd name="T34" fmla="*/ 299 w 385"/>
                  <a:gd name="T35" fmla="*/ 23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cubicBezTo>
                      <a:pt x="86" y="0"/>
                      <a:pt x="0" y="86"/>
                      <a:pt x="0" y="193"/>
                    </a:cubicBezTo>
                    <a:cubicBezTo>
                      <a:pt x="0" y="299"/>
                      <a:pt x="86" y="385"/>
                      <a:pt x="192" y="385"/>
                    </a:cubicBezTo>
                    <a:cubicBezTo>
                      <a:pt x="299" y="385"/>
                      <a:pt x="385" y="299"/>
                      <a:pt x="385" y="193"/>
                    </a:cubicBezTo>
                    <a:cubicBezTo>
                      <a:pt x="385" y="86"/>
                      <a:pt x="299" y="0"/>
                      <a:pt x="192" y="0"/>
                    </a:cubicBezTo>
                    <a:close/>
                    <a:moveTo>
                      <a:pt x="299" y="230"/>
                    </a:moveTo>
                    <a:cubicBezTo>
                      <a:pt x="299" y="230"/>
                      <a:pt x="299" y="231"/>
                      <a:pt x="299" y="231"/>
                    </a:cubicBezTo>
                    <a:cubicBezTo>
                      <a:pt x="283" y="275"/>
                      <a:pt x="242" y="306"/>
                      <a:pt x="192" y="306"/>
                    </a:cubicBezTo>
                    <a:cubicBezTo>
                      <a:pt x="143" y="306"/>
                      <a:pt x="101" y="275"/>
                      <a:pt x="86" y="231"/>
                    </a:cubicBezTo>
                    <a:cubicBezTo>
                      <a:pt x="86" y="231"/>
                      <a:pt x="85" y="230"/>
                      <a:pt x="85" y="230"/>
                    </a:cubicBezTo>
                    <a:cubicBezTo>
                      <a:pt x="81" y="218"/>
                      <a:pt x="79" y="206"/>
                      <a:pt x="79" y="193"/>
                    </a:cubicBezTo>
                    <a:cubicBezTo>
                      <a:pt x="79" y="179"/>
                      <a:pt x="81" y="167"/>
                      <a:pt x="85" y="155"/>
                    </a:cubicBezTo>
                    <a:cubicBezTo>
                      <a:pt x="85" y="155"/>
                      <a:pt x="86" y="155"/>
                      <a:pt x="86" y="154"/>
                    </a:cubicBezTo>
                    <a:cubicBezTo>
                      <a:pt x="101" y="111"/>
                      <a:pt x="143" y="79"/>
                      <a:pt x="192" y="79"/>
                    </a:cubicBezTo>
                    <a:cubicBezTo>
                      <a:pt x="242" y="79"/>
                      <a:pt x="283" y="111"/>
                      <a:pt x="299" y="154"/>
                    </a:cubicBezTo>
                    <a:cubicBezTo>
                      <a:pt x="299" y="155"/>
                      <a:pt x="299" y="155"/>
                      <a:pt x="299" y="155"/>
                    </a:cubicBezTo>
                    <a:cubicBezTo>
                      <a:pt x="304" y="167"/>
                      <a:pt x="306" y="179"/>
                      <a:pt x="306" y="193"/>
                    </a:cubicBezTo>
                    <a:cubicBezTo>
                      <a:pt x="306" y="206"/>
                      <a:pt x="304" y="218"/>
                      <a:pt x="299" y="2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69" name="Freeform 24">
                <a:extLst>
                  <a:ext uri="{FF2B5EF4-FFF2-40B4-BE49-F238E27FC236}">
                    <a16:creationId xmlns:a16="http://schemas.microsoft.com/office/drawing/2014/main" id="{919147DE-1F6B-43B6-9299-AABF135E917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43100" y="3968750"/>
                <a:ext cx="55562" cy="52387"/>
              </a:xfrm>
              <a:custGeom>
                <a:avLst/>
                <a:gdLst>
                  <a:gd name="T0" fmla="*/ 0 w 56"/>
                  <a:gd name="T1" fmla="*/ 0 h 54"/>
                  <a:gd name="T2" fmla="*/ 2 w 56"/>
                  <a:gd name="T3" fmla="*/ 27 h 54"/>
                  <a:gd name="T4" fmla="*/ 0 w 56"/>
                  <a:gd name="T5" fmla="*/ 54 h 54"/>
                  <a:gd name="T6" fmla="*/ 52 w 56"/>
                  <a:gd name="T7" fmla="*/ 54 h 54"/>
                  <a:gd name="T8" fmla="*/ 56 w 56"/>
                  <a:gd name="T9" fmla="*/ 27 h 54"/>
                  <a:gd name="T10" fmla="*/ 52 w 56"/>
                  <a:gd name="T11" fmla="*/ 0 h 54"/>
                  <a:gd name="T12" fmla="*/ 0 w 56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4">
                    <a:moveTo>
                      <a:pt x="0" y="0"/>
                    </a:moveTo>
                    <a:cubicBezTo>
                      <a:pt x="1" y="8"/>
                      <a:pt x="2" y="18"/>
                      <a:pt x="2" y="27"/>
                    </a:cubicBezTo>
                    <a:cubicBezTo>
                      <a:pt x="2" y="36"/>
                      <a:pt x="1" y="45"/>
                      <a:pt x="0" y="54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4" y="45"/>
                      <a:pt x="56" y="36"/>
                      <a:pt x="56" y="27"/>
                    </a:cubicBezTo>
                    <a:cubicBezTo>
                      <a:pt x="56" y="17"/>
                      <a:pt x="54" y="8"/>
                      <a:pt x="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70" name="Freeform 25">
                <a:extLst>
                  <a:ext uri="{FF2B5EF4-FFF2-40B4-BE49-F238E27FC236}">
                    <a16:creationId xmlns:a16="http://schemas.microsoft.com/office/drawing/2014/main" id="{BCA33E06-6132-4D78-98B1-A8ECAFB0936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27225" y="4037013"/>
                <a:ext cx="60325" cy="49212"/>
              </a:xfrm>
              <a:custGeom>
                <a:avLst/>
                <a:gdLst>
                  <a:gd name="T0" fmla="*/ 0 w 61"/>
                  <a:gd name="T1" fmla="*/ 50 h 50"/>
                  <a:gd name="T2" fmla="*/ 61 w 61"/>
                  <a:gd name="T3" fmla="*/ 0 h 50"/>
                  <a:gd name="T4" fmla="*/ 15 w 61"/>
                  <a:gd name="T5" fmla="*/ 0 h 50"/>
                  <a:gd name="T6" fmla="*/ 0 w 61"/>
                  <a:gd name="T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50">
                    <a:moveTo>
                      <a:pt x="0" y="50"/>
                    </a:moveTo>
                    <a:cubicBezTo>
                      <a:pt x="27" y="43"/>
                      <a:pt x="49" y="24"/>
                      <a:pt x="61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20"/>
                      <a:pt x="7" y="38"/>
                      <a:pt x="0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</p:grpSp>
      </p:grpSp>
      <p:grpSp>
        <p:nvGrpSpPr>
          <p:cNvPr id="108" name="Skupina 107">
            <a:extLst>
              <a:ext uri="{FF2B5EF4-FFF2-40B4-BE49-F238E27FC236}">
                <a16:creationId xmlns:a16="http://schemas.microsoft.com/office/drawing/2014/main" id="{531025A7-1F4C-4C6D-995F-9FCA1989D54D}"/>
              </a:ext>
            </a:extLst>
          </p:cNvPr>
          <p:cNvGrpSpPr/>
          <p:nvPr userDrawn="1"/>
        </p:nvGrpSpPr>
        <p:grpSpPr>
          <a:xfrm>
            <a:off x="1" y="1341597"/>
            <a:ext cx="5050048" cy="1547092"/>
            <a:chOff x="-1389482" y="942958"/>
            <a:chExt cx="5964325" cy="1938048"/>
          </a:xfrm>
        </p:grpSpPr>
        <p:sp>
          <p:nvSpPr>
            <p:cNvPr id="109" name="Freeform 5">
              <a:extLst>
                <a:ext uri="{FF2B5EF4-FFF2-40B4-BE49-F238E27FC236}">
                  <a16:creationId xmlns:a16="http://schemas.microsoft.com/office/drawing/2014/main" id="{84FCD310-6B25-4208-8EB9-01F2B89DE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0" name="Freeform 6">
              <a:extLst>
                <a:ext uri="{FF2B5EF4-FFF2-40B4-BE49-F238E27FC236}">
                  <a16:creationId xmlns:a16="http://schemas.microsoft.com/office/drawing/2014/main" id="{8EED1E64-B881-485A-AE35-7C2D37FD26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4"/>
              <a:ext cx="949620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11" name="Rectangle 7">
              <a:extLst>
                <a:ext uri="{FF2B5EF4-FFF2-40B4-BE49-F238E27FC236}">
                  <a16:creationId xmlns:a16="http://schemas.microsoft.com/office/drawing/2014/main" id="{E2F078CA-28AD-41F4-AAA8-1D050D4F1F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389482" y="961124"/>
              <a:ext cx="4645595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12" name="Title 1">
            <a:extLst>
              <a:ext uri="{FF2B5EF4-FFF2-40B4-BE49-F238E27FC236}">
                <a16:creationId xmlns:a16="http://schemas.microsoft.com/office/drawing/2014/main" id="{B09E7546-54A1-46F3-BDD9-3CEEF4DB46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689451"/>
            <a:ext cx="3206162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</a:t>
            </a:r>
            <a:br>
              <a:rPr lang="cs-CZ" dirty="0"/>
            </a:br>
            <a:r>
              <a:rPr lang="cs-CZ" dirty="0"/>
              <a:t>upravit styl.</a:t>
            </a:r>
            <a:endParaRPr lang="en-US" dirty="0"/>
          </a:p>
        </p:txBody>
      </p:sp>
      <p:sp>
        <p:nvSpPr>
          <p:cNvPr id="113" name="Slide Number Placeholder 5">
            <a:extLst>
              <a:ext uri="{FF2B5EF4-FFF2-40B4-BE49-F238E27FC236}">
                <a16:creationId xmlns:a16="http://schemas.microsoft.com/office/drawing/2014/main" id="{6A5C7F7C-2D3F-4E55-831D-620DE8DEA5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7E13F6F-2DDC-4864-B67D-71CA5DBC5BD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968719" y="7141193"/>
            <a:ext cx="1177017" cy="309802"/>
            <a:chOff x="4831" y="4080"/>
            <a:chExt cx="634" cy="177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67F3427-D409-4FEE-AB4B-3D591C0C75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1" y="4080"/>
              <a:ext cx="196" cy="176"/>
            </a:xfrm>
            <a:custGeom>
              <a:avLst/>
              <a:gdLst>
                <a:gd name="T0" fmla="*/ 391 w 783"/>
                <a:gd name="T1" fmla="*/ 119 h 700"/>
                <a:gd name="T2" fmla="*/ 691 w 783"/>
                <a:gd name="T3" fmla="*/ 340 h 700"/>
                <a:gd name="T4" fmla="*/ 691 w 783"/>
                <a:gd name="T5" fmla="*/ 340 h 700"/>
                <a:gd name="T6" fmla="*/ 765 w 783"/>
                <a:gd name="T7" fmla="*/ 329 h 700"/>
                <a:gd name="T8" fmla="*/ 754 w 783"/>
                <a:gd name="T9" fmla="*/ 254 h 700"/>
                <a:gd name="T10" fmla="*/ 423 w 783"/>
                <a:gd name="T11" fmla="*/ 10 h 700"/>
                <a:gd name="T12" fmla="*/ 391 w 783"/>
                <a:gd name="T13" fmla="*/ 0 h 700"/>
                <a:gd name="T14" fmla="*/ 360 w 783"/>
                <a:gd name="T15" fmla="*/ 10 h 700"/>
                <a:gd name="T16" fmla="*/ 29 w 783"/>
                <a:gd name="T17" fmla="*/ 254 h 700"/>
                <a:gd name="T18" fmla="*/ 18 w 783"/>
                <a:gd name="T19" fmla="*/ 329 h 700"/>
                <a:gd name="T20" fmla="*/ 92 w 783"/>
                <a:gd name="T21" fmla="*/ 340 h 700"/>
                <a:gd name="T22" fmla="*/ 92 w 783"/>
                <a:gd name="T23" fmla="*/ 340 h 700"/>
                <a:gd name="T24" fmla="*/ 391 w 783"/>
                <a:gd name="T25" fmla="*/ 119 h 700"/>
                <a:gd name="T26" fmla="*/ 499 w 783"/>
                <a:gd name="T27" fmla="*/ 679 h 700"/>
                <a:gd name="T28" fmla="*/ 440 w 783"/>
                <a:gd name="T29" fmla="*/ 613 h 700"/>
                <a:gd name="T30" fmla="*/ 429 w 783"/>
                <a:gd name="T31" fmla="*/ 700 h 700"/>
                <a:gd name="T32" fmla="*/ 392 w 783"/>
                <a:gd name="T33" fmla="*/ 620 h 700"/>
                <a:gd name="T34" fmla="*/ 356 w 783"/>
                <a:gd name="T35" fmla="*/ 700 h 700"/>
                <a:gd name="T36" fmla="*/ 344 w 783"/>
                <a:gd name="T37" fmla="*/ 613 h 700"/>
                <a:gd name="T38" fmla="*/ 286 w 783"/>
                <a:gd name="T39" fmla="*/ 679 h 700"/>
                <a:gd name="T40" fmla="*/ 301 w 783"/>
                <a:gd name="T41" fmla="*/ 592 h 700"/>
                <a:gd name="T42" fmla="*/ 225 w 783"/>
                <a:gd name="T43" fmla="*/ 638 h 700"/>
                <a:gd name="T44" fmla="*/ 266 w 783"/>
                <a:gd name="T45" fmla="*/ 559 h 700"/>
                <a:gd name="T46" fmla="*/ 180 w 783"/>
                <a:gd name="T47" fmla="*/ 581 h 700"/>
                <a:gd name="T48" fmla="*/ 241 w 783"/>
                <a:gd name="T49" fmla="*/ 517 h 700"/>
                <a:gd name="T50" fmla="*/ 153 w 783"/>
                <a:gd name="T51" fmla="*/ 513 h 700"/>
                <a:gd name="T52" fmla="*/ 230 w 783"/>
                <a:gd name="T53" fmla="*/ 470 h 700"/>
                <a:gd name="T54" fmla="*/ 147 w 783"/>
                <a:gd name="T55" fmla="*/ 440 h 700"/>
                <a:gd name="T56" fmla="*/ 234 w 783"/>
                <a:gd name="T57" fmla="*/ 422 h 700"/>
                <a:gd name="T58" fmla="*/ 164 w 783"/>
                <a:gd name="T59" fmla="*/ 369 h 700"/>
                <a:gd name="T60" fmla="*/ 251 w 783"/>
                <a:gd name="T61" fmla="*/ 377 h 700"/>
                <a:gd name="T62" fmla="*/ 200 w 783"/>
                <a:gd name="T63" fmla="*/ 305 h 700"/>
                <a:gd name="T64" fmla="*/ 282 w 783"/>
                <a:gd name="T65" fmla="*/ 340 h 700"/>
                <a:gd name="T66" fmla="*/ 253 w 783"/>
                <a:gd name="T67" fmla="*/ 256 h 700"/>
                <a:gd name="T68" fmla="*/ 322 w 783"/>
                <a:gd name="T69" fmla="*/ 312 h 700"/>
                <a:gd name="T70" fmla="*/ 319 w 783"/>
                <a:gd name="T71" fmla="*/ 224 h 700"/>
                <a:gd name="T72" fmla="*/ 368 w 783"/>
                <a:gd name="T73" fmla="*/ 298 h 700"/>
                <a:gd name="T74" fmla="*/ 391 w 783"/>
                <a:gd name="T75" fmla="*/ 213 h 700"/>
                <a:gd name="T76" fmla="*/ 416 w 783"/>
                <a:gd name="T77" fmla="*/ 298 h 700"/>
                <a:gd name="T78" fmla="*/ 464 w 783"/>
                <a:gd name="T79" fmla="*/ 224 h 700"/>
                <a:gd name="T80" fmla="*/ 462 w 783"/>
                <a:gd name="T81" fmla="*/ 312 h 700"/>
                <a:gd name="T82" fmla="*/ 530 w 783"/>
                <a:gd name="T83" fmla="*/ 255 h 700"/>
                <a:gd name="T84" fmla="*/ 502 w 783"/>
                <a:gd name="T85" fmla="*/ 339 h 700"/>
                <a:gd name="T86" fmla="*/ 583 w 783"/>
                <a:gd name="T87" fmla="*/ 305 h 700"/>
                <a:gd name="T88" fmla="*/ 532 w 783"/>
                <a:gd name="T89" fmla="*/ 377 h 700"/>
                <a:gd name="T90" fmla="*/ 620 w 783"/>
                <a:gd name="T91" fmla="*/ 368 h 700"/>
                <a:gd name="T92" fmla="*/ 550 w 783"/>
                <a:gd name="T93" fmla="*/ 422 h 700"/>
                <a:gd name="T94" fmla="*/ 636 w 783"/>
                <a:gd name="T95" fmla="*/ 440 h 700"/>
                <a:gd name="T96" fmla="*/ 553 w 783"/>
                <a:gd name="T97" fmla="*/ 470 h 700"/>
                <a:gd name="T98" fmla="*/ 631 w 783"/>
                <a:gd name="T99" fmla="*/ 512 h 700"/>
                <a:gd name="T100" fmla="*/ 543 w 783"/>
                <a:gd name="T101" fmla="*/ 517 h 700"/>
                <a:gd name="T102" fmla="*/ 604 w 783"/>
                <a:gd name="T103" fmla="*/ 581 h 700"/>
                <a:gd name="T104" fmla="*/ 518 w 783"/>
                <a:gd name="T105" fmla="*/ 559 h 700"/>
                <a:gd name="T106" fmla="*/ 559 w 783"/>
                <a:gd name="T107" fmla="*/ 637 h 700"/>
                <a:gd name="T108" fmla="*/ 483 w 783"/>
                <a:gd name="T109" fmla="*/ 592 h 700"/>
                <a:gd name="T110" fmla="*/ 499 w 783"/>
                <a:gd name="T111" fmla="*/ 67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3" h="700">
                  <a:moveTo>
                    <a:pt x="391" y="119"/>
                  </a:moveTo>
                  <a:cubicBezTo>
                    <a:pt x="691" y="340"/>
                    <a:pt x="691" y="340"/>
                    <a:pt x="691" y="340"/>
                  </a:cubicBezTo>
                  <a:cubicBezTo>
                    <a:pt x="691" y="340"/>
                    <a:pt x="691" y="340"/>
                    <a:pt x="691" y="340"/>
                  </a:cubicBezTo>
                  <a:cubicBezTo>
                    <a:pt x="714" y="357"/>
                    <a:pt x="748" y="352"/>
                    <a:pt x="765" y="329"/>
                  </a:cubicBezTo>
                  <a:cubicBezTo>
                    <a:pt x="783" y="305"/>
                    <a:pt x="777" y="272"/>
                    <a:pt x="754" y="254"/>
                  </a:cubicBezTo>
                  <a:cubicBezTo>
                    <a:pt x="423" y="10"/>
                    <a:pt x="423" y="10"/>
                    <a:pt x="423" y="10"/>
                  </a:cubicBezTo>
                  <a:cubicBezTo>
                    <a:pt x="414" y="3"/>
                    <a:pt x="403" y="0"/>
                    <a:pt x="391" y="0"/>
                  </a:cubicBezTo>
                  <a:cubicBezTo>
                    <a:pt x="380" y="0"/>
                    <a:pt x="369" y="3"/>
                    <a:pt x="360" y="10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5" y="272"/>
                    <a:pt x="0" y="305"/>
                    <a:pt x="18" y="329"/>
                  </a:cubicBezTo>
                  <a:cubicBezTo>
                    <a:pt x="35" y="352"/>
                    <a:pt x="69" y="357"/>
                    <a:pt x="92" y="340"/>
                  </a:cubicBezTo>
                  <a:cubicBezTo>
                    <a:pt x="92" y="340"/>
                    <a:pt x="92" y="340"/>
                    <a:pt x="92" y="340"/>
                  </a:cubicBezTo>
                  <a:lnTo>
                    <a:pt x="391" y="119"/>
                  </a:lnTo>
                  <a:close/>
                  <a:moveTo>
                    <a:pt x="499" y="679"/>
                  </a:moveTo>
                  <a:cubicBezTo>
                    <a:pt x="440" y="613"/>
                    <a:pt x="440" y="613"/>
                    <a:pt x="440" y="613"/>
                  </a:cubicBezTo>
                  <a:cubicBezTo>
                    <a:pt x="429" y="700"/>
                    <a:pt x="429" y="700"/>
                    <a:pt x="429" y="700"/>
                  </a:cubicBezTo>
                  <a:cubicBezTo>
                    <a:pt x="392" y="620"/>
                    <a:pt x="392" y="620"/>
                    <a:pt x="392" y="620"/>
                  </a:cubicBezTo>
                  <a:cubicBezTo>
                    <a:pt x="356" y="700"/>
                    <a:pt x="356" y="700"/>
                    <a:pt x="356" y="700"/>
                  </a:cubicBezTo>
                  <a:cubicBezTo>
                    <a:pt x="344" y="613"/>
                    <a:pt x="344" y="613"/>
                    <a:pt x="344" y="613"/>
                  </a:cubicBezTo>
                  <a:cubicBezTo>
                    <a:pt x="286" y="679"/>
                    <a:pt x="286" y="679"/>
                    <a:pt x="286" y="679"/>
                  </a:cubicBezTo>
                  <a:cubicBezTo>
                    <a:pt x="301" y="592"/>
                    <a:pt x="301" y="592"/>
                    <a:pt x="301" y="592"/>
                  </a:cubicBezTo>
                  <a:cubicBezTo>
                    <a:pt x="225" y="638"/>
                    <a:pt x="225" y="638"/>
                    <a:pt x="225" y="638"/>
                  </a:cubicBezTo>
                  <a:cubicBezTo>
                    <a:pt x="266" y="559"/>
                    <a:pt x="266" y="559"/>
                    <a:pt x="266" y="559"/>
                  </a:cubicBezTo>
                  <a:cubicBezTo>
                    <a:pt x="180" y="581"/>
                    <a:pt x="180" y="581"/>
                    <a:pt x="180" y="581"/>
                  </a:cubicBezTo>
                  <a:cubicBezTo>
                    <a:pt x="241" y="517"/>
                    <a:pt x="241" y="517"/>
                    <a:pt x="241" y="517"/>
                  </a:cubicBezTo>
                  <a:cubicBezTo>
                    <a:pt x="153" y="513"/>
                    <a:pt x="153" y="513"/>
                    <a:pt x="153" y="513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147" y="440"/>
                    <a:pt x="147" y="440"/>
                    <a:pt x="147" y="440"/>
                  </a:cubicBezTo>
                  <a:cubicBezTo>
                    <a:pt x="234" y="422"/>
                    <a:pt x="234" y="422"/>
                    <a:pt x="234" y="422"/>
                  </a:cubicBezTo>
                  <a:cubicBezTo>
                    <a:pt x="164" y="369"/>
                    <a:pt x="164" y="369"/>
                    <a:pt x="164" y="369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00" y="305"/>
                    <a:pt x="200" y="305"/>
                    <a:pt x="200" y="305"/>
                  </a:cubicBezTo>
                  <a:cubicBezTo>
                    <a:pt x="282" y="340"/>
                    <a:pt x="282" y="340"/>
                    <a:pt x="282" y="340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322" y="312"/>
                    <a:pt x="322" y="312"/>
                    <a:pt x="322" y="312"/>
                  </a:cubicBezTo>
                  <a:cubicBezTo>
                    <a:pt x="319" y="224"/>
                    <a:pt x="319" y="224"/>
                    <a:pt x="319" y="224"/>
                  </a:cubicBezTo>
                  <a:cubicBezTo>
                    <a:pt x="368" y="298"/>
                    <a:pt x="368" y="298"/>
                    <a:pt x="368" y="298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62" y="312"/>
                    <a:pt x="462" y="312"/>
                    <a:pt x="462" y="312"/>
                  </a:cubicBezTo>
                  <a:cubicBezTo>
                    <a:pt x="530" y="255"/>
                    <a:pt x="530" y="255"/>
                    <a:pt x="530" y="255"/>
                  </a:cubicBezTo>
                  <a:cubicBezTo>
                    <a:pt x="502" y="339"/>
                    <a:pt x="502" y="339"/>
                    <a:pt x="502" y="339"/>
                  </a:cubicBezTo>
                  <a:cubicBezTo>
                    <a:pt x="583" y="305"/>
                    <a:pt x="583" y="305"/>
                    <a:pt x="583" y="305"/>
                  </a:cubicBezTo>
                  <a:cubicBezTo>
                    <a:pt x="532" y="377"/>
                    <a:pt x="532" y="377"/>
                    <a:pt x="532" y="377"/>
                  </a:cubicBezTo>
                  <a:cubicBezTo>
                    <a:pt x="620" y="368"/>
                    <a:pt x="620" y="368"/>
                    <a:pt x="620" y="368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636" y="440"/>
                    <a:pt x="636" y="440"/>
                    <a:pt x="636" y="440"/>
                  </a:cubicBezTo>
                  <a:cubicBezTo>
                    <a:pt x="553" y="470"/>
                    <a:pt x="553" y="470"/>
                    <a:pt x="553" y="470"/>
                  </a:cubicBezTo>
                  <a:cubicBezTo>
                    <a:pt x="631" y="512"/>
                    <a:pt x="631" y="512"/>
                    <a:pt x="631" y="512"/>
                  </a:cubicBezTo>
                  <a:cubicBezTo>
                    <a:pt x="543" y="517"/>
                    <a:pt x="543" y="517"/>
                    <a:pt x="543" y="517"/>
                  </a:cubicBezTo>
                  <a:cubicBezTo>
                    <a:pt x="604" y="581"/>
                    <a:pt x="604" y="581"/>
                    <a:pt x="604" y="581"/>
                  </a:cubicBezTo>
                  <a:cubicBezTo>
                    <a:pt x="518" y="559"/>
                    <a:pt x="518" y="559"/>
                    <a:pt x="518" y="559"/>
                  </a:cubicBezTo>
                  <a:cubicBezTo>
                    <a:pt x="559" y="637"/>
                    <a:pt x="559" y="637"/>
                    <a:pt x="559" y="637"/>
                  </a:cubicBezTo>
                  <a:cubicBezTo>
                    <a:pt x="483" y="592"/>
                    <a:pt x="483" y="592"/>
                    <a:pt x="483" y="592"/>
                  </a:cubicBezTo>
                  <a:lnTo>
                    <a:pt x="499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6782F57-CDD1-47C8-B7CA-C47062EB96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034" y="4092"/>
              <a:ext cx="54" cy="74"/>
            </a:xfrm>
            <a:custGeom>
              <a:avLst/>
              <a:gdLst>
                <a:gd name="T0" fmla="*/ 62 w 215"/>
                <a:gd name="T1" fmla="*/ 241 h 296"/>
                <a:gd name="T2" fmla="*/ 111 w 215"/>
                <a:gd name="T3" fmla="*/ 241 h 296"/>
                <a:gd name="T4" fmla="*/ 150 w 215"/>
                <a:gd name="T5" fmla="*/ 205 h 296"/>
                <a:gd name="T6" fmla="*/ 106 w 215"/>
                <a:gd name="T7" fmla="*/ 172 h 296"/>
                <a:gd name="T8" fmla="*/ 62 w 215"/>
                <a:gd name="T9" fmla="*/ 172 h 296"/>
                <a:gd name="T10" fmla="*/ 62 w 215"/>
                <a:gd name="T11" fmla="*/ 241 h 296"/>
                <a:gd name="T12" fmla="*/ 62 w 215"/>
                <a:gd name="T13" fmla="*/ 117 h 296"/>
                <a:gd name="T14" fmla="*/ 95 w 215"/>
                <a:gd name="T15" fmla="*/ 117 h 296"/>
                <a:gd name="T16" fmla="*/ 128 w 215"/>
                <a:gd name="T17" fmla="*/ 85 h 296"/>
                <a:gd name="T18" fmla="*/ 95 w 215"/>
                <a:gd name="T19" fmla="*/ 55 h 296"/>
                <a:gd name="T20" fmla="*/ 62 w 215"/>
                <a:gd name="T21" fmla="*/ 55 h 296"/>
                <a:gd name="T22" fmla="*/ 62 w 215"/>
                <a:gd name="T23" fmla="*/ 117 h 296"/>
                <a:gd name="T24" fmla="*/ 0 w 215"/>
                <a:gd name="T25" fmla="*/ 32 h 296"/>
                <a:gd name="T26" fmla="*/ 33 w 215"/>
                <a:gd name="T27" fmla="*/ 0 h 296"/>
                <a:gd name="T28" fmla="*/ 112 w 215"/>
                <a:gd name="T29" fmla="*/ 0 h 296"/>
                <a:gd name="T30" fmla="*/ 190 w 215"/>
                <a:gd name="T31" fmla="*/ 73 h 296"/>
                <a:gd name="T32" fmla="*/ 152 w 215"/>
                <a:gd name="T33" fmla="*/ 134 h 296"/>
                <a:gd name="T34" fmla="*/ 152 w 215"/>
                <a:gd name="T35" fmla="*/ 135 h 296"/>
                <a:gd name="T36" fmla="*/ 215 w 215"/>
                <a:gd name="T37" fmla="*/ 206 h 296"/>
                <a:gd name="T38" fmla="*/ 119 w 215"/>
                <a:gd name="T39" fmla="*/ 296 h 296"/>
                <a:gd name="T40" fmla="*/ 33 w 215"/>
                <a:gd name="T41" fmla="*/ 296 h 296"/>
                <a:gd name="T42" fmla="*/ 0 w 215"/>
                <a:gd name="T43" fmla="*/ 264 h 296"/>
                <a:gd name="T44" fmla="*/ 0 w 215"/>
                <a:gd name="T45" fmla="*/ 3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96">
                  <a:moveTo>
                    <a:pt x="62" y="241"/>
                  </a:moveTo>
                  <a:cubicBezTo>
                    <a:pt x="111" y="241"/>
                    <a:pt x="111" y="241"/>
                    <a:pt x="111" y="241"/>
                  </a:cubicBezTo>
                  <a:cubicBezTo>
                    <a:pt x="134" y="241"/>
                    <a:pt x="150" y="228"/>
                    <a:pt x="150" y="205"/>
                  </a:cubicBezTo>
                  <a:cubicBezTo>
                    <a:pt x="150" y="185"/>
                    <a:pt x="135" y="172"/>
                    <a:pt x="106" y="172"/>
                  </a:cubicBezTo>
                  <a:cubicBezTo>
                    <a:pt x="62" y="172"/>
                    <a:pt x="62" y="172"/>
                    <a:pt x="62" y="172"/>
                  </a:cubicBezTo>
                  <a:lnTo>
                    <a:pt x="62" y="241"/>
                  </a:lnTo>
                  <a:close/>
                  <a:moveTo>
                    <a:pt x="62" y="117"/>
                  </a:moveTo>
                  <a:cubicBezTo>
                    <a:pt x="95" y="117"/>
                    <a:pt x="95" y="117"/>
                    <a:pt x="95" y="117"/>
                  </a:cubicBezTo>
                  <a:cubicBezTo>
                    <a:pt x="115" y="117"/>
                    <a:pt x="128" y="105"/>
                    <a:pt x="128" y="85"/>
                  </a:cubicBezTo>
                  <a:cubicBezTo>
                    <a:pt x="128" y="65"/>
                    <a:pt x="113" y="55"/>
                    <a:pt x="95" y="55"/>
                  </a:cubicBezTo>
                  <a:cubicBezTo>
                    <a:pt x="62" y="55"/>
                    <a:pt x="62" y="55"/>
                    <a:pt x="62" y="55"/>
                  </a:cubicBezTo>
                  <a:lnTo>
                    <a:pt x="62" y="117"/>
                  </a:lnTo>
                  <a:close/>
                  <a:moveTo>
                    <a:pt x="0" y="32"/>
                  </a:moveTo>
                  <a:cubicBezTo>
                    <a:pt x="0" y="12"/>
                    <a:pt x="14" y="0"/>
                    <a:pt x="3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6" y="0"/>
                    <a:pt x="190" y="29"/>
                    <a:pt x="190" y="73"/>
                  </a:cubicBezTo>
                  <a:cubicBezTo>
                    <a:pt x="190" y="102"/>
                    <a:pt x="178" y="122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87" y="140"/>
                    <a:pt x="215" y="170"/>
                    <a:pt x="215" y="206"/>
                  </a:cubicBezTo>
                  <a:cubicBezTo>
                    <a:pt x="215" y="264"/>
                    <a:pt x="176" y="296"/>
                    <a:pt x="119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14" y="296"/>
                    <a:pt x="0" y="284"/>
                    <a:pt x="0" y="26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D57C48D8-27F6-4ADB-9494-FA48DA90DF9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091" y="4092"/>
              <a:ext cx="71" cy="77"/>
            </a:xfrm>
            <a:custGeom>
              <a:avLst/>
              <a:gdLst>
                <a:gd name="T0" fmla="*/ 221 w 286"/>
                <a:gd name="T1" fmla="*/ 153 h 306"/>
                <a:gd name="T2" fmla="*/ 143 w 286"/>
                <a:gd name="T3" fmla="*/ 58 h 306"/>
                <a:gd name="T4" fmla="*/ 65 w 286"/>
                <a:gd name="T5" fmla="*/ 153 h 306"/>
                <a:gd name="T6" fmla="*/ 143 w 286"/>
                <a:gd name="T7" fmla="*/ 248 h 306"/>
                <a:gd name="T8" fmla="*/ 221 w 286"/>
                <a:gd name="T9" fmla="*/ 153 h 306"/>
                <a:gd name="T10" fmla="*/ 0 w 286"/>
                <a:gd name="T11" fmla="*/ 153 h 306"/>
                <a:gd name="T12" fmla="*/ 143 w 286"/>
                <a:gd name="T13" fmla="*/ 0 h 306"/>
                <a:gd name="T14" fmla="*/ 286 w 286"/>
                <a:gd name="T15" fmla="*/ 153 h 306"/>
                <a:gd name="T16" fmla="*/ 143 w 286"/>
                <a:gd name="T17" fmla="*/ 306 h 306"/>
                <a:gd name="T18" fmla="*/ 0 w 286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306">
                  <a:moveTo>
                    <a:pt x="221" y="153"/>
                  </a:moveTo>
                  <a:cubicBezTo>
                    <a:pt x="221" y="103"/>
                    <a:pt x="195" y="58"/>
                    <a:pt x="143" y="58"/>
                  </a:cubicBezTo>
                  <a:cubicBezTo>
                    <a:pt x="91" y="58"/>
                    <a:pt x="65" y="103"/>
                    <a:pt x="65" y="153"/>
                  </a:cubicBezTo>
                  <a:cubicBezTo>
                    <a:pt x="65" y="204"/>
                    <a:pt x="90" y="248"/>
                    <a:pt x="143" y="248"/>
                  </a:cubicBezTo>
                  <a:cubicBezTo>
                    <a:pt x="196" y="248"/>
                    <a:pt x="221" y="204"/>
                    <a:pt x="221" y="153"/>
                  </a:cubicBezTo>
                  <a:moveTo>
                    <a:pt x="0" y="153"/>
                  </a:moveTo>
                  <a:cubicBezTo>
                    <a:pt x="0" y="67"/>
                    <a:pt x="59" y="0"/>
                    <a:pt x="143" y="0"/>
                  </a:cubicBezTo>
                  <a:cubicBezTo>
                    <a:pt x="227" y="0"/>
                    <a:pt x="286" y="69"/>
                    <a:pt x="286" y="153"/>
                  </a:cubicBezTo>
                  <a:cubicBezTo>
                    <a:pt x="286" y="239"/>
                    <a:pt x="228" y="306"/>
                    <a:pt x="143" y="306"/>
                  </a:cubicBezTo>
                  <a:cubicBezTo>
                    <a:pt x="59" y="306"/>
                    <a:pt x="0" y="239"/>
                    <a:pt x="0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A5F8B21E-4CCF-49EA-AB47-F8CED9CC36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69" y="4093"/>
              <a:ext cx="63" cy="75"/>
            </a:xfrm>
            <a:custGeom>
              <a:avLst/>
              <a:gdLst>
                <a:gd name="T0" fmla="*/ 0 w 254"/>
                <a:gd name="T1" fmla="*/ 32 h 300"/>
                <a:gd name="T2" fmla="*/ 31 w 254"/>
                <a:gd name="T3" fmla="*/ 0 h 300"/>
                <a:gd name="T4" fmla="*/ 62 w 254"/>
                <a:gd name="T5" fmla="*/ 32 h 300"/>
                <a:gd name="T6" fmla="*/ 62 w 254"/>
                <a:gd name="T7" fmla="*/ 120 h 300"/>
                <a:gd name="T8" fmla="*/ 192 w 254"/>
                <a:gd name="T9" fmla="*/ 120 h 300"/>
                <a:gd name="T10" fmla="*/ 192 w 254"/>
                <a:gd name="T11" fmla="*/ 32 h 300"/>
                <a:gd name="T12" fmla="*/ 223 w 254"/>
                <a:gd name="T13" fmla="*/ 0 h 300"/>
                <a:gd name="T14" fmla="*/ 254 w 254"/>
                <a:gd name="T15" fmla="*/ 32 h 300"/>
                <a:gd name="T16" fmla="*/ 254 w 254"/>
                <a:gd name="T17" fmla="*/ 268 h 300"/>
                <a:gd name="T18" fmla="*/ 223 w 254"/>
                <a:gd name="T19" fmla="*/ 300 h 300"/>
                <a:gd name="T20" fmla="*/ 192 w 254"/>
                <a:gd name="T21" fmla="*/ 268 h 300"/>
                <a:gd name="T22" fmla="*/ 192 w 254"/>
                <a:gd name="T23" fmla="*/ 177 h 300"/>
                <a:gd name="T24" fmla="*/ 62 w 254"/>
                <a:gd name="T25" fmla="*/ 177 h 300"/>
                <a:gd name="T26" fmla="*/ 62 w 254"/>
                <a:gd name="T27" fmla="*/ 268 h 300"/>
                <a:gd name="T28" fmla="*/ 31 w 254"/>
                <a:gd name="T29" fmla="*/ 300 h 300"/>
                <a:gd name="T30" fmla="*/ 0 w 254"/>
                <a:gd name="T31" fmla="*/ 268 h 300"/>
                <a:gd name="T32" fmla="*/ 0 w 254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1"/>
                    <a:pt x="205" y="0"/>
                    <a:pt x="223" y="0"/>
                  </a:cubicBezTo>
                  <a:cubicBezTo>
                    <a:pt x="241" y="0"/>
                    <a:pt x="254" y="11"/>
                    <a:pt x="254" y="32"/>
                  </a:cubicBezTo>
                  <a:cubicBezTo>
                    <a:pt x="254" y="268"/>
                    <a:pt x="254" y="268"/>
                    <a:pt x="254" y="268"/>
                  </a:cubicBezTo>
                  <a:cubicBezTo>
                    <a:pt x="254" y="289"/>
                    <a:pt x="241" y="300"/>
                    <a:pt x="223" y="300"/>
                  </a:cubicBezTo>
                  <a:cubicBezTo>
                    <a:pt x="205" y="300"/>
                    <a:pt x="192" y="289"/>
                    <a:pt x="192" y="26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62" y="177"/>
                    <a:pt x="62" y="177"/>
                    <a:pt x="62" y="177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05ACF6A0-EA6E-490B-9AFA-ECC6078095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42" y="4092"/>
              <a:ext cx="42" cy="74"/>
            </a:xfrm>
            <a:custGeom>
              <a:avLst/>
              <a:gdLst>
                <a:gd name="T0" fmla="*/ 0 w 168"/>
                <a:gd name="T1" fmla="*/ 36 h 296"/>
                <a:gd name="T2" fmla="*/ 32 w 168"/>
                <a:gd name="T3" fmla="*/ 0 h 296"/>
                <a:gd name="T4" fmla="*/ 135 w 168"/>
                <a:gd name="T5" fmla="*/ 0 h 296"/>
                <a:gd name="T6" fmla="*/ 164 w 168"/>
                <a:gd name="T7" fmla="*/ 29 h 296"/>
                <a:gd name="T8" fmla="*/ 135 w 168"/>
                <a:gd name="T9" fmla="*/ 58 h 296"/>
                <a:gd name="T10" fmla="*/ 62 w 168"/>
                <a:gd name="T11" fmla="*/ 58 h 296"/>
                <a:gd name="T12" fmla="*/ 62 w 168"/>
                <a:gd name="T13" fmla="*/ 118 h 296"/>
                <a:gd name="T14" fmla="*/ 130 w 168"/>
                <a:gd name="T15" fmla="*/ 118 h 296"/>
                <a:gd name="T16" fmla="*/ 160 w 168"/>
                <a:gd name="T17" fmla="*/ 147 h 296"/>
                <a:gd name="T18" fmla="*/ 130 w 168"/>
                <a:gd name="T19" fmla="*/ 175 h 296"/>
                <a:gd name="T20" fmla="*/ 62 w 168"/>
                <a:gd name="T21" fmla="*/ 175 h 296"/>
                <a:gd name="T22" fmla="*/ 62 w 168"/>
                <a:gd name="T23" fmla="*/ 239 h 296"/>
                <a:gd name="T24" fmla="*/ 139 w 168"/>
                <a:gd name="T25" fmla="*/ 239 h 296"/>
                <a:gd name="T26" fmla="*/ 168 w 168"/>
                <a:gd name="T27" fmla="*/ 267 h 296"/>
                <a:gd name="T28" fmla="*/ 139 w 168"/>
                <a:gd name="T29" fmla="*/ 296 h 296"/>
                <a:gd name="T30" fmla="*/ 32 w 168"/>
                <a:gd name="T31" fmla="*/ 296 h 296"/>
                <a:gd name="T32" fmla="*/ 0 w 168"/>
                <a:gd name="T33" fmla="*/ 265 h 296"/>
                <a:gd name="T34" fmla="*/ 0 w 168"/>
                <a:gd name="T35" fmla="*/ 3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6">
                  <a:moveTo>
                    <a:pt x="0" y="36"/>
                  </a:moveTo>
                  <a:cubicBezTo>
                    <a:pt x="0" y="16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4" y="14"/>
                    <a:pt x="164" y="29"/>
                  </a:cubicBezTo>
                  <a:cubicBezTo>
                    <a:pt x="164" y="43"/>
                    <a:pt x="154" y="58"/>
                    <a:pt x="135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50" y="118"/>
                    <a:pt x="160" y="132"/>
                    <a:pt x="160" y="147"/>
                  </a:cubicBezTo>
                  <a:cubicBezTo>
                    <a:pt x="160" y="161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139" y="239"/>
                    <a:pt x="139" y="239"/>
                    <a:pt x="139" y="239"/>
                  </a:cubicBezTo>
                  <a:cubicBezTo>
                    <a:pt x="159" y="239"/>
                    <a:pt x="168" y="253"/>
                    <a:pt x="168" y="267"/>
                  </a:cubicBezTo>
                  <a:cubicBezTo>
                    <a:pt x="168" y="281"/>
                    <a:pt x="158" y="296"/>
                    <a:pt x="139" y="296"/>
                  </a:cubicBezTo>
                  <a:cubicBezTo>
                    <a:pt x="32" y="296"/>
                    <a:pt x="32" y="296"/>
                    <a:pt x="32" y="296"/>
                  </a:cubicBezTo>
                  <a:cubicBezTo>
                    <a:pt x="13" y="296"/>
                    <a:pt x="0" y="283"/>
                    <a:pt x="0" y="265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C2862B9-97E8-4AF5-BD52-46FDCB01A7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88" y="4093"/>
              <a:ext cx="85" cy="75"/>
            </a:xfrm>
            <a:custGeom>
              <a:avLst/>
              <a:gdLst>
                <a:gd name="T0" fmla="*/ 39 w 341"/>
                <a:gd name="T1" fmla="*/ 32 h 300"/>
                <a:gd name="T2" fmla="*/ 80 w 341"/>
                <a:gd name="T3" fmla="*/ 0 h 300"/>
                <a:gd name="T4" fmla="*/ 121 w 341"/>
                <a:gd name="T5" fmla="*/ 30 h 300"/>
                <a:gd name="T6" fmla="*/ 170 w 341"/>
                <a:gd name="T7" fmla="*/ 194 h 300"/>
                <a:gd name="T8" fmla="*/ 171 w 341"/>
                <a:gd name="T9" fmla="*/ 194 h 300"/>
                <a:gd name="T10" fmla="*/ 220 w 341"/>
                <a:gd name="T11" fmla="*/ 30 h 300"/>
                <a:gd name="T12" fmla="*/ 261 w 341"/>
                <a:gd name="T13" fmla="*/ 0 h 300"/>
                <a:gd name="T14" fmla="*/ 302 w 341"/>
                <a:gd name="T15" fmla="*/ 32 h 300"/>
                <a:gd name="T16" fmla="*/ 341 w 341"/>
                <a:gd name="T17" fmla="*/ 263 h 300"/>
                <a:gd name="T18" fmla="*/ 341 w 341"/>
                <a:gd name="T19" fmla="*/ 270 h 300"/>
                <a:gd name="T20" fmla="*/ 311 w 341"/>
                <a:gd name="T21" fmla="*/ 300 h 300"/>
                <a:gd name="T22" fmla="*/ 279 w 341"/>
                <a:gd name="T23" fmla="*/ 271 h 300"/>
                <a:gd name="T24" fmla="*/ 254 w 341"/>
                <a:gd name="T25" fmla="*/ 102 h 300"/>
                <a:gd name="T26" fmla="*/ 253 w 341"/>
                <a:gd name="T27" fmla="*/ 102 h 300"/>
                <a:gd name="T28" fmla="*/ 204 w 341"/>
                <a:gd name="T29" fmla="*/ 276 h 300"/>
                <a:gd name="T30" fmla="*/ 170 w 341"/>
                <a:gd name="T31" fmla="*/ 300 h 300"/>
                <a:gd name="T32" fmla="*/ 137 w 341"/>
                <a:gd name="T33" fmla="*/ 276 h 300"/>
                <a:gd name="T34" fmla="*/ 87 w 341"/>
                <a:gd name="T35" fmla="*/ 102 h 300"/>
                <a:gd name="T36" fmla="*/ 87 w 341"/>
                <a:gd name="T37" fmla="*/ 102 h 300"/>
                <a:gd name="T38" fmla="*/ 62 w 341"/>
                <a:gd name="T39" fmla="*/ 271 h 300"/>
                <a:gd name="T40" fmla="*/ 30 w 341"/>
                <a:gd name="T41" fmla="*/ 300 h 300"/>
                <a:gd name="T42" fmla="*/ 0 w 341"/>
                <a:gd name="T43" fmla="*/ 270 h 300"/>
                <a:gd name="T44" fmla="*/ 0 w 341"/>
                <a:gd name="T45" fmla="*/ 263 h 300"/>
                <a:gd name="T46" fmla="*/ 39 w 341"/>
                <a:gd name="T47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300">
                  <a:moveTo>
                    <a:pt x="39" y="32"/>
                  </a:moveTo>
                  <a:cubicBezTo>
                    <a:pt x="41" y="17"/>
                    <a:pt x="58" y="0"/>
                    <a:pt x="80" y="0"/>
                  </a:cubicBezTo>
                  <a:cubicBezTo>
                    <a:pt x="100" y="0"/>
                    <a:pt x="117" y="15"/>
                    <a:pt x="121" y="30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4" y="15"/>
                    <a:pt x="241" y="0"/>
                    <a:pt x="261" y="0"/>
                  </a:cubicBezTo>
                  <a:cubicBezTo>
                    <a:pt x="283" y="0"/>
                    <a:pt x="299" y="17"/>
                    <a:pt x="302" y="32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1" y="266"/>
                    <a:pt x="341" y="268"/>
                    <a:pt x="341" y="270"/>
                  </a:cubicBezTo>
                  <a:cubicBezTo>
                    <a:pt x="341" y="289"/>
                    <a:pt x="328" y="300"/>
                    <a:pt x="311" y="300"/>
                  </a:cubicBezTo>
                  <a:cubicBezTo>
                    <a:pt x="290" y="300"/>
                    <a:pt x="282" y="291"/>
                    <a:pt x="279" y="271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3" y="102"/>
                    <a:pt x="253" y="102"/>
                    <a:pt x="253" y="102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1" y="286"/>
                    <a:pt x="193" y="300"/>
                    <a:pt x="170" y="300"/>
                  </a:cubicBezTo>
                  <a:cubicBezTo>
                    <a:pt x="148" y="300"/>
                    <a:pt x="140" y="286"/>
                    <a:pt x="137" y="276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59" y="291"/>
                    <a:pt x="51" y="300"/>
                    <a:pt x="30" y="300"/>
                  </a:cubicBezTo>
                  <a:cubicBezTo>
                    <a:pt x="13" y="300"/>
                    <a:pt x="0" y="289"/>
                    <a:pt x="0" y="270"/>
                  </a:cubicBezTo>
                  <a:cubicBezTo>
                    <a:pt x="0" y="268"/>
                    <a:pt x="0" y="266"/>
                    <a:pt x="0" y="263"/>
                  </a:cubicBezTo>
                  <a:lnTo>
                    <a:pt x="3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8B9CEF14-4C6B-4A8E-A7AA-0A057903B0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80" y="4093"/>
              <a:ext cx="16" cy="75"/>
            </a:xfrm>
            <a:custGeom>
              <a:avLst/>
              <a:gdLst>
                <a:gd name="T0" fmla="*/ 0 w 62"/>
                <a:gd name="T1" fmla="*/ 32 h 300"/>
                <a:gd name="T2" fmla="*/ 31 w 62"/>
                <a:gd name="T3" fmla="*/ 0 h 300"/>
                <a:gd name="T4" fmla="*/ 62 w 62"/>
                <a:gd name="T5" fmla="*/ 32 h 300"/>
                <a:gd name="T6" fmla="*/ 62 w 62"/>
                <a:gd name="T7" fmla="*/ 268 h 300"/>
                <a:gd name="T8" fmla="*/ 31 w 62"/>
                <a:gd name="T9" fmla="*/ 300 h 300"/>
                <a:gd name="T10" fmla="*/ 0 w 62"/>
                <a:gd name="T11" fmla="*/ 268 h 300"/>
                <a:gd name="T12" fmla="*/ 0 w 62"/>
                <a:gd name="T1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FF627024-E019-47F2-8EBD-3A78D8B0C7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00" y="4092"/>
              <a:ext cx="65" cy="76"/>
            </a:xfrm>
            <a:custGeom>
              <a:avLst/>
              <a:gdLst>
                <a:gd name="T0" fmla="*/ 91 w 260"/>
                <a:gd name="T1" fmla="*/ 185 h 303"/>
                <a:gd name="T2" fmla="*/ 170 w 260"/>
                <a:gd name="T3" fmla="*/ 185 h 303"/>
                <a:gd name="T4" fmla="*/ 131 w 260"/>
                <a:gd name="T5" fmla="*/ 65 h 303"/>
                <a:gd name="T6" fmla="*/ 131 w 260"/>
                <a:gd name="T7" fmla="*/ 65 h 303"/>
                <a:gd name="T8" fmla="*/ 91 w 260"/>
                <a:gd name="T9" fmla="*/ 185 h 303"/>
                <a:gd name="T10" fmla="*/ 87 w 260"/>
                <a:gd name="T11" fmla="*/ 35 h 303"/>
                <a:gd name="T12" fmla="*/ 131 w 260"/>
                <a:gd name="T13" fmla="*/ 0 h 303"/>
                <a:gd name="T14" fmla="*/ 175 w 260"/>
                <a:gd name="T15" fmla="*/ 35 h 303"/>
                <a:gd name="T16" fmla="*/ 257 w 260"/>
                <a:gd name="T17" fmla="*/ 260 h 303"/>
                <a:gd name="T18" fmla="*/ 260 w 260"/>
                <a:gd name="T19" fmla="*/ 276 h 303"/>
                <a:gd name="T20" fmla="*/ 231 w 260"/>
                <a:gd name="T21" fmla="*/ 303 h 303"/>
                <a:gd name="T22" fmla="*/ 201 w 260"/>
                <a:gd name="T23" fmla="*/ 282 h 303"/>
                <a:gd name="T24" fmla="*/ 189 w 260"/>
                <a:gd name="T25" fmla="*/ 243 h 303"/>
                <a:gd name="T26" fmla="*/ 73 w 260"/>
                <a:gd name="T27" fmla="*/ 243 h 303"/>
                <a:gd name="T28" fmla="*/ 61 w 260"/>
                <a:gd name="T29" fmla="*/ 281 h 303"/>
                <a:gd name="T30" fmla="*/ 31 w 260"/>
                <a:gd name="T31" fmla="*/ 303 h 303"/>
                <a:gd name="T32" fmla="*/ 0 w 260"/>
                <a:gd name="T33" fmla="*/ 274 h 303"/>
                <a:gd name="T34" fmla="*/ 3 w 260"/>
                <a:gd name="T35" fmla="*/ 260 h 303"/>
                <a:gd name="T36" fmla="*/ 87 w 260"/>
                <a:gd name="T37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303">
                  <a:moveTo>
                    <a:pt x="91" y="185"/>
                  </a:moveTo>
                  <a:cubicBezTo>
                    <a:pt x="170" y="185"/>
                    <a:pt x="170" y="185"/>
                    <a:pt x="170" y="18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lnTo>
                    <a:pt x="91" y="185"/>
                  </a:lnTo>
                  <a:close/>
                  <a:moveTo>
                    <a:pt x="87" y="35"/>
                  </a:moveTo>
                  <a:cubicBezTo>
                    <a:pt x="94" y="16"/>
                    <a:pt x="110" y="0"/>
                    <a:pt x="131" y="0"/>
                  </a:cubicBezTo>
                  <a:cubicBezTo>
                    <a:pt x="153" y="0"/>
                    <a:pt x="168" y="15"/>
                    <a:pt x="175" y="35"/>
                  </a:cubicBezTo>
                  <a:cubicBezTo>
                    <a:pt x="257" y="260"/>
                    <a:pt x="257" y="260"/>
                    <a:pt x="257" y="260"/>
                  </a:cubicBezTo>
                  <a:cubicBezTo>
                    <a:pt x="259" y="267"/>
                    <a:pt x="260" y="273"/>
                    <a:pt x="260" y="276"/>
                  </a:cubicBezTo>
                  <a:cubicBezTo>
                    <a:pt x="260" y="292"/>
                    <a:pt x="247" y="303"/>
                    <a:pt x="231" y="303"/>
                  </a:cubicBezTo>
                  <a:cubicBezTo>
                    <a:pt x="214" y="303"/>
                    <a:pt x="205" y="294"/>
                    <a:pt x="201" y="282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57" y="294"/>
                    <a:pt x="48" y="303"/>
                    <a:pt x="31" y="303"/>
                  </a:cubicBezTo>
                  <a:cubicBezTo>
                    <a:pt x="14" y="303"/>
                    <a:pt x="0" y="291"/>
                    <a:pt x="0" y="274"/>
                  </a:cubicBezTo>
                  <a:cubicBezTo>
                    <a:pt x="0" y="268"/>
                    <a:pt x="2" y="263"/>
                    <a:pt x="3" y="260"/>
                  </a:cubicBezTo>
                  <a:lnTo>
                    <a:pt x="8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7CBA18FB-B571-407A-A3D4-280970320C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4" y="4182"/>
              <a:ext cx="42" cy="74"/>
            </a:xfrm>
            <a:custGeom>
              <a:avLst/>
              <a:gdLst>
                <a:gd name="T0" fmla="*/ 0 w 168"/>
                <a:gd name="T1" fmla="*/ 36 h 295"/>
                <a:gd name="T2" fmla="*/ 32 w 168"/>
                <a:gd name="T3" fmla="*/ 0 h 295"/>
                <a:gd name="T4" fmla="*/ 135 w 168"/>
                <a:gd name="T5" fmla="*/ 0 h 295"/>
                <a:gd name="T6" fmla="*/ 165 w 168"/>
                <a:gd name="T7" fmla="*/ 28 h 295"/>
                <a:gd name="T8" fmla="*/ 135 w 168"/>
                <a:gd name="T9" fmla="*/ 57 h 295"/>
                <a:gd name="T10" fmla="*/ 62 w 168"/>
                <a:gd name="T11" fmla="*/ 57 h 295"/>
                <a:gd name="T12" fmla="*/ 62 w 168"/>
                <a:gd name="T13" fmla="*/ 117 h 295"/>
                <a:gd name="T14" fmla="*/ 130 w 168"/>
                <a:gd name="T15" fmla="*/ 117 h 295"/>
                <a:gd name="T16" fmla="*/ 161 w 168"/>
                <a:gd name="T17" fmla="*/ 146 h 295"/>
                <a:gd name="T18" fmla="*/ 130 w 168"/>
                <a:gd name="T19" fmla="*/ 175 h 295"/>
                <a:gd name="T20" fmla="*/ 62 w 168"/>
                <a:gd name="T21" fmla="*/ 175 h 295"/>
                <a:gd name="T22" fmla="*/ 62 w 168"/>
                <a:gd name="T23" fmla="*/ 238 h 295"/>
                <a:gd name="T24" fmla="*/ 139 w 168"/>
                <a:gd name="T25" fmla="*/ 238 h 295"/>
                <a:gd name="T26" fmla="*/ 168 w 168"/>
                <a:gd name="T27" fmla="*/ 266 h 295"/>
                <a:gd name="T28" fmla="*/ 139 w 168"/>
                <a:gd name="T29" fmla="*/ 295 h 295"/>
                <a:gd name="T30" fmla="*/ 32 w 168"/>
                <a:gd name="T31" fmla="*/ 295 h 295"/>
                <a:gd name="T32" fmla="*/ 0 w 168"/>
                <a:gd name="T33" fmla="*/ 264 h 295"/>
                <a:gd name="T34" fmla="*/ 0 w 168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5">
                  <a:moveTo>
                    <a:pt x="0" y="36"/>
                  </a:moveTo>
                  <a:cubicBezTo>
                    <a:pt x="0" y="15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8" y="252"/>
                    <a:pt x="168" y="266"/>
                  </a:cubicBezTo>
                  <a:cubicBezTo>
                    <a:pt x="168" y="280"/>
                    <a:pt x="158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73FA9CC4-F335-4360-A395-71DF617265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2" y="4181"/>
              <a:ext cx="63" cy="75"/>
            </a:xfrm>
            <a:custGeom>
              <a:avLst/>
              <a:gdLst>
                <a:gd name="T0" fmla="*/ 0 w 251"/>
                <a:gd name="T1" fmla="*/ 32 h 300"/>
                <a:gd name="T2" fmla="*/ 31 w 251"/>
                <a:gd name="T3" fmla="*/ 0 h 300"/>
                <a:gd name="T4" fmla="*/ 57 w 251"/>
                <a:gd name="T5" fmla="*/ 14 h 300"/>
                <a:gd name="T6" fmla="*/ 188 w 251"/>
                <a:gd name="T7" fmla="*/ 189 h 300"/>
                <a:gd name="T8" fmla="*/ 189 w 251"/>
                <a:gd name="T9" fmla="*/ 189 h 300"/>
                <a:gd name="T10" fmla="*/ 189 w 251"/>
                <a:gd name="T11" fmla="*/ 32 h 300"/>
                <a:gd name="T12" fmla="*/ 220 w 251"/>
                <a:gd name="T13" fmla="*/ 0 h 300"/>
                <a:gd name="T14" fmla="*/ 251 w 251"/>
                <a:gd name="T15" fmla="*/ 32 h 300"/>
                <a:gd name="T16" fmla="*/ 251 w 251"/>
                <a:gd name="T17" fmla="*/ 268 h 300"/>
                <a:gd name="T18" fmla="*/ 220 w 251"/>
                <a:gd name="T19" fmla="*/ 300 h 300"/>
                <a:gd name="T20" fmla="*/ 194 w 251"/>
                <a:gd name="T21" fmla="*/ 287 h 300"/>
                <a:gd name="T22" fmla="*/ 63 w 251"/>
                <a:gd name="T23" fmla="*/ 113 h 300"/>
                <a:gd name="T24" fmla="*/ 62 w 251"/>
                <a:gd name="T25" fmla="*/ 113 h 300"/>
                <a:gd name="T26" fmla="*/ 62 w 251"/>
                <a:gd name="T27" fmla="*/ 268 h 300"/>
                <a:gd name="T28" fmla="*/ 31 w 251"/>
                <a:gd name="T29" fmla="*/ 300 h 300"/>
                <a:gd name="T30" fmla="*/ 0 w 251"/>
                <a:gd name="T31" fmla="*/ 268 h 300"/>
                <a:gd name="T32" fmla="*/ 0 w 251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0">
                  <a:moveTo>
                    <a:pt x="0" y="32"/>
                  </a:moveTo>
                  <a:cubicBezTo>
                    <a:pt x="0" y="12"/>
                    <a:pt x="13" y="0"/>
                    <a:pt x="31" y="0"/>
                  </a:cubicBezTo>
                  <a:cubicBezTo>
                    <a:pt x="39" y="0"/>
                    <a:pt x="51" y="6"/>
                    <a:pt x="57" y="14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9" y="189"/>
                    <a:pt x="189" y="189"/>
                    <a:pt x="189" y="189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9" y="12"/>
                    <a:pt x="202" y="0"/>
                    <a:pt x="220" y="0"/>
                  </a:cubicBezTo>
                  <a:cubicBezTo>
                    <a:pt x="238" y="0"/>
                    <a:pt x="251" y="12"/>
                    <a:pt x="251" y="32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1" y="289"/>
                    <a:pt x="238" y="300"/>
                    <a:pt x="220" y="300"/>
                  </a:cubicBezTo>
                  <a:cubicBezTo>
                    <a:pt x="212" y="300"/>
                    <a:pt x="200" y="294"/>
                    <a:pt x="194" y="287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B7599461-36CA-4CAA-95A0-16FA188851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53" y="4182"/>
              <a:ext cx="43" cy="74"/>
            </a:xfrm>
            <a:custGeom>
              <a:avLst/>
              <a:gdLst>
                <a:gd name="T0" fmla="*/ 0 w 169"/>
                <a:gd name="T1" fmla="*/ 36 h 295"/>
                <a:gd name="T2" fmla="*/ 33 w 169"/>
                <a:gd name="T3" fmla="*/ 0 h 295"/>
                <a:gd name="T4" fmla="*/ 135 w 169"/>
                <a:gd name="T5" fmla="*/ 0 h 295"/>
                <a:gd name="T6" fmla="*/ 165 w 169"/>
                <a:gd name="T7" fmla="*/ 28 h 295"/>
                <a:gd name="T8" fmla="*/ 135 w 169"/>
                <a:gd name="T9" fmla="*/ 57 h 295"/>
                <a:gd name="T10" fmla="*/ 62 w 169"/>
                <a:gd name="T11" fmla="*/ 57 h 295"/>
                <a:gd name="T12" fmla="*/ 62 w 169"/>
                <a:gd name="T13" fmla="*/ 117 h 295"/>
                <a:gd name="T14" fmla="*/ 130 w 169"/>
                <a:gd name="T15" fmla="*/ 117 h 295"/>
                <a:gd name="T16" fmla="*/ 161 w 169"/>
                <a:gd name="T17" fmla="*/ 146 h 295"/>
                <a:gd name="T18" fmla="*/ 130 w 169"/>
                <a:gd name="T19" fmla="*/ 175 h 295"/>
                <a:gd name="T20" fmla="*/ 62 w 169"/>
                <a:gd name="T21" fmla="*/ 175 h 295"/>
                <a:gd name="T22" fmla="*/ 62 w 169"/>
                <a:gd name="T23" fmla="*/ 238 h 295"/>
                <a:gd name="T24" fmla="*/ 139 w 169"/>
                <a:gd name="T25" fmla="*/ 238 h 295"/>
                <a:gd name="T26" fmla="*/ 169 w 169"/>
                <a:gd name="T27" fmla="*/ 266 h 295"/>
                <a:gd name="T28" fmla="*/ 139 w 169"/>
                <a:gd name="T29" fmla="*/ 295 h 295"/>
                <a:gd name="T30" fmla="*/ 32 w 169"/>
                <a:gd name="T31" fmla="*/ 295 h 295"/>
                <a:gd name="T32" fmla="*/ 0 w 169"/>
                <a:gd name="T33" fmla="*/ 264 h 295"/>
                <a:gd name="T34" fmla="*/ 0 w 169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95">
                  <a:moveTo>
                    <a:pt x="0" y="36"/>
                  </a:moveTo>
                  <a:cubicBezTo>
                    <a:pt x="0" y="15"/>
                    <a:pt x="11" y="0"/>
                    <a:pt x="3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9" y="252"/>
                    <a:pt x="169" y="266"/>
                  </a:cubicBezTo>
                  <a:cubicBezTo>
                    <a:pt x="169" y="280"/>
                    <a:pt x="159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D62D09DC-5F34-4B0F-A0E6-B226B2C3BE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01" y="4182"/>
              <a:ext cx="53" cy="74"/>
            </a:xfrm>
            <a:custGeom>
              <a:avLst/>
              <a:gdLst>
                <a:gd name="T0" fmla="*/ 63 w 211"/>
                <a:gd name="T1" fmla="*/ 130 h 297"/>
                <a:gd name="T2" fmla="*/ 105 w 211"/>
                <a:gd name="T3" fmla="*/ 130 h 297"/>
                <a:gd name="T4" fmla="*/ 144 w 211"/>
                <a:gd name="T5" fmla="*/ 93 h 297"/>
                <a:gd name="T6" fmla="*/ 105 w 211"/>
                <a:gd name="T7" fmla="*/ 57 h 297"/>
                <a:gd name="T8" fmla="*/ 63 w 211"/>
                <a:gd name="T9" fmla="*/ 57 h 297"/>
                <a:gd name="T10" fmla="*/ 63 w 211"/>
                <a:gd name="T11" fmla="*/ 130 h 297"/>
                <a:gd name="T12" fmla="*/ 0 w 211"/>
                <a:gd name="T13" fmla="*/ 32 h 297"/>
                <a:gd name="T14" fmla="*/ 32 w 211"/>
                <a:gd name="T15" fmla="*/ 0 h 297"/>
                <a:gd name="T16" fmla="*/ 105 w 211"/>
                <a:gd name="T17" fmla="*/ 0 h 297"/>
                <a:gd name="T18" fmla="*/ 209 w 211"/>
                <a:gd name="T19" fmla="*/ 93 h 297"/>
                <a:gd name="T20" fmla="*/ 132 w 211"/>
                <a:gd name="T21" fmla="*/ 172 h 297"/>
                <a:gd name="T22" fmla="*/ 202 w 211"/>
                <a:gd name="T23" fmla="*/ 247 h 297"/>
                <a:gd name="T24" fmla="*/ 211 w 211"/>
                <a:gd name="T25" fmla="*/ 265 h 297"/>
                <a:gd name="T26" fmla="*/ 179 w 211"/>
                <a:gd name="T27" fmla="*/ 297 h 297"/>
                <a:gd name="T28" fmla="*/ 155 w 211"/>
                <a:gd name="T29" fmla="*/ 287 h 297"/>
                <a:gd name="T30" fmla="*/ 63 w 211"/>
                <a:gd name="T31" fmla="*/ 175 h 297"/>
                <a:gd name="T32" fmla="*/ 63 w 211"/>
                <a:gd name="T33" fmla="*/ 175 h 297"/>
                <a:gd name="T34" fmla="*/ 63 w 211"/>
                <a:gd name="T35" fmla="*/ 265 h 297"/>
                <a:gd name="T36" fmla="*/ 31 w 211"/>
                <a:gd name="T37" fmla="*/ 297 h 297"/>
                <a:gd name="T38" fmla="*/ 0 w 211"/>
                <a:gd name="T39" fmla="*/ 265 h 297"/>
                <a:gd name="T40" fmla="*/ 0 w 211"/>
                <a:gd name="T41" fmla="*/ 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297">
                  <a:moveTo>
                    <a:pt x="63" y="130"/>
                  </a:moveTo>
                  <a:cubicBezTo>
                    <a:pt x="105" y="130"/>
                    <a:pt x="105" y="130"/>
                    <a:pt x="105" y="130"/>
                  </a:cubicBezTo>
                  <a:cubicBezTo>
                    <a:pt x="128" y="130"/>
                    <a:pt x="144" y="116"/>
                    <a:pt x="144" y="93"/>
                  </a:cubicBezTo>
                  <a:cubicBezTo>
                    <a:pt x="144" y="70"/>
                    <a:pt x="128" y="57"/>
                    <a:pt x="105" y="57"/>
                  </a:cubicBezTo>
                  <a:cubicBezTo>
                    <a:pt x="63" y="57"/>
                    <a:pt x="63" y="57"/>
                    <a:pt x="63" y="57"/>
                  </a:cubicBezTo>
                  <a:lnTo>
                    <a:pt x="63" y="130"/>
                  </a:lnTo>
                  <a:close/>
                  <a:moveTo>
                    <a:pt x="0" y="32"/>
                  </a:moveTo>
                  <a:cubicBezTo>
                    <a:pt x="0" y="12"/>
                    <a:pt x="11" y="0"/>
                    <a:pt x="3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69" y="0"/>
                    <a:pt x="209" y="28"/>
                    <a:pt x="209" y="93"/>
                  </a:cubicBezTo>
                  <a:cubicBezTo>
                    <a:pt x="209" y="139"/>
                    <a:pt x="174" y="165"/>
                    <a:pt x="132" y="172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208" y="253"/>
                    <a:pt x="211" y="260"/>
                    <a:pt x="211" y="265"/>
                  </a:cubicBezTo>
                  <a:cubicBezTo>
                    <a:pt x="211" y="282"/>
                    <a:pt x="198" y="297"/>
                    <a:pt x="179" y="297"/>
                  </a:cubicBezTo>
                  <a:cubicBezTo>
                    <a:pt x="172" y="297"/>
                    <a:pt x="162" y="294"/>
                    <a:pt x="155" y="287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86"/>
                    <a:pt x="49" y="297"/>
                    <a:pt x="31" y="297"/>
                  </a:cubicBezTo>
                  <a:cubicBezTo>
                    <a:pt x="14" y="297"/>
                    <a:pt x="0" y="286"/>
                    <a:pt x="0" y="265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BEDC66EF-3140-45C6-99C6-CB48B2119B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56" y="4181"/>
              <a:ext cx="70" cy="76"/>
            </a:xfrm>
            <a:custGeom>
              <a:avLst/>
              <a:gdLst>
                <a:gd name="T0" fmla="*/ 242 w 278"/>
                <a:gd name="T1" fmla="*/ 125 h 305"/>
                <a:gd name="T2" fmla="*/ 278 w 278"/>
                <a:gd name="T3" fmla="*/ 165 h 305"/>
                <a:gd name="T4" fmla="*/ 143 w 278"/>
                <a:gd name="T5" fmla="*/ 305 h 305"/>
                <a:gd name="T6" fmla="*/ 0 w 278"/>
                <a:gd name="T7" fmla="*/ 152 h 305"/>
                <a:gd name="T8" fmla="*/ 143 w 278"/>
                <a:gd name="T9" fmla="*/ 0 h 305"/>
                <a:gd name="T10" fmla="*/ 257 w 278"/>
                <a:gd name="T11" fmla="*/ 58 h 305"/>
                <a:gd name="T12" fmla="*/ 231 w 278"/>
                <a:gd name="T13" fmla="*/ 87 h 305"/>
                <a:gd name="T14" fmla="*/ 143 w 278"/>
                <a:gd name="T15" fmla="*/ 57 h 305"/>
                <a:gd name="T16" fmla="*/ 65 w 278"/>
                <a:gd name="T17" fmla="*/ 152 h 305"/>
                <a:gd name="T18" fmla="*/ 143 w 278"/>
                <a:gd name="T19" fmla="*/ 248 h 305"/>
                <a:gd name="T20" fmla="*/ 214 w 278"/>
                <a:gd name="T21" fmla="*/ 182 h 305"/>
                <a:gd name="T22" fmla="*/ 171 w 278"/>
                <a:gd name="T23" fmla="*/ 182 h 305"/>
                <a:gd name="T24" fmla="*/ 142 w 278"/>
                <a:gd name="T25" fmla="*/ 153 h 305"/>
                <a:gd name="T26" fmla="*/ 171 w 278"/>
                <a:gd name="T27" fmla="*/ 125 h 305"/>
                <a:gd name="T28" fmla="*/ 242 w 278"/>
                <a:gd name="T29" fmla="*/ 12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" h="305">
                  <a:moveTo>
                    <a:pt x="242" y="125"/>
                  </a:moveTo>
                  <a:cubicBezTo>
                    <a:pt x="268" y="125"/>
                    <a:pt x="278" y="138"/>
                    <a:pt x="278" y="165"/>
                  </a:cubicBezTo>
                  <a:cubicBezTo>
                    <a:pt x="278" y="245"/>
                    <a:pt x="226" y="305"/>
                    <a:pt x="143" y="305"/>
                  </a:cubicBezTo>
                  <a:cubicBezTo>
                    <a:pt x="59" y="305"/>
                    <a:pt x="0" y="238"/>
                    <a:pt x="0" y="152"/>
                  </a:cubicBezTo>
                  <a:cubicBezTo>
                    <a:pt x="0" y="66"/>
                    <a:pt x="58" y="0"/>
                    <a:pt x="143" y="0"/>
                  </a:cubicBezTo>
                  <a:cubicBezTo>
                    <a:pt x="206" y="0"/>
                    <a:pt x="257" y="29"/>
                    <a:pt x="257" y="58"/>
                  </a:cubicBezTo>
                  <a:cubicBezTo>
                    <a:pt x="257" y="76"/>
                    <a:pt x="246" y="87"/>
                    <a:pt x="231" y="87"/>
                  </a:cubicBezTo>
                  <a:cubicBezTo>
                    <a:pt x="203" y="87"/>
                    <a:pt x="197" y="57"/>
                    <a:pt x="143" y="57"/>
                  </a:cubicBezTo>
                  <a:cubicBezTo>
                    <a:pt x="91" y="57"/>
                    <a:pt x="65" y="102"/>
                    <a:pt x="65" y="152"/>
                  </a:cubicBezTo>
                  <a:cubicBezTo>
                    <a:pt x="65" y="203"/>
                    <a:pt x="90" y="248"/>
                    <a:pt x="143" y="248"/>
                  </a:cubicBezTo>
                  <a:cubicBezTo>
                    <a:pt x="176" y="248"/>
                    <a:pt x="214" y="229"/>
                    <a:pt x="214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54" y="182"/>
                    <a:pt x="142" y="170"/>
                    <a:pt x="142" y="153"/>
                  </a:cubicBezTo>
                  <a:cubicBezTo>
                    <a:pt x="142" y="136"/>
                    <a:pt x="155" y="125"/>
                    <a:pt x="171" y="125"/>
                  </a:cubicBezTo>
                  <a:lnTo>
                    <a:pt x="242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6F13E88-C9F5-45A2-8ECE-DE13EDF064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26" y="4181"/>
              <a:ext cx="58" cy="75"/>
            </a:xfrm>
            <a:custGeom>
              <a:avLst/>
              <a:gdLst>
                <a:gd name="T0" fmla="*/ 84 w 231"/>
                <a:gd name="T1" fmla="*/ 159 h 300"/>
                <a:gd name="T2" fmla="*/ 6 w 231"/>
                <a:gd name="T3" fmla="*/ 49 h 300"/>
                <a:gd name="T4" fmla="*/ 0 w 231"/>
                <a:gd name="T5" fmla="*/ 30 h 300"/>
                <a:gd name="T6" fmla="*/ 30 w 231"/>
                <a:gd name="T7" fmla="*/ 0 h 300"/>
                <a:gd name="T8" fmla="*/ 56 w 231"/>
                <a:gd name="T9" fmla="*/ 12 h 300"/>
                <a:gd name="T10" fmla="*/ 115 w 231"/>
                <a:gd name="T11" fmla="*/ 99 h 300"/>
                <a:gd name="T12" fmla="*/ 175 w 231"/>
                <a:gd name="T13" fmla="*/ 12 h 300"/>
                <a:gd name="T14" fmla="*/ 201 w 231"/>
                <a:gd name="T15" fmla="*/ 0 h 300"/>
                <a:gd name="T16" fmla="*/ 231 w 231"/>
                <a:gd name="T17" fmla="*/ 30 h 300"/>
                <a:gd name="T18" fmla="*/ 225 w 231"/>
                <a:gd name="T19" fmla="*/ 49 h 300"/>
                <a:gd name="T20" fmla="*/ 147 w 231"/>
                <a:gd name="T21" fmla="*/ 159 h 300"/>
                <a:gd name="T22" fmla="*/ 147 w 231"/>
                <a:gd name="T23" fmla="*/ 270 h 300"/>
                <a:gd name="T24" fmla="*/ 115 w 231"/>
                <a:gd name="T25" fmla="*/ 300 h 300"/>
                <a:gd name="T26" fmla="*/ 84 w 231"/>
                <a:gd name="T27" fmla="*/ 270 h 300"/>
                <a:gd name="T28" fmla="*/ 84 w 231"/>
                <a:gd name="T29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00">
                  <a:moveTo>
                    <a:pt x="84" y="15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2" y="44"/>
                    <a:pt x="0" y="37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50" y="5"/>
                    <a:pt x="56" y="12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81" y="5"/>
                    <a:pt x="190" y="0"/>
                    <a:pt x="201" y="0"/>
                  </a:cubicBezTo>
                  <a:cubicBezTo>
                    <a:pt x="218" y="0"/>
                    <a:pt x="231" y="14"/>
                    <a:pt x="231" y="30"/>
                  </a:cubicBezTo>
                  <a:cubicBezTo>
                    <a:pt x="231" y="37"/>
                    <a:pt x="229" y="44"/>
                    <a:pt x="225" y="4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270"/>
                    <a:pt x="147" y="270"/>
                    <a:pt x="147" y="270"/>
                  </a:cubicBezTo>
                  <a:cubicBezTo>
                    <a:pt x="147" y="285"/>
                    <a:pt x="137" y="300"/>
                    <a:pt x="115" y="300"/>
                  </a:cubicBezTo>
                  <a:cubicBezTo>
                    <a:pt x="93" y="300"/>
                    <a:pt x="84" y="285"/>
                    <a:pt x="84" y="270"/>
                  </a:cubicBezTo>
                  <a:lnTo>
                    <a:pt x="84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grpSp>
        <p:nvGrpSpPr>
          <p:cNvPr id="29" name="Skupina 28">
            <a:extLst>
              <a:ext uri="{FF2B5EF4-FFF2-40B4-BE49-F238E27FC236}">
                <a16:creationId xmlns:a16="http://schemas.microsoft.com/office/drawing/2014/main" id="{72EA5EEA-ADDB-4D65-A69E-7BEA31F500C0}"/>
              </a:ext>
            </a:extLst>
          </p:cNvPr>
          <p:cNvGrpSpPr/>
          <p:nvPr userDrawn="1"/>
        </p:nvGrpSpPr>
        <p:grpSpPr>
          <a:xfrm>
            <a:off x="5571329" y="2157045"/>
            <a:ext cx="2902080" cy="351046"/>
            <a:chOff x="4764081" y="1738021"/>
            <a:chExt cx="2994272" cy="384175"/>
          </a:xfrm>
        </p:grpSpPr>
        <p:sp>
          <p:nvSpPr>
            <p:cNvPr id="49" name="Text Placeholder 2">
              <a:extLst>
                <a:ext uri="{FF2B5EF4-FFF2-40B4-BE49-F238E27FC236}">
                  <a16:creationId xmlns:a16="http://schemas.microsoft.com/office/drawing/2014/main" id="{3B3B681E-4BC1-4376-A79E-5297B2236A51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5344670" y="1842226"/>
              <a:ext cx="2413683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youtube.com/user/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BohemiaEnergy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59" name="Skupina 58">
              <a:extLst>
                <a:ext uri="{FF2B5EF4-FFF2-40B4-BE49-F238E27FC236}">
                  <a16:creationId xmlns:a16="http://schemas.microsoft.com/office/drawing/2014/main" id="{587E332D-D3B0-45F8-9DD1-3907E9B459C9}"/>
                </a:ext>
              </a:extLst>
            </p:cNvPr>
            <p:cNvGrpSpPr/>
            <p:nvPr userDrawn="1"/>
          </p:nvGrpSpPr>
          <p:grpSpPr>
            <a:xfrm>
              <a:off x="4764081" y="1738021"/>
              <a:ext cx="381013" cy="384175"/>
              <a:chOff x="4079875" y="2844800"/>
              <a:chExt cx="382587" cy="385762"/>
            </a:xfrm>
          </p:grpSpPr>
          <p:sp>
            <p:nvSpPr>
              <p:cNvPr id="60" name="Freeform 6">
                <a:extLst>
                  <a:ext uri="{FF2B5EF4-FFF2-40B4-BE49-F238E27FC236}">
                    <a16:creationId xmlns:a16="http://schemas.microsoft.com/office/drawing/2014/main" id="{2EBA1F52-06D4-41DF-9979-8BA7F6F4D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388" y="2997200"/>
                <a:ext cx="71437" cy="74612"/>
              </a:xfrm>
              <a:custGeom>
                <a:avLst/>
                <a:gdLst>
                  <a:gd name="T0" fmla="*/ 0 w 72"/>
                  <a:gd name="T1" fmla="*/ 75 h 75"/>
                  <a:gd name="T2" fmla="*/ 72 w 72"/>
                  <a:gd name="T3" fmla="*/ 38 h 75"/>
                  <a:gd name="T4" fmla="*/ 0 w 72"/>
                  <a:gd name="T5" fmla="*/ 0 h 75"/>
                  <a:gd name="T6" fmla="*/ 0 w 72"/>
                  <a:gd name="T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75">
                    <a:moveTo>
                      <a:pt x="0" y="75"/>
                    </a:moveTo>
                    <a:cubicBezTo>
                      <a:pt x="24" y="63"/>
                      <a:pt x="48" y="50"/>
                      <a:pt x="72" y="38"/>
                    </a:cubicBezTo>
                    <a:cubicBezTo>
                      <a:pt x="48" y="25"/>
                      <a:pt x="24" y="13"/>
                      <a:pt x="0" y="0"/>
                    </a:cubicBezTo>
                    <a:cubicBezTo>
                      <a:pt x="0" y="25"/>
                      <a:pt x="0" y="50"/>
                      <a:pt x="0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61" name="Freeform 7">
                <a:extLst>
                  <a:ext uri="{FF2B5EF4-FFF2-40B4-BE49-F238E27FC236}">
                    <a16:creationId xmlns:a16="http://schemas.microsoft.com/office/drawing/2014/main" id="{CB5A6169-DF4C-4095-8B9A-0BD2790888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79875" y="2844800"/>
                <a:ext cx="382587" cy="385762"/>
              </a:xfrm>
              <a:custGeom>
                <a:avLst/>
                <a:gdLst>
                  <a:gd name="T0" fmla="*/ 193 w 386"/>
                  <a:gd name="T1" fmla="*/ 0 h 386"/>
                  <a:gd name="T2" fmla="*/ 0 w 386"/>
                  <a:gd name="T3" fmla="*/ 193 h 386"/>
                  <a:gd name="T4" fmla="*/ 193 w 386"/>
                  <a:gd name="T5" fmla="*/ 386 h 386"/>
                  <a:gd name="T6" fmla="*/ 386 w 386"/>
                  <a:gd name="T7" fmla="*/ 193 h 386"/>
                  <a:gd name="T8" fmla="*/ 193 w 386"/>
                  <a:gd name="T9" fmla="*/ 0 h 386"/>
                  <a:gd name="T10" fmla="*/ 301 w 386"/>
                  <a:gd name="T11" fmla="*/ 255 h 386"/>
                  <a:gd name="T12" fmla="*/ 288 w 386"/>
                  <a:gd name="T13" fmla="*/ 268 h 386"/>
                  <a:gd name="T14" fmla="*/ 101 w 386"/>
                  <a:gd name="T15" fmla="*/ 269 h 386"/>
                  <a:gd name="T16" fmla="*/ 84 w 386"/>
                  <a:gd name="T17" fmla="*/ 252 h 386"/>
                  <a:gd name="T18" fmla="*/ 88 w 386"/>
                  <a:gd name="T19" fmla="*/ 125 h 386"/>
                  <a:gd name="T20" fmla="*/ 108 w 386"/>
                  <a:gd name="T21" fmla="*/ 115 h 386"/>
                  <a:gd name="T22" fmla="*/ 285 w 386"/>
                  <a:gd name="T23" fmla="*/ 117 h 386"/>
                  <a:gd name="T24" fmla="*/ 302 w 386"/>
                  <a:gd name="T25" fmla="*/ 133 h 386"/>
                  <a:gd name="T26" fmla="*/ 301 w 386"/>
                  <a:gd name="T27" fmla="*/ 25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6" h="386">
                    <a:moveTo>
                      <a:pt x="193" y="0"/>
                    </a:moveTo>
                    <a:cubicBezTo>
                      <a:pt x="86" y="0"/>
                      <a:pt x="0" y="87"/>
                      <a:pt x="0" y="193"/>
                    </a:cubicBezTo>
                    <a:cubicBezTo>
                      <a:pt x="0" y="300"/>
                      <a:pt x="86" y="386"/>
                      <a:pt x="193" y="386"/>
                    </a:cubicBezTo>
                    <a:cubicBezTo>
                      <a:pt x="299" y="386"/>
                      <a:pt x="386" y="300"/>
                      <a:pt x="386" y="193"/>
                    </a:cubicBezTo>
                    <a:cubicBezTo>
                      <a:pt x="386" y="87"/>
                      <a:pt x="299" y="0"/>
                      <a:pt x="193" y="0"/>
                    </a:cubicBezTo>
                    <a:close/>
                    <a:moveTo>
                      <a:pt x="301" y="255"/>
                    </a:moveTo>
                    <a:cubicBezTo>
                      <a:pt x="298" y="261"/>
                      <a:pt x="294" y="265"/>
                      <a:pt x="288" y="268"/>
                    </a:cubicBezTo>
                    <a:cubicBezTo>
                      <a:pt x="274" y="276"/>
                      <a:pt x="121" y="276"/>
                      <a:pt x="101" y="269"/>
                    </a:cubicBezTo>
                    <a:cubicBezTo>
                      <a:pt x="93" y="266"/>
                      <a:pt x="87" y="261"/>
                      <a:pt x="84" y="252"/>
                    </a:cubicBezTo>
                    <a:cubicBezTo>
                      <a:pt x="76" y="231"/>
                      <a:pt x="74" y="143"/>
                      <a:pt x="88" y="125"/>
                    </a:cubicBezTo>
                    <a:cubicBezTo>
                      <a:pt x="93" y="120"/>
                      <a:pt x="100" y="116"/>
                      <a:pt x="108" y="115"/>
                    </a:cubicBezTo>
                    <a:cubicBezTo>
                      <a:pt x="147" y="111"/>
                      <a:pt x="270" y="112"/>
                      <a:pt x="285" y="117"/>
                    </a:cubicBezTo>
                    <a:cubicBezTo>
                      <a:pt x="293" y="120"/>
                      <a:pt x="299" y="125"/>
                      <a:pt x="302" y="133"/>
                    </a:cubicBezTo>
                    <a:cubicBezTo>
                      <a:pt x="310" y="155"/>
                      <a:pt x="311" y="234"/>
                      <a:pt x="301" y="2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</p:grpSp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887FDC1D-6891-4334-B4B3-6E53AC5C4F89}"/>
              </a:ext>
            </a:extLst>
          </p:cNvPr>
          <p:cNvGrpSpPr/>
          <p:nvPr userDrawn="1"/>
        </p:nvGrpSpPr>
        <p:grpSpPr>
          <a:xfrm>
            <a:off x="5562046" y="1173979"/>
            <a:ext cx="3668083" cy="351046"/>
            <a:chOff x="4756143" y="3455193"/>
            <a:chExt cx="3784608" cy="384175"/>
          </a:xfrm>
        </p:grpSpPr>
        <p:sp>
          <p:nvSpPr>
            <p:cNvPr id="58" name="Freeform 5">
              <a:extLst>
                <a:ext uri="{FF2B5EF4-FFF2-40B4-BE49-F238E27FC236}">
                  <a16:creationId xmlns:a16="http://schemas.microsoft.com/office/drawing/2014/main" id="{1AAA7424-E76E-431F-88D2-C2247E9829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756143" y="3455193"/>
              <a:ext cx="382587" cy="384175"/>
            </a:xfrm>
            <a:custGeom>
              <a:avLst/>
              <a:gdLst>
                <a:gd name="T0" fmla="*/ 193 w 385"/>
                <a:gd name="T1" fmla="*/ 0 h 386"/>
                <a:gd name="T2" fmla="*/ 0 w 385"/>
                <a:gd name="T3" fmla="*/ 193 h 386"/>
                <a:gd name="T4" fmla="*/ 193 w 385"/>
                <a:gd name="T5" fmla="*/ 386 h 386"/>
                <a:gd name="T6" fmla="*/ 385 w 385"/>
                <a:gd name="T7" fmla="*/ 193 h 386"/>
                <a:gd name="T8" fmla="*/ 193 w 385"/>
                <a:gd name="T9" fmla="*/ 0 h 386"/>
                <a:gd name="T10" fmla="*/ 309 w 385"/>
                <a:gd name="T11" fmla="*/ 136 h 386"/>
                <a:gd name="T12" fmla="*/ 292 w 385"/>
                <a:gd name="T13" fmla="*/ 152 h 386"/>
                <a:gd name="T14" fmla="*/ 291 w 385"/>
                <a:gd name="T15" fmla="*/ 154 h 386"/>
                <a:gd name="T16" fmla="*/ 291 w 385"/>
                <a:gd name="T17" fmla="*/ 175 h 386"/>
                <a:gd name="T18" fmla="*/ 278 w 385"/>
                <a:gd name="T19" fmla="*/ 217 h 386"/>
                <a:gd name="T20" fmla="*/ 253 w 385"/>
                <a:gd name="T21" fmla="*/ 254 h 386"/>
                <a:gd name="T22" fmla="*/ 188 w 385"/>
                <a:gd name="T23" fmla="*/ 290 h 386"/>
                <a:gd name="T24" fmla="*/ 161 w 385"/>
                <a:gd name="T25" fmla="*/ 294 h 386"/>
                <a:gd name="T26" fmla="*/ 86 w 385"/>
                <a:gd name="T27" fmla="*/ 273 h 386"/>
                <a:gd name="T28" fmla="*/ 84 w 385"/>
                <a:gd name="T29" fmla="*/ 273 h 386"/>
                <a:gd name="T30" fmla="*/ 132 w 385"/>
                <a:gd name="T31" fmla="*/ 266 h 386"/>
                <a:gd name="T32" fmla="*/ 154 w 385"/>
                <a:gd name="T33" fmla="*/ 253 h 386"/>
                <a:gd name="T34" fmla="*/ 110 w 385"/>
                <a:gd name="T35" fmla="*/ 220 h 386"/>
                <a:gd name="T36" fmla="*/ 131 w 385"/>
                <a:gd name="T37" fmla="*/ 219 h 386"/>
                <a:gd name="T38" fmla="*/ 131 w 385"/>
                <a:gd name="T39" fmla="*/ 219 h 386"/>
                <a:gd name="T40" fmla="*/ 100 w 385"/>
                <a:gd name="T41" fmla="*/ 197 h 386"/>
                <a:gd name="T42" fmla="*/ 94 w 385"/>
                <a:gd name="T43" fmla="*/ 172 h 386"/>
                <a:gd name="T44" fmla="*/ 115 w 385"/>
                <a:gd name="T45" fmla="*/ 178 h 386"/>
                <a:gd name="T46" fmla="*/ 95 w 385"/>
                <a:gd name="T47" fmla="*/ 149 h 386"/>
                <a:gd name="T48" fmla="*/ 100 w 385"/>
                <a:gd name="T49" fmla="*/ 115 h 386"/>
                <a:gd name="T50" fmla="*/ 198 w 385"/>
                <a:gd name="T51" fmla="*/ 164 h 386"/>
                <a:gd name="T52" fmla="*/ 197 w 385"/>
                <a:gd name="T53" fmla="*/ 159 h 386"/>
                <a:gd name="T54" fmla="*/ 204 w 385"/>
                <a:gd name="T55" fmla="*/ 128 h 386"/>
                <a:gd name="T56" fmla="*/ 236 w 385"/>
                <a:gd name="T57" fmla="*/ 107 h 386"/>
                <a:gd name="T58" fmla="*/ 278 w 385"/>
                <a:gd name="T59" fmla="*/ 120 h 386"/>
                <a:gd name="T60" fmla="*/ 280 w 385"/>
                <a:gd name="T61" fmla="*/ 121 h 386"/>
                <a:gd name="T62" fmla="*/ 308 w 385"/>
                <a:gd name="T63" fmla="*/ 110 h 386"/>
                <a:gd name="T64" fmla="*/ 308 w 385"/>
                <a:gd name="T65" fmla="*/ 110 h 386"/>
                <a:gd name="T66" fmla="*/ 309 w 385"/>
                <a:gd name="T67" fmla="*/ 110 h 386"/>
                <a:gd name="T68" fmla="*/ 288 w 385"/>
                <a:gd name="T69" fmla="*/ 136 h 386"/>
                <a:gd name="T70" fmla="*/ 315 w 385"/>
                <a:gd name="T71" fmla="*/ 129 h 386"/>
                <a:gd name="T72" fmla="*/ 315 w 385"/>
                <a:gd name="T73" fmla="*/ 129 h 386"/>
                <a:gd name="T74" fmla="*/ 309 w 385"/>
                <a:gd name="T75" fmla="*/ 13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5" h="386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6"/>
                    <a:pt x="193" y="386"/>
                  </a:cubicBezTo>
                  <a:cubicBezTo>
                    <a:pt x="299" y="386"/>
                    <a:pt x="385" y="299"/>
                    <a:pt x="385" y="193"/>
                  </a:cubicBezTo>
                  <a:cubicBezTo>
                    <a:pt x="385" y="86"/>
                    <a:pt x="299" y="0"/>
                    <a:pt x="193" y="0"/>
                  </a:cubicBezTo>
                  <a:close/>
                  <a:moveTo>
                    <a:pt x="309" y="136"/>
                  </a:moveTo>
                  <a:cubicBezTo>
                    <a:pt x="304" y="142"/>
                    <a:pt x="299" y="147"/>
                    <a:pt x="292" y="152"/>
                  </a:cubicBezTo>
                  <a:cubicBezTo>
                    <a:pt x="292" y="153"/>
                    <a:pt x="291" y="153"/>
                    <a:pt x="291" y="154"/>
                  </a:cubicBezTo>
                  <a:cubicBezTo>
                    <a:pt x="292" y="161"/>
                    <a:pt x="291" y="168"/>
                    <a:pt x="291" y="175"/>
                  </a:cubicBezTo>
                  <a:cubicBezTo>
                    <a:pt x="289" y="189"/>
                    <a:pt x="285" y="203"/>
                    <a:pt x="278" y="217"/>
                  </a:cubicBezTo>
                  <a:cubicBezTo>
                    <a:pt x="272" y="231"/>
                    <a:pt x="263" y="243"/>
                    <a:pt x="253" y="254"/>
                  </a:cubicBezTo>
                  <a:cubicBezTo>
                    <a:pt x="235" y="273"/>
                    <a:pt x="213" y="285"/>
                    <a:pt x="188" y="290"/>
                  </a:cubicBezTo>
                  <a:cubicBezTo>
                    <a:pt x="179" y="292"/>
                    <a:pt x="170" y="293"/>
                    <a:pt x="161" y="294"/>
                  </a:cubicBezTo>
                  <a:cubicBezTo>
                    <a:pt x="134" y="294"/>
                    <a:pt x="109" y="288"/>
                    <a:pt x="86" y="273"/>
                  </a:cubicBezTo>
                  <a:cubicBezTo>
                    <a:pt x="85" y="273"/>
                    <a:pt x="85" y="273"/>
                    <a:pt x="84" y="273"/>
                  </a:cubicBezTo>
                  <a:cubicBezTo>
                    <a:pt x="101" y="274"/>
                    <a:pt x="117" y="272"/>
                    <a:pt x="132" y="266"/>
                  </a:cubicBezTo>
                  <a:cubicBezTo>
                    <a:pt x="140" y="263"/>
                    <a:pt x="147" y="258"/>
                    <a:pt x="154" y="253"/>
                  </a:cubicBezTo>
                  <a:cubicBezTo>
                    <a:pt x="130" y="252"/>
                    <a:pt x="114" y="234"/>
                    <a:pt x="110" y="220"/>
                  </a:cubicBezTo>
                  <a:cubicBezTo>
                    <a:pt x="117" y="221"/>
                    <a:pt x="124" y="221"/>
                    <a:pt x="131" y="219"/>
                  </a:cubicBezTo>
                  <a:cubicBezTo>
                    <a:pt x="131" y="219"/>
                    <a:pt x="131" y="219"/>
                    <a:pt x="131" y="219"/>
                  </a:cubicBezTo>
                  <a:cubicBezTo>
                    <a:pt x="118" y="216"/>
                    <a:pt x="108" y="209"/>
                    <a:pt x="100" y="197"/>
                  </a:cubicBezTo>
                  <a:cubicBezTo>
                    <a:pt x="96" y="190"/>
                    <a:pt x="93" y="181"/>
                    <a:pt x="94" y="172"/>
                  </a:cubicBezTo>
                  <a:cubicBezTo>
                    <a:pt x="100" y="176"/>
                    <a:pt x="107" y="178"/>
                    <a:pt x="115" y="178"/>
                  </a:cubicBezTo>
                  <a:cubicBezTo>
                    <a:pt x="105" y="171"/>
                    <a:pt x="98" y="161"/>
                    <a:pt x="95" y="149"/>
                  </a:cubicBezTo>
                  <a:cubicBezTo>
                    <a:pt x="92" y="137"/>
                    <a:pt x="94" y="126"/>
                    <a:pt x="100" y="115"/>
                  </a:cubicBezTo>
                  <a:cubicBezTo>
                    <a:pt x="126" y="145"/>
                    <a:pt x="158" y="162"/>
                    <a:pt x="198" y="164"/>
                  </a:cubicBezTo>
                  <a:cubicBezTo>
                    <a:pt x="198" y="163"/>
                    <a:pt x="197" y="161"/>
                    <a:pt x="197" y="159"/>
                  </a:cubicBezTo>
                  <a:cubicBezTo>
                    <a:pt x="196" y="148"/>
                    <a:pt x="198" y="138"/>
                    <a:pt x="204" y="128"/>
                  </a:cubicBezTo>
                  <a:cubicBezTo>
                    <a:pt x="212" y="116"/>
                    <a:pt x="222" y="109"/>
                    <a:pt x="236" y="107"/>
                  </a:cubicBezTo>
                  <a:cubicBezTo>
                    <a:pt x="252" y="104"/>
                    <a:pt x="266" y="109"/>
                    <a:pt x="278" y="120"/>
                  </a:cubicBezTo>
                  <a:cubicBezTo>
                    <a:pt x="278" y="121"/>
                    <a:pt x="279" y="121"/>
                    <a:pt x="280" y="121"/>
                  </a:cubicBezTo>
                  <a:cubicBezTo>
                    <a:pt x="290" y="119"/>
                    <a:pt x="299" y="115"/>
                    <a:pt x="308" y="110"/>
                  </a:cubicBezTo>
                  <a:cubicBezTo>
                    <a:pt x="308" y="110"/>
                    <a:pt x="308" y="110"/>
                    <a:pt x="308" y="110"/>
                  </a:cubicBezTo>
                  <a:cubicBezTo>
                    <a:pt x="308" y="110"/>
                    <a:pt x="308" y="110"/>
                    <a:pt x="309" y="110"/>
                  </a:cubicBezTo>
                  <a:cubicBezTo>
                    <a:pt x="305" y="121"/>
                    <a:pt x="298" y="129"/>
                    <a:pt x="288" y="136"/>
                  </a:cubicBezTo>
                  <a:cubicBezTo>
                    <a:pt x="298" y="135"/>
                    <a:pt x="306" y="132"/>
                    <a:pt x="315" y="129"/>
                  </a:cubicBezTo>
                  <a:cubicBezTo>
                    <a:pt x="315" y="129"/>
                    <a:pt x="315" y="129"/>
                    <a:pt x="315" y="129"/>
                  </a:cubicBezTo>
                  <a:cubicBezTo>
                    <a:pt x="313" y="131"/>
                    <a:pt x="311" y="134"/>
                    <a:pt x="309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2" name="Text Placeholder 2">
              <a:extLst>
                <a:ext uri="{FF2B5EF4-FFF2-40B4-BE49-F238E27FC236}">
                  <a16:creationId xmlns:a16="http://schemas.microsoft.com/office/drawing/2014/main" id="{8772A295-0289-46A7-9D84-882FE27A6CA5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5358002" y="3578933"/>
              <a:ext cx="3182749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twitter.com/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bohemia_energy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36862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Poděkov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0CDC170-4E2D-43BC-9EEA-650B460C3D0B}"/>
              </a:ext>
            </a:extLst>
          </p:cNvPr>
          <p:cNvSpPr/>
          <p:nvPr userDrawn="1"/>
        </p:nvSpPr>
        <p:spPr>
          <a:xfrm>
            <a:off x="1" y="0"/>
            <a:ext cx="10693399" cy="7561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C164E93-4FC5-4E19-BE6E-B101CEFBF6BB}"/>
              </a:ext>
            </a:extLst>
          </p:cNvPr>
          <p:cNvSpPr txBox="1">
            <a:spLocks/>
          </p:cNvSpPr>
          <p:nvPr userDrawn="1"/>
        </p:nvSpPr>
        <p:spPr bwMode="gray">
          <a:xfrm>
            <a:off x="3950081" y="7214504"/>
            <a:ext cx="282266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13" dirty="0">
                <a:solidFill>
                  <a:schemeClr val="tx1"/>
                </a:solidFill>
                <a:latin typeface="+mn-lt"/>
              </a:rPr>
              <a:t>www.bohemiaenergy.cz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2" name="Title 1">
            <a:extLst>
              <a:ext uri="{FF2B5EF4-FFF2-40B4-BE49-F238E27FC236}">
                <a16:creationId xmlns:a16="http://schemas.microsoft.com/office/drawing/2014/main" id="{B09E7546-54A1-46F3-BDD9-3CEEF4DB46DE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47666" y="3360562"/>
            <a:ext cx="9598070" cy="860971"/>
          </a:xfrm>
        </p:spPr>
        <p:txBody>
          <a:bodyPr anchor="ctr" anchorCtr="0">
            <a:normAutofit/>
          </a:bodyPr>
          <a:lstStyle>
            <a:lvl1pPr algn="ctr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113" name="Slide Number Placeholder 5">
            <a:extLst>
              <a:ext uri="{FF2B5EF4-FFF2-40B4-BE49-F238E27FC236}">
                <a16:creationId xmlns:a16="http://schemas.microsoft.com/office/drawing/2014/main" id="{6A5C7F7C-2D3F-4E55-831D-620DE8DEA5A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BAE1DBEC-D993-4BE4-B8F4-01286948403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738724" y="5924188"/>
            <a:ext cx="282266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213" dirty="0">
                <a:solidFill>
                  <a:schemeClr val="tx1"/>
                </a:solidFill>
                <a:latin typeface="+mn-lt"/>
              </a:rPr>
              <a:t>facebook.com/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BohemiaEnergy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7AB20F96-DF3D-4E5A-9D6B-74A7083DF98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797953" y="5823891"/>
            <a:ext cx="378900" cy="357225"/>
          </a:xfrm>
          <a:custGeom>
            <a:avLst/>
            <a:gdLst>
              <a:gd name="T0" fmla="*/ 193 w 386"/>
              <a:gd name="T1" fmla="*/ 0 h 385"/>
              <a:gd name="T2" fmla="*/ 0 w 386"/>
              <a:gd name="T3" fmla="*/ 193 h 385"/>
              <a:gd name="T4" fmla="*/ 193 w 386"/>
              <a:gd name="T5" fmla="*/ 385 h 385"/>
              <a:gd name="T6" fmla="*/ 386 w 386"/>
              <a:gd name="T7" fmla="*/ 193 h 385"/>
              <a:gd name="T8" fmla="*/ 193 w 386"/>
              <a:gd name="T9" fmla="*/ 0 h 385"/>
              <a:gd name="T10" fmla="*/ 247 w 386"/>
              <a:gd name="T11" fmla="*/ 122 h 385"/>
              <a:gd name="T12" fmla="*/ 224 w 386"/>
              <a:gd name="T13" fmla="*/ 122 h 385"/>
              <a:gd name="T14" fmla="*/ 212 w 386"/>
              <a:gd name="T15" fmla="*/ 131 h 385"/>
              <a:gd name="T16" fmla="*/ 212 w 386"/>
              <a:gd name="T17" fmla="*/ 158 h 385"/>
              <a:gd name="T18" fmla="*/ 247 w 386"/>
              <a:gd name="T19" fmla="*/ 158 h 385"/>
              <a:gd name="T20" fmla="*/ 244 w 386"/>
              <a:gd name="T21" fmla="*/ 197 h 385"/>
              <a:gd name="T22" fmla="*/ 212 w 386"/>
              <a:gd name="T23" fmla="*/ 197 h 385"/>
              <a:gd name="T24" fmla="*/ 212 w 386"/>
              <a:gd name="T25" fmla="*/ 312 h 385"/>
              <a:gd name="T26" fmla="*/ 165 w 386"/>
              <a:gd name="T27" fmla="*/ 312 h 385"/>
              <a:gd name="T28" fmla="*/ 165 w 386"/>
              <a:gd name="T29" fmla="*/ 197 h 385"/>
              <a:gd name="T30" fmla="*/ 140 w 386"/>
              <a:gd name="T31" fmla="*/ 197 h 385"/>
              <a:gd name="T32" fmla="*/ 140 w 386"/>
              <a:gd name="T33" fmla="*/ 158 h 385"/>
              <a:gd name="T34" fmla="*/ 165 w 386"/>
              <a:gd name="T35" fmla="*/ 158 h 385"/>
              <a:gd name="T36" fmla="*/ 165 w 386"/>
              <a:gd name="T37" fmla="*/ 125 h 385"/>
              <a:gd name="T38" fmla="*/ 186 w 386"/>
              <a:gd name="T39" fmla="*/ 89 h 385"/>
              <a:gd name="T40" fmla="*/ 204 w 386"/>
              <a:gd name="T41" fmla="*/ 85 h 385"/>
              <a:gd name="T42" fmla="*/ 247 w 386"/>
              <a:gd name="T43" fmla="*/ 85 h 385"/>
              <a:gd name="T44" fmla="*/ 247 w 386"/>
              <a:gd name="T45" fmla="*/ 122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86" h="385">
                <a:moveTo>
                  <a:pt x="193" y="0"/>
                </a:moveTo>
                <a:cubicBezTo>
                  <a:pt x="87" y="0"/>
                  <a:pt x="0" y="86"/>
                  <a:pt x="0" y="193"/>
                </a:cubicBezTo>
                <a:cubicBezTo>
                  <a:pt x="0" y="299"/>
                  <a:pt x="87" y="385"/>
                  <a:pt x="193" y="385"/>
                </a:cubicBezTo>
                <a:cubicBezTo>
                  <a:pt x="299" y="385"/>
                  <a:pt x="386" y="299"/>
                  <a:pt x="386" y="193"/>
                </a:cubicBezTo>
                <a:cubicBezTo>
                  <a:pt x="386" y="86"/>
                  <a:pt x="299" y="0"/>
                  <a:pt x="193" y="0"/>
                </a:cubicBezTo>
                <a:close/>
                <a:moveTo>
                  <a:pt x="247" y="122"/>
                </a:moveTo>
                <a:cubicBezTo>
                  <a:pt x="247" y="122"/>
                  <a:pt x="236" y="122"/>
                  <a:pt x="224" y="122"/>
                </a:cubicBezTo>
                <a:cubicBezTo>
                  <a:pt x="213" y="122"/>
                  <a:pt x="212" y="131"/>
                  <a:pt x="212" y="131"/>
                </a:cubicBezTo>
                <a:cubicBezTo>
                  <a:pt x="212" y="158"/>
                  <a:pt x="212" y="158"/>
                  <a:pt x="212" y="158"/>
                </a:cubicBezTo>
                <a:cubicBezTo>
                  <a:pt x="247" y="158"/>
                  <a:pt x="247" y="158"/>
                  <a:pt x="247" y="158"/>
                </a:cubicBezTo>
                <a:cubicBezTo>
                  <a:pt x="244" y="197"/>
                  <a:pt x="244" y="197"/>
                  <a:pt x="244" y="197"/>
                </a:cubicBezTo>
                <a:cubicBezTo>
                  <a:pt x="212" y="197"/>
                  <a:pt x="212" y="197"/>
                  <a:pt x="212" y="197"/>
                </a:cubicBezTo>
                <a:cubicBezTo>
                  <a:pt x="212" y="312"/>
                  <a:pt x="212" y="312"/>
                  <a:pt x="212" y="312"/>
                </a:cubicBezTo>
                <a:cubicBezTo>
                  <a:pt x="165" y="312"/>
                  <a:pt x="165" y="312"/>
                  <a:pt x="165" y="312"/>
                </a:cubicBezTo>
                <a:cubicBezTo>
                  <a:pt x="165" y="197"/>
                  <a:pt x="165" y="197"/>
                  <a:pt x="165" y="197"/>
                </a:cubicBezTo>
                <a:cubicBezTo>
                  <a:pt x="140" y="197"/>
                  <a:pt x="140" y="197"/>
                  <a:pt x="140" y="197"/>
                </a:cubicBezTo>
                <a:cubicBezTo>
                  <a:pt x="140" y="158"/>
                  <a:pt x="140" y="158"/>
                  <a:pt x="140" y="158"/>
                </a:cubicBezTo>
                <a:cubicBezTo>
                  <a:pt x="165" y="158"/>
                  <a:pt x="165" y="158"/>
                  <a:pt x="165" y="158"/>
                </a:cubicBezTo>
                <a:cubicBezTo>
                  <a:pt x="165" y="158"/>
                  <a:pt x="165" y="151"/>
                  <a:pt x="165" y="125"/>
                </a:cubicBezTo>
                <a:cubicBezTo>
                  <a:pt x="165" y="109"/>
                  <a:pt x="176" y="94"/>
                  <a:pt x="186" y="89"/>
                </a:cubicBezTo>
                <a:cubicBezTo>
                  <a:pt x="191" y="86"/>
                  <a:pt x="198" y="85"/>
                  <a:pt x="204" y="85"/>
                </a:cubicBezTo>
                <a:cubicBezTo>
                  <a:pt x="247" y="85"/>
                  <a:pt x="247" y="85"/>
                  <a:pt x="247" y="85"/>
                </a:cubicBezTo>
                <a:lnTo>
                  <a:pt x="247" y="1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3B3B681E-4BC1-4376-A79E-5297B2236A5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6132010" y="5921791"/>
            <a:ext cx="282266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13" dirty="0">
                <a:solidFill>
                  <a:schemeClr val="tx1"/>
                </a:solidFill>
                <a:latin typeface="+mn-lt"/>
              </a:rPr>
              <a:t>youtube.com/user/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BohemiaEnergy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76" name="Skupina 75">
            <a:extLst>
              <a:ext uri="{FF2B5EF4-FFF2-40B4-BE49-F238E27FC236}">
                <a16:creationId xmlns:a16="http://schemas.microsoft.com/office/drawing/2014/main" id="{7870DE91-6851-4AD6-BB94-C594F884A671}"/>
              </a:ext>
            </a:extLst>
          </p:cNvPr>
          <p:cNvGrpSpPr/>
          <p:nvPr userDrawn="1"/>
        </p:nvGrpSpPr>
        <p:grpSpPr>
          <a:xfrm>
            <a:off x="5520644" y="5837573"/>
            <a:ext cx="378900" cy="357225"/>
            <a:chOff x="2243138" y="3803651"/>
            <a:chExt cx="379412" cy="380999"/>
          </a:xfrm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2F376669-B1E3-4732-9C81-62108B6074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93950" y="4021138"/>
              <a:ext cx="33337" cy="61912"/>
            </a:xfrm>
            <a:custGeom>
              <a:avLst/>
              <a:gdLst>
                <a:gd name="T0" fmla="*/ 22 w 33"/>
                <a:gd name="T1" fmla="*/ 47 h 63"/>
                <a:gd name="T2" fmla="*/ 14 w 33"/>
                <a:gd name="T3" fmla="*/ 53 h 63"/>
                <a:gd name="T4" fmla="*/ 12 w 33"/>
                <a:gd name="T5" fmla="*/ 50 h 63"/>
                <a:gd name="T6" fmla="*/ 12 w 33"/>
                <a:gd name="T7" fmla="*/ 46 h 63"/>
                <a:gd name="T8" fmla="*/ 12 w 33"/>
                <a:gd name="T9" fmla="*/ 0 h 63"/>
                <a:gd name="T10" fmla="*/ 0 w 33"/>
                <a:gd name="T11" fmla="*/ 0 h 63"/>
                <a:gd name="T12" fmla="*/ 0 w 33"/>
                <a:gd name="T13" fmla="*/ 49 h 63"/>
                <a:gd name="T14" fmla="*/ 1 w 33"/>
                <a:gd name="T15" fmla="*/ 58 h 63"/>
                <a:gd name="T16" fmla="*/ 9 w 33"/>
                <a:gd name="T17" fmla="*/ 63 h 63"/>
                <a:gd name="T18" fmla="*/ 22 w 33"/>
                <a:gd name="T19" fmla="*/ 55 h 63"/>
                <a:gd name="T20" fmla="*/ 22 w 33"/>
                <a:gd name="T21" fmla="*/ 62 h 63"/>
                <a:gd name="T22" fmla="*/ 33 w 33"/>
                <a:gd name="T23" fmla="*/ 62 h 63"/>
                <a:gd name="T24" fmla="*/ 33 w 33"/>
                <a:gd name="T25" fmla="*/ 0 h 63"/>
                <a:gd name="T26" fmla="*/ 22 w 33"/>
                <a:gd name="T27" fmla="*/ 0 h 63"/>
                <a:gd name="T28" fmla="*/ 22 w 33"/>
                <a:gd name="T29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63">
                  <a:moveTo>
                    <a:pt x="22" y="47"/>
                  </a:moveTo>
                  <a:cubicBezTo>
                    <a:pt x="19" y="51"/>
                    <a:pt x="17" y="53"/>
                    <a:pt x="14" y="53"/>
                  </a:cubicBezTo>
                  <a:cubicBezTo>
                    <a:pt x="13" y="53"/>
                    <a:pt x="12" y="52"/>
                    <a:pt x="12" y="50"/>
                  </a:cubicBezTo>
                  <a:cubicBezTo>
                    <a:pt x="12" y="50"/>
                    <a:pt x="12" y="48"/>
                    <a:pt x="12" y="4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1" y="56"/>
                    <a:pt x="1" y="58"/>
                  </a:cubicBezTo>
                  <a:cubicBezTo>
                    <a:pt x="2" y="61"/>
                    <a:pt x="5" y="63"/>
                    <a:pt x="9" y="63"/>
                  </a:cubicBezTo>
                  <a:cubicBezTo>
                    <a:pt x="13" y="63"/>
                    <a:pt x="17" y="60"/>
                    <a:pt x="22" y="55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8098F39-7EC5-46B4-91AB-60BAF82197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54263" y="3998913"/>
              <a:ext cx="39687" cy="82550"/>
            </a:xfrm>
            <a:custGeom>
              <a:avLst/>
              <a:gdLst>
                <a:gd name="T0" fmla="*/ 0 w 25"/>
                <a:gd name="T1" fmla="*/ 7 h 52"/>
                <a:gd name="T2" fmla="*/ 8 w 25"/>
                <a:gd name="T3" fmla="*/ 7 h 52"/>
                <a:gd name="T4" fmla="*/ 8 w 25"/>
                <a:gd name="T5" fmla="*/ 52 h 52"/>
                <a:gd name="T6" fmla="*/ 16 w 25"/>
                <a:gd name="T7" fmla="*/ 52 h 52"/>
                <a:gd name="T8" fmla="*/ 16 w 25"/>
                <a:gd name="T9" fmla="*/ 7 h 52"/>
                <a:gd name="T10" fmla="*/ 25 w 25"/>
                <a:gd name="T11" fmla="*/ 7 h 52"/>
                <a:gd name="T12" fmla="*/ 25 w 25"/>
                <a:gd name="T13" fmla="*/ 0 h 52"/>
                <a:gd name="T14" fmla="*/ 0 w 25"/>
                <a:gd name="T15" fmla="*/ 0 h 52"/>
                <a:gd name="T16" fmla="*/ 0 w 25"/>
                <a:gd name="T17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52">
                  <a:moveTo>
                    <a:pt x="0" y="7"/>
                  </a:moveTo>
                  <a:lnTo>
                    <a:pt x="8" y="7"/>
                  </a:lnTo>
                  <a:lnTo>
                    <a:pt x="8" y="52"/>
                  </a:lnTo>
                  <a:lnTo>
                    <a:pt x="16" y="52"/>
                  </a:lnTo>
                  <a:lnTo>
                    <a:pt x="16" y="7"/>
                  </a:lnTo>
                  <a:lnTo>
                    <a:pt x="25" y="7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FCDD5C1-6260-4A7E-BD7E-35D01D81FF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436813" y="3998913"/>
              <a:ext cx="31750" cy="84137"/>
            </a:xfrm>
            <a:custGeom>
              <a:avLst/>
              <a:gdLst>
                <a:gd name="T0" fmla="*/ 23 w 33"/>
                <a:gd name="T1" fmla="*/ 21 h 85"/>
                <a:gd name="T2" fmla="*/ 11 w 33"/>
                <a:gd name="T3" fmla="*/ 28 h 85"/>
                <a:gd name="T4" fmla="*/ 11 w 33"/>
                <a:gd name="T5" fmla="*/ 0 h 85"/>
                <a:gd name="T6" fmla="*/ 0 w 33"/>
                <a:gd name="T7" fmla="*/ 0 h 85"/>
                <a:gd name="T8" fmla="*/ 0 w 33"/>
                <a:gd name="T9" fmla="*/ 84 h 85"/>
                <a:gd name="T10" fmla="*/ 11 w 33"/>
                <a:gd name="T11" fmla="*/ 84 h 85"/>
                <a:gd name="T12" fmla="*/ 11 w 33"/>
                <a:gd name="T13" fmla="*/ 78 h 85"/>
                <a:gd name="T14" fmla="*/ 23 w 33"/>
                <a:gd name="T15" fmla="*/ 85 h 85"/>
                <a:gd name="T16" fmla="*/ 32 w 33"/>
                <a:gd name="T17" fmla="*/ 78 h 85"/>
                <a:gd name="T18" fmla="*/ 33 w 33"/>
                <a:gd name="T19" fmla="*/ 65 h 85"/>
                <a:gd name="T20" fmla="*/ 33 w 33"/>
                <a:gd name="T21" fmla="*/ 40 h 85"/>
                <a:gd name="T22" fmla="*/ 32 w 33"/>
                <a:gd name="T23" fmla="*/ 28 h 85"/>
                <a:gd name="T24" fmla="*/ 23 w 33"/>
                <a:gd name="T25" fmla="*/ 21 h 85"/>
                <a:gd name="T26" fmla="*/ 22 w 33"/>
                <a:gd name="T27" fmla="*/ 66 h 85"/>
                <a:gd name="T28" fmla="*/ 17 w 33"/>
                <a:gd name="T29" fmla="*/ 75 h 85"/>
                <a:gd name="T30" fmla="*/ 11 w 33"/>
                <a:gd name="T31" fmla="*/ 72 h 85"/>
                <a:gd name="T32" fmla="*/ 11 w 33"/>
                <a:gd name="T33" fmla="*/ 34 h 85"/>
                <a:gd name="T34" fmla="*/ 17 w 33"/>
                <a:gd name="T35" fmla="*/ 31 h 85"/>
                <a:gd name="T36" fmla="*/ 22 w 33"/>
                <a:gd name="T37" fmla="*/ 40 h 85"/>
                <a:gd name="T38" fmla="*/ 22 w 33"/>
                <a:gd name="T39" fmla="*/ 6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85">
                  <a:moveTo>
                    <a:pt x="23" y="21"/>
                  </a:moveTo>
                  <a:cubicBezTo>
                    <a:pt x="19" y="21"/>
                    <a:pt x="15" y="23"/>
                    <a:pt x="11" y="2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5" y="83"/>
                    <a:pt x="19" y="85"/>
                    <a:pt x="23" y="85"/>
                  </a:cubicBezTo>
                  <a:cubicBezTo>
                    <a:pt x="27" y="85"/>
                    <a:pt x="30" y="83"/>
                    <a:pt x="32" y="78"/>
                  </a:cubicBezTo>
                  <a:cubicBezTo>
                    <a:pt x="32" y="76"/>
                    <a:pt x="33" y="72"/>
                    <a:pt x="33" y="65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4"/>
                    <a:pt x="32" y="30"/>
                    <a:pt x="32" y="28"/>
                  </a:cubicBezTo>
                  <a:cubicBezTo>
                    <a:pt x="30" y="23"/>
                    <a:pt x="27" y="21"/>
                    <a:pt x="23" y="21"/>
                  </a:cubicBezTo>
                  <a:close/>
                  <a:moveTo>
                    <a:pt x="22" y="66"/>
                  </a:moveTo>
                  <a:cubicBezTo>
                    <a:pt x="22" y="72"/>
                    <a:pt x="20" y="75"/>
                    <a:pt x="17" y="75"/>
                  </a:cubicBezTo>
                  <a:cubicBezTo>
                    <a:pt x="15" y="75"/>
                    <a:pt x="13" y="74"/>
                    <a:pt x="11" y="72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2"/>
                    <a:pt x="15" y="31"/>
                    <a:pt x="17" y="31"/>
                  </a:cubicBezTo>
                  <a:cubicBezTo>
                    <a:pt x="20" y="31"/>
                    <a:pt x="22" y="34"/>
                    <a:pt x="22" y="40"/>
                  </a:cubicBezTo>
                  <a:lnTo>
                    <a:pt x="2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2157755-1FBE-496E-AA40-080F923623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25700" y="3913188"/>
              <a:ext cx="9525" cy="42862"/>
            </a:xfrm>
            <a:custGeom>
              <a:avLst/>
              <a:gdLst>
                <a:gd name="T0" fmla="*/ 5 w 11"/>
                <a:gd name="T1" fmla="*/ 44 h 44"/>
                <a:gd name="T2" fmla="*/ 11 w 11"/>
                <a:gd name="T3" fmla="*/ 36 h 44"/>
                <a:gd name="T4" fmla="*/ 11 w 11"/>
                <a:gd name="T5" fmla="*/ 9 h 44"/>
                <a:gd name="T6" fmla="*/ 5 w 11"/>
                <a:gd name="T7" fmla="*/ 0 h 44"/>
                <a:gd name="T8" fmla="*/ 0 w 11"/>
                <a:gd name="T9" fmla="*/ 9 h 44"/>
                <a:gd name="T10" fmla="*/ 0 w 11"/>
                <a:gd name="T11" fmla="*/ 36 h 44"/>
                <a:gd name="T12" fmla="*/ 5 w 11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4">
                  <a:moveTo>
                    <a:pt x="5" y="44"/>
                  </a:moveTo>
                  <a:cubicBezTo>
                    <a:pt x="9" y="44"/>
                    <a:pt x="11" y="42"/>
                    <a:pt x="11" y="3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9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2"/>
                    <a:pt x="2" y="44"/>
                    <a:pt x="5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D0E22C6-BB70-4F75-8BA1-D149BD4CD1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478088" y="4019550"/>
              <a:ext cx="33337" cy="63500"/>
            </a:xfrm>
            <a:custGeom>
              <a:avLst/>
              <a:gdLst>
                <a:gd name="T0" fmla="*/ 17 w 34"/>
                <a:gd name="T1" fmla="*/ 0 h 64"/>
                <a:gd name="T2" fmla="*/ 3 w 34"/>
                <a:gd name="T3" fmla="*/ 6 h 64"/>
                <a:gd name="T4" fmla="*/ 0 w 34"/>
                <a:gd name="T5" fmla="*/ 21 h 64"/>
                <a:gd name="T6" fmla="*/ 0 w 34"/>
                <a:gd name="T7" fmla="*/ 43 h 64"/>
                <a:gd name="T8" fmla="*/ 3 w 34"/>
                <a:gd name="T9" fmla="*/ 58 h 64"/>
                <a:gd name="T10" fmla="*/ 17 w 34"/>
                <a:gd name="T11" fmla="*/ 64 h 64"/>
                <a:gd name="T12" fmla="*/ 31 w 34"/>
                <a:gd name="T13" fmla="*/ 57 h 64"/>
                <a:gd name="T14" fmla="*/ 33 w 34"/>
                <a:gd name="T15" fmla="*/ 50 h 64"/>
                <a:gd name="T16" fmla="*/ 34 w 34"/>
                <a:gd name="T17" fmla="*/ 43 h 64"/>
                <a:gd name="T18" fmla="*/ 34 w 34"/>
                <a:gd name="T19" fmla="*/ 41 h 64"/>
                <a:gd name="T20" fmla="*/ 22 w 34"/>
                <a:gd name="T21" fmla="*/ 41 h 64"/>
                <a:gd name="T22" fmla="*/ 22 w 34"/>
                <a:gd name="T23" fmla="*/ 49 h 64"/>
                <a:gd name="T24" fmla="*/ 17 w 34"/>
                <a:gd name="T25" fmla="*/ 54 h 64"/>
                <a:gd name="T26" fmla="*/ 11 w 34"/>
                <a:gd name="T27" fmla="*/ 45 h 64"/>
                <a:gd name="T28" fmla="*/ 11 w 34"/>
                <a:gd name="T29" fmla="*/ 34 h 64"/>
                <a:gd name="T30" fmla="*/ 34 w 34"/>
                <a:gd name="T31" fmla="*/ 34 h 64"/>
                <a:gd name="T32" fmla="*/ 34 w 34"/>
                <a:gd name="T33" fmla="*/ 21 h 64"/>
                <a:gd name="T34" fmla="*/ 30 w 34"/>
                <a:gd name="T35" fmla="*/ 6 h 64"/>
                <a:gd name="T36" fmla="*/ 17 w 34"/>
                <a:gd name="T37" fmla="*/ 0 h 64"/>
                <a:gd name="T38" fmla="*/ 22 w 34"/>
                <a:gd name="T39" fmla="*/ 25 h 64"/>
                <a:gd name="T40" fmla="*/ 11 w 34"/>
                <a:gd name="T41" fmla="*/ 25 h 64"/>
                <a:gd name="T42" fmla="*/ 11 w 34"/>
                <a:gd name="T43" fmla="*/ 19 h 64"/>
                <a:gd name="T44" fmla="*/ 17 w 34"/>
                <a:gd name="T45" fmla="*/ 10 h 64"/>
                <a:gd name="T46" fmla="*/ 22 w 34"/>
                <a:gd name="T47" fmla="*/ 19 h 64"/>
                <a:gd name="T48" fmla="*/ 22 w 34"/>
                <a:gd name="T49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64">
                  <a:moveTo>
                    <a:pt x="17" y="0"/>
                  </a:moveTo>
                  <a:cubicBezTo>
                    <a:pt x="11" y="0"/>
                    <a:pt x="7" y="2"/>
                    <a:pt x="3" y="6"/>
                  </a:cubicBezTo>
                  <a:cubicBezTo>
                    <a:pt x="1" y="9"/>
                    <a:pt x="0" y="14"/>
                    <a:pt x="0" y="2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0"/>
                    <a:pt x="1" y="54"/>
                    <a:pt x="3" y="58"/>
                  </a:cubicBezTo>
                  <a:cubicBezTo>
                    <a:pt x="7" y="62"/>
                    <a:pt x="11" y="64"/>
                    <a:pt x="17" y="64"/>
                  </a:cubicBezTo>
                  <a:cubicBezTo>
                    <a:pt x="23" y="64"/>
                    <a:pt x="28" y="62"/>
                    <a:pt x="31" y="57"/>
                  </a:cubicBezTo>
                  <a:cubicBezTo>
                    <a:pt x="32" y="55"/>
                    <a:pt x="33" y="53"/>
                    <a:pt x="33" y="50"/>
                  </a:cubicBezTo>
                  <a:cubicBezTo>
                    <a:pt x="34" y="50"/>
                    <a:pt x="34" y="47"/>
                    <a:pt x="34" y="43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6"/>
                    <a:pt x="22" y="48"/>
                    <a:pt x="22" y="49"/>
                  </a:cubicBezTo>
                  <a:cubicBezTo>
                    <a:pt x="21" y="52"/>
                    <a:pt x="20" y="54"/>
                    <a:pt x="17" y="54"/>
                  </a:cubicBezTo>
                  <a:cubicBezTo>
                    <a:pt x="13" y="54"/>
                    <a:pt x="11" y="51"/>
                    <a:pt x="11" y="45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32" y="9"/>
                    <a:pt x="30" y="6"/>
                  </a:cubicBezTo>
                  <a:cubicBezTo>
                    <a:pt x="27" y="2"/>
                    <a:pt x="22" y="0"/>
                    <a:pt x="17" y="0"/>
                  </a:cubicBezTo>
                  <a:close/>
                  <a:moveTo>
                    <a:pt x="22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3"/>
                    <a:pt x="13" y="10"/>
                    <a:pt x="17" y="10"/>
                  </a:cubicBezTo>
                  <a:cubicBezTo>
                    <a:pt x="20" y="10"/>
                    <a:pt x="22" y="13"/>
                    <a:pt x="22" y="19"/>
                  </a:cubicBezTo>
                  <a:lnTo>
                    <a:pt x="2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D9A4DCDD-B84C-43BD-B152-7B2CEFA0F3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3138" y="3803651"/>
              <a:ext cx="379412" cy="380999"/>
            </a:xfrm>
            <a:custGeom>
              <a:avLst/>
              <a:gdLst>
                <a:gd name="T0" fmla="*/ 193 w 386"/>
                <a:gd name="T1" fmla="*/ 0 h 385"/>
                <a:gd name="T2" fmla="*/ 0 w 386"/>
                <a:gd name="T3" fmla="*/ 193 h 385"/>
                <a:gd name="T4" fmla="*/ 193 w 386"/>
                <a:gd name="T5" fmla="*/ 385 h 385"/>
                <a:gd name="T6" fmla="*/ 386 w 386"/>
                <a:gd name="T7" fmla="*/ 193 h 385"/>
                <a:gd name="T8" fmla="*/ 193 w 386"/>
                <a:gd name="T9" fmla="*/ 0 h 385"/>
                <a:gd name="T10" fmla="*/ 217 w 386"/>
                <a:gd name="T11" fmla="*/ 101 h 385"/>
                <a:gd name="T12" fmla="*/ 228 w 386"/>
                <a:gd name="T13" fmla="*/ 101 h 385"/>
                <a:gd name="T14" fmla="*/ 228 w 386"/>
                <a:gd name="T15" fmla="*/ 147 h 385"/>
                <a:gd name="T16" fmla="*/ 228 w 386"/>
                <a:gd name="T17" fmla="*/ 152 h 385"/>
                <a:gd name="T18" fmla="*/ 231 w 386"/>
                <a:gd name="T19" fmla="*/ 154 h 385"/>
                <a:gd name="T20" fmla="*/ 238 w 386"/>
                <a:gd name="T21" fmla="*/ 149 h 385"/>
                <a:gd name="T22" fmla="*/ 238 w 386"/>
                <a:gd name="T23" fmla="*/ 101 h 385"/>
                <a:gd name="T24" fmla="*/ 250 w 386"/>
                <a:gd name="T25" fmla="*/ 101 h 385"/>
                <a:gd name="T26" fmla="*/ 250 w 386"/>
                <a:gd name="T27" fmla="*/ 164 h 385"/>
                <a:gd name="T28" fmla="*/ 238 w 386"/>
                <a:gd name="T29" fmla="*/ 164 h 385"/>
                <a:gd name="T30" fmla="*/ 238 w 386"/>
                <a:gd name="T31" fmla="*/ 157 h 385"/>
                <a:gd name="T32" fmla="*/ 225 w 386"/>
                <a:gd name="T33" fmla="*/ 165 h 385"/>
                <a:gd name="T34" fmla="*/ 218 w 386"/>
                <a:gd name="T35" fmla="*/ 160 h 385"/>
                <a:gd name="T36" fmla="*/ 217 w 386"/>
                <a:gd name="T37" fmla="*/ 151 h 385"/>
                <a:gd name="T38" fmla="*/ 217 w 386"/>
                <a:gd name="T39" fmla="*/ 101 h 385"/>
                <a:gd name="T40" fmla="*/ 173 w 386"/>
                <a:gd name="T41" fmla="*/ 121 h 385"/>
                <a:gd name="T42" fmla="*/ 177 w 386"/>
                <a:gd name="T43" fmla="*/ 107 h 385"/>
                <a:gd name="T44" fmla="*/ 190 w 386"/>
                <a:gd name="T45" fmla="*/ 100 h 385"/>
                <a:gd name="T46" fmla="*/ 204 w 386"/>
                <a:gd name="T47" fmla="*/ 107 h 385"/>
                <a:gd name="T48" fmla="*/ 207 w 386"/>
                <a:gd name="T49" fmla="*/ 121 h 385"/>
                <a:gd name="T50" fmla="*/ 207 w 386"/>
                <a:gd name="T51" fmla="*/ 143 h 385"/>
                <a:gd name="T52" fmla="*/ 204 w 386"/>
                <a:gd name="T53" fmla="*/ 158 h 385"/>
                <a:gd name="T54" fmla="*/ 190 w 386"/>
                <a:gd name="T55" fmla="*/ 165 h 385"/>
                <a:gd name="T56" fmla="*/ 177 w 386"/>
                <a:gd name="T57" fmla="*/ 158 h 385"/>
                <a:gd name="T58" fmla="*/ 173 w 386"/>
                <a:gd name="T59" fmla="*/ 143 h 385"/>
                <a:gd name="T60" fmla="*/ 173 w 386"/>
                <a:gd name="T61" fmla="*/ 121 h 385"/>
                <a:gd name="T62" fmla="*/ 143 w 386"/>
                <a:gd name="T63" fmla="*/ 79 h 385"/>
                <a:gd name="T64" fmla="*/ 152 w 386"/>
                <a:gd name="T65" fmla="*/ 112 h 385"/>
                <a:gd name="T66" fmla="*/ 160 w 386"/>
                <a:gd name="T67" fmla="*/ 79 h 385"/>
                <a:gd name="T68" fmla="*/ 173 w 386"/>
                <a:gd name="T69" fmla="*/ 79 h 385"/>
                <a:gd name="T70" fmla="*/ 158 w 386"/>
                <a:gd name="T71" fmla="*/ 130 h 385"/>
                <a:gd name="T72" fmla="*/ 158 w 386"/>
                <a:gd name="T73" fmla="*/ 164 h 385"/>
                <a:gd name="T74" fmla="*/ 158 w 386"/>
                <a:gd name="T75" fmla="*/ 164 h 385"/>
                <a:gd name="T76" fmla="*/ 158 w 386"/>
                <a:gd name="T77" fmla="*/ 164 h 385"/>
                <a:gd name="T78" fmla="*/ 145 w 386"/>
                <a:gd name="T79" fmla="*/ 164 h 385"/>
                <a:gd name="T80" fmla="*/ 145 w 386"/>
                <a:gd name="T81" fmla="*/ 130 h 385"/>
                <a:gd name="T82" fmla="*/ 138 w 386"/>
                <a:gd name="T83" fmla="*/ 103 h 385"/>
                <a:gd name="T84" fmla="*/ 129 w 386"/>
                <a:gd name="T85" fmla="*/ 79 h 385"/>
                <a:gd name="T86" fmla="*/ 143 w 386"/>
                <a:gd name="T87" fmla="*/ 79 h 385"/>
                <a:gd name="T88" fmla="*/ 283 w 386"/>
                <a:gd name="T89" fmla="*/ 285 h 385"/>
                <a:gd name="T90" fmla="*/ 276 w 386"/>
                <a:gd name="T91" fmla="*/ 297 h 385"/>
                <a:gd name="T92" fmla="*/ 263 w 386"/>
                <a:gd name="T93" fmla="*/ 303 h 385"/>
                <a:gd name="T94" fmla="*/ 193 w 386"/>
                <a:gd name="T95" fmla="*/ 306 h 385"/>
                <a:gd name="T96" fmla="*/ 123 w 386"/>
                <a:gd name="T97" fmla="*/ 303 h 385"/>
                <a:gd name="T98" fmla="*/ 110 w 386"/>
                <a:gd name="T99" fmla="*/ 297 h 385"/>
                <a:gd name="T100" fmla="*/ 102 w 386"/>
                <a:gd name="T101" fmla="*/ 285 h 385"/>
                <a:gd name="T102" fmla="*/ 99 w 386"/>
                <a:gd name="T103" fmla="*/ 241 h 385"/>
                <a:gd name="T104" fmla="*/ 102 w 386"/>
                <a:gd name="T105" fmla="*/ 196 h 385"/>
                <a:gd name="T106" fmla="*/ 110 w 386"/>
                <a:gd name="T107" fmla="*/ 184 h 385"/>
                <a:gd name="T108" fmla="*/ 123 w 386"/>
                <a:gd name="T109" fmla="*/ 178 h 385"/>
                <a:gd name="T110" fmla="*/ 193 w 386"/>
                <a:gd name="T111" fmla="*/ 175 h 385"/>
                <a:gd name="T112" fmla="*/ 263 w 386"/>
                <a:gd name="T113" fmla="*/ 178 h 385"/>
                <a:gd name="T114" fmla="*/ 276 w 386"/>
                <a:gd name="T115" fmla="*/ 184 h 385"/>
                <a:gd name="T116" fmla="*/ 283 w 386"/>
                <a:gd name="T117" fmla="*/ 196 h 385"/>
                <a:gd name="T118" fmla="*/ 287 w 386"/>
                <a:gd name="T119" fmla="*/ 241 h 385"/>
                <a:gd name="T120" fmla="*/ 283 w 386"/>
                <a:gd name="T121" fmla="*/ 2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6" h="385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5"/>
                    <a:pt x="193" y="385"/>
                  </a:cubicBezTo>
                  <a:cubicBezTo>
                    <a:pt x="299" y="385"/>
                    <a:pt x="386" y="299"/>
                    <a:pt x="386" y="193"/>
                  </a:cubicBezTo>
                  <a:cubicBezTo>
                    <a:pt x="386" y="86"/>
                    <a:pt x="299" y="0"/>
                    <a:pt x="193" y="0"/>
                  </a:cubicBezTo>
                  <a:close/>
                  <a:moveTo>
                    <a:pt x="217" y="101"/>
                  </a:moveTo>
                  <a:cubicBezTo>
                    <a:pt x="228" y="101"/>
                    <a:pt x="228" y="101"/>
                    <a:pt x="228" y="101"/>
                  </a:cubicBezTo>
                  <a:cubicBezTo>
                    <a:pt x="228" y="147"/>
                    <a:pt x="228" y="147"/>
                    <a:pt x="228" y="147"/>
                  </a:cubicBezTo>
                  <a:cubicBezTo>
                    <a:pt x="228" y="150"/>
                    <a:pt x="228" y="152"/>
                    <a:pt x="228" y="152"/>
                  </a:cubicBezTo>
                  <a:cubicBezTo>
                    <a:pt x="228" y="154"/>
                    <a:pt x="229" y="154"/>
                    <a:pt x="231" y="154"/>
                  </a:cubicBezTo>
                  <a:cubicBezTo>
                    <a:pt x="233" y="154"/>
                    <a:pt x="236" y="153"/>
                    <a:pt x="238" y="149"/>
                  </a:cubicBezTo>
                  <a:cubicBezTo>
                    <a:pt x="238" y="101"/>
                    <a:pt x="238" y="101"/>
                    <a:pt x="238" y="101"/>
                  </a:cubicBezTo>
                  <a:cubicBezTo>
                    <a:pt x="250" y="101"/>
                    <a:pt x="250" y="101"/>
                    <a:pt x="250" y="101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57"/>
                    <a:pt x="238" y="157"/>
                    <a:pt x="238" y="157"/>
                  </a:cubicBezTo>
                  <a:cubicBezTo>
                    <a:pt x="234" y="162"/>
                    <a:pt x="229" y="165"/>
                    <a:pt x="225" y="165"/>
                  </a:cubicBezTo>
                  <a:cubicBezTo>
                    <a:pt x="221" y="165"/>
                    <a:pt x="219" y="163"/>
                    <a:pt x="218" y="160"/>
                  </a:cubicBezTo>
                  <a:cubicBezTo>
                    <a:pt x="217" y="158"/>
                    <a:pt x="217" y="155"/>
                    <a:pt x="217" y="151"/>
                  </a:cubicBezTo>
                  <a:lnTo>
                    <a:pt x="217" y="101"/>
                  </a:lnTo>
                  <a:close/>
                  <a:moveTo>
                    <a:pt x="173" y="121"/>
                  </a:moveTo>
                  <a:cubicBezTo>
                    <a:pt x="173" y="115"/>
                    <a:pt x="175" y="110"/>
                    <a:pt x="177" y="107"/>
                  </a:cubicBezTo>
                  <a:cubicBezTo>
                    <a:pt x="180" y="102"/>
                    <a:pt x="185" y="100"/>
                    <a:pt x="190" y="100"/>
                  </a:cubicBezTo>
                  <a:cubicBezTo>
                    <a:pt x="196" y="100"/>
                    <a:pt x="201" y="102"/>
                    <a:pt x="204" y="107"/>
                  </a:cubicBezTo>
                  <a:cubicBezTo>
                    <a:pt x="206" y="110"/>
                    <a:pt x="207" y="115"/>
                    <a:pt x="207" y="121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50"/>
                    <a:pt x="206" y="155"/>
                    <a:pt x="204" y="158"/>
                  </a:cubicBezTo>
                  <a:cubicBezTo>
                    <a:pt x="201" y="163"/>
                    <a:pt x="196" y="165"/>
                    <a:pt x="190" y="165"/>
                  </a:cubicBezTo>
                  <a:cubicBezTo>
                    <a:pt x="185" y="165"/>
                    <a:pt x="180" y="163"/>
                    <a:pt x="177" y="158"/>
                  </a:cubicBezTo>
                  <a:cubicBezTo>
                    <a:pt x="175" y="155"/>
                    <a:pt x="173" y="150"/>
                    <a:pt x="173" y="143"/>
                  </a:cubicBezTo>
                  <a:lnTo>
                    <a:pt x="173" y="121"/>
                  </a:lnTo>
                  <a:close/>
                  <a:moveTo>
                    <a:pt x="143" y="79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73" y="79"/>
                    <a:pt x="173" y="79"/>
                    <a:pt x="173" y="79"/>
                  </a:cubicBezTo>
                  <a:cubicBezTo>
                    <a:pt x="158" y="130"/>
                    <a:pt x="158" y="130"/>
                    <a:pt x="158" y="130"/>
                  </a:cubicBezTo>
                  <a:cubicBezTo>
                    <a:pt x="158" y="164"/>
                    <a:pt x="158" y="164"/>
                    <a:pt x="158" y="164"/>
                  </a:cubicBezTo>
                  <a:cubicBezTo>
                    <a:pt x="158" y="164"/>
                    <a:pt x="158" y="164"/>
                    <a:pt x="158" y="164"/>
                  </a:cubicBezTo>
                  <a:cubicBezTo>
                    <a:pt x="158" y="164"/>
                    <a:pt x="158" y="164"/>
                    <a:pt x="158" y="164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23"/>
                    <a:pt x="142" y="114"/>
                    <a:pt x="138" y="103"/>
                  </a:cubicBezTo>
                  <a:cubicBezTo>
                    <a:pt x="134" y="94"/>
                    <a:pt x="132" y="86"/>
                    <a:pt x="129" y="79"/>
                  </a:cubicBezTo>
                  <a:lnTo>
                    <a:pt x="143" y="79"/>
                  </a:lnTo>
                  <a:close/>
                  <a:moveTo>
                    <a:pt x="283" y="285"/>
                  </a:moveTo>
                  <a:cubicBezTo>
                    <a:pt x="282" y="290"/>
                    <a:pt x="280" y="294"/>
                    <a:pt x="276" y="297"/>
                  </a:cubicBezTo>
                  <a:cubicBezTo>
                    <a:pt x="272" y="301"/>
                    <a:pt x="268" y="303"/>
                    <a:pt x="263" y="303"/>
                  </a:cubicBezTo>
                  <a:cubicBezTo>
                    <a:pt x="248" y="305"/>
                    <a:pt x="224" y="306"/>
                    <a:pt x="193" y="306"/>
                  </a:cubicBezTo>
                  <a:cubicBezTo>
                    <a:pt x="162" y="306"/>
                    <a:pt x="138" y="305"/>
                    <a:pt x="123" y="303"/>
                  </a:cubicBezTo>
                  <a:cubicBezTo>
                    <a:pt x="118" y="303"/>
                    <a:pt x="113" y="301"/>
                    <a:pt x="110" y="297"/>
                  </a:cubicBezTo>
                  <a:cubicBezTo>
                    <a:pt x="106" y="294"/>
                    <a:pt x="104" y="290"/>
                    <a:pt x="102" y="285"/>
                  </a:cubicBezTo>
                  <a:cubicBezTo>
                    <a:pt x="100" y="275"/>
                    <a:pt x="99" y="261"/>
                    <a:pt x="99" y="241"/>
                  </a:cubicBezTo>
                  <a:cubicBezTo>
                    <a:pt x="99" y="221"/>
                    <a:pt x="100" y="206"/>
                    <a:pt x="102" y="196"/>
                  </a:cubicBezTo>
                  <a:cubicBezTo>
                    <a:pt x="104" y="191"/>
                    <a:pt x="106" y="187"/>
                    <a:pt x="110" y="184"/>
                  </a:cubicBezTo>
                  <a:cubicBezTo>
                    <a:pt x="113" y="180"/>
                    <a:pt x="118" y="178"/>
                    <a:pt x="123" y="178"/>
                  </a:cubicBezTo>
                  <a:cubicBezTo>
                    <a:pt x="138" y="176"/>
                    <a:pt x="162" y="175"/>
                    <a:pt x="193" y="175"/>
                  </a:cubicBezTo>
                  <a:cubicBezTo>
                    <a:pt x="224" y="175"/>
                    <a:pt x="248" y="176"/>
                    <a:pt x="263" y="178"/>
                  </a:cubicBezTo>
                  <a:cubicBezTo>
                    <a:pt x="268" y="178"/>
                    <a:pt x="272" y="180"/>
                    <a:pt x="276" y="184"/>
                  </a:cubicBezTo>
                  <a:cubicBezTo>
                    <a:pt x="280" y="187"/>
                    <a:pt x="282" y="191"/>
                    <a:pt x="283" y="196"/>
                  </a:cubicBezTo>
                  <a:cubicBezTo>
                    <a:pt x="286" y="206"/>
                    <a:pt x="287" y="221"/>
                    <a:pt x="287" y="241"/>
                  </a:cubicBezTo>
                  <a:cubicBezTo>
                    <a:pt x="287" y="260"/>
                    <a:pt x="286" y="275"/>
                    <a:pt x="283" y="2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AA0FAEC-BDC4-4675-BB4B-5BF5CB8F661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6134049" y="6569068"/>
            <a:ext cx="372204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13" dirty="0">
                <a:solidFill>
                  <a:schemeClr val="tx1"/>
                </a:solidFill>
                <a:latin typeface="+mn-lt"/>
              </a:rPr>
              <a:t>linkedin.com/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company</a:t>
            </a:r>
            <a:r>
              <a:rPr lang="cs-CZ" sz="1213" dirty="0">
                <a:solidFill>
                  <a:schemeClr val="tx1"/>
                </a:solidFill>
                <a:latin typeface="+mn-lt"/>
              </a:rPr>
              <a:t>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</a:t>
            </a:r>
            <a:r>
              <a:rPr lang="cs-CZ" sz="1213" dirty="0">
                <a:solidFill>
                  <a:schemeClr val="tx1"/>
                </a:solidFill>
                <a:latin typeface="+mn-lt"/>
              </a:rPr>
              <a:t>-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energy</a:t>
            </a:r>
            <a:r>
              <a:rPr lang="cs-CZ" sz="1213" dirty="0">
                <a:solidFill>
                  <a:schemeClr val="tx1"/>
                </a:solidFill>
                <a:latin typeface="+mn-lt"/>
              </a:rPr>
              <a:t>-entity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B8302623-EDEA-40CB-87ED-A94C82A8785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522500" y="6451396"/>
            <a:ext cx="378900" cy="357225"/>
          </a:xfrm>
          <a:custGeom>
            <a:avLst/>
            <a:gdLst>
              <a:gd name="T0" fmla="*/ 193 w 385"/>
              <a:gd name="T1" fmla="*/ 0 h 385"/>
              <a:gd name="T2" fmla="*/ 0 w 385"/>
              <a:gd name="T3" fmla="*/ 193 h 385"/>
              <a:gd name="T4" fmla="*/ 193 w 385"/>
              <a:gd name="T5" fmla="*/ 385 h 385"/>
              <a:gd name="T6" fmla="*/ 385 w 385"/>
              <a:gd name="T7" fmla="*/ 193 h 385"/>
              <a:gd name="T8" fmla="*/ 193 w 385"/>
              <a:gd name="T9" fmla="*/ 0 h 385"/>
              <a:gd name="T10" fmla="*/ 154 w 385"/>
              <a:gd name="T11" fmla="*/ 277 h 385"/>
              <a:gd name="T12" fmla="*/ 117 w 385"/>
              <a:gd name="T13" fmla="*/ 277 h 385"/>
              <a:gd name="T14" fmla="*/ 117 w 385"/>
              <a:gd name="T15" fmla="*/ 157 h 385"/>
              <a:gd name="T16" fmla="*/ 154 w 385"/>
              <a:gd name="T17" fmla="*/ 157 h 385"/>
              <a:gd name="T18" fmla="*/ 154 w 385"/>
              <a:gd name="T19" fmla="*/ 277 h 385"/>
              <a:gd name="T20" fmla="*/ 135 w 385"/>
              <a:gd name="T21" fmla="*/ 140 h 385"/>
              <a:gd name="T22" fmla="*/ 113 w 385"/>
              <a:gd name="T23" fmla="*/ 118 h 385"/>
              <a:gd name="T24" fmla="*/ 135 w 385"/>
              <a:gd name="T25" fmla="*/ 97 h 385"/>
              <a:gd name="T26" fmla="*/ 157 w 385"/>
              <a:gd name="T27" fmla="*/ 118 h 385"/>
              <a:gd name="T28" fmla="*/ 135 w 385"/>
              <a:gd name="T29" fmla="*/ 140 h 385"/>
              <a:gd name="T30" fmla="*/ 295 w 385"/>
              <a:gd name="T31" fmla="*/ 277 h 385"/>
              <a:gd name="T32" fmla="*/ 257 w 385"/>
              <a:gd name="T33" fmla="*/ 277 h 385"/>
              <a:gd name="T34" fmla="*/ 257 w 385"/>
              <a:gd name="T35" fmla="*/ 210 h 385"/>
              <a:gd name="T36" fmla="*/ 240 w 385"/>
              <a:gd name="T37" fmla="*/ 187 h 385"/>
              <a:gd name="T38" fmla="*/ 215 w 385"/>
              <a:gd name="T39" fmla="*/ 211 h 385"/>
              <a:gd name="T40" fmla="*/ 215 w 385"/>
              <a:gd name="T41" fmla="*/ 213 h 385"/>
              <a:gd name="T42" fmla="*/ 215 w 385"/>
              <a:gd name="T43" fmla="*/ 277 h 385"/>
              <a:gd name="T44" fmla="*/ 178 w 385"/>
              <a:gd name="T45" fmla="*/ 277 h 385"/>
              <a:gd name="T46" fmla="*/ 178 w 385"/>
              <a:gd name="T47" fmla="*/ 157 h 385"/>
              <a:gd name="T48" fmla="*/ 214 w 385"/>
              <a:gd name="T49" fmla="*/ 157 h 385"/>
              <a:gd name="T50" fmla="*/ 214 w 385"/>
              <a:gd name="T51" fmla="*/ 173 h 385"/>
              <a:gd name="T52" fmla="*/ 231 w 385"/>
              <a:gd name="T53" fmla="*/ 159 h 385"/>
              <a:gd name="T54" fmla="*/ 294 w 385"/>
              <a:gd name="T55" fmla="*/ 199 h 385"/>
              <a:gd name="T56" fmla="*/ 295 w 385"/>
              <a:gd name="T57" fmla="*/ 27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85" h="385">
                <a:moveTo>
                  <a:pt x="193" y="0"/>
                </a:move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5"/>
                  <a:pt x="193" y="385"/>
                </a:cubicBezTo>
                <a:cubicBezTo>
                  <a:pt x="299" y="385"/>
                  <a:pt x="385" y="299"/>
                  <a:pt x="385" y="193"/>
                </a:cubicBezTo>
                <a:cubicBezTo>
                  <a:pt x="385" y="86"/>
                  <a:pt x="299" y="0"/>
                  <a:pt x="193" y="0"/>
                </a:cubicBezTo>
                <a:close/>
                <a:moveTo>
                  <a:pt x="154" y="277"/>
                </a:moveTo>
                <a:cubicBezTo>
                  <a:pt x="117" y="277"/>
                  <a:pt x="117" y="277"/>
                  <a:pt x="117" y="277"/>
                </a:cubicBezTo>
                <a:cubicBezTo>
                  <a:pt x="117" y="157"/>
                  <a:pt x="117" y="157"/>
                  <a:pt x="117" y="157"/>
                </a:cubicBezTo>
                <a:cubicBezTo>
                  <a:pt x="154" y="157"/>
                  <a:pt x="154" y="157"/>
                  <a:pt x="154" y="157"/>
                </a:cubicBezTo>
                <a:lnTo>
                  <a:pt x="154" y="277"/>
                </a:lnTo>
                <a:close/>
                <a:moveTo>
                  <a:pt x="135" y="140"/>
                </a:moveTo>
                <a:cubicBezTo>
                  <a:pt x="123" y="140"/>
                  <a:pt x="113" y="131"/>
                  <a:pt x="113" y="118"/>
                </a:cubicBezTo>
                <a:cubicBezTo>
                  <a:pt x="113" y="106"/>
                  <a:pt x="123" y="97"/>
                  <a:pt x="135" y="97"/>
                </a:cubicBezTo>
                <a:cubicBezTo>
                  <a:pt x="147" y="97"/>
                  <a:pt x="157" y="106"/>
                  <a:pt x="157" y="118"/>
                </a:cubicBezTo>
                <a:cubicBezTo>
                  <a:pt x="157" y="131"/>
                  <a:pt x="147" y="140"/>
                  <a:pt x="135" y="140"/>
                </a:cubicBezTo>
                <a:close/>
                <a:moveTo>
                  <a:pt x="295" y="277"/>
                </a:moveTo>
                <a:cubicBezTo>
                  <a:pt x="257" y="277"/>
                  <a:pt x="257" y="277"/>
                  <a:pt x="257" y="277"/>
                </a:cubicBezTo>
                <a:cubicBezTo>
                  <a:pt x="257" y="210"/>
                  <a:pt x="257" y="210"/>
                  <a:pt x="257" y="210"/>
                </a:cubicBezTo>
                <a:cubicBezTo>
                  <a:pt x="257" y="202"/>
                  <a:pt x="255" y="188"/>
                  <a:pt x="240" y="187"/>
                </a:cubicBezTo>
                <a:cubicBezTo>
                  <a:pt x="218" y="186"/>
                  <a:pt x="216" y="203"/>
                  <a:pt x="215" y="211"/>
                </a:cubicBezTo>
                <a:cubicBezTo>
                  <a:pt x="215" y="212"/>
                  <a:pt x="215" y="212"/>
                  <a:pt x="215" y="213"/>
                </a:cubicBezTo>
                <a:cubicBezTo>
                  <a:pt x="215" y="277"/>
                  <a:pt x="215" y="277"/>
                  <a:pt x="215" y="277"/>
                </a:cubicBezTo>
                <a:cubicBezTo>
                  <a:pt x="178" y="277"/>
                  <a:pt x="178" y="277"/>
                  <a:pt x="178" y="277"/>
                </a:cubicBezTo>
                <a:cubicBezTo>
                  <a:pt x="178" y="157"/>
                  <a:pt x="178" y="157"/>
                  <a:pt x="178" y="157"/>
                </a:cubicBezTo>
                <a:cubicBezTo>
                  <a:pt x="214" y="157"/>
                  <a:pt x="214" y="157"/>
                  <a:pt x="214" y="157"/>
                </a:cubicBezTo>
                <a:cubicBezTo>
                  <a:pt x="214" y="173"/>
                  <a:pt x="214" y="173"/>
                  <a:pt x="214" y="173"/>
                </a:cubicBezTo>
                <a:cubicBezTo>
                  <a:pt x="215" y="171"/>
                  <a:pt x="219" y="163"/>
                  <a:pt x="231" y="159"/>
                </a:cubicBezTo>
                <a:cubicBezTo>
                  <a:pt x="249" y="150"/>
                  <a:pt x="293" y="149"/>
                  <a:pt x="294" y="199"/>
                </a:cubicBezTo>
                <a:cubicBezTo>
                  <a:pt x="295" y="243"/>
                  <a:pt x="295" y="277"/>
                  <a:pt x="295" y="2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D514D5C-8E8E-4FC1-BB77-D5B2448A0D8C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5921" y="6548013"/>
            <a:ext cx="3325471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213" dirty="0">
                <a:solidFill>
                  <a:schemeClr val="tx1"/>
                </a:solidFill>
                <a:latin typeface="+mn-lt"/>
              </a:rPr>
              <a:t>instagram.com/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bohemia_energy_official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74" name="Skupina 73">
            <a:extLst>
              <a:ext uri="{FF2B5EF4-FFF2-40B4-BE49-F238E27FC236}">
                <a16:creationId xmlns:a16="http://schemas.microsoft.com/office/drawing/2014/main" id="{E3F08294-8F67-41DD-8AEB-3B07528A80C8}"/>
              </a:ext>
            </a:extLst>
          </p:cNvPr>
          <p:cNvGrpSpPr/>
          <p:nvPr userDrawn="1"/>
        </p:nvGrpSpPr>
        <p:grpSpPr>
          <a:xfrm>
            <a:off x="4793900" y="6449491"/>
            <a:ext cx="378900" cy="357225"/>
            <a:chOff x="3810000" y="3803651"/>
            <a:chExt cx="377825" cy="380999"/>
          </a:xfrm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</p:grpSpPr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6ABDC547-9F75-429A-B976-F77FD63B40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63988" y="3959225"/>
              <a:ext cx="71437" cy="714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9C4C2EE-CF73-4FE9-BE29-A3A388DFD2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06838" y="3905250"/>
              <a:ext cx="184150" cy="179387"/>
            </a:xfrm>
            <a:custGeom>
              <a:avLst/>
              <a:gdLst>
                <a:gd name="T0" fmla="*/ 140 w 187"/>
                <a:gd name="T1" fmla="*/ 0 h 181"/>
                <a:gd name="T2" fmla="*/ 47 w 187"/>
                <a:gd name="T3" fmla="*/ 0 h 181"/>
                <a:gd name="T4" fmla="*/ 0 w 187"/>
                <a:gd name="T5" fmla="*/ 47 h 181"/>
                <a:gd name="T6" fmla="*/ 0 w 187"/>
                <a:gd name="T7" fmla="*/ 134 h 181"/>
                <a:gd name="T8" fmla="*/ 47 w 187"/>
                <a:gd name="T9" fmla="*/ 181 h 181"/>
                <a:gd name="T10" fmla="*/ 140 w 187"/>
                <a:gd name="T11" fmla="*/ 181 h 181"/>
                <a:gd name="T12" fmla="*/ 187 w 187"/>
                <a:gd name="T13" fmla="*/ 134 h 181"/>
                <a:gd name="T14" fmla="*/ 187 w 187"/>
                <a:gd name="T15" fmla="*/ 47 h 181"/>
                <a:gd name="T16" fmla="*/ 140 w 187"/>
                <a:gd name="T17" fmla="*/ 0 h 181"/>
                <a:gd name="T18" fmla="*/ 93 w 187"/>
                <a:gd name="T19" fmla="*/ 147 h 181"/>
                <a:gd name="T20" fmla="*/ 37 w 187"/>
                <a:gd name="T21" fmla="*/ 91 h 181"/>
                <a:gd name="T22" fmla="*/ 93 w 187"/>
                <a:gd name="T23" fmla="*/ 35 h 181"/>
                <a:gd name="T24" fmla="*/ 150 w 187"/>
                <a:gd name="T25" fmla="*/ 91 h 181"/>
                <a:gd name="T26" fmla="*/ 93 w 187"/>
                <a:gd name="T27" fmla="*/ 147 h 181"/>
                <a:gd name="T28" fmla="*/ 153 w 187"/>
                <a:gd name="T29" fmla="*/ 45 h 181"/>
                <a:gd name="T30" fmla="*/ 139 w 187"/>
                <a:gd name="T31" fmla="*/ 31 h 181"/>
                <a:gd name="T32" fmla="*/ 153 w 187"/>
                <a:gd name="T33" fmla="*/ 18 h 181"/>
                <a:gd name="T34" fmla="*/ 166 w 187"/>
                <a:gd name="T35" fmla="*/ 31 h 181"/>
                <a:gd name="T36" fmla="*/ 153 w 187"/>
                <a:gd name="T37" fmla="*/ 4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7" h="181">
                  <a:moveTo>
                    <a:pt x="14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60"/>
                    <a:pt x="21" y="181"/>
                    <a:pt x="47" y="181"/>
                  </a:cubicBezTo>
                  <a:cubicBezTo>
                    <a:pt x="140" y="181"/>
                    <a:pt x="140" y="181"/>
                    <a:pt x="140" y="181"/>
                  </a:cubicBezTo>
                  <a:cubicBezTo>
                    <a:pt x="166" y="181"/>
                    <a:pt x="187" y="160"/>
                    <a:pt x="187" y="134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87" y="21"/>
                    <a:pt x="166" y="0"/>
                    <a:pt x="140" y="0"/>
                  </a:cubicBezTo>
                  <a:close/>
                  <a:moveTo>
                    <a:pt x="93" y="147"/>
                  </a:moveTo>
                  <a:cubicBezTo>
                    <a:pt x="62" y="147"/>
                    <a:pt x="37" y="122"/>
                    <a:pt x="37" y="91"/>
                  </a:cubicBezTo>
                  <a:cubicBezTo>
                    <a:pt x="37" y="60"/>
                    <a:pt x="62" y="35"/>
                    <a:pt x="93" y="35"/>
                  </a:cubicBezTo>
                  <a:cubicBezTo>
                    <a:pt x="124" y="35"/>
                    <a:pt x="150" y="60"/>
                    <a:pt x="150" y="91"/>
                  </a:cubicBezTo>
                  <a:cubicBezTo>
                    <a:pt x="150" y="122"/>
                    <a:pt x="124" y="147"/>
                    <a:pt x="93" y="147"/>
                  </a:cubicBezTo>
                  <a:close/>
                  <a:moveTo>
                    <a:pt x="153" y="45"/>
                  </a:moveTo>
                  <a:cubicBezTo>
                    <a:pt x="145" y="45"/>
                    <a:pt x="139" y="39"/>
                    <a:pt x="139" y="31"/>
                  </a:cubicBezTo>
                  <a:cubicBezTo>
                    <a:pt x="139" y="24"/>
                    <a:pt x="145" y="18"/>
                    <a:pt x="153" y="18"/>
                  </a:cubicBezTo>
                  <a:cubicBezTo>
                    <a:pt x="160" y="18"/>
                    <a:pt x="166" y="24"/>
                    <a:pt x="166" y="31"/>
                  </a:cubicBezTo>
                  <a:cubicBezTo>
                    <a:pt x="166" y="39"/>
                    <a:pt x="160" y="45"/>
                    <a:pt x="15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CD2515F9-C290-479C-8370-3B0636F5D7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810000" y="3803651"/>
              <a:ext cx="377825" cy="380999"/>
            </a:xfrm>
            <a:custGeom>
              <a:avLst/>
              <a:gdLst>
                <a:gd name="T0" fmla="*/ 192 w 385"/>
                <a:gd name="T1" fmla="*/ 0 h 385"/>
                <a:gd name="T2" fmla="*/ 0 w 385"/>
                <a:gd name="T3" fmla="*/ 193 h 385"/>
                <a:gd name="T4" fmla="*/ 192 w 385"/>
                <a:gd name="T5" fmla="*/ 385 h 385"/>
                <a:gd name="T6" fmla="*/ 385 w 385"/>
                <a:gd name="T7" fmla="*/ 193 h 385"/>
                <a:gd name="T8" fmla="*/ 192 w 385"/>
                <a:gd name="T9" fmla="*/ 0 h 385"/>
                <a:gd name="T10" fmla="*/ 306 w 385"/>
                <a:gd name="T11" fmla="*/ 236 h 385"/>
                <a:gd name="T12" fmla="*/ 239 w 385"/>
                <a:gd name="T13" fmla="*/ 303 h 385"/>
                <a:gd name="T14" fmla="*/ 146 w 385"/>
                <a:gd name="T15" fmla="*/ 303 h 385"/>
                <a:gd name="T16" fmla="*/ 79 w 385"/>
                <a:gd name="T17" fmla="*/ 236 h 385"/>
                <a:gd name="T18" fmla="*/ 79 w 385"/>
                <a:gd name="T19" fmla="*/ 149 h 385"/>
                <a:gd name="T20" fmla="*/ 146 w 385"/>
                <a:gd name="T21" fmla="*/ 82 h 385"/>
                <a:gd name="T22" fmla="*/ 239 w 385"/>
                <a:gd name="T23" fmla="*/ 82 h 385"/>
                <a:gd name="T24" fmla="*/ 306 w 385"/>
                <a:gd name="T25" fmla="*/ 149 h 385"/>
                <a:gd name="T26" fmla="*/ 306 w 385"/>
                <a:gd name="T27" fmla="*/ 23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5" h="385">
                  <a:moveTo>
                    <a:pt x="192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5"/>
                    <a:pt x="192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6"/>
                    <a:pt x="299" y="0"/>
                    <a:pt x="192" y="0"/>
                  </a:cubicBezTo>
                  <a:close/>
                  <a:moveTo>
                    <a:pt x="306" y="236"/>
                  </a:moveTo>
                  <a:cubicBezTo>
                    <a:pt x="306" y="273"/>
                    <a:pt x="276" y="303"/>
                    <a:pt x="239" y="303"/>
                  </a:cubicBezTo>
                  <a:cubicBezTo>
                    <a:pt x="146" y="303"/>
                    <a:pt x="146" y="303"/>
                    <a:pt x="146" y="303"/>
                  </a:cubicBezTo>
                  <a:cubicBezTo>
                    <a:pt x="109" y="303"/>
                    <a:pt x="79" y="273"/>
                    <a:pt x="79" y="236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9" y="112"/>
                    <a:pt x="109" y="82"/>
                    <a:pt x="146" y="82"/>
                  </a:cubicBezTo>
                  <a:cubicBezTo>
                    <a:pt x="239" y="82"/>
                    <a:pt x="239" y="82"/>
                    <a:pt x="239" y="82"/>
                  </a:cubicBezTo>
                  <a:cubicBezTo>
                    <a:pt x="276" y="82"/>
                    <a:pt x="306" y="112"/>
                    <a:pt x="306" y="149"/>
                  </a:cubicBezTo>
                  <a:lnTo>
                    <a:pt x="306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55" name="Group 4">
            <a:extLst>
              <a:ext uri="{FF2B5EF4-FFF2-40B4-BE49-F238E27FC236}">
                <a16:creationId xmlns:a16="http://schemas.microsoft.com/office/drawing/2014/main" id="{3E9539ED-CE56-4092-B101-4D79B5BAA40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802487" y="1376792"/>
            <a:ext cx="3088423" cy="814574"/>
            <a:chOff x="3625" y="1200"/>
            <a:chExt cx="1462" cy="409"/>
          </a:xfrm>
          <a:solidFill>
            <a:schemeClr val="bg1"/>
          </a:solidFill>
          <a:effectLst>
            <a:outerShdw blurRad="317500" algn="ctr" rotWithShape="0">
              <a:schemeClr val="bg2">
                <a:lumMod val="50000"/>
                <a:alpha val="10000"/>
              </a:schemeClr>
            </a:outerShdw>
          </a:effectLst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BFFDE558-AEDC-4C93-82E7-FA21F364A2F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5" y="1200"/>
              <a:ext cx="451" cy="405"/>
            </a:xfrm>
            <a:custGeom>
              <a:avLst/>
              <a:gdLst>
                <a:gd name="T0" fmla="*/ 391 w 783"/>
                <a:gd name="T1" fmla="*/ 119 h 700"/>
                <a:gd name="T2" fmla="*/ 691 w 783"/>
                <a:gd name="T3" fmla="*/ 340 h 700"/>
                <a:gd name="T4" fmla="*/ 691 w 783"/>
                <a:gd name="T5" fmla="*/ 340 h 700"/>
                <a:gd name="T6" fmla="*/ 765 w 783"/>
                <a:gd name="T7" fmla="*/ 329 h 700"/>
                <a:gd name="T8" fmla="*/ 754 w 783"/>
                <a:gd name="T9" fmla="*/ 254 h 700"/>
                <a:gd name="T10" fmla="*/ 423 w 783"/>
                <a:gd name="T11" fmla="*/ 10 h 700"/>
                <a:gd name="T12" fmla="*/ 391 w 783"/>
                <a:gd name="T13" fmla="*/ 0 h 700"/>
                <a:gd name="T14" fmla="*/ 360 w 783"/>
                <a:gd name="T15" fmla="*/ 10 h 700"/>
                <a:gd name="T16" fmla="*/ 29 w 783"/>
                <a:gd name="T17" fmla="*/ 254 h 700"/>
                <a:gd name="T18" fmla="*/ 18 w 783"/>
                <a:gd name="T19" fmla="*/ 329 h 700"/>
                <a:gd name="T20" fmla="*/ 92 w 783"/>
                <a:gd name="T21" fmla="*/ 340 h 700"/>
                <a:gd name="T22" fmla="*/ 92 w 783"/>
                <a:gd name="T23" fmla="*/ 340 h 700"/>
                <a:gd name="T24" fmla="*/ 391 w 783"/>
                <a:gd name="T25" fmla="*/ 119 h 700"/>
                <a:gd name="T26" fmla="*/ 499 w 783"/>
                <a:gd name="T27" fmla="*/ 679 h 700"/>
                <a:gd name="T28" fmla="*/ 440 w 783"/>
                <a:gd name="T29" fmla="*/ 613 h 700"/>
                <a:gd name="T30" fmla="*/ 429 w 783"/>
                <a:gd name="T31" fmla="*/ 700 h 700"/>
                <a:gd name="T32" fmla="*/ 392 w 783"/>
                <a:gd name="T33" fmla="*/ 620 h 700"/>
                <a:gd name="T34" fmla="*/ 356 w 783"/>
                <a:gd name="T35" fmla="*/ 700 h 700"/>
                <a:gd name="T36" fmla="*/ 344 w 783"/>
                <a:gd name="T37" fmla="*/ 613 h 700"/>
                <a:gd name="T38" fmla="*/ 286 w 783"/>
                <a:gd name="T39" fmla="*/ 679 h 700"/>
                <a:gd name="T40" fmla="*/ 301 w 783"/>
                <a:gd name="T41" fmla="*/ 592 h 700"/>
                <a:gd name="T42" fmla="*/ 225 w 783"/>
                <a:gd name="T43" fmla="*/ 638 h 700"/>
                <a:gd name="T44" fmla="*/ 266 w 783"/>
                <a:gd name="T45" fmla="*/ 559 h 700"/>
                <a:gd name="T46" fmla="*/ 180 w 783"/>
                <a:gd name="T47" fmla="*/ 581 h 700"/>
                <a:gd name="T48" fmla="*/ 241 w 783"/>
                <a:gd name="T49" fmla="*/ 517 h 700"/>
                <a:gd name="T50" fmla="*/ 153 w 783"/>
                <a:gd name="T51" fmla="*/ 513 h 700"/>
                <a:gd name="T52" fmla="*/ 230 w 783"/>
                <a:gd name="T53" fmla="*/ 470 h 700"/>
                <a:gd name="T54" fmla="*/ 147 w 783"/>
                <a:gd name="T55" fmla="*/ 440 h 700"/>
                <a:gd name="T56" fmla="*/ 234 w 783"/>
                <a:gd name="T57" fmla="*/ 422 h 700"/>
                <a:gd name="T58" fmla="*/ 164 w 783"/>
                <a:gd name="T59" fmla="*/ 369 h 700"/>
                <a:gd name="T60" fmla="*/ 251 w 783"/>
                <a:gd name="T61" fmla="*/ 377 h 700"/>
                <a:gd name="T62" fmla="*/ 200 w 783"/>
                <a:gd name="T63" fmla="*/ 305 h 700"/>
                <a:gd name="T64" fmla="*/ 282 w 783"/>
                <a:gd name="T65" fmla="*/ 340 h 700"/>
                <a:gd name="T66" fmla="*/ 253 w 783"/>
                <a:gd name="T67" fmla="*/ 256 h 700"/>
                <a:gd name="T68" fmla="*/ 322 w 783"/>
                <a:gd name="T69" fmla="*/ 312 h 700"/>
                <a:gd name="T70" fmla="*/ 319 w 783"/>
                <a:gd name="T71" fmla="*/ 224 h 700"/>
                <a:gd name="T72" fmla="*/ 368 w 783"/>
                <a:gd name="T73" fmla="*/ 298 h 700"/>
                <a:gd name="T74" fmla="*/ 391 w 783"/>
                <a:gd name="T75" fmla="*/ 213 h 700"/>
                <a:gd name="T76" fmla="*/ 416 w 783"/>
                <a:gd name="T77" fmla="*/ 298 h 700"/>
                <a:gd name="T78" fmla="*/ 464 w 783"/>
                <a:gd name="T79" fmla="*/ 224 h 700"/>
                <a:gd name="T80" fmla="*/ 462 w 783"/>
                <a:gd name="T81" fmla="*/ 312 h 700"/>
                <a:gd name="T82" fmla="*/ 530 w 783"/>
                <a:gd name="T83" fmla="*/ 255 h 700"/>
                <a:gd name="T84" fmla="*/ 502 w 783"/>
                <a:gd name="T85" fmla="*/ 339 h 700"/>
                <a:gd name="T86" fmla="*/ 583 w 783"/>
                <a:gd name="T87" fmla="*/ 305 h 700"/>
                <a:gd name="T88" fmla="*/ 532 w 783"/>
                <a:gd name="T89" fmla="*/ 377 h 700"/>
                <a:gd name="T90" fmla="*/ 620 w 783"/>
                <a:gd name="T91" fmla="*/ 368 h 700"/>
                <a:gd name="T92" fmla="*/ 550 w 783"/>
                <a:gd name="T93" fmla="*/ 422 h 700"/>
                <a:gd name="T94" fmla="*/ 636 w 783"/>
                <a:gd name="T95" fmla="*/ 440 h 700"/>
                <a:gd name="T96" fmla="*/ 553 w 783"/>
                <a:gd name="T97" fmla="*/ 470 h 700"/>
                <a:gd name="T98" fmla="*/ 631 w 783"/>
                <a:gd name="T99" fmla="*/ 512 h 700"/>
                <a:gd name="T100" fmla="*/ 543 w 783"/>
                <a:gd name="T101" fmla="*/ 517 h 700"/>
                <a:gd name="T102" fmla="*/ 604 w 783"/>
                <a:gd name="T103" fmla="*/ 581 h 700"/>
                <a:gd name="T104" fmla="*/ 518 w 783"/>
                <a:gd name="T105" fmla="*/ 559 h 700"/>
                <a:gd name="T106" fmla="*/ 559 w 783"/>
                <a:gd name="T107" fmla="*/ 637 h 700"/>
                <a:gd name="T108" fmla="*/ 483 w 783"/>
                <a:gd name="T109" fmla="*/ 592 h 700"/>
                <a:gd name="T110" fmla="*/ 499 w 783"/>
                <a:gd name="T111" fmla="*/ 67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3" h="700">
                  <a:moveTo>
                    <a:pt x="391" y="119"/>
                  </a:moveTo>
                  <a:cubicBezTo>
                    <a:pt x="691" y="340"/>
                    <a:pt x="691" y="340"/>
                    <a:pt x="691" y="340"/>
                  </a:cubicBezTo>
                  <a:cubicBezTo>
                    <a:pt x="691" y="340"/>
                    <a:pt x="691" y="340"/>
                    <a:pt x="691" y="340"/>
                  </a:cubicBezTo>
                  <a:cubicBezTo>
                    <a:pt x="714" y="357"/>
                    <a:pt x="748" y="352"/>
                    <a:pt x="765" y="329"/>
                  </a:cubicBezTo>
                  <a:cubicBezTo>
                    <a:pt x="783" y="305"/>
                    <a:pt x="777" y="272"/>
                    <a:pt x="754" y="254"/>
                  </a:cubicBezTo>
                  <a:cubicBezTo>
                    <a:pt x="423" y="10"/>
                    <a:pt x="423" y="10"/>
                    <a:pt x="423" y="10"/>
                  </a:cubicBezTo>
                  <a:cubicBezTo>
                    <a:pt x="414" y="3"/>
                    <a:pt x="403" y="0"/>
                    <a:pt x="391" y="0"/>
                  </a:cubicBezTo>
                  <a:cubicBezTo>
                    <a:pt x="380" y="0"/>
                    <a:pt x="369" y="3"/>
                    <a:pt x="360" y="10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5" y="272"/>
                    <a:pt x="0" y="305"/>
                    <a:pt x="18" y="329"/>
                  </a:cubicBezTo>
                  <a:cubicBezTo>
                    <a:pt x="35" y="352"/>
                    <a:pt x="69" y="357"/>
                    <a:pt x="92" y="340"/>
                  </a:cubicBezTo>
                  <a:cubicBezTo>
                    <a:pt x="92" y="340"/>
                    <a:pt x="92" y="340"/>
                    <a:pt x="92" y="340"/>
                  </a:cubicBezTo>
                  <a:lnTo>
                    <a:pt x="391" y="119"/>
                  </a:lnTo>
                  <a:close/>
                  <a:moveTo>
                    <a:pt x="499" y="679"/>
                  </a:moveTo>
                  <a:cubicBezTo>
                    <a:pt x="440" y="613"/>
                    <a:pt x="440" y="613"/>
                    <a:pt x="440" y="613"/>
                  </a:cubicBezTo>
                  <a:cubicBezTo>
                    <a:pt x="429" y="700"/>
                    <a:pt x="429" y="700"/>
                    <a:pt x="429" y="700"/>
                  </a:cubicBezTo>
                  <a:cubicBezTo>
                    <a:pt x="392" y="620"/>
                    <a:pt x="392" y="620"/>
                    <a:pt x="392" y="620"/>
                  </a:cubicBezTo>
                  <a:cubicBezTo>
                    <a:pt x="356" y="700"/>
                    <a:pt x="356" y="700"/>
                    <a:pt x="356" y="700"/>
                  </a:cubicBezTo>
                  <a:cubicBezTo>
                    <a:pt x="344" y="613"/>
                    <a:pt x="344" y="613"/>
                    <a:pt x="344" y="613"/>
                  </a:cubicBezTo>
                  <a:cubicBezTo>
                    <a:pt x="286" y="679"/>
                    <a:pt x="286" y="679"/>
                    <a:pt x="286" y="679"/>
                  </a:cubicBezTo>
                  <a:cubicBezTo>
                    <a:pt x="301" y="592"/>
                    <a:pt x="301" y="592"/>
                    <a:pt x="301" y="592"/>
                  </a:cubicBezTo>
                  <a:cubicBezTo>
                    <a:pt x="225" y="638"/>
                    <a:pt x="225" y="638"/>
                    <a:pt x="225" y="638"/>
                  </a:cubicBezTo>
                  <a:cubicBezTo>
                    <a:pt x="266" y="559"/>
                    <a:pt x="266" y="559"/>
                    <a:pt x="266" y="559"/>
                  </a:cubicBezTo>
                  <a:cubicBezTo>
                    <a:pt x="180" y="581"/>
                    <a:pt x="180" y="581"/>
                    <a:pt x="180" y="581"/>
                  </a:cubicBezTo>
                  <a:cubicBezTo>
                    <a:pt x="241" y="517"/>
                    <a:pt x="241" y="517"/>
                    <a:pt x="241" y="517"/>
                  </a:cubicBezTo>
                  <a:cubicBezTo>
                    <a:pt x="153" y="513"/>
                    <a:pt x="153" y="513"/>
                    <a:pt x="153" y="513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147" y="440"/>
                    <a:pt x="147" y="440"/>
                    <a:pt x="147" y="440"/>
                  </a:cubicBezTo>
                  <a:cubicBezTo>
                    <a:pt x="234" y="422"/>
                    <a:pt x="234" y="422"/>
                    <a:pt x="234" y="422"/>
                  </a:cubicBezTo>
                  <a:cubicBezTo>
                    <a:pt x="164" y="369"/>
                    <a:pt x="164" y="369"/>
                    <a:pt x="164" y="369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00" y="305"/>
                    <a:pt x="200" y="305"/>
                    <a:pt x="200" y="305"/>
                  </a:cubicBezTo>
                  <a:cubicBezTo>
                    <a:pt x="282" y="340"/>
                    <a:pt x="282" y="340"/>
                    <a:pt x="282" y="340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322" y="312"/>
                    <a:pt x="322" y="312"/>
                    <a:pt x="322" y="312"/>
                  </a:cubicBezTo>
                  <a:cubicBezTo>
                    <a:pt x="319" y="224"/>
                    <a:pt x="319" y="224"/>
                    <a:pt x="319" y="224"/>
                  </a:cubicBezTo>
                  <a:cubicBezTo>
                    <a:pt x="368" y="298"/>
                    <a:pt x="368" y="298"/>
                    <a:pt x="368" y="298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62" y="312"/>
                    <a:pt x="462" y="312"/>
                    <a:pt x="462" y="312"/>
                  </a:cubicBezTo>
                  <a:cubicBezTo>
                    <a:pt x="530" y="255"/>
                    <a:pt x="530" y="255"/>
                    <a:pt x="530" y="255"/>
                  </a:cubicBezTo>
                  <a:cubicBezTo>
                    <a:pt x="502" y="339"/>
                    <a:pt x="502" y="339"/>
                    <a:pt x="502" y="339"/>
                  </a:cubicBezTo>
                  <a:cubicBezTo>
                    <a:pt x="583" y="305"/>
                    <a:pt x="583" y="305"/>
                    <a:pt x="583" y="305"/>
                  </a:cubicBezTo>
                  <a:cubicBezTo>
                    <a:pt x="532" y="377"/>
                    <a:pt x="532" y="377"/>
                    <a:pt x="532" y="377"/>
                  </a:cubicBezTo>
                  <a:cubicBezTo>
                    <a:pt x="620" y="368"/>
                    <a:pt x="620" y="368"/>
                    <a:pt x="620" y="368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636" y="440"/>
                    <a:pt x="636" y="440"/>
                    <a:pt x="636" y="440"/>
                  </a:cubicBezTo>
                  <a:cubicBezTo>
                    <a:pt x="553" y="470"/>
                    <a:pt x="553" y="470"/>
                    <a:pt x="553" y="470"/>
                  </a:cubicBezTo>
                  <a:cubicBezTo>
                    <a:pt x="631" y="512"/>
                    <a:pt x="631" y="512"/>
                    <a:pt x="631" y="512"/>
                  </a:cubicBezTo>
                  <a:cubicBezTo>
                    <a:pt x="543" y="517"/>
                    <a:pt x="543" y="517"/>
                    <a:pt x="543" y="517"/>
                  </a:cubicBezTo>
                  <a:cubicBezTo>
                    <a:pt x="604" y="581"/>
                    <a:pt x="604" y="581"/>
                    <a:pt x="604" y="581"/>
                  </a:cubicBezTo>
                  <a:cubicBezTo>
                    <a:pt x="518" y="559"/>
                    <a:pt x="518" y="559"/>
                    <a:pt x="518" y="559"/>
                  </a:cubicBezTo>
                  <a:cubicBezTo>
                    <a:pt x="559" y="637"/>
                    <a:pt x="559" y="637"/>
                    <a:pt x="559" y="637"/>
                  </a:cubicBezTo>
                  <a:cubicBezTo>
                    <a:pt x="483" y="592"/>
                    <a:pt x="483" y="592"/>
                    <a:pt x="483" y="592"/>
                  </a:cubicBezTo>
                  <a:lnTo>
                    <a:pt x="499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BFAA514C-6439-4135-8DB7-6C37D87A56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3" y="1227"/>
              <a:ext cx="124" cy="171"/>
            </a:xfrm>
            <a:custGeom>
              <a:avLst/>
              <a:gdLst>
                <a:gd name="T0" fmla="*/ 62 w 215"/>
                <a:gd name="T1" fmla="*/ 241 h 296"/>
                <a:gd name="T2" fmla="*/ 111 w 215"/>
                <a:gd name="T3" fmla="*/ 241 h 296"/>
                <a:gd name="T4" fmla="*/ 150 w 215"/>
                <a:gd name="T5" fmla="*/ 205 h 296"/>
                <a:gd name="T6" fmla="*/ 106 w 215"/>
                <a:gd name="T7" fmla="*/ 172 h 296"/>
                <a:gd name="T8" fmla="*/ 62 w 215"/>
                <a:gd name="T9" fmla="*/ 172 h 296"/>
                <a:gd name="T10" fmla="*/ 62 w 215"/>
                <a:gd name="T11" fmla="*/ 241 h 296"/>
                <a:gd name="T12" fmla="*/ 62 w 215"/>
                <a:gd name="T13" fmla="*/ 117 h 296"/>
                <a:gd name="T14" fmla="*/ 95 w 215"/>
                <a:gd name="T15" fmla="*/ 117 h 296"/>
                <a:gd name="T16" fmla="*/ 128 w 215"/>
                <a:gd name="T17" fmla="*/ 85 h 296"/>
                <a:gd name="T18" fmla="*/ 95 w 215"/>
                <a:gd name="T19" fmla="*/ 55 h 296"/>
                <a:gd name="T20" fmla="*/ 62 w 215"/>
                <a:gd name="T21" fmla="*/ 55 h 296"/>
                <a:gd name="T22" fmla="*/ 62 w 215"/>
                <a:gd name="T23" fmla="*/ 117 h 296"/>
                <a:gd name="T24" fmla="*/ 0 w 215"/>
                <a:gd name="T25" fmla="*/ 32 h 296"/>
                <a:gd name="T26" fmla="*/ 33 w 215"/>
                <a:gd name="T27" fmla="*/ 0 h 296"/>
                <a:gd name="T28" fmla="*/ 112 w 215"/>
                <a:gd name="T29" fmla="*/ 0 h 296"/>
                <a:gd name="T30" fmla="*/ 190 w 215"/>
                <a:gd name="T31" fmla="*/ 73 h 296"/>
                <a:gd name="T32" fmla="*/ 152 w 215"/>
                <a:gd name="T33" fmla="*/ 134 h 296"/>
                <a:gd name="T34" fmla="*/ 152 w 215"/>
                <a:gd name="T35" fmla="*/ 135 h 296"/>
                <a:gd name="T36" fmla="*/ 215 w 215"/>
                <a:gd name="T37" fmla="*/ 206 h 296"/>
                <a:gd name="T38" fmla="*/ 119 w 215"/>
                <a:gd name="T39" fmla="*/ 296 h 296"/>
                <a:gd name="T40" fmla="*/ 33 w 215"/>
                <a:gd name="T41" fmla="*/ 296 h 296"/>
                <a:gd name="T42" fmla="*/ 0 w 215"/>
                <a:gd name="T43" fmla="*/ 264 h 296"/>
                <a:gd name="T44" fmla="*/ 0 w 215"/>
                <a:gd name="T45" fmla="*/ 3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96">
                  <a:moveTo>
                    <a:pt x="62" y="241"/>
                  </a:moveTo>
                  <a:cubicBezTo>
                    <a:pt x="111" y="241"/>
                    <a:pt x="111" y="241"/>
                    <a:pt x="111" y="241"/>
                  </a:cubicBezTo>
                  <a:cubicBezTo>
                    <a:pt x="134" y="241"/>
                    <a:pt x="150" y="228"/>
                    <a:pt x="150" y="205"/>
                  </a:cubicBezTo>
                  <a:cubicBezTo>
                    <a:pt x="150" y="185"/>
                    <a:pt x="135" y="172"/>
                    <a:pt x="106" y="172"/>
                  </a:cubicBezTo>
                  <a:cubicBezTo>
                    <a:pt x="62" y="172"/>
                    <a:pt x="62" y="172"/>
                    <a:pt x="62" y="172"/>
                  </a:cubicBezTo>
                  <a:lnTo>
                    <a:pt x="62" y="241"/>
                  </a:lnTo>
                  <a:close/>
                  <a:moveTo>
                    <a:pt x="62" y="117"/>
                  </a:moveTo>
                  <a:cubicBezTo>
                    <a:pt x="95" y="117"/>
                    <a:pt x="95" y="117"/>
                    <a:pt x="95" y="117"/>
                  </a:cubicBezTo>
                  <a:cubicBezTo>
                    <a:pt x="115" y="117"/>
                    <a:pt x="128" y="105"/>
                    <a:pt x="128" y="85"/>
                  </a:cubicBezTo>
                  <a:cubicBezTo>
                    <a:pt x="128" y="65"/>
                    <a:pt x="113" y="55"/>
                    <a:pt x="95" y="55"/>
                  </a:cubicBezTo>
                  <a:cubicBezTo>
                    <a:pt x="62" y="55"/>
                    <a:pt x="62" y="55"/>
                    <a:pt x="62" y="55"/>
                  </a:cubicBezTo>
                  <a:lnTo>
                    <a:pt x="62" y="117"/>
                  </a:lnTo>
                  <a:close/>
                  <a:moveTo>
                    <a:pt x="0" y="32"/>
                  </a:moveTo>
                  <a:cubicBezTo>
                    <a:pt x="0" y="12"/>
                    <a:pt x="14" y="0"/>
                    <a:pt x="3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6" y="0"/>
                    <a:pt x="190" y="29"/>
                    <a:pt x="190" y="73"/>
                  </a:cubicBezTo>
                  <a:cubicBezTo>
                    <a:pt x="190" y="102"/>
                    <a:pt x="178" y="122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87" y="140"/>
                    <a:pt x="215" y="170"/>
                    <a:pt x="215" y="206"/>
                  </a:cubicBezTo>
                  <a:cubicBezTo>
                    <a:pt x="215" y="264"/>
                    <a:pt x="176" y="296"/>
                    <a:pt x="119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14" y="296"/>
                    <a:pt x="0" y="284"/>
                    <a:pt x="0" y="26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8C80011E-ED26-4CFB-AC60-E60D13FA67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24" y="1227"/>
              <a:ext cx="164" cy="177"/>
            </a:xfrm>
            <a:custGeom>
              <a:avLst/>
              <a:gdLst>
                <a:gd name="T0" fmla="*/ 221 w 286"/>
                <a:gd name="T1" fmla="*/ 153 h 306"/>
                <a:gd name="T2" fmla="*/ 143 w 286"/>
                <a:gd name="T3" fmla="*/ 58 h 306"/>
                <a:gd name="T4" fmla="*/ 65 w 286"/>
                <a:gd name="T5" fmla="*/ 153 h 306"/>
                <a:gd name="T6" fmla="*/ 143 w 286"/>
                <a:gd name="T7" fmla="*/ 248 h 306"/>
                <a:gd name="T8" fmla="*/ 221 w 286"/>
                <a:gd name="T9" fmla="*/ 153 h 306"/>
                <a:gd name="T10" fmla="*/ 0 w 286"/>
                <a:gd name="T11" fmla="*/ 153 h 306"/>
                <a:gd name="T12" fmla="*/ 143 w 286"/>
                <a:gd name="T13" fmla="*/ 0 h 306"/>
                <a:gd name="T14" fmla="*/ 286 w 286"/>
                <a:gd name="T15" fmla="*/ 153 h 306"/>
                <a:gd name="T16" fmla="*/ 143 w 286"/>
                <a:gd name="T17" fmla="*/ 306 h 306"/>
                <a:gd name="T18" fmla="*/ 0 w 286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306">
                  <a:moveTo>
                    <a:pt x="221" y="153"/>
                  </a:moveTo>
                  <a:cubicBezTo>
                    <a:pt x="221" y="103"/>
                    <a:pt x="195" y="58"/>
                    <a:pt x="143" y="58"/>
                  </a:cubicBezTo>
                  <a:cubicBezTo>
                    <a:pt x="91" y="58"/>
                    <a:pt x="65" y="103"/>
                    <a:pt x="65" y="153"/>
                  </a:cubicBezTo>
                  <a:cubicBezTo>
                    <a:pt x="65" y="204"/>
                    <a:pt x="90" y="248"/>
                    <a:pt x="143" y="248"/>
                  </a:cubicBezTo>
                  <a:cubicBezTo>
                    <a:pt x="196" y="248"/>
                    <a:pt x="221" y="204"/>
                    <a:pt x="221" y="153"/>
                  </a:cubicBezTo>
                  <a:moveTo>
                    <a:pt x="0" y="153"/>
                  </a:moveTo>
                  <a:cubicBezTo>
                    <a:pt x="0" y="67"/>
                    <a:pt x="59" y="0"/>
                    <a:pt x="143" y="0"/>
                  </a:cubicBezTo>
                  <a:cubicBezTo>
                    <a:pt x="227" y="0"/>
                    <a:pt x="286" y="69"/>
                    <a:pt x="286" y="153"/>
                  </a:cubicBezTo>
                  <a:cubicBezTo>
                    <a:pt x="286" y="239"/>
                    <a:pt x="228" y="306"/>
                    <a:pt x="143" y="306"/>
                  </a:cubicBezTo>
                  <a:cubicBezTo>
                    <a:pt x="59" y="306"/>
                    <a:pt x="0" y="239"/>
                    <a:pt x="0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F0B0E0E9-BD22-41FF-BDF9-16F26F4310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03" y="1229"/>
              <a:ext cx="147" cy="174"/>
            </a:xfrm>
            <a:custGeom>
              <a:avLst/>
              <a:gdLst>
                <a:gd name="T0" fmla="*/ 0 w 254"/>
                <a:gd name="T1" fmla="*/ 32 h 300"/>
                <a:gd name="T2" fmla="*/ 31 w 254"/>
                <a:gd name="T3" fmla="*/ 0 h 300"/>
                <a:gd name="T4" fmla="*/ 62 w 254"/>
                <a:gd name="T5" fmla="*/ 32 h 300"/>
                <a:gd name="T6" fmla="*/ 62 w 254"/>
                <a:gd name="T7" fmla="*/ 120 h 300"/>
                <a:gd name="T8" fmla="*/ 192 w 254"/>
                <a:gd name="T9" fmla="*/ 120 h 300"/>
                <a:gd name="T10" fmla="*/ 192 w 254"/>
                <a:gd name="T11" fmla="*/ 32 h 300"/>
                <a:gd name="T12" fmla="*/ 223 w 254"/>
                <a:gd name="T13" fmla="*/ 0 h 300"/>
                <a:gd name="T14" fmla="*/ 254 w 254"/>
                <a:gd name="T15" fmla="*/ 32 h 300"/>
                <a:gd name="T16" fmla="*/ 254 w 254"/>
                <a:gd name="T17" fmla="*/ 268 h 300"/>
                <a:gd name="T18" fmla="*/ 223 w 254"/>
                <a:gd name="T19" fmla="*/ 300 h 300"/>
                <a:gd name="T20" fmla="*/ 192 w 254"/>
                <a:gd name="T21" fmla="*/ 268 h 300"/>
                <a:gd name="T22" fmla="*/ 192 w 254"/>
                <a:gd name="T23" fmla="*/ 177 h 300"/>
                <a:gd name="T24" fmla="*/ 62 w 254"/>
                <a:gd name="T25" fmla="*/ 177 h 300"/>
                <a:gd name="T26" fmla="*/ 62 w 254"/>
                <a:gd name="T27" fmla="*/ 268 h 300"/>
                <a:gd name="T28" fmla="*/ 31 w 254"/>
                <a:gd name="T29" fmla="*/ 300 h 300"/>
                <a:gd name="T30" fmla="*/ 0 w 254"/>
                <a:gd name="T31" fmla="*/ 268 h 300"/>
                <a:gd name="T32" fmla="*/ 0 w 254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1"/>
                    <a:pt x="205" y="0"/>
                    <a:pt x="223" y="0"/>
                  </a:cubicBezTo>
                  <a:cubicBezTo>
                    <a:pt x="241" y="0"/>
                    <a:pt x="254" y="11"/>
                    <a:pt x="254" y="32"/>
                  </a:cubicBezTo>
                  <a:cubicBezTo>
                    <a:pt x="254" y="268"/>
                    <a:pt x="254" y="268"/>
                    <a:pt x="254" y="268"/>
                  </a:cubicBezTo>
                  <a:cubicBezTo>
                    <a:pt x="254" y="289"/>
                    <a:pt x="241" y="300"/>
                    <a:pt x="223" y="300"/>
                  </a:cubicBezTo>
                  <a:cubicBezTo>
                    <a:pt x="205" y="300"/>
                    <a:pt x="192" y="289"/>
                    <a:pt x="192" y="26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62" y="177"/>
                    <a:pt x="62" y="177"/>
                    <a:pt x="62" y="177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6E7FD8EC-6286-4C44-BEFC-E80F693035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72" y="1227"/>
              <a:ext cx="96" cy="171"/>
            </a:xfrm>
            <a:custGeom>
              <a:avLst/>
              <a:gdLst>
                <a:gd name="T0" fmla="*/ 0 w 168"/>
                <a:gd name="T1" fmla="*/ 36 h 296"/>
                <a:gd name="T2" fmla="*/ 32 w 168"/>
                <a:gd name="T3" fmla="*/ 0 h 296"/>
                <a:gd name="T4" fmla="*/ 135 w 168"/>
                <a:gd name="T5" fmla="*/ 0 h 296"/>
                <a:gd name="T6" fmla="*/ 164 w 168"/>
                <a:gd name="T7" fmla="*/ 29 h 296"/>
                <a:gd name="T8" fmla="*/ 135 w 168"/>
                <a:gd name="T9" fmla="*/ 58 h 296"/>
                <a:gd name="T10" fmla="*/ 62 w 168"/>
                <a:gd name="T11" fmla="*/ 58 h 296"/>
                <a:gd name="T12" fmla="*/ 62 w 168"/>
                <a:gd name="T13" fmla="*/ 118 h 296"/>
                <a:gd name="T14" fmla="*/ 130 w 168"/>
                <a:gd name="T15" fmla="*/ 118 h 296"/>
                <a:gd name="T16" fmla="*/ 160 w 168"/>
                <a:gd name="T17" fmla="*/ 147 h 296"/>
                <a:gd name="T18" fmla="*/ 130 w 168"/>
                <a:gd name="T19" fmla="*/ 175 h 296"/>
                <a:gd name="T20" fmla="*/ 62 w 168"/>
                <a:gd name="T21" fmla="*/ 175 h 296"/>
                <a:gd name="T22" fmla="*/ 62 w 168"/>
                <a:gd name="T23" fmla="*/ 239 h 296"/>
                <a:gd name="T24" fmla="*/ 139 w 168"/>
                <a:gd name="T25" fmla="*/ 239 h 296"/>
                <a:gd name="T26" fmla="*/ 168 w 168"/>
                <a:gd name="T27" fmla="*/ 267 h 296"/>
                <a:gd name="T28" fmla="*/ 139 w 168"/>
                <a:gd name="T29" fmla="*/ 296 h 296"/>
                <a:gd name="T30" fmla="*/ 32 w 168"/>
                <a:gd name="T31" fmla="*/ 296 h 296"/>
                <a:gd name="T32" fmla="*/ 0 w 168"/>
                <a:gd name="T33" fmla="*/ 265 h 296"/>
                <a:gd name="T34" fmla="*/ 0 w 168"/>
                <a:gd name="T35" fmla="*/ 3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6">
                  <a:moveTo>
                    <a:pt x="0" y="36"/>
                  </a:moveTo>
                  <a:cubicBezTo>
                    <a:pt x="0" y="16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4" y="14"/>
                    <a:pt x="164" y="29"/>
                  </a:cubicBezTo>
                  <a:cubicBezTo>
                    <a:pt x="164" y="43"/>
                    <a:pt x="154" y="58"/>
                    <a:pt x="135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50" y="118"/>
                    <a:pt x="160" y="132"/>
                    <a:pt x="160" y="147"/>
                  </a:cubicBezTo>
                  <a:cubicBezTo>
                    <a:pt x="160" y="161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139" y="239"/>
                    <a:pt x="139" y="239"/>
                    <a:pt x="139" y="239"/>
                  </a:cubicBezTo>
                  <a:cubicBezTo>
                    <a:pt x="159" y="239"/>
                    <a:pt x="168" y="253"/>
                    <a:pt x="168" y="267"/>
                  </a:cubicBezTo>
                  <a:cubicBezTo>
                    <a:pt x="168" y="281"/>
                    <a:pt x="158" y="296"/>
                    <a:pt x="139" y="296"/>
                  </a:cubicBezTo>
                  <a:cubicBezTo>
                    <a:pt x="32" y="296"/>
                    <a:pt x="32" y="296"/>
                    <a:pt x="32" y="296"/>
                  </a:cubicBezTo>
                  <a:cubicBezTo>
                    <a:pt x="13" y="296"/>
                    <a:pt x="0" y="283"/>
                    <a:pt x="0" y="265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9942802-CFD6-45CC-8B3A-9F07D139D1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77" y="1229"/>
              <a:ext cx="196" cy="174"/>
            </a:xfrm>
            <a:custGeom>
              <a:avLst/>
              <a:gdLst>
                <a:gd name="T0" fmla="*/ 39 w 341"/>
                <a:gd name="T1" fmla="*/ 32 h 300"/>
                <a:gd name="T2" fmla="*/ 80 w 341"/>
                <a:gd name="T3" fmla="*/ 0 h 300"/>
                <a:gd name="T4" fmla="*/ 121 w 341"/>
                <a:gd name="T5" fmla="*/ 30 h 300"/>
                <a:gd name="T6" fmla="*/ 170 w 341"/>
                <a:gd name="T7" fmla="*/ 194 h 300"/>
                <a:gd name="T8" fmla="*/ 171 w 341"/>
                <a:gd name="T9" fmla="*/ 194 h 300"/>
                <a:gd name="T10" fmla="*/ 220 w 341"/>
                <a:gd name="T11" fmla="*/ 30 h 300"/>
                <a:gd name="T12" fmla="*/ 261 w 341"/>
                <a:gd name="T13" fmla="*/ 0 h 300"/>
                <a:gd name="T14" fmla="*/ 302 w 341"/>
                <a:gd name="T15" fmla="*/ 32 h 300"/>
                <a:gd name="T16" fmla="*/ 341 w 341"/>
                <a:gd name="T17" fmla="*/ 263 h 300"/>
                <a:gd name="T18" fmla="*/ 341 w 341"/>
                <a:gd name="T19" fmla="*/ 270 h 300"/>
                <a:gd name="T20" fmla="*/ 311 w 341"/>
                <a:gd name="T21" fmla="*/ 300 h 300"/>
                <a:gd name="T22" fmla="*/ 279 w 341"/>
                <a:gd name="T23" fmla="*/ 271 h 300"/>
                <a:gd name="T24" fmla="*/ 254 w 341"/>
                <a:gd name="T25" fmla="*/ 102 h 300"/>
                <a:gd name="T26" fmla="*/ 253 w 341"/>
                <a:gd name="T27" fmla="*/ 102 h 300"/>
                <a:gd name="T28" fmla="*/ 204 w 341"/>
                <a:gd name="T29" fmla="*/ 276 h 300"/>
                <a:gd name="T30" fmla="*/ 170 w 341"/>
                <a:gd name="T31" fmla="*/ 300 h 300"/>
                <a:gd name="T32" fmla="*/ 137 w 341"/>
                <a:gd name="T33" fmla="*/ 276 h 300"/>
                <a:gd name="T34" fmla="*/ 87 w 341"/>
                <a:gd name="T35" fmla="*/ 102 h 300"/>
                <a:gd name="T36" fmla="*/ 87 w 341"/>
                <a:gd name="T37" fmla="*/ 102 h 300"/>
                <a:gd name="T38" fmla="*/ 62 w 341"/>
                <a:gd name="T39" fmla="*/ 271 h 300"/>
                <a:gd name="T40" fmla="*/ 30 w 341"/>
                <a:gd name="T41" fmla="*/ 300 h 300"/>
                <a:gd name="T42" fmla="*/ 0 w 341"/>
                <a:gd name="T43" fmla="*/ 270 h 300"/>
                <a:gd name="T44" fmla="*/ 0 w 341"/>
                <a:gd name="T45" fmla="*/ 263 h 300"/>
                <a:gd name="T46" fmla="*/ 39 w 341"/>
                <a:gd name="T47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300">
                  <a:moveTo>
                    <a:pt x="39" y="32"/>
                  </a:moveTo>
                  <a:cubicBezTo>
                    <a:pt x="41" y="17"/>
                    <a:pt x="58" y="0"/>
                    <a:pt x="80" y="0"/>
                  </a:cubicBezTo>
                  <a:cubicBezTo>
                    <a:pt x="100" y="0"/>
                    <a:pt x="117" y="15"/>
                    <a:pt x="121" y="30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4" y="15"/>
                    <a:pt x="241" y="0"/>
                    <a:pt x="261" y="0"/>
                  </a:cubicBezTo>
                  <a:cubicBezTo>
                    <a:pt x="283" y="0"/>
                    <a:pt x="299" y="17"/>
                    <a:pt x="302" y="32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1" y="266"/>
                    <a:pt x="341" y="268"/>
                    <a:pt x="341" y="270"/>
                  </a:cubicBezTo>
                  <a:cubicBezTo>
                    <a:pt x="341" y="289"/>
                    <a:pt x="328" y="300"/>
                    <a:pt x="311" y="300"/>
                  </a:cubicBezTo>
                  <a:cubicBezTo>
                    <a:pt x="290" y="300"/>
                    <a:pt x="282" y="291"/>
                    <a:pt x="279" y="271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3" y="102"/>
                    <a:pt x="253" y="102"/>
                    <a:pt x="253" y="102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1" y="286"/>
                    <a:pt x="193" y="300"/>
                    <a:pt x="170" y="300"/>
                  </a:cubicBezTo>
                  <a:cubicBezTo>
                    <a:pt x="148" y="300"/>
                    <a:pt x="140" y="286"/>
                    <a:pt x="137" y="276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59" y="291"/>
                    <a:pt x="51" y="300"/>
                    <a:pt x="30" y="300"/>
                  </a:cubicBezTo>
                  <a:cubicBezTo>
                    <a:pt x="13" y="300"/>
                    <a:pt x="0" y="289"/>
                    <a:pt x="0" y="270"/>
                  </a:cubicBezTo>
                  <a:cubicBezTo>
                    <a:pt x="0" y="268"/>
                    <a:pt x="0" y="266"/>
                    <a:pt x="0" y="263"/>
                  </a:cubicBezTo>
                  <a:lnTo>
                    <a:pt x="3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860C7CCE-EBD8-4324-8615-517CD7932A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90" y="1229"/>
              <a:ext cx="36" cy="174"/>
            </a:xfrm>
            <a:custGeom>
              <a:avLst/>
              <a:gdLst>
                <a:gd name="T0" fmla="*/ 0 w 62"/>
                <a:gd name="T1" fmla="*/ 32 h 300"/>
                <a:gd name="T2" fmla="*/ 31 w 62"/>
                <a:gd name="T3" fmla="*/ 0 h 300"/>
                <a:gd name="T4" fmla="*/ 62 w 62"/>
                <a:gd name="T5" fmla="*/ 32 h 300"/>
                <a:gd name="T6" fmla="*/ 62 w 62"/>
                <a:gd name="T7" fmla="*/ 268 h 300"/>
                <a:gd name="T8" fmla="*/ 31 w 62"/>
                <a:gd name="T9" fmla="*/ 300 h 300"/>
                <a:gd name="T10" fmla="*/ 0 w 62"/>
                <a:gd name="T11" fmla="*/ 268 h 300"/>
                <a:gd name="T12" fmla="*/ 0 w 62"/>
                <a:gd name="T1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0E36417C-B79A-4756-963B-A28D4DC0441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37" y="1227"/>
              <a:ext cx="150" cy="176"/>
            </a:xfrm>
            <a:custGeom>
              <a:avLst/>
              <a:gdLst>
                <a:gd name="T0" fmla="*/ 91 w 260"/>
                <a:gd name="T1" fmla="*/ 185 h 303"/>
                <a:gd name="T2" fmla="*/ 170 w 260"/>
                <a:gd name="T3" fmla="*/ 185 h 303"/>
                <a:gd name="T4" fmla="*/ 131 w 260"/>
                <a:gd name="T5" fmla="*/ 65 h 303"/>
                <a:gd name="T6" fmla="*/ 131 w 260"/>
                <a:gd name="T7" fmla="*/ 65 h 303"/>
                <a:gd name="T8" fmla="*/ 91 w 260"/>
                <a:gd name="T9" fmla="*/ 185 h 303"/>
                <a:gd name="T10" fmla="*/ 87 w 260"/>
                <a:gd name="T11" fmla="*/ 35 h 303"/>
                <a:gd name="T12" fmla="*/ 131 w 260"/>
                <a:gd name="T13" fmla="*/ 0 h 303"/>
                <a:gd name="T14" fmla="*/ 175 w 260"/>
                <a:gd name="T15" fmla="*/ 35 h 303"/>
                <a:gd name="T16" fmla="*/ 257 w 260"/>
                <a:gd name="T17" fmla="*/ 260 h 303"/>
                <a:gd name="T18" fmla="*/ 260 w 260"/>
                <a:gd name="T19" fmla="*/ 276 h 303"/>
                <a:gd name="T20" fmla="*/ 231 w 260"/>
                <a:gd name="T21" fmla="*/ 303 h 303"/>
                <a:gd name="T22" fmla="*/ 201 w 260"/>
                <a:gd name="T23" fmla="*/ 282 h 303"/>
                <a:gd name="T24" fmla="*/ 189 w 260"/>
                <a:gd name="T25" fmla="*/ 243 h 303"/>
                <a:gd name="T26" fmla="*/ 73 w 260"/>
                <a:gd name="T27" fmla="*/ 243 h 303"/>
                <a:gd name="T28" fmla="*/ 61 w 260"/>
                <a:gd name="T29" fmla="*/ 281 h 303"/>
                <a:gd name="T30" fmla="*/ 31 w 260"/>
                <a:gd name="T31" fmla="*/ 303 h 303"/>
                <a:gd name="T32" fmla="*/ 0 w 260"/>
                <a:gd name="T33" fmla="*/ 274 h 303"/>
                <a:gd name="T34" fmla="*/ 3 w 260"/>
                <a:gd name="T35" fmla="*/ 260 h 303"/>
                <a:gd name="T36" fmla="*/ 87 w 260"/>
                <a:gd name="T37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303">
                  <a:moveTo>
                    <a:pt x="91" y="185"/>
                  </a:moveTo>
                  <a:cubicBezTo>
                    <a:pt x="170" y="185"/>
                    <a:pt x="170" y="185"/>
                    <a:pt x="170" y="18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lnTo>
                    <a:pt x="91" y="185"/>
                  </a:lnTo>
                  <a:close/>
                  <a:moveTo>
                    <a:pt x="87" y="35"/>
                  </a:moveTo>
                  <a:cubicBezTo>
                    <a:pt x="94" y="16"/>
                    <a:pt x="110" y="0"/>
                    <a:pt x="131" y="0"/>
                  </a:cubicBezTo>
                  <a:cubicBezTo>
                    <a:pt x="153" y="0"/>
                    <a:pt x="168" y="15"/>
                    <a:pt x="175" y="35"/>
                  </a:cubicBezTo>
                  <a:cubicBezTo>
                    <a:pt x="257" y="260"/>
                    <a:pt x="257" y="260"/>
                    <a:pt x="257" y="260"/>
                  </a:cubicBezTo>
                  <a:cubicBezTo>
                    <a:pt x="259" y="267"/>
                    <a:pt x="260" y="273"/>
                    <a:pt x="260" y="276"/>
                  </a:cubicBezTo>
                  <a:cubicBezTo>
                    <a:pt x="260" y="292"/>
                    <a:pt x="247" y="303"/>
                    <a:pt x="231" y="303"/>
                  </a:cubicBezTo>
                  <a:cubicBezTo>
                    <a:pt x="214" y="303"/>
                    <a:pt x="205" y="294"/>
                    <a:pt x="201" y="282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57" y="294"/>
                    <a:pt x="48" y="303"/>
                    <a:pt x="31" y="303"/>
                  </a:cubicBezTo>
                  <a:cubicBezTo>
                    <a:pt x="14" y="303"/>
                    <a:pt x="0" y="291"/>
                    <a:pt x="0" y="274"/>
                  </a:cubicBezTo>
                  <a:cubicBezTo>
                    <a:pt x="0" y="268"/>
                    <a:pt x="2" y="263"/>
                    <a:pt x="3" y="260"/>
                  </a:cubicBezTo>
                  <a:lnTo>
                    <a:pt x="8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D52CA2C4-F1F8-46B9-80B2-B9C1CC95B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93" y="1435"/>
              <a:ext cx="97" cy="171"/>
            </a:xfrm>
            <a:custGeom>
              <a:avLst/>
              <a:gdLst>
                <a:gd name="T0" fmla="*/ 0 w 168"/>
                <a:gd name="T1" fmla="*/ 36 h 295"/>
                <a:gd name="T2" fmla="*/ 32 w 168"/>
                <a:gd name="T3" fmla="*/ 0 h 295"/>
                <a:gd name="T4" fmla="*/ 135 w 168"/>
                <a:gd name="T5" fmla="*/ 0 h 295"/>
                <a:gd name="T6" fmla="*/ 165 w 168"/>
                <a:gd name="T7" fmla="*/ 28 h 295"/>
                <a:gd name="T8" fmla="*/ 135 w 168"/>
                <a:gd name="T9" fmla="*/ 57 h 295"/>
                <a:gd name="T10" fmla="*/ 62 w 168"/>
                <a:gd name="T11" fmla="*/ 57 h 295"/>
                <a:gd name="T12" fmla="*/ 62 w 168"/>
                <a:gd name="T13" fmla="*/ 117 h 295"/>
                <a:gd name="T14" fmla="*/ 130 w 168"/>
                <a:gd name="T15" fmla="*/ 117 h 295"/>
                <a:gd name="T16" fmla="*/ 161 w 168"/>
                <a:gd name="T17" fmla="*/ 146 h 295"/>
                <a:gd name="T18" fmla="*/ 130 w 168"/>
                <a:gd name="T19" fmla="*/ 175 h 295"/>
                <a:gd name="T20" fmla="*/ 62 w 168"/>
                <a:gd name="T21" fmla="*/ 175 h 295"/>
                <a:gd name="T22" fmla="*/ 62 w 168"/>
                <a:gd name="T23" fmla="*/ 238 h 295"/>
                <a:gd name="T24" fmla="*/ 139 w 168"/>
                <a:gd name="T25" fmla="*/ 238 h 295"/>
                <a:gd name="T26" fmla="*/ 168 w 168"/>
                <a:gd name="T27" fmla="*/ 266 h 295"/>
                <a:gd name="T28" fmla="*/ 139 w 168"/>
                <a:gd name="T29" fmla="*/ 295 h 295"/>
                <a:gd name="T30" fmla="*/ 32 w 168"/>
                <a:gd name="T31" fmla="*/ 295 h 295"/>
                <a:gd name="T32" fmla="*/ 0 w 168"/>
                <a:gd name="T33" fmla="*/ 264 h 295"/>
                <a:gd name="T34" fmla="*/ 0 w 168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5">
                  <a:moveTo>
                    <a:pt x="0" y="36"/>
                  </a:moveTo>
                  <a:cubicBezTo>
                    <a:pt x="0" y="15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8" y="252"/>
                    <a:pt x="168" y="266"/>
                  </a:cubicBezTo>
                  <a:cubicBezTo>
                    <a:pt x="168" y="280"/>
                    <a:pt x="158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58B554D9-689F-4F97-B5EC-587B2A91A8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03" y="1433"/>
              <a:ext cx="144" cy="174"/>
            </a:xfrm>
            <a:custGeom>
              <a:avLst/>
              <a:gdLst>
                <a:gd name="T0" fmla="*/ 0 w 251"/>
                <a:gd name="T1" fmla="*/ 32 h 300"/>
                <a:gd name="T2" fmla="*/ 31 w 251"/>
                <a:gd name="T3" fmla="*/ 0 h 300"/>
                <a:gd name="T4" fmla="*/ 57 w 251"/>
                <a:gd name="T5" fmla="*/ 14 h 300"/>
                <a:gd name="T6" fmla="*/ 188 w 251"/>
                <a:gd name="T7" fmla="*/ 189 h 300"/>
                <a:gd name="T8" fmla="*/ 189 w 251"/>
                <a:gd name="T9" fmla="*/ 189 h 300"/>
                <a:gd name="T10" fmla="*/ 189 w 251"/>
                <a:gd name="T11" fmla="*/ 32 h 300"/>
                <a:gd name="T12" fmla="*/ 220 w 251"/>
                <a:gd name="T13" fmla="*/ 0 h 300"/>
                <a:gd name="T14" fmla="*/ 251 w 251"/>
                <a:gd name="T15" fmla="*/ 32 h 300"/>
                <a:gd name="T16" fmla="*/ 251 w 251"/>
                <a:gd name="T17" fmla="*/ 268 h 300"/>
                <a:gd name="T18" fmla="*/ 220 w 251"/>
                <a:gd name="T19" fmla="*/ 300 h 300"/>
                <a:gd name="T20" fmla="*/ 194 w 251"/>
                <a:gd name="T21" fmla="*/ 287 h 300"/>
                <a:gd name="T22" fmla="*/ 63 w 251"/>
                <a:gd name="T23" fmla="*/ 113 h 300"/>
                <a:gd name="T24" fmla="*/ 62 w 251"/>
                <a:gd name="T25" fmla="*/ 113 h 300"/>
                <a:gd name="T26" fmla="*/ 62 w 251"/>
                <a:gd name="T27" fmla="*/ 268 h 300"/>
                <a:gd name="T28" fmla="*/ 31 w 251"/>
                <a:gd name="T29" fmla="*/ 300 h 300"/>
                <a:gd name="T30" fmla="*/ 0 w 251"/>
                <a:gd name="T31" fmla="*/ 268 h 300"/>
                <a:gd name="T32" fmla="*/ 0 w 251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0">
                  <a:moveTo>
                    <a:pt x="0" y="32"/>
                  </a:moveTo>
                  <a:cubicBezTo>
                    <a:pt x="0" y="12"/>
                    <a:pt x="13" y="0"/>
                    <a:pt x="31" y="0"/>
                  </a:cubicBezTo>
                  <a:cubicBezTo>
                    <a:pt x="39" y="0"/>
                    <a:pt x="51" y="6"/>
                    <a:pt x="57" y="14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9" y="189"/>
                    <a:pt x="189" y="189"/>
                    <a:pt x="189" y="189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9" y="12"/>
                    <a:pt x="202" y="0"/>
                    <a:pt x="220" y="0"/>
                  </a:cubicBezTo>
                  <a:cubicBezTo>
                    <a:pt x="238" y="0"/>
                    <a:pt x="251" y="12"/>
                    <a:pt x="251" y="32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1" y="289"/>
                    <a:pt x="238" y="300"/>
                    <a:pt x="220" y="300"/>
                  </a:cubicBezTo>
                  <a:cubicBezTo>
                    <a:pt x="212" y="300"/>
                    <a:pt x="200" y="294"/>
                    <a:pt x="194" y="287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0B7726CA-E1FF-4322-9C09-C93BE51673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68" y="1435"/>
              <a:ext cx="97" cy="171"/>
            </a:xfrm>
            <a:custGeom>
              <a:avLst/>
              <a:gdLst>
                <a:gd name="T0" fmla="*/ 0 w 169"/>
                <a:gd name="T1" fmla="*/ 36 h 295"/>
                <a:gd name="T2" fmla="*/ 33 w 169"/>
                <a:gd name="T3" fmla="*/ 0 h 295"/>
                <a:gd name="T4" fmla="*/ 135 w 169"/>
                <a:gd name="T5" fmla="*/ 0 h 295"/>
                <a:gd name="T6" fmla="*/ 165 w 169"/>
                <a:gd name="T7" fmla="*/ 28 h 295"/>
                <a:gd name="T8" fmla="*/ 135 w 169"/>
                <a:gd name="T9" fmla="*/ 57 h 295"/>
                <a:gd name="T10" fmla="*/ 62 w 169"/>
                <a:gd name="T11" fmla="*/ 57 h 295"/>
                <a:gd name="T12" fmla="*/ 62 w 169"/>
                <a:gd name="T13" fmla="*/ 117 h 295"/>
                <a:gd name="T14" fmla="*/ 130 w 169"/>
                <a:gd name="T15" fmla="*/ 117 h 295"/>
                <a:gd name="T16" fmla="*/ 161 w 169"/>
                <a:gd name="T17" fmla="*/ 146 h 295"/>
                <a:gd name="T18" fmla="*/ 130 w 169"/>
                <a:gd name="T19" fmla="*/ 175 h 295"/>
                <a:gd name="T20" fmla="*/ 62 w 169"/>
                <a:gd name="T21" fmla="*/ 175 h 295"/>
                <a:gd name="T22" fmla="*/ 62 w 169"/>
                <a:gd name="T23" fmla="*/ 238 h 295"/>
                <a:gd name="T24" fmla="*/ 139 w 169"/>
                <a:gd name="T25" fmla="*/ 238 h 295"/>
                <a:gd name="T26" fmla="*/ 169 w 169"/>
                <a:gd name="T27" fmla="*/ 266 h 295"/>
                <a:gd name="T28" fmla="*/ 139 w 169"/>
                <a:gd name="T29" fmla="*/ 295 h 295"/>
                <a:gd name="T30" fmla="*/ 32 w 169"/>
                <a:gd name="T31" fmla="*/ 295 h 295"/>
                <a:gd name="T32" fmla="*/ 0 w 169"/>
                <a:gd name="T33" fmla="*/ 264 h 295"/>
                <a:gd name="T34" fmla="*/ 0 w 169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95">
                  <a:moveTo>
                    <a:pt x="0" y="36"/>
                  </a:moveTo>
                  <a:cubicBezTo>
                    <a:pt x="0" y="15"/>
                    <a:pt x="11" y="0"/>
                    <a:pt x="3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9" y="252"/>
                    <a:pt x="169" y="266"/>
                  </a:cubicBezTo>
                  <a:cubicBezTo>
                    <a:pt x="169" y="280"/>
                    <a:pt x="159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784665CF-C13C-4E8D-B238-BE25A32A431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8" y="1435"/>
              <a:ext cx="122" cy="172"/>
            </a:xfrm>
            <a:custGeom>
              <a:avLst/>
              <a:gdLst>
                <a:gd name="T0" fmla="*/ 63 w 211"/>
                <a:gd name="T1" fmla="*/ 130 h 297"/>
                <a:gd name="T2" fmla="*/ 105 w 211"/>
                <a:gd name="T3" fmla="*/ 130 h 297"/>
                <a:gd name="T4" fmla="*/ 144 w 211"/>
                <a:gd name="T5" fmla="*/ 93 h 297"/>
                <a:gd name="T6" fmla="*/ 105 w 211"/>
                <a:gd name="T7" fmla="*/ 57 h 297"/>
                <a:gd name="T8" fmla="*/ 63 w 211"/>
                <a:gd name="T9" fmla="*/ 57 h 297"/>
                <a:gd name="T10" fmla="*/ 63 w 211"/>
                <a:gd name="T11" fmla="*/ 130 h 297"/>
                <a:gd name="T12" fmla="*/ 0 w 211"/>
                <a:gd name="T13" fmla="*/ 32 h 297"/>
                <a:gd name="T14" fmla="*/ 32 w 211"/>
                <a:gd name="T15" fmla="*/ 0 h 297"/>
                <a:gd name="T16" fmla="*/ 105 w 211"/>
                <a:gd name="T17" fmla="*/ 0 h 297"/>
                <a:gd name="T18" fmla="*/ 209 w 211"/>
                <a:gd name="T19" fmla="*/ 93 h 297"/>
                <a:gd name="T20" fmla="*/ 132 w 211"/>
                <a:gd name="T21" fmla="*/ 172 h 297"/>
                <a:gd name="T22" fmla="*/ 202 w 211"/>
                <a:gd name="T23" fmla="*/ 247 h 297"/>
                <a:gd name="T24" fmla="*/ 211 w 211"/>
                <a:gd name="T25" fmla="*/ 265 h 297"/>
                <a:gd name="T26" fmla="*/ 179 w 211"/>
                <a:gd name="T27" fmla="*/ 297 h 297"/>
                <a:gd name="T28" fmla="*/ 155 w 211"/>
                <a:gd name="T29" fmla="*/ 287 h 297"/>
                <a:gd name="T30" fmla="*/ 63 w 211"/>
                <a:gd name="T31" fmla="*/ 175 h 297"/>
                <a:gd name="T32" fmla="*/ 63 w 211"/>
                <a:gd name="T33" fmla="*/ 175 h 297"/>
                <a:gd name="T34" fmla="*/ 63 w 211"/>
                <a:gd name="T35" fmla="*/ 265 h 297"/>
                <a:gd name="T36" fmla="*/ 31 w 211"/>
                <a:gd name="T37" fmla="*/ 297 h 297"/>
                <a:gd name="T38" fmla="*/ 0 w 211"/>
                <a:gd name="T39" fmla="*/ 265 h 297"/>
                <a:gd name="T40" fmla="*/ 0 w 211"/>
                <a:gd name="T41" fmla="*/ 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297">
                  <a:moveTo>
                    <a:pt x="63" y="130"/>
                  </a:moveTo>
                  <a:cubicBezTo>
                    <a:pt x="105" y="130"/>
                    <a:pt x="105" y="130"/>
                    <a:pt x="105" y="130"/>
                  </a:cubicBezTo>
                  <a:cubicBezTo>
                    <a:pt x="128" y="130"/>
                    <a:pt x="144" y="116"/>
                    <a:pt x="144" y="93"/>
                  </a:cubicBezTo>
                  <a:cubicBezTo>
                    <a:pt x="144" y="70"/>
                    <a:pt x="128" y="57"/>
                    <a:pt x="105" y="57"/>
                  </a:cubicBezTo>
                  <a:cubicBezTo>
                    <a:pt x="63" y="57"/>
                    <a:pt x="63" y="57"/>
                    <a:pt x="63" y="57"/>
                  </a:cubicBezTo>
                  <a:lnTo>
                    <a:pt x="63" y="130"/>
                  </a:lnTo>
                  <a:close/>
                  <a:moveTo>
                    <a:pt x="0" y="32"/>
                  </a:moveTo>
                  <a:cubicBezTo>
                    <a:pt x="0" y="12"/>
                    <a:pt x="11" y="0"/>
                    <a:pt x="3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69" y="0"/>
                    <a:pt x="209" y="28"/>
                    <a:pt x="209" y="93"/>
                  </a:cubicBezTo>
                  <a:cubicBezTo>
                    <a:pt x="209" y="139"/>
                    <a:pt x="174" y="165"/>
                    <a:pt x="132" y="172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208" y="253"/>
                    <a:pt x="211" y="260"/>
                    <a:pt x="211" y="265"/>
                  </a:cubicBezTo>
                  <a:cubicBezTo>
                    <a:pt x="211" y="282"/>
                    <a:pt x="198" y="297"/>
                    <a:pt x="179" y="297"/>
                  </a:cubicBezTo>
                  <a:cubicBezTo>
                    <a:pt x="172" y="297"/>
                    <a:pt x="162" y="294"/>
                    <a:pt x="155" y="287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86"/>
                    <a:pt x="49" y="297"/>
                    <a:pt x="31" y="297"/>
                  </a:cubicBezTo>
                  <a:cubicBezTo>
                    <a:pt x="14" y="297"/>
                    <a:pt x="0" y="286"/>
                    <a:pt x="0" y="265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53C5E694-2FC6-4029-9600-02B78CC6D7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04" y="1432"/>
              <a:ext cx="161" cy="177"/>
            </a:xfrm>
            <a:custGeom>
              <a:avLst/>
              <a:gdLst>
                <a:gd name="T0" fmla="*/ 242 w 278"/>
                <a:gd name="T1" fmla="*/ 125 h 305"/>
                <a:gd name="T2" fmla="*/ 278 w 278"/>
                <a:gd name="T3" fmla="*/ 165 h 305"/>
                <a:gd name="T4" fmla="*/ 143 w 278"/>
                <a:gd name="T5" fmla="*/ 305 h 305"/>
                <a:gd name="T6" fmla="*/ 0 w 278"/>
                <a:gd name="T7" fmla="*/ 152 h 305"/>
                <a:gd name="T8" fmla="*/ 143 w 278"/>
                <a:gd name="T9" fmla="*/ 0 h 305"/>
                <a:gd name="T10" fmla="*/ 257 w 278"/>
                <a:gd name="T11" fmla="*/ 58 h 305"/>
                <a:gd name="T12" fmla="*/ 231 w 278"/>
                <a:gd name="T13" fmla="*/ 87 h 305"/>
                <a:gd name="T14" fmla="*/ 143 w 278"/>
                <a:gd name="T15" fmla="*/ 57 h 305"/>
                <a:gd name="T16" fmla="*/ 65 w 278"/>
                <a:gd name="T17" fmla="*/ 152 h 305"/>
                <a:gd name="T18" fmla="*/ 143 w 278"/>
                <a:gd name="T19" fmla="*/ 248 h 305"/>
                <a:gd name="T20" fmla="*/ 214 w 278"/>
                <a:gd name="T21" fmla="*/ 182 h 305"/>
                <a:gd name="T22" fmla="*/ 171 w 278"/>
                <a:gd name="T23" fmla="*/ 182 h 305"/>
                <a:gd name="T24" fmla="*/ 142 w 278"/>
                <a:gd name="T25" fmla="*/ 153 h 305"/>
                <a:gd name="T26" fmla="*/ 171 w 278"/>
                <a:gd name="T27" fmla="*/ 125 h 305"/>
                <a:gd name="T28" fmla="*/ 242 w 278"/>
                <a:gd name="T29" fmla="*/ 12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" h="305">
                  <a:moveTo>
                    <a:pt x="242" y="125"/>
                  </a:moveTo>
                  <a:cubicBezTo>
                    <a:pt x="268" y="125"/>
                    <a:pt x="278" y="138"/>
                    <a:pt x="278" y="165"/>
                  </a:cubicBezTo>
                  <a:cubicBezTo>
                    <a:pt x="278" y="245"/>
                    <a:pt x="226" y="305"/>
                    <a:pt x="143" y="305"/>
                  </a:cubicBezTo>
                  <a:cubicBezTo>
                    <a:pt x="59" y="305"/>
                    <a:pt x="0" y="238"/>
                    <a:pt x="0" y="152"/>
                  </a:cubicBezTo>
                  <a:cubicBezTo>
                    <a:pt x="0" y="66"/>
                    <a:pt x="58" y="0"/>
                    <a:pt x="143" y="0"/>
                  </a:cubicBezTo>
                  <a:cubicBezTo>
                    <a:pt x="206" y="0"/>
                    <a:pt x="257" y="29"/>
                    <a:pt x="257" y="58"/>
                  </a:cubicBezTo>
                  <a:cubicBezTo>
                    <a:pt x="257" y="76"/>
                    <a:pt x="246" y="87"/>
                    <a:pt x="231" y="87"/>
                  </a:cubicBezTo>
                  <a:cubicBezTo>
                    <a:pt x="203" y="87"/>
                    <a:pt x="197" y="57"/>
                    <a:pt x="143" y="57"/>
                  </a:cubicBezTo>
                  <a:cubicBezTo>
                    <a:pt x="91" y="57"/>
                    <a:pt x="65" y="102"/>
                    <a:pt x="65" y="152"/>
                  </a:cubicBezTo>
                  <a:cubicBezTo>
                    <a:pt x="65" y="203"/>
                    <a:pt x="90" y="248"/>
                    <a:pt x="143" y="248"/>
                  </a:cubicBezTo>
                  <a:cubicBezTo>
                    <a:pt x="176" y="248"/>
                    <a:pt x="214" y="229"/>
                    <a:pt x="214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54" y="182"/>
                    <a:pt x="142" y="170"/>
                    <a:pt x="142" y="153"/>
                  </a:cubicBezTo>
                  <a:cubicBezTo>
                    <a:pt x="142" y="136"/>
                    <a:pt x="155" y="125"/>
                    <a:pt x="171" y="125"/>
                  </a:cubicBezTo>
                  <a:lnTo>
                    <a:pt x="242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D5B4DECE-1080-4FBC-86C9-7810C62AC3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66" y="1433"/>
              <a:ext cx="133" cy="174"/>
            </a:xfrm>
            <a:custGeom>
              <a:avLst/>
              <a:gdLst>
                <a:gd name="T0" fmla="*/ 84 w 231"/>
                <a:gd name="T1" fmla="*/ 159 h 300"/>
                <a:gd name="T2" fmla="*/ 6 w 231"/>
                <a:gd name="T3" fmla="*/ 49 h 300"/>
                <a:gd name="T4" fmla="*/ 0 w 231"/>
                <a:gd name="T5" fmla="*/ 30 h 300"/>
                <a:gd name="T6" fmla="*/ 30 w 231"/>
                <a:gd name="T7" fmla="*/ 0 h 300"/>
                <a:gd name="T8" fmla="*/ 56 w 231"/>
                <a:gd name="T9" fmla="*/ 12 h 300"/>
                <a:gd name="T10" fmla="*/ 115 w 231"/>
                <a:gd name="T11" fmla="*/ 99 h 300"/>
                <a:gd name="T12" fmla="*/ 175 w 231"/>
                <a:gd name="T13" fmla="*/ 12 h 300"/>
                <a:gd name="T14" fmla="*/ 201 w 231"/>
                <a:gd name="T15" fmla="*/ 0 h 300"/>
                <a:gd name="T16" fmla="*/ 231 w 231"/>
                <a:gd name="T17" fmla="*/ 30 h 300"/>
                <a:gd name="T18" fmla="*/ 225 w 231"/>
                <a:gd name="T19" fmla="*/ 49 h 300"/>
                <a:gd name="T20" fmla="*/ 147 w 231"/>
                <a:gd name="T21" fmla="*/ 159 h 300"/>
                <a:gd name="T22" fmla="*/ 147 w 231"/>
                <a:gd name="T23" fmla="*/ 270 h 300"/>
                <a:gd name="T24" fmla="*/ 115 w 231"/>
                <a:gd name="T25" fmla="*/ 300 h 300"/>
                <a:gd name="T26" fmla="*/ 84 w 231"/>
                <a:gd name="T27" fmla="*/ 270 h 300"/>
                <a:gd name="T28" fmla="*/ 84 w 231"/>
                <a:gd name="T29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00">
                  <a:moveTo>
                    <a:pt x="84" y="15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2" y="44"/>
                    <a:pt x="0" y="37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50" y="5"/>
                    <a:pt x="56" y="12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81" y="5"/>
                    <a:pt x="190" y="0"/>
                    <a:pt x="201" y="0"/>
                  </a:cubicBezTo>
                  <a:cubicBezTo>
                    <a:pt x="218" y="0"/>
                    <a:pt x="231" y="14"/>
                    <a:pt x="231" y="30"/>
                  </a:cubicBezTo>
                  <a:cubicBezTo>
                    <a:pt x="231" y="37"/>
                    <a:pt x="229" y="44"/>
                    <a:pt x="225" y="4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270"/>
                    <a:pt x="147" y="270"/>
                    <a:pt x="147" y="270"/>
                  </a:cubicBezTo>
                  <a:cubicBezTo>
                    <a:pt x="147" y="285"/>
                    <a:pt x="137" y="300"/>
                    <a:pt x="115" y="300"/>
                  </a:cubicBezTo>
                  <a:cubicBezTo>
                    <a:pt x="93" y="300"/>
                    <a:pt x="84" y="285"/>
                    <a:pt x="84" y="270"/>
                  </a:cubicBezTo>
                  <a:lnTo>
                    <a:pt x="84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</p:spTree>
    <p:extLst>
      <p:ext uri="{BB962C8B-B14F-4D97-AF65-F5344CB8AC3E}">
        <p14:creationId xmlns:p14="http://schemas.microsoft.com/office/powerpoint/2010/main" val="9377500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Pouze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DF608D-FBCE-4CDB-AB5A-1D9BF086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DCC405C-5334-4CEA-B8A9-388B972D7E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1361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853B38-42F2-4B3C-823E-C8999C9DBBC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9598068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6622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1F4AFF7-CB49-4F3A-BB41-7D8B5EC536FC}"/>
              </a:ext>
            </a:extLst>
          </p:cNvPr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1D273C5-10A5-4D83-972D-02E38167C6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5809" y="6868469"/>
            <a:ext cx="9599929" cy="454754"/>
          </a:xfrm>
        </p:spPr>
        <p:txBody>
          <a:bodyPr>
            <a:normAutofit/>
          </a:bodyPr>
          <a:lstStyle>
            <a:lvl1pPr marL="0" indent="0" algn="ctr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5E27541-8530-4C24-8813-63C448F166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810" y="5829401"/>
            <a:ext cx="9599926" cy="860971"/>
          </a:xfrm>
        </p:spPr>
        <p:txBody>
          <a:bodyPr anchor="ctr" anchorCtr="0">
            <a:normAutofit/>
          </a:bodyPr>
          <a:lstStyle>
            <a:lvl1pPr algn="ctr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3DF696D9-FBED-464B-8815-0824D2CBD2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FA655E9B-7CE3-47CC-86C0-A391770873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802487" y="2777187"/>
            <a:ext cx="3088423" cy="814574"/>
            <a:chOff x="3625" y="1200"/>
            <a:chExt cx="1462" cy="409"/>
          </a:xfrm>
          <a:solidFill>
            <a:schemeClr val="bg1"/>
          </a:solidFill>
          <a:effectLst>
            <a:outerShdw blurRad="317500" algn="ctr" rotWithShape="0">
              <a:schemeClr val="bg2">
                <a:lumMod val="50000"/>
                <a:alpha val="10000"/>
              </a:schemeClr>
            </a:outerShdw>
          </a:effectLst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4C305F88-167D-47A6-A22A-B7644C1574D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5" y="1200"/>
              <a:ext cx="451" cy="405"/>
            </a:xfrm>
            <a:custGeom>
              <a:avLst/>
              <a:gdLst>
                <a:gd name="T0" fmla="*/ 391 w 783"/>
                <a:gd name="T1" fmla="*/ 119 h 700"/>
                <a:gd name="T2" fmla="*/ 691 w 783"/>
                <a:gd name="T3" fmla="*/ 340 h 700"/>
                <a:gd name="T4" fmla="*/ 691 w 783"/>
                <a:gd name="T5" fmla="*/ 340 h 700"/>
                <a:gd name="T6" fmla="*/ 765 w 783"/>
                <a:gd name="T7" fmla="*/ 329 h 700"/>
                <a:gd name="T8" fmla="*/ 754 w 783"/>
                <a:gd name="T9" fmla="*/ 254 h 700"/>
                <a:gd name="T10" fmla="*/ 423 w 783"/>
                <a:gd name="T11" fmla="*/ 10 h 700"/>
                <a:gd name="T12" fmla="*/ 391 w 783"/>
                <a:gd name="T13" fmla="*/ 0 h 700"/>
                <a:gd name="T14" fmla="*/ 360 w 783"/>
                <a:gd name="T15" fmla="*/ 10 h 700"/>
                <a:gd name="T16" fmla="*/ 29 w 783"/>
                <a:gd name="T17" fmla="*/ 254 h 700"/>
                <a:gd name="T18" fmla="*/ 18 w 783"/>
                <a:gd name="T19" fmla="*/ 329 h 700"/>
                <a:gd name="T20" fmla="*/ 92 w 783"/>
                <a:gd name="T21" fmla="*/ 340 h 700"/>
                <a:gd name="T22" fmla="*/ 92 w 783"/>
                <a:gd name="T23" fmla="*/ 340 h 700"/>
                <a:gd name="T24" fmla="*/ 391 w 783"/>
                <a:gd name="T25" fmla="*/ 119 h 700"/>
                <a:gd name="T26" fmla="*/ 499 w 783"/>
                <a:gd name="T27" fmla="*/ 679 h 700"/>
                <a:gd name="T28" fmla="*/ 440 w 783"/>
                <a:gd name="T29" fmla="*/ 613 h 700"/>
                <a:gd name="T30" fmla="*/ 429 w 783"/>
                <a:gd name="T31" fmla="*/ 700 h 700"/>
                <a:gd name="T32" fmla="*/ 392 w 783"/>
                <a:gd name="T33" fmla="*/ 620 h 700"/>
                <a:gd name="T34" fmla="*/ 356 w 783"/>
                <a:gd name="T35" fmla="*/ 700 h 700"/>
                <a:gd name="T36" fmla="*/ 344 w 783"/>
                <a:gd name="T37" fmla="*/ 613 h 700"/>
                <a:gd name="T38" fmla="*/ 286 w 783"/>
                <a:gd name="T39" fmla="*/ 679 h 700"/>
                <a:gd name="T40" fmla="*/ 301 w 783"/>
                <a:gd name="T41" fmla="*/ 592 h 700"/>
                <a:gd name="T42" fmla="*/ 225 w 783"/>
                <a:gd name="T43" fmla="*/ 638 h 700"/>
                <a:gd name="T44" fmla="*/ 266 w 783"/>
                <a:gd name="T45" fmla="*/ 559 h 700"/>
                <a:gd name="T46" fmla="*/ 180 w 783"/>
                <a:gd name="T47" fmla="*/ 581 h 700"/>
                <a:gd name="T48" fmla="*/ 241 w 783"/>
                <a:gd name="T49" fmla="*/ 517 h 700"/>
                <a:gd name="T50" fmla="*/ 153 w 783"/>
                <a:gd name="T51" fmla="*/ 513 h 700"/>
                <a:gd name="T52" fmla="*/ 230 w 783"/>
                <a:gd name="T53" fmla="*/ 470 h 700"/>
                <a:gd name="T54" fmla="*/ 147 w 783"/>
                <a:gd name="T55" fmla="*/ 440 h 700"/>
                <a:gd name="T56" fmla="*/ 234 w 783"/>
                <a:gd name="T57" fmla="*/ 422 h 700"/>
                <a:gd name="T58" fmla="*/ 164 w 783"/>
                <a:gd name="T59" fmla="*/ 369 h 700"/>
                <a:gd name="T60" fmla="*/ 251 w 783"/>
                <a:gd name="T61" fmla="*/ 377 h 700"/>
                <a:gd name="T62" fmla="*/ 200 w 783"/>
                <a:gd name="T63" fmla="*/ 305 h 700"/>
                <a:gd name="T64" fmla="*/ 282 w 783"/>
                <a:gd name="T65" fmla="*/ 340 h 700"/>
                <a:gd name="T66" fmla="*/ 253 w 783"/>
                <a:gd name="T67" fmla="*/ 256 h 700"/>
                <a:gd name="T68" fmla="*/ 322 w 783"/>
                <a:gd name="T69" fmla="*/ 312 h 700"/>
                <a:gd name="T70" fmla="*/ 319 w 783"/>
                <a:gd name="T71" fmla="*/ 224 h 700"/>
                <a:gd name="T72" fmla="*/ 368 w 783"/>
                <a:gd name="T73" fmla="*/ 298 h 700"/>
                <a:gd name="T74" fmla="*/ 391 w 783"/>
                <a:gd name="T75" fmla="*/ 213 h 700"/>
                <a:gd name="T76" fmla="*/ 416 w 783"/>
                <a:gd name="T77" fmla="*/ 298 h 700"/>
                <a:gd name="T78" fmla="*/ 464 w 783"/>
                <a:gd name="T79" fmla="*/ 224 h 700"/>
                <a:gd name="T80" fmla="*/ 462 w 783"/>
                <a:gd name="T81" fmla="*/ 312 h 700"/>
                <a:gd name="T82" fmla="*/ 530 w 783"/>
                <a:gd name="T83" fmla="*/ 255 h 700"/>
                <a:gd name="T84" fmla="*/ 502 w 783"/>
                <a:gd name="T85" fmla="*/ 339 h 700"/>
                <a:gd name="T86" fmla="*/ 583 w 783"/>
                <a:gd name="T87" fmla="*/ 305 h 700"/>
                <a:gd name="T88" fmla="*/ 532 w 783"/>
                <a:gd name="T89" fmla="*/ 377 h 700"/>
                <a:gd name="T90" fmla="*/ 620 w 783"/>
                <a:gd name="T91" fmla="*/ 368 h 700"/>
                <a:gd name="T92" fmla="*/ 550 w 783"/>
                <a:gd name="T93" fmla="*/ 422 h 700"/>
                <a:gd name="T94" fmla="*/ 636 w 783"/>
                <a:gd name="T95" fmla="*/ 440 h 700"/>
                <a:gd name="T96" fmla="*/ 553 w 783"/>
                <a:gd name="T97" fmla="*/ 470 h 700"/>
                <a:gd name="T98" fmla="*/ 631 w 783"/>
                <a:gd name="T99" fmla="*/ 512 h 700"/>
                <a:gd name="T100" fmla="*/ 543 w 783"/>
                <a:gd name="T101" fmla="*/ 517 h 700"/>
                <a:gd name="T102" fmla="*/ 604 w 783"/>
                <a:gd name="T103" fmla="*/ 581 h 700"/>
                <a:gd name="T104" fmla="*/ 518 w 783"/>
                <a:gd name="T105" fmla="*/ 559 h 700"/>
                <a:gd name="T106" fmla="*/ 559 w 783"/>
                <a:gd name="T107" fmla="*/ 637 h 700"/>
                <a:gd name="T108" fmla="*/ 483 w 783"/>
                <a:gd name="T109" fmla="*/ 592 h 700"/>
                <a:gd name="T110" fmla="*/ 499 w 783"/>
                <a:gd name="T111" fmla="*/ 67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3" h="700">
                  <a:moveTo>
                    <a:pt x="391" y="119"/>
                  </a:moveTo>
                  <a:cubicBezTo>
                    <a:pt x="691" y="340"/>
                    <a:pt x="691" y="340"/>
                    <a:pt x="691" y="340"/>
                  </a:cubicBezTo>
                  <a:cubicBezTo>
                    <a:pt x="691" y="340"/>
                    <a:pt x="691" y="340"/>
                    <a:pt x="691" y="340"/>
                  </a:cubicBezTo>
                  <a:cubicBezTo>
                    <a:pt x="714" y="357"/>
                    <a:pt x="748" y="352"/>
                    <a:pt x="765" y="329"/>
                  </a:cubicBezTo>
                  <a:cubicBezTo>
                    <a:pt x="783" y="305"/>
                    <a:pt x="777" y="272"/>
                    <a:pt x="754" y="254"/>
                  </a:cubicBezTo>
                  <a:cubicBezTo>
                    <a:pt x="423" y="10"/>
                    <a:pt x="423" y="10"/>
                    <a:pt x="423" y="10"/>
                  </a:cubicBezTo>
                  <a:cubicBezTo>
                    <a:pt x="414" y="3"/>
                    <a:pt x="403" y="0"/>
                    <a:pt x="391" y="0"/>
                  </a:cubicBezTo>
                  <a:cubicBezTo>
                    <a:pt x="380" y="0"/>
                    <a:pt x="369" y="3"/>
                    <a:pt x="360" y="10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5" y="272"/>
                    <a:pt x="0" y="305"/>
                    <a:pt x="18" y="329"/>
                  </a:cubicBezTo>
                  <a:cubicBezTo>
                    <a:pt x="35" y="352"/>
                    <a:pt x="69" y="357"/>
                    <a:pt x="92" y="340"/>
                  </a:cubicBezTo>
                  <a:cubicBezTo>
                    <a:pt x="92" y="340"/>
                    <a:pt x="92" y="340"/>
                    <a:pt x="92" y="340"/>
                  </a:cubicBezTo>
                  <a:lnTo>
                    <a:pt x="391" y="119"/>
                  </a:lnTo>
                  <a:close/>
                  <a:moveTo>
                    <a:pt x="499" y="679"/>
                  </a:moveTo>
                  <a:cubicBezTo>
                    <a:pt x="440" y="613"/>
                    <a:pt x="440" y="613"/>
                    <a:pt x="440" y="613"/>
                  </a:cubicBezTo>
                  <a:cubicBezTo>
                    <a:pt x="429" y="700"/>
                    <a:pt x="429" y="700"/>
                    <a:pt x="429" y="700"/>
                  </a:cubicBezTo>
                  <a:cubicBezTo>
                    <a:pt x="392" y="620"/>
                    <a:pt x="392" y="620"/>
                    <a:pt x="392" y="620"/>
                  </a:cubicBezTo>
                  <a:cubicBezTo>
                    <a:pt x="356" y="700"/>
                    <a:pt x="356" y="700"/>
                    <a:pt x="356" y="700"/>
                  </a:cubicBezTo>
                  <a:cubicBezTo>
                    <a:pt x="344" y="613"/>
                    <a:pt x="344" y="613"/>
                    <a:pt x="344" y="613"/>
                  </a:cubicBezTo>
                  <a:cubicBezTo>
                    <a:pt x="286" y="679"/>
                    <a:pt x="286" y="679"/>
                    <a:pt x="286" y="679"/>
                  </a:cubicBezTo>
                  <a:cubicBezTo>
                    <a:pt x="301" y="592"/>
                    <a:pt x="301" y="592"/>
                    <a:pt x="301" y="592"/>
                  </a:cubicBezTo>
                  <a:cubicBezTo>
                    <a:pt x="225" y="638"/>
                    <a:pt x="225" y="638"/>
                    <a:pt x="225" y="638"/>
                  </a:cubicBezTo>
                  <a:cubicBezTo>
                    <a:pt x="266" y="559"/>
                    <a:pt x="266" y="559"/>
                    <a:pt x="266" y="559"/>
                  </a:cubicBezTo>
                  <a:cubicBezTo>
                    <a:pt x="180" y="581"/>
                    <a:pt x="180" y="581"/>
                    <a:pt x="180" y="581"/>
                  </a:cubicBezTo>
                  <a:cubicBezTo>
                    <a:pt x="241" y="517"/>
                    <a:pt x="241" y="517"/>
                    <a:pt x="241" y="517"/>
                  </a:cubicBezTo>
                  <a:cubicBezTo>
                    <a:pt x="153" y="513"/>
                    <a:pt x="153" y="513"/>
                    <a:pt x="153" y="513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147" y="440"/>
                    <a:pt x="147" y="440"/>
                    <a:pt x="147" y="440"/>
                  </a:cubicBezTo>
                  <a:cubicBezTo>
                    <a:pt x="234" y="422"/>
                    <a:pt x="234" y="422"/>
                    <a:pt x="234" y="422"/>
                  </a:cubicBezTo>
                  <a:cubicBezTo>
                    <a:pt x="164" y="369"/>
                    <a:pt x="164" y="369"/>
                    <a:pt x="164" y="369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00" y="305"/>
                    <a:pt x="200" y="305"/>
                    <a:pt x="200" y="305"/>
                  </a:cubicBezTo>
                  <a:cubicBezTo>
                    <a:pt x="282" y="340"/>
                    <a:pt x="282" y="340"/>
                    <a:pt x="282" y="340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322" y="312"/>
                    <a:pt x="322" y="312"/>
                    <a:pt x="322" y="312"/>
                  </a:cubicBezTo>
                  <a:cubicBezTo>
                    <a:pt x="319" y="224"/>
                    <a:pt x="319" y="224"/>
                    <a:pt x="319" y="224"/>
                  </a:cubicBezTo>
                  <a:cubicBezTo>
                    <a:pt x="368" y="298"/>
                    <a:pt x="368" y="298"/>
                    <a:pt x="368" y="298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62" y="312"/>
                    <a:pt x="462" y="312"/>
                    <a:pt x="462" y="312"/>
                  </a:cubicBezTo>
                  <a:cubicBezTo>
                    <a:pt x="530" y="255"/>
                    <a:pt x="530" y="255"/>
                    <a:pt x="530" y="255"/>
                  </a:cubicBezTo>
                  <a:cubicBezTo>
                    <a:pt x="502" y="339"/>
                    <a:pt x="502" y="339"/>
                    <a:pt x="502" y="339"/>
                  </a:cubicBezTo>
                  <a:cubicBezTo>
                    <a:pt x="583" y="305"/>
                    <a:pt x="583" y="305"/>
                    <a:pt x="583" y="305"/>
                  </a:cubicBezTo>
                  <a:cubicBezTo>
                    <a:pt x="532" y="377"/>
                    <a:pt x="532" y="377"/>
                    <a:pt x="532" y="377"/>
                  </a:cubicBezTo>
                  <a:cubicBezTo>
                    <a:pt x="620" y="368"/>
                    <a:pt x="620" y="368"/>
                    <a:pt x="620" y="368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636" y="440"/>
                    <a:pt x="636" y="440"/>
                    <a:pt x="636" y="440"/>
                  </a:cubicBezTo>
                  <a:cubicBezTo>
                    <a:pt x="553" y="470"/>
                    <a:pt x="553" y="470"/>
                    <a:pt x="553" y="470"/>
                  </a:cubicBezTo>
                  <a:cubicBezTo>
                    <a:pt x="631" y="512"/>
                    <a:pt x="631" y="512"/>
                    <a:pt x="631" y="512"/>
                  </a:cubicBezTo>
                  <a:cubicBezTo>
                    <a:pt x="543" y="517"/>
                    <a:pt x="543" y="517"/>
                    <a:pt x="543" y="517"/>
                  </a:cubicBezTo>
                  <a:cubicBezTo>
                    <a:pt x="604" y="581"/>
                    <a:pt x="604" y="581"/>
                    <a:pt x="604" y="581"/>
                  </a:cubicBezTo>
                  <a:cubicBezTo>
                    <a:pt x="518" y="559"/>
                    <a:pt x="518" y="559"/>
                    <a:pt x="518" y="559"/>
                  </a:cubicBezTo>
                  <a:cubicBezTo>
                    <a:pt x="559" y="637"/>
                    <a:pt x="559" y="637"/>
                    <a:pt x="559" y="637"/>
                  </a:cubicBezTo>
                  <a:cubicBezTo>
                    <a:pt x="483" y="592"/>
                    <a:pt x="483" y="592"/>
                    <a:pt x="483" y="592"/>
                  </a:cubicBezTo>
                  <a:lnTo>
                    <a:pt x="499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225296AA-44A5-416D-8951-DFFD9944946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3" y="1227"/>
              <a:ext cx="124" cy="171"/>
            </a:xfrm>
            <a:custGeom>
              <a:avLst/>
              <a:gdLst>
                <a:gd name="T0" fmla="*/ 62 w 215"/>
                <a:gd name="T1" fmla="*/ 241 h 296"/>
                <a:gd name="T2" fmla="*/ 111 w 215"/>
                <a:gd name="T3" fmla="*/ 241 h 296"/>
                <a:gd name="T4" fmla="*/ 150 w 215"/>
                <a:gd name="T5" fmla="*/ 205 h 296"/>
                <a:gd name="T6" fmla="*/ 106 w 215"/>
                <a:gd name="T7" fmla="*/ 172 h 296"/>
                <a:gd name="T8" fmla="*/ 62 w 215"/>
                <a:gd name="T9" fmla="*/ 172 h 296"/>
                <a:gd name="T10" fmla="*/ 62 w 215"/>
                <a:gd name="T11" fmla="*/ 241 h 296"/>
                <a:gd name="T12" fmla="*/ 62 w 215"/>
                <a:gd name="T13" fmla="*/ 117 h 296"/>
                <a:gd name="T14" fmla="*/ 95 w 215"/>
                <a:gd name="T15" fmla="*/ 117 h 296"/>
                <a:gd name="T16" fmla="*/ 128 w 215"/>
                <a:gd name="T17" fmla="*/ 85 h 296"/>
                <a:gd name="T18" fmla="*/ 95 w 215"/>
                <a:gd name="T19" fmla="*/ 55 h 296"/>
                <a:gd name="T20" fmla="*/ 62 w 215"/>
                <a:gd name="T21" fmla="*/ 55 h 296"/>
                <a:gd name="T22" fmla="*/ 62 w 215"/>
                <a:gd name="T23" fmla="*/ 117 h 296"/>
                <a:gd name="T24" fmla="*/ 0 w 215"/>
                <a:gd name="T25" fmla="*/ 32 h 296"/>
                <a:gd name="T26" fmla="*/ 33 w 215"/>
                <a:gd name="T27" fmla="*/ 0 h 296"/>
                <a:gd name="T28" fmla="*/ 112 w 215"/>
                <a:gd name="T29" fmla="*/ 0 h 296"/>
                <a:gd name="T30" fmla="*/ 190 w 215"/>
                <a:gd name="T31" fmla="*/ 73 h 296"/>
                <a:gd name="T32" fmla="*/ 152 w 215"/>
                <a:gd name="T33" fmla="*/ 134 h 296"/>
                <a:gd name="T34" fmla="*/ 152 w 215"/>
                <a:gd name="T35" fmla="*/ 135 h 296"/>
                <a:gd name="T36" fmla="*/ 215 w 215"/>
                <a:gd name="T37" fmla="*/ 206 h 296"/>
                <a:gd name="T38" fmla="*/ 119 w 215"/>
                <a:gd name="T39" fmla="*/ 296 h 296"/>
                <a:gd name="T40" fmla="*/ 33 w 215"/>
                <a:gd name="T41" fmla="*/ 296 h 296"/>
                <a:gd name="T42" fmla="*/ 0 w 215"/>
                <a:gd name="T43" fmla="*/ 264 h 296"/>
                <a:gd name="T44" fmla="*/ 0 w 215"/>
                <a:gd name="T45" fmla="*/ 3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96">
                  <a:moveTo>
                    <a:pt x="62" y="241"/>
                  </a:moveTo>
                  <a:cubicBezTo>
                    <a:pt x="111" y="241"/>
                    <a:pt x="111" y="241"/>
                    <a:pt x="111" y="241"/>
                  </a:cubicBezTo>
                  <a:cubicBezTo>
                    <a:pt x="134" y="241"/>
                    <a:pt x="150" y="228"/>
                    <a:pt x="150" y="205"/>
                  </a:cubicBezTo>
                  <a:cubicBezTo>
                    <a:pt x="150" y="185"/>
                    <a:pt x="135" y="172"/>
                    <a:pt x="106" y="172"/>
                  </a:cubicBezTo>
                  <a:cubicBezTo>
                    <a:pt x="62" y="172"/>
                    <a:pt x="62" y="172"/>
                    <a:pt x="62" y="172"/>
                  </a:cubicBezTo>
                  <a:lnTo>
                    <a:pt x="62" y="241"/>
                  </a:lnTo>
                  <a:close/>
                  <a:moveTo>
                    <a:pt x="62" y="117"/>
                  </a:moveTo>
                  <a:cubicBezTo>
                    <a:pt x="95" y="117"/>
                    <a:pt x="95" y="117"/>
                    <a:pt x="95" y="117"/>
                  </a:cubicBezTo>
                  <a:cubicBezTo>
                    <a:pt x="115" y="117"/>
                    <a:pt x="128" y="105"/>
                    <a:pt x="128" y="85"/>
                  </a:cubicBezTo>
                  <a:cubicBezTo>
                    <a:pt x="128" y="65"/>
                    <a:pt x="113" y="55"/>
                    <a:pt x="95" y="55"/>
                  </a:cubicBezTo>
                  <a:cubicBezTo>
                    <a:pt x="62" y="55"/>
                    <a:pt x="62" y="55"/>
                    <a:pt x="62" y="55"/>
                  </a:cubicBezTo>
                  <a:lnTo>
                    <a:pt x="62" y="117"/>
                  </a:lnTo>
                  <a:close/>
                  <a:moveTo>
                    <a:pt x="0" y="32"/>
                  </a:moveTo>
                  <a:cubicBezTo>
                    <a:pt x="0" y="12"/>
                    <a:pt x="14" y="0"/>
                    <a:pt x="3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6" y="0"/>
                    <a:pt x="190" y="29"/>
                    <a:pt x="190" y="73"/>
                  </a:cubicBezTo>
                  <a:cubicBezTo>
                    <a:pt x="190" y="102"/>
                    <a:pt x="178" y="122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87" y="140"/>
                    <a:pt x="215" y="170"/>
                    <a:pt x="215" y="206"/>
                  </a:cubicBezTo>
                  <a:cubicBezTo>
                    <a:pt x="215" y="264"/>
                    <a:pt x="176" y="296"/>
                    <a:pt x="119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14" y="296"/>
                    <a:pt x="0" y="284"/>
                    <a:pt x="0" y="26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44026E-18CA-4637-A567-D84159BE065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24" y="1227"/>
              <a:ext cx="164" cy="177"/>
            </a:xfrm>
            <a:custGeom>
              <a:avLst/>
              <a:gdLst>
                <a:gd name="T0" fmla="*/ 221 w 286"/>
                <a:gd name="T1" fmla="*/ 153 h 306"/>
                <a:gd name="T2" fmla="*/ 143 w 286"/>
                <a:gd name="T3" fmla="*/ 58 h 306"/>
                <a:gd name="T4" fmla="*/ 65 w 286"/>
                <a:gd name="T5" fmla="*/ 153 h 306"/>
                <a:gd name="T6" fmla="*/ 143 w 286"/>
                <a:gd name="T7" fmla="*/ 248 h 306"/>
                <a:gd name="T8" fmla="*/ 221 w 286"/>
                <a:gd name="T9" fmla="*/ 153 h 306"/>
                <a:gd name="T10" fmla="*/ 0 w 286"/>
                <a:gd name="T11" fmla="*/ 153 h 306"/>
                <a:gd name="T12" fmla="*/ 143 w 286"/>
                <a:gd name="T13" fmla="*/ 0 h 306"/>
                <a:gd name="T14" fmla="*/ 286 w 286"/>
                <a:gd name="T15" fmla="*/ 153 h 306"/>
                <a:gd name="T16" fmla="*/ 143 w 286"/>
                <a:gd name="T17" fmla="*/ 306 h 306"/>
                <a:gd name="T18" fmla="*/ 0 w 286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306">
                  <a:moveTo>
                    <a:pt x="221" y="153"/>
                  </a:moveTo>
                  <a:cubicBezTo>
                    <a:pt x="221" y="103"/>
                    <a:pt x="195" y="58"/>
                    <a:pt x="143" y="58"/>
                  </a:cubicBezTo>
                  <a:cubicBezTo>
                    <a:pt x="91" y="58"/>
                    <a:pt x="65" y="103"/>
                    <a:pt x="65" y="153"/>
                  </a:cubicBezTo>
                  <a:cubicBezTo>
                    <a:pt x="65" y="204"/>
                    <a:pt x="90" y="248"/>
                    <a:pt x="143" y="248"/>
                  </a:cubicBezTo>
                  <a:cubicBezTo>
                    <a:pt x="196" y="248"/>
                    <a:pt x="221" y="204"/>
                    <a:pt x="221" y="153"/>
                  </a:cubicBezTo>
                  <a:moveTo>
                    <a:pt x="0" y="153"/>
                  </a:moveTo>
                  <a:cubicBezTo>
                    <a:pt x="0" y="67"/>
                    <a:pt x="59" y="0"/>
                    <a:pt x="143" y="0"/>
                  </a:cubicBezTo>
                  <a:cubicBezTo>
                    <a:pt x="227" y="0"/>
                    <a:pt x="286" y="69"/>
                    <a:pt x="286" y="153"/>
                  </a:cubicBezTo>
                  <a:cubicBezTo>
                    <a:pt x="286" y="239"/>
                    <a:pt x="228" y="306"/>
                    <a:pt x="143" y="306"/>
                  </a:cubicBezTo>
                  <a:cubicBezTo>
                    <a:pt x="59" y="306"/>
                    <a:pt x="0" y="239"/>
                    <a:pt x="0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0002F3CA-3991-4491-B73B-8925D520E3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03" y="1229"/>
              <a:ext cx="147" cy="174"/>
            </a:xfrm>
            <a:custGeom>
              <a:avLst/>
              <a:gdLst>
                <a:gd name="T0" fmla="*/ 0 w 254"/>
                <a:gd name="T1" fmla="*/ 32 h 300"/>
                <a:gd name="T2" fmla="*/ 31 w 254"/>
                <a:gd name="T3" fmla="*/ 0 h 300"/>
                <a:gd name="T4" fmla="*/ 62 w 254"/>
                <a:gd name="T5" fmla="*/ 32 h 300"/>
                <a:gd name="T6" fmla="*/ 62 w 254"/>
                <a:gd name="T7" fmla="*/ 120 h 300"/>
                <a:gd name="T8" fmla="*/ 192 w 254"/>
                <a:gd name="T9" fmla="*/ 120 h 300"/>
                <a:gd name="T10" fmla="*/ 192 w 254"/>
                <a:gd name="T11" fmla="*/ 32 h 300"/>
                <a:gd name="T12" fmla="*/ 223 w 254"/>
                <a:gd name="T13" fmla="*/ 0 h 300"/>
                <a:gd name="T14" fmla="*/ 254 w 254"/>
                <a:gd name="T15" fmla="*/ 32 h 300"/>
                <a:gd name="T16" fmla="*/ 254 w 254"/>
                <a:gd name="T17" fmla="*/ 268 h 300"/>
                <a:gd name="T18" fmla="*/ 223 w 254"/>
                <a:gd name="T19" fmla="*/ 300 h 300"/>
                <a:gd name="T20" fmla="*/ 192 w 254"/>
                <a:gd name="T21" fmla="*/ 268 h 300"/>
                <a:gd name="T22" fmla="*/ 192 w 254"/>
                <a:gd name="T23" fmla="*/ 177 h 300"/>
                <a:gd name="T24" fmla="*/ 62 w 254"/>
                <a:gd name="T25" fmla="*/ 177 h 300"/>
                <a:gd name="T26" fmla="*/ 62 w 254"/>
                <a:gd name="T27" fmla="*/ 268 h 300"/>
                <a:gd name="T28" fmla="*/ 31 w 254"/>
                <a:gd name="T29" fmla="*/ 300 h 300"/>
                <a:gd name="T30" fmla="*/ 0 w 254"/>
                <a:gd name="T31" fmla="*/ 268 h 300"/>
                <a:gd name="T32" fmla="*/ 0 w 254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1"/>
                    <a:pt x="205" y="0"/>
                    <a:pt x="223" y="0"/>
                  </a:cubicBezTo>
                  <a:cubicBezTo>
                    <a:pt x="241" y="0"/>
                    <a:pt x="254" y="11"/>
                    <a:pt x="254" y="32"/>
                  </a:cubicBezTo>
                  <a:cubicBezTo>
                    <a:pt x="254" y="268"/>
                    <a:pt x="254" y="268"/>
                    <a:pt x="254" y="268"/>
                  </a:cubicBezTo>
                  <a:cubicBezTo>
                    <a:pt x="254" y="289"/>
                    <a:pt x="241" y="300"/>
                    <a:pt x="223" y="300"/>
                  </a:cubicBezTo>
                  <a:cubicBezTo>
                    <a:pt x="205" y="300"/>
                    <a:pt x="192" y="289"/>
                    <a:pt x="192" y="26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62" y="177"/>
                    <a:pt x="62" y="177"/>
                    <a:pt x="62" y="177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B4A1A1EC-8DA6-454B-85CE-FE46B3BBEC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72" y="1227"/>
              <a:ext cx="96" cy="171"/>
            </a:xfrm>
            <a:custGeom>
              <a:avLst/>
              <a:gdLst>
                <a:gd name="T0" fmla="*/ 0 w 168"/>
                <a:gd name="T1" fmla="*/ 36 h 296"/>
                <a:gd name="T2" fmla="*/ 32 w 168"/>
                <a:gd name="T3" fmla="*/ 0 h 296"/>
                <a:gd name="T4" fmla="*/ 135 w 168"/>
                <a:gd name="T5" fmla="*/ 0 h 296"/>
                <a:gd name="T6" fmla="*/ 164 w 168"/>
                <a:gd name="T7" fmla="*/ 29 h 296"/>
                <a:gd name="T8" fmla="*/ 135 w 168"/>
                <a:gd name="T9" fmla="*/ 58 h 296"/>
                <a:gd name="T10" fmla="*/ 62 w 168"/>
                <a:gd name="T11" fmla="*/ 58 h 296"/>
                <a:gd name="T12" fmla="*/ 62 w 168"/>
                <a:gd name="T13" fmla="*/ 118 h 296"/>
                <a:gd name="T14" fmla="*/ 130 w 168"/>
                <a:gd name="T15" fmla="*/ 118 h 296"/>
                <a:gd name="T16" fmla="*/ 160 w 168"/>
                <a:gd name="T17" fmla="*/ 147 h 296"/>
                <a:gd name="T18" fmla="*/ 130 w 168"/>
                <a:gd name="T19" fmla="*/ 175 h 296"/>
                <a:gd name="T20" fmla="*/ 62 w 168"/>
                <a:gd name="T21" fmla="*/ 175 h 296"/>
                <a:gd name="T22" fmla="*/ 62 w 168"/>
                <a:gd name="T23" fmla="*/ 239 h 296"/>
                <a:gd name="T24" fmla="*/ 139 w 168"/>
                <a:gd name="T25" fmla="*/ 239 h 296"/>
                <a:gd name="T26" fmla="*/ 168 w 168"/>
                <a:gd name="T27" fmla="*/ 267 h 296"/>
                <a:gd name="T28" fmla="*/ 139 w 168"/>
                <a:gd name="T29" fmla="*/ 296 h 296"/>
                <a:gd name="T30" fmla="*/ 32 w 168"/>
                <a:gd name="T31" fmla="*/ 296 h 296"/>
                <a:gd name="T32" fmla="*/ 0 w 168"/>
                <a:gd name="T33" fmla="*/ 265 h 296"/>
                <a:gd name="T34" fmla="*/ 0 w 168"/>
                <a:gd name="T35" fmla="*/ 3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6">
                  <a:moveTo>
                    <a:pt x="0" y="36"/>
                  </a:moveTo>
                  <a:cubicBezTo>
                    <a:pt x="0" y="16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4" y="14"/>
                    <a:pt x="164" y="29"/>
                  </a:cubicBezTo>
                  <a:cubicBezTo>
                    <a:pt x="164" y="43"/>
                    <a:pt x="154" y="58"/>
                    <a:pt x="135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50" y="118"/>
                    <a:pt x="160" y="132"/>
                    <a:pt x="160" y="147"/>
                  </a:cubicBezTo>
                  <a:cubicBezTo>
                    <a:pt x="160" y="161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139" y="239"/>
                    <a:pt x="139" y="239"/>
                    <a:pt x="139" y="239"/>
                  </a:cubicBezTo>
                  <a:cubicBezTo>
                    <a:pt x="159" y="239"/>
                    <a:pt x="168" y="253"/>
                    <a:pt x="168" y="267"/>
                  </a:cubicBezTo>
                  <a:cubicBezTo>
                    <a:pt x="168" y="281"/>
                    <a:pt x="158" y="296"/>
                    <a:pt x="139" y="296"/>
                  </a:cubicBezTo>
                  <a:cubicBezTo>
                    <a:pt x="32" y="296"/>
                    <a:pt x="32" y="296"/>
                    <a:pt x="32" y="296"/>
                  </a:cubicBezTo>
                  <a:cubicBezTo>
                    <a:pt x="13" y="296"/>
                    <a:pt x="0" y="283"/>
                    <a:pt x="0" y="265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9FF2008B-4588-4B94-8DE0-3C2C6D6368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77" y="1229"/>
              <a:ext cx="196" cy="174"/>
            </a:xfrm>
            <a:custGeom>
              <a:avLst/>
              <a:gdLst>
                <a:gd name="T0" fmla="*/ 39 w 341"/>
                <a:gd name="T1" fmla="*/ 32 h 300"/>
                <a:gd name="T2" fmla="*/ 80 w 341"/>
                <a:gd name="T3" fmla="*/ 0 h 300"/>
                <a:gd name="T4" fmla="*/ 121 w 341"/>
                <a:gd name="T5" fmla="*/ 30 h 300"/>
                <a:gd name="T6" fmla="*/ 170 w 341"/>
                <a:gd name="T7" fmla="*/ 194 h 300"/>
                <a:gd name="T8" fmla="*/ 171 w 341"/>
                <a:gd name="T9" fmla="*/ 194 h 300"/>
                <a:gd name="T10" fmla="*/ 220 w 341"/>
                <a:gd name="T11" fmla="*/ 30 h 300"/>
                <a:gd name="T12" fmla="*/ 261 w 341"/>
                <a:gd name="T13" fmla="*/ 0 h 300"/>
                <a:gd name="T14" fmla="*/ 302 w 341"/>
                <a:gd name="T15" fmla="*/ 32 h 300"/>
                <a:gd name="T16" fmla="*/ 341 w 341"/>
                <a:gd name="T17" fmla="*/ 263 h 300"/>
                <a:gd name="T18" fmla="*/ 341 w 341"/>
                <a:gd name="T19" fmla="*/ 270 h 300"/>
                <a:gd name="T20" fmla="*/ 311 w 341"/>
                <a:gd name="T21" fmla="*/ 300 h 300"/>
                <a:gd name="T22" fmla="*/ 279 w 341"/>
                <a:gd name="T23" fmla="*/ 271 h 300"/>
                <a:gd name="T24" fmla="*/ 254 w 341"/>
                <a:gd name="T25" fmla="*/ 102 h 300"/>
                <a:gd name="T26" fmla="*/ 253 w 341"/>
                <a:gd name="T27" fmla="*/ 102 h 300"/>
                <a:gd name="T28" fmla="*/ 204 w 341"/>
                <a:gd name="T29" fmla="*/ 276 h 300"/>
                <a:gd name="T30" fmla="*/ 170 w 341"/>
                <a:gd name="T31" fmla="*/ 300 h 300"/>
                <a:gd name="T32" fmla="*/ 137 w 341"/>
                <a:gd name="T33" fmla="*/ 276 h 300"/>
                <a:gd name="T34" fmla="*/ 87 w 341"/>
                <a:gd name="T35" fmla="*/ 102 h 300"/>
                <a:gd name="T36" fmla="*/ 87 w 341"/>
                <a:gd name="T37" fmla="*/ 102 h 300"/>
                <a:gd name="T38" fmla="*/ 62 w 341"/>
                <a:gd name="T39" fmla="*/ 271 h 300"/>
                <a:gd name="T40" fmla="*/ 30 w 341"/>
                <a:gd name="T41" fmla="*/ 300 h 300"/>
                <a:gd name="T42" fmla="*/ 0 w 341"/>
                <a:gd name="T43" fmla="*/ 270 h 300"/>
                <a:gd name="T44" fmla="*/ 0 w 341"/>
                <a:gd name="T45" fmla="*/ 263 h 300"/>
                <a:gd name="T46" fmla="*/ 39 w 341"/>
                <a:gd name="T47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300">
                  <a:moveTo>
                    <a:pt x="39" y="32"/>
                  </a:moveTo>
                  <a:cubicBezTo>
                    <a:pt x="41" y="17"/>
                    <a:pt x="58" y="0"/>
                    <a:pt x="80" y="0"/>
                  </a:cubicBezTo>
                  <a:cubicBezTo>
                    <a:pt x="100" y="0"/>
                    <a:pt x="117" y="15"/>
                    <a:pt x="121" y="30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4" y="15"/>
                    <a:pt x="241" y="0"/>
                    <a:pt x="261" y="0"/>
                  </a:cubicBezTo>
                  <a:cubicBezTo>
                    <a:pt x="283" y="0"/>
                    <a:pt x="299" y="17"/>
                    <a:pt x="302" y="32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1" y="266"/>
                    <a:pt x="341" y="268"/>
                    <a:pt x="341" y="270"/>
                  </a:cubicBezTo>
                  <a:cubicBezTo>
                    <a:pt x="341" y="289"/>
                    <a:pt x="328" y="300"/>
                    <a:pt x="311" y="300"/>
                  </a:cubicBezTo>
                  <a:cubicBezTo>
                    <a:pt x="290" y="300"/>
                    <a:pt x="282" y="291"/>
                    <a:pt x="279" y="271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3" y="102"/>
                    <a:pt x="253" y="102"/>
                    <a:pt x="253" y="102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1" y="286"/>
                    <a:pt x="193" y="300"/>
                    <a:pt x="170" y="300"/>
                  </a:cubicBezTo>
                  <a:cubicBezTo>
                    <a:pt x="148" y="300"/>
                    <a:pt x="140" y="286"/>
                    <a:pt x="137" y="276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59" y="291"/>
                    <a:pt x="51" y="300"/>
                    <a:pt x="30" y="300"/>
                  </a:cubicBezTo>
                  <a:cubicBezTo>
                    <a:pt x="13" y="300"/>
                    <a:pt x="0" y="289"/>
                    <a:pt x="0" y="270"/>
                  </a:cubicBezTo>
                  <a:cubicBezTo>
                    <a:pt x="0" y="268"/>
                    <a:pt x="0" y="266"/>
                    <a:pt x="0" y="263"/>
                  </a:cubicBezTo>
                  <a:lnTo>
                    <a:pt x="3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E524E33B-1643-41A4-8EC8-7F37409201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90" y="1229"/>
              <a:ext cx="36" cy="174"/>
            </a:xfrm>
            <a:custGeom>
              <a:avLst/>
              <a:gdLst>
                <a:gd name="T0" fmla="*/ 0 w 62"/>
                <a:gd name="T1" fmla="*/ 32 h 300"/>
                <a:gd name="T2" fmla="*/ 31 w 62"/>
                <a:gd name="T3" fmla="*/ 0 h 300"/>
                <a:gd name="T4" fmla="*/ 62 w 62"/>
                <a:gd name="T5" fmla="*/ 32 h 300"/>
                <a:gd name="T6" fmla="*/ 62 w 62"/>
                <a:gd name="T7" fmla="*/ 268 h 300"/>
                <a:gd name="T8" fmla="*/ 31 w 62"/>
                <a:gd name="T9" fmla="*/ 300 h 300"/>
                <a:gd name="T10" fmla="*/ 0 w 62"/>
                <a:gd name="T11" fmla="*/ 268 h 300"/>
                <a:gd name="T12" fmla="*/ 0 w 62"/>
                <a:gd name="T1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AB5C0EF1-F74B-468F-A5A5-31F7B4442E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37" y="1227"/>
              <a:ext cx="150" cy="176"/>
            </a:xfrm>
            <a:custGeom>
              <a:avLst/>
              <a:gdLst>
                <a:gd name="T0" fmla="*/ 91 w 260"/>
                <a:gd name="T1" fmla="*/ 185 h 303"/>
                <a:gd name="T2" fmla="*/ 170 w 260"/>
                <a:gd name="T3" fmla="*/ 185 h 303"/>
                <a:gd name="T4" fmla="*/ 131 w 260"/>
                <a:gd name="T5" fmla="*/ 65 h 303"/>
                <a:gd name="T6" fmla="*/ 131 w 260"/>
                <a:gd name="T7" fmla="*/ 65 h 303"/>
                <a:gd name="T8" fmla="*/ 91 w 260"/>
                <a:gd name="T9" fmla="*/ 185 h 303"/>
                <a:gd name="T10" fmla="*/ 87 w 260"/>
                <a:gd name="T11" fmla="*/ 35 h 303"/>
                <a:gd name="T12" fmla="*/ 131 w 260"/>
                <a:gd name="T13" fmla="*/ 0 h 303"/>
                <a:gd name="T14" fmla="*/ 175 w 260"/>
                <a:gd name="T15" fmla="*/ 35 h 303"/>
                <a:gd name="T16" fmla="*/ 257 w 260"/>
                <a:gd name="T17" fmla="*/ 260 h 303"/>
                <a:gd name="T18" fmla="*/ 260 w 260"/>
                <a:gd name="T19" fmla="*/ 276 h 303"/>
                <a:gd name="T20" fmla="*/ 231 w 260"/>
                <a:gd name="T21" fmla="*/ 303 h 303"/>
                <a:gd name="T22" fmla="*/ 201 w 260"/>
                <a:gd name="T23" fmla="*/ 282 h 303"/>
                <a:gd name="T24" fmla="*/ 189 w 260"/>
                <a:gd name="T25" fmla="*/ 243 h 303"/>
                <a:gd name="T26" fmla="*/ 73 w 260"/>
                <a:gd name="T27" fmla="*/ 243 h 303"/>
                <a:gd name="T28" fmla="*/ 61 w 260"/>
                <a:gd name="T29" fmla="*/ 281 h 303"/>
                <a:gd name="T30" fmla="*/ 31 w 260"/>
                <a:gd name="T31" fmla="*/ 303 h 303"/>
                <a:gd name="T32" fmla="*/ 0 w 260"/>
                <a:gd name="T33" fmla="*/ 274 h 303"/>
                <a:gd name="T34" fmla="*/ 3 w 260"/>
                <a:gd name="T35" fmla="*/ 260 h 303"/>
                <a:gd name="T36" fmla="*/ 87 w 260"/>
                <a:gd name="T37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303">
                  <a:moveTo>
                    <a:pt x="91" y="185"/>
                  </a:moveTo>
                  <a:cubicBezTo>
                    <a:pt x="170" y="185"/>
                    <a:pt x="170" y="185"/>
                    <a:pt x="170" y="18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lnTo>
                    <a:pt x="91" y="185"/>
                  </a:lnTo>
                  <a:close/>
                  <a:moveTo>
                    <a:pt x="87" y="35"/>
                  </a:moveTo>
                  <a:cubicBezTo>
                    <a:pt x="94" y="16"/>
                    <a:pt x="110" y="0"/>
                    <a:pt x="131" y="0"/>
                  </a:cubicBezTo>
                  <a:cubicBezTo>
                    <a:pt x="153" y="0"/>
                    <a:pt x="168" y="15"/>
                    <a:pt x="175" y="35"/>
                  </a:cubicBezTo>
                  <a:cubicBezTo>
                    <a:pt x="257" y="260"/>
                    <a:pt x="257" y="260"/>
                    <a:pt x="257" y="260"/>
                  </a:cubicBezTo>
                  <a:cubicBezTo>
                    <a:pt x="259" y="267"/>
                    <a:pt x="260" y="273"/>
                    <a:pt x="260" y="276"/>
                  </a:cubicBezTo>
                  <a:cubicBezTo>
                    <a:pt x="260" y="292"/>
                    <a:pt x="247" y="303"/>
                    <a:pt x="231" y="303"/>
                  </a:cubicBezTo>
                  <a:cubicBezTo>
                    <a:pt x="214" y="303"/>
                    <a:pt x="205" y="294"/>
                    <a:pt x="201" y="282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57" y="294"/>
                    <a:pt x="48" y="303"/>
                    <a:pt x="31" y="303"/>
                  </a:cubicBezTo>
                  <a:cubicBezTo>
                    <a:pt x="14" y="303"/>
                    <a:pt x="0" y="291"/>
                    <a:pt x="0" y="274"/>
                  </a:cubicBezTo>
                  <a:cubicBezTo>
                    <a:pt x="0" y="268"/>
                    <a:pt x="2" y="263"/>
                    <a:pt x="3" y="260"/>
                  </a:cubicBezTo>
                  <a:lnTo>
                    <a:pt x="8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B192B32D-275B-4C9F-925E-E5F492E67A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93" y="1435"/>
              <a:ext cx="97" cy="171"/>
            </a:xfrm>
            <a:custGeom>
              <a:avLst/>
              <a:gdLst>
                <a:gd name="T0" fmla="*/ 0 w 168"/>
                <a:gd name="T1" fmla="*/ 36 h 295"/>
                <a:gd name="T2" fmla="*/ 32 w 168"/>
                <a:gd name="T3" fmla="*/ 0 h 295"/>
                <a:gd name="T4" fmla="*/ 135 w 168"/>
                <a:gd name="T5" fmla="*/ 0 h 295"/>
                <a:gd name="T6" fmla="*/ 165 w 168"/>
                <a:gd name="T7" fmla="*/ 28 h 295"/>
                <a:gd name="T8" fmla="*/ 135 w 168"/>
                <a:gd name="T9" fmla="*/ 57 h 295"/>
                <a:gd name="T10" fmla="*/ 62 w 168"/>
                <a:gd name="T11" fmla="*/ 57 h 295"/>
                <a:gd name="T12" fmla="*/ 62 w 168"/>
                <a:gd name="T13" fmla="*/ 117 h 295"/>
                <a:gd name="T14" fmla="*/ 130 w 168"/>
                <a:gd name="T15" fmla="*/ 117 h 295"/>
                <a:gd name="T16" fmla="*/ 161 w 168"/>
                <a:gd name="T17" fmla="*/ 146 h 295"/>
                <a:gd name="T18" fmla="*/ 130 w 168"/>
                <a:gd name="T19" fmla="*/ 175 h 295"/>
                <a:gd name="T20" fmla="*/ 62 w 168"/>
                <a:gd name="T21" fmla="*/ 175 h 295"/>
                <a:gd name="T22" fmla="*/ 62 w 168"/>
                <a:gd name="T23" fmla="*/ 238 h 295"/>
                <a:gd name="T24" fmla="*/ 139 w 168"/>
                <a:gd name="T25" fmla="*/ 238 h 295"/>
                <a:gd name="T26" fmla="*/ 168 w 168"/>
                <a:gd name="T27" fmla="*/ 266 h 295"/>
                <a:gd name="T28" fmla="*/ 139 w 168"/>
                <a:gd name="T29" fmla="*/ 295 h 295"/>
                <a:gd name="T30" fmla="*/ 32 w 168"/>
                <a:gd name="T31" fmla="*/ 295 h 295"/>
                <a:gd name="T32" fmla="*/ 0 w 168"/>
                <a:gd name="T33" fmla="*/ 264 h 295"/>
                <a:gd name="T34" fmla="*/ 0 w 168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5">
                  <a:moveTo>
                    <a:pt x="0" y="36"/>
                  </a:moveTo>
                  <a:cubicBezTo>
                    <a:pt x="0" y="15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8" y="252"/>
                    <a:pt x="168" y="266"/>
                  </a:cubicBezTo>
                  <a:cubicBezTo>
                    <a:pt x="168" y="280"/>
                    <a:pt x="158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FFAE2C7D-3B29-4D4F-A9EB-23D0FA9257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03" y="1433"/>
              <a:ext cx="144" cy="174"/>
            </a:xfrm>
            <a:custGeom>
              <a:avLst/>
              <a:gdLst>
                <a:gd name="T0" fmla="*/ 0 w 251"/>
                <a:gd name="T1" fmla="*/ 32 h 300"/>
                <a:gd name="T2" fmla="*/ 31 w 251"/>
                <a:gd name="T3" fmla="*/ 0 h 300"/>
                <a:gd name="T4" fmla="*/ 57 w 251"/>
                <a:gd name="T5" fmla="*/ 14 h 300"/>
                <a:gd name="T6" fmla="*/ 188 w 251"/>
                <a:gd name="T7" fmla="*/ 189 h 300"/>
                <a:gd name="T8" fmla="*/ 189 w 251"/>
                <a:gd name="T9" fmla="*/ 189 h 300"/>
                <a:gd name="T10" fmla="*/ 189 w 251"/>
                <a:gd name="T11" fmla="*/ 32 h 300"/>
                <a:gd name="T12" fmla="*/ 220 w 251"/>
                <a:gd name="T13" fmla="*/ 0 h 300"/>
                <a:gd name="T14" fmla="*/ 251 w 251"/>
                <a:gd name="T15" fmla="*/ 32 h 300"/>
                <a:gd name="T16" fmla="*/ 251 w 251"/>
                <a:gd name="T17" fmla="*/ 268 h 300"/>
                <a:gd name="T18" fmla="*/ 220 w 251"/>
                <a:gd name="T19" fmla="*/ 300 h 300"/>
                <a:gd name="T20" fmla="*/ 194 w 251"/>
                <a:gd name="T21" fmla="*/ 287 h 300"/>
                <a:gd name="T22" fmla="*/ 63 w 251"/>
                <a:gd name="T23" fmla="*/ 113 h 300"/>
                <a:gd name="T24" fmla="*/ 62 w 251"/>
                <a:gd name="T25" fmla="*/ 113 h 300"/>
                <a:gd name="T26" fmla="*/ 62 w 251"/>
                <a:gd name="T27" fmla="*/ 268 h 300"/>
                <a:gd name="T28" fmla="*/ 31 w 251"/>
                <a:gd name="T29" fmla="*/ 300 h 300"/>
                <a:gd name="T30" fmla="*/ 0 w 251"/>
                <a:gd name="T31" fmla="*/ 268 h 300"/>
                <a:gd name="T32" fmla="*/ 0 w 251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0">
                  <a:moveTo>
                    <a:pt x="0" y="32"/>
                  </a:moveTo>
                  <a:cubicBezTo>
                    <a:pt x="0" y="12"/>
                    <a:pt x="13" y="0"/>
                    <a:pt x="31" y="0"/>
                  </a:cubicBezTo>
                  <a:cubicBezTo>
                    <a:pt x="39" y="0"/>
                    <a:pt x="51" y="6"/>
                    <a:pt x="57" y="14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9" y="189"/>
                    <a:pt x="189" y="189"/>
                    <a:pt x="189" y="189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9" y="12"/>
                    <a:pt x="202" y="0"/>
                    <a:pt x="220" y="0"/>
                  </a:cubicBezTo>
                  <a:cubicBezTo>
                    <a:pt x="238" y="0"/>
                    <a:pt x="251" y="12"/>
                    <a:pt x="251" y="32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1" y="289"/>
                    <a:pt x="238" y="300"/>
                    <a:pt x="220" y="300"/>
                  </a:cubicBezTo>
                  <a:cubicBezTo>
                    <a:pt x="212" y="300"/>
                    <a:pt x="200" y="294"/>
                    <a:pt x="194" y="287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DEFBBF40-AF8D-446E-9DA4-124E8AE76C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68" y="1435"/>
              <a:ext cx="97" cy="171"/>
            </a:xfrm>
            <a:custGeom>
              <a:avLst/>
              <a:gdLst>
                <a:gd name="T0" fmla="*/ 0 w 169"/>
                <a:gd name="T1" fmla="*/ 36 h 295"/>
                <a:gd name="T2" fmla="*/ 33 w 169"/>
                <a:gd name="T3" fmla="*/ 0 h 295"/>
                <a:gd name="T4" fmla="*/ 135 w 169"/>
                <a:gd name="T5" fmla="*/ 0 h 295"/>
                <a:gd name="T6" fmla="*/ 165 w 169"/>
                <a:gd name="T7" fmla="*/ 28 h 295"/>
                <a:gd name="T8" fmla="*/ 135 w 169"/>
                <a:gd name="T9" fmla="*/ 57 h 295"/>
                <a:gd name="T10" fmla="*/ 62 w 169"/>
                <a:gd name="T11" fmla="*/ 57 h 295"/>
                <a:gd name="T12" fmla="*/ 62 w 169"/>
                <a:gd name="T13" fmla="*/ 117 h 295"/>
                <a:gd name="T14" fmla="*/ 130 w 169"/>
                <a:gd name="T15" fmla="*/ 117 h 295"/>
                <a:gd name="T16" fmla="*/ 161 w 169"/>
                <a:gd name="T17" fmla="*/ 146 h 295"/>
                <a:gd name="T18" fmla="*/ 130 w 169"/>
                <a:gd name="T19" fmla="*/ 175 h 295"/>
                <a:gd name="T20" fmla="*/ 62 w 169"/>
                <a:gd name="T21" fmla="*/ 175 h 295"/>
                <a:gd name="T22" fmla="*/ 62 w 169"/>
                <a:gd name="T23" fmla="*/ 238 h 295"/>
                <a:gd name="T24" fmla="*/ 139 w 169"/>
                <a:gd name="T25" fmla="*/ 238 h 295"/>
                <a:gd name="T26" fmla="*/ 169 w 169"/>
                <a:gd name="T27" fmla="*/ 266 h 295"/>
                <a:gd name="T28" fmla="*/ 139 w 169"/>
                <a:gd name="T29" fmla="*/ 295 h 295"/>
                <a:gd name="T30" fmla="*/ 32 w 169"/>
                <a:gd name="T31" fmla="*/ 295 h 295"/>
                <a:gd name="T32" fmla="*/ 0 w 169"/>
                <a:gd name="T33" fmla="*/ 264 h 295"/>
                <a:gd name="T34" fmla="*/ 0 w 169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95">
                  <a:moveTo>
                    <a:pt x="0" y="36"/>
                  </a:moveTo>
                  <a:cubicBezTo>
                    <a:pt x="0" y="15"/>
                    <a:pt x="11" y="0"/>
                    <a:pt x="3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9" y="252"/>
                    <a:pt x="169" y="266"/>
                  </a:cubicBezTo>
                  <a:cubicBezTo>
                    <a:pt x="169" y="280"/>
                    <a:pt x="159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D37F468E-8FA0-4CBD-8952-8E469F1A1B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8" y="1435"/>
              <a:ext cx="122" cy="172"/>
            </a:xfrm>
            <a:custGeom>
              <a:avLst/>
              <a:gdLst>
                <a:gd name="T0" fmla="*/ 63 w 211"/>
                <a:gd name="T1" fmla="*/ 130 h 297"/>
                <a:gd name="T2" fmla="*/ 105 w 211"/>
                <a:gd name="T3" fmla="*/ 130 h 297"/>
                <a:gd name="T4" fmla="*/ 144 w 211"/>
                <a:gd name="T5" fmla="*/ 93 h 297"/>
                <a:gd name="T6" fmla="*/ 105 w 211"/>
                <a:gd name="T7" fmla="*/ 57 h 297"/>
                <a:gd name="T8" fmla="*/ 63 w 211"/>
                <a:gd name="T9" fmla="*/ 57 h 297"/>
                <a:gd name="T10" fmla="*/ 63 w 211"/>
                <a:gd name="T11" fmla="*/ 130 h 297"/>
                <a:gd name="T12" fmla="*/ 0 w 211"/>
                <a:gd name="T13" fmla="*/ 32 h 297"/>
                <a:gd name="T14" fmla="*/ 32 w 211"/>
                <a:gd name="T15" fmla="*/ 0 h 297"/>
                <a:gd name="T16" fmla="*/ 105 w 211"/>
                <a:gd name="T17" fmla="*/ 0 h 297"/>
                <a:gd name="T18" fmla="*/ 209 w 211"/>
                <a:gd name="T19" fmla="*/ 93 h 297"/>
                <a:gd name="T20" fmla="*/ 132 w 211"/>
                <a:gd name="T21" fmla="*/ 172 h 297"/>
                <a:gd name="T22" fmla="*/ 202 w 211"/>
                <a:gd name="T23" fmla="*/ 247 h 297"/>
                <a:gd name="T24" fmla="*/ 211 w 211"/>
                <a:gd name="T25" fmla="*/ 265 h 297"/>
                <a:gd name="T26" fmla="*/ 179 w 211"/>
                <a:gd name="T27" fmla="*/ 297 h 297"/>
                <a:gd name="T28" fmla="*/ 155 w 211"/>
                <a:gd name="T29" fmla="*/ 287 h 297"/>
                <a:gd name="T30" fmla="*/ 63 w 211"/>
                <a:gd name="T31" fmla="*/ 175 h 297"/>
                <a:gd name="T32" fmla="*/ 63 w 211"/>
                <a:gd name="T33" fmla="*/ 175 h 297"/>
                <a:gd name="T34" fmla="*/ 63 w 211"/>
                <a:gd name="T35" fmla="*/ 265 h 297"/>
                <a:gd name="T36" fmla="*/ 31 w 211"/>
                <a:gd name="T37" fmla="*/ 297 h 297"/>
                <a:gd name="T38" fmla="*/ 0 w 211"/>
                <a:gd name="T39" fmla="*/ 265 h 297"/>
                <a:gd name="T40" fmla="*/ 0 w 211"/>
                <a:gd name="T41" fmla="*/ 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297">
                  <a:moveTo>
                    <a:pt x="63" y="130"/>
                  </a:moveTo>
                  <a:cubicBezTo>
                    <a:pt x="105" y="130"/>
                    <a:pt x="105" y="130"/>
                    <a:pt x="105" y="130"/>
                  </a:cubicBezTo>
                  <a:cubicBezTo>
                    <a:pt x="128" y="130"/>
                    <a:pt x="144" y="116"/>
                    <a:pt x="144" y="93"/>
                  </a:cubicBezTo>
                  <a:cubicBezTo>
                    <a:pt x="144" y="70"/>
                    <a:pt x="128" y="57"/>
                    <a:pt x="105" y="57"/>
                  </a:cubicBezTo>
                  <a:cubicBezTo>
                    <a:pt x="63" y="57"/>
                    <a:pt x="63" y="57"/>
                    <a:pt x="63" y="57"/>
                  </a:cubicBezTo>
                  <a:lnTo>
                    <a:pt x="63" y="130"/>
                  </a:lnTo>
                  <a:close/>
                  <a:moveTo>
                    <a:pt x="0" y="32"/>
                  </a:moveTo>
                  <a:cubicBezTo>
                    <a:pt x="0" y="12"/>
                    <a:pt x="11" y="0"/>
                    <a:pt x="3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69" y="0"/>
                    <a:pt x="209" y="28"/>
                    <a:pt x="209" y="93"/>
                  </a:cubicBezTo>
                  <a:cubicBezTo>
                    <a:pt x="209" y="139"/>
                    <a:pt x="174" y="165"/>
                    <a:pt x="132" y="172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208" y="253"/>
                    <a:pt x="211" y="260"/>
                    <a:pt x="211" y="265"/>
                  </a:cubicBezTo>
                  <a:cubicBezTo>
                    <a:pt x="211" y="282"/>
                    <a:pt x="198" y="297"/>
                    <a:pt x="179" y="297"/>
                  </a:cubicBezTo>
                  <a:cubicBezTo>
                    <a:pt x="172" y="297"/>
                    <a:pt x="162" y="294"/>
                    <a:pt x="155" y="287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86"/>
                    <a:pt x="49" y="297"/>
                    <a:pt x="31" y="297"/>
                  </a:cubicBezTo>
                  <a:cubicBezTo>
                    <a:pt x="14" y="297"/>
                    <a:pt x="0" y="286"/>
                    <a:pt x="0" y="265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3" name="Freeform 17">
              <a:extLst>
                <a:ext uri="{FF2B5EF4-FFF2-40B4-BE49-F238E27FC236}">
                  <a16:creationId xmlns:a16="http://schemas.microsoft.com/office/drawing/2014/main" id="{43E1932D-20DD-4224-A58A-86B7E87F97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04" y="1432"/>
              <a:ext cx="161" cy="177"/>
            </a:xfrm>
            <a:custGeom>
              <a:avLst/>
              <a:gdLst>
                <a:gd name="T0" fmla="*/ 242 w 278"/>
                <a:gd name="T1" fmla="*/ 125 h 305"/>
                <a:gd name="T2" fmla="*/ 278 w 278"/>
                <a:gd name="T3" fmla="*/ 165 h 305"/>
                <a:gd name="T4" fmla="*/ 143 w 278"/>
                <a:gd name="T5" fmla="*/ 305 h 305"/>
                <a:gd name="T6" fmla="*/ 0 w 278"/>
                <a:gd name="T7" fmla="*/ 152 h 305"/>
                <a:gd name="T8" fmla="*/ 143 w 278"/>
                <a:gd name="T9" fmla="*/ 0 h 305"/>
                <a:gd name="T10" fmla="*/ 257 w 278"/>
                <a:gd name="T11" fmla="*/ 58 h 305"/>
                <a:gd name="T12" fmla="*/ 231 w 278"/>
                <a:gd name="T13" fmla="*/ 87 h 305"/>
                <a:gd name="T14" fmla="*/ 143 w 278"/>
                <a:gd name="T15" fmla="*/ 57 h 305"/>
                <a:gd name="T16" fmla="*/ 65 w 278"/>
                <a:gd name="T17" fmla="*/ 152 h 305"/>
                <a:gd name="T18" fmla="*/ 143 w 278"/>
                <a:gd name="T19" fmla="*/ 248 h 305"/>
                <a:gd name="T20" fmla="*/ 214 w 278"/>
                <a:gd name="T21" fmla="*/ 182 h 305"/>
                <a:gd name="T22" fmla="*/ 171 w 278"/>
                <a:gd name="T23" fmla="*/ 182 h 305"/>
                <a:gd name="T24" fmla="*/ 142 w 278"/>
                <a:gd name="T25" fmla="*/ 153 h 305"/>
                <a:gd name="T26" fmla="*/ 171 w 278"/>
                <a:gd name="T27" fmla="*/ 125 h 305"/>
                <a:gd name="T28" fmla="*/ 242 w 278"/>
                <a:gd name="T29" fmla="*/ 12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" h="305">
                  <a:moveTo>
                    <a:pt x="242" y="125"/>
                  </a:moveTo>
                  <a:cubicBezTo>
                    <a:pt x="268" y="125"/>
                    <a:pt x="278" y="138"/>
                    <a:pt x="278" y="165"/>
                  </a:cubicBezTo>
                  <a:cubicBezTo>
                    <a:pt x="278" y="245"/>
                    <a:pt x="226" y="305"/>
                    <a:pt x="143" y="305"/>
                  </a:cubicBezTo>
                  <a:cubicBezTo>
                    <a:pt x="59" y="305"/>
                    <a:pt x="0" y="238"/>
                    <a:pt x="0" y="152"/>
                  </a:cubicBezTo>
                  <a:cubicBezTo>
                    <a:pt x="0" y="66"/>
                    <a:pt x="58" y="0"/>
                    <a:pt x="143" y="0"/>
                  </a:cubicBezTo>
                  <a:cubicBezTo>
                    <a:pt x="206" y="0"/>
                    <a:pt x="257" y="29"/>
                    <a:pt x="257" y="58"/>
                  </a:cubicBezTo>
                  <a:cubicBezTo>
                    <a:pt x="257" y="76"/>
                    <a:pt x="246" y="87"/>
                    <a:pt x="231" y="87"/>
                  </a:cubicBezTo>
                  <a:cubicBezTo>
                    <a:pt x="203" y="87"/>
                    <a:pt x="197" y="57"/>
                    <a:pt x="143" y="57"/>
                  </a:cubicBezTo>
                  <a:cubicBezTo>
                    <a:pt x="91" y="57"/>
                    <a:pt x="65" y="102"/>
                    <a:pt x="65" y="152"/>
                  </a:cubicBezTo>
                  <a:cubicBezTo>
                    <a:pt x="65" y="203"/>
                    <a:pt x="90" y="248"/>
                    <a:pt x="143" y="248"/>
                  </a:cubicBezTo>
                  <a:cubicBezTo>
                    <a:pt x="176" y="248"/>
                    <a:pt x="214" y="229"/>
                    <a:pt x="214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54" y="182"/>
                    <a:pt x="142" y="170"/>
                    <a:pt x="142" y="153"/>
                  </a:cubicBezTo>
                  <a:cubicBezTo>
                    <a:pt x="142" y="136"/>
                    <a:pt x="155" y="125"/>
                    <a:pt x="171" y="125"/>
                  </a:cubicBezTo>
                  <a:lnTo>
                    <a:pt x="242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5A776CC6-AA98-485F-A11E-84F38E3B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66" y="1433"/>
              <a:ext cx="133" cy="174"/>
            </a:xfrm>
            <a:custGeom>
              <a:avLst/>
              <a:gdLst>
                <a:gd name="T0" fmla="*/ 84 w 231"/>
                <a:gd name="T1" fmla="*/ 159 h 300"/>
                <a:gd name="T2" fmla="*/ 6 w 231"/>
                <a:gd name="T3" fmla="*/ 49 h 300"/>
                <a:gd name="T4" fmla="*/ 0 w 231"/>
                <a:gd name="T5" fmla="*/ 30 h 300"/>
                <a:gd name="T6" fmla="*/ 30 w 231"/>
                <a:gd name="T7" fmla="*/ 0 h 300"/>
                <a:gd name="T8" fmla="*/ 56 w 231"/>
                <a:gd name="T9" fmla="*/ 12 h 300"/>
                <a:gd name="T10" fmla="*/ 115 w 231"/>
                <a:gd name="T11" fmla="*/ 99 h 300"/>
                <a:gd name="T12" fmla="*/ 175 w 231"/>
                <a:gd name="T13" fmla="*/ 12 h 300"/>
                <a:gd name="T14" fmla="*/ 201 w 231"/>
                <a:gd name="T15" fmla="*/ 0 h 300"/>
                <a:gd name="T16" fmla="*/ 231 w 231"/>
                <a:gd name="T17" fmla="*/ 30 h 300"/>
                <a:gd name="T18" fmla="*/ 225 w 231"/>
                <a:gd name="T19" fmla="*/ 49 h 300"/>
                <a:gd name="T20" fmla="*/ 147 w 231"/>
                <a:gd name="T21" fmla="*/ 159 h 300"/>
                <a:gd name="T22" fmla="*/ 147 w 231"/>
                <a:gd name="T23" fmla="*/ 270 h 300"/>
                <a:gd name="T24" fmla="*/ 115 w 231"/>
                <a:gd name="T25" fmla="*/ 300 h 300"/>
                <a:gd name="T26" fmla="*/ 84 w 231"/>
                <a:gd name="T27" fmla="*/ 270 h 300"/>
                <a:gd name="T28" fmla="*/ 84 w 231"/>
                <a:gd name="T29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00">
                  <a:moveTo>
                    <a:pt x="84" y="15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2" y="44"/>
                    <a:pt x="0" y="37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50" y="5"/>
                    <a:pt x="56" y="12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81" y="5"/>
                    <a:pt x="190" y="0"/>
                    <a:pt x="201" y="0"/>
                  </a:cubicBezTo>
                  <a:cubicBezTo>
                    <a:pt x="218" y="0"/>
                    <a:pt x="231" y="14"/>
                    <a:pt x="231" y="30"/>
                  </a:cubicBezTo>
                  <a:cubicBezTo>
                    <a:pt x="231" y="37"/>
                    <a:pt x="229" y="44"/>
                    <a:pt x="225" y="4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270"/>
                    <a:pt x="147" y="270"/>
                    <a:pt x="147" y="270"/>
                  </a:cubicBezTo>
                  <a:cubicBezTo>
                    <a:pt x="147" y="285"/>
                    <a:pt x="137" y="300"/>
                    <a:pt x="115" y="300"/>
                  </a:cubicBezTo>
                  <a:cubicBezTo>
                    <a:pt x="93" y="300"/>
                    <a:pt x="84" y="285"/>
                    <a:pt x="84" y="270"/>
                  </a:cubicBezTo>
                  <a:lnTo>
                    <a:pt x="84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</p:spTree>
    <p:extLst>
      <p:ext uri="{BB962C8B-B14F-4D97-AF65-F5344CB8AC3E}">
        <p14:creationId xmlns:p14="http://schemas.microsoft.com/office/powerpoint/2010/main" val="35449070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Světlý / Krátk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82" y="1039656"/>
            <a:ext cx="4839194" cy="1932480"/>
            <a:chOff x="-669" y="942958"/>
            <a:chExt cx="457551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69" y="961125"/>
              <a:ext cx="3256780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9" y="1387511"/>
            <a:ext cx="334993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47669" y="2426579"/>
            <a:ext cx="334993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grpSp>
        <p:nvGrpSpPr>
          <p:cNvPr id="30" name="Skupina 29">
            <a:extLst>
              <a:ext uri="{FF2B5EF4-FFF2-40B4-BE49-F238E27FC236}">
                <a16:creationId xmlns:a16="http://schemas.microsoft.com/office/drawing/2014/main" id="{B0FDC7A3-4DA1-4638-BE9D-7A37B2D4685D}"/>
              </a:ext>
            </a:extLst>
          </p:cNvPr>
          <p:cNvGrpSpPr/>
          <p:nvPr userDrawn="1"/>
        </p:nvGrpSpPr>
        <p:grpSpPr>
          <a:xfrm>
            <a:off x="8200476" y="6542956"/>
            <a:ext cx="1940484" cy="505731"/>
            <a:chOff x="2197100" y="1062038"/>
            <a:chExt cx="1050925" cy="290513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E2EEA77E-E69C-4D37-8220-D37A0E6764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7100" y="1062038"/>
              <a:ext cx="323850" cy="290513"/>
            </a:xfrm>
            <a:custGeom>
              <a:avLst/>
              <a:gdLst>
                <a:gd name="T0" fmla="*/ 53 w 105"/>
                <a:gd name="T1" fmla="*/ 16 h 95"/>
                <a:gd name="T2" fmla="*/ 93 w 105"/>
                <a:gd name="T3" fmla="*/ 46 h 95"/>
                <a:gd name="T4" fmla="*/ 93 w 105"/>
                <a:gd name="T5" fmla="*/ 46 h 95"/>
                <a:gd name="T6" fmla="*/ 103 w 105"/>
                <a:gd name="T7" fmla="*/ 45 h 95"/>
                <a:gd name="T8" fmla="*/ 102 w 105"/>
                <a:gd name="T9" fmla="*/ 35 h 95"/>
                <a:gd name="T10" fmla="*/ 57 w 105"/>
                <a:gd name="T11" fmla="*/ 2 h 95"/>
                <a:gd name="T12" fmla="*/ 53 w 105"/>
                <a:gd name="T13" fmla="*/ 0 h 95"/>
                <a:gd name="T14" fmla="*/ 49 w 105"/>
                <a:gd name="T15" fmla="*/ 2 h 95"/>
                <a:gd name="T16" fmla="*/ 4 w 105"/>
                <a:gd name="T17" fmla="*/ 35 h 95"/>
                <a:gd name="T18" fmla="*/ 3 w 105"/>
                <a:gd name="T19" fmla="*/ 45 h 95"/>
                <a:gd name="T20" fmla="*/ 13 w 105"/>
                <a:gd name="T21" fmla="*/ 46 h 95"/>
                <a:gd name="T22" fmla="*/ 13 w 105"/>
                <a:gd name="T23" fmla="*/ 46 h 95"/>
                <a:gd name="T24" fmla="*/ 53 w 105"/>
                <a:gd name="T25" fmla="*/ 16 h 95"/>
                <a:gd name="T26" fmla="*/ 67 w 105"/>
                <a:gd name="T27" fmla="*/ 92 h 95"/>
                <a:gd name="T28" fmla="*/ 59 w 105"/>
                <a:gd name="T29" fmla="*/ 83 h 95"/>
                <a:gd name="T30" fmla="*/ 58 w 105"/>
                <a:gd name="T31" fmla="*/ 95 h 95"/>
                <a:gd name="T32" fmla="*/ 53 w 105"/>
                <a:gd name="T33" fmla="*/ 84 h 95"/>
                <a:gd name="T34" fmla="*/ 48 w 105"/>
                <a:gd name="T35" fmla="*/ 95 h 95"/>
                <a:gd name="T36" fmla="*/ 46 w 105"/>
                <a:gd name="T37" fmla="*/ 83 h 95"/>
                <a:gd name="T38" fmla="*/ 39 w 105"/>
                <a:gd name="T39" fmla="*/ 92 h 95"/>
                <a:gd name="T40" fmla="*/ 41 w 105"/>
                <a:gd name="T41" fmla="*/ 80 h 95"/>
                <a:gd name="T42" fmla="*/ 30 w 105"/>
                <a:gd name="T43" fmla="*/ 86 h 95"/>
                <a:gd name="T44" fmla="*/ 36 w 105"/>
                <a:gd name="T45" fmla="*/ 76 h 95"/>
                <a:gd name="T46" fmla="*/ 24 w 105"/>
                <a:gd name="T47" fmla="*/ 79 h 95"/>
                <a:gd name="T48" fmla="*/ 33 w 105"/>
                <a:gd name="T49" fmla="*/ 70 h 95"/>
                <a:gd name="T50" fmla="*/ 21 w 105"/>
                <a:gd name="T51" fmla="*/ 69 h 95"/>
                <a:gd name="T52" fmla="*/ 31 w 105"/>
                <a:gd name="T53" fmla="*/ 64 h 95"/>
                <a:gd name="T54" fmla="*/ 20 w 105"/>
                <a:gd name="T55" fmla="*/ 60 h 95"/>
                <a:gd name="T56" fmla="*/ 32 w 105"/>
                <a:gd name="T57" fmla="*/ 57 h 95"/>
                <a:gd name="T58" fmla="*/ 22 w 105"/>
                <a:gd name="T59" fmla="*/ 50 h 95"/>
                <a:gd name="T60" fmla="*/ 34 w 105"/>
                <a:gd name="T61" fmla="*/ 51 h 95"/>
                <a:gd name="T62" fmla="*/ 27 w 105"/>
                <a:gd name="T63" fmla="*/ 41 h 95"/>
                <a:gd name="T64" fmla="*/ 38 w 105"/>
                <a:gd name="T65" fmla="*/ 46 h 95"/>
                <a:gd name="T66" fmla="*/ 34 w 105"/>
                <a:gd name="T67" fmla="*/ 35 h 95"/>
                <a:gd name="T68" fmla="*/ 43 w 105"/>
                <a:gd name="T69" fmla="*/ 42 h 95"/>
                <a:gd name="T70" fmla="*/ 43 w 105"/>
                <a:gd name="T71" fmla="*/ 31 h 95"/>
                <a:gd name="T72" fmla="*/ 50 w 105"/>
                <a:gd name="T73" fmla="*/ 40 h 95"/>
                <a:gd name="T74" fmla="*/ 53 w 105"/>
                <a:gd name="T75" fmla="*/ 29 h 95"/>
                <a:gd name="T76" fmla="*/ 56 w 105"/>
                <a:gd name="T77" fmla="*/ 40 h 95"/>
                <a:gd name="T78" fmla="*/ 63 w 105"/>
                <a:gd name="T79" fmla="*/ 30 h 95"/>
                <a:gd name="T80" fmla="*/ 62 w 105"/>
                <a:gd name="T81" fmla="*/ 42 h 95"/>
                <a:gd name="T82" fmla="*/ 71 w 105"/>
                <a:gd name="T83" fmla="*/ 35 h 95"/>
                <a:gd name="T84" fmla="*/ 68 w 105"/>
                <a:gd name="T85" fmla="*/ 46 h 95"/>
                <a:gd name="T86" fmla="*/ 79 w 105"/>
                <a:gd name="T87" fmla="*/ 41 h 95"/>
                <a:gd name="T88" fmla="*/ 72 w 105"/>
                <a:gd name="T89" fmla="*/ 51 h 95"/>
                <a:gd name="T90" fmla="*/ 83 w 105"/>
                <a:gd name="T91" fmla="*/ 50 h 95"/>
                <a:gd name="T92" fmla="*/ 74 w 105"/>
                <a:gd name="T93" fmla="*/ 57 h 95"/>
                <a:gd name="T94" fmla="*/ 86 w 105"/>
                <a:gd name="T95" fmla="*/ 60 h 95"/>
                <a:gd name="T96" fmla="*/ 75 w 105"/>
                <a:gd name="T97" fmla="*/ 64 h 95"/>
                <a:gd name="T98" fmla="*/ 85 w 105"/>
                <a:gd name="T99" fmla="*/ 69 h 95"/>
                <a:gd name="T100" fmla="*/ 73 w 105"/>
                <a:gd name="T101" fmla="*/ 70 h 95"/>
                <a:gd name="T102" fmla="*/ 81 w 105"/>
                <a:gd name="T103" fmla="*/ 78 h 95"/>
                <a:gd name="T104" fmla="*/ 70 w 105"/>
                <a:gd name="T105" fmla="*/ 76 h 95"/>
                <a:gd name="T106" fmla="*/ 75 w 105"/>
                <a:gd name="T107" fmla="*/ 86 h 95"/>
                <a:gd name="T108" fmla="*/ 65 w 105"/>
                <a:gd name="T109" fmla="*/ 80 h 95"/>
                <a:gd name="T110" fmla="*/ 67 w 105"/>
                <a:gd name="T111" fmla="*/ 9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" h="95">
                  <a:moveTo>
                    <a:pt x="53" y="16"/>
                  </a:move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6" y="48"/>
                    <a:pt x="101" y="48"/>
                    <a:pt x="103" y="45"/>
                  </a:cubicBezTo>
                  <a:cubicBezTo>
                    <a:pt x="105" y="41"/>
                    <a:pt x="105" y="37"/>
                    <a:pt x="102" y="35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6" y="1"/>
                    <a:pt x="54" y="0"/>
                    <a:pt x="53" y="0"/>
                  </a:cubicBezTo>
                  <a:cubicBezTo>
                    <a:pt x="51" y="0"/>
                    <a:pt x="50" y="1"/>
                    <a:pt x="49" y="2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" y="37"/>
                    <a:pt x="0" y="41"/>
                    <a:pt x="3" y="45"/>
                  </a:cubicBezTo>
                  <a:cubicBezTo>
                    <a:pt x="5" y="48"/>
                    <a:pt x="9" y="48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lnTo>
                    <a:pt x="53" y="16"/>
                  </a:lnTo>
                  <a:close/>
                  <a:moveTo>
                    <a:pt x="67" y="92"/>
                  </a:moveTo>
                  <a:cubicBezTo>
                    <a:pt x="59" y="83"/>
                    <a:pt x="59" y="83"/>
                    <a:pt x="59" y="83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65" y="80"/>
                    <a:pt x="65" y="80"/>
                    <a:pt x="65" y="80"/>
                  </a:cubicBezTo>
                  <a:lnTo>
                    <a:pt x="67" y="92"/>
                  </a:lnTo>
                  <a:close/>
                </a:path>
              </a:pathLst>
            </a:cu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A26FDA68-5853-43F5-A0BF-FE6EC3A9C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3650" y="1084263"/>
              <a:ext cx="88900" cy="122238"/>
            </a:xfrm>
            <a:custGeom>
              <a:avLst/>
              <a:gdLst>
                <a:gd name="T0" fmla="*/ 9 w 29"/>
                <a:gd name="T1" fmla="*/ 32 h 40"/>
                <a:gd name="T2" fmla="*/ 15 w 29"/>
                <a:gd name="T3" fmla="*/ 32 h 40"/>
                <a:gd name="T4" fmla="*/ 21 w 29"/>
                <a:gd name="T5" fmla="*/ 27 h 40"/>
                <a:gd name="T6" fmla="*/ 15 w 29"/>
                <a:gd name="T7" fmla="*/ 23 h 40"/>
                <a:gd name="T8" fmla="*/ 9 w 29"/>
                <a:gd name="T9" fmla="*/ 23 h 40"/>
                <a:gd name="T10" fmla="*/ 9 w 29"/>
                <a:gd name="T11" fmla="*/ 32 h 40"/>
                <a:gd name="T12" fmla="*/ 9 w 29"/>
                <a:gd name="T13" fmla="*/ 16 h 40"/>
                <a:gd name="T14" fmla="*/ 13 w 29"/>
                <a:gd name="T15" fmla="*/ 16 h 40"/>
                <a:gd name="T16" fmla="*/ 18 w 29"/>
                <a:gd name="T17" fmla="*/ 11 h 40"/>
                <a:gd name="T18" fmla="*/ 13 w 29"/>
                <a:gd name="T19" fmla="*/ 7 h 40"/>
                <a:gd name="T20" fmla="*/ 9 w 29"/>
                <a:gd name="T21" fmla="*/ 7 h 40"/>
                <a:gd name="T22" fmla="*/ 9 w 29"/>
                <a:gd name="T23" fmla="*/ 16 h 40"/>
                <a:gd name="T24" fmla="*/ 0 w 29"/>
                <a:gd name="T25" fmla="*/ 4 h 40"/>
                <a:gd name="T26" fmla="*/ 5 w 29"/>
                <a:gd name="T27" fmla="*/ 0 h 40"/>
                <a:gd name="T28" fmla="*/ 16 w 29"/>
                <a:gd name="T29" fmla="*/ 0 h 40"/>
                <a:gd name="T30" fmla="*/ 26 w 29"/>
                <a:gd name="T31" fmla="*/ 10 h 40"/>
                <a:gd name="T32" fmla="*/ 21 w 29"/>
                <a:gd name="T33" fmla="*/ 18 h 40"/>
                <a:gd name="T34" fmla="*/ 21 w 29"/>
                <a:gd name="T35" fmla="*/ 18 h 40"/>
                <a:gd name="T36" fmla="*/ 29 w 29"/>
                <a:gd name="T37" fmla="*/ 27 h 40"/>
                <a:gd name="T38" fmla="*/ 16 w 29"/>
                <a:gd name="T39" fmla="*/ 40 h 40"/>
                <a:gd name="T40" fmla="*/ 5 w 29"/>
                <a:gd name="T41" fmla="*/ 40 h 40"/>
                <a:gd name="T42" fmla="*/ 0 w 29"/>
                <a:gd name="T43" fmla="*/ 35 h 40"/>
                <a:gd name="T44" fmla="*/ 0 w 29"/>
                <a:gd name="T4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40">
                  <a:moveTo>
                    <a:pt x="9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8" y="32"/>
                    <a:pt x="21" y="30"/>
                    <a:pt x="21" y="27"/>
                  </a:cubicBezTo>
                  <a:cubicBezTo>
                    <a:pt x="21" y="25"/>
                    <a:pt x="19" y="23"/>
                    <a:pt x="15" y="23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9" y="32"/>
                  </a:lnTo>
                  <a:close/>
                  <a:moveTo>
                    <a:pt x="9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6" y="16"/>
                    <a:pt x="18" y="14"/>
                    <a:pt x="18" y="11"/>
                  </a:cubicBezTo>
                  <a:cubicBezTo>
                    <a:pt x="18" y="8"/>
                    <a:pt x="16" y="7"/>
                    <a:pt x="13" y="7"/>
                  </a:cubicBezTo>
                  <a:cubicBezTo>
                    <a:pt x="9" y="7"/>
                    <a:pt x="9" y="7"/>
                    <a:pt x="9" y="7"/>
                  </a:cubicBezTo>
                  <a:lnTo>
                    <a:pt x="9" y="16"/>
                  </a:lnTo>
                  <a:close/>
                  <a:moveTo>
                    <a:pt x="0" y="4"/>
                  </a:moveTo>
                  <a:cubicBezTo>
                    <a:pt x="0" y="1"/>
                    <a:pt x="2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1" y="0"/>
                    <a:pt x="26" y="4"/>
                    <a:pt x="26" y="10"/>
                  </a:cubicBezTo>
                  <a:cubicBezTo>
                    <a:pt x="26" y="14"/>
                    <a:pt x="24" y="16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6" y="19"/>
                    <a:pt x="29" y="23"/>
                    <a:pt x="29" y="27"/>
                  </a:cubicBezTo>
                  <a:cubicBezTo>
                    <a:pt x="29" y="35"/>
                    <a:pt x="24" y="40"/>
                    <a:pt x="1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38"/>
                    <a:pt x="0" y="35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E7912C6D-E72C-4FE9-A0FE-F9FBA867C1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8900" y="1084263"/>
              <a:ext cx="117475" cy="125413"/>
            </a:xfrm>
            <a:custGeom>
              <a:avLst/>
              <a:gdLst>
                <a:gd name="T0" fmla="*/ 30 w 38"/>
                <a:gd name="T1" fmla="*/ 20 h 41"/>
                <a:gd name="T2" fmla="*/ 19 w 38"/>
                <a:gd name="T3" fmla="*/ 7 h 41"/>
                <a:gd name="T4" fmla="*/ 9 w 38"/>
                <a:gd name="T5" fmla="*/ 20 h 41"/>
                <a:gd name="T6" fmla="*/ 19 w 38"/>
                <a:gd name="T7" fmla="*/ 33 h 41"/>
                <a:gd name="T8" fmla="*/ 30 w 38"/>
                <a:gd name="T9" fmla="*/ 20 h 41"/>
                <a:gd name="T10" fmla="*/ 0 w 38"/>
                <a:gd name="T11" fmla="*/ 20 h 41"/>
                <a:gd name="T12" fmla="*/ 19 w 38"/>
                <a:gd name="T13" fmla="*/ 0 h 41"/>
                <a:gd name="T14" fmla="*/ 38 w 38"/>
                <a:gd name="T15" fmla="*/ 20 h 41"/>
                <a:gd name="T16" fmla="*/ 19 w 38"/>
                <a:gd name="T17" fmla="*/ 41 h 41"/>
                <a:gd name="T18" fmla="*/ 0 w 38"/>
                <a:gd name="T19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41">
                  <a:moveTo>
                    <a:pt x="30" y="20"/>
                  </a:moveTo>
                  <a:cubicBezTo>
                    <a:pt x="30" y="14"/>
                    <a:pt x="26" y="7"/>
                    <a:pt x="19" y="7"/>
                  </a:cubicBezTo>
                  <a:cubicBezTo>
                    <a:pt x="12" y="7"/>
                    <a:pt x="9" y="14"/>
                    <a:pt x="9" y="20"/>
                  </a:cubicBezTo>
                  <a:cubicBezTo>
                    <a:pt x="9" y="27"/>
                    <a:pt x="12" y="33"/>
                    <a:pt x="19" y="33"/>
                  </a:cubicBezTo>
                  <a:cubicBezTo>
                    <a:pt x="26" y="33"/>
                    <a:pt x="30" y="27"/>
                    <a:pt x="30" y="20"/>
                  </a:cubicBezTo>
                  <a:moveTo>
                    <a:pt x="0" y="20"/>
                  </a:moveTo>
                  <a:cubicBezTo>
                    <a:pt x="0" y="9"/>
                    <a:pt x="8" y="0"/>
                    <a:pt x="19" y="0"/>
                  </a:cubicBezTo>
                  <a:cubicBezTo>
                    <a:pt x="30" y="0"/>
                    <a:pt x="38" y="9"/>
                    <a:pt x="38" y="20"/>
                  </a:cubicBezTo>
                  <a:cubicBezTo>
                    <a:pt x="38" y="32"/>
                    <a:pt x="31" y="41"/>
                    <a:pt x="19" y="41"/>
                  </a:cubicBezTo>
                  <a:cubicBezTo>
                    <a:pt x="8" y="41"/>
                    <a:pt x="0" y="32"/>
                    <a:pt x="0" y="20"/>
                  </a:cubicBezTo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7EABA12A-D50D-407A-968D-3ABDCE5FE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1084263"/>
              <a:ext cx="104775" cy="125413"/>
            </a:xfrm>
            <a:custGeom>
              <a:avLst/>
              <a:gdLst>
                <a:gd name="T0" fmla="*/ 0 w 34"/>
                <a:gd name="T1" fmla="*/ 4 h 41"/>
                <a:gd name="T2" fmla="*/ 4 w 34"/>
                <a:gd name="T3" fmla="*/ 0 h 41"/>
                <a:gd name="T4" fmla="*/ 8 w 34"/>
                <a:gd name="T5" fmla="*/ 4 h 41"/>
                <a:gd name="T6" fmla="*/ 8 w 34"/>
                <a:gd name="T7" fmla="*/ 16 h 41"/>
                <a:gd name="T8" fmla="*/ 26 w 34"/>
                <a:gd name="T9" fmla="*/ 16 h 41"/>
                <a:gd name="T10" fmla="*/ 26 w 34"/>
                <a:gd name="T11" fmla="*/ 4 h 41"/>
                <a:gd name="T12" fmla="*/ 30 w 34"/>
                <a:gd name="T13" fmla="*/ 0 h 41"/>
                <a:gd name="T14" fmla="*/ 34 w 34"/>
                <a:gd name="T15" fmla="*/ 4 h 41"/>
                <a:gd name="T16" fmla="*/ 34 w 34"/>
                <a:gd name="T17" fmla="*/ 36 h 41"/>
                <a:gd name="T18" fmla="*/ 30 w 34"/>
                <a:gd name="T19" fmla="*/ 41 h 41"/>
                <a:gd name="T20" fmla="*/ 26 w 34"/>
                <a:gd name="T21" fmla="*/ 36 h 41"/>
                <a:gd name="T22" fmla="*/ 26 w 34"/>
                <a:gd name="T23" fmla="*/ 24 h 41"/>
                <a:gd name="T24" fmla="*/ 8 w 34"/>
                <a:gd name="T25" fmla="*/ 24 h 41"/>
                <a:gd name="T26" fmla="*/ 8 w 34"/>
                <a:gd name="T27" fmla="*/ 36 h 41"/>
                <a:gd name="T28" fmla="*/ 4 w 34"/>
                <a:gd name="T29" fmla="*/ 41 h 41"/>
                <a:gd name="T30" fmla="*/ 0 w 34"/>
                <a:gd name="T31" fmla="*/ 36 h 41"/>
                <a:gd name="T32" fmla="*/ 0 w 34"/>
                <a:gd name="T33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41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7" y="0"/>
                    <a:pt x="30" y="0"/>
                  </a:cubicBezTo>
                  <a:cubicBezTo>
                    <a:pt x="32" y="0"/>
                    <a:pt x="34" y="2"/>
                    <a:pt x="34" y="4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9"/>
                    <a:pt x="32" y="41"/>
                    <a:pt x="30" y="41"/>
                  </a:cubicBezTo>
                  <a:cubicBezTo>
                    <a:pt x="27" y="41"/>
                    <a:pt x="26" y="39"/>
                    <a:pt x="26" y="36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9"/>
                    <a:pt x="6" y="41"/>
                    <a:pt x="4" y="41"/>
                  </a:cubicBezTo>
                  <a:cubicBezTo>
                    <a:pt x="2" y="41"/>
                    <a:pt x="0" y="39"/>
                    <a:pt x="0" y="3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A3D8704-A6D5-4652-B4B7-C680A6521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1084263"/>
              <a:ext cx="71438" cy="122238"/>
            </a:xfrm>
            <a:custGeom>
              <a:avLst/>
              <a:gdLst>
                <a:gd name="T0" fmla="*/ 0 w 23"/>
                <a:gd name="T1" fmla="*/ 5 h 40"/>
                <a:gd name="T2" fmla="*/ 4 w 23"/>
                <a:gd name="T3" fmla="*/ 0 h 40"/>
                <a:gd name="T4" fmla="*/ 18 w 23"/>
                <a:gd name="T5" fmla="*/ 0 h 40"/>
                <a:gd name="T6" fmla="*/ 22 w 23"/>
                <a:gd name="T7" fmla="*/ 4 h 40"/>
                <a:gd name="T8" fmla="*/ 18 w 23"/>
                <a:gd name="T9" fmla="*/ 7 h 40"/>
                <a:gd name="T10" fmla="*/ 8 w 23"/>
                <a:gd name="T11" fmla="*/ 7 h 40"/>
                <a:gd name="T12" fmla="*/ 8 w 23"/>
                <a:gd name="T13" fmla="*/ 16 h 40"/>
                <a:gd name="T14" fmla="*/ 18 w 23"/>
                <a:gd name="T15" fmla="*/ 16 h 40"/>
                <a:gd name="T16" fmla="*/ 22 w 23"/>
                <a:gd name="T17" fmla="*/ 19 h 40"/>
                <a:gd name="T18" fmla="*/ 18 w 23"/>
                <a:gd name="T19" fmla="*/ 23 h 40"/>
                <a:gd name="T20" fmla="*/ 8 w 23"/>
                <a:gd name="T21" fmla="*/ 23 h 40"/>
                <a:gd name="T22" fmla="*/ 8 w 23"/>
                <a:gd name="T23" fmla="*/ 32 h 40"/>
                <a:gd name="T24" fmla="*/ 19 w 23"/>
                <a:gd name="T25" fmla="*/ 32 h 40"/>
                <a:gd name="T26" fmla="*/ 23 w 23"/>
                <a:gd name="T27" fmla="*/ 36 h 40"/>
                <a:gd name="T28" fmla="*/ 19 w 23"/>
                <a:gd name="T29" fmla="*/ 40 h 40"/>
                <a:gd name="T30" fmla="*/ 4 w 23"/>
                <a:gd name="T31" fmla="*/ 40 h 40"/>
                <a:gd name="T32" fmla="*/ 0 w 23"/>
                <a:gd name="T33" fmla="*/ 35 h 40"/>
                <a:gd name="T34" fmla="*/ 0 w 23"/>
                <a:gd name="T3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40">
                  <a:moveTo>
                    <a:pt x="0" y="5"/>
                  </a:moveTo>
                  <a:cubicBezTo>
                    <a:pt x="0" y="2"/>
                    <a:pt x="1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2" y="2"/>
                    <a:pt x="22" y="4"/>
                  </a:cubicBezTo>
                  <a:cubicBezTo>
                    <a:pt x="22" y="6"/>
                    <a:pt x="21" y="7"/>
                    <a:pt x="1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6"/>
                    <a:pt x="22" y="18"/>
                    <a:pt x="22" y="19"/>
                  </a:cubicBezTo>
                  <a:cubicBezTo>
                    <a:pt x="22" y="21"/>
                    <a:pt x="20" y="23"/>
                    <a:pt x="1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2"/>
                    <a:pt x="23" y="34"/>
                    <a:pt x="23" y="36"/>
                  </a:cubicBezTo>
                  <a:cubicBezTo>
                    <a:pt x="23" y="38"/>
                    <a:pt x="21" y="40"/>
                    <a:pt x="19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38"/>
                    <a:pt x="0" y="3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1200B5B3-52AC-4F67-AD0C-0B9DC0323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925" y="1084263"/>
              <a:ext cx="141288" cy="125413"/>
            </a:xfrm>
            <a:custGeom>
              <a:avLst/>
              <a:gdLst>
                <a:gd name="T0" fmla="*/ 5 w 46"/>
                <a:gd name="T1" fmla="*/ 4 h 41"/>
                <a:gd name="T2" fmla="*/ 10 w 46"/>
                <a:gd name="T3" fmla="*/ 0 h 41"/>
                <a:gd name="T4" fmla="*/ 16 w 46"/>
                <a:gd name="T5" fmla="*/ 4 h 41"/>
                <a:gd name="T6" fmla="*/ 23 w 46"/>
                <a:gd name="T7" fmla="*/ 26 h 41"/>
                <a:gd name="T8" fmla="*/ 23 w 46"/>
                <a:gd name="T9" fmla="*/ 26 h 41"/>
                <a:gd name="T10" fmla="*/ 29 w 46"/>
                <a:gd name="T11" fmla="*/ 4 h 41"/>
                <a:gd name="T12" fmla="*/ 35 w 46"/>
                <a:gd name="T13" fmla="*/ 0 h 41"/>
                <a:gd name="T14" fmla="*/ 40 w 46"/>
                <a:gd name="T15" fmla="*/ 4 h 41"/>
                <a:gd name="T16" fmla="*/ 46 w 46"/>
                <a:gd name="T17" fmla="*/ 36 h 41"/>
                <a:gd name="T18" fmla="*/ 46 w 46"/>
                <a:gd name="T19" fmla="*/ 36 h 41"/>
                <a:gd name="T20" fmla="*/ 42 w 46"/>
                <a:gd name="T21" fmla="*/ 41 h 41"/>
                <a:gd name="T22" fmla="*/ 37 w 46"/>
                <a:gd name="T23" fmla="*/ 37 h 41"/>
                <a:gd name="T24" fmla="*/ 34 w 46"/>
                <a:gd name="T25" fmla="*/ 14 h 41"/>
                <a:gd name="T26" fmla="*/ 34 w 46"/>
                <a:gd name="T27" fmla="*/ 14 h 41"/>
                <a:gd name="T28" fmla="*/ 27 w 46"/>
                <a:gd name="T29" fmla="*/ 37 h 41"/>
                <a:gd name="T30" fmla="*/ 23 w 46"/>
                <a:gd name="T31" fmla="*/ 41 h 41"/>
                <a:gd name="T32" fmla="*/ 18 w 46"/>
                <a:gd name="T33" fmla="*/ 37 h 41"/>
                <a:gd name="T34" fmla="*/ 11 w 46"/>
                <a:gd name="T35" fmla="*/ 14 h 41"/>
                <a:gd name="T36" fmla="*/ 11 w 46"/>
                <a:gd name="T37" fmla="*/ 14 h 41"/>
                <a:gd name="T38" fmla="*/ 8 w 46"/>
                <a:gd name="T39" fmla="*/ 37 h 41"/>
                <a:gd name="T40" fmla="*/ 4 w 46"/>
                <a:gd name="T41" fmla="*/ 41 h 41"/>
                <a:gd name="T42" fmla="*/ 0 w 46"/>
                <a:gd name="T43" fmla="*/ 36 h 41"/>
                <a:gd name="T44" fmla="*/ 0 w 46"/>
                <a:gd name="T45" fmla="*/ 36 h 41"/>
                <a:gd name="T46" fmla="*/ 5 w 46"/>
                <a:gd name="T4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41">
                  <a:moveTo>
                    <a:pt x="5" y="4"/>
                  </a:moveTo>
                  <a:cubicBezTo>
                    <a:pt x="5" y="2"/>
                    <a:pt x="7" y="0"/>
                    <a:pt x="10" y="0"/>
                  </a:cubicBezTo>
                  <a:cubicBezTo>
                    <a:pt x="13" y="0"/>
                    <a:pt x="15" y="2"/>
                    <a:pt x="16" y="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2"/>
                    <a:pt x="32" y="0"/>
                    <a:pt x="35" y="0"/>
                  </a:cubicBezTo>
                  <a:cubicBezTo>
                    <a:pt x="38" y="0"/>
                    <a:pt x="40" y="2"/>
                    <a:pt x="40" y="4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9"/>
                    <a:pt x="44" y="41"/>
                    <a:pt x="42" y="41"/>
                  </a:cubicBezTo>
                  <a:cubicBezTo>
                    <a:pt x="39" y="41"/>
                    <a:pt x="38" y="39"/>
                    <a:pt x="37" y="37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9"/>
                    <a:pt x="26" y="41"/>
                    <a:pt x="23" y="41"/>
                  </a:cubicBezTo>
                  <a:cubicBezTo>
                    <a:pt x="20" y="41"/>
                    <a:pt x="19" y="39"/>
                    <a:pt x="18" y="37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9"/>
                    <a:pt x="7" y="41"/>
                    <a:pt x="4" y="41"/>
                  </a:cubicBezTo>
                  <a:cubicBezTo>
                    <a:pt x="1" y="41"/>
                    <a:pt x="0" y="39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14A3F395-D75F-420D-99BA-8E45DEE0F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738" y="1084263"/>
              <a:ext cx="26988" cy="125413"/>
            </a:xfrm>
            <a:custGeom>
              <a:avLst/>
              <a:gdLst>
                <a:gd name="T0" fmla="*/ 0 w 9"/>
                <a:gd name="T1" fmla="*/ 4 h 41"/>
                <a:gd name="T2" fmla="*/ 5 w 9"/>
                <a:gd name="T3" fmla="*/ 0 h 41"/>
                <a:gd name="T4" fmla="*/ 9 w 9"/>
                <a:gd name="T5" fmla="*/ 4 h 41"/>
                <a:gd name="T6" fmla="*/ 9 w 9"/>
                <a:gd name="T7" fmla="*/ 36 h 41"/>
                <a:gd name="T8" fmla="*/ 5 w 9"/>
                <a:gd name="T9" fmla="*/ 41 h 41"/>
                <a:gd name="T10" fmla="*/ 0 w 9"/>
                <a:gd name="T11" fmla="*/ 36 h 41"/>
                <a:gd name="T12" fmla="*/ 0 w 9"/>
                <a:gd name="T13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1">
                  <a:moveTo>
                    <a:pt x="0" y="4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2" y="41"/>
                    <a:pt x="0" y="39"/>
                    <a:pt x="0" y="3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2B165700-7BAE-46DF-A060-78078D87C7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0075" y="1084263"/>
              <a:ext cx="107950" cy="125413"/>
            </a:xfrm>
            <a:custGeom>
              <a:avLst/>
              <a:gdLst>
                <a:gd name="T0" fmla="*/ 13 w 35"/>
                <a:gd name="T1" fmla="*/ 25 h 41"/>
                <a:gd name="T2" fmla="*/ 23 w 35"/>
                <a:gd name="T3" fmla="*/ 25 h 41"/>
                <a:gd name="T4" fmla="*/ 18 w 35"/>
                <a:gd name="T5" fmla="*/ 8 h 41"/>
                <a:gd name="T6" fmla="*/ 18 w 35"/>
                <a:gd name="T7" fmla="*/ 8 h 41"/>
                <a:gd name="T8" fmla="*/ 13 w 35"/>
                <a:gd name="T9" fmla="*/ 25 h 41"/>
                <a:gd name="T10" fmla="*/ 12 w 35"/>
                <a:gd name="T11" fmla="*/ 4 h 41"/>
                <a:gd name="T12" fmla="*/ 18 w 35"/>
                <a:gd name="T13" fmla="*/ 0 h 41"/>
                <a:gd name="T14" fmla="*/ 24 w 35"/>
                <a:gd name="T15" fmla="*/ 4 h 41"/>
                <a:gd name="T16" fmla="*/ 35 w 35"/>
                <a:gd name="T17" fmla="*/ 35 h 41"/>
                <a:gd name="T18" fmla="*/ 35 w 35"/>
                <a:gd name="T19" fmla="*/ 37 h 41"/>
                <a:gd name="T20" fmla="*/ 31 w 35"/>
                <a:gd name="T21" fmla="*/ 41 h 41"/>
                <a:gd name="T22" fmla="*/ 27 w 35"/>
                <a:gd name="T23" fmla="*/ 38 h 41"/>
                <a:gd name="T24" fmla="*/ 26 w 35"/>
                <a:gd name="T25" fmla="*/ 32 h 41"/>
                <a:gd name="T26" fmla="*/ 10 w 35"/>
                <a:gd name="T27" fmla="*/ 32 h 41"/>
                <a:gd name="T28" fmla="*/ 9 w 35"/>
                <a:gd name="T29" fmla="*/ 38 h 41"/>
                <a:gd name="T30" fmla="*/ 5 w 35"/>
                <a:gd name="T31" fmla="*/ 41 h 41"/>
                <a:gd name="T32" fmla="*/ 0 w 35"/>
                <a:gd name="T33" fmla="*/ 37 h 41"/>
                <a:gd name="T34" fmla="*/ 1 w 35"/>
                <a:gd name="T35" fmla="*/ 35 h 41"/>
                <a:gd name="T36" fmla="*/ 12 w 35"/>
                <a:gd name="T3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41">
                  <a:moveTo>
                    <a:pt x="1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lnTo>
                    <a:pt x="13" y="25"/>
                  </a:lnTo>
                  <a:close/>
                  <a:moveTo>
                    <a:pt x="12" y="4"/>
                  </a:moveTo>
                  <a:cubicBezTo>
                    <a:pt x="13" y="2"/>
                    <a:pt x="15" y="0"/>
                    <a:pt x="18" y="0"/>
                  </a:cubicBezTo>
                  <a:cubicBezTo>
                    <a:pt x="21" y="0"/>
                    <a:pt x="23" y="2"/>
                    <a:pt x="24" y="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5" y="36"/>
                    <a:pt x="35" y="37"/>
                  </a:cubicBezTo>
                  <a:cubicBezTo>
                    <a:pt x="35" y="39"/>
                    <a:pt x="34" y="41"/>
                    <a:pt x="31" y="41"/>
                  </a:cubicBezTo>
                  <a:cubicBezTo>
                    <a:pt x="29" y="41"/>
                    <a:pt x="28" y="39"/>
                    <a:pt x="27" y="38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9"/>
                    <a:pt x="7" y="41"/>
                    <a:pt x="5" y="41"/>
                  </a:cubicBezTo>
                  <a:cubicBezTo>
                    <a:pt x="2" y="41"/>
                    <a:pt x="0" y="39"/>
                    <a:pt x="0" y="37"/>
                  </a:cubicBezTo>
                  <a:cubicBezTo>
                    <a:pt x="0" y="36"/>
                    <a:pt x="1" y="35"/>
                    <a:pt x="1" y="35"/>
                  </a:cubicBezTo>
                  <a:lnTo>
                    <a:pt x="12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F71AF582-6B47-4B0E-B2E1-55929AC0B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650" y="1230313"/>
              <a:ext cx="69850" cy="122238"/>
            </a:xfrm>
            <a:custGeom>
              <a:avLst/>
              <a:gdLst>
                <a:gd name="T0" fmla="*/ 0 w 23"/>
                <a:gd name="T1" fmla="*/ 5 h 40"/>
                <a:gd name="T2" fmla="*/ 5 w 23"/>
                <a:gd name="T3" fmla="*/ 0 h 40"/>
                <a:gd name="T4" fmla="*/ 19 w 23"/>
                <a:gd name="T5" fmla="*/ 0 h 40"/>
                <a:gd name="T6" fmla="*/ 23 w 23"/>
                <a:gd name="T7" fmla="*/ 4 h 40"/>
                <a:gd name="T8" fmla="*/ 19 w 23"/>
                <a:gd name="T9" fmla="*/ 8 h 40"/>
                <a:gd name="T10" fmla="*/ 9 w 23"/>
                <a:gd name="T11" fmla="*/ 8 h 40"/>
                <a:gd name="T12" fmla="*/ 9 w 23"/>
                <a:gd name="T13" fmla="*/ 16 h 40"/>
                <a:gd name="T14" fmla="*/ 18 w 23"/>
                <a:gd name="T15" fmla="*/ 16 h 40"/>
                <a:gd name="T16" fmla="*/ 22 w 23"/>
                <a:gd name="T17" fmla="*/ 20 h 40"/>
                <a:gd name="T18" fmla="*/ 18 w 23"/>
                <a:gd name="T19" fmla="*/ 23 h 40"/>
                <a:gd name="T20" fmla="*/ 9 w 23"/>
                <a:gd name="T21" fmla="*/ 23 h 40"/>
                <a:gd name="T22" fmla="*/ 9 w 23"/>
                <a:gd name="T23" fmla="*/ 32 h 40"/>
                <a:gd name="T24" fmla="*/ 19 w 23"/>
                <a:gd name="T25" fmla="*/ 32 h 40"/>
                <a:gd name="T26" fmla="*/ 23 w 23"/>
                <a:gd name="T27" fmla="*/ 36 h 40"/>
                <a:gd name="T28" fmla="*/ 19 w 23"/>
                <a:gd name="T29" fmla="*/ 40 h 40"/>
                <a:gd name="T30" fmla="*/ 5 w 23"/>
                <a:gd name="T31" fmla="*/ 40 h 40"/>
                <a:gd name="T32" fmla="*/ 0 w 23"/>
                <a:gd name="T33" fmla="*/ 35 h 40"/>
                <a:gd name="T34" fmla="*/ 0 w 23"/>
                <a:gd name="T3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40">
                  <a:moveTo>
                    <a:pt x="0" y="5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6"/>
                    <a:pt x="21" y="8"/>
                    <a:pt x="1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1" y="16"/>
                    <a:pt x="22" y="18"/>
                    <a:pt x="22" y="20"/>
                  </a:cubicBezTo>
                  <a:cubicBezTo>
                    <a:pt x="22" y="22"/>
                    <a:pt x="21" y="23"/>
                    <a:pt x="1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2" y="32"/>
                    <a:pt x="23" y="34"/>
                    <a:pt x="23" y="36"/>
                  </a:cubicBezTo>
                  <a:cubicBezTo>
                    <a:pt x="23" y="38"/>
                    <a:pt x="22" y="40"/>
                    <a:pt x="19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38"/>
                    <a:pt x="0" y="3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9D90475B-4F92-4F5E-8E21-7643CDB62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025" y="1230313"/>
              <a:ext cx="104775" cy="122238"/>
            </a:xfrm>
            <a:custGeom>
              <a:avLst/>
              <a:gdLst>
                <a:gd name="T0" fmla="*/ 0 w 34"/>
                <a:gd name="T1" fmla="*/ 4 h 40"/>
                <a:gd name="T2" fmla="*/ 4 w 34"/>
                <a:gd name="T3" fmla="*/ 0 h 40"/>
                <a:gd name="T4" fmla="*/ 8 w 34"/>
                <a:gd name="T5" fmla="*/ 1 h 40"/>
                <a:gd name="T6" fmla="*/ 25 w 34"/>
                <a:gd name="T7" fmla="*/ 25 h 40"/>
                <a:gd name="T8" fmla="*/ 25 w 34"/>
                <a:gd name="T9" fmla="*/ 25 h 40"/>
                <a:gd name="T10" fmla="*/ 25 w 34"/>
                <a:gd name="T11" fmla="*/ 4 h 40"/>
                <a:gd name="T12" fmla="*/ 30 w 34"/>
                <a:gd name="T13" fmla="*/ 0 h 40"/>
                <a:gd name="T14" fmla="*/ 34 w 34"/>
                <a:gd name="T15" fmla="*/ 4 h 40"/>
                <a:gd name="T16" fmla="*/ 34 w 34"/>
                <a:gd name="T17" fmla="*/ 36 h 40"/>
                <a:gd name="T18" fmla="*/ 30 w 34"/>
                <a:gd name="T19" fmla="*/ 40 h 40"/>
                <a:gd name="T20" fmla="*/ 26 w 34"/>
                <a:gd name="T21" fmla="*/ 38 h 40"/>
                <a:gd name="T22" fmla="*/ 8 w 34"/>
                <a:gd name="T23" fmla="*/ 15 h 40"/>
                <a:gd name="T24" fmla="*/ 8 w 34"/>
                <a:gd name="T25" fmla="*/ 15 h 40"/>
                <a:gd name="T26" fmla="*/ 8 w 34"/>
                <a:gd name="T27" fmla="*/ 36 h 40"/>
                <a:gd name="T28" fmla="*/ 4 w 34"/>
                <a:gd name="T29" fmla="*/ 40 h 40"/>
                <a:gd name="T30" fmla="*/ 0 w 34"/>
                <a:gd name="T31" fmla="*/ 36 h 40"/>
                <a:gd name="T32" fmla="*/ 0 w 34"/>
                <a:gd name="T33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40">
                  <a:moveTo>
                    <a:pt x="0" y="4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7" y="0"/>
                    <a:pt x="30" y="0"/>
                  </a:cubicBezTo>
                  <a:cubicBezTo>
                    <a:pt x="32" y="0"/>
                    <a:pt x="34" y="1"/>
                    <a:pt x="34" y="4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8"/>
                    <a:pt x="32" y="40"/>
                    <a:pt x="30" y="40"/>
                  </a:cubicBezTo>
                  <a:cubicBezTo>
                    <a:pt x="29" y="40"/>
                    <a:pt x="27" y="39"/>
                    <a:pt x="26" y="3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8"/>
                    <a:pt x="7" y="40"/>
                    <a:pt x="4" y="40"/>
                  </a:cubicBezTo>
                  <a:cubicBezTo>
                    <a:pt x="2" y="40"/>
                    <a:pt x="0" y="38"/>
                    <a:pt x="0" y="3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07DB35B-2B08-44C7-B631-6CFC1E383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675" y="1230313"/>
              <a:ext cx="68263" cy="122238"/>
            </a:xfrm>
            <a:custGeom>
              <a:avLst/>
              <a:gdLst>
                <a:gd name="T0" fmla="*/ 0 w 22"/>
                <a:gd name="T1" fmla="*/ 5 h 40"/>
                <a:gd name="T2" fmla="*/ 4 w 22"/>
                <a:gd name="T3" fmla="*/ 0 h 40"/>
                <a:gd name="T4" fmla="*/ 18 w 22"/>
                <a:gd name="T5" fmla="*/ 0 h 40"/>
                <a:gd name="T6" fmla="*/ 22 w 22"/>
                <a:gd name="T7" fmla="*/ 4 h 40"/>
                <a:gd name="T8" fmla="*/ 18 w 22"/>
                <a:gd name="T9" fmla="*/ 8 h 40"/>
                <a:gd name="T10" fmla="*/ 8 w 22"/>
                <a:gd name="T11" fmla="*/ 8 h 40"/>
                <a:gd name="T12" fmla="*/ 8 w 22"/>
                <a:gd name="T13" fmla="*/ 16 h 40"/>
                <a:gd name="T14" fmla="*/ 17 w 22"/>
                <a:gd name="T15" fmla="*/ 16 h 40"/>
                <a:gd name="T16" fmla="*/ 21 w 22"/>
                <a:gd name="T17" fmla="*/ 20 h 40"/>
                <a:gd name="T18" fmla="*/ 17 w 22"/>
                <a:gd name="T19" fmla="*/ 23 h 40"/>
                <a:gd name="T20" fmla="*/ 8 w 22"/>
                <a:gd name="T21" fmla="*/ 23 h 40"/>
                <a:gd name="T22" fmla="*/ 8 w 22"/>
                <a:gd name="T23" fmla="*/ 32 h 40"/>
                <a:gd name="T24" fmla="*/ 18 w 22"/>
                <a:gd name="T25" fmla="*/ 32 h 40"/>
                <a:gd name="T26" fmla="*/ 22 w 22"/>
                <a:gd name="T27" fmla="*/ 36 h 40"/>
                <a:gd name="T28" fmla="*/ 18 w 22"/>
                <a:gd name="T29" fmla="*/ 40 h 40"/>
                <a:gd name="T30" fmla="*/ 4 w 22"/>
                <a:gd name="T31" fmla="*/ 40 h 40"/>
                <a:gd name="T32" fmla="*/ 0 w 22"/>
                <a:gd name="T33" fmla="*/ 35 h 40"/>
                <a:gd name="T34" fmla="*/ 0 w 22"/>
                <a:gd name="T3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40">
                  <a:moveTo>
                    <a:pt x="0" y="5"/>
                  </a:moveTo>
                  <a:cubicBezTo>
                    <a:pt x="0" y="2"/>
                    <a:pt x="1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cubicBezTo>
                    <a:pt x="22" y="6"/>
                    <a:pt x="20" y="8"/>
                    <a:pt x="1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0" y="16"/>
                    <a:pt x="21" y="18"/>
                    <a:pt x="21" y="20"/>
                  </a:cubicBezTo>
                  <a:cubicBezTo>
                    <a:pt x="21" y="22"/>
                    <a:pt x="20" y="23"/>
                    <a:pt x="1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1" y="32"/>
                    <a:pt x="22" y="34"/>
                    <a:pt x="22" y="36"/>
                  </a:cubicBezTo>
                  <a:cubicBezTo>
                    <a:pt x="22" y="38"/>
                    <a:pt x="21" y="40"/>
                    <a:pt x="18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40"/>
                    <a:pt x="0" y="38"/>
                    <a:pt x="0" y="3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30A3A5F1-D752-46CF-A3DF-D2936EF53A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9875" y="1230313"/>
              <a:ext cx="90488" cy="122238"/>
            </a:xfrm>
            <a:custGeom>
              <a:avLst/>
              <a:gdLst>
                <a:gd name="T0" fmla="*/ 9 w 29"/>
                <a:gd name="T1" fmla="*/ 18 h 40"/>
                <a:gd name="T2" fmla="*/ 14 w 29"/>
                <a:gd name="T3" fmla="*/ 18 h 40"/>
                <a:gd name="T4" fmla="*/ 20 w 29"/>
                <a:gd name="T5" fmla="*/ 13 h 40"/>
                <a:gd name="T6" fmla="*/ 14 w 29"/>
                <a:gd name="T7" fmla="*/ 8 h 40"/>
                <a:gd name="T8" fmla="*/ 9 w 29"/>
                <a:gd name="T9" fmla="*/ 8 h 40"/>
                <a:gd name="T10" fmla="*/ 9 w 29"/>
                <a:gd name="T11" fmla="*/ 18 h 40"/>
                <a:gd name="T12" fmla="*/ 0 w 29"/>
                <a:gd name="T13" fmla="*/ 4 h 40"/>
                <a:gd name="T14" fmla="*/ 5 w 29"/>
                <a:gd name="T15" fmla="*/ 0 h 40"/>
                <a:gd name="T16" fmla="*/ 14 w 29"/>
                <a:gd name="T17" fmla="*/ 0 h 40"/>
                <a:gd name="T18" fmla="*/ 28 w 29"/>
                <a:gd name="T19" fmla="*/ 13 h 40"/>
                <a:gd name="T20" fmla="*/ 18 w 29"/>
                <a:gd name="T21" fmla="*/ 23 h 40"/>
                <a:gd name="T22" fmla="*/ 28 w 29"/>
                <a:gd name="T23" fmla="*/ 33 h 40"/>
                <a:gd name="T24" fmla="*/ 29 w 29"/>
                <a:gd name="T25" fmla="*/ 36 h 40"/>
                <a:gd name="T26" fmla="*/ 24 w 29"/>
                <a:gd name="T27" fmla="*/ 40 h 40"/>
                <a:gd name="T28" fmla="*/ 21 w 29"/>
                <a:gd name="T29" fmla="*/ 39 h 40"/>
                <a:gd name="T30" fmla="*/ 9 w 29"/>
                <a:gd name="T31" fmla="*/ 24 h 40"/>
                <a:gd name="T32" fmla="*/ 9 w 29"/>
                <a:gd name="T33" fmla="*/ 24 h 40"/>
                <a:gd name="T34" fmla="*/ 9 w 29"/>
                <a:gd name="T35" fmla="*/ 36 h 40"/>
                <a:gd name="T36" fmla="*/ 5 w 29"/>
                <a:gd name="T37" fmla="*/ 40 h 40"/>
                <a:gd name="T38" fmla="*/ 0 w 29"/>
                <a:gd name="T39" fmla="*/ 36 h 40"/>
                <a:gd name="T40" fmla="*/ 0 w 29"/>
                <a:gd name="T41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40">
                  <a:moveTo>
                    <a:pt x="9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8" y="18"/>
                    <a:pt x="20" y="16"/>
                    <a:pt x="20" y="13"/>
                  </a:cubicBezTo>
                  <a:cubicBezTo>
                    <a:pt x="20" y="9"/>
                    <a:pt x="18" y="8"/>
                    <a:pt x="14" y="8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9" y="18"/>
                  </a:lnTo>
                  <a:close/>
                  <a:moveTo>
                    <a:pt x="0" y="4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0"/>
                    <a:pt x="28" y="4"/>
                    <a:pt x="28" y="13"/>
                  </a:cubicBezTo>
                  <a:cubicBezTo>
                    <a:pt x="28" y="19"/>
                    <a:pt x="24" y="22"/>
                    <a:pt x="18" y="2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9" y="35"/>
                    <a:pt x="29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0"/>
                    <a:pt x="22" y="40"/>
                    <a:pt x="21" y="39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8"/>
                    <a:pt x="7" y="40"/>
                    <a:pt x="5" y="40"/>
                  </a:cubicBezTo>
                  <a:cubicBezTo>
                    <a:pt x="2" y="40"/>
                    <a:pt x="0" y="38"/>
                    <a:pt x="0" y="3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014CE5CB-017D-4E3D-B96C-D7AB3F95E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538" y="1227138"/>
              <a:ext cx="114300" cy="125413"/>
            </a:xfrm>
            <a:custGeom>
              <a:avLst/>
              <a:gdLst>
                <a:gd name="T0" fmla="*/ 32 w 37"/>
                <a:gd name="T1" fmla="*/ 17 h 41"/>
                <a:gd name="T2" fmla="*/ 37 w 37"/>
                <a:gd name="T3" fmla="*/ 22 h 41"/>
                <a:gd name="T4" fmla="*/ 19 w 37"/>
                <a:gd name="T5" fmla="*/ 41 h 41"/>
                <a:gd name="T6" fmla="*/ 0 w 37"/>
                <a:gd name="T7" fmla="*/ 21 h 41"/>
                <a:gd name="T8" fmla="*/ 19 w 37"/>
                <a:gd name="T9" fmla="*/ 0 h 41"/>
                <a:gd name="T10" fmla="*/ 34 w 37"/>
                <a:gd name="T11" fmla="*/ 8 h 41"/>
                <a:gd name="T12" fmla="*/ 31 w 37"/>
                <a:gd name="T13" fmla="*/ 12 h 41"/>
                <a:gd name="T14" fmla="*/ 19 w 37"/>
                <a:gd name="T15" fmla="*/ 8 h 41"/>
                <a:gd name="T16" fmla="*/ 9 w 37"/>
                <a:gd name="T17" fmla="*/ 21 h 41"/>
                <a:gd name="T18" fmla="*/ 19 w 37"/>
                <a:gd name="T19" fmla="*/ 34 h 41"/>
                <a:gd name="T20" fmla="*/ 28 w 37"/>
                <a:gd name="T21" fmla="*/ 25 h 41"/>
                <a:gd name="T22" fmla="*/ 23 w 37"/>
                <a:gd name="T23" fmla="*/ 25 h 41"/>
                <a:gd name="T24" fmla="*/ 19 w 37"/>
                <a:gd name="T25" fmla="*/ 21 h 41"/>
                <a:gd name="T26" fmla="*/ 23 w 37"/>
                <a:gd name="T27" fmla="*/ 17 h 41"/>
                <a:gd name="T28" fmla="*/ 32 w 37"/>
                <a:gd name="T29" fmla="*/ 1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1">
                  <a:moveTo>
                    <a:pt x="32" y="17"/>
                  </a:moveTo>
                  <a:cubicBezTo>
                    <a:pt x="36" y="17"/>
                    <a:pt x="37" y="19"/>
                    <a:pt x="37" y="22"/>
                  </a:cubicBezTo>
                  <a:cubicBezTo>
                    <a:pt x="37" y="33"/>
                    <a:pt x="30" y="41"/>
                    <a:pt x="19" y="41"/>
                  </a:cubicBezTo>
                  <a:cubicBezTo>
                    <a:pt x="8" y="41"/>
                    <a:pt x="0" y="32"/>
                    <a:pt x="0" y="21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27" y="0"/>
                    <a:pt x="34" y="4"/>
                    <a:pt x="34" y="8"/>
                  </a:cubicBezTo>
                  <a:cubicBezTo>
                    <a:pt x="34" y="11"/>
                    <a:pt x="33" y="12"/>
                    <a:pt x="31" y="12"/>
                  </a:cubicBezTo>
                  <a:cubicBezTo>
                    <a:pt x="27" y="12"/>
                    <a:pt x="26" y="8"/>
                    <a:pt x="19" y="8"/>
                  </a:cubicBezTo>
                  <a:cubicBezTo>
                    <a:pt x="12" y="8"/>
                    <a:pt x="9" y="14"/>
                    <a:pt x="9" y="21"/>
                  </a:cubicBezTo>
                  <a:cubicBezTo>
                    <a:pt x="9" y="28"/>
                    <a:pt x="12" y="34"/>
                    <a:pt x="19" y="34"/>
                  </a:cubicBezTo>
                  <a:cubicBezTo>
                    <a:pt x="23" y="34"/>
                    <a:pt x="28" y="31"/>
                    <a:pt x="28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5"/>
                    <a:pt x="19" y="23"/>
                    <a:pt x="19" y="21"/>
                  </a:cubicBezTo>
                  <a:cubicBezTo>
                    <a:pt x="19" y="19"/>
                    <a:pt x="21" y="17"/>
                    <a:pt x="23" y="17"/>
                  </a:cubicBezTo>
                  <a:lnTo>
                    <a:pt x="32" y="17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19FACACA-49BD-4626-BA2B-405494455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9425" y="1230313"/>
              <a:ext cx="96838" cy="122238"/>
            </a:xfrm>
            <a:custGeom>
              <a:avLst/>
              <a:gdLst>
                <a:gd name="T0" fmla="*/ 11 w 31"/>
                <a:gd name="T1" fmla="*/ 21 h 40"/>
                <a:gd name="T2" fmla="*/ 0 w 31"/>
                <a:gd name="T3" fmla="*/ 6 h 40"/>
                <a:gd name="T4" fmla="*/ 0 w 31"/>
                <a:gd name="T5" fmla="*/ 4 h 40"/>
                <a:gd name="T6" fmla="*/ 4 w 31"/>
                <a:gd name="T7" fmla="*/ 0 h 40"/>
                <a:gd name="T8" fmla="*/ 7 w 31"/>
                <a:gd name="T9" fmla="*/ 1 h 40"/>
                <a:gd name="T10" fmla="*/ 15 w 31"/>
                <a:gd name="T11" fmla="*/ 13 h 40"/>
                <a:gd name="T12" fmla="*/ 23 w 31"/>
                <a:gd name="T13" fmla="*/ 1 h 40"/>
                <a:gd name="T14" fmla="*/ 27 w 31"/>
                <a:gd name="T15" fmla="*/ 0 h 40"/>
                <a:gd name="T16" fmla="*/ 31 w 31"/>
                <a:gd name="T17" fmla="*/ 4 h 40"/>
                <a:gd name="T18" fmla="*/ 30 w 31"/>
                <a:gd name="T19" fmla="*/ 6 h 40"/>
                <a:gd name="T20" fmla="*/ 19 w 31"/>
                <a:gd name="T21" fmla="*/ 21 h 40"/>
                <a:gd name="T22" fmla="*/ 19 w 31"/>
                <a:gd name="T23" fmla="*/ 36 h 40"/>
                <a:gd name="T24" fmla="*/ 15 w 31"/>
                <a:gd name="T25" fmla="*/ 40 h 40"/>
                <a:gd name="T26" fmla="*/ 11 w 31"/>
                <a:gd name="T27" fmla="*/ 36 h 40"/>
                <a:gd name="T28" fmla="*/ 11 w 31"/>
                <a:gd name="T2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11" y="2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9" y="0"/>
                    <a:pt x="31" y="1"/>
                    <a:pt x="31" y="4"/>
                  </a:cubicBezTo>
                  <a:cubicBezTo>
                    <a:pt x="31" y="5"/>
                    <a:pt x="30" y="5"/>
                    <a:pt x="30" y="6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18" y="40"/>
                    <a:pt x="15" y="40"/>
                  </a:cubicBezTo>
                  <a:cubicBezTo>
                    <a:pt x="12" y="40"/>
                    <a:pt x="11" y="38"/>
                    <a:pt x="11" y="36"/>
                  </a:cubicBezTo>
                  <a:lnTo>
                    <a:pt x="11" y="21"/>
                  </a:lnTo>
                  <a:close/>
                </a:path>
              </a:pathLst>
            </a:custGeom>
            <a:solidFill>
              <a:srgbClr val="00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27" name="Zástupný symbol obrázku 26">
            <a:extLst>
              <a:ext uri="{FF2B5EF4-FFF2-40B4-BE49-F238E27FC236}">
                <a16:creationId xmlns:a16="http://schemas.microsoft.com/office/drawing/2014/main" id="{8E10BF21-529F-42C1-87BF-BFB6FAAA19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3" y="2"/>
            <a:ext cx="10700834" cy="7561262"/>
          </a:xfrm>
          <a:custGeom>
            <a:avLst/>
            <a:gdLst>
              <a:gd name="connsiteX0" fmla="*/ 9144000 w 9147175"/>
              <a:gd name="connsiteY0" fmla="*/ 5746764 h 6857999"/>
              <a:gd name="connsiteX1" fmla="*/ 9147175 w 9147175"/>
              <a:gd name="connsiteY1" fmla="*/ 5746764 h 6857999"/>
              <a:gd name="connsiteX2" fmla="*/ 9147175 w 9147175"/>
              <a:gd name="connsiteY2" fmla="*/ 6572580 h 6857999"/>
              <a:gd name="connsiteX3" fmla="*/ 9144000 w 9147175"/>
              <a:gd name="connsiteY3" fmla="*/ 6572580 h 6857999"/>
              <a:gd name="connsiteX4" fmla="*/ 3492336 w 9147175"/>
              <a:gd name="connsiteY4" fmla="*/ 960445 h 6857999"/>
              <a:gd name="connsiteX5" fmla="*/ 3403162 w 9147175"/>
              <a:gd name="connsiteY5" fmla="*/ 982928 h 6857999"/>
              <a:gd name="connsiteX6" fmla="*/ 3379182 w 9147175"/>
              <a:gd name="connsiteY6" fmla="*/ 1148810 h 6857999"/>
              <a:gd name="connsiteX7" fmla="*/ 3874760 w 9147175"/>
              <a:gd name="connsiteY7" fmla="*/ 1820328 h 6857999"/>
              <a:gd name="connsiteX8" fmla="*/ 3379182 w 9147175"/>
              <a:gd name="connsiteY8" fmla="*/ 2489848 h 6857999"/>
              <a:gd name="connsiteX9" fmla="*/ 3403162 w 9147175"/>
              <a:gd name="connsiteY9" fmla="*/ 2655729 h 6857999"/>
              <a:gd name="connsiteX10" fmla="*/ 3571019 w 9147175"/>
              <a:gd name="connsiteY10" fmla="*/ 2631746 h 6857999"/>
              <a:gd name="connsiteX11" fmla="*/ 4118553 w 9147175"/>
              <a:gd name="connsiteY11" fmla="*/ 1890278 h 6857999"/>
              <a:gd name="connsiteX12" fmla="*/ 4140534 w 9147175"/>
              <a:gd name="connsiteY12" fmla="*/ 1820328 h 6857999"/>
              <a:gd name="connsiteX13" fmla="*/ 4118553 w 9147175"/>
              <a:gd name="connsiteY13" fmla="*/ 1748379 h 6857999"/>
              <a:gd name="connsiteX14" fmla="*/ 3571019 w 9147175"/>
              <a:gd name="connsiteY14" fmla="*/ 1006911 h 6857999"/>
              <a:gd name="connsiteX15" fmla="*/ 3492336 w 9147175"/>
              <a:gd name="connsiteY15" fmla="*/ 960445 h 6857999"/>
              <a:gd name="connsiteX16" fmla="*/ 0 w 9147175"/>
              <a:gd name="connsiteY16" fmla="*/ 0 h 6857999"/>
              <a:gd name="connsiteX17" fmla="*/ 9144000 w 9147175"/>
              <a:gd name="connsiteY17" fmla="*/ 0 h 6857999"/>
              <a:gd name="connsiteX18" fmla="*/ 9144000 w 9147175"/>
              <a:gd name="connsiteY18" fmla="*/ 5746764 h 6857999"/>
              <a:gd name="connsiteX19" fmla="*/ 6727881 w 9147175"/>
              <a:gd name="connsiteY19" fmla="*/ 5746764 h 6857999"/>
              <a:gd name="connsiteX20" fmla="*/ 6623019 w 9147175"/>
              <a:gd name="connsiteY20" fmla="*/ 5851626 h 6857999"/>
              <a:gd name="connsiteX21" fmla="*/ 6623019 w 9147175"/>
              <a:gd name="connsiteY21" fmla="*/ 6467718 h 6857999"/>
              <a:gd name="connsiteX22" fmla="*/ 6727881 w 9147175"/>
              <a:gd name="connsiteY22" fmla="*/ 6572580 h 6857999"/>
              <a:gd name="connsiteX23" fmla="*/ 9144000 w 9147175"/>
              <a:gd name="connsiteY23" fmla="*/ 6572580 h 6857999"/>
              <a:gd name="connsiteX24" fmla="*/ 9144000 w 9147175"/>
              <a:gd name="connsiteY24" fmla="*/ 6857999 h 6857999"/>
              <a:gd name="connsiteX25" fmla="*/ 0 w 9147175"/>
              <a:gd name="connsiteY25" fmla="*/ 6857999 h 6857999"/>
              <a:gd name="connsiteX26" fmla="*/ 0 w 9147175"/>
              <a:gd name="connsiteY26" fmla="*/ 2680018 h 6857999"/>
              <a:gd name="connsiteX27" fmla="*/ 2947892 w 9147175"/>
              <a:gd name="connsiteY27" fmla="*/ 2680018 h 6857999"/>
              <a:gd name="connsiteX28" fmla="*/ 3115662 w 9147175"/>
              <a:gd name="connsiteY28" fmla="*/ 2680018 h 6857999"/>
              <a:gd name="connsiteX29" fmla="*/ 3207536 w 9147175"/>
              <a:gd name="connsiteY29" fmla="*/ 2632056 h 6857999"/>
              <a:gd name="connsiteX30" fmla="*/ 3806714 w 9147175"/>
              <a:gd name="connsiteY30" fmla="*/ 1820702 h 6857999"/>
              <a:gd name="connsiteX31" fmla="*/ 3207536 w 9147175"/>
              <a:gd name="connsiteY31" fmla="*/ 1007349 h 6857999"/>
              <a:gd name="connsiteX32" fmla="*/ 3101681 w 9147175"/>
              <a:gd name="connsiteY32" fmla="*/ 959387 h 6857999"/>
              <a:gd name="connsiteX33" fmla="*/ 2947892 w 9147175"/>
              <a:gd name="connsiteY33" fmla="*/ 959387 h 6857999"/>
              <a:gd name="connsiteX34" fmla="*/ 0 w 9147175"/>
              <a:gd name="connsiteY34" fmla="*/ 959387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7175 w 9167297"/>
              <a:gd name="connsiteY2" fmla="*/ 6572580 h 6857999"/>
              <a:gd name="connsiteX3" fmla="*/ 9144000 w 9167297"/>
              <a:gd name="connsiteY3" fmla="*/ 6572580 h 6857999"/>
              <a:gd name="connsiteX4" fmla="*/ 9144000 w 9167297"/>
              <a:gd name="connsiteY4" fmla="*/ 5746764 h 6857999"/>
              <a:gd name="connsiteX5" fmla="*/ 3492336 w 9167297"/>
              <a:gd name="connsiteY5" fmla="*/ 960445 h 6857999"/>
              <a:gd name="connsiteX6" fmla="*/ 3403162 w 9167297"/>
              <a:gd name="connsiteY6" fmla="*/ 982928 h 6857999"/>
              <a:gd name="connsiteX7" fmla="*/ 3379182 w 9167297"/>
              <a:gd name="connsiteY7" fmla="*/ 1148810 h 6857999"/>
              <a:gd name="connsiteX8" fmla="*/ 3874760 w 9167297"/>
              <a:gd name="connsiteY8" fmla="*/ 1820328 h 6857999"/>
              <a:gd name="connsiteX9" fmla="*/ 3379182 w 9167297"/>
              <a:gd name="connsiteY9" fmla="*/ 2489848 h 6857999"/>
              <a:gd name="connsiteX10" fmla="*/ 3403162 w 9167297"/>
              <a:gd name="connsiteY10" fmla="*/ 2655729 h 6857999"/>
              <a:gd name="connsiteX11" fmla="*/ 3571019 w 9167297"/>
              <a:gd name="connsiteY11" fmla="*/ 2631746 h 6857999"/>
              <a:gd name="connsiteX12" fmla="*/ 4118553 w 9167297"/>
              <a:gd name="connsiteY12" fmla="*/ 1890278 h 6857999"/>
              <a:gd name="connsiteX13" fmla="*/ 4140534 w 9167297"/>
              <a:gd name="connsiteY13" fmla="*/ 1820328 h 6857999"/>
              <a:gd name="connsiteX14" fmla="*/ 4118553 w 9167297"/>
              <a:gd name="connsiteY14" fmla="*/ 1748379 h 6857999"/>
              <a:gd name="connsiteX15" fmla="*/ 3571019 w 9167297"/>
              <a:gd name="connsiteY15" fmla="*/ 1006911 h 6857999"/>
              <a:gd name="connsiteX16" fmla="*/ 3492336 w 9167297"/>
              <a:gd name="connsiteY16" fmla="*/ 960445 h 6857999"/>
              <a:gd name="connsiteX17" fmla="*/ 0 w 9167297"/>
              <a:gd name="connsiteY17" fmla="*/ 0 h 6857999"/>
              <a:gd name="connsiteX18" fmla="*/ 9144000 w 9167297"/>
              <a:gd name="connsiteY18" fmla="*/ 0 h 6857999"/>
              <a:gd name="connsiteX19" fmla="*/ 9144000 w 9167297"/>
              <a:gd name="connsiteY19" fmla="*/ 5746764 h 6857999"/>
              <a:gd name="connsiteX20" fmla="*/ 6727881 w 9167297"/>
              <a:gd name="connsiteY20" fmla="*/ 5746764 h 6857999"/>
              <a:gd name="connsiteX21" fmla="*/ 6623019 w 9167297"/>
              <a:gd name="connsiteY21" fmla="*/ 5851626 h 6857999"/>
              <a:gd name="connsiteX22" fmla="*/ 6623019 w 9167297"/>
              <a:gd name="connsiteY22" fmla="*/ 6467718 h 6857999"/>
              <a:gd name="connsiteX23" fmla="*/ 6727881 w 9167297"/>
              <a:gd name="connsiteY23" fmla="*/ 6572580 h 6857999"/>
              <a:gd name="connsiteX24" fmla="*/ 9167297 w 9167297"/>
              <a:gd name="connsiteY24" fmla="*/ 6572580 h 6857999"/>
              <a:gd name="connsiteX25" fmla="*/ 9144000 w 9167297"/>
              <a:gd name="connsiteY25" fmla="*/ 6857999 h 6857999"/>
              <a:gd name="connsiteX26" fmla="*/ 0 w 9167297"/>
              <a:gd name="connsiteY26" fmla="*/ 6857999 h 6857999"/>
              <a:gd name="connsiteX27" fmla="*/ 0 w 9167297"/>
              <a:gd name="connsiteY27" fmla="*/ 2680018 h 6857999"/>
              <a:gd name="connsiteX28" fmla="*/ 2947892 w 9167297"/>
              <a:gd name="connsiteY28" fmla="*/ 2680018 h 6857999"/>
              <a:gd name="connsiteX29" fmla="*/ 3115662 w 9167297"/>
              <a:gd name="connsiteY29" fmla="*/ 2680018 h 6857999"/>
              <a:gd name="connsiteX30" fmla="*/ 3207536 w 9167297"/>
              <a:gd name="connsiteY30" fmla="*/ 2632056 h 6857999"/>
              <a:gd name="connsiteX31" fmla="*/ 3806714 w 9167297"/>
              <a:gd name="connsiteY31" fmla="*/ 1820702 h 6857999"/>
              <a:gd name="connsiteX32" fmla="*/ 3207536 w 9167297"/>
              <a:gd name="connsiteY32" fmla="*/ 1007349 h 6857999"/>
              <a:gd name="connsiteX33" fmla="*/ 3101681 w 9167297"/>
              <a:gd name="connsiteY33" fmla="*/ 959387 h 6857999"/>
              <a:gd name="connsiteX34" fmla="*/ 2947892 w 9167297"/>
              <a:gd name="connsiteY34" fmla="*/ 959387 h 6857999"/>
              <a:gd name="connsiteX35" fmla="*/ 0 w 9167297"/>
              <a:gd name="connsiteY35" fmla="*/ 959387 h 6857999"/>
              <a:gd name="connsiteX36" fmla="*/ 0 w 9167297"/>
              <a:gd name="connsiteY36" fmla="*/ 0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7175 w 9167297"/>
              <a:gd name="connsiteY2" fmla="*/ 6572580 h 6857999"/>
              <a:gd name="connsiteX3" fmla="*/ 9144000 w 9167297"/>
              <a:gd name="connsiteY3" fmla="*/ 6572580 h 6857999"/>
              <a:gd name="connsiteX4" fmla="*/ 9144000 w 9167297"/>
              <a:gd name="connsiteY4" fmla="*/ 5746764 h 6857999"/>
              <a:gd name="connsiteX5" fmla="*/ 3492336 w 9167297"/>
              <a:gd name="connsiteY5" fmla="*/ 960445 h 6857999"/>
              <a:gd name="connsiteX6" fmla="*/ 3403162 w 9167297"/>
              <a:gd name="connsiteY6" fmla="*/ 982928 h 6857999"/>
              <a:gd name="connsiteX7" fmla="*/ 3379182 w 9167297"/>
              <a:gd name="connsiteY7" fmla="*/ 1148810 h 6857999"/>
              <a:gd name="connsiteX8" fmla="*/ 3874760 w 9167297"/>
              <a:gd name="connsiteY8" fmla="*/ 1820328 h 6857999"/>
              <a:gd name="connsiteX9" fmla="*/ 3379182 w 9167297"/>
              <a:gd name="connsiteY9" fmla="*/ 2489848 h 6857999"/>
              <a:gd name="connsiteX10" fmla="*/ 3403162 w 9167297"/>
              <a:gd name="connsiteY10" fmla="*/ 2655729 h 6857999"/>
              <a:gd name="connsiteX11" fmla="*/ 3571019 w 9167297"/>
              <a:gd name="connsiteY11" fmla="*/ 2631746 h 6857999"/>
              <a:gd name="connsiteX12" fmla="*/ 4118553 w 9167297"/>
              <a:gd name="connsiteY12" fmla="*/ 1890278 h 6857999"/>
              <a:gd name="connsiteX13" fmla="*/ 4140534 w 9167297"/>
              <a:gd name="connsiteY13" fmla="*/ 1820328 h 6857999"/>
              <a:gd name="connsiteX14" fmla="*/ 4118553 w 9167297"/>
              <a:gd name="connsiteY14" fmla="*/ 1748379 h 6857999"/>
              <a:gd name="connsiteX15" fmla="*/ 3571019 w 9167297"/>
              <a:gd name="connsiteY15" fmla="*/ 1006911 h 6857999"/>
              <a:gd name="connsiteX16" fmla="*/ 3492336 w 9167297"/>
              <a:gd name="connsiteY16" fmla="*/ 960445 h 6857999"/>
              <a:gd name="connsiteX17" fmla="*/ 0 w 9167297"/>
              <a:gd name="connsiteY17" fmla="*/ 0 h 6857999"/>
              <a:gd name="connsiteX18" fmla="*/ 9144000 w 9167297"/>
              <a:gd name="connsiteY18" fmla="*/ 0 h 6857999"/>
              <a:gd name="connsiteX19" fmla="*/ 9144000 w 9167297"/>
              <a:gd name="connsiteY19" fmla="*/ 5746764 h 6857999"/>
              <a:gd name="connsiteX20" fmla="*/ 6727881 w 9167297"/>
              <a:gd name="connsiteY20" fmla="*/ 5746764 h 6857999"/>
              <a:gd name="connsiteX21" fmla="*/ 6623019 w 9167297"/>
              <a:gd name="connsiteY21" fmla="*/ 5851626 h 6857999"/>
              <a:gd name="connsiteX22" fmla="*/ 6623019 w 9167297"/>
              <a:gd name="connsiteY22" fmla="*/ 6467718 h 6857999"/>
              <a:gd name="connsiteX23" fmla="*/ 6727881 w 9167297"/>
              <a:gd name="connsiteY23" fmla="*/ 6572580 h 6857999"/>
              <a:gd name="connsiteX24" fmla="*/ 9167297 w 9167297"/>
              <a:gd name="connsiteY24" fmla="*/ 6572580 h 6857999"/>
              <a:gd name="connsiteX25" fmla="*/ 9144000 w 9167297"/>
              <a:gd name="connsiteY25" fmla="*/ 6857999 h 6857999"/>
              <a:gd name="connsiteX26" fmla="*/ 0 w 9167297"/>
              <a:gd name="connsiteY26" fmla="*/ 6857999 h 6857999"/>
              <a:gd name="connsiteX27" fmla="*/ 0 w 9167297"/>
              <a:gd name="connsiteY27" fmla="*/ 2680018 h 6857999"/>
              <a:gd name="connsiteX28" fmla="*/ 2947892 w 9167297"/>
              <a:gd name="connsiteY28" fmla="*/ 2680018 h 6857999"/>
              <a:gd name="connsiteX29" fmla="*/ 3115662 w 9167297"/>
              <a:gd name="connsiteY29" fmla="*/ 2680018 h 6857999"/>
              <a:gd name="connsiteX30" fmla="*/ 3207536 w 9167297"/>
              <a:gd name="connsiteY30" fmla="*/ 2632056 h 6857999"/>
              <a:gd name="connsiteX31" fmla="*/ 3806714 w 9167297"/>
              <a:gd name="connsiteY31" fmla="*/ 1820702 h 6857999"/>
              <a:gd name="connsiteX32" fmla="*/ 3207536 w 9167297"/>
              <a:gd name="connsiteY32" fmla="*/ 1007349 h 6857999"/>
              <a:gd name="connsiteX33" fmla="*/ 3101681 w 9167297"/>
              <a:gd name="connsiteY33" fmla="*/ 959387 h 6857999"/>
              <a:gd name="connsiteX34" fmla="*/ 2947892 w 9167297"/>
              <a:gd name="connsiteY34" fmla="*/ 959387 h 6857999"/>
              <a:gd name="connsiteX35" fmla="*/ 0 w 9167297"/>
              <a:gd name="connsiteY35" fmla="*/ 959387 h 6857999"/>
              <a:gd name="connsiteX36" fmla="*/ 0 w 9167297"/>
              <a:gd name="connsiteY36" fmla="*/ 0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7175 w 9167297"/>
              <a:gd name="connsiteY2" fmla="*/ 6572580 h 6857999"/>
              <a:gd name="connsiteX3" fmla="*/ 9144000 w 9167297"/>
              <a:gd name="connsiteY3" fmla="*/ 5746764 h 6857999"/>
              <a:gd name="connsiteX4" fmla="*/ 3492336 w 9167297"/>
              <a:gd name="connsiteY4" fmla="*/ 960445 h 6857999"/>
              <a:gd name="connsiteX5" fmla="*/ 3403162 w 9167297"/>
              <a:gd name="connsiteY5" fmla="*/ 982928 h 6857999"/>
              <a:gd name="connsiteX6" fmla="*/ 3379182 w 9167297"/>
              <a:gd name="connsiteY6" fmla="*/ 1148810 h 6857999"/>
              <a:gd name="connsiteX7" fmla="*/ 3874760 w 9167297"/>
              <a:gd name="connsiteY7" fmla="*/ 1820328 h 6857999"/>
              <a:gd name="connsiteX8" fmla="*/ 3379182 w 9167297"/>
              <a:gd name="connsiteY8" fmla="*/ 2489848 h 6857999"/>
              <a:gd name="connsiteX9" fmla="*/ 3403162 w 9167297"/>
              <a:gd name="connsiteY9" fmla="*/ 2655729 h 6857999"/>
              <a:gd name="connsiteX10" fmla="*/ 3571019 w 9167297"/>
              <a:gd name="connsiteY10" fmla="*/ 2631746 h 6857999"/>
              <a:gd name="connsiteX11" fmla="*/ 4118553 w 9167297"/>
              <a:gd name="connsiteY11" fmla="*/ 1890278 h 6857999"/>
              <a:gd name="connsiteX12" fmla="*/ 4140534 w 9167297"/>
              <a:gd name="connsiteY12" fmla="*/ 1820328 h 6857999"/>
              <a:gd name="connsiteX13" fmla="*/ 4118553 w 9167297"/>
              <a:gd name="connsiteY13" fmla="*/ 1748379 h 6857999"/>
              <a:gd name="connsiteX14" fmla="*/ 3571019 w 9167297"/>
              <a:gd name="connsiteY14" fmla="*/ 1006911 h 6857999"/>
              <a:gd name="connsiteX15" fmla="*/ 3492336 w 9167297"/>
              <a:gd name="connsiteY15" fmla="*/ 960445 h 6857999"/>
              <a:gd name="connsiteX16" fmla="*/ 0 w 9167297"/>
              <a:gd name="connsiteY16" fmla="*/ 0 h 6857999"/>
              <a:gd name="connsiteX17" fmla="*/ 9144000 w 9167297"/>
              <a:gd name="connsiteY17" fmla="*/ 0 h 6857999"/>
              <a:gd name="connsiteX18" fmla="*/ 9144000 w 9167297"/>
              <a:gd name="connsiteY18" fmla="*/ 5746764 h 6857999"/>
              <a:gd name="connsiteX19" fmla="*/ 6727881 w 9167297"/>
              <a:gd name="connsiteY19" fmla="*/ 5746764 h 6857999"/>
              <a:gd name="connsiteX20" fmla="*/ 6623019 w 9167297"/>
              <a:gd name="connsiteY20" fmla="*/ 5851626 h 6857999"/>
              <a:gd name="connsiteX21" fmla="*/ 6623019 w 9167297"/>
              <a:gd name="connsiteY21" fmla="*/ 6467718 h 6857999"/>
              <a:gd name="connsiteX22" fmla="*/ 6727881 w 9167297"/>
              <a:gd name="connsiteY22" fmla="*/ 6572580 h 6857999"/>
              <a:gd name="connsiteX23" fmla="*/ 9167297 w 9167297"/>
              <a:gd name="connsiteY23" fmla="*/ 6572580 h 6857999"/>
              <a:gd name="connsiteX24" fmla="*/ 9144000 w 9167297"/>
              <a:gd name="connsiteY24" fmla="*/ 6857999 h 6857999"/>
              <a:gd name="connsiteX25" fmla="*/ 0 w 9167297"/>
              <a:gd name="connsiteY25" fmla="*/ 6857999 h 6857999"/>
              <a:gd name="connsiteX26" fmla="*/ 0 w 9167297"/>
              <a:gd name="connsiteY26" fmla="*/ 2680018 h 6857999"/>
              <a:gd name="connsiteX27" fmla="*/ 2947892 w 9167297"/>
              <a:gd name="connsiteY27" fmla="*/ 2680018 h 6857999"/>
              <a:gd name="connsiteX28" fmla="*/ 3115662 w 9167297"/>
              <a:gd name="connsiteY28" fmla="*/ 2680018 h 6857999"/>
              <a:gd name="connsiteX29" fmla="*/ 3207536 w 9167297"/>
              <a:gd name="connsiteY29" fmla="*/ 2632056 h 6857999"/>
              <a:gd name="connsiteX30" fmla="*/ 3806714 w 9167297"/>
              <a:gd name="connsiteY30" fmla="*/ 1820702 h 6857999"/>
              <a:gd name="connsiteX31" fmla="*/ 3207536 w 9167297"/>
              <a:gd name="connsiteY31" fmla="*/ 1007349 h 6857999"/>
              <a:gd name="connsiteX32" fmla="*/ 3101681 w 9167297"/>
              <a:gd name="connsiteY32" fmla="*/ 959387 h 6857999"/>
              <a:gd name="connsiteX33" fmla="*/ 2947892 w 9167297"/>
              <a:gd name="connsiteY33" fmla="*/ 959387 h 6857999"/>
              <a:gd name="connsiteX34" fmla="*/ 0 w 9167297"/>
              <a:gd name="connsiteY34" fmla="*/ 959387 h 6857999"/>
              <a:gd name="connsiteX35" fmla="*/ 0 w 9167297"/>
              <a:gd name="connsiteY35" fmla="*/ 0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4000 w 9167297"/>
              <a:gd name="connsiteY2" fmla="*/ 5746764 h 6857999"/>
              <a:gd name="connsiteX3" fmla="*/ 3492336 w 9167297"/>
              <a:gd name="connsiteY3" fmla="*/ 960445 h 6857999"/>
              <a:gd name="connsiteX4" fmla="*/ 3403162 w 9167297"/>
              <a:gd name="connsiteY4" fmla="*/ 982928 h 6857999"/>
              <a:gd name="connsiteX5" fmla="*/ 3379182 w 9167297"/>
              <a:gd name="connsiteY5" fmla="*/ 1148810 h 6857999"/>
              <a:gd name="connsiteX6" fmla="*/ 3874760 w 9167297"/>
              <a:gd name="connsiteY6" fmla="*/ 1820328 h 6857999"/>
              <a:gd name="connsiteX7" fmla="*/ 3379182 w 9167297"/>
              <a:gd name="connsiteY7" fmla="*/ 2489848 h 6857999"/>
              <a:gd name="connsiteX8" fmla="*/ 3403162 w 9167297"/>
              <a:gd name="connsiteY8" fmla="*/ 2655729 h 6857999"/>
              <a:gd name="connsiteX9" fmla="*/ 3571019 w 9167297"/>
              <a:gd name="connsiteY9" fmla="*/ 2631746 h 6857999"/>
              <a:gd name="connsiteX10" fmla="*/ 4118553 w 9167297"/>
              <a:gd name="connsiteY10" fmla="*/ 1890278 h 6857999"/>
              <a:gd name="connsiteX11" fmla="*/ 4140534 w 9167297"/>
              <a:gd name="connsiteY11" fmla="*/ 1820328 h 6857999"/>
              <a:gd name="connsiteX12" fmla="*/ 4118553 w 9167297"/>
              <a:gd name="connsiteY12" fmla="*/ 1748379 h 6857999"/>
              <a:gd name="connsiteX13" fmla="*/ 3571019 w 9167297"/>
              <a:gd name="connsiteY13" fmla="*/ 1006911 h 6857999"/>
              <a:gd name="connsiteX14" fmla="*/ 3492336 w 9167297"/>
              <a:gd name="connsiteY14" fmla="*/ 960445 h 6857999"/>
              <a:gd name="connsiteX15" fmla="*/ 0 w 9167297"/>
              <a:gd name="connsiteY15" fmla="*/ 0 h 6857999"/>
              <a:gd name="connsiteX16" fmla="*/ 9144000 w 9167297"/>
              <a:gd name="connsiteY16" fmla="*/ 0 h 6857999"/>
              <a:gd name="connsiteX17" fmla="*/ 9144000 w 9167297"/>
              <a:gd name="connsiteY17" fmla="*/ 5746764 h 6857999"/>
              <a:gd name="connsiteX18" fmla="*/ 6727881 w 9167297"/>
              <a:gd name="connsiteY18" fmla="*/ 5746764 h 6857999"/>
              <a:gd name="connsiteX19" fmla="*/ 6623019 w 9167297"/>
              <a:gd name="connsiteY19" fmla="*/ 5851626 h 6857999"/>
              <a:gd name="connsiteX20" fmla="*/ 6623019 w 9167297"/>
              <a:gd name="connsiteY20" fmla="*/ 6467718 h 6857999"/>
              <a:gd name="connsiteX21" fmla="*/ 6727881 w 9167297"/>
              <a:gd name="connsiteY21" fmla="*/ 6572580 h 6857999"/>
              <a:gd name="connsiteX22" fmla="*/ 9167297 w 9167297"/>
              <a:gd name="connsiteY22" fmla="*/ 6572580 h 6857999"/>
              <a:gd name="connsiteX23" fmla="*/ 9144000 w 9167297"/>
              <a:gd name="connsiteY23" fmla="*/ 6857999 h 6857999"/>
              <a:gd name="connsiteX24" fmla="*/ 0 w 9167297"/>
              <a:gd name="connsiteY24" fmla="*/ 6857999 h 6857999"/>
              <a:gd name="connsiteX25" fmla="*/ 0 w 9167297"/>
              <a:gd name="connsiteY25" fmla="*/ 2680018 h 6857999"/>
              <a:gd name="connsiteX26" fmla="*/ 2947892 w 9167297"/>
              <a:gd name="connsiteY26" fmla="*/ 2680018 h 6857999"/>
              <a:gd name="connsiteX27" fmla="*/ 3115662 w 9167297"/>
              <a:gd name="connsiteY27" fmla="*/ 2680018 h 6857999"/>
              <a:gd name="connsiteX28" fmla="*/ 3207536 w 9167297"/>
              <a:gd name="connsiteY28" fmla="*/ 2632056 h 6857999"/>
              <a:gd name="connsiteX29" fmla="*/ 3806714 w 9167297"/>
              <a:gd name="connsiteY29" fmla="*/ 1820702 h 6857999"/>
              <a:gd name="connsiteX30" fmla="*/ 3207536 w 9167297"/>
              <a:gd name="connsiteY30" fmla="*/ 1007349 h 6857999"/>
              <a:gd name="connsiteX31" fmla="*/ 3101681 w 9167297"/>
              <a:gd name="connsiteY31" fmla="*/ 959387 h 6857999"/>
              <a:gd name="connsiteX32" fmla="*/ 2947892 w 9167297"/>
              <a:gd name="connsiteY32" fmla="*/ 959387 h 6857999"/>
              <a:gd name="connsiteX33" fmla="*/ 0 w 9167297"/>
              <a:gd name="connsiteY33" fmla="*/ 959387 h 6857999"/>
              <a:gd name="connsiteX34" fmla="*/ 0 w 9167297"/>
              <a:gd name="connsiteY34" fmla="*/ 0 h 6857999"/>
              <a:gd name="connsiteX0" fmla="*/ 9144000 w 9167297"/>
              <a:gd name="connsiteY0" fmla="*/ 5746764 h 6857999"/>
              <a:gd name="connsiteX1" fmla="*/ 9147175 w 9167297"/>
              <a:gd name="connsiteY1" fmla="*/ 5746764 h 6857999"/>
              <a:gd name="connsiteX2" fmla="*/ 9144000 w 9167297"/>
              <a:gd name="connsiteY2" fmla="*/ 5746764 h 6857999"/>
              <a:gd name="connsiteX3" fmla="*/ 3492336 w 9167297"/>
              <a:gd name="connsiteY3" fmla="*/ 960445 h 6857999"/>
              <a:gd name="connsiteX4" fmla="*/ 3403162 w 9167297"/>
              <a:gd name="connsiteY4" fmla="*/ 982928 h 6857999"/>
              <a:gd name="connsiteX5" fmla="*/ 3379182 w 9167297"/>
              <a:gd name="connsiteY5" fmla="*/ 1148810 h 6857999"/>
              <a:gd name="connsiteX6" fmla="*/ 3874760 w 9167297"/>
              <a:gd name="connsiteY6" fmla="*/ 1820328 h 6857999"/>
              <a:gd name="connsiteX7" fmla="*/ 3379182 w 9167297"/>
              <a:gd name="connsiteY7" fmla="*/ 2489848 h 6857999"/>
              <a:gd name="connsiteX8" fmla="*/ 3403162 w 9167297"/>
              <a:gd name="connsiteY8" fmla="*/ 2655729 h 6857999"/>
              <a:gd name="connsiteX9" fmla="*/ 3571019 w 9167297"/>
              <a:gd name="connsiteY9" fmla="*/ 2631746 h 6857999"/>
              <a:gd name="connsiteX10" fmla="*/ 4118553 w 9167297"/>
              <a:gd name="connsiteY10" fmla="*/ 1890278 h 6857999"/>
              <a:gd name="connsiteX11" fmla="*/ 4140534 w 9167297"/>
              <a:gd name="connsiteY11" fmla="*/ 1820328 h 6857999"/>
              <a:gd name="connsiteX12" fmla="*/ 4118553 w 9167297"/>
              <a:gd name="connsiteY12" fmla="*/ 1748379 h 6857999"/>
              <a:gd name="connsiteX13" fmla="*/ 3571019 w 9167297"/>
              <a:gd name="connsiteY13" fmla="*/ 1006911 h 6857999"/>
              <a:gd name="connsiteX14" fmla="*/ 3492336 w 9167297"/>
              <a:gd name="connsiteY14" fmla="*/ 960445 h 6857999"/>
              <a:gd name="connsiteX15" fmla="*/ 0 w 9167297"/>
              <a:gd name="connsiteY15" fmla="*/ 0 h 6857999"/>
              <a:gd name="connsiteX16" fmla="*/ 9144000 w 9167297"/>
              <a:gd name="connsiteY16" fmla="*/ 0 h 6857999"/>
              <a:gd name="connsiteX17" fmla="*/ 9161473 w 9167297"/>
              <a:gd name="connsiteY17" fmla="*/ 5746764 h 6857999"/>
              <a:gd name="connsiteX18" fmla="*/ 6727881 w 9167297"/>
              <a:gd name="connsiteY18" fmla="*/ 5746764 h 6857999"/>
              <a:gd name="connsiteX19" fmla="*/ 6623019 w 9167297"/>
              <a:gd name="connsiteY19" fmla="*/ 5851626 h 6857999"/>
              <a:gd name="connsiteX20" fmla="*/ 6623019 w 9167297"/>
              <a:gd name="connsiteY20" fmla="*/ 6467718 h 6857999"/>
              <a:gd name="connsiteX21" fmla="*/ 6727881 w 9167297"/>
              <a:gd name="connsiteY21" fmla="*/ 6572580 h 6857999"/>
              <a:gd name="connsiteX22" fmla="*/ 9167297 w 9167297"/>
              <a:gd name="connsiteY22" fmla="*/ 6572580 h 6857999"/>
              <a:gd name="connsiteX23" fmla="*/ 9144000 w 9167297"/>
              <a:gd name="connsiteY23" fmla="*/ 6857999 h 6857999"/>
              <a:gd name="connsiteX24" fmla="*/ 0 w 9167297"/>
              <a:gd name="connsiteY24" fmla="*/ 6857999 h 6857999"/>
              <a:gd name="connsiteX25" fmla="*/ 0 w 9167297"/>
              <a:gd name="connsiteY25" fmla="*/ 2680018 h 6857999"/>
              <a:gd name="connsiteX26" fmla="*/ 2947892 w 9167297"/>
              <a:gd name="connsiteY26" fmla="*/ 2680018 h 6857999"/>
              <a:gd name="connsiteX27" fmla="*/ 3115662 w 9167297"/>
              <a:gd name="connsiteY27" fmla="*/ 2680018 h 6857999"/>
              <a:gd name="connsiteX28" fmla="*/ 3207536 w 9167297"/>
              <a:gd name="connsiteY28" fmla="*/ 2632056 h 6857999"/>
              <a:gd name="connsiteX29" fmla="*/ 3806714 w 9167297"/>
              <a:gd name="connsiteY29" fmla="*/ 1820702 h 6857999"/>
              <a:gd name="connsiteX30" fmla="*/ 3207536 w 9167297"/>
              <a:gd name="connsiteY30" fmla="*/ 1007349 h 6857999"/>
              <a:gd name="connsiteX31" fmla="*/ 3101681 w 9167297"/>
              <a:gd name="connsiteY31" fmla="*/ 959387 h 6857999"/>
              <a:gd name="connsiteX32" fmla="*/ 2947892 w 9167297"/>
              <a:gd name="connsiteY32" fmla="*/ 959387 h 6857999"/>
              <a:gd name="connsiteX33" fmla="*/ 0 w 9167297"/>
              <a:gd name="connsiteY33" fmla="*/ 959387 h 6857999"/>
              <a:gd name="connsiteX34" fmla="*/ 0 w 9167297"/>
              <a:gd name="connsiteY34" fmla="*/ 0 h 6857999"/>
              <a:gd name="connsiteX0" fmla="*/ 3492336 w 9167297"/>
              <a:gd name="connsiteY0" fmla="*/ 960445 h 6857999"/>
              <a:gd name="connsiteX1" fmla="*/ 3403162 w 9167297"/>
              <a:gd name="connsiteY1" fmla="*/ 982928 h 6857999"/>
              <a:gd name="connsiteX2" fmla="*/ 3379182 w 9167297"/>
              <a:gd name="connsiteY2" fmla="*/ 1148810 h 6857999"/>
              <a:gd name="connsiteX3" fmla="*/ 3874760 w 9167297"/>
              <a:gd name="connsiteY3" fmla="*/ 1820328 h 6857999"/>
              <a:gd name="connsiteX4" fmla="*/ 3379182 w 9167297"/>
              <a:gd name="connsiteY4" fmla="*/ 2489848 h 6857999"/>
              <a:gd name="connsiteX5" fmla="*/ 3403162 w 9167297"/>
              <a:gd name="connsiteY5" fmla="*/ 2655729 h 6857999"/>
              <a:gd name="connsiteX6" fmla="*/ 3571019 w 9167297"/>
              <a:gd name="connsiteY6" fmla="*/ 2631746 h 6857999"/>
              <a:gd name="connsiteX7" fmla="*/ 4118553 w 9167297"/>
              <a:gd name="connsiteY7" fmla="*/ 1890278 h 6857999"/>
              <a:gd name="connsiteX8" fmla="*/ 4140534 w 9167297"/>
              <a:gd name="connsiteY8" fmla="*/ 1820328 h 6857999"/>
              <a:gd name="connsiteX9" fmla="*/ 4118553 w 9167297"/>
              <a:gd name="connsiteY9" fmla="*/ 1748379 h 6857999"/>
              <a:gd name="connsiteX10" fmla="*/ 3571019 w 9167297"/>
              <a:gd name="connsiteY10" fmla="*/ 1006911 h 6857999"/>
              <a:gd name="connsiteX11" fmla="*/ 3492336 w 9167297"/>
              <a:gd name="connsiteY11" fmla="*/ 960445 h 6857999"/>
              <a:gd name="connsiteX12" fmla="*/ 0 w 9167297"/>
              <a:gd name="connsiteY12" fmla="*/ 0 h 6857999"/>
              <a:gd name="connsiteX13" fmla="*/ 9144000 w 9167297"/>
              <a:gd name="connsiteY13" fmla="*/ 0 h 6857999"/>
              <a:gd name="connsiteX14" fmla="*/ 9161473 w 9167297"/>
              <a:gd name="connsiteY14" fmla="*/ 5746764 h 6857999"/>
              <a:gd name="connsiteX15" fmla="*/ 6727881 w 9167297"/>
              <a:gd name="connsiteY15" fmla="*/ 5746764 h 6857999"/>
              <a:gd name="connsiteX16" fmla="*/ 6623019 w 9167297"/>
              <a:gd name="connsiteY16" fmla="*/ 5851626 h 6857999"/>
              <a:gd name="connsiteX17" fmla="*/ 6623019 w 9167297"/>
              <a:gd name="connsiteY17" fmla="*/ 6467718 h 6857999"/>
              <a:gd name="connsiteX18" fmla="*/ 6727881 w 9167297"/>
              <a:gd name="connsiteY18" fmla="*/ 6572580 h 6857999"/>
              <a:gd name="connsiteX19" fmla="*/ 9167297 w 9167297"/>
              <a:gd name="connsiteY19" fmla="*/ 6572580 h 6857999"/>
              <a:gd name="connsiteX20" fmla="*/ 9144000 w 9167297"/>
              <a:gd name="connsiteY20" fmla="*/ 6857999 h 6857999"/>
              <a:gd name="connsiteX21" fmla="*/ 0 w 9167297"/>
              <a:gd name="connsiteY21" fmla="*/ 6857999 h 6857999"/>
              <a:gd name="connsiteX22" fmla="*/ 0 w 9167297"/>
              <a:gd name="connsiteY22" fmla="*/ 2680018 h 6857999"/>
              <a:gd name="connsiteX23" fmla="*/ 2947892 w 9167297"/>
              <a:gd name="connsiteY23" fmla="*/ 2680018 h 6857999"/>
              <a:gd name="connsiteX24" fmla="*/ 3115662 w 9167297"/>
              <a:gd name="connsiteY24" fmla="*/ 2680018 h 6857999"/>
              <a:gd name="connsiteX25" fmla="*/ 3207536 w 9167297"/>
              <a:gd name="connsiteY25" fmla="*/ 2632056 h 6857999"/>
              <a:gd name="connsiteX26" fmla="*/ 3806714 w 9167297"/>
              <a:gd name="connsiteY26" fmla="*/ 1820702 h 6857999"/>
              <a:gd name="connsiteX27" fmla="*/ 3207536 w 9167297"/>
              <a:gd name="connsiteY27" fmla="*/ 1007349 h 6857999"/>
              <a:gd name="connsiteX28" fmla="*/ 3101681 w 9167297"/>
              <a:gd name="connsiteY28" fmla="*/ 959387 h 6857999"/>
              <a:gd name="connsiteX29" fmla="*/ 2947892 w 9167297"/>
              <a:gd name="connsiteY29" fmla="*/ 959387 h 6857999"/>
              <a:gd name="connsiteX30" fmla="*/ 0 w 9167297"/>
              <a:gd name="connsiteY30" fmla="*/ 959387 h 6857999"/>
              <a:gd name="connsiteX31" fmla="*/ 0 w 9167297"/>
              <a:gd name="connsiteY31" fmla="*/ 0 h 6857999"/>
              <a:gd name="connsiteX0" fmla="*/ 3492336 w 9167297"/>
              <a:gd name="connsiteY0" fmla="*/ 960445 h 6857999"/>
              <a:gd name="connsiteX1" fmla="*/ 3403162 w 9167297"/>
              <a:gd name="connsiteY1" fmla="*/ 982928 h 6857999"/>
              <a:gd name="connsiteX2" fmla="*/ 3379182 w 9167297"/>
              <a:gd name="connsiteY2" fmla="*/ 1148810 h 6857999"/>
              <a:gd name="connsiteX3" fmla="*/ 3874760 w 9167297"/>
              <a:gd name="connsiteY3" fmla="*/ 1820328 h 6857999"/>
              <a:gd name="connsiteX4" fmla="*/ 3379182 w 9167297"/>
              <a:gd name="connsiteY4" fmla="*/ 2489848 h 6857999"/>
              <a:gd name="connsiteX5" fmla="*/ 3403162 w 9167297"/>
              <a:gd name="connsiteY5" fmla="*/ 2655729 h 6857999"/>
              <a:gd name="connsiteX6" fmla="*/ 3571019 w 9167297"/>
              <a:gd name="connsiteY6" fmla="*/ 2631746 h 6857999"/>
              <a:gd name="connsiteX7" fmla="*/ 4118553 w 9167297"/>
              <a:gd name="connsiteY7" fmla="*/ 1890278 h 6857999"/>
              <a:gd name="connsiteX8" fmla="*/ 4140534 w 9167297"/>
              <a:gd name="connsiteY8" fmla="*/ 1820328 h 6857999"/>
              <a:gd name="connsiteX9" fmla="*/ 4118553 w 9167297"/>
              <a:gd name="connsiteY9" fmla="*/ 1748379 h 6857999"/>
              <a:gd name="connsiteX10" fmla="*/ 3571019 w 9167297"/>
              <a:gd name="connsiteY10" fmla="*/ 1006911 h 6857999"/>
              <a:gd name="connsiteX11" fmla="*/ 3492336 w 9167297"/>
              <a:gd name="connsiteY11" fmla="*/ 960445 h 6857999"/>
              <a:gd name="connsiteX12" fmla="*/ 0 w 9167297"/>
              <a:gd name="connsiteY12" fmla="*/ 0 h 6857999"/>
              <a:gd name="connsiteX13" fmla="*/ 9144000 w 9167297"/>
              <a:gd name="connsiteY13" fmla="*/ 0 h 6857999"/>
              <a:gd name="connsiteX14" fmla="*/ 9152736 w 9167297"/>
              <a:gd name="connsiteY14" fmla="*/ 5746764 h 6857999"/>
              <a:gd name="connsiteX15" fmla="*/ 6727881 w 9167297"/>
              <a:gd name="connsiteY15" fmla="*/ 5746764 h 6857999"/>
              <a:gd name="connsiteX16" fmla="*/ 6623019 w 9167297"/>
              <a:gd name="connsiteY16" fmla="*/ 5851626 h 6857999"/>
              <a:gd name="connsiteX17" fmla="*/ 6623019 w 9167297"/>
              <a:gd name="connsiteY17" fmla="*/ 6467718 h 6857999"/>
              <a:gd name="connsiteX18" fmla="*/ 6727881 w 9167297"/>
              <a:gd name="connsiteY18" fmla="*/ 6572580 h 6857999"/>
              <a:gd name="connsiteX19" fmla="*/ 9167297 w 9167297"/>
              <a:gd name="connsiteY19" fmla="*/ 6572580 h 6857999"/>
              <a:gd name="connsiteX20" fmla="*/ 9144000 w 9167297"/>
              <a:gd name="connsiteY20" fmla="*/ 6857999 h 6857999"/>
              <a:gd name="connsiteX21" fmla="*/ 0 w 9167297"/>
              <a:gd name="connsiteY21" fmla="*/ 6857999 h 6857999"/>
              <a:gd name="connsiteX22" fmla="*/ 0 w 9167297"/>
              <a:gd name="connsiteY22" fmla="*/ 2680018 h 6857999"/>
              <a:gd name="connsiteX23" fmla="*/ 2947892 w 9167297"/>
              <a:gd name="connsiteY23" fmla="*/ 2680018 h 6857999"/>
              <a:gd name="connsiteX24" fmla="*/ 3115662 w 9167297"/>
              <a:gd name="connsiteY24" fmla="*/ 2680018 h 6857999"/>
              <a:gd name="connsiteX25" fmla="*/ 3207536 w 9167297"/>
              <a:gd name="connsiteY25" fmla="*/ 2632056 h 6857999"/>
              <a:gd name="connsiteX26" fmla="*/ 3806714 w 9167297"/>
              <a:gd name="connsiteY26" fmla="*/ 1820702 h 6857999"/>
              <a:gd name="connsiteX27" fmla="*/ 3207536 w 9167297"/>
              <a:gd name="connsiteY27" fmla="*/ 1007349 h 6857999"/>
              <a:gd name="connsiteX28" fmla="*/ 3101681 w 9167297"/>
              <a:gd name="connsiteY28" fmla="*/ 959387 h 6857999"/>
              <a:gd name="connsiteX29" fmla="*/ 2947892 w 9167297"/>
              <a:gd name="connsiteY29" fmla="*/ 959387 h 6857999"/>
              <a:gd name="connsiteX30" fmla="*/ 0 w 9167297"/>
              <a:gd name="connsiteY30" fmla="*/ 959387 h 6857999"/>
              <a:gd name="connsiteX31" fmla="*/ 0 w 9167297"/>
              <a:gd name="connsiteY31" fmla="*/ 0 h 6857999"/>
              <a:gd name="connsiteX0" fmla="*/ 3492336 w 9152736"/>
              <a:gd name="connsiteY0" fmla="*/ 960445 h 6857999"/>
              <a:gd name="connsiteX1" fmla="*/ 3403162 w 9152736"/>
              <a:gd name="connsiteY1" fmla="*/ 982928 h 6857999"/>
              <a:gd name="connsiteX2" fmla="*/ 3379182 w 9152736"/>
              <a:gd name="connsiteY2" fmla="*/ 1148810 h 6857999"/>
              <a:gd name="connsiteX3" fmla="*/ 3874760 w 9152736"/>
              <a:gd name="connsiteY3" fmla="*/ 1820328 h 6857999"/>
              <a:gd name="connsiteX4" fmla="*/ 3379182 w 9152736"/>
              <a:gd name="connsiteY4" fmla="*/ 2489848 h 6857999"/>
              <a:gd name="connsiteX5" fmla="*/ 3403162 w 9152736"/>
              <a:gd name="connsiteY5" fmla="*/ 2655729 h 6857999"/>
              <a:gd name="connsiteX6" fmla="*/ 3571019 w 9152736"/>
              <a:gd name="connsiteY6" fmla="*/ 2631746 h 6857999"/>
              <a:gd name="connsiteX7" fmla="*/ 4118553 w 9152736"/>
              <a:gd name="connsiteY7" fmla="*/ 1890278 h 6857999"/>
              <a:gd name="connsiteX8" fmla="*/ 4140534 w 9152736"/>
              <a:gd name="connsiteY8" fmla="*/ 1820328 h 6857999"/>
              <a:gd name="connsiteX9" fmla="*/ 4118553 w 9152736"/>
              <a:gd name="connsiteY9" fmla="*/ 1748379 h 6857999"/>
              <a:gd name="connsiteX10" fmla="*/ 3571019 w 9152736"/>
              <a:gd name="connsiteY10" fmla="*/ 1006911 h 6857999"/>
              <a:gd name="connsiteX11" fmla="*/ 3492336 w 9152736"/>
              <a:gd name="connsiteY11" fmla="*/ 960445 h 6857999"/>
              <a:gd name="connsiteX12" fmla="*/ 0 w 9152736"/>
              <a:gd name="connsiteY12" fmla="*/ 0 h 6857999"/>
              <a:gd name="connsiteX13" fmla="*/ 9144000 w 9152736"/>
              <a:gd name="connsiteY13" fmla="*/ 0 h 6857999"/>
              <a:gd name="connsiteX14" fmla="*/ 9152736 w 9152736"/>
              <a:gd name="connsiteY14" fmla="*/ 5746764 h 6857999"/>
              <a:gd name="connsiteX15" fmla="*/ 6727881 w 9152736"/>
              <a:gd name="connsiteY15" fmla="*/ 5746764 h 6857999"/>
              <a:gd name="connsiteX16" fmla="*/ 6623019 w 9152736"/>
              <a:gd name="connsiteY16" fmla="*/ 5851626 h 6857999"/>
              <a:gd name="connsiteX17" fmla="*/ 6623019 w 9152736"/>
              <a:gd name="connsiteY17" fmla="*/ 6467718 h 6857999"/>
              <a:gd name="connsiteX18" fmla="*/ 6727881 w 9152736"/>
              <a:gd name="connsiteY18" fmla="*/ 6572580 h 6857999"/>
              <a:gd name="connsiteX19" fmla="*/ 9149824 w 9152736"/>
              <a:gd name="connsiteY19" fmla="*/ 6572580 h 6857999"/>
              <a:gd name="connsiteX20" fmla="*/ 9144000 w 9152736"/>
              <a:gd name="connsiteY20" fmla="*/ 6857999 h 6857999"/>
              <a:gd name="connsiteX21" fmla="*/ 0 w 9152736"/>
              <a:gd name="connsiteY21" fmla="*/ 6857999 h 6857999"/>
              <a:gd name="connsiteX22" fmla="*/ 0 w 9152736"/>
              <a:gd name="connsiteY22" fmla="*/ 2680018 h 6857999"/>
              <a:gd name="connsiteX23" fmla="*/ 2947892 w 9152736"/>
              <a:gd name="connsiteY23" fmla="*/ 2680018 h 6857999"/>
              <a:gd name="connsiteX24" fmla="*/ 3115662 w 9152736"/>
              <a:gd name="connsiteY24" fmla="*/ 2680018 h 6857999"/>
              <a:gd name="connsiteX25" fmla="*/ 3207536 w 9152736"/>
              <a:gd name="connsiteY25" fmla="*/ 2632056 h 6857999"/>
              <a:gd name="connsiteX26" fmla="*/ 3806714 w 9152736"/>
              <a:gd name="connsiteY26" fmla="*/ 1820702 h 6857999"/>
              <a:gd name="connsiteX27" fmla="*/ 3207536 w 9152736"/>
              <a:gd name="connsiteY27" fmla="*/ 1007349 h 6857999"/>
              <a:gd name="connsiteX28" fmla="*/ 3101681 w 9152736"/>
              <a:gd name="connsiteY28" fmla="*/ 959387 h 6857999"/>
              <a:gd name="connsiteX29" fmla="*/ 2947892 w 9152736"/>
              <a:gd name="connsiteY29" fmla="*/ 959387 h 6857999"/>
              <a:gd name="connsiteX30" fmla="*/ 0 w 9152736"/>
              <a:gd name="connsiteY30" fmla="*/ 959387 h 6857999"/>
              <a:gd name="connsiteX31" fmla="*/ 0 w 9152736"/>
              <a:gd name="connsiteY31" fmla="*/ 0 h 6857999"/>
              <a:gd name="connsiteX0" fmla="*/ 3492336 w 9149824"/>
              <a:gd name="connsiteY0" fmla="*/ 960445 h 6857999"/>
              <a:gd name="connsiteX1" fmla="*/ 3403162 w 9149824"/>
              <a:gd name="connsiteY1" fmla="*/ 982928 h 6857999"/>
              <a:gd name="connsiteX2" fmla="*/ 3379182 w 9149824"/>
              <a:gd name="connsiteY2" fmla="*/ 1148810 h 6857999"/>
              <a:gd name="connsiteX3" fmla="*/ 3874760 w 9149824"/>
              <a:gd name="connsiteY3" fmla="*/ 1820328 h 6857999"/>
              <a:gd name="connsiteX4" fmla="*/ 3379182 w 9149824"/>
              <a:gd name="connsiteY4" fmla="*/ 2489848 h 6857999"/>
              <a:gd name="connsiteX5" fmla="*/ 3403162 w 9149824"/>
              <a:gd name="connsiteY5" fmla="*/ 2655729 h 6857999"/>
              <a:gd name="connsiteX6" fmla="*/ 3571019 w 9149824"/>
              <a:gd name="connsiteY6" fmla="*/ 2631746 h 6857999"/>
              <a:gd name="connsiteX7" fmla="*/ 4118553 w 9149824"/>
              <a:gd name="connsiteY7" fmla="*/ 1890278 h 6857999"/>
              <a:gd name="connsiteX8" fmla="*/ 4140534 w 9149824"/>
              <a:gd name="connsiteY8" fmla="*/ 1820328 h 6857999"/>
              <a:gd name="connsiteX9" fmla="*/ 4118553 w 9149824"/>
              <a:gd name="connsiteY9" fmla="*/ 1748379 h 6857999"/>
              <a:gd name="connsiteX10" fmla="*/ 3571019 w 9149824"/>
              <a:gd name="connsiteY10" fmla="*/ 1006911 h 6857999"/>
              <a:gd name="connsiteX11" fmla="*/ 3492336 w 9149824"/>
              <a:gd name="connsiteY11" fmla="*/ 960445 h 6857999"/>
              <a:gd name="connsiteX12" fmla="*/ 0 w 9149824"/>
              <a:gd name="connsiteY12" fmla="*/ 0 h 6857999"/>
              <a:gd name="connsiteX13" fmla="*/ 9144000 w 9149824"/>
              <a:gd name="connsiteY13" fmla="*/ 0 h 6857999"/>
              <a:gd name="connsiteX14" fmla="*/ 9147973 w 9149824"/>
              <a:gd name="connsiteY14" fmla="*/ 5746764 h 6857999"/>
              <a:gd name="connsiteX15" fmla="*/ 6727881 w 9149824"/>
              <a:gd name="connsiteY15" fmla="*/ 5746764 h 6857999"/>
              <a:gd name="connsiteX16" fmla="*/ 6623019 w 9149824"/>
              <a:gd name="connsiteY16" fmla="*/ 5851626 h 6857999"/>
              <a:gd name="connsiteX17" fmla="*/ 6623019 w 9149824"/>
              <a:gd name="connsiteY17" fmla="*/ 6467718 h 6857999"/>
              <a:gd name="connsiteX18" fmla="*/ 6727881 w 9149824"/>
              <a:gd name="connsiteY18" fmla="*/ 6572580 h 6857999"/>
              <a:gd name="connsiteX19" fmla="*/ 9149824 w 9149824"/>
              <a:gd name="connsiteY19" fmla="*/ 6572580 h 6857999"/>
              <a:gd name="connsiteX20" fmla="*/ 9144000 w 9149824"/>
              <a:gd name="connsiteY20" fmla="*/ 6857999 h 6857999"/>
              <a:gd name="connsiteX21" fmla="*/ 0 w 9149824"/>
              <a:gd name="connsiteY21" fmla="*/ 6857999 h 6857999"/>
              <a:gd name="connsiteX22" fmla="*/ 0 w 9149824"/>
              <a:gd name="connsiteY22" fmla="*/ 2680018 h 6857999"/>
              <a:gd name="connsiteX23" fmla="*/ 2947892 w 9149824"/>
              <a:gd name="connsiteY23" fmla="*/ 2680018 h 6857999"/>
              <a:gd name="connsiteX24" fmla="*/ 3115662 w 9149824"/>
              <a:gd name="connsiteY24" fmla="*/ 2680018 h 6857999"/>
              <a:gd name="connsiteX25" fmla="*/ 3207536 w 9149824"/>
              <a:gd name="connsiteY25" fmla="*/ 2632056 h 6857999"/>
              <a:gd name="connsiteX26" fmla="*/ 3806714 w 9149824"/>
              <a:gd name="connsiteY26" fmla="*/ 1820702 h 6857999"/>
              <a:gd name="connsiteX27" fmla="*/ 3207536 w 9149824"/>
              <a:gd name="connsiteY27" fmla="*/ 1007349 h 6857999"/>
              <a:gd name="connsiteX28" fmla="*/ 3101681 w 9149824"/>
              <a:gd name="connsiteY28" fmla="*/ 959387 h 6857999"/>
              <a:gd name="connsiteX29" fmla="*/ 2947892 w 9149824"/>
              <a:gd name="connsiteY29" fmla="*/ 959387 h 6857999"/>
              <a:gd name="connsiteX30" fmla="*/ 0 w 9149824"/>
              <a:gd name="connsiteY30" fmla="*/ 959387 h 6857999"/>
              <a:gd name="connsiteX31" fmla="*/ 0 w 9149824"/>
              <a:gd name="connsiteY31" fmla="*/ 0 h 6857999"/>
              <a:gd name="connsiteX0" fmla="*/ 3492336 w 9147973"/>
              <a:gd name="connsiteY0" fmla="*/ 960445 h 6857999"/>
              <a:gd name="connsiteX1" fmla="*/ 3403162 w 9147973"/>
              <a:gd name="connsiteY1" fmla="*/ 982928 h 6857999"/>
              <a:gd name="connsiteX2" fmla="*/ 3379182 w 9147973"/>
              <a:gd name="connsiteY2" fmla="*/ 1148810 h 6857999"/>
              <a:gd name="connsiteX3" fmla="*/ 3874760 w 9147973"/>
              <a:gd name="connsiteY3" fmla="*/ 1820328 h 6857999"/>
              <a:gd name="connsiteX4" fmla="*/ 3379182 w 9147973"/>
              <a:gd name="connsiteY4" fmla="*/ 2489848 h 6857999"/>
              <a:gd name="connsiteX5" fmla="*/ 3403162 w 9147973"/>
              <a:gd name="connsiteY5" fmla="*/ 2655729 h 6857999"/>
              <a:gd name="connsiteX6" fmla="*/ 3571019 w 9147973"/>
              <a:gd name="connsiteY6" fmla="*/ 2631746 h 6857999"/>
              <a:gd name="connsiteX7" fmla="*/ 4118553 w 9147973"/>
              <a:gd name="connsiteY7" fmla="*/ 1890278 h 6857999"/>
              <a:gd name="connsiteX8" fmla="*/ 4140534 w 9147973"/>
              <a:gd name="connsiteY8" fmla="*/ 1820328 h 6857999"/>
              <a:gd name="connsiteX9" fmla="*/ 4118553 w 9147973"/>
              <a:gd name="connsiteY9" fmla="*/ 1748379 h 6857999"/>
              <a:gd name="connsiteX10" fmla="*/ 3571019 w 9147973"/>
              <a:gd name="connsiteY10" fmla="*/ 1006911 h 6857999"/>
              <a:gd name="connsiteX11" fmla="*/ 3492336 w 9147973"/>
              <a:gd name="connsiteY11" fmla="*/ 960445 h 6857999"/>
              <a:gd name="connsiteX12" fmla="*/ 0 w 9147973"/>
              <a:gd name="connsiteY12" fmla="*/ 0 h 6857999"/>
              <a:gd name="connsiteX13" fmla="*/ 9144000 w 9147973"/>
              <a:gd name="connsiteY13" fmla="*/ 0 h 6857999"/>
              <a:gd name="connsiteX14" fmla="*/ 9147973 w 9147973"/>
              <a:gd name="connsiteY14" fmla="*/ 5746764 h 6857999"/>
              <a:gd name="connsiteX15" fmla="*/ 6727881 w 9147973"/>
              <a:gd name="connsiteY15" fmla="*/ 5746764 h 6857999"/>
              <a:gd name="connsiteX16" fmla="*/ 6623019 w 9147973"/>
              <a:gd name="connsiteY16" fmla="*/ 5851626 h 6857999"/>
              <a:gd name="connsiteX17" fmla="*/ 6623019 w 9147973"/>
              <a:gd name="connsiteY17" fmla="*/ 6467718 h 6857999"/>
              <a:gd name="connsiteX18" fmla="*/ 6727881 w 9147973"/>
              <a:gd name="connsiteY18" fmla="*/ 6572580 h 6857999"/>
              <a:gd name="connsiteX19" fmla="*/ 9145062 w 9147973"/>
              <a:gd name="connsiteY19" fmla="*/ 6572580 h 6857999"/>
              <a:gd name="connsiteX20" fmla="*/ 9144000 w 9147973"/>
              <a:gd name="connsiteY20" fmla="*/ 6857999 h 6857999"/>
              <a:gd name="connsiteX21" fmla="*/ 0 w 9147973"/>
              <a:gd name="connsiteY21" fmla="*/ 6857999 h 6857999"/>
              <a:gd name="connsiteX22" fmla="*/ 0 w 9147973"/>
              <a:gd name="connsiteY22" fmla="*/ 2680018 h 6857999"/>
              <a:gd name="connsiteX23" fmla="*/ 2947892 w 9147973"/>
              <a:gd name="connsiteY23" fmla="*/ 2680018 h 6857999"/>
              <a:gd name="connsiteX24" fmla="*/ 3115662 w 9147973"/>
              <a:gd name="connsiteY24" fmla="*/ 2680018 h 6857999"/>
              <a:gd name="connsiteX25" fmla="*/ 3207536 w 9147973"/>
              <a:gd name="connsiteY25" fmla="*/ 2632056 h 6857999"/>
              <a:gd name="connsiteX26" fmla="*/ 3806714 w 9147973"/>
              <a:gd name="connsiteY26" fmla="*/ 1820702 h 6857999"/>
              <a:gd name="connsiteX27" fmla="*/ 3207536 w 9147973"/>
              <a:gd name="connsiteY27" fmla="*/ 1007349 h 6857999"/>
              <a:gd name="connsiteX28" fmla="*/ 3101681 w 9147973"/>
              <a:gd name="connsiteY28" fmla="*/ 959387 h 6857999"/>
              <a:gd name="connsiteX29" fmla="*/ 2947892 w 9147973"/>
              <a:gd name="connsiteY29" fmla="*/ 959387 h 6857999"/>
              <a:gd name="connsiteX30" fmla="*/ 0 w 9147973"/>
              <a:gd name="connsiteY30" fmla="*/ 959387 h 6857999"/>
              <a:gd name="connsiteX31" fmla="*/ 0 w 9147973"/>
              <a:gd name="connsiteY31" fmla="*/ 0 h 6857999"/>
              <a:gd name="connsiteX0" fmla="*/ 3492336 w 9150357"/>
              <a:gd name="connsiteY0" fmla="*/ 960445 h 6857999"/>
              <a:gd name="connsiteX1" fmla="*/ 3403162 w 9150357"/>
              <a:gd name="connsiteY1" fmla="*/ 982928 h 6857999"/>
              <a:gd name="connsiteX2" fmla="*/ 3379182 w 9150357"/>
              <a:gd name="connsiteY2" fmla="*/ 1148810 h 6857999"/>
              <a:gd name="connsiteX3" fmla="*/ 3874760 w 9150357"/>
              <a:gd name="connsiteY3" fmla="*/ 1820328 h 6857999"/>
              <a:gd name="connsiteX4" fmla="*/ 3379182 w 9150357"/>
              <a:gd name="connsiteY4" fmla="*/ 2489848 h 6857999"/>
              <a:gd name="connsiteX5" fmla="*/ 3403162 w 9150357"/>
              <a:gd name="connsiteY5" fmla="*/ 2655729 h 6857999"/>
              <a:gd name="connsiteX6" fmla="*/ 3571019 w 9150357"/>
              <a:gd name="connsiteY6" fmla="*/ 2631746 h 6857999"/>
              <a:gd name="connsiteX7" fmla="*/ 4118553 w 9150357"/>
              <a:gd name="connsiteY7" fmla="*/ 1890278 h 6857999"/>
              <a:gd name="connsiteX8" fmla="*/ 4140534 w 9150357"/>
              <a:gd name="connsiteY8" fmla="*/ 1820328 h 6857999"/>
              <a:gd name="connsiteX9" fmla="*/ 4118553 w 9150357"/>
              <a:gd name="connsiteY9" fmla="*/ 1748379 h 6857999"/>
              <a:gd name="connsiteX10" fmla="*/ 3571019 w 9150357"/>
              <a:gd name="connsiteY10" fmla="*/ 1006911 h 6857999"/>
              <a:gd name="connsiteX11" fmla="*/ 3492336 w 9150357"/>
              <a:gd name="connsiteY11" fmla="*/ 960445 h 6857999"/>
              <a:gd name="connsiteX12" fmla="*/ 0 w 9150357"/>
              <a:gd name="connsiteY12" fmla="*/ 0 h 6857999"/>
              <a:gd name="connsiteX13" fmla="*/ 9148762 w 9150357"/>
              <a:gd name="connsiteY13" fmla="*/ 0 h 6857999"/>
              <a:gd name="connsiteX14" fmla="*/ 9147973 w 9150357"/>
              <a:gd name="connsiteY14" fmla="*/ 5746764 h 6857999"/>
              <a:gd name="connsiteX15" fmla="*/ 6727881 w 9150357"/>
              <a:gd name="connsiteY15" fmla="*/ 5746764 h 6857999"/>
              <a:gd name="connsiteX16" fmla="*/ 6623019 w 9150357"/>
              <a:gd name="connsiteY16" fmla="*/ 5851626 h 6857999"/>
              <a:gd name="connsiteX17" fmla="*/ 6623019 w 9150357"/>
              <a:gd name="connsiteY17" fmla="*/ 6467718 h 6857999"/>
              <a:gd name="connsiteX18" fmla="*/ 6727881 w 9150357"/>
              <a:gd name="connsiteY18" fmla="*/ 6572580 h 6857999"/>
              <a:gd name="connsiteX19" fmla="*/ 9145062 w 9150357"/>
              <a:gd name="connsiteY19" fmla="*/ 6572580 h 6857999"/>
              <a:gd name="connsiteX20" fmla="*/ 9144000 w 9150357"/>
              <a:gd name="connsiteY20" fmla="*/ 6857999 h 6857999"/>
              <a:gd name="connsiteX21" fmla="*/ 0 w 9150357"/>
              <a:gd name="connsiteY21" fmla="*/ 6857999 h 6857999"/>
              <a:gd name="connsiteX22" fmla="*/ 0 w 9150357"/>
              <a:gd name="connsiteY22" fmla="*/ 2680018 h 6857999"/>
              <a:gd name="connsiteX23" fmla="*/ 2947892 w 9150357"/>
              <a:gd name="connsiteY23" fmla="*/ 2680018 h 6857999"/>
              <a:gd name="connsiteX24" fmla="*/ 3115662 w 9150357"/>
              <a:gd name="connsiteY24" fmla="*/ 2680018 h 6857999"/>
              <a:gd name="connsiteX25" fmla="*/ 3207536 w 9150357"/>
              <a:gd name="connsiteY25" fmla="*/ 2632056 h 6857999"/>
              <a:gd name="connsiteX26" fmla="*/ 3806714 w 9150357"/>
              <a:gd name="connsiteY26" fmla="*/ 1820702 h 6857999"/>
              <a:gd name="connsiteX27" fmla="*/ 3207536 w 9150357"/>
              <a:gd name="connsiteY27" fmla="*/ 1007349 h 6857999"/>
              <a:gd name="connsiteX28" fmla="*/ 3101681 w 9150357"/>
              <a:gd name="connsiteY28" fmla="*/ 959387 h 6857999"/>
              <a:gd name="connsiteX29" fmla="*/ 2947892 w 9150357"/>
              <a:gd name="connsiteY29" fmla="*/ 959387 h 6857999"/>
              <a:gd name="connsiteX30" fmla="*/ 0 w 9150357"/>
              <a:gd name="connsiteY30" fmla="*/ 959387 h 6857999"/>
              <a:gd name="connsiteX31" fmla="*/ 0 w 9150357"/>
              <a:gd name="connsiteY31" fmla="*/ 0 h 6857999"/>
              <a:gd name="connsiteX0" fmla="*/ 3492336 w 9151144"/>
              <a:gd name="connsiteY0" fmla="*/ 960445 h 6857999"/>
              <a:gd name="connsiteX1" fmla="*/ 3403162 w 9151144"/>
              <a:gd name="connsiteY1" fmla="*/ 982928 h 6857999"/>
              <a:gd name="connsiteX2" fmla="*/ 3379182 w 9151144"/>
              <a:gd name="connsiteY2" fmla="*/ 1148810 h 6857999"/>
              <a:gd name="connsiteX3" fmla="*/ 3874760 w 9151144"/>
              <a:gd name="connsiteY3" fmla="*/ 1820328 h 6857999"/>
              <a:gd name="connsiteX4" fmla="*/ 3379182 w 9151144"/>
              <a:gd name="connsiteY4" fmla="*/ 2489848 h 6857999"/>
              <a:gd name="connsiteX5" fmla="*/ 3403162 w 9151144"/>
              <a:gd name="connsiteY5" fmla="*/ 2655729 h 6857999"/>
              <a:gd name="connsiteX6" fmla="*/ 3571019 w 9151144"/>
              <a:gd name="connsiteY6" fmla="*/ 2631746 h 6857999"/>
              <a:gd name="connsiteX7" fmla="*/ 4118553 w 9151144"/>
              <a:gd name="connsiteY7" fmla="*/ 1890278 h 6857999"/>
              <a:gd name="connsiteX8" fmla="*/ 4140534 w 9151144"/>
              <a:gd name="connsiteY8" fmla="*/ 1820328 h 6857999"/>
              <a:gd name="connsiteX9" fmla="*/ 4118553 w 9151144"/>
              <a:gd name="connsiteY9" fmla="*/ 1748379 h 6857999"/>
              <a:gd name="connsiteX10" fmla="*/ 3571019 w 9151144"/>
              <a:gd name="connsiteY10" fmla="*/ 1006911 h 6857999"/>
              <a:gd name="connsiteX11" fmla="*/ 3492336 w 9151144"/>
              <a:gd name="connsiteY11" fmla="*/ 960445 h 6857999"/>
              <a:gd name="connsiteX12" fmla="*/ 0 w 9151144"/>
              <a:gd name="connsiteY12" fmla="*/ 0 h 6857999"/>
              <a:gd name="connsiteX13" fmla="*/ 9148762 w 9151144"/>
              <a:gd name="connsiteY13" fmla="*/ 0 h 6857999"/>
              <a:gd name="connsiteX14" fmla="*/ 9147973 w 9151144"/>
              <a:gd name="connsiteY14" fmla="*/ 5746764 h 6857999"/>
              <a:gd name="connsiteX15" fmla="*/ 6727881 w 9151144"/>
              <a:gd name="connsiteY15" fmla="*/ 5746764 h 6857999"/>
              <a:gd name="connsiteX16" fmla="*/ 6623019 w 9151144"/>
              <a:gd name="connsiteY16" fmla="*/ 5851626 h 6857999"/>
              <a:gd name="connsiteX17" fmla="*/ 6623019 w 9151144"/>
              <a:gd name="connsiteY17" fmla="*/ 6467718 h 6857999"/>
              <a:gd name="connsiteX18" fmla="*/ 6727881 w 9151144"/>
              <a:gd name="connsiteY18" fmla="*/ 6572580 h 6857999"/>
              <a:gd name="connsiteX19" fmla="*/ 9145062 w 9151144"/>
              <a:gd name="connsiteY19" fmla="*/ 6572580 h 6857999"/>
              <a:gd name="connsiteX20" fmla="*/ 9151144 w 9151144"/>
              <a:gd name="connsiteY20" fmla="*/ 6857999 h 6857999"/>
              <a:gd name="connsiteX21" fmla="*/ 0 w 9151144"/>
              <a:gd name="connsiteY21" fmla="*/ 6857999 h 6857999"/>
              <a:gd name="connsiteX22" fmla="*/ 0 w 9151144"/>
              <a:gd name="connsiteY22" fmla="*/ 2680018 h 6857999"/>
              <a:gd name="connsiteX23" fmla="*/ 2947892 w 9151144"/>
              <a:gd name="connsiteY23" fmla="*/ 2680018 h 6857999"/>
              <a:gd name="connsiteX24" fmla="*/ 3115662 w 9151144"/>
              <a:gd name="connsiteY24" fmla="*/ 2680018 h 6857999"/>
              <a:gd name="connsiteX25" fmla="*/ 3207536 w 9151144"/>
              <a:gd name="connsiteY25" fmla="*/ 2632056 h 6857999"/>
              <a:gd name="connsiteX26" fmla="*/ 3806714 w 9151144"/>
              <a:gd name="connsiteY26" fmla="*/ 1820702 h 6857999"/>
              <a:gd name="connsiteX27" fmla="*/ 3207536 w 9151144"/>
              <a:gd name="connsiteY27" fmla="*/ 1007349 h 6857999"/>
              <a:gd name="connsiteX28" fmla="*/ 3101681 w 9151144"/>
              <a:gd name="connsiteY28" fmla="*/ 959387 h 6857999"/>
              <a:gd name="connsiteX29" fmla="*/ 2947892 w 9151144"/>
              <a:gd name="connsiteY29" fmla="*/ 959387 h 6857999"/>
              <a:gd name="connsiteX30" fmla="*/ 0 w 9151144"/>
              <a:gd name="connsiteY30" fmla="*/ 959387 h 6857999"/>
              <a:gd name="connsiteX31" fmla="*/ 0 w 9151144"/>
              <a:gd name="connsiteY31" fmla="*/ 0 h 6857999"/>
              <a:gd name="connsiteX0" fmla="*/ 3492336 w 9150357"/>
              <a:gd name="connsiteY0" fmla="*/ 960445 h 6857999"/>
              <a:gd name="connsiteX1" fmla="*/ 3403162 w 9150357"/>
              <a:gd name="connsiteY1" fmla="*/ 982928 h 6857999"/>
              <a:gd name="connsiteX2" fmla="*/ 3379182 w 9150357"/>
              <a:gd name="connsiteY2" fmla="*/ 1148810 h 6857999"/>
              <a:gd name="connsiteX3" fmla="*/ 3874760 w 9150357"/>
              <a:gd name="connsiteY3" fmla="*/ 1820328 h 6857999"/>
              <a:gd name="connsiteX4" fmla="*/ 3379182 w 9150357"/>
              <a:gd name="connsiteY4" fmla="*/ 2489848 h 6857999"/>
              <a:gd name="connsiteX5" fmla="*/ 3403162 w 9150357"/>
              <a:gd name="connsiteY5" fmla="*/ 2655729 h 6857999"/>
              <a:gd name="connsiteX6" fmla="*/ 3571019 w 9150357"/>
              <a:gd name="connsiteY6" fmla="*/ 2631746 h 6857999"/>
              <a:gd name="connsiteX7" fmla="*/ 4118553 w 9150357"/>
              <a:gd name="connsiteY7" fmla="*/ 1890278 h 6857999"/>
              <a:gd name="connsiteX8" fmla="*/ 4140534 w 9150357"/>
              <a:gd name="connsiteY8" fmla="*/ 1820328 h 6857999"/>
              <a:gd name="connsiteX9" fmla="*/ 4118553 w 9150357"/>
              <a:gd name="connsiteY9" fmla="*/ 1748379 h 6857999"/>
              <a:gd name="connsiteX10" fmla="*/ 3571019 w 9150357"/>
              <a:gd name="connsiteY10" fmla="*/ 1006911 h 6857999"/>
              <a:gd name="connsiteX11" fmla="*/ 3492336 w 9150357"/>
              <a:gd name="connsiteY11" fmla="*/ 960445 h 6857999"/>
              <a:gd name="connsiteX12" fmla="*/ 0 w 9150357"/>
              <a:gd name="connsiteY12" fmla="*/ 0 h 6857999"/>
              <a:gd name="connsiteX13" fmla="*/ 9148762 w 9150357"/>
              <a:gd name="connsiteY13" fmla="*/ 0 h 6857999"/>
              <a:gd name="connsiteX14" fmla="*/ 9147973 w 9150357"/>
              <a:gd name="connsiteY14" fmla="*/ 5746764 h 6857999"/>
              <a:gd name="connsiteX15" fmla="*/ 6727881 w 9150357"/>
              <a:gd name="connsiteY15" fmla="*/ 5746764 h 6857999"/>
              <a:gd name="connsiteX16" fmla="*/ 6623019 w 9150357"/>
              <a:gd name="connsiteY16" fmla="*/ 5851626 h 6857999"/>
              <a:gd name="connsiteX17" fmla="*/ 6623019 w 9150357"/>
              <a:gd name="connsiteY17" fmla="*/ 6467718 h 6857999"/>
              <a:gd name="connsiteX18" fmla="*/ 6727881 w 9150357"/>
              <a:gd name="connsiteY18" fmla="*/ 6572580 h 6857999"/>
              <a:gd name="connsiteX19" fmla="*/ 9145062 w 9150357"/>
              <a:gd name="connsiteY19" fmla="*/ 6572580 h 6857999"/>
              <a:gd name="connsiteX20" fmla="*/ 9148762 w 9150357"/>
              <a:gd name="connsiteY20" fmla="*/ 6857999 h 6857999"/>
              <a:gd name="connsiteX21" fmla="*/ 0 w 9150357"/>
              <a:gd name="connsiteY21" fmla="*/ 6857999 h 6857999"/>
              <a:gd name="connsiteX22" fmla="*/ 0 w 9150357"/>
              <a:gd name="connsiteY22" fmla="*/ 2680018 h 6857999"/>
              <a:gd name="connsiteX23" fmla="*/ 2947892 w 9150357"/>
              <a:gd name="connsiteY23" fmla="*/ 2680018 h 6857999"/>
              <a:gd name="connsiteX24" fmla="*/ 3115662 w 9150357"/>
              <a:gd name="connsiteY24" fmla="*/ 2680018 h 6857999"/>
              <a:gd name="connsiteX25" fmla="*/ 3207536 w 9150357"/>
              <a:gd name="connsiteY25" fmla="*/ 2632056 h 6857999"/>
              <a:gd name="connsiteX26" fmla="*/ 3806714 w 9150357"/>
              <a:gd name="connsiteY26" fmla="*/ 1820702 h 6857999"/>
              <a:gd name="connsiteX27" fmla="*/ 3207536 w 9150357"/>
              <a:gd name="connsiteY27" fmla="*/ 1007349 h 6857999"/>
              <a:gd name="connsiteX28" fmla="*/ 3101681 w 9150357"/>
              <a:gd name="connsiteY28" fmla="*/ 959387 h 6857999"/>
              <a:gd name="connsiteX29" fmla="*/ 2947892 w 9150357"/>
              <a:gd name="connsiteY29" fmla="*/ 959387 h 6857999"/>
              <a:gd name="connsiteX30" fmla="*/ 0 w 9150357"/>
              <a:gd name="connsiteY30" fmla="*/ 959387 h 6857999"/>
              <a:gd name="connsiteX31" fmla="*/ 0 w 9150357"/>
              <a:gd name="connsiteY31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50357" h="6857999">
                <a:moveTo>
                  <a:pt x="3492336" y="960445"/>
                </a:moveTo>
                <a:cubicBezTo>
                  <a:pt x="3462112" y="955948"/>
                  <a:pt x="3430139" y="962943"/>
                  <a:pt x="3403162" y="982928"/>
                </a:cubicBezTo>
                <a:cubicBezTo>
                  <a:pt x="3351206" y="1020901"/>
                  <a:pt x="3339216" y="1096847"/>
                  <a:pt x="3379182" y="1148810"/>
                </a:cubicBezTo>
                <a:lnTo>
                  <a:pt x="3874760" y="1820328"/>
                </a:lnTo>
                <a:lnTo>
                  <a:pt x="3379182" y="2489848"/>
                </a:lnTo>
                <a:cubicBezTo>
                  <a:pt x="3339216" y="2541811"/>
                  <a:pt x="3351206" y="2617756"/>
                  <a:pt x="3403162" y="2655729"/>
                </a:cubicBezTo>
                <a:cubicBezTo>
                  <a:pt x="3457116" y="2695700"/>
                  <a:pt x="3531053" y="2683709"/>
                  <a:pt x="3571019" y="2631746"/>
                </a:cubicBezTo>
                <a:lnTo>
                  <a:pt x="4118553" y="1890278"/>
                </a:lnTo>
                <a:cubicBezTo>
                  <a:pt x="4132541" y="1870292"/>
                  <a:pt x="4140534" y="1844311"/>
                  <a:pt x="4140534" y="1820328"/>
                </a:cubicBezTo>
                <a:cubicBezTo>
                  <a:pt x="4140534" y="1794347"/>
                  <a:pt x="4132541" y="1768365"/>
                  <a:pt x="4118553" y="1748379"/>
                </a:cubicBezTo>
                <a:lnTo>
                  <a:pt x="3571019" y="1006911"/>
                </a:lnTo>
                <a:cubicBezTo>
                  <a:pt x="3551036" y="980930"/>
                  <a:pt x="3522560" y="964941"/>
                  <a:pt x="3492336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54586" y="1915588"/>
                  <a:pt x="9142149" y="3831176"/>
                  <a:pt x="9147973" y="5746764"/>
                </a:cubicBezTo>
                <a:lnTo>
                  <a:pt x="6727881" y="5746764"/>
                </a:lnTo>
                <a:cubicBezTo>
                  <a:pt x="6669967" y="5746764"/>
                  <a:pt x="6623019" y="5793712"/>
                  <a:pt x="6623019" y="5851626"/>
                </a:cubicBezTo>
                <a:lnTo>
                  <a:pt x="6623019" y="6467718"/>
                </a:lnTo>
                <a:cubicBezTo>
                  <a:pt x="6623019" y="6525632"/>
                  <a:pt x="6669967" y="6572580"/>
                  <a:pt x="6727881" y="6572580"/>
                </a:cubicBezTo>
                <a:lnTo>
                  <a:pt x="9145062" y="6572580"/>
                </a:lnTo>
                <a:cubicBezTo>
                  <a:pt x="9146295" y="6667720"/>
                  <a:pt x="9147529" y="6762859"/>
                  <a:pt x="9148762" y="6857999"/>
                </a:cubicBezTo>
                <a:lnTo>
                  <a:pt x="0" y="6857999"/>
                </a:lnTo>
                <a:lnTo>
                  <a:pt x="0" y="2680018"/>
                </a:lnTo>
                <a:lnTo>
                  <a:pt x="2947892" y="2680018"/>
                </a:lnTo>
                <a:lnTo>
                  <a:pt x="3115662" y="2680018"/>
                </a:lnTo>
                <a:cubicBezTo>
                  <a:pt x="3149615" y="2680018"/>
                  <a:pt x="3185566" y="2662032"/>
                  <a:pt x="3207536" y="2632056"/>
                </a:cubicBezTo>
                <a:lnTo>
                  <a:pt x="3806714" y="1820702"/>
                </a:lnTo>
                <a:lnTo>
                  <a:pt x="3207536" y="1007349"/>
                </a:lnTo>
                <a:cubicBezTo>
                  <a:pt x="3185566" y="979371"/>
                  <a:pt x="3155607" y="959387"/>
                  <a:pt x="3101681" y="959387"/>
                </a:cubicBezTo>
                <a:lnTo>
                  <a:pt x="2947892" y="959387"/>
                </a:lnTo>
                <a:lnTo>
                  <a:pt x="0" y="959387"/>
                </a:lnTo>
                <a:lnTo>
                  <a:pt x="0" y="0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651C82BD-E212-4FBA-B097-22581B52F74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70587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Tmavý / Krátk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82" y="1039656"/>
            <a:ext cx="4839194" cy="1932480"/>
            <a:chOff x="-669" y="942958"/>
            <a:chExt cx="457551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69" y="961125"/>
              <a:ext cx="3256780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63" name="Zástupný symbol obrázku 62">
            <a:extLst>
              <a:ext uri="{FF2B5EF4-FFF2-40B4-BE49-F238E27FC236}">
                <a16:creationId xmlns:a16="http://schemas.microsoft.com/office/drawing/2014/main" id="{6DCBD894-5A23-404A-8A8D-C6888CD217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4" y="2"/>
            <a:ext cx="10698969" cy="7561262"/>
          </a:xfrm>
          <a:custGeom>
            <a:avLst/>
            <a:gdLst>
              <a:gd name="connsiteX0" fmla="*/ 6886123 w 9148762"/>
              <a:gd name="connsiteY0" fmla="*/ 1930135 h 6857999"/>
              <a:gd name="connsiteX1" fmla="*/ 6925250 w 9148762"/>
              <a:gd name="connsiteY1" fmla="*/ 1930135 h 6857999"/>
              <a:gd name="connsiteX2" fmla="*/ 6960754 w 9148762"/>
              <a:gd name="connsiteY2" fmla="*/ 1963552 h 6857999"/>
              <a:gd name="connsiteX3" fmla="*/ 6925250 w 9148762"/>
              <a:gd name="connsiteY3" fmla="*/ 1996968 h 6857999"/>
              <a:gd name="connsiteX4" fmla="*/ 6886123 w 9148762"/>
              <a:gd name="connsiteY4" fmla="*/ 1996968 h 6857999"/>
              <a:gd name="connsiteX5" fmla="*/ 6886123 w 9148762"/>
              <a:gd name="connsiteY5" fmla="*/ 1961372 h 6857999"/>
              <a:gd name="connsiteX6" fmla="*/ 6886123 w 9148762"/>
              <a:gd name="connsiteY6" fmla="*/ 1930135 h 6857999"/>
              <a:gd name="connsiteX7" fmla="*/ 6858589 w 9148762"/>
              <a:gd name="connsiteY7" fmla="*/ 1877831 h 6857999"/>
              <a:gd name="connsiteX8" fmla="*/ 6829606 w 9148762"/>
              <a:gd name="connsiteY8" fmla="*/ 1907615 h 6857999"/>
              <a:gd name="connsiteX9" fmla="*/ 6829606 w 9148762"/>
              <a:gd name="connsiteY9" fmla="*/ 1961372 h 6857999"/>
              <a:gd name="connsiteX10" fmla="*/ 6829606 w 9148762"/>
              <a:gd name="connsiteY10" fmla="*/ 2120464 h 6857999"/>
              <a:gd name="connsiteX11" fmla="*/ 6857865 w 9148762"/>
              <a:gd name="connsiteY11" fmla="*/ 2150248 h 6857999"/>
              <a:gd name="connsiteX12" fmla="*/ 6886123 w 9148762"/>
              <a:gd name="connsiteY12" fmla="*/ 2120464 h 6857999"/>
              <a:gd name="connsiteX13" fmla="*/ 6886123 w 9148762"/>
              <a:gd name="connsiteY13" fmla="*/ 2038376 h 6857999"/>
              <a:gd name="connsiteX14" fmla="*/ 6886848 w 9148762"/>
              <a:gd name="connsiteY14" fmla="*/ 2038376 h 6857999"/>
              <a:gd name="connsiteX15" fmla="*/ 6970898 w 9148762"/>
              <a:gd name="connsiteY15" fmla="*/ 2140078 h 6857999"/>
              <a:gd name="connsiteX16" fmla="*/ 6993360 w 9148762"/>
              <a:gd name="connsiteY16" fmla="*/ 2150248 h 6857999"/>
              <a:gd name="connsiteX17" fmla="*/ 7021618 w 9148762"/>
              <a:gd name="connsiteY17" fmla="*/ 2121191 h 6857999"/>
              <a:gd name="connsiteX18" fmla="*/ 7013648 w 9148762"/>
              <a:gd name="connsiteY18" fmla="*/ 2104482 h 6857999"/>
              <a:gd name="connsiteX19" fmla="*/ 6949161 w 9148762"/>
              <a:gd name="connsiteY19" fmla="*/ 2035470 h 6857999"/>
              <a:gd name="connsiteX20" fmla="*/ 7019445 w 9148762"/>
              <a:gd name="connsiteY20" fmla="*/ 1963552 h 6857999"/>
              <a:gd name="connsiteX21" fmla="*/ 6925250 w 9148762"/>
              <a:gd name="connsiteY21" fmla="*/ 1877831 h 6857999"/>
              <a:gd name="connsiteX22" fmla="*/ 6858589 w 9148762"/>
              <a:gd name="connsiteY22" fmla="*/ 1877831 h 6857999"/>
              <a:gd name="connsiteX23" fmla="*/ 6684103 w 9148762"/>
              <a:gd name="connsiteY23" fmla="*/ 1877831 h 6857999"/>
              <a:gd name="connsiteX24" fmla="*/ 6654395 w 9148762"/>
              <a:gd name="connsiteY24" fmla="*/ 1910495 h 6857999"/>
              <a:gd name="connsiteX25" fmla="*/ 6654395 w 9148762"/>
              <a:gd name="connsiteY25" fmla="*/ 2118814 h 6857999"/>
              <a:gd name="connsiteX26" fmla="*/ 6683378 w 9148762"/>
              <a:gd name="connsiteY26" fmla="*/ 2147848 h 6857999"/>
              <a:gd name="connsiteX27" fmla="*/ 6781195 w 9148762"/>
              <a:gd name="connsiteY27" fmla="*/ 2147848 h 6857999"/>
              <a:gd name="connsiteX28" fmla="*/ 6808004 w 9148762"/>
              <a:gd name="connsiteY28" fmla="*/ 2121718 h 6857999"/>
              <a:gd name="connsiteX29" fmla="*/ 6781195 w 9148762"/>
              <a:gd name="connsiteY29" fmla="*/ 2095587 h 6857999"/>
              <a:gd name="connsiteX30" fmla="*/ 6710912 w 9148762"/>
              <a:gd name="connsiteY30" fmla="*/ 2095587 h 6857999"/>
              <a:gd name="connsiteX31" fmla="*/ 6710912 w 9148762"/>
              <a:gd name="connsiteY31" fmla="*/ 2037519 h 6857999"/>
              <a:gd name="connsiteX32" fmla="*/ 6773225 w 9148762"/>
              <a:gd name="connsiteY32" fmla="*/ 2037519 h 6857999"/>
              <a:gd name="connsiteX33" fmla="*/ 6800759 w 9148762"/>
              <a:gd name="connsiteY33" fmla="*/ 2011388 h 6857999"/>
              <a:gd name="connsiteX34" fmla="*/ 6773225 w 9148762"/>
              <a:gd name="connsiteY34" fmla="*/ 1985257 h 6857999"/>
              <a:gd name="connsiteX35" fmla="*/ 6710912 w 9148762"/>
              <a:gd name="connsiteY35" fmla="*/ 1985257 h 6857999"/>
              <a:gd name="connsiteX36" fmla="*/ 6710912 w 9148762"/>
              <a:gd name="connsiteY36" fmla="*/ 1930093 h 6857999"/>
              <a:gd name="connsiteX37" fmla="*/ 6777572 w 9148762"/>
              <a:gd name="connsiteY37" fmla="*/ 1930093 h 6857999"/>
              <a:gd name="connsiteX38" fmla="*/ 6804381 w 9148762"/>
              <a:gd name="connsiteY38" fmla="*/ 1903962 h 6857999"/>
              <a:gd name="connsiteX39" fmla="*/ 6777572 w 9148762"/>
              <a:gd name="connsiteY39" fmla="*/ 1877831 h 6857999"/>
              <a:gd name="connsiteX40" fmla="*/ 6684103 w 9148762"/>
              <a:gd name="connsiteY40" fmla="*/ 1877831 h 6857999"/>
              <a:gd name="connsiteX41" fmla="*/ 6248951 w 9148762"/>
              <a:gd name="connsiteY41" fmla="*/ 1877831 h 6857999"/>
              <a:gd name="connsiteX42" fmla="*/ 6219968 w 9148762"/>
              <a:gd name="connsiteY42" fmla="*/ 1910495 h 6857999"/>
              <a:gd name="connsiteX43" fmla="*/ 6219968 w 9148762"/>
              <a:gd name="connsiteY43" fmla="*/ 2118814 h 6857999"/>
              <a:gd name="connsiteX44" fmla="*/ 6248951 w 9148762"/>
              <a:gd name="connsiteY44" fmla="*/ 2147848 h 6857999"/>
              <a:gd name="connsiteX45" fmla="*/ 6346768 w 9148762"/>
              <a:gd name="connsiteY45" fmla="*/ 2147848 h 6857999"/>
              <a:gd name="connsiteX46" fmla="*/ 6373577 w 9148762"/>
              <a:gd name="connsiteY46" fmla="*/ 2121718 h 6857999"/>
              <a:gd name="connsiteX47" fmla="*/ 6346768 w 9148762"/>
              <a:gd name="connsiteY47" fmla="*/ 2095587 h 6857999"/>
              <a:gd name="connsiteX48" fmla="*/ 6276485 w 9148762"/>
              <a:gd name="connsiteY48" fmla="*/ 2095587 h 6857999"/>
              <a:gd name="connsiteX49" fmla="*/ 6276485 w 9148762"/>
              <a:gd name="connsiteY49" fmla="*/ 2037519 h 6857999"/>
              <a:gd name="connsiteX50" fmla="*/ 6338798 w 9148762"/>
              <a:gd name="connsiteY50" fmla="*/ 2037519 h 6857999"/>
              <a:gd name="connsiteX51" fmla="*/ 6366332 w 9148762"/>
              <a:gd name="connsiteY51" fmla="*/ 2011388 h 6857999"/>
              <a:gd name="connsiteX52" fmla="*/ 6338798 w 9148762"/>
              <a:gd name="connsiteY52" fmla="*/ 1985257 h 6857999"/>
              <a:gd name="connsiteX53" fmla="*/ 6276485 w 9148762"/>
              <a:gd name="connsiteY53" fmla="*/ 1985257 h 6857999"/>
              <a:gd name="connsiteX54" fmla="*/ 6276485 w 9148762"/>
              <a:gd name="connsiteY54" fmla="*/ 1930093 h 6857999"/>
              <a:gd name="connsiteX55" fmla="*/ 6343145 w 9148762"/>
              <a:gd name="connsiteY55" fmla="*/ 1930093 h 6857999"/>
              <a:gd name="connsiteX56" fmla="*/ 6369954 w 9148762"/>
              <a:gd name="connsiteY56" fmla="*/ 1903962 h 6857999"/>
              <a:gd name="connsiteX57" fmla="*/ 6343145 w 9148762"/>
              <a:gd name="connsiteY57" fmla="*/ 1877831 h 6857999"/>
              <a:gd name="connsiteX58" fmla="*/ 6248951 w 9148762"/>
              <a:gd name="connsiteY58" fmla="*/ 1877831 h 6857999"/>
              <a:gd name="connsiteX59" fmla="*/ 7313215 w 9148762"/>
              <a:gd name="connsiteY59" fmla="*/ 1875431 h 6857999"/>
              <a:gd name="connsiteX60" fmla="*/ 7285634 w 9148762"/>
              <a:gd name="connsiteY60" fmla="*/ 1903058 h 6857999"/>
              <a:gd name="connsiteX61" fmla="*/ 7290715 w 9148762"/>
              <a:gd name="connsiteY61" fmla="*/ 1919780 h 6857999"/>
              <a:gd name="connsiteX62" fmla="*/ 7362571 w 9148762"/>
              <a:gd name="connsiteY62" fmla="*/ 2020837 h 6857999"/>
              <a:gd name="connsiteX63" fmla="*/ 7362571 w 9148762"/>
              <a:gd name="connsiteY63" fmla="*/ 2122621 h 6857999"/>
              <a:gd name="connsiteX64" fmla="*/ 7390878 w 9148762"/>
              <a:gd name="connsiteY64" fmla="*/ 2150248 h 6857999"/>
              <a:gd name="connsiteX65" fmla="*/ 7419911 w 9148762"/>
              <a:gd name="connsiteY65" fmla="*/ 2122621 h 6857999"/>
              <a:gd name="connsiteX66" fmla="*/ 7419911 w 9148762"/>
              <a:gd name="connsiteY66" fmla="*/ 2020837 h 6857999"/>
              <a:gd name="connsiteX67" fmla="*/ 7491041 w 9148762"/>
              <a:gd name="connsiteY67" fmla="*/ 1919780 h 6857999"/>
              <a:gd name="connsiteX68" fmla="*/ 7496847 w 9148762"/>
              <a:gd name="connsiteY68" fmla="*/ 1903058 h 6857999"/>
              <a:gd name="connsiteX69" fmla="*/ 7469266 w 9148762"/>
              <a:gd name="connsiteY69" fmla="*/ 1875431 h 6857999"/>
              <a:gd name="connsiteX70" fmla="*/ 7446040 w 9148762"/>
              <a:gd name="connsiteY70" fmla="*/ 1886337 h 6857999"/>
              <a:gd name="connsiteX71" fmla="*/ 7390878 w 9148762"/>
              <a:gd name="connsiteY71" fmla="*/ 1965583 h 6857999"/>
              <a:gd name="connsiteX72" fmla="*/ 7336441 w 9148762"/>
              <a:gd name="connsiteY72" fmla="*/ 1886337 h 6857999"/>
              <a:gd name="connsiteX73" fmla="*/ 7313215 w 9148762"/>
              <a:gd name="connsiteY73" fmla="*/ 1875431 h 6857999"/>
              <a:gd name="connsiteX74" fmla="*/ 6420979 w 9148762"/>
              <a:gd name="connsiteY74" fmla="*/ 1875431 h 6857999"/>
              <a:gd name="connsiteX75" fmla="*/ 6392779 w 9148762"/>
              <a:gd name="connsiteY75" fmla="*/ 1904512 h 6857999"/>
              <a:gd name="connsiteX76" fmla="*/ 6392779 w 9148762"/>
              <a:gd name="connsiteY76" fmla="*/ 2120440 h 6857999"/>
              <a:gd name="connsiteX77" fmla="*/ 6420979 w 9148762"/>
              <a:gd name="connsiteY77" fmla="*/ 2150248 h 6857999"/>
              <a:gd name="connsiteX78" fmla="*/ 6449902 w 9148762"/>
              <a:gd name="connsiteY78" fmla="*/ 2120440 h 6857999"/>
              <a:gd name="connsiteX79" fmla="*/ 6449902 w 9148762"/>
              <a:gd name="connsiteY79" fmla="*/ 1978669 h 6857999"/>
              <a:gd name="connsiteX80" fmla="*/ 6450625 w 9148762"/>
              <a:gd name="connsiteY80" fmla="*/ 1978669 h 6857999"/>
              <a:gd name="connsiteX81" fmla="*/ 6569932 w 9148762"/>
              <a:gd name="connsiteY81" fmla="*/ 2137889 h 6857999"/>
              <a:gd name="connsiteX82" fmla="*/ 6593793 w 9148762"/>
              <a:gd name="connsiteY82" fmla="*/ 2150248 h 6857999"/>
              <a:gd name="connsiteX83" fmla="*/ 6621993 w 9148762"/>
              <a:gd name="connsiteY83" fmla="*/ 2120440 h 6857999"/>
              <a:gd name="connsiteX84" fmla="*/ 6621993 w 9148762"/>
              <a:gd name="connsiteY84" fmla="*/ 1904512 h 6857999"/>
              <a:gd name="connsiteX85" fmla="*/ 6593793 w 9148762"/>
              <a:gd name="connsiteY85" fmla="*/ 1875431 h 6857999"/>
              <a:gd name="connsiteX86" fmla="*/ 6565594 w 9148762"/>
              <a:gd name="connsiteY86" fmla="*/ 1904512 h 6857999"/>
              <a:gd name="connsiteX87" fmla="*/ 6565594 w 9148762"/>
              <a:gd name="connsiteY87" fmla="*/ 2048464 h 6857999"/>
              <a:gd name="connsiteX88" fmla="*/ 6564871 w 9148762"/>
              <a:gd name="connsiteY88" fmla="*/ 2048464 h 6857999"/>
              <a:gd name="connsiteX89" fmla="*/ 6444840 w 9148762"/>
              <a:gd name="connsiteY89" fmla="*/ 1887791 h 6857999"/>
              <a:gd name="connsiteX90" fmla="*/ 6420979 w 9148762"/>
              <a:gd name="connsiteY90" fmla="*/ 1875431 h 6857999"/>
              <a:gd name="connsiteX91" fmla="*/ 7159520 w 9148762"/>
              <a:gd name="connsiteY91" fmla="*/ 1873031 h 6857999"/>
              <a:gd name="connsiteX92" fmla="*/ 7030018 w 9148762"/>
              <a:gd name="connsiteY92" fmla="*/ 2012840 h 6857999"/>
              <a:gd name="connsiteX93" fmla="*/ 7159520 w 9148762"/>
              <a:gd name="connsiteY93" fmla="*/ 2152648 h 6857999"/>
              <a:gd name="connsiteX94" fmla="*/ 7283234 w 9148762"/>
              <a:gd name="connsiteY94" fmla="*/ 2023762 h 6857999"/>
              <a:gd name="connsiteX95" fmla="*/ 7249954 w 9148762"/>
              <a:gd name="connsiteY95" fmla="*/ 1987354 h 6857999"/>
              <a:gd name="connsiteX96" fmla="*/ 7185565 w 9148762"/>
              <a:gd name="connsiteY96" fmla="*/ 1987354 h 6857999"/>
              <a:gd name="connsiteX97" fmla="*/ 7158797 w 9148762"/>
              <a:gd name="connsiteY97" fmla="*/ 2013568 h 6857999"/>
              <a:gd name="connsiteX98" fmla="*/ 7185565 w 9148762"/>
              <a:gd name="connsiteY98" fmla="*/ 2039782 h 6857999"/>
              <a:gd name="connsiteX99" fmla="*/ 7223909 w 9148762"/>
              <a:gd name="connsiteY99" fmla="*/ 2039782 h 6857999"/>
              <a:gd name="connsiteX100" fmla="*/ 7159520 w 9148762"/>
              <a:gd name="connsiteY100" fmla="*/ 2100220 h 6857999"/>
              <a:gd name="connsiteX101" fmla="*/ 7088620 w 9148762"/>
              <a:gd name="connsiteY101" fmla="*/ 2012840 h 6857999"/>
              <a:gd name="connsiteX102" fmla="*/ 7159520 w 9148762"/>
              <a:gd name="connsiteY102" fmla="*/ 1925459 h 6857999"/>
              <a:gd name="connsiteX103" fmla="*/ 7240549 w 9148762"/>
              <a:gd name="connsiteY103" fmla="*/ 1953130 h 6857999"/>
              <a:gd name="connsiteX104" fmla="*/ 7263700 w 9148762"/>
              <a:gd name="connsiteY104" fmla="*/ 1926187 h 6857999"/>
              <a:gd name="connsiteX105" fmla="*/ 7159520 w 9148762"/>
              <a:gd name="connsiteY105" fmla="*/ 1873031 h 6857999"/>
              <a:gd name="connsiteX106" fmla="*/ 6276478 w 9148762"/>
              <a:gd name="connsiteY106" fmla="*/ 1706995 h 6857999"/>
              <a:gd name="connsiteX107" fmla="*/ 6316325 w 9148762"/>
              <a:gd name="connsiteY107" fmla="*/ 1706995 h 6857999"/>
              <a:gd name="connsiteX108" fmla="*/ 6356897 w 9148762"/>
              <a:gd name="connsiteY108" fmla="*/ 1736755 h 6857999"/>
              <a:gd name="connsiteX109" fmla="*/ 6321397 w 9148762"/>
              <a:gd name="connsiteY109" fmla="*/ 1770144 h 6857999"/>
              <a:gd name="connsiteX110" fmla="*/ 6276478 w 9148762"/>
              <a:gd name="connsiteY110" fmla="*/ 1770144 h 6857999"/>
              <a:gd name="connsiteX111" fmla="*/ 6276478 w 9148762"/>
              <a:gd name="connsiteY111" fmla="*/ 1738933 h 6857999"/>
              <a:gd name="connsiteX112" fmla="*/ 6276478 w 9148762"/>
              <a:gd name="connsiteY112" fmla="*/ 1706995 h 6857999"/>
              <a:gd name="connsiteX113" fmla="*/ 5834745 w 9148762"/>
              <a:gd name="connsiteY113" fmla="*/ 1701420 h 6857999"/>
              <a:gd name="connsiteX114" fmla="*/ 5813143 w 9148762"/>
              <a:gd name="connsiteY114" fmla="*/ 1779425 h 6857999"/>
              <a:gd name="connsiteX115" fmla="*/ 5768741 w 9148762"/>
              <a:gd name="connsiteY115" fmla="*/ 1711021 h 6857999"/>
              <a:gd name="connsiteX116" fmla="*/ 5771141 w 9148762"/>
              <a:gd name="connsiteY116" fmla="*/ 1792626 h 6857999"/>
              <a:gd name="connsiteX117" fmla="*/ 5708737 w 9148762"/>
              <a:gd name="connsiteY117" fmla="*/ 1739823 h 6857999"/>
              <a:gd name="connsiteX118" fmla="*/ 5735139 w 9148762"/>
              <a:gd name="connsiteY118" fmla="*/ 1817827 h 6857999"/>
              <a:gd name="connsiteX119" fmla="*/ 5660734 w 9148762"/>
              <a:gd name="connsiteY119" fmla="*/ 1786626 h 6857999"/>
              <a:gd name="connsiteX120" fmla="*/ 5707537 w 9148762"/>
              <a:gd name="connsiteY120" fmla="*/ 1851430 h 6857999"/>
              <a:gd name="connsiteX121" fmla="*/ 5627132 w 9148762"/>
              <a:gd name="connsiteY121" fmla="*/ 1844229 h 6857999"/>
              <a:gd name="connsiteX122" fmla="*/ 5691936 w 9148762"/>
              <a:gd name="connsiteY122" fmla="*/ 1893432 h 6857999"/>
              <a:gd name="connsiteX123" fmla="*/ 5611531 w 9148762"/>
              <a:gd name="connsiteY123" fmla="*/ 1909033 h 6857999"/>
              <a:gd name="connsiteX124" fmla="*/ 5688336 w 9148762"/>
              <a:gd name="connsiteY124" fmla="*/ 1936635 h 6857999"/>
              <a:gd name="connsiteX125" fmla="*/ 5616332 w 9148762"/>
              <a:gd name="connsiteY125" fmla="*/ 1976237 h 6857999"/>
              <a:gd name="connsiteX126" fmla="*/ 5697936 w 9148762"/>
              <a:gd name="connsiteY126" fmla="*/ 1979838 h 6857999"/>
              <a:gd name="connsiteX127" fmla="*/ 5641533 w 9148762"/>
              <a:gd name="connsiteY127" fmla="*/ 2038641 h 6857999"/>
              <a:gd name="connsiteX128" fmla="*/ 5720738 w 9148762"/>
              <a:gd name="connsiteY128" fmla="*/ 2019440 h 6857999"/>
              <a:gd name="connsiteX129" fmla="*/ 5683536 w 9148762"/>
              <a:gd name="connsiteY129" fmla="*/ 2090245 h 6857999"/>
              <a:gd name="connsiteX130" fmla="*/ 5751940 w 9148762"/>
              <a:gd name="connsiteY130" fmla="*/ 2048242 h 6857999"/>
              <a:gd name="connsiteX131" fmla="*/ 5738739 w 9148762"/>
              <a:gd name="connsiteY131" fmla="*/ 2127447 h 6857999"/>
              <a:gd name="connsiteX132" fmla="*/ 5792742 w 9148762"/>
              <a:gd name="connsiteY132" fmla="*/ 2067443 h 6857999"/>
              <a:gd name="connsiteX133" fmla="*/ 5802343 w 9148762"/>
              <a:gd name="connsiteY133" fmla="*/ 2147848 h 6857999"/>
              <a:gd name="connsiteX134" fmla="*/ 5834745 w 9148762"/>
              <a:gd name="connsiteY134" fmla="*/ 2074644 h 6857999"/>
              <a:gd name="connsiteX135" fmla="*/ 5869547 w 9148762"/>
              <a:gd name="connsiteY135" fmla="*/ 2147848 h 6857999"/>
              <a:gd name="connsiteX136" fmla="*/ 5879147 w 9148762"/>
              <a:gd name="connsiteY136" fmla="*/ 2067443 h 6857999"/>
              <a:gd name="connsiteX137" fmla="*/ 5933151 w 9148762"/>
              <a:gd name="connsiteY137" fmla="*/ 2127447 h 6857999"/>
              <a:gd name="connsiteX138" fmla="*/ 5918750 w 9148762"/>
              <a:gd name="connsiteY138" fmla="*/ 2048242 h 6857999"/>
              <a:gd name="connsiteX139" fmla="*/ 5988354 w 9148762"/>
              <a:gd name="connsiteY139" fmla="*/ 2090245 h 6857999"/>
              <a:gd name="connsiteX140" fmla="*/ 5951152 w 9148762"/>
              <a:gd name="connsiteY140" fmla="*/ 2018240 h 6857999"/>
              <a:gd name="connsiteX141" fmla="*/ 6029156 w 9148762"/>
              <a:gd name="connsiteY141" fmla="*/ 2037441 h 6857999"/>
              <a:gd name="connsiteX142" fmla="*/ 5972753 w 9148762"/>
              <a:gd name="connsiteY142" fmla="*/ 1979838 h 6857999"/>
              <a:gd name="connsiteX143" fmla="*/ 6053158 w 9148762"/>
              <a:gd name="connsiteY143" fmla="*/ 1975037 h 6857999"/>
              <a:gd name="connsiteX144" fmla="*/ 5982354 w 9148762"/>
              <a:gd name="connsiteY144" fmla="*/ 1936635 h 6857999"/>
              <a:gd name="connsiteX145" fmla="*/ 6057958 w 9148762"/>
              <a:gd name="connsiteY145" fmla="*/ 1909033 h 6857999"/>
              <a:gd name="connsiteX146" fmla="*/ 5978753 w 9148762"/>
              <a:gd name="connsiteY146" fmla="*/ 1892232 h 6857999"/>
              <a:gd name="connsiteX147" fmla="*/ 6043557 w 9148762"/>
              <a:gd name="connsiteY147" fmla="*/ 1844229 h 6857999"/>
              <a:gd name="connsiteX148" fmla="*/ 5963153 w 9148762"/>
              <a:gd name="connsiteY148" fmla="*/ 1851430 h 6857999"/>
              <a:gd name="connsiteX149" fmla="*/ 6009955 w 9148762"/>
              <a:gd name="connsiteY149" fmla="*/ 1785425 h 6857999"/>
              <a:gd name="connsiteX150" fmla="*/ 5935551 w 9148762"/>
              <a:gd name="connsiteY150" fmla="*/ 1817827 h 6857999"/>
              <a:gd name="connsiteX151" fmla="*/ 5960752 w 9148762"/>
              <a:gd name="connsiteY151" fmla="*/ 1739823 h 6857999"/>
              <a:gd name="connsiteX152" fmla="*/ 5898349 w 9148762"/>
              <a:gd name="connsiteY152" fmla="*/ 1792626 h 6857999"/>
              <a:gd name="connsiteX153" fmla="*/ 5900749 w 9148762"/>
              <a:gd name="connsiteY153" fmla="*/ 1711021 h 6857999"/>
              <a:gd name="connsiteX154" fmla="*/ 5857546 w 9148762"/>
              <a:gd name="connsiteY154" fmla="*/ 1779425 h 6857999"/>
              <a:gd name="connsiteX155" fmla="*/ 7674821 w 9148762"/>
              <a:gd name="connsiteY155" fmla="*/ 1609147 h 6857999"/>
              <a:gd name="connsiteX156" fmla="*/ 7675548 w 9148762"/>
              <a:gd name="connsiteY156" fmla="*/ 1609147 h 6857999"/>
              <a:gd name="connsiteX157" fmla="*/ 7711154 w 9148762"/>
              <a:gd name="connsiteY157" fmla="*/ 1719743 h 6857999"/>
              <a:gd name="connsiteX158" fmla="*/ 7674821 w 9148762"/>
              <a:gd name="connsiteY158" fmla="*/ 1719743 h 6857999"/>
              <a:gd name="connsiteX159" fmla="*/ 7638489 w 9148762"/>
              <a:gd name="connsiteY159" fmla="*/ 1719743 h 6857999"/>
              <a:gd name="connsiteX160" fmla="*/ 7674821 w 9148762"/>
              <a:gd name="connsiteY160" fmla="*/ 1609147 h 6857999"/>
              <a:gd name="connsiteX161" fmla="*/ 6556227 w 9148762"/>
              <a:gd name="connsiteY161" fmla="*/ 1602414 h 6857999"/>
              <a:gd name="connsiteX162" fmla="*/ 6628040 w 9148762"/>
              <a:gd name="connsiteY162" fmla="*/ 1689420 h 6857999"/>
              <a:gd name="connsiteX163" fmla="*/ 6556227 w 9148762"/>
              <a:gd name="connsiteY163" fmla="*/ 1776425 h 6857999"/>
              <a:gd name="connsiteX164" fmla="*/ 6485138 w 9148762"/>
              <a:gd name="connsiteY164" fmla="*/ 1689420 h 6857999"/>
              <a:gd name="connsiteX165" fmla="*/ 6556227 w 9148762"/>
              <a:gd name="connsiteY165" fmla="*/ 1602414 h 6857999"/>
              <a:gd name="connsiteX166" fmla="*/ 6276478 w 9148762"/>
              <a:gd name="connsiteY166" fmla="*/ 1600295 h 6857999"/>
              <a:gd name="connsiteX167" fmla="*/ 6306182 w 9148762"/>
              <a:gd name="connsiteY167" fmla="*/ 1600295 h 6857999"/>
              <a:gd name="connsiteX168" fmla="*/ 6336611 w 9148762"/>
              <a:gd name="connsiteY168" fmla="*/ 1627152 h 6857999"/>
              <a:gd name="connsiteX169" fmla="*/ 6306182 w 9148762"/>
              <a:gd name="connsiteY169" fmla="*/ 1656911 h 6857999"/>
              <a:gd name="connsiteX170" fmla="*/ 6276478 w 9148762"/>
              <a:gd name="connsiteY170" fmla="*/ 1656911 h 6857999"/>
              <a:gd name="connsiteX171" fmla="*/ 6276478 w 9148762"/>
              <a:gd name="connsiteY171" fmla="*/ 1628603 h 6857999"/>
              <a:gd name="connsiteX172" fmla="*/ 6276478 w 9148762"/>
              <a:gd name="connsiteY172" fmla="*/ 1600295 h 6857999"/>
              <a:gd name="connsiteX173" fmla="*/ 7509684 w 9148762"/>
              <a:gd name="connsiteY173" fmla="*/ 1552611 h 6857999"/>
              <a:gd name="connsiteX174" fmla="*/ 7481246 w 9148762"/>
              <a:gd name="connsiteY174" fmla="*/ 1582419 h 6857999"/>
              <a:gd name="connsiteX175" fmla="*/ 7481246 w 9148762"/>
              <a:gd name="connsiteY175" fmla="*/ 1797620 h 6857999"/>
              <a:gd name="connsiteX176" fmla="*/ 7509684 w 9148762"/>
              <a:gd name="connsiteY176" fmla="*/ 1827428 h 6857999"/>
              <a:gd name="connsiteX177" fmla="*/ 7538850 w 9148762"/>
              <a:gd name="connsiteY177" fmla="*/ 1797620 h 6857999"/>
              <a:gd name="connsiteX178" fmla="*/ 7538850 w 9148762"/>
              <a:gd name="connsiteY178" fmla="*/ 1582419 h 6857999"/>
              <a:gd name="connsiteX179" fmla="*/ 7509684 w 9148762"/>
              <a:gd name="connsiteY179" fmla="*/ 1552611 h 6857999"/>
              <a:gd name="connsiteX180" fmla="*/ 7216477 w 9148762"/>
              <a:gd name="connsiteY180" fmla="*/ 1552611 h 6857999"/>
              <a:gd name="connsiteX181" fmla="*/ 7179527 w 9148762"/>
              <a:gd name="connsiteY181" fmla="*/ 1581692 h 6857999"/>
              <a:gd name="connsiteX182" fmla="*/ 7144025 w 9148762"/>
              <a:gd name="connsiteY182" fmla="*/ 1793985 h 6857999"/>
              <a:gd name="connsiteX183" fmla="*/ 7144025 w 9148762"/>
              <a:gd name="connsiteY183" fmla="*/ 1800528 h 6857999"/>
              <a:gd name="connsiteX184" fmla="*/ 7170832 w 9148762"/>
              <a:gd name="connsiteY184" fmla="*/ 1827428 h 6857999"/>
              <a:gd name="connsiteX185" fmla="*/ 7200538 w 9148762"/>
              <a:gd name="connsiteY185" fmla="*/ 1801255 h 6857999"/>
              <a:gd name="connsiteX186" fmla="*/ 7222998 w 9148762"/>
              <a:gd name="connsiteY186" fmla="*/ 1646398 h 6857999"/>
              <a:gd name="connsiteX187" fmla="*/ 7223722 w 9148762"/>
              <a:gd name="connsiteY187" fmla="*/ 1646398 h 6857999"/>
              <a:gd name="connsiteX188" fmla="*/ 7269367 w 9148762"/>
              <a:gd name="connsiteY188" fmla="*/ 1805617 h 6857999"/>
              <a:gd name="connsiteX189" fmla="*/ 7299797 w 9148762"/>
              <a:gd name="connsiteY189" fmla="*/ 1827428 h 6857999"/>
              <a:gd name="connsiteX190" fmla="*/ 7329502 w 9148762"/>
              <a:gd name="connsiteY190" fmla="*/ 1805617 h 6857999"/>
              <a:gd name="connsiteX191" fmla="*/ 7375147 w 9148762"/>
              <a:gd name="connsiteY191" fmla="*/ 1646398 h 6857999"/>
              <a:gd name="connsiteX192" fmla="*/ 7375872 w 9148762"/>
              <a:gd name="connsiteY192" fmla="*/ 1646398 h 6857999"/>
              <a:gd name="connsiteX193" fmla="*/ 7398332 w 9148762"/>
              <a:gd name="connsiteY193" fmla="*/ 1801255 h 6857999"/>
              <a:gd name="connsiteX194" fmla="*/ 7428037 w 9148762"/>
              <a:gd name="connsiteY194" fmla="*/ 1827428 h 6857999"/>
              <a:gd name="connsiteX195" fmla="*/ 7454844 w 9148762"/>
              <a:gd name="connsiteY195" fmla="*/ 1800528 h 6857999"/>
              <a:gd name="connsiteX196" fmla="*/ 7454844 w 9148762"/>
              <a:gd name="connsiteY196" fmla="*/ 1793985 h 6857999"/>
              <a:gd name="connsiteX197" fmla="*/ 7419343 w 9148762"/>
              <a:gd name="connsiteY197" fmla="*/ 1581692 h 6857999"/>
              <a:gd name="connsiteX198" fmla="*/ 7382392 w 9148762"/>
              <a:gd name="connsiteY198" fmla="*/ 1552611 h 6857999"/>
              <a:gd name="connsiteX199" fmla="*/ 7344717 w 9148762"/>
              <a:gd name="connsiteY199" fmla="*/ 1580238 h 6857999"/>
              <a:gd name="connsiteX200" fmla="*/ 7299797 w 9148762"/>
              <a:gd name="connsiteY200" fmla="*/ 1730006 h 6857999"/>
              <a:gd name="connsiteX201" fmla="*/ 7299072 w 9148762"/>
              <a:gd name="connsiteY201" fmla="*/ 1730006 h 6857999"/>
              <a:gd name="connsiteX202" fmla="*/ 7254152 w 9148762"/>
              <a:gd name="connsiteY202" fmla="*/ 1580238 h 6857999"/>
              <a:gd name="connsiteX203" fmla="*/ 7216477 w 9148762"/>
              <a:gd name="connsiteY203" fmla="*/ 1552611 h 6857999"/>
              <a:gd name="connsiteX204" fmla="*/ 6738610 w 9148762"/>
              <a:gd name="connsiteY204" fmla="*/ 1552611 h 6857999"/>
              <a:gd name="connsiteX205" fmla="*/ 6709599 w 9148762"/>
              <a:gd name="connsiteY205" fmla="*/ 1582419 h 6857999"/>
              <a:gd name="connsiteX206" fmla="*/ 6709599 w 9148762"/>
              <a:gd name="connsiteY206" fmla="*/ 1797620 h 6857999"/>
              <a:gd name="connsiteX207" fmla="*/ 6738610 w 9148762"/>
              <a:gd name="connsiteY207" fmla="*/ 1827428 h 6857999"/>
              <a:gd name="connsiteX208" fmla="*/ 6766896 w 9148762"/>
              <a:gd name="connsiteY208" fmla="*/ 1797620 h 6857999"/>
              <a:gd name="connsiteX209" fmla="*/ 6766896 w 9148762"/>
              <a:gd name="connsiteY209" fmla="*/ 1715466 h 6857999"/>
              <a:gd name="connsiteX210" fmla="*/ 6885842 w 9148762"/>
              <a:gd name="connsiteY210" fmla="*/ 1715466 h 6857999"/>
              <a:gd name="connsiteX211" fmla="*/ 6885842 w 9148762"/>
              <a:gd name="connsiteY211" fmla="*/ 1797620 h 6857999"/>
              <a:gd name="connsiteX212" fmla="*/ 6914127 w 9148762"/>
              <a:gd name="connsiteY212" fmla="*/ 1827428 h 6857999"/>
              <a:gd name="connsiteX213" fmla="*/ 6942413 w 9148762"/>
              <a:gd name="connsiteY213" fmla="*/ 1797620 h 6857999"/>
              <a:gd name="connsiteX214" fmla="*/ 6942413 w 9148762"/>
              <a:gd name="connsiteY214" fmla="*/ 1582419 h 6857999"/>
              <a:gd name="connsiteX215" fmla="*/ 6914127 w 9148762"/>
              <a:gd name="connsiteY215" fmla="*/ 1552611 h 6857999"/>
              <a:gd name="connsiteX216" fmla="*/ 6885842 w 9148762"/>
              <a:gd name="connsiteY216" fmla="*/ 1582419 h 6857999"/>
              <a:gd name="connsiteX217" fmla="*/ 6885842 w 9148762"/>
              <a:gd name="connsiteY217" fmla="*/ 1663120 h 6857999"/>
              <a:gd name="connsiteX218" fmla="*/ 6766896 w 9148762"/>
              <a:gd name="connsiteY218" fmla="*/ 1663120 h 6857999"/>
              <a:gd name="connsiteX219" fmla="*/ 6766896 w 9148762"/>
              <a:gd name="connsiteY219" fmla="*/ 1582419 h 6857999"/>
              <a:gd name="connsiteX220" fmla="*/ 6738610 w 9148762"/>
              <a:gd name="connsiteY220" fmla="*/ 1552611 h 6857999"/>
              <a:gd name="connsiteX221" fmla="*/ 7675548 w 9148762"/>
              <a:gd name="connsiteY221" fmla="*/ 1550211 h 6857999"/>
              <a:gd name="connsiteX222" fmla="*/ 7634855 w 9148762"/>
              <a:gd name="connsiteY222" fmla="*/ 1581498 h 6857999"/>
              <a:gd name="connsiteX223" fmla="*/ 7558557 w 9148762"/>
              <a:gd name="connsiteY223" fmla="*/ 1788138 h 6857999"/>
              <a:gd name="connsiteX224" fmla="*/ 7555650 w 9148762"/>
              <a:gd name="connsiteY224" fmla="*/ 1801234 h 6857999"/>
              <a:gd name="connsiteX225" fmla="*/ 7583990 w 9148762"/>
              <a:gd name="connsiteY225" fmla="*/ 1827428 h 6857999"/>
              <a:gd name="connsiteX226" fmla="*/ 7610876 w 9148762"/>
              <a:gd name="connsiteY226" fmla="*/ 1807055 h 6857999"/>
              <a:gd name="connsiteX227" fmla="*/ 7622502 w 9148762"/>
              <a:gd name="connsiteY227" fmla="*/ 1772130 h 6857999"/>
              <a:gd name="connsiteX228" fmla="*/ 7674821 w 9148762"/>
              <a:gd name="connsiteY228" fmla="*/ 1772130 h 6857999"/>
              <a:gd name="connsiteX229" fmla="*/ 7727867 w 9148762"/>
              <a:gd name="connsiteY229" fmla="*/ 1772130 h 6857999"/>
              <a:gd name="connsiteX230" fmla="*/ 7739493 w 9148762"/>
              <a:gd name="connsiteY230" fmla="*/ 1807783 h 6857999"/>
              <a:gd name="connsiteX231" fmla="*/ 7767106 w 9148762"/>
              <a:gd name="connsiteY231" fmla="*/ 1827428 h 6857999"/>
              <a:gd name="connsiteX232" fmla="*/ 7793265 w 9148762"/>
              <a:gd name="connsiteY232" fmla="*/ 1802690 h 6857999"/>
              <a:gd name="connsiteX233" fmla="*/ 7790359 w 9148762"/>
              <a:gd name="connsiteY233" fmla="*/ 1788138 h 6857999"/>
              <a:gd name="connsiteX234" fmla="*/ 7715514 w 9148762"/>
              <a:gd name="connsiteY234" fmla="*/ 1581498 h 6857999"/>
              <a:gd name="connsiteX235" fmla="*/ 7675548 w 9148762"/>
              <a:gd name="connsiteY235" fmla="*/ 1550211 h 6857999"/>
              <a:gd name="connsiteX236" fmla="*/ 7006923 w 9148762"/>
              <a:gd name="connsiteY236" fmla="*/ 1550211 h 6857999"/>
              <a:gd name="connsiteX237" fmla="*/ 6977215 w 9148762"/>
              <a:gd name="connsiteY237" fmla="*/ 1582875 h 6857999"/>
              <a:gd name="connsiteX238" fmla="*/ 6977215 w 9148762"/>
              <a:gd name="connsiteY238" fmla="*/ 1791920 h 6857999"/>
              <a:gd name="connsiteX239" fmla="*/ 7006198 w 9148762"/>
              <a:gd name="connsiteY239" fmla="*/ 1820228 h 6857999"/>
              <a:gd name="connsiteX240" fmla="*/ 7104015 w 9148762"/>
              <a:gd name="connsiteY240" fmla="*/ 1820228 h 6857999"/>
              <a:gd name="connsiteX241" fmla="*/ 7130824 w 9148762"/>
              <a:gd name="connsiteY241" fmla="*/ 1794098 h 6857999"/>
              <a:gd name="connsiteX242" fmla="*/ 7104015 w 9148762"/>
              <a:gd name="connsiteY242" fmla="*/ 1767967 h 6857999"/>
              <a:gd name="connsiteX243" fmla="*/ 7033732 w 9148762"/>
              <a:gd name="connsiteY243" fmla="*/ 1767967 h 6857999"/>
              <a:gd name="connsiteX244" fmla="*/ 7033732 w 9148762"/>
              <a:gd name="connsiteY244" fmla="*/ 1709899 h 6857999"/>
              <a:gd name="connsiteX245" fmla="*/ 7096045 w 9148762"/>
              <a:gd name="connsiteY245" fmla="*/ 1709899 h 6857999"/>
              <a:gd name="connsiteX246" fmla="*/ 7123579 w 9148762"/>
              <a:gd name="connsiteY246" fmla="*/ 1683768 h 6857999"/>
              <a:gd name="connsiteX247" fmla="*/ 7096045 w 9148762"/>
              <a:gd name="connsiteY247" fmla="*/ 1657637 h 6857999"/>
              <a:gd name="connsiteX248" fmla="*/ 7033732 w 9148762"/>
              <a:gd name="connsiteY248" fmla="*/ 1657637 h 6857999"/>
              <a:gd name="connsiteX249" fmla="*/ 7033732 w 9148762"/>
              <a:gd name="connsiteY249" fmla="*/ 1602473 h 6857999"/>
              <a:gd name="connsiteX250" fmla="*/ 7100392 w 9148762"/>
              <a:gd name="connsiteY250" fmla="*/ 1602473 h 6857999"/>
              <a:gd name="connsiteX251" fmla="*/ 7127201 w 9148762"/>
              <a:gd name="connsiteY251" fmla="*/ 1576342 h 6857999"/>
              <a:gd name="connsiteX252" fmla="*/ 7100392 w 9148762"/>
              <a:gd name="connsiteY252" fmla="*/ 1550211 h 6857999"/>
              <a:gd name="connsiteX253" fmla="*/ 7006923 w 9148762"/>
              <a:gd name="connsiteY253" fmla="*/ 1550211 h 6857999"/>
              <a:gd name="connsiteX254" fmla="*/ 6556227 w 9148762"/>
              <a:gd name="connsiteY254" fmla="*/ 1550211 h 6857999"/>
              <a:gd name="connsiteX255" fmla="*/ 6426381 w 9148762"/>
              <a:gd name="connsiteY255" fmla="*/ 1689420 h 6857999"/>
              <a:gd name="connsiteX256" fmla="*/ 6556227 w 9148762"/>
              <a:gd name="connsiteY256" fmla="*/ 1828628 h 6857999"/>
              <a:gd name="connsiteX257" fmla="*/ 6686797 w 9148762"/>
              <a:gd name="connsiteY257" fmla="*/ 1689420 h 6857999"/>
              <a:gd name="connsiteX258" fmla="*/ 6556227 w 9148762"/>
              <a:gd name="connsiteY258" fmla="*/ 1550211 h 6857999"/>
              <a:gd name="connsiteX259" fmla="*/ 6249672 w 9148762"/>
              <a:gd name="connsiteY259" fmla="*/ 1550211 h 6857999"/>
              <a:gd name="connsiteX260" fmla="*/ 6219968 w 9148762"/>
              <a:gd name="connsiteY260" fmla="*/ 1578519 h 6857999"/>
              <a:gd name="connsiteX261" fmla="*/ 6219968 w 9148762"/>
              <a:gd name="connsiteY261" fmla="*/ 1628603 h 6857999"/>
              <a:gd name="connsiteX262" fmla="*/ 6219968 w 9148762"/>
              <a:gd name="connsiteY262" fmla="*/ 1738933 h 6857999"/>
              <a:gd name="connsiteX263" fmla="*/ 6219968 w 9148762"/>
              <a:gd name="connsiteY263" fmla="*/ 1791194 h 6857999"/>
              <a:gd name="connsiteX264" fmla="*/ 6249672 w 9148762"/>
              <a:gd name="connsiteY264" fmla="*/ 1820228 h 6857999"/>
              <a:gd name="connsiteX265" fmla="*/ 6327917 w 9148762"/>
              <a:gd name="connsiteY265" fmla="*/ 1820228 h 6857999"/>
              <a:gd name="connsiteX266" fmla="*/ 6415580 w 9148762"/>
              <a:gd name="connsiteY266" fmla="*/ 1738207 h 6857999"/>
              <a:gd name="connsiteX267" fmla="*/ 6358346 w 9148762"/>
              <a:gd name="connsiteY267" fmla="*/ 1673606 h 6857999"/>
              <a:gd name="connsiteX268" fmla="*/ 6358346 w 9148762"/>
              <a:gd name="connsiteY268" fmla="*/ 1672880 h 6857999"/>
              <a:gd name="connsiteX269" fmla="*/ 6393121 w 9148762"/>
              <a:gd name="connsiteY269" fmla="*/ 1616990 h 6857999"/>
              <a:gd name="connsiteX270" fmla="*/ 6322121 w 9148762"/>
              <a:gd name="connsiteY270" fmla="*/ 1550211 h 6857999"/>
              <a:gd name="connsiteX271" fmla="*/ 6249672 w 9148762"/>
              <a:gd name="connsiteY271" fmla="*/ 1550211 h 6857999"/>
              <a:gd name="connsiteX272" fmla="*/ 5834745 w 9148762"/>
              <a:gd name="connsiteY272" fmla="*/ 1505808 h 6857999"/>
              <a:gd name="connsiteX273" fmla="*/ 5805768 w 9148762"/>
              <a:gd name="connsiteY273" fmla="*/ 1515273 h 6857999"/>
              <a:gd name="connsiteX274" fmla="*/ 5504403 w 9148762"/>
              <a:gd name="connsiteY274" fmla="*/ 1739510 h 6857999"/>
              <a:gd name="connsiteX275" fmla="*/ 5494261 w 9148762"/>
              <a:gd name="connsiteY275" fmla="*/ 1807219 h 6857999"/>
              <a:gd name="connsiteX276" fmla="*/ 5561633 w 9148762"/>
              <a:gd name="connsiteY276" fmla="*/ 1817411 h 6857999"/>
              <a:gd name="connsiteX277" fmla="*/ 5834745 w 9148762"/>
              <a:gd name="connsiteY277" fmla="*/ 1615015 h 6857999"/>
              <a:gd name="connsiteX278" fmla="*/ 6107857 w 9148762"/>
              <a:gd name="connsiteY278" fmla="*/ 1817411 h 6857999"/>
              <a:gd name="connsiteX279" fmla="*/ 6175230 w 9148762"/>
              <a:gd name="connsiteY279" fmla="*/ 1807219 h 6857999"/>
              <a:gd name="connsiteX280" fmla="*/ 6165088 w 9148762"/>
              <a:gd name="connsiteY280" fmla="*/ 1739510 h 6857999"/>
              <a:gd name="connsiteX281" fmla="*/ 5863723 w 9148762"/>
              <a:gd name="connsiteY281" fmla="*/ 1515273 h 6857999"/>
              <a:gd name="connsiteX282" fmla="*/ 5834745 w 9148762"/>
              <a:gd name="connsiteY282" fmla="*/ 1505808 h 6857999"/>
              <a:gd name="connsiteX283" fmla="*/ 3492336 w 9148762"/>
              <a:gd name="connsiteY283" fmla="*/ 960445 h 6857999"/>
              <a:gd name="connsiteX284" fmla="*/ 3403162 w 9148762"/>
              <a:gd name="connsiteY284" fmla="*/ 982928 h 6857999"/>
              <a:gd name="connsiteX285" fmla="*/ 3379182 w 9148762"/>
              <a:gd name="connsiteY285" fmla="*/ 1148810 h 6857999"/>
              <a:gd name="connsiteX286" fmla="*/ 3874760 w 9148762"/>
              <a:gd name="connsiteY286" fmla="*/ 1820328 h 6857999"/>
              <a:gd name="connsiteX287" fmla="*/ 3379182 w 9148762"/>
              <a:gd name="connsiteY287" fmla="*/ 2489848 h 6857999"/>
              <a:gd name="connsiteX288" fmla="*/ 3403162 w 9148762"/>
              <a:gd name="connsiteY288" fmla="*/ 2655729 h 6857999"/>
              <a:gd name="connsiteX289" fmla="*/ 3571019 w 9148762"/>
              <a:gd name="connsiteY289" fmla="*/ 2631746 h 6857999"/>
              <a:gd name="connsiteX290" fmla="*/ 4118553 w 9148762"/>
              <a:gd name="connsiteY290" fmla="*/ 1890278 h 6857999"/>
              <a:gd name="connsiteX291" fmla="*/ 4140534 w 9148762"/>
              <a:gd name="connsiteY291" fmla="*/ 1820328 h 6857999"/>
              <a:gd name="connsiteX292" fmla="*/ 4118553 w 9148762"/>
              <a:gd name="connsiteY292" fmla="*/ 1748379 h 6857999"/>
              <a:gd name="connsiteX293" fmla="*/ 3571019 w 9148762"/>
              <a:gd name="connsiteY293" fmla="*/ 1006911 h 6857999"/>
              <a:gd name="connsiteX294" fmla="*/ 3492336 w 9148762"/>
              <a:gd name="connsiteY294" fmla="*/ 960445 h 6857999"/>
              <a:gd name="connsiteX295" fmla="*/ 0 w 9148762"/>
              <a:gd name="connsiteY295" fmla="*/ 0 h 6857999"/>
              <a:gd name="connsiteX296" fmla="*/ 9148762 w 9148762"/>
              <a:gd name="connsiteY296" fmla="*/ 0 h 6857999"/>
              <a:gd name="connsiteX297" fmla="*/ 9148762 w 9148762"/>
              <a:gd name="connsiteY297" fmla="*/ 6857999 h 6857999"/>
              <a:gd name="connsiteX298" fmla="*/ 0 w 9148762"/>
              <a:gd name="connsiteY298" fmla="*/ 6857999 h 6857999"/>
              <a:gd name="connsiteX299" fmla="*/ 0 w 9148762"/>
              <a:gd name="connsiteY299" fmla="*/ 2680018 h 6857999"/>
              <a:gd name="connsiteX300" fmla="*/ 2947892 w 9148762"/>
              <a:gd name="connsiteY300" fmla="*/ 2680018 h 6857999"/>
              <a:gd name="connsiteX301" fmla="*/ 3115662 w 9148762"/>
              <a:gd name="connsiteY301" fmla="*/ 2680018 h 6857999"/>
              <a:gd name="connsiteX302" fmla="*/ 3207536 w 9148762"/>
              <a:gd name="connsiteY302" fmla="*/ 2632056 h 6857999"/>
              <a:gd name="connsiteX303" fmla="*/ 3806714 w 9148762"/>
              <a:gd name="connsiteY303" fmla="*/ 1820702 h 6857999"/>
              <a:gd name="connsiteX304" fmla="*/ 3207536 w 9148762"/>
              <a:gd name="connsiteY304" fmla="*/ 1007349 h 6857999"/>
              <a:gd name="connsiteX305" fmla="*/ 3101681 w 9148762"/>
              <a:gd name="connsiteY305" fmla="*/ 959387 h 6857999"/>
              <a:gd name="connsiteX306" fmla="*/ 2947892 w 9148762"/>
              <a:gd name="connsiteY306" fmla="*/ 959387 h 6857999"/>
              <a:gd name="connsiteX307" fmla="*/ 0 w 9148762"/>
              <a:gd name="connsiteY307" fmla="*/ 95938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9148762" h="6857999">
                <a:moveTo>
                  <a:pt x="6886123" y="1930135"/>
                </a:moveTo>
                <a:cubicBezTo>
                  <a:pt x="6925250" y="1930135"/>
                  <a:pt x="6925250" y="1930135"/>
                  <a:pt x="6925250" y="1930135"/>
                </a:cubicBezTo>
                <a:cubicBezTo>
                  <a:pt x="6946263" y="1930135"/>
                  <a:pt x="6960754" y="1941758"/>
                  <a:pt x="6960754" y="1963552"/>
                </a:cubicBezTo>
                <a:cubicBezTo>
                  <a:pt x="6960754" y="1984619"/>
                  <a:pt x="6946263" y="1996968"/>
                  <a:pt x="6925250" y="1996968"/>
                </a:cubicBezTo>
                <a:cubicBezTo>
                  <a:pt x="6886123" y="1996968"/>
                  <a:pt x="6886123" y="1996968"/>
                  <a:pt x="6886123" y="1996968"/>
                </a:cubicBezTo>
                <a:cubicBezTo>
                  <a:pt x="6886123" y="1961372"/>
                  <a:pt x="6886123" y="1961372"/>
                  <a:pt x="6886123" y="1961372"/>
                </a:cubicBezTo>
                <a:cubicBezTo>
                  <a:pt x="6886123" y="1930135"/>
                  <a:pt x="6886123" y="1930135"/>
                  <a:pt x="6886123" y="1930135"/>
                </a:cubicBezTo>
                <a:close/>
                <a:moveTo>
                  <a:pt x="6858589" y="1877831"/>
                </a:moveTo>
                <a:cubicBezTo>
                  <a:pt x="6839750" y="1877831"/>
                  <a:pt x="6829606" y="1888728"/>
                  <a:pt x="6829606" y="1907615"/>
                </a:cubicBezTo>
                <a:cubicBezTo>
                  <a:pt x="6829606" y="1961372"/>
                  <a:pt x="6829606" y="1961372"/>
                  <a:pt x="6829606" y="1961372"/>
                </a:cubicBezTo>
                <a:cubicBezTo>
                  <a:pt x="6829606" y="2120464"/>
                  <a:pt x="6829606" y="2120464"/>
                  <a:pt x="6829606" y="2120464"/>
                </a:cubicBezTo>
                <a:cubicBezTo>
                  <a:pt x="6829606" y="2139351"/>
                  <a:pt x="6841924" y="2150248"/>
                  <a:pt x="6857865" y="2150248"/>
                </a:cubicBezTo>
                <a:cubicBezTo>
                  <a:pt x="6874530" y="2150248"/>
                  <a:pt x="6886123" y="2139351"/>
                  <a:pt x="6886123" y="2120464"/>
                </a:cubicBezTo>
                <a:cubicBezTo>
                  <a:pt x="6886123" y="2038376"/>
                  <a:pt x="6886123" y="2038376"/>
                  <a:pt x="6886123" y="2038376"/>
                </a:cubicBezTo>
                <a:cubicBezTo>
                  <a:pt x="6886848" y="2038376"/>
                  <a:pt x="6886848" y="2038376"/>
                  <a:pt x="6886848" y="2038376"/>
                </a:cubicBezTo>
                <a:cubicBezTo>
                  <a:pt x="6970898" y="2140078"/>
                  <a:pt x="6970898" y="2140078"/>
                  <a:pt x="6970898" y="2140078"/>
                </a:cubicBezTo>
                <a:cubicBezTo>
                  <a:pt x="6977419" y="2147343"/>
                  <a:pt x="6986114" y="2150248"/>
                  <a:pt x="6993360" y="2150248"/>
                </a:cubicBezTo>
                <a:cubicBezTo>
                  <a:pt x="7010025" y="2150248"/>
                  <a:pt x="7021618" y="2135719"/>
                  <a:pt x="7021618" y="2121191"/>
                </a:cubicBezTo>
                <a:cubicBezTo>
                  <a:pt x="7021618" y="2115379"/>
                  <a:pt x="7019445" y="2109567"/>
                  <a:pt x="7013648" y="2104482"/>
                </a:cubicBezTo>
                <a:cubicBezTo>
                  <a:pt x="6949161" y="2035470"/>
                  <a:pt x="6949161" y="2035470"/>
                  <a:pt x="6949161" y="2035470"/>
                </a:cubicBezTo>
                <a:cubicBezTo>
                  <a:pt x="6988288" y="2028932"/>
                  <a:pt x="7019445" y="2004959"/>
                  <a:pt x="7019445" y="1963552"/>
                </a:cubicBezTo>
                <a:cubicBezTo>
                  <a:pt x="7019445" y="1903983"/>
                  <a:pt x="6983216" y="1877831"/>
                  <a:pt x="6925250" y="1877831"/>
                </a:cubicBezTo>
                <a:cubicBezTo>
                  <a:pt x="6858589" y="1877831"/>
                  <a:pt x="6858589" y="1877831"/>
                  <a:pt x="6858589" y="1877831"/>
                </a:cubicBezTo>
                <a:close/>
                <a:moveTo>
                  <a:pt x="6684103" y="1877831"/>
                </a:moveTo>
                <a:cubicBezTo>
                  <a:pt x="6663815" y="1877831"/>
                  <a:pt x="6654395" y="1891622"/>
                  <a:pt x="6654395" y="1910495"/>
                </a:cubicBezTo>
                <a:lnTo>
                  <a:pt x="6654395" y="2118814"/>
                </a:lnTo>
                <a:cubicBezTo>
                  <a:pt x="6654395" y="2136234"/>
                  <a:pt x="6666713" y="2147848"/>
                  <a:pt x="6683378" y="2147848"/>
                </a:cubicBezTo>
                <a:cubicBezTo>
                  <a:pt x="6683378" y="2147848"/>
                  <a:pt x="6683378" y="2147848"/>
                  <a:pt x="6781195" y="2147848"/>
                </a:cubicBezTo>
                <a:cubicBezTo>
                  <a:pt x="6799309" y="2147848"/>
                  <a:pt x="6808004" y="2134057"/>
                  <a:pt x="6808004" y="2121718"/>
                </a:cubicBezTo>
                <a:cubicBezTo>
                  <a:pt x="6808004" y="2107926"/>
                  <a:pt x="6799309" y="2095587"/>
                  <a:pt x="6781195" y="2095587"/>
                </a:cubicBezTo>
                <a:cubicBezTo>
                  <a:pt x="6781195" y="2095587"/>
                  <a:pt x="6781195" y="2095587"/>
                  <a:pt x="6710912" y="2095587"/>
                </a:cubicBezTo>
                <a:cubicBezTo>
                  <a:pt x="6710912" y="2095587"/>
                  <a:pt x="6710912" y="2095587"/>
                  <a:pt x="6710912" y="2037519"/>
                </a:cubicBezTo>
                <a:cubicBezTo>
                  <a:pt x="6710912" y="2037519"/>
                  <a:pt x="6710912" y="2037519"/>
                  <a:pt x="6773225" y="2037519"/>
                </a:cubicBezTo>
                <a:cubicBezTo>
                  <a:pt x="6791339" y="2037519"/>
                  <a:pt x="6800759" y="2024453"/>
                  <a:pt x="6800759" y="2011388"/>
                </a:cubicBezTo>
                <a:cubicBezTo>
                  <a:pt x="6800759" y="1998323"/>
                  <a:pt x="6792064" y="1985257"/>
                  <a:pt x="6773225" y="1985257"/>
                </a:cubicBezTo>
                <a:cubicBezTo>
                  <a:pt x="6773225" y="1985257"/>
                  <a:pt x="6773225" y="1985257"/>
                  <a:pt x="6710912" y="1985257"/>
                </a:cubicBezTo>
                <a:cubicBezTo>
                  <a:pt x="6710912" y="1985257"/>
                  <a:pt x="6710912" y="1985257"/>
                  <a:pt x="6710912" y="1930093"/>
                </a:cubicBezTo>
                <a:cubicBezTo>
                  <a:pt x="6710912" y="1930093"/>
                  <a:pt x="6710912" y="1930093"/>
                  <a:pt x="6777572" y="1930093"/>
                </a:cubicBezTo>
                <a:cubicBezTo>
                  <a:pt x="6795687" y="1930093"/>
                  <a:pt x="6804381" y="1917027"/>
                  <a:pt x="6804381" y="1903962"/>
                </a:cubicBezTo>
                <a:cubicBezTo>
                  <a:pt x="6804381" y="1890897"/>
                  <a:pt x="6795687" y="1877831"/>
                  <a:pt x="6777572" y="1877831"/>
                </a:cubicBezTo>
                <a:cubicBezTo>
                  <a:pt x="6777572" y="1877831"/>
                  <a:pt x="6777572" y="1877831"/>
                  <a:pt x="6684103" y="1877831"/>
                </a:cubicBezTo>
                <a:close/>
                <a:moveTo>
                  <a:pt x="6248951" y="1877831"/>
                </a:moveTo>
                <a:cubicBezTo>
                  <a:pt x="6229388" y="1877831"/>
                  <a:pt x="6219968" y="1891622"/>
                  <a:pt x="6219968" y="1910495"/>
                </a:cubicBezTo>
                <a:lnTo>
                  <a:pt x="6219968" y="2118814"/>
                </a:lnTo>
                <a:cubicBezTo>
                  <a:pt x="6219968" y="2136234"/>
                  <a:pt x="6232286" y="2147848"/>
                  <a:pt x="6248951" y="2147848"/>
                </a:cubicBezTo>
                <a:cubicBezTo>
                  <a:pt x="6248951" y="2147848"/>
                  <a:pt x="6248951" y="2147848"/>
                  <a:pt x="6346768" y="2147848"/>
                </a:cubicBezTo>
                <a:cubicBezTo>
                  <a:pt x="6364158" y="2147848"/>
                  <a:pt x="6373577" y="2134057"/>
                  <a:pt x="6373577" y="2121718"/>
                </a:cubicBezTo>
                <a:cubicBezTo>
                  <a:pt x="6373577" y="2107926"/>
                  <a:pt x="6364882" y="2095587"/>
                  <a:pt x="6346768" y="2095587"/>
                </a:cubicBezTo>
                <a:cubicBezTo>
                  <a:pt x="6346768" y="2095587"/>
                  <a:pt x="6346768" y="2095587"/>
                  <a:pt x="6276485" y="2095587"/>
                </a:cubicBezTo>
                <a:cubicBezTo>
                  <a:pt x="6276485" y="2095587"/>
                  <a:pt x="6276485" y="2095587"/>
                  <a:pt x="6276485" y="2037519"/>
                </a:cubicBezTo>
                <a:cubicBezTo>
                  <a:pt x="6276485" y="2037519"/>
                  <a:pt x="6276485" y="2037519"/>
                  <a:pt x="6338798" y="2037519"/>
                </a:cubicBezTo>
                <a:cubicBezTo>
                  <a:pt x="6356912" y="2037519"/>
                  <a:pt x="6366332" y="2024453"/>
                  <a:pt x="6366332" y="2011388"/>
                </a:cubicBezTo>
                <a:cubicBezTo>
                  <a:pt x="6366332" y="1998323"/>
                  <a:pt x="6356912" y="1985257"/>
                  <a:pt x="6338798" y="1985257"/>
                </a:cubicBezTo>
                <a:cubicBezTo>
                  <a:pt x="6338798" y="1985257"/>
                  <a:pt x="6338798" y="1985257"/>
                  <a:pt x="6276485" y="1985257"/>
                </a:cubicBezTo>
                <a:cubicBezTo>
                  <a:pt x="6276485" y="1985257"/>
                  <a:pt x="6276485" y="1985257"/>
                  <a:pt x="6276485" y="1930093"/>
                </a:cubicBezTo>
                <a:cubicBezTo>
                  <a:pt x="6276485" y="1930093"/>
                  <a:pt x="6276485" y="1930093"/>
                  <a:pt x="6343145" y="1930093"/>
                </a:cubicBezTo>
                <a:cubicBezTo>
                  <a:pt x="6360535" y="1930093"/>
                  <a:pt x="6369954" y="1917027"/>
                  <a:pt x="6369954" y="1903962"/>
                </a:cubicBezTo>
                <a:cubicBezTo>
                  <a:pt x="6369954" y="1890897"/>
                  <a:pt x="6361260" y="1877831"/>
                  <a:pt x="6343145" y="1877831"/>
                </a:cubicBezTo>
                <a:cubicBezTo>
                  <a:pt x="6343145" y="1877831"/>
                  <a:pt x="6343145" y="1877831"/>
                  <a:pt x="6248951" y="1877831"/>
                </a:cubicBezTo>
                <a:close/>
                <a:moveTo>
                  <a:pt x="7313215" y="1875431"/>
                </a:moveTo>
                <a:cubicBezTo>
                  <a:pt x="7297247" y="1875431"/>
                  <a:pt x="7285634" y="1887791"/>
                  <a:pt x="7285634" y="1903058"/>
                </a:cubicBezTo>
                <a:cubicBezTo>
                  <a:pt x="7285634" y="1908875"/>
                  <a:pt x="7287812" y="1915418"/>
                  <a:pt x="7290715" y="1919780"/>
                </a:cubicBezTo>
                <a:cubicBezTo>
                  <a:pt x="7290715" y="1919780"/>
                  <a:pt x="7290715" y="1919780"/>
                  <a:pt x="7362571" y="2020837"/>
                </a:cubicBezTo>
                <a:lnTo>
                  <a:pt x="7362571" y="2122621"/>
                </a:lnTo>
                <a:cubicBezTo>
                  <a:pt x="7362571" y="2136435"/>
                  <a:pt x="7371281" y="2150248"/>
                  <a:pt x="7390878" y="2150248"/>
                </a:cubicBezTo>
                <a:cubicBezTo>
                  <a:pt x="7411201" y="2150248"/>
                  <a:pt x="7419911" y="2136435"/>
                  <a:pt x="7419911" y="2122621"/>
                </a:cubicBezTo>
                <a:cubicBezTo>
                  <a:pt x="7419911" y="2122621"/>
                  <a:pt x="7419911" y="2122621"/>
                  <a:pt x="7419911" y="2020837"/>
                </a:cubicBezTo>
                <a:cubicBezTo>
                  <a:pt x="7419911" y="2020837"/>
                  <a:pt x="7419911" y="2020837"/>
                  <a:pt x="7491041" y="1919780"/>
                </a:cubicBezTo>
                <a:cubicBezTo>
                  <a:pt x="7494670" y="1915418"/>
                  <a:pt x="7496847" y="1908875"/>
                  <a:pt x="7496847" y="1903058"/>
                </a:cubicBezTo>
                <a:cubicBezTo>
                  <a:pt x="7496847" y="1887791"/>
                  <a:pt x="7485234" y="1875431"/>
                  <a:pt x="7469266" y="1875431"/>
                </a:cubicBezTo>
                <a:cubicBezTo>
                  <a:pt x="7459105" y="1875431"/>
                  <a:pt x="7450395" y="1879066"/>
                  <a:pt x="7446040" y="1886337"/>
                </a:cubicBezTo>
                <a:cubicBezTo>
                  <a:pt x="7446040" y="1886337"/>
                  <a:pt x="7446040" y="1886337"/>
                  <a:pt x="7390878" y="1965583"/>
                </a:cubicBezTo>
                <a:cubicBezTo>
                  <a:pt x="7390878" y="1965583"/>
                  <a:pt x="7390878" y="1965583"/>
                  <a:pt x="7336441" y="1886337"/>
                </a:cubicBezTo>
                <a:cubicBezTo>
                  <a:pt x="7331361" y="1879066"/>
                  <a:pt x="7322651" y="1875431"/>
                  <a:pt x="7313215" y="1875431"/>
                </a:cubicBezTo>
                <a:close/>
                <a:moveTo>
                  <a:pt x="6420979" y="1875431"/>
                </a:moveTo>
                <a:cubicBezTo>
                  <a:pt x="6405071" y="1875431"/>
                  <a:pt x="6392779" y="1885610"/>
                  <a:pt x="6392779" y="1904512"/>
                </a:cubicBezTo>
                <a:lnTo>
                  <a:pt x="6392779" y="2120440"/>
                </a:lnTo>
                <a:cubicBezTo>
                  <a:pt x="6392779" y="2139343"/>
                  <a:pt x="6405071" y="2150248"/>
                  <a:pt x="6420979" y="2150248"/>
                </a:cubicBezTo>
                <a:cubicBezTo>
                  <a:pt x="6437610" y="2150248"/>
                  <a:pt x="6449902" y="2139343"/>
                  <a:pt x="6449902" y="2120440"/>
                </a:cubicBezTo>
                <a:cubicBezTo>
                  <a:pt x="6449902" y="2120440"/>
                  <a:pt x="6449902" y="2120440"/>
                  <a:pt x="6449902" y="1978669"/>
                </a:cubicBezTo>
                <a:cubicBezTo>
                  <a:pt x="6449902" y="1978669"/>
                  <a:pt x="6449902" y="1978669"/>
                  <a:pt x="6450625" y="1978669"/>
                </a:cubicBezTo>
                <a:cubicBezTo>
                  <a:pt x="6450625" y="1978669"/>
                  <a:pt x="6450625" y="1978669"/>
                  <a:pt x="6569932" y="2137889"/>
                </a:cubicBezTo>
                <a:cubicBezTo>
                  <a:pt x="6574994" y="2144432"/>
                  <a:pt x="6586563" y="2150248"/>
                  <a:pt x="6593793" y="2150248"/>
                </a:cubicBezTo>
                <a:cubicBezTo>
                  <a:pt x="6610424" y="2150248"/>
                  <a:pt x="6621993" y="2139343"/>
                  <a:pt x="6621993" y="2120440"/>
                </a:cubicBezTo>
                <a:cubicBezTo>
                  <a:pt x="6621993" y="2120440"/>
                  <a:pt x="6621993" y="2120440"/>
                  <a:pt x="6621993" y="1904512"/>
                </a:cubicBezTo>
                <a:cubicBezTo>
                  <a:pt x="6621993" y="1885610"/>
                  <a:pt x="6610424" y="1875431"/>
                  <a:pt x="6593793" y="1875431"/>
                </a:cubicBezTo>
                <a:cubicBezTo>
                  <a:pt x="6577886" y="1875431"/>
                  <a:pt x="6565594" y="1885610"/>
                  <a:pt x="6565594" y="1904512"/>
                </a:cubicBezTo>
                <a:cubicBezTo>
                  <a:pt x="6565594" y="1904512"/>
                  <a:pt x="6565594" y="1904512"/>
                  <a:pt x="6565594" y="2048464"/>
                </a:cubicBezTo>
                <a:cubicBezTo>
                  <a:pt x="6565594" y="2048464"/>
                  <a:pt x="6565594" y="2048464"/>
                  <a:pt x="6564871" y="2048464"/>
                </a:cubicBezTo>
                <a:cubicBezTo>
                  <a:pt x="6564871" y="2048464"/>
                  <a:pt x="6564871" y="2048464"/>
                  <a:pt x="6444840" y="1887791"/>
                </a:cubicBezTo>
                <a:cubicBezTo>
                  <a:pt x="6440502" y="1880520"/>
                  <a:pt x="6428210" y="1875431"/>
                  <a:pt x="6420979" y="1875431"/>
                </a:cubicBezTo>
                <a:close/>
                <a:moveTo>
                  <a:pt x="7159520" y="1873031"/>
                </a:moveTo>
                <a:cubicBezTo>
                  <a:pt x="7082832" y="1873031"/>
                  <a:pt x="7030018" y="1933469"/>
                  <a:pt x="7030018" y="2012840"/>
                </a:cubicBezTo>
                <a:cubicBezTo>
                  <a:pt x="7030018" y="2091482"/>
                  <a:pt x="7082832" y="2152648"/>
                  <a:pt x="7159520" y="2152648"/>
                </a:cubicBezTo>
                <a:cubicBezTo>
                  <a:pt x="7235485" y="2152648"/>
                  <a:pt x="7283234" y="2097307"/>
                  <a:pt x="7283234" y="2023762"/>
                </a:cubicBezTo>
                <a:cubicBezTo>
                  <a:pt x="7283234" y="1999733"/>
                  <a:pt x="7273829" y="1987354"/>
                  <a:pt x="7249954" y="1987354"/>
                </a:cubicBezTo>
                <a:lnTo>
                  <a:pt x="7185565" y="1987354"/>
                </a:lnTo>
                <a:cubicBezTo>
                  <a:pt x="7171096" y="1987354"/>
                  <a:pt x="7158797" y="1997548"/>
                  <a:pt x="7158797" y="2013568"/>
                </a:cubicBezTo>
                <a:cubicBezTo>
                  <a:pt x="7158797" y="2028859"/>
                  <a:pt x="7169649" y="2039782"/>
                  <a:pt x="7185565" y="2039782"/>
                </a:cubicBezTo>
                <a:cubicBezTo>
                  <a:pt x="7185565" y="2039782"/>
                  <a:pt x="7185565" y="2039782"/>
                  <a:pt x="7223909" y="2039782"/>
                </a:cubicBezTo>
                <a:cubicBezTo>
                  <a:pt x="7223909" y="2083472"/>
                  <a:pt x="7189906" y="2100220"/>
                  <a:pt x="7159520" y="2100220"/>
                </a:cubicBezTo>
                <a:cubicBezTo>
                  <a:pt x="7111771" y="2100220"/>
                  <a:pt x="7088620" y="2058714"/>
                  <a:pt x="7088620" y="2012840"/>
                </a:cubicBezTo>
                <a:cubicBezTo>
                  <a:pt x="7088620" y="1966965"/>
                  <a:pt x="7112494" y="1925459"/>
                  <a:pt x="7159520" y="1925459"/>
                </a:cubicBezTo>
                <a:cubicBezTo>
                  <a:pt x="7209440" y="1925459"/>
                  <a:pt x="7214504" y="1953130"/>
                  <a:pt x="7240549" y="1953130"/>
                </a:cubicBezTo>
                <a:cubicBezTo>
                  <a:pt x="7253572" y="1953130"/>
                  <a:pt x="7263700" y="1942935"/>
                  <a:pt x="7263700" y="1926187"/>
                </a:cubicBezTo>
                <a:cubicBezTo>
                  <a:pt x="7263700" y="1899973"/>
                  <a:pt x="7216675" y="1873031"/>
                  <a:pt x="7159520" y="1873031"/>
                </a:cubicBezTo>
                <a:close/>
                <a:moveTo>
                  <a:pt x="6276478" y="1706995"/>
                </a:moveTo>
                <a:cubicBezTo>
                  <a:pt x="6316325" y="1706995"/>
                  <a:pt x="6316325" y="1706995"/>
                  <a:pt x="6316325" y="1706995"/>
                </a:cubicBezTo>
                <a:cubicBezTo>
                  <a:pt x="6343131" y="1706995"/>
                  <a:pt x="6356897" y="1719335"/>
                  <a:pt x="6356897" y="1736755"/>
                </a:cubicBezTo>
                <a:cubicBezTo>
                  <a:pt x="6356897" y="1758531"/>
                  <a:pt x="6341682" y="1770144"/>
                  <a:pt x="6321397" y="1770144"/>
                </a:cubicBezTo>
                <a:cubicBezTo>
                  <a:pt x="6276478" y="1770144"/>
                  <a:pt x="6276478" y="1770144"/>
                  <a:pt x="6276478" y="1770144"/>
                </a:cubicBezTo>
                <a:cubicBezTo>
                  <a:pt x="6276478" y="1738933"/>
                  <a:pt x="6276478" y="1738933"/>
                  <a:pt x="6276478" y="1738933"/>
                </a:cubicBezTo>
                <a:cubicBezTo>
                  <a:pt x="6276478" y="1706995"/>
                  <a:pt x="6276478" y="1706995"/>
                  <a:pt x="6276478" y="1706995"/>
                </a:cubicBezTo>
                <a:close/>
                <a:moveTo>
                  <a:pt x="5834745" y="1701420"/>
                </a:moveTo>
                <a:lnTo>
                  <a:pt x="5813143" y="1779425"/>
                </a:lnTo>
                <a:lnTo>
                  <a:pt x="5768741" y="1711021"/>
                </a:lnTo>
                <a:lnTo>
                  <a:pt x="5771141" y="1792626"/>
                </a:lnTo>
                <a:lnTo>
                  <a:pt x="5708737" y="1739823"/>
                </a:lnTo>
                <a:lnTo>
                  <a:pt x="5735139" y="1817827"/>
                </a:lnTo>
                <a:lnTo>
                  <a:pt x="5660734" y="1786626"/>
                </a:lnTo>
                <a:lnTo>
                  <a:pt x="5707537" y="1851430"/>
                </a:lnTo>
                <a:lnTo>
                  <a:pt x="5627132" y="1844229"/>
                </a:lnTo>
                <a:lnTo>
                  <a:pt x="5691936" y="1893432"/>
                </a:lnTo>
                <a:lnTo>
                  <a:pt x="5611531" y="1909033"/>
                </a:lnTo>
                <a:lnTo>
                  <a:pt x="5688336" y="1936635"/>
                </a:lnTo>
                <a:lnTo>
                  <a:pt x="5616332" y="1976237"/>
                </a:lnTo>
                <a:lnTo>
                  <a:pt x="5697936" y="1979838"/>
                </a:lnTo>
                <a:lnTo>
                  <a:pt x="5641533" y="2038641"/>
                </a:lnTo>
                <a:lnTo>
                  <a:pt x="5720738" y="2019440"/>
                </a:lnTo>
                <a:lnTo>
                  <a:pt x="5683536" y="2090245"/>
                </a:lnTo>
                <a:lnTo>
                  <a:pt x="5751940" y="2048242"/>
                </a:lnTo>
                <a:lnTo>
                  <a:pt x="5738739" y="2127447"/>
                </a:lnTo>
                <a:lnTo>
                  <a:pt x="5792742" y="2067443"/>
                </a:lnTo>
                <a:lnTo>
                  <a:pt x="5802343" y="2147848"/>
                </a:lnTo>
                <a:lnTo>
                  <a:pt x="5834745" y="2074644"/>
                </a:lnTo>
                <a:lnTo>
                  <a:pt x="5869547" y="2147848"/>
                </a:lnTo>
                <a:lnTo>
                  <a:pt x="5879147" y="2067443"/>
                </a:lnTo>
                <a:lnTo>
                  <a:pt x="5933151" y="2127447"/>
                </a:lnTo>
                <a:lnTo>
                  <a:pt x="5918750" y="2048242"/>
                </a:lnTo>
                <a:lnTo>
                  <a:pt x="5988354" y="2090245"/>
                </a:lnTo>
                <a:lnTo>
                  <a:pt x="5951152" y="2018240"/>
                </a:lnTo>
                <a:lnTo>
                  <a:pt x="6029156" y="2037441"/>
                </a:lnTo>
                <a:lnTo>
                  <a:pt x="5972753" y="1979838"/>
                </a:lnTo>
                <a:lnTo>
                  <a:pt x="6053158" y="1975037"/>
                </a:lnTo>
                <a:lnTo>
                  <a:pt x="5982354" y="1936635"/>
                </a:lnTo>
                <a:lnTo>
                  <a:pt x="6057958" y="1909033"/>
                </a:lnTo>
                <a:lnTo>
                  <a:pt x="5978753" y="1892232"/>
                </a:lnTo>
                <a:lnTo>
                  <a:pt x="6043557" y="1844229"/>
                </a:lnTo>
                <a:lnTo>
                  <a:pt x="5963153" y="1851430"/>
                </a:lnTo>
                <a:lnTo>
                  <a:pt x="6009955" y="1785425"/>
                </a:lnTo>
                <a:lnTo>
                  <a:pt x="5935551" y="1817827"/>
                </a:lnTo>
                <a:lnTo>
                  <a:pt x="5960752" y="1739823"/>
                </a:lnTo>
                <a:lnTo>
                  <a:pt x="5898349" y="1792626"/>
                </a:lnTo>
                <a:lnTo>
                  <a:pt x="5900749" y="1711021"/>
                </a:lnTo>
                <a:lnTo>
                  <a:pt x="5857546" y="1779425"/>
                </a:lnTo>
                <a:close/>
                <a:moveTo>
                  <a:pt x="7674821" y="1609147"/>
                </a:moveTo>
                <a:cubicBezTo>
                  <a:pt x="7675548" y="1609147"/>
                  <a:pt x="7675548" y="1609147"/>
                  <a:pt x="7675548" y="1609147"/>
                </a:cubicBezTo>
                <a:cubicBezTo>
                  <a:pt x="7711154" y="1719743"/>
                  <a:pt x="7711154" y="1719743"/>
                  <a:pt x="7711154" y="1719743"/>
                </a:cubicBezTo>
                <a:cubicBezTo>
                  <a:pt x="7674821" y="1719743"/>
                  <a:pt x="7674821" y="1719743"/>
                  <a:pt x="7674821" y="1719743"/>
                </a:cubicBezTo>
                <a:cubicBezTo>
                  <a:pt x="7638489" y="1719743"/>
                  <a:pt x="7638489" y="1719743"/>
                  <a:pt x="7638489" y="1719743"/>
                </a:cubicBezTo>
                <a:cubicBezTo>
                  <a:pt x="7674821" y="1609147"/>
                  <a:pt x="7674821" y="1609147"/>
                  <a:pt x="7674821" y="1609147"/>
                </a:cubicBezTo>
                <a:close/>
                <a:moveTo>
                  <a:pt x="6556227" y="1602414"/>
                </a:moveTo>
                <a:cubicBezTo>
                  <a:pt x="6604102" y="1602414"/>
                  <a:pt x="6628040" y="1643742"/>
                  <a:pt x="6628040" y="1689420"/>
                </a:cubicBezTo>
                <a:cubicBezTo>
                  <a:pt x="6628040" y="1735823"/>
                  <a:pt x="6604828" y="1776425"/>
                  <a:pt x="6556227" y="1776425"/>
                </a:cubicBezTo>
                <a:cubicBezTo>
                  <a:pt x="6508351" y="1776425"/>
                  <a:pt x="6485138" y="1735823"/>
                  <a:pt x="6485138" y="1689420"/>
                </a:cubicBezTo>
                <a:cubicBezTo>
                  <a:pt x="6485138" y="1643742"/>
                  <a:pt x="6509076" y="1602414"/>
                  <a:pt x="6556227" y="1602414"/>
                </a:cubicBezTo>
                <a:close/>
                <a:moveTo>
                  <a:pt x="6276478" y="1600295"/>
                </a:moveTo>
                <a:cubicBezTo>
                  <a:pt x="6306182" y="1600295"/>
                  <a:pt x="6306182" y="1600295"/>
                  <a:pt x="6306182" y="1600295"/>
                </a:cubicBezTo>
                <a:cubicBezTo>
                  <a:pt x="6322846" y="1600295"/>
                  <a:pt x="6336611" y="1609005"/>
                  <a:pt x="6336611" y="1627152"/>
                </a:cubicBezTo>
                <a:cubicBezTo>
                  <a:pt x="6336611" y="1646024"/>
                  <a:pt x="6324295" y="1656911"/>
                  <a:pt x="6306182" y="1656911"/>
                </a:cubicBezTo>
                <a:cubicBezTo>
                  <a:pt x="6276478" y="1656911"/>
                  <a:pt x="6276478" y="1656911"/>
                  <a:pt x="6276478" y="1656911"/>
                </a:cubicBezTo>
                <a:cubicBezTo>
                  <a:pt x="6276478" y="1628603"/>
                  <a:pt x="6276478" y="1628603"/>
                  <a:pt x="6276478" y="1628603"/>
                </a:cubicBezTo>
                <a:cubicBezTo>
                  <a:pt x="6276478" y="1600295"/>
                  <a:pt x="6276478" y="1600295"/>
                  <a:pt x="6276478" y="1600295"/>
                </a:cubicBezTo>
                <a:close/>
                <a:moveTo>
                  <a:pt x="7509684" y="1552611"/>
                </a:moveTo>
                <a:cubicBezTo>
                  <a:pt x="7493642" y="1552611"/>
                  <a:pt x="7481246" y="1563517"/>
                  <a:pt x="7481246" y="1582419"/>
                </a:cubicBezTo>
                <a:lnTo>
                  <a:pt x="7481246" y="1797620"/>
                </a:lnTo>
                <a:cubicBezTo>
                  <a:pt x="7481246" y="1817250"/>
                  <a:pt x="7493642" y="1827428"/>
                  <a:pt x="7509684" y="1827428"/>
                </a:cubicBezTo>
                <a:cubicBezTo>
                  <a:pt x="7526454" y="1827428"/>
                  <a:pt x="7538850" y="1817250"/>
                  <a:pt x="7538850" y="1797620"/>
                </a:cubicBezTo>
                <a:cubicBezTo>
                  <a:pt x="7538850" y="1797620"/>
                  <a:pt x="7538850" y="1797620"/>
                  <a:pt x="7538850" y="1582419"/>
                </a:cubicBezTo>
                <a:cubicBezTo>
                  <a:pt x="7538850" y="1563517"/>
                  <a:pt x="7526454" y="1552611"/>
                  <a:pt x="7509684" y="1552611"/>
                </a:cubicBezTo>
                <a:close/>
                <a:moveTo>
                  <a:pt x="7216477" y="1552611"/>
                </a:moveTo>
                <a:cubicBezTo>
                  <a:pt x="7196191" y="1552611"/>
                  <a:pt x="7181700" y="1567879"/>
                  <a:pt x="7179527" y="1581692"/>
                </a:cubicBezTo>
                <a:lnTo>
                  <a:pt x="7144025" y="1793985"/>
                </a:lnTo>
                <a:cubicBezTo>
                  <a:pt x="7144025" y="1796166"/>
                  <a:pt x="7144025" y="1798347"/>
                  <a:pt x="7144025" y="1800528"/>
                </a:cubicBezTo>
                <a:cubicBezTo>
                  <a:pt x="7144025" y="1817250"/>
                  <a:pt x="7156342" y="1827428"/>
                  <a:pt x="7170832" y="1827428"/>
                </a:cubicBezTo>
                <a:cubicBezTo>
                  <a:pt x="7190395" y="1827428"/>
                  <a:pt x="7198364" y="1818704"/>
                  <a:pt x="7200538" y="1801255"/>
                </a:cubicBezTo>
                <a:cubicBezTo>
                  <a:pt x="7200538" y="1801255"/>
                  <a:pt x="7200538" y="1801255"/>
                  <a:pt x="7222998" y="1646398"/>
                </a:cubicBezTo>
                <a:cubicBezTo>
                  <a:pt x="7222998" y="1646398"/>
                  <a:pt x="7222998" y="1646398"/>
                  <a:pt x="7223722" y="1646398"/>
                </a:cubicBezTo>
                <a:cubicBezTo>
                  <a:pt x="7223722" y="1646398"/>
                  <a:pt x="7223722" y="1646398"/>
                  <a:pt x="7269367" y="1805617"/>
                </a:cubicBezTo>
                <a:cubicBezTo>
                  <a:pt x="7271541" y="1814342"/>
                  <a:pt x="7278786" y="1827428"/>
                  <a:pt x="7299797" y="1827428"/>
                </a:cubicBezTo>
                <a:cubicBezTo>
                  <a:pt x="7320084" y="1827428"/>
                  <a:pt x="7327329" y="1814342"/>
                  <a:pt x="7329502" y="1805617"/>
                </a:cubicBezTo>
                <a:cubicBezTo>
                  <a:pt x="7329502" y="1805617"/>
                  <a:pt x="7329502" y="1805617"/>
                  <a:pt x="7375147" y="1646398"/>
                </a:cubicBezTo>
                <a:cubicBezTo>
                  <a:pt x="7375147" y="1646398"/>
                  <a:pt x="7375147" y="1646398"/>
                  <a:pt x="7375872" y="1646398"/>
                </a:cubicBezTo>
                <a:cubicBezTo>
                  <a:pt x="7375872" y="1646398"/>
                  <a:pt x="7375872" y="1646398"/>
                  <a:pt x="7398332" y="1801255"/>
                </a:cubicBezTo>
                <a:cubicBezTo>
                  <a:pt x="7400505" y="1818704"/>
                  <a:pt x="7408475" y="1827428"/>
                  <a:pt x="7428037" y="1827428"/>
                </a:cubicBezTo>
                <a:cubicBezTo>
                  <a:pt x="7442527" y="1827428"/>
                  <a:pt x="7454844" y="1817250"/>
                  <a:pt x="7454844" y="1800528"/>
                </a:cubicBezTo>
                <a:cubicBezTo>
                  <a:pt x="7454844" y="1798347"/>
                  <a:pt x="7454844" y="1796166"/>
                  <a:pt x="7454844" y="1793985"/>
                </a:cubicBezTo>
                <a:cubicBezTo>
                  <a:pt x="7454844" y="1793985"/>
                  <a:pt x="7454844" y="1793985"/>
                  <a:pt x="7419343" y="1581692"/>
                </a:cubicBezTo>
                <a:cubicBezTo>
                  <a:pt x="7417169" y="1567879"/>
                  <a:pt x="7402679" y="1552611"/>
                  <a:pt x="7382392" y="1552611"/>
                </a:cubicBezTo>
                <a:cubicBezTo>
                  <a:pt x="7363555" y="1552611"/>
                  <a:pt x="7348340" y="1566425"/>
                  <a:pt x="7344717" y="1580238"/>
                </a:cubicBezTo>
                <a:cubicBezTo>
                  <a:pt x="7344717" y="1580238"/>
                  <a:pt x="7344717" y="1580238"/>
                  <a:pt x="7299797" y="1730006"/>
                </a:cubicBezTo>
                <a:cubicBezTo>
                  <a:pt x="7299797" y="1730006"/>
                  <a:pt x="7299797" y="1730006"/>
                  <a:pt x="7299072" y="1730006"/>
                </a:cubicBezTo>
                <a:cubicBezTo>
                  <a:pt x="7299072" y="1730006"/>
                  <a:pt x="7299072" y="1730006"/>
                  <a:pt x="7254152" y="1580238"/>
                </a:cubicBezTo>
                <a:cubicBezTo>
                  <a:pt x="7250530" y="1566425"/>
                  <a:pt x="7235315" y="1552611"/>
                  <a:pt x="7216477" y="1552611"/>
                </a:cubicBezTo>
                <a:close/>
                <a:moveTo>
                  <a:pt x="6738610" y="1552611"/>
                </a:moveTo>
                <a:cubicBezTo>
                  <a:pt x="6721929" y="1552611"/>
                  <a:pt x="6709599" y="1563517"/>
                  <a:pt x="6709599" y="1582419"/>
                </a:cubicBezTo>
                <a:lnTo>
                  <a:pt x="6709599" y="1797620"/>
                </a:lnTo>
                <a:cubicBezTo>
                  <a:pt x="6709599" y="1817250"/>
                  <a:pt x="6721929" y="1827428"/>
                  <a:pt x="6738610" y="1827428"/>
                </a:cubicBezTo>
                <a:cubicBezTo>
                  <a:pt x="6754566" y="1827428"/>
                  <a:pt x="6766896" y="1817250"/>
                  <a:pt x="6766896" y="1797620"/>
                </a:cubicBezTo>
                <a:cubicBezTo>
                  <a:pt x="6766896" y="1797620"/>
                  <a:pt x="6766896" y="1797620"/>
                  <a:pt x="6766896" y="1715466"/>
                </a:cubicBezTo>
                <a:cubicBezTo>
                  <a:pt x="6766896" y="1715466"/>
                  <a:pt x="6766896" y="1715466"/>
                  <a:pt x="6885842" y="1715466"/>
                </a:cubicBezTo>
                <a:cubicBezTo>
                  <a:pt x="6885842" y="1715466"/>
                  <a:pt x="6885842" y="1715466"/>
                  <a:pt x="6885842" y="1797620"/>
                </a:cubicBezTo>
                <a:cubicBezTo>
                  <a:pt x="6885842" y="1817250"/>
                  <a:pt x="6897446" y="1827428"/>
                  <a:pt x="6914127" y="1827428"/>
                </a:cubicBezTo>
                <a:cubicBezTo>
                  <a:pt x="6930084" y="1827428"/>
                  <a:pt x="6942413" y="1817250"/>
                  <a:pt x="6942413" y="1797620"/>
                </a:cubicBezTo>
                <a:cubicBezTo>
                  <a:pt x="6942413" y="1797620"/>
                  <a:pt x="6942413" y="1797620"/>
                  <a:pt x="6942413" y="1582419"/>
                </a:cubicBezTo>
                <a:cubicBezTo>
                  <a:pt x="6942413" y="1563517"/>
                  <a:pt x="6930084" y="1552611"/>
                  <a:pt x="6914127" y="1552611"/>
                </a:cubicBezTo>
                <a:cubicBezTo>
                  <a:pt x="6897446" y="1552611"/>
                  <a:pt x="6885842" y="1563517"/>
                  <a:pt x="6885842" y="1582419"/>
                </a:cubicBezTo>
                <a:cubicBezTo>
                  <a:pt x="6885842" y="1582419"/>
                  <a:pt x="6885842" y="1582419"/>
                  <a:pt x="6885842" y="1663120"/>
                </a:cubicBezTo>
                <a:cubicBezTo>
                  <a:pt x="6885842" y="1663120"/>
                  <a:pt x="6885842" y="1663120"/>
                  <a:pt x="6766896" y="1663120"/>
                </a:cubicBezTo>
                <a:cubicBezTo>
                  <a:pt x="6766896" y="1663120"/>
                  <a:pt x="6766896" y="1663120"/>
                  <a:pt x="6766896" y="1582419"/>
                </a:cubicBezTo>
                <a:cubicBezTo>
                  <a:pt x="6766896" y="1563517"/>
                  <a:pt x="6754566" y="1552611"/>
                  <a:pt x="6738610" y="1552611"/>
                </a:cubicBezTo>
                <a:close/>
                <a:moveTo>
                  <a:pt x="7675548" y="1550211"/>
                </a:moveTo>
                <a:cubicBezTo>
                  <a:pt x="7655928" y="1550211"/>
                  <a:pt x="7641395" y="1564036"/>
                  <a:pt x="7634855" y="1581498"/>
                </a:cubicBezTo>
                <a:cubicBezTo>
                  <a:pt x="7558557" y="1788138"/>
                  <a:pt x="7558557" y="1788138"/>
                  <a:pt x="7558557" y="1788138"/>
                </a:cubicBezTo>
                <a:cubicBezTo>
                  <a:pt x="7557830" y="1790320"/>
                  <a:pt x="7555650" y="1794686"/>
                  <a:pt x="7555650" y="1801234"/>
                </a:cubicBezTo>
                <a:cubicBezTo>
                  <a:pt x="7555650" y="1816514"/>
                  <a:pt x="7568730" y="1827428"/>
                  <a:pt x="7583990" y="1827428"/>
                </a:cubicBezTo>
                <a:cubicBezTo>
                  <a:pt x="7599249" y="1827428"/>
                  <a:pt x="7607242" y="1819424"/>
                  <a:pt x="7610876" y="1807055"/>
                </a:cubicBezTo>
                <a:cubicBezTo>
                  <a:pt x="7622502" y="1772130"/>
                  <a:pt x="7622502" y="1772130"/>
                  <a:pt x="7622502" y="1772130"/>
                </a:cubicBezTo>
                <a:cubicBezTo>
                  <a:pt x="7674821" y="1772130"/>
                  <a:pt x="7674821" y="1772130"/>
                  <a:pt x="7674821" y="1772130"/>
                </a:cubicBezTo>
                <a:cubicBezTo>
                  <a:pt x="7727867" y="1772130"/>
                  <a:pt x="7727867" y="1772130"/>
                  <a:pt x="7727867" y="1772130"/>
                </a:cubicBezTo>
                <a:cubicBezTo>
                  <a:pt x="7739493" y="1807783"/>
                  <a:pt x="7739493" y="1807783"/>
                  <a:pt x="7739493" y="1807783"/>
                </a:cubicBezTo>
                <a:cubicBezTo>
                  <a:pt x="7743126" y="1819424"/>
                  <a:pt x="7751119" y="1827428"/>
                  <a:pt x="7767106" y="1827428"/>
                </a:cubicBezTo>
                <a:cubicBezTo>
                  <a:pt x="7780912" y="1827428"/>
                  <a:pt x="7793265" y="1817242"/>
                  <a:pt x="7793265" y="1802690"/>
                </a:cubicBezTo>
                <a:cubicBezTo>
                  <a:pt x="7793265" y="1799779"/>
                  <a:pt x="7792539" y="1794686"/>
                  <a:pt x="7790359" y="1788138"/>
                </a:cubicBezTo>
                <a:cubicBezTo>
                  <a:pt x="7715514" y="1581498"/>
                  <a:pt x="7715514" y="1581498"/>
                  <a:pt x="7715514" y="1581498"/>
                </a:cubicBezTo>
                <a:cubicBezTo>
                  <a:pt x="7709700" y="1563308"/>
                  <a:pt x="7695167" y="1550211"/>
                  <a:pt x="7675548" y="1550211"/>
                </a:cubicBezTo>
                <a:close/>
                <a:moveTo>
                  <a:pt x="7006923" y="1550211"/>
                </a:moveTo>
                <a:cubicBezTo>
                  <a:pt x="6986635" y="1550211"/>
                  <a:pt x="6977215" y="1564002"/>
                  <a:pt x="6977215" y="1582875"/>
                </a:cubicBezTo>
                <a:lnTo>
                  <a:pt x="6977215" y="1791920"/>
                </a:lnTo>
                <a:cubicBezTo>
                  <a:pt x="6977215" y="1808615"/>
                  <a:pt x="6989533" y="1820228"/>
                  <a:pt x="7006198" y="1820228"/>
                </a:cubicBezTo>
                <a:cubicBezTo>
                  <a:pt x="7006198" y="1820228"/>
                  <a:pt x="7006198" y="1820228"/>
                  <a:pt x="7104015" y="1820228"/>
                </a:cubicBezTo>
                <a:cubicBezTo>
                  <a:pt x="7122129" y="1820228"/>
                  <a:pt x="7130824" y="1807163"/>
                  <a:pt x="7130824" y="1794098"/>
                </a:cubicBezTo>
                <a:cubicBezTo>
                  <a:pt x="7130824" y="1781032"/>
                  <a:pt x="7122129" y="1767967"/>
                  <a:pt x="7104015" y="1767967"/>
                </a:cubicBezTo>
                <a:cubicBezTo>
                  <a:pt x="7104015" y="1767967"/>
                  <a:pt x="7104015" y="1767967"/>
                  <a:pt x="7033732" y="1767967"/>
                </a:cubicBezTo>
                <a:cubicBezTo>
                  <a:pt x="7033732" y="1767967"/>
                  <a:pt x="7033732" y="1767967"/>
                  <a:pt x="7033732" y="1709899"/>
                </a:cubicBezTo>
                <a:cubicBezTo>
                  <a:pt x="7033732" y="1709899"/>
                  <a:pt x="7033732" y="1709899"/>
                  <a:pt x="7096045" y="1709899"/>
                </a:cubicBezTo>
                <a:cubicBezTo>
                  <a:pt x="7114159" y="1709899"/>
                  <a:pt x="7123579" y="1696833"/>
                  <a:pt x="7123579" y="1683768"/>
                </a:cubicBezTo>
                <a:cubicBezTo>
                  <a:pt x="7123579" y="1670703"/>
                  <a:pt x="7114884" y="1657637"/>
                  <a:pt x="7096045" y="1657637"/>
                </a:cubicBezTo>
                <a:cubicBezTo>
                  <a:pt x="7096045" y="1657637"/>
                  <a:pt x="7096045" y="1657637"/>
                  <a:pt x="7033732" y="1657637"/>
                </a:cubicBezTo>
                <a:cubicBezTo>
                  <a:pt x="7033732" y="1657637"/>
                  <a:pt x="7033732" y="1657637"/>
                  <a:pt x="7033732" y="1602473"/>
                </a:cubicBezTo>
                <a:cubicBezTo>
                  <a:pt x="7033732" y="1602473"/>
                  <a:pt x="7033732" y="1602473"/>
                  <a:pt x="7100392" y="1602473"/>
                </a:cubicBezTo>
                <a:cubicBezTo>
                  <a:pt x="7118507" y="1602473"/>
                  <a:pt x="7127201" y="1589407"/>
                  <a:pt x="7127201" y="1576342"/>
                </a:cubicBezTo>
                <a:cubicBezTo>
                  <a:pt x="7127201" y="1563277"/>
                  <a:pt x="7118507" y="1550211"/>
                  <a:pt x="7100392" y="1550211"/>
                </a:cubicBezTo>
                <a:cubicBezTo>
                  <a:pt x="7100392" y="1550211"/>
                  <a:pt x="7100392" y="1550211"/>
                  <a:pt x="7006923" y="1550211"/>
                </a:cubicBezTo>
                <a:close/>
                <a:moveTo>
                  <a:pt x="6556227" y="1550211"/>
                </a:moveTo>
                <a:cubicBezTo>
                  <a:pt x="6479335" y="1550211"/>
                  <a:pt x="6426381" y="1610390"/>
                  <a:pt x="6426381" y="1689420"/>
                </a:cubicBezTo>
                <a:cubicBezTo>
                  <a:pt x="6426381" y="1767724"/>
                  <a:pt x="6479335" y="1828628"/>
                  <a:pt x="6556227" y="1828628"/>
                </a:cubicBezTo>
                <a:cubicBezTo>
                  <a:pt x="6633844" y="1828628"/>
                  <a:pt x="6686797" y="1767724"/>
                  <a:pt x="6686797" y="1689420"/>
                </a:cubicBezTo>
                <a:cubicBezTo>
                  <a:pt x="6686797" y="1612565"/>
                  <a:pt x="6632393" y="1550211"/>
                  <a:pt x="6556227" y="1550211"/>
                </a:cubicBezTo>
                <a:close/>
                <a:moveTo>
                  <a:pt x="6249672" y="1550211"/>
                </a:moveTo>
                <a:cubicBezTo>
                  <a:pt x="6232285" y="1550211"/>
                  <a:pt x="6219968" y="1560373"/>
                  <a:pt x="6219968" y="1578519"/>
                </a:cubicBezTo>
                <a:cubicBezTo>
                  <a:pt x="6219968" y="1628603"/>
                  <a:pt x="6219968" y="1628603"/>
                  <a:pt x="6219968" y="1628603"/>
                </a:cubicBezTo>
                <a:cubicBezTo>
                  <a:pt x="6219968" y="1738933"/>
                  <a:pt x="6219968" y="1738933"/>
                  <a:pt x="6219968" y="1738933"/>
                </a:cubicBezTo>
                <a:cubicBezTo>
                  <a:pt x="6219968" y="1791194"/>
                  <a:pt x="6219968" y="1791194"/>
                  <a:pt x="6219968" y="1791194"/>
                </a:cubicBezTo>
                <a:cubicBezTo>
                  <a:pt x="6219968" y="1809340"/>
                  <a:pt x="6232285" y="1820228"/>
                  <a:pt x="6249672" y="1820228"/>
                </a:cubicBezTo>
                <a:cubicBezTo>
                  <a:pt x="6327917" y="1820228"/>
                  <a:pt x="6327917" y="1820228"/>
                  <a:pt x="6327917" y="1820228"/>
                </a:cubicBezTo>
                <a:cubicBezTo>
                  <a:pt x="6380080" y="1820228"/>
                  <a:pt x="6415580" y="1791194"/>
                  <a:pt x="6415580" y="1738207"/>
                </a:cubicBezTo>
                <a:cubicBezTo>
                  <a:pt x="6415580" y="1704818"/>
                  <a:pt x="6390223" y="1677961"/>
                  <a:pt x="6358346" y="1673606"/>
                </a:cubicBezTo>
                <a:cubicBezTo>
                  <a:pt x="6358346" y="1672880"/>
                  <a:pt x="6358346" y="1672880"/>
                  <a:pt x="6358346" y="1672880"/>
                </a:cubicBezTo>
                <a:cubicBezTo>
                  <a:pt x="6382254" y="1661267"/>
                  <a:pt x="6393121" y="1643120"/>
                  <a:pt x="6393121" y="1616990"/>
                </a:cubicBezTo>
                <a:cubicBezTo>
                  <a:pt x="6393121" y="1577068"/>
                  <a:pt x="6361244" y="1550211"/>
                  <a:pt x="6322121" y="1550211"/>
                </a:cubicBezTo>
                <a:cubicBezTo>
                  <a:pt x="6249672" y="1550211"/>
                  <a:pt x="6249672" y="1550211"/>
                  <a:pt x="6249672" y="1550211"/>
                </a:cubicBezTo>
                <a:close/>
                <a:moveTo>
                  <a:pt x="5834745" y="1505808"/>
                </a:moveTo>
                <a:cubicBezTo>
                  <a:pt x="5824603" y="1505808"/>
                  <a:pt x="5814461" y="1508720"/>
                  <a:pt x="5805768" y="1515273"/>
                </a:cubicBezTo>
                <a:cubicBezTo>
                  <a:pt x="5504403" y="1739510"/>
                  <a:pt x="5504403" y="1739510"/>
                  <a:pt x="5504403" y="1739510"/>
                </a:cubicBezTo>
                <a:cubicBezTo>
                  <a:pt x="5482670" y="1754799"/>
                  <a:pt x="5478323" y="1785377"/>
                  <a:pt x="5494261" y="1807219"/>
                </a:cubicBezTo>
                <a:cubicBezTo>
                  <a:pt x="5510198" y="1829060"/>
                  <a:pt x="5540625" y="1833428"/>
                  <a:pt x="5561633" y="1817411"/>
                </a:cubicBezTo>
                <a:lnTo>
                  <a:pt x="5834745" y="1615015"/>
                </a:lnTo>
                <a:cubicBezTo>
                  <a:pt x="6107857" y="1817411"/>
                  <a:pt x="6107857" y="1817411"/>
                  <a:pt x="6107857" y="1817411"/>
                </a:cubicBezTo>
                <a:cubicBezTo>
                  <a:pt x="6128866" y="1833428"/>
                  <a:pt x="6159292" y="1829060"/>
                  <a:pt x="6175230" y="1807219"/>
                </a:cubicBezTo>
                <a:cubicBezTo>
                  <a:pt x="6191167" y="1785377"/>
                  <a:pt x="6186821" y="1754799"/>
                  <a:pt x="6165088" y="1739510"/>
                </a:cubicBezTo>
                <a:cubicBezTo>
                  <a:pt x="5863723" y="1515273"/>
                  <a:pt x="5863723" y="1515273"/>
                  <a:pt x="5863723" y="1515273"/>
                </a:cubicBezTo>
                <a:cubicBezTo>
                  <a:pt x="5855029" y="1508720"/>
                  <a:pt x="5844887" y="1505808"/>
                  <a:pt x="5834745" y="1505808"/>
                </a:cubicBezTo>
                <a:close/>
                <a:moveTo>
                  <a:pt x="3492336" y="960445"/>
                </a:moveTo>
                <a:cubicBezTo>
                  <a:pt x="3462112" y="955948"/>
                  <a:pt x="3430139" y="962943"/>
                  <a:pt x="3403162" y="982928"/>
                </a:cubicBezTo>
                <a:cubicBezTo>
                  <a:pt x="3351206" y="1020901"/>
                  <a:pt x="3339216" y="1096847"/>
                  <a:pt x="3379182" y="1148810"/>
                </a:cubicBezTo>
                <a:lnTo>
                  <a:pt x="3874760" y="1820328"/>
                </a:lnTo>
                <a:lnTo>
                  <a:pt x="3379182" y="2489848"/>
                </a:lnTo>
                <a:cubicBezTo>
                  <a:pt x="3339216" y="2541811"/>
                  <a:pt x="3351206" y="2617756"/>
                  <a:pt x="3403162" y="2655729"/>
                </a:cubicBezTo>
                <a:cubicBezTo>
                  <a:pt x="3457116" y="2695700"/>
                  <a:pt x="3531053" y="2683709"/>
                  <a:pt x="3571019" y="2631746"/>
                </a:cubicBezTo>
                <a:lnTo>
                  <a:pt x="4118553" y="1890278"/>
                </a:lnTo>
                <a:cubicBezTo>
                  <a:pt x="4132541" y="1870292"/>
                  <a:pt x="4140534" y="1844311"/>
                  <a:pt x="4140534" y="1820328"/>
                </a:cubicBezTo>
                <a:cubicBezTo>
                  <a:pt x="4140534" y="1794347"/>
                  <a:pt x="4132541" y="1768365"/>
                  <a:pt x="4118553" y="1748379"/>
                </a:cubicBezTo>
                <a:lnTo>
                  <a:pt x="3571019" y="1006911"/>
                </a:lnTo>
                <a:cubicBezTo>
                  <a:pt x="3551036" y="980930"/>
                  <a:pt x="3522560" y="964941"/>
                  <a:pt x="3492336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lnTo>
                  <a:pt x="9148762" y="6857999"/>
                </a:lnTo>
                <a:lnTo>
                  <a:pt x="0" y="6857999"/>
                </a:lnTo>
                <a:lnTo>
                  <a:pt x="0" y="2680018"/>
                </a:lnTo>
                <a:lnTo>
                  <a:pt x="2947892" y="2680018"/>
                </a:lnTo>
                <a:lnTo>
                  <a:pt x="3115662" y="2680018"/>
                </a:lnTo>
                <a:cubicBezTo>
                  <a:pt x="3149615" y="2680018"/>
                  <a:pt x="3185566" y="2662032"/>
                  <a:pt x="3207536" y="2632056"/>
                </a:cubicBezTo>
                <a:lnTo>
                  <a:pt x="3806714" y="1820702"/>
                </a:lnTo>
                <a:lnTo>
                  <a:pt x="3207536" y="1007349"/>
                </a:lnTo>
                <a:cubicBezTo>
                  <a:pt x="3185566" y="979371"/>
                  <a:pt x="3155607" y="959387"/>
                  <a:pt x="3101681" y="959387"/>
                </a:cubicBezTo>
                <a:lnTo>
                  <a:pt x="2947892" y="959387"/>
                </a:lnTo>
                <a:lnTo>
                  <a:pt x="0" y="959387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47669" y="2426579"/>
            <a:ext cx="334993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450EEF-332A-46DC-9B8F-ABA7A0B101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9" y="1387511"/>
            <a:ext cx="334993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6517430-5261-495A-8779-4F3E0660DC3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204329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bez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82" y="1039656"/>
            <a:ext cx="4839194" cy="1932480"/>
            <a:chOff x="-669" y="942958"/>
            <a:chExt cx="457551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69" y="961125"/>
              <a:ext cx="325678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47669" y="2426579"/>
            <a:ext cx="334993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E3015775-1519-44E8-8539-CF9A7B3E8B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9" y="1387511"/>
            <a:ext cx="334993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6B751D6-FDE7-407F-BBFF-C65BAA5534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0CD6E48F-7A5A-42CC-8E1E-44C4E56753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27" y="1660225"/>
            <a:ext cx="2704911" cy="7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415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Světlý / Standardní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34" name="Zástupný symbol obrázku 33">
            <a:extLst>
              <a:ext uri="{FF2B5EF4-FFF2-40B4-BE49-F238E27FC236}">
                <a16:creationId xmlns:a16="http://schemas.microsoft.com/office/drawing/2014/main" id="{0D9B7B90-B2CE-413C-8A2B-8FA3AE315A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2" y="2"/>
            <a:ext cx="10700572" cy="7561262"/>
          </a:xfrm>
          <a:custGeom>
            <a:avLst/>
            <a:gdLst>
              <a:gd name="connsiteX0" fmla="*/ 5285047 w 9150133"/>
              <a:gd name="connsiteY0" fmla="*/ 960445 h 6857999"/>
              <a:gd name="connsiteX1" fmla="*/ 5195873 w 9150133"/>
              <a:gd name="connsiteY1" fmla="*/ 982928 h 6857999"/>
              <a:gd name="connsiteX2" fmla="*/ 5171893 w 9150133"/>
              <a:gd name="connsiteY2" fmla="*/ 1148810 h 6857999"/>
              <a:gd name="connsiteX3" fmla="*/ 5667471 w 9150133"/>
              <a:gd name="connsiteY3" fmla="*/ 1820328 h 6857999"/>
              <a:gd name="connsiteX4" fmla="*/ 5171893 w 9150133"/>
              <a:gd name="connsiteY4" fmla="*/ 2489848 h 6857999"/>
              <a:gd name="connsiteX5" fmla="*/ 5195873 w 9150133"/>
              <a:gd name="connsiteY5" fmla="*/ 2655729 h 6857999"/>
              <a:gd name="connsiteX6" fmla="*/ 5363730 w 9150133"/>
              <a:gd name="connsiteY6" fmla="*/ 2631746 h 6857999"/>
              <a:gd name="connsiteX7" fmla="*/ 5911264 w 9150133"/>
              <a:gd name="connsiteY7" fmla="*/ 1890278 h 6857999"/>
              <a:gd name="connsiteX8" fmla="*/ 5933245 w 9150133"/>
              <a:gd name="connsiteY8" fmla="*/ 1820328 h 6857999"/>
              <a:gd name="connsiteX9" fmla="*/ 5911264 w 9150133"/>
              <a:gd name="connsiteY9" fmla="*/ 1748379 h 6857999"/>
              <a:gd name="connsiteX10" fmla="*/ 5363730 w 9150133"/>
              <a:gd name="connsiteY10" fmla="*/ 1006911 h 6857999"/>
              <a:gd name="connsiteX11" fmla="*/ 5285047 w 9150133"/>
              <a:gd name="connsiteY11" fmla="*/ 960445 h 6857999"/>
              <a:gd name="connsiteX12" fmla="*/ 0 w 9150133"/>
              <a:gd name="connsiteY12" fmla="*/ 0 h 6857999"/>
              <a:gd name="connsiteX13" fmla="*/ 9148762 w 9150133"/>
              <a:gd name="connsiteY13" fmla="*/ 0 h 6857999"/>
              <a:gd name="connsiteX14" fmla="*/ 9146381 w 9150133"/>
              <a:gd name="connsiteY14" fmla="*/ 5746764 h 6857999"/>
              <a:gd name="connsiteX15" fmla="*/ 6727879 w 9150133"/>
              <a:gd name="connsiteY15" fmla="*/ 5746764 h 6857999"/>
              <a:gd name="connsiteX16" fmla="*/ 6623017 w 9150133"/>
              <a:gd name="connsiteY16" fmla="*/ 5851626 h 6857999"/>
              <a:gd name="connsiteX17" fmla="*/ 6623017 w 9150133"/>
              <a:gd name="connsiteY17" fmla="*/ 6467718 h 6857999"/>
              <a:gd name="connsiteX18" fmla="*/ 6727879 w 9150133"/>
              <a:gd name="connsiteY18" fmla="*/ 6572580 h 6857999"/>
              <a:gd name="connsiteX19" fmla="*/ 9146381 w 9150133"/>
              <a:gd name="connsiteY19" fmla="*/ 6572580 h 6857999"/>
              <a:gd name="connsiteX20" fmla="*/ 9148762 w 9150133"/>
              <a:gd name="connsiteY20" fmla="*/ 6857999 h 6857999"/>
              <a:gd name="connsiteX21" fmla="*/ 0 w 9150133"/>
              <a:gd name="connsiteY21" fmla="*/ 6857999 h 6857999"/>
              <a:gd name="connsiteX22" fmla="*/ 0 w 9150133"/>
              <a:gd name="connsiteY22" fmla="*/ 2680017 h 6857999"/>
              <a:gd name="connsiteX23" fmla="*/ 4740603 w 9150133"/>
              <a:gd name="connsiteY23" fmla="*/ 2680017 h 6857999"/>
              <a:gd name="connsiteX24" fmla="*/ 4908373 w 9150133"/>
              <a:gd name="connsiteY24" fmla="*/ 2680017 h 6857999"/>
              <a:gd name="connsiteX25" fmla="*/ 5000247 w 9150133"/>
              <a:gd name="connsiteY25" fmla="*/ 2632055 h 6857999"/>
              <a:gd name="connsiteX26" fmla="*/ 5599425 w 9150133"/>
              <a:gd name="connsiteY26" fmla="*/ 1820701 h 6857999"/>
              <a:gd name="connsiteX27" fmla="*/ 5000247 w 9150133"/>
              <a:gd name="connsiteY27" fmla="*/ 1007348 h 6857999"/>
              <a:gd name="connsiteX28" fmla="*/ 4894392 w 9150133"/>
              <a:gd name="connsiteY28" fmla="*/ 959386 h 6857999"/>
              <a:gd name="connsiteX29" fmla="*/ 4740603 w 9150133"/>
              <a:gd name="connsiteY29" fmla="*/ 959386 h 6857999"/>
              <a:gd name="connsiteX30" fmla="*/ 0 w 9150133"/>
              <a:gd name="connsiteY30" fmla="*/ 95938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150133" h="6857999">
                <a:moveTo>
                  <a:pt x="5285047" y="960445"/>
                </a:moveTo>
                <a:cubicBezTo>
                  <a:pt x="5254822" y="955948"/>
                  <a:pt x="5222850" y="962943"/>
                  <a:pt x="5195873" y="982928"/>
                </a:cubicBezTo>
                <a:cubicBezTo>
                  <a:pt x="5143917" y="1020901"/>
                  <a:pt x="5131927" y="1096847"/>
                  <a:pt x="5171893" y="1148810"/>
                </a:cubicBezTo>
                <a:lnTo>
                  <a:pt x="5667471" y="1820328"/>
                </a:lnTo>
                <a:cubicBezTo>
                  <a:pt x="5171893" y="2489848"/>
                  <a:pt x="5171893" y="2489848"/>
                  <a:pt x="5171893" y="2489848"/>
                </a:cubicBezTo>
                <a:cubicBezTo>
                  <a:pt x="5131927" y="2541811"/>
                  <a:pt x="5143917" y="2617756"/>
                  <a:pt x="5195873" y="2655729"/>
                </a:cubicBezTo>
                <a:cubicBezTo>
                  <a:pt x="5249827" y="2695700"/>
                  <a:pt x="5323764" y="2683709"/>
                  <a:pt x="5363730" y="2631746"/>
                </a:cubicBezTo>
                <a:cubicBezTo>
                  <a:pt x="5911264" y="1890278"/>
                  <a:pt x="5911264" y="1890278"/>
                  <a:pt x="5911264" y="1890278"/>
                </a:cubicBezTo>
                <a:cubicBezTo>
                  <a:pt x="5925252" y="1870292"/>
                  <a:pt x="5933245" y="1844311"/>
                  <a:pt x="5933245" y="1820328"/>
                </a:cubicBezTo>
                <a:cubicBezTo>
                  <a:pt x="5933245" y="1794347"/>
                  <a:pt x="5925252" y="1768365"/>
                  <a:pt x="5911264" y="1748379"/>
                </a:cubicBezTo>
                <a:cubicBezTo>
                  <a:pt x="5363730" y="1006911"/>
                  <a:pt x="5363730" y="1006911"/>
                  <a:pt x="5363730" y="1006911"/>
                </a:cubicBezTo>
                <a:cubicBezTo>
                  <a:pt x="5343747" y="980930"/>
                  <a:pt x="5315271" y="964941"/>
                  <a:pt x="5285047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54318" y="1915588"/>
                  <a:pt x="9140825" y="3831176"/>
                  <a:pt x="9146381" y="5746764"/>
                </a:cubicBezTo>
                <a:lnTo>
                  <a:pt x="6727879" y="5746764"/>
                </a:lnTo>
                <a:cubicBezTo>
                  <a:pt x="6669965" y="5746764"/>
                  <a:pt x="6623017" y="5793712"/>
                  <a:pt x="6623017" y="5851626"/>
                </a:cubicBezTo>
                <a:lnTo>
                  <a:pt x="6623017" y="6467718"/>
                </a:lnTo>
                <a:cubicBezTo>
                  <a:pt x="6623017" y="6525632"/>
                  <a:pt x="6669965" y="6572580"/>
                  <a:pt x="6727879" y="6572580"/>
                </a:cubicBezTo>
                <a:lnTo>
                  <a:pt x="9146381" y="6572580"/>
                </a:lnTo>
                <a:cubicBezTo>
                  <a:pt x="9145587" y="6667720"/>
                  <a:pt x="9149556" y="6762859"/>
                  <a:pt x="9148762" y="6857999"/>
                </a:cubicBezTo>
                <a:lnTo>
                  <a:pt x="0" y="6857999"/>
                </a:lnTo>
                <a:lnTo>
                  <a:pt x="0" y="2680017"/>
                </a:lnTo>
                <a:lnTo>
                  <a:pt x="4740603" y="2680017"/>
                </a:lnTo>
                <a:lnTo>
                  <a:pt x="4908373" y="2680017"/>
                </a:lnTo>
                <a:cubicBezTo>
                  <a:pt x="4942327" y="2680017"/>
                  <a:pt x="4978277" y="2662032"/>
                  <a:pt x="5000247" y="2632055"/>
                </a:cubicBezTo>
                <a:lnTo>
                  <a:pt x="5599425" y="1820701"/>
                </a:lnTo>
                <a:lnTo>
                  <a:pt x="5000247" y="1007348"/>
                </a:lnTo>
                <a:cubicBezTo>
                  <a:pt x="4978277" y="979370"/>
                  <a:pt x="4948318" y="959386"/>
                  <a:pt x="4894392" y="959386"/>
                </a:cubicBezTo>
                <a:lnTo>
                  <a:pt x="4740603" y="959386"/>
                </a:lnTo>
                <a:lnTo>
                  <a:pt x="0" y="959386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5FFEB7B-FF6E-4BA0-AC98-85DDB3AE78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8D173AF-8640-4EFC-8232-D35223BC7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D41E26FF-3D7E-477A-8CF9-29321E4F4E8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5" name="Obrázek 34">
            <a:extLst>
              <a:ext uri="{FF2B5EF4-FFF2-40B4-BE49-F238E27FC236}">
                <a16:creationId xmlns:a16="http://schemas.microsoft.com/office/drawing/2014/main" id="{13AB8901-457A-4F64-B720-B2BCFA24D7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46" y="6532420"/>
            <a:ext cx="1953959" cy="51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654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Tmavý / Standardní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82" name="Zástupný symbol obrázku 81">
            <a:extLst>
              <a:ext uri="{FF2B5EF4-FFF2-40B4-BE49-F238E27FC236}">
                <a16:creationId xmlns:a16="http://schemas.microsoft.com/office/drawing/2014/main" id="{4D0786EE-7592-4ED6-8948-7B1BBE6DC0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3" y="2"/>
            <a:ext cx="10698969" cy="7561262"/>
          </a:xfrm>
          <a:custGeom>
            <a:avLst/>
            <a:gdLst>
              <a:gd name="connsiteX0" fmla="*/ 7773846 w 9148762"/>
              <a:gd name="connsiteY0" fmla="*/ 1937093 h 6857999"/>
              <a:gd name="connsiteX1" fmla="*/ 7813312 w 9148762"/>
              <a:gd name="connsiteY1" fmla="*/ 1937093 h 6857999"/>
              <a:gd name="connsiteX2" fmla="*/ 7849124 w 9148762"/>
              <a:gd name="connsiteY2" fmla="*/ 1970781 h 6857999"/>
              <a:gd name="connsiteX3" fmla="*/ 7813312 w 9148762"/>
              <a:gd name="connsiteY3" fmla="*/ 2004471 h 6857999"/>
              <a:gd name="connsiteX4" fmla="*/ 7773846 w 9148762"/>
              <a:gd name="connsiteY4" fmla="*/ 2004471 h 6857999"/>
              <a:gd name="connsiteX5" fmla="*/ 7773846 w 9148762"/>
              <a:gd name="connsiteY5" fmla="*/ 1968585 h 6857999"/>
              <a:gd name="connsiteX6" fmla="*/ 7773846 w 9148762"/>
              <a:gd name="connsiteY6" fmla="*/ 1937093 h 6857999"/>
              <a:gd name="connsiteX7" fmla="*/ 7746074 w 9148762"/>
              <a:gd name="connsiteY7" fmla="*/ 1884362 h 6857999"/>
              <a:gd name="connsiteX8" fmla="*/ 7716840 w 9148762"/>
              <a:gd name="connsiteY8" fmla="*/ 1914389 h 6857999"/>
              <a:gd name="connsiteX9" fmla="*/ 7716840 w 9148762"/>
              <a:gd name="connsiteY9" fmla="*/ 1968585 h 6857999"/>
              <a:gd name="connsiteX10" fmla="*/ 7716840 w 9148762"/>
              <a:gd name="connsiteY10" fmla="*/ 2128973 h 6857999"/>
              <a:gd name="connsiteX11" fmla="*/ 7745343 w 9148762"/>
              <a:gd name="connsiteY11" fmla="*/ 2159000 h 6857999"/>
              <a:gd name="connsiteX12" fmla="*/ 7773846 w 9148762"/>
              <a:gd name="connsiteY12" fmla="*/ 2128973 h 6857999"/>
              <a:gd name="connsiteX13" fmla="*/ 7773846 w 9148762"/>
              <a:gd name="connsiteY13" fmla="*/ 2046216 h 6857999"/>
              <a:gd name="connsiteX14" fmla="*/ 7774577 w 9148762"/>
              <a:gd name="connsiteY14" fmla="*/ 2046216 h 6857999"/>
              <a:gd name="connsiteX15" fmla="*/ 7859356 w 9148762"/>
              <a:gd name="connsiteY15" fmla="*/ 2148747 h 6857999"/>
              <a:gd name="connsiteX16" fmla="*/ 7882012 w 9148762"/>
              <a:gd name="connsiteY16" fmla="*/ 2159000 h 6857999"/>
              <a:gd name="connsiteX17" fmla="*/ 7910515 w 9148762"/>
              <a:gd name="connsiteY17" fmla="*/ 2129705 h 6857999"/>
              <a:gd name="connsiteX18" fmla="*/ 7902476 w 9148762"/>
              <a:gd name="connsiteY18" fmla="*/ 2112861 h 6857999"/>
              <a:gd name="connsiteX19" fmla="*/ 7837430 w 9148762"/>
              <a:gd name="connsiteY19" fmla="*/ 2043286 h 6857999"/>
              <a:gd name="connsiteX20" fmla="*/ 7908323 w 9148762"/>
              <a:gd name="connsiteY20" fmla="*/ 1970781 h 6857999"/>
              <a:gd name="connsiteX21" fmla="*/ 7813312 w 9148762"/>
              <a:gd name="connsiteY21" fmla="*/ 1884362 h 6857999"/>
              <a:gd name="connsiteX22" fmla="*/ 7746074 w 9148762"/>
              <a:gd name="connsiteY22" fmla="*/ 1884362 h 6857999"/>
              <a:gd name="connsiteX23" fmla="*/ 7570408 w 9148762"/>
              <a:gd name="connsiteY23" fmla="*/ 1884362 h 6857999"/>
              <a:gd name="connsiteX24" fmla="*/ 7540627 w 9148762"/>
              <a:gd name="connsiteY24" fmla="*/ 1917200 h 6857999"/>
              <a:gd name="connsiteX25" fmla="*/ 7540627 w 9148762"/>
              <a:gd name="connsiteY25" fmla="*/ 2126636 h 6857999"/>
              <a:gd name="connsiteX26" fmla="*/ 7569682 w 9148762"/>
              <a:gd name="connsiteY26" fmla="*/ 2155825 h 6857999"/>
              <a:gd name="connsiteX27" fmla="*/ 7667740 w 9148762"/>
              <a:gd name="connsiteY27" fmla="*/ 2155825 h 6857999"/>
              <a:gd name="connsiteX28" fmla="*/ 7694615 w 9148762"/>
              <a:gd name="connsiteY28" fmla="*/ 2129555 h 6857999"/>
              <a:gd name="connsiteX29" fmla="*/ 7667740 w 9148762"/>
              <a:gd name="connsiteY29" fmla="*/ 2103284 h 6857999"/>
              <a:gd name="connsiteX30" fmla="*/ 7597283 w 9148762"/>
              <a:gd name="connsiteY30" fmla="*/ 2103284 h 6857999"/>
              <a:gd name="connsiteX31" fmla="*/ 7597283 w 9148762"/>
              <a:gd name="connsiteY31" fmla="*/ 2044905 h 6857999"/>
              <a:gd name="connsiteX32" fmla="*/ 7659750 w 9148762"/>
              <a:gd name="connsiteY32" fmla="*/ 2044905 h 6857999"/>
              <a:gd name="connsiteX33" fmla="*/ 7687352 w 9148762"/>
              <a:gd name="connsiteY33" fmla="*/ 2018634 h 6857999"/>
              <a:gd name="connsiteX34" fmla="*/ 7659750 w 9148762"/>
              <a:gd name="connsiteY34" fmla="*/ 1992364 h 6857999"/>
              <a:gd name="connsiteX35" fmla="*/ 7597283 w 9148762"/>
              <a:gd name="connsiteY35" fmla="*/ 1992364 h 6857999"/>
              <a:gd name="connsiteX36" fmla="*/ 7597283 w 9148762"/>
              <a:gd name="connsiteY36" fmla="*/ 1936903 h 6857999"/>
              <a:gd name="connsiteX37" fmla="*/ 7664108 w 9148762"/>
              <a:gd name="connsiteY37" fmla="*/ 1936903 h 6857999"/>
              <a:gd name="connsiteX38" fmla="*/ 7690983 w 9148762"/>
              <a:gd name="connsiteY38" fmla="*/ 1910633 h 6857999"/>
              <a:gd name="connsiteX39" fmla="*/ 7664108 w 9148762"/>
              <a:gd name="connsiteY39" fmla="*/ 1884362 h 6857999"/>
              <a:gd name="connsiteX40" fmla="*/ 7570408 w 9148762"/>
              <a:gd name="connsiteY40" fmla="*/ 1884362 h 6857999"/>
              <a:gd name="connsiteX41" fmla="*/ 7133119 w 9148762"/>
              <a:gd name="connsiteY41" fmla="*/ 1884362 h 6857999"/>
              <a:gd name="connsiteX42" fmla="*/ 7104064 w 9148762"/>
              <a:gd name="connsiteY42" fmla="*/ 1917200 h 6857999"/>
              <a:gd name="connsiteX43" fmla="*/ 7104064 w 9148762"/>
              <a:gd name="connsiteY43" fmla="*/ 2126636 h 6857999"/>
              <a:gd name="connsiteX44" fmla="*/ 7133119 w 9148762"/>
              <a:gd name="connsiteY44" fmla="*/ 2155825 h 6857999"/>
              <a:gd name="connsiteX45" fmla="*/ 7231177 w 9148762"/>
              <a:gd name="connsiteY45" fmla="*/ 2155825 h 6857999"/>
              <a:gd name="connsiteX46" fmla="*/ 7258052 w 9148762"/>
              <a:gd name="connsiteY46" fmla="*/ 2129555 h 6857999"/>
              <a:gd name="connsiteX47" fmla="*/ 7231177 w 9148762"/>
              <a:gd name="connsiteY47" fmla="*/ 2103284 h 6857999"/>
              <a:gd name="connsiteX48" fmla="*/ 7160720 w 9148762"/>
              <a:gd name="connsiteY48" fmla="*/ 2103284 h 6857999"/>
              <a:gd name="connsiteX49" fmla="*/ 7160720 w 9148762"/>
              <a:gd name="connsiteY49" fmla="*/ 2044905 h 6857999"/>
              <a:gd name="connsiteX50" fmla="*/ 7223187 w 9148762"/>
              <a:gd name="connsiteY50" fmla="*/ 2044905 h 6857999"/>
              <a:gd name="connsiteX51" fmla="*/ 7250789 w 9148762"/>
              <a:gd name="connsiteY51" fmla="*/ 2018634 h 6857999"/>
              <a:gd name="connsiteX52" fmla="*/ 7223187 w 9148762"/>
              <a:gd name="connsiteY52" fmla="*/ 1992364 h 6857999"/>
              <a:gd name="connsiteX53" fmla="*/ 7160720 w 9148762"/>
              <a:gd name="connsiteY53" fmla="*/ 1992364 h 6857999"/>
              <a:gd name="connsiteX54" fmla="*/ 7160720 w 9148762"/>
              <a:gd name="connsiteY54" fmla="*/ 1936903 h 6857999"/>
              <a:gd name="connsiteX55" fmla="*/ 7227545 w 9148762"/>
              <a:gd name="connsiteY55" fmla="*/ 1936903 h 6857999"/>
              <a:gd name="connsiteX56" fmla="*/ 7254420 w 9148762"/>
              <a:gd name="connsiteY56" fmla="*/ 1910633 h 6857999"/>
              <a:gd name="connsiteX57" fmla="*/ 7227545 w 9148762"/>
              <a:gd name="connsiteY57" fmla="*/ 1884362 h 6857999"/>
              <a:gd name="connsiteX58" fmla="*/ 7133119 w 9148762"/>
              <a:gd name="connsiteY58" fmla="*/ 1884362 h 6857999"/>
              <a:gd name="connsiteX59" fmla="*/ 8203199 w 9148762"/>
              <a:gd name="connsiteY59" fmla="*/ 1882775 h 6857999"/>
              <a:gd name="connsiteX60" fmla="*/ 8175627 w 9148762"/>
              <a:gd name="connsiteY60" fmla="*/ 1910544 h 6857999"/>
              <a:gd name="connsiteX61" fmla="*/ 8180706 w 9148762"/>
              <a:gd name="connsiteY61" fmla="*/ 1927351 h 6857999"/>
              <a:gd name="connsiteX62" fmla="*/ 8252537 w 9148762"/>
              <a:gd name="connsiteY62" fmla="*/ 2028926 h 6857999"/>
              <a:gd name="connsiteX63" fmla="*/ 8252537 w 9148762"/>
              <a:gd name="connsiteY63" fmla="*/ 2131232 h 6857999"/>
              <a:gd name="connsiteX64" fmla="*/ 8280833 w 9148762"/>
              <a:gd name="connsiteY64" fmla="*/ 2159000 h 6857999"/>
              <a:gd name="connsiteX65" fmla="*/ 8309856 w 9148762"/>
              <a:gd name="connsiteY65" fmla="*/ 2131232 h 6857999"/>
              <a:gd name="connsiteX66" fmla="*/ 8309856 w 9148762"/>
              <a:gd name="connsiteY66" fmla="*/ 2028926 h 6857999"/>
              <a:gd name="connsiteX67" fmla="*/ 8380961 w 9148762"/>
              <a:gd name="connsiteY67" fmla="*/ 1927351 h 6857999"/>
              <a:gd name="connsiteX68" fmla="*/ 8386765 w 9148762"/>
              <a:gd name="connsiteY68" fmla="*/ 1910544 h 6857999"/>
              <a:gd name="connsiteX69" fmla="*/ 8359194 w 9148762"/>
              <a:gd name="connsiteY69" fmla="*/ 1882775 h 6857999"/>
              <a:gd name="connsiteX70" fmla="*/ 8335976 w 9148762"/>
              <a:gd name="connsiteY70" fmla="*/ 1893736 h 6857999"/>
              <a:gd name="connsiteX71" fmla="*/ 8280833 w 9148762"/>
              <a:gd name="connsiteY71" fmla="*/ 1973389 h 6857999"/>
              <a:gd name="connsiteX72" fmla="*/ 8226416 w 9148762"/>
              <a:gd name="connsiteY72" fmla="*/ 1893736 h 6857999"/>
              <a:gd name="connsiteX73" fmla="*/ 8203199 w 9148762"/>
              <a:gd name="connsiteY73" fmla="*/ 1882775 h 6857999"/>
              <a:gd name="connsiteX74" fmla="*/ 7305617 w 9148762"/>
              <a:gd name="connsiteY74" fmla="*/ 1882775 h 6857999"/>
              <a:gd name="connsiteX75" fmla="*/ 7277102 w 9148762"/>
              <a:gd name="connsiteY75" fmla="*/ 1912005 h 6857999"/>
              <a:gd name="connsiteX76" fmla="*/ 7277102 w 9148762"/>
              <a:gd name="connsiteY76" fmla="*/ 2129039 h 6857999"/>
              <a:gd name="connsiteX77" fmla="*/ 7305617 w 9148762"/>
              <a:gd name="connsiteY77" fmla="*/ 2159000 h 6857999"/>
              <a:gd name="connsiteX78" fmla="*/ 7334863 w 9148762"/>
              <a:gd name="connsiteY78" fmla="*/ 2129039 h 6857999"/>
              <a:gd name="connsiteX79" fmla="*/ 7334863 w 9148762"/>
              <a:gd name="connsiteY79" fmla="*/ 1986542 h 6857999"/>
              <a:gd name="connsiteX80" fmla="*/ 7335594 w 9148762"/>
              <a:gd name="connsiteY80" fmla="*/ 1986542 h 6857999"/>
              <a:gd name="connsiteX81" fmla="*/ 7456234 w 9148762"/>
              <a:gd name="connsiteY81" fmla="*/ 2146577 h 6857999"/>
              <a:gd name="connsiteX82" fmla="*/ 7480362 w 9148762"/>
              <a:gd name="connsiteY82" fmla="*/ 2159000 h 6857999"/>
              <a:gd name="connsiteX83" fmla="*/ 7508877 w 9148762"/>
              <a:gd name="connsiteY83" fmla="*/ 2129039 h 6857999"/>
              <a:gd name="connsiteX84" fmla="*/ 7508877 w 9148762"/>
              <a:gd name="connsiteY84" fmla="*/ 1912005 h 6857999"/>
              <a:gd name="connsiteX85" fmla="*/ 7480362 w 9148762"/>
              <a:gd name="connsiteY85" fmla="*/ 1882775 h 6857999"/>
              <a:gd name="connsiteX86" fmla="*/ 7451847 w 9148762"/>
              <a:gd name="connsiteY86" fmla="*/ 1912005 h 6857999"/>
              <a:gd name="connsiteX87" fmla="*/ 7451847 w 9148762"/>
              <a:gd name="connsiteY87" fmla="*/ 2056695 h 6857999"/>
              <a:gd name="connsiteX88" fmla="*/ 7451116 w 9148762"/>
              <a:gd name="connsiteY88" fmla="*/ 2056695 h 6857999"/>
              <a:gd name="connsiteX89" fmla="*/ 7329745 w 9148762"/>
              <a:gd name="connsiteY89" fmla="*/ 1895198 h 6857999"/>
              <a:gd name="connsiteX90" fmla="*/ 7305617 w 9148762"/>
              <a:gd name="connsiteY90" fmla="*/ 1882775 h 6857999"/>
              <a:gd name="connsiteX91" fmla="*/ 8048355 w 9148762"/>
              <a:gd name="connsiteY91" fmla="*/ 1881187 h 6857999"/>
              <a:gd name="connsiteX92" fmla="*/ 7918452 w 9148762"/>
              <a:gd name="connsiteY92" fmla="*/ 2020887 h 6857999"/>
              <a:gd name="connsiteX93" fmla="*/ 8048355 w 9148762"/>
              <a:gd name="connsiteY93" fmla="*/ 2160587 h 6857999"/>
              <a:gd name="connsiteX94" fmla="*/ 8172452 w 9148762"/>
              <a:gd name="connsiteY94" fmla="*/ 2031801 h 6857999"/>
              <a:gd name="connsiteX95" fmla="*/ 8139069 w 9148762"/>
              <a:gd name="connsiteY95" fmla="*/ 1995421 h 6857999"/>
              <a:gd name="connsiteX96" fmla="*/ 8074481 w 9148762"/>
              <a:gd name="connsiteY96" fmla="*/ 1995421 h 6857999"/>
              <a:gd name="connsiteX97" fmla="*/ 8047629 w 9148762"/>
              <a:gd name="connsiteY97" fmla="*/ 2021615 h 6857999"/>
              <a:gd name="connsiteX98" fmla="*/ 8074481 w 9148762"/>
              <a:gd name="connsiteY98" fmla="*/ 2047809 h 6857999"/>
              <a:gd name="connsiteX99" fmla="*/ 8112944 w 9148762"/>
              <a:gd name="connsiteY99" fmla="*/ 2047809 h 6857999"/>
              <a:gd name="connsiteX100" fmla="*/ 8048355 w 9148762"/>
              <a:gd name="connsiteY100" fmla="*/ 2108200 h 6857999"/>
              <a:gd name="connsiteX101" fmla="*/ 7977235 w 9148762"/>
              <a:gd name="connsiteY101" fmla="*/ 2020887 h 6857999"/>
              <a:gd name="connsiteX102" fmla="*/ 8048355 w 9148762"/>
              <a:gd name="connsiteY102" fmla="*/ 1933575 h 6857999"/>
              <a:gd name="connsiteX103" fmla="*/ 8129635 w 9148762"/>
              <a:gd name="connsiteY103" fmla="*/ 1961224 h 6857999"/>
              <a:gd name="connsiteX104" fmla="*/ 8152858 w 9148762"/>
              <a:gd name="connsiteY104" fmla="*/ 1934302 h 6857999"/>
              <a:gd name="connsiteX105" fmla="*/ 8048355 w 9148762"/>
              <a:gd name="connsiteY105" fmla="*/ 1881187 h 6857999"/>
              <a:gd name="connsiteX106" fmla="*/ 7160932 w 9148762"/>
              <a:gd name="connsiteY106" fmla="*/ 1713374 h 6857999"/>
              <a:gd name="connsiteX107" fmla="*/ 7201031 w 9148762"/>
              <a:gd name="connsiteY107" fmla="*/ 1713374 h 6857999"/>
              <a:gd name="connsiteX108" fmla="*/ 7241859 w 9148762"/>
              <a:gd name="connsiteY108" fmla="*/ 1743293 h 6857999"/>
              <a:gd name="connsiteX109" fmla="*/ 7206135 w 9148762"/>
              <a:gd name="connsiteY109" fmla="*/ 1776861 h 6857999"/>
              <a:gd name="connsiteX110" fmla="*/ 7160932 w 9148762"/>
              <a:gd name="connsiteY110" fmla="*/ 1776861 h 6857999"/>
              <a:gd name="connsiteX111" fmla="*/ 7160932 w 9148762"/>
              <a:gd name="connsiteY111" fmla="*/ 1745482 h 6857999"/>
              <a:gd name="connsiteX112" fmla="*/ 7160932 w 9148762"/>
              <a:gd name="connsiteY112" fmla="*/ 1713374 h 6857999"/>
              <a:gd name="connsiteX113" fmla="*/ 6716715 w 9148762"/>
              <a:gd name="connsiteY113" fmla="*/ 1708150 h 6857999"/>
              <a:gd name="connsiteX114" fmla="*/ 6694490 w 9148762"/>
              <a:gd name="connsiteY114" fmla="*/ 1785938 h 6857999"/>
              <a:gd name="connsiteX115" fmla="*/ 6650040 w 9148762"/>
              <a:gd name="connsiteY115" fmla="*/ 1717675 h 6857999"/>
              <a:gd name="connsiteX116" fmla="*/ 6653215 w 9148762"/>
              <a:gd name="connsiteY116" fmla="*/ 1800225 h 6857999"/>
              <a:gd name="connsiteX117" fmla="*/ 6589715 w 9148762"/>
              <a:gd name="connsiteY117" fmla="*/ 1747838 h 6857999"/>
              <a:gd name="connsiteX118" fmla="*/ 6616702 w 9148762"/>
              <a:gd name="connsiteY118" fmla="*/ 1824038 h 6857999"/>
              <a:gd name="connsiteX119" fmla="*/ 6542090 w 9148762"/>
              <a:gd name="connsiteY119" fmla="*/ 1792288 h 6857999"/>
              <a:gd name="connsiteX120" fmla="*/ 6588127 w 9148762"/>
              <a:gd name="connsiteY120" fmla="*/ 1858963 h 6857999"/>
              <a:gd name="connsiteX121" fmla="*/ 6508752 w 9148762"/>
              <a:gd name="connsiteY121" fmla="*/ 1851025 h 6857999"/>
              <a:gd name="connsiteX122" fmla="*/ 6572252 w 9148762"/>
              <a:gd name="connsiteY122" fmla="*/ 1900238 h 6857999"/>
              <a:gd name="connsiteX123" fmla="*/ 6492877 w 9148762"/>
              <a:gd name="connsiteY123" fmla="*/ 1916113 h 6857999"/>
              <a:gd name="connsiteX124" fmla="*/ 6569077 w 9148762"/>
              <a:gd name="connsiteY124" fmla="*/ 1944688 h 6857999"/>
              <a:gd name="connsiteX125" fmla="*/ 6497640 w 9148762"/>
              <a:gd name="connsiteY125" fmla="*/ 1982788 h 6857999"/>
              <a:gd name="connsiteX126" fmla="*/ 6578602 w 9148762"/>
              <a:gd name="connsiteY126" fmla="*/ 1987550 h 6857999"/>
              <a:gd name="connsiteX127" fmla="*/ 6523040 w 9148762"/>
              <a:gd name="connsiteY127" fmla="*/ 2046288 h 6857999"/>
              <a:gd name="connsiteX128" fmla="*/ 6602415 w 9148762"/>
              <a:gd name="connsiteY128" fmla="*/ 2025650 h 6857999"/>
              <a:gd name="connsiteX129" fmla="*/ 6564315 w 9148762"/>
              <a:gd name="connsiteY129" fmla="*/ 2098675 h 6857999"/>
              <a:gd name="connsiteX130" fmla="*/ 6634165 w 9148762"/>
              <a:gd name="connsiteY130" fmla="*/ 2055813 h 6857999"/>
              <a:gd name="connsiteX131" fmla="*/ 6619877 w 9148762"/>
              <a:gd name="connsiteY131" fmla="*/ 2135188 h 6857999"/>
              <a:gd name="connsiteX132" fmla="*/ 6673852 w 9148762"/>
              <a:gd name="connsiteY132" fmla="*/ 2074863 h 6857999"/>
              <a:gd name="connsiteX133" fmla="*/ 6684965 w 9148762"/>
              <a:gd name="connsiteY133" fmla="*/ 2155825 h 6857999"/>
              <a:gd name="connsiteX134" fmla="*/ 6716715 w 9148762"/>
              <a:gd name="connsiteY134" fmla="*/ 2081213 h 6857999"/>
              <a:gd name="connsiteX135" fmla="*/ 6751640 w 9148762"/>
              <a:gd name="connsiteY135" fmla="*/ 2155825 h 6857999"/>
              <a:gd name="connsiteX136" fmla="*/ 6761165 w 9148762"/>
              <a:gd name="connsiteY136" fmla="*/ 2074863 h 6857999"/>
              <a:gd name="connsiteX137" fmla="*/ 6815140 w 9148762"/>
              <a:gd name="connsiteY137" fmla="*/ 2135188 h 6857999"/>
              <a:gd name="connsiteX138" fmla="*/ 6800853 w 9148762"/>
              <a:gd name="connsiteY138" fmla="*/ 2055813 h 6857999"/>
              <a:gd name="connsiteX139" fmla="*/ 6870703 w 9148762"/>
              <a:gd name="connsiteY139" fmla="*/ 2098675 h 6857999"/>
              <a:gd name="connsiteX140" fmla="*/ 6834190 w 9148762"/>
              <a:gd name="connsiteY140" fmla="*/ 2025650 h 6857999"/>
              <a:gd name="connsiteX141" fmla="*/ 6911978 w 9148762"/>
              <a:gd name="connsiteY141" fmla="*/ 2044700 h 6857999"/>
              <a:gd name="connsiteX142" fmla="*/ 6854828 w 9148762"/>
              <a:gd name="connsiteY142" fmla="*/ 1987550 h 6857999"/>
              <a:gd name="connsiteX143" fmla="*/ 6935790 w 9148762"/>
              <a:gd name="connsiteY143" fmla="*/ 1982788 h 6857999"/>
              <a:gd name="connsiteX144" fmla="*/ 6865940 w 9148762"/>
              <a:gd name="connsiteY144" fmla="*/ 1944688 h 6857999"/>
              <a:gd name="connsiteX145" fmla="*/ 6942140 w 9148762"/>
              <a:gd name="connsiteY145" fmla="*/ 1916113 h 6857999"/>
              <a:gd name="connsiteX146" fmla="*/ 6862765 w 9148762"/>
              <a:gd name="connsiteY146" fmla="*/ 1900238 h 6857999"/>
              <a:gd name="connsiteX147" fmla="*/ 6926265 w 9148762"/>
              <a:gd name="connsiteY147" fmla="*/ 1851025 h 6857999"/>
              <a:gd name="connsiteX148" fmla="*/ 6845303 w 9148762"/>
              <a:gd name="connsiteY148" fmla="*/ 1858963 h 6857999"/>
              <a:gd name="connsiteX149" fmla="*/ 6892928 w 9148762"/>
              <a:gd name="connsiteY149" fmla="*/ 1792288 h 6857999"/>
              <a:gd name="connsiteX150" fmla="*/ 6818315 w 9148762"/>
              <a:gd name="connsiteY150" fmla="*/ 1824038 h 6857999"/>
              <a:gd name="connsiteX151" fmla="*/ 6843715 w 9148762"/>
              <a:gd name="connsiteY151" fmla="*/ 1746250 h 6857999"/>
              <a:gd name="connsiteX152" fmla="*/ 6781803 w 9148762"/>
              <a:gd name="connsiteY152" fmla="*/ 1800225 h 6857999"/>
              <a:gd name="connsiteX153" fmla="*/ 6783390 w 9148762"/>
              <a:gd name="connsiteY153" fmla="*/ 1717675 h 6857999"/>
              <a:gd name="connsiteX154" fmla="*/ 6738940 w 9148762"/>
              <a:gd name="connsiteY154" fmla="*/ 1785938 h 6857999"/>
              <a:gd name="connsiteX155" fmla="*/ 8566517 w 9148762"/>
              <a:gd name="connsiteY155" fmla="*/ 1614813 h 6857999"/>
              <a:gd name="connsiteX156" fmla="*/ 8567245 w 9148762"/>
              <a:gd name="connsiteY156" fmla="*/ 1614813 h 6857999"/>
              <a:gd name="connsiteX157" fmla="*/ 8602927 w 9148762"/>
              <a:gd name="connsiteY157" fmla="*/ 1725646 h 6857999"/>
              <a:gd name="connsiteX158" fmla="*/ 8566517 w 9148762"/>
              <a:gd name="connsiteY158" fmla="*/ 1725646 h 6857999"/>
              <a:gd name="connsiteX159" fmla="*/ 8530106 w 9148762"/>
              <a:gd name="connsiteY159" fmla="*/ 1725646 h 6857999"/>
              <a:gd name="connsiteX160" fmla="*/ 8566517 w 9148762"/>
              <a:gd name="connsiteY160" fmla="*/ 1614813 h 6857999"/>
              <a:gd name="connsiteX161" fmla="*/ 7442631 w 9148762"/>
              <a:gd name="connsiteY161" fmla="*/ 1608435 h 6857999"/>
              <a:gd name="connsiteX162" fmla="*/ 7514865 w 9148762"/>
              <a:gd name="connsiteY162" fmla="*/ 1696244 h 6857999"/>
              <a:gd name="connsiteX163" fmla="*/ 7442631 w 9148762"/>
              <a:gd name="connsiteY163" fmla="*/ 1784053 h 6857999"/>
              <a:gd name="connsiteX164" fmla="*/ 7371127 w 9148762"/>
              <a:gd name="connsiteY164" fmla="*/ 1696244 h 6857999"/>
              <a:gd name="connsiteX165" fmla="*/ 7442631 w 9148762"/>
              <a:gd name="connsiteY165" fmla="*/ 1608435 h 6857999"/>
              <a:gd name="connsiteX166" fmla="*/ 7160932 w 9148762"/>
              <a:gd name="connsiteY166" fmla="*/ 1606102 h 6857999"/>
              <a:gd name="connsiteX167" fmla="*/ 7190824 w 9148762"/>
              <a:gd name="connsiteY167" fmla="*/ 1606102 h 6857999"/>
              <a:gd name="connsiteX168" fmla="*/ 7221445 w 9148762"/>
              <a:gd name="connsiteY168" fmla="*/ 1633103 h 6857999"/>
              <a:gd name="connsiteX169" fmla="*/ 7190824 w 9148762"/>
              <a:gd name="connsiteY169" fmla="*/ 1663022 h 6857999"/>
              <a:gd name="connsiteX170" fmla="*/ 7160932 w 9148762"/>
              <a:gd name="connsiteY170" fmla="*/ 1663022 h 6857999"/>
              <a:gd name="connsiteX171" fmla="*/ 7160932 w 9148762"/>
              <a:gd name="connsiteY171" fmla="*/ 1634562 h 6857999"/>
              <a:gd name="connsiteX172" fmla="*/ 7160932 w 9148762"/>
              <a:gd name="connsiteY172" fmla="*/ 1606102 h 6857999"/>
              <a:gd name="connsiteX173" fmla="*/ 8400690 w 9148762"/>
              <a:gd name="connsiteY173" fmla="*/ 1558925 h 6857999"/>
              <a:gd name="connsiteX174" fmla="*/ 8372477 w 9148762"/>
              <a:gd name="connsiteY174" fmla="*/ 1588714 h 6857999"/>
              <a:gd name="connsiteX175" fmla="*/ 8372477 w 9148762"/>
              <a:gd name="connsiteY175" fmla="*/ 1803774 h 6857999"/>
              <a:gd name="connsiteX176" fmla="*/ 8400690 w 9148762"/>
              <a:gd name="connsiteY176" fmla="*/ 1833563 h 6857999"/>
              <a:gd name="connsiteX177" fmla="*/ 8429627 w 9148762"/>
              <a:gd name="connsiteY177" fmla="*/ 1803774 h 6857999"/>
              <a:gd name="connsiteX178" fmla="*/ 8429627 w 9148762"/>
              <a:gd name="connsiteY178" fmla="*/ 1588714 h 6857999"/>
              <a:gd name="connsiteX179" fmla="*/ 8400690 w 9148762"/>
              <a:gd name="connsiteY179" fmla="*/ 1558925 h 6857999"/>
              <a:gd name="connsiteX180" fmla="*/ 8105652 w 9148762"/>
              <a:gd name="connsiteY180" fmla="*/ 1558925 h 6857999"/>
              <a:gd name="connsiteX181" fmla="*/ 8068473 w 9148762"/>
              <a:gd name="connsiteY181" fmla="*/ 1587987 h 6857999"/>
              <a:gd name="connsiteX182" fmla="*/ 8032752 w 9148762"/>
              <a:gd name="connsiteY182" fmla="*/ 1800142 h 6857999"/>
              <a:gd name="connsiteX183" fmla="*/ 8032752 w 9148762"/>
              <a:gd name="connsiteY183" fmla="*/ 1806681 h 6857999"/>
              <a:gd name="connsiteX184" fmla="*/ 8059725 w 9148762"/>
              <a:gd name="connsiteY184" fmla="*/ 1833563 h 6857999"/>
              <a:gd name="connsiteX185" fmla="*/ 8089614 w 9148762"/>
              <a:gd name="connsiteY185" fmla="*/ 1807407 h 6857999"/>
              <a:gd name="connsiteX186" fmla="*/ 8112212 w 9148762"/>
              <a:gd name="connsiteY186" fmla="*/ 1652651 h 6857999"/>
              <a:gd name="connsiteX187" fmla="*/ 8112941 w 9148762"/>
              <a:gd name="connsiteY187" fmla="*/ 1652651 h 6857999"/>
              <a:gd name="connsiteX188" fmla="*/ 8158868 w 9148762"/>
              <a:gd name="connsiteY188" fmla="*/ 1811767 h 6857999"/>
              <a:gd name="connsiteX189" fmla="*/ 8189486 w 9148762"/>
              <a:gd name="connsiteY189" fmla="*/ 1833563 h 6857999"/>
              <a:gd name="connsiteX190" fmla="*/ 8219374 w 9148762"/>
              <a:gd name="connsiteY190" fmla="*/ 1811767 h 6857999"/>
              <a:gd name="connsiteX191" fmla="*/ 8265301 w 9148762"/>
              <a:gd name="connsiteY191" fmla="*/ 1652651 h 6857999"/>
              <a:gd name="connsiteX192" fmla="*/ 8266030 w 9148762"/>
              <a:gd name="connsiteY192" fmla="*/ 1652651 h 6857999"/>
              <a:gd name="connsiteX193" fmla="*/ 8288629 w 9148762"/>
              <a:gd name="connsiteY193" fmla="*/ 1807407 h 6857999"/>
              <a:gd name="connsiteX194" fmla="*/ 8318517 w 9148762"/>
              <a:gd name="connsiteY194" fmla="*/ 1833563 h 6857999"/>
              <a:gd name="connsiteX195" fmla="*/ 8345490 w 9148762"/>
              <a:gd name="connsiteY195" fmla="*/ 1806681 h 6857999"/>
              <a:gd name="connsiteX196" fmla="*/ 8345490 w 9148762"/>
              <a:gd name="connsiteY196" fmla="*/ 1800142 h 6857999"/>
              <a:gd name="connsiteX197" fmla="*/ 8309770 w 9148762"/>
              <a:gd name="connsiteY197" fmla="*/ 1587987 h 6857999"/>
              <a:gd name="connsiteX198" fmla="*/ 8272591 w 9148762"/>
              <a:gd name="connsiteY198" fmla="*/ 1558925 h 6857999"/>
              <a:gd name="connsiteX199" fmla="*/ 8234683 w 9148762"/>
              <a:gd name="connsiteY199" fmla="*/ 1586534 h 6857999"/>
              <a:gd name="connsiteX200" fmla="*/ 8189486 w 9148762"/>
              <a:gd name="connsiteY200" fmla="*/ 1736205 h 6857999"/>
              <a:gd name="connsiteX201" fmla="*/ 8188757 w 9148762"/>
              <a:gd name="connsiteY201" fmla="*/ 1736205 h 6857999"/>
              <a:gd name="connsiteX202" fmla="*/ 8143559 w 9148762"/>
              <a:gd name="connsiteY202" fmla="*/ 1586534 h 6857999"/>
              <a:gd name="connsiteX203" fmla="*/ 8105652 w 9148762"/>
              <a:gd name="connsiteY203" fmla="*/ 1558925 h 6857999"/>
              <a:gd name="connsiteX204" fmla="*/ 7625468 w 9148762"/>
              <a:gd name="connsiteY204" fmla="*/ 1558925 h 6857999"/>
              <a:gd name="connsiteX205" fmla="*/ 7596190 w 9148762"/>
              <a:gd name="connsiteY205" fmla="*/ 1588714 h 6857999"/>
              <a:gd name="connsiteX206" fmla="*/ 7596190 w 9148762"/>
              <a:gd name="connsiteY206" fmla="*/ 1803774 h 6857999"/>
              <a:gd name="connsiteX207" fmla="*/ 7625468 w 9148762"/>
              <a:gd name="connsiteY207" fmla="*/ 1833563 h 6857999"/>
              <a:gd name="connsiteX208" fmla="*/ 7654013 w 9148762"/>
              <a:gd name="connsiteY208" fmla="*/ 1803774 h 6857999"/>
              <a:gd name="connsiteX209" fmla="*/ 7654013 w 9148762"/>
              <a:gd name="connsiteY209" fmla="*/ 1721674 h 6857999"/>
              <a:gd name="connsiteX210" fmla="*/ 7774050 w 9148762"/>
              <a:gd name="connsiteY210" fmla="*/ 1721674 h 6857999"/>
              <a:gd name="connsiteX211" fmla="*/ 7774050 w 9148762"/>
              <a:gd name="connsiteY211" fmla="*/ 1803774 h 6857999"/>
              <a:gd name="connsiteX212" fmla="*/ 7802595 w 9148762"/>
              <a:gd name="connsiteY212" fmla="*/ 1833563 h 6857999"/>
              <a:gd name="connsiteX213" fmla="*/ 7831140 w 9148762"/>
              <a:gd name="connsiteY213" fmla="*/ 1803774 h 6857999"/>
              <a:gd name="connsiteX214" fmla="*/ 7831140 w 9148762"/>
              <a:gd name="connsiteY214" fmla="*/ 1588714 h 6857999"/>
              <a:gd name="connsiteX215" fmla="*/ 7802595 w 9148762"/>
              <a:gd name="connsiteY215" fmla="*/ 1558925 h 6857999"/>
              <a:gd name="connsiteX216" fmla="*/ 7774050 w 9148762"/>
              <a:gd name="connsiteY216" fmla="*/ 1588714 h 6857999"/>
              <a:gd name="connsiteX217" fmla="*/ 7774050 w 9148762"/>
              <a:gd name="connsiteY217" fmla="*/ 1669362 h 6857999"/>
              <a:gd name="connsiteX218" fmla="*/ 7654013 w 9148762"/>
              <a:gd name="connsiteY218" fmla="*/ 1669362 h 6857999"/>
              <a:gd name="connsiteX219" fmla="*/ 7654013 w 9148762"/>
              <a:gd name="connsiteY219" fmla="*/ 1588714 h 6857999"/>
              <a:gd name="connsiteX220" fmla="*/ 7625468 w 9148762"/>
              <a:gd name="connsiteY220" fmla="*/ 1558925 h 6857999"/>
              <a:gd name="connsiteX221" fmla="*/ 8567245 w 9148762"/>
              <a:gd name="connsiteY221" fmla="*/ 1555750 h 6857999"/>
              <a:gd name="connsiteX222" fmla="*/ 8526465 w 9148762"/>
              <a:gd name="connsiteY222" fmla="*/ 1587104 h 6857999"/>
              <a:gd name="connsiteX223" fmla="*/ 8450003 w 9148762"/>
              <a:gd name="connsiteY223" fmla="*/ 1794188 h 6857999"/>
              <a:gd name="connsiteX224" fmla="*/ 8447090 w 9148762"/>
              <a:gd name="connsiteY224" fmla="*/ 1807313 h 6857999"/>
              <a:gd name="connsiteX225" fmla="*/ 8475490 w 9148762"/>
              <a:gd name="connsiteY225" fmla="*/ 1833563 h 6857999"/>
              <a:gd name="connsiteX226" fmla="*/ 8502434 w 9148762"/>
              <a:gd name="connsiteY226" fmla="*/ 1813146 h 6857999"/>
              <a:gd name="connsiteX227" fmla="*/ 8514085 w 9148762"/>
              <a:gd name="connsiteY227" fmla="*/ 1778146 h 6857999"/>
              <a:gd name="connsiteX228" fmla="*/ 8566517 w 9148762"/>
              <a:gd name="connsiteY228" fmla="*/ 1778146 h 6857999"/>
              <a:gd name="connsiteX229" fmla="*/ 8619676 w 9148762"/>
              <a:gd name="connsiteY229" fmla="*/ 1778146 h 6857999"/>
              <a:gd name="connsiteX230" fmla="*/ 8631327 w 9148762"/>
              <a:gd name="connsiteY230" fmla="*/ 1813876 h 6857999"/>
              <a:gd name="connsiteX231" fmla="*/ 8658999 w 9148762"/>
              <a:gd name="connsiteY231" fmla="*/ 1833563 h 6857999"/>
              <a:gd name="connsiteX232" fmla="*/ 8685215 w 9148762"/>
              <a:gd name="connsiteY232" fmla="*/ 1808771 h 6857999"/>
              <a:gd name="connsiteX233" fmla="*/ 8682302 w 9148762"/>
              <a:gd name="connsiteY233" fmla="*/ 1794188 h 6857999"/>
              <a:gd name="connsiteX234" fmla="*/ 8607296 w 9148762"/>
              <a:gd name="connsiteY234" fmla="*/ 1587104 h 6857999"/>
              <a:gd name="connsiteX235" fmla="*/ 8567245 w 9148762"/>
              <a:gd name="connsiteY235" fmla="*/ 1555750 h 6857999"/>
              <a:gd name="connsiteX236" fmla="*/ 7894258 w 9148762"/>
              <a:gd name="connsiteY236" fmla="*/ 1555750 h 6857999"/>
              <a:gd name="connsiteX237" fmla="*/ 7864477 w 9148762"/>
              <a:gd name="connsiteY237" fmla="*/ 1588588 h 6857999"/>
              <a:gd name="connsiteX238" fmla="*/ 7864477 w 9148762"/>
              <a:gd name="connsiteY238" fmla="*/ 1798753 h 6857999"/>
              <a:gd name="connsiteX239" fmla="*/ 7893532 w 9148762"/>
              <a:gd name="connsiteY239" fmla="*/ 1827213 h 6857999"/>
              <a:gd name="connsiteX240" fmla="*/ 7991590 w 9148762"/>
              <a:gd name="connsiteY240" fmla="*/ 1827213 h 6857999"/>
              <a:gd name="connsiteX241" fmla="*/ 8018465 w 9148762"/>
              <a:gd name="connsiteY241" fmla="*/ 1800943 h 6857999"/>
              <a:gd name="connsiteX242" fmla="*/ 7991590 w 9148762"/>
              <a:gd name="connsiteY242" fmla="*/ 1774672 h 6857999"/>
              <a:gd name="connsiteX243" fmla="*/ 7921133 w 9148762"/>
              <a:gd name="connsiteY243" fmla="*/ 1774672 h 6857999"/>
              <a:gd name="connsiteX244" fmla="*/ 7921133 w 9148762"/>
              <a:gd name="connsiteY244" fmla="*/ 1716293 h 6857999"/>
              <a:gd name="connsiteX245" fmla="*/ 7983600 w 9148762"/>
              <a:gd name="connsiteY245" fmla="*/ 1716293 h 6857999"/>
              <a:gd name="connsiteX246" fmla="*/ 8011202 w 9148762"/>
              <a:gd name="connsiteY246" fmla="*/ 1690022 h 6857999"/>
              <a:gd name="connsiteX247" fmla="*/ 7983600 w 9148762"/>
              <a:gd name="connsiteY247" fmla="*/ 1663752 h 6857999"/>
              <a:gd name="connsiteX248" fmla="*/ 7921133 w 9148762"/>
              <a:gd name="connsiteY248" fmla="*/ 1663752 h 6857999"/>
              <a:gd name="connsiteX249" fmla="*/ 7921133 w 9148762"/>
              <a:gd name="connsiteY249" fmla="*/ 1608291 h 6857999"/>
              <a:gd name="connsiteX250" fmla="*/ 7987958 w 9148762"/>
              <a:gd name="connsiteY250" fmla="*/ 1608291 h 6857999"/>
              <a:gd name="connsiteX251" fmla="*/ 8014833 w 9148762"/>
              <a:gd name="connsiteY251" fmla="*/ 1582021 h 6857999"/>
              <a:gd name="connsiteX252" fmla="*/ 7987958 w 9148762"/>
              <a:gd name="connsiteY252" fmla="*/ 1555750 h 6857999"/>
              <a:gd name="connsiteX253" fmla="*/ 7894258 w 9148762"/>
              <a:gd name="connsiteY253" fmla="*/ 1555750 h 6857999"/>
              <a:gd name="connsiteX254" fmla="*/ 7442631 w 9148762"/>
              <a:gd name="connsiteY254" fmla="*/ 1555750 h 6857999"/>
              <a:gd name="connsiteX255" fmla="*/ 7312027 w 9148762"/>
              <a:gd name="connsiteY255" fmla="*/ 1696244 h 6857999"/>
              <a:gd name="connsiteX256" fmla="*/ 7442631 w 9148762"/>
              <a:gd name="connsiteY256" fmla="*/ 1836738 h 6857999"/>
              <a:gd name="connsiteX257" fmla="*/ 7573965 w 9148762"/>
              <a:gd name="connsiteY257" fmla="*/ 1696244 h 6857999"/>
              <a:gd name="connsiteX258" fmla="*/ 7442631 w 9148762"/>
              <a:gd name="connsiteY258" fmla="*/ 1555750 h 6857999"/>
              <a:gd name="connsiteX259" fmla="*/ 7133956 w 9148762"/>
              <a:gd name="connsiteY259" fmla="*/ 1555750 h 6857999"/>
              <a:gd name="connsiteX260" fmla="*/ 7104064 w 9148762"/>
              <a:gd name="connsiteY260" fmla="*/ 1584210 h 6857999"/>
              <a:gd name="connsiteX261" fmla="*/ 7104064 w 9148762"/>
              <a:gd name="connsiteY261" fmla="*/ 1634562 h 6857999"/>
              <a:gd name="connsiteX262" fmla="*/ 7104064 w 9148762"/>
              <a:gd name="connsiteY262" fmla="*/ 1745482 h 6857999"/>
              <a:gd name="connsiteX263" fmla="*/ 7104064 w 9148762"/>
              <a:gd name="connsiteY263" fmla="*/ 1798024 h 6857999"/>
              <a:gd name="connsiteX264" fmla="*/ 7133956 w 9148762"/>
              <a:gd name="connsiteY264" fmla="*/ 1827213 h 6857999"/>
              <a:gd name="connsiteX265" fmla="*/ 7212696 w 9148762"/>
              <a:gd name="connsiteY265" fmla="*/ 1827213 h 6857999"/>
              <a:gd name="connsiteX266" fmla="*/ 7300914 w 9148762"/>
              <a:gd name="connsiteY266" fmla="*/ 1744753 h 6857999"/>
              <a:gd name="connsiteX267" fmla="*/ 7243317 w 9148762"/>
              <a:gd name="connsiteY267" fmla="*/ 1679806 h 6857999"/>
              <a:gd name="connsiteX268" fmla="*/ 7243317 w 9148762"/>
              <a:gd name="connsiteY268" fmla="*/ 1679076 h 6857999"/>
              <a:gd name="connsiteX269" fmla="*/ 7278313 w 9148762"/>
              <a:gd name="connsiteY269" fmla="*/ 1622886 h 6857999"/>
              <a:gd name="connsiteX270" fmla="*/ 7206864 w 9148762"/>
              <a:gd name="connsiteY270" fmla="*/ 1555750 h 6857999"/>
              <a:gd name="connsiteX271" fmla="*/ 7133956 w 9148762"/>
              <a:gd name="connsiteY271" fmla="*/ 1555750 h 6857999"/>
              <a:gd name="connsiteX272" fmla="*/ 6716714 w 9148762"/>
              <a:gd name="connsiteY272" fmla="*/ 1512887 h 6857999"/>
              <a:gd name="connsiteX273" fmla="*/ 6687546 w 9148762"/>
              <a:gd name="connsiteY273" fmla="*/ 1522335 h 6857999"/>
              <a:gd name="connsiteX274" fmla="*/ 6384191 w 9148762"/>
              <a:gd name="connsiteY274" fmla="*/ 1746165 h 6857999"/>
              <a:gd name="connsiteX275" fmla="*/ 6373982 w 9148762"/>
              <a:gd name="connsiteY275" fmla="*/ 1813750 h 6857999"/>
              <a:gd name="connsiteX276" fmla="*/ 6441799 w 9148762"/>
              <a:gd name="connsiteY276" fmla="*/ 1823924 h 6857999"/>
              <a:gd name="connsiteX277" fmla="*/ 6716714 w 9148762"/>
              <a:gd name="connsiteY277" fmla="*/ 1621896 h 6857999"/>
              <a:gd name="connsiteX278" fmla="*/ 6991629 w 9148762"/>
              <a:gd name="connsiteY278" fmla="*/ 1823924 h 6857999"/>
              <a:gd name="connsiteX279" fmla="*/ 7059446 w 9148762"/>
              <a:gd name="connsiteY279" fmla="*/ 1813750 h 6857999"/>
              <a:gd name="connsiteX280" fmla="*/ 7049237 w 9148762"/>
              <a:gd name="connsiteY280" fmla="*/ 1746165 h 6857999"/>
              <a:gd name="connsiteX281" fmla="*/ 6745883 w 9148762"/>
              <a:gd name="connsiteY281" fmla="*/ 1522335 h 6857999"/>
              <a:gd name="connsiteX282" fmla="*/ 6716714 w 9148762"/>
              <a:gd name="connsiteY282" fmla="*/ 1512887 h 6857999"/>
              <a:gd name="connsiteX283" fmla="*/ 5285047 w 9148762"/>
              <a:gd name="connsiteY283" fmla="*/ 960445 h 6857999"/>
              <a:gd name="connsiteX284" fmla="*/ 5195873 w 9148762"/>
              <a:gd name="connsiteY284" fmla="*/ 982928 h 6857999"/>
              <a:gd name="connsiteX285" fmla="*/ 5171893 w 9148762"/>
              <a:gd name="connsiteY285" fmla="*/ 1148810 h 6857999"/>
              <a:gd name="connsiteX286" fmla="*/ 5667471 w 9148762"/>
              <a:gd name="connsiteY286" fmla="*/ 1820328 h 6857999"/>
              <a:gd name="connsiteX287" fmla="*/ 5171893 w 9148762"/>
              <a:gd name="connsiteY287" fmla="*/ 2489848 h 6857999"/>
              <a:gd name="connsiteX288" fmla="*/ 5195873 w 9148762"/>
              <a:gd name="connsiteY288" fmla="*/ 2655729 h 6857999"/>
              <a:gd name="connsiteX289" fmla="*/ 5363730 w 9148762"/>
              <a:gd name="connsiteY289" fmla="*/ 2631746 h 6857999"/>
              <a:gd name="connsiteX290" fmla="*/ 5911264 w 9148762"/>
              <a:gd name="connsiteY290" fmla="*/ 1890278 h 6857999"/>
              <a:gd name="connsiteX291" fmla="*/ 5933245 w 9148762"/>
              <a:gd name="connsiteY291" fmla="*/ 1820328 h 6857999"/>
              <a:gd name="connsiteX292" fmla="*/ 5911264 w 9148762"/>
              <a:gd name="connsiteY292" fmla="*/ 1748379 h 6857999"/>
              <a:gd name="connsiteX293" fmla="*/ 5363730 w 9148762"/>
              <a:gd name="connsiteY293" fmla="*/ 1006911 h 6857999"/>
              <a:gd name="connsiteX294" fmla="*/ 5285047 w 9148762"/>
              <a:gd name="connsiteY294" fmla="*/ 960445 h 6857999"/>
              <a:gd name="connsiteX295" fmla="*/ 0 w 9148762"/>
              <a:gd name="connsiteY295" fmla="*/ 0 h 6857999"/>
              <a:gd name="connsiteX296" fmla="*/ 9148762 w 9148762"/>
              <a:gd name="connsiteY296" fmla="*/ 0 h 6857999"/>
              <a:gd name="connsiteX297" fmla="*/ 9148762 w 9148762"/>
              <a:gd name="connsiteY297" fmla="*/ 6857999 h 6857999"/>
              <a:gd name="connsiteX298" fmla="*/ 0 w 9148762"/>
              <a:gd name="connsiteY298" fmla="*/ 6857999 h 6857999"/>
              <a:gd name="connsiteX299" fmla="*/ 0 w 9148762"/>
              <a:gd name="connsiteY299" fmla="*/ 2680017 h 6857999"/>
              <a:gd name="connsiteX300" fmla="*/ 4740603 w 9148762"/>
              <a:gd name="connsiteY300" fmla="*/ 2680017 h 6857999"/>
              <a:gd name="connsiteX301" fmla="*/ 4908373 w 9148762"/>
              <a:gd name="connsiteY301" fmla="*/ 2680017 h 6857999"/>
              <a:gd name="connsiteX302" fmla="*/ 5000247 w 9148762"/>
              <a:gd name="connsiteY302" fmla="*/ 2632055 h 6857999"/>
              <a:gd name="connsiteX303" fmla="*/ 5599425 w 9148762"/>
              <a:gd name="connsiteY303" fmla="*/ 1820701 h 6857999"/>
              <a:gd name="connsiteX304" fmla="*/ 5000247 w 9148762"/>
              <a:gd name="connsiteY304" fmla="*/ 1007348 h 6857999"/>
              <a:gd name="connsiteX305" fmla="*/ 4894392 w 9148762"/>
              <a:gd name="connsiteY305" fmla="*/ 959386 h 6857999"/>
              <a:gd name="connsiteX306" fmla="*/ 4740603 w 9148762"/>
              <a:gd name="connsiteY306" fmla="*/ 959386 h 6857999"/>
              <a:gd name="connsiteX307" fmla="*/ 0 w 9148762"/>
              <a:gd name="connsiteY307" fmla="*/ 95938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9148762" h="6857999">
                <a:moveTo>
                  <a:pt x="7773846" y="1937093"/>
                </a:moveTo>
                <a:cubicBezTo>
                  <a:pt x="7813312" y="1937093"/>
                  <a:pt x="7813312" y="1937093"/>
                  <a:pt x="7813312" y="1937093"/>
                </a:cubicBezTo>
                <a:cubicBezTo>
                  <a:pt x="7834507" y="1937093"/>
                  <a:pt x="7849124" y="1948810"/>
                  <a:pt x="7849124" y="1970781"/>
                </a:cubicBezTo>
                <a:cubicBezTo>
                  <a:pt x="7849124" y="1992020"/>
                  <a:pt x="7834507" y="2004471"/>
                  <a:pt x="7813312" y="2004471"/>
                </a:cubicBezTo>
                <a:cubicBezTo>
                  <a:pt x="7773846" y="2004471"/>
                  <a:pt x="7773846" y="2004471"/>
                  <a:pt x="7773846" y="2004471"/>
                </a:cubicBezTo>
                <a:cubicBezTo>
                  <a:pt x="7773846" y="1968585"/>
                  <a:pt x="7773846" y="1968585"/>
                  <a:pt x="7773846" y="1968585"/>
                </a:cubicBezTo>
                <a:cubicBezTo>
                  <a:pt x="7773846" y="1937093"/>
                  <a:pt x="7773846" y="1937093"/>
                  <a:pt x="7773846" y="1937093"/>
                </a:cubicBezTo>
                <a:close/>
                <a:moveTo>
                  <a:pt x="7746074" y="1884362"/>
                </a:moveTo>
                <a:cubicBezTo>
                  <a:pt x="7727072" y="1884362"/>
                  <a:pt x="7716840" y="1895348"/>
                  <a:pt x="7716840" y="1914389"/>
                </a:cubicBezTo>
                <a:cubicBezTo>
                  <a:pt x="7716840" y="1968585"/>
                  <a:pt x="7716840" y="1968585"/>
                  <a:pt x="7716840" y="1968585"/>
                </a:cubicBezTo>
                <a:cubicBezTo>
                  <a:pt x="7716840" y="2128973"/>
                  <a:pt x="7716840" y="2128973"/>
                  <a:pt x="7716840" y="2128973"/>
                </a:cubicBezTo>
                <a:cubicBezTo>
                  <a:pt x="7716840" y="2148015"/>
                  <a:pt x="7729265" y="2159000"/>
                  <a:pt x="7745343" y="2159000"/>
                </a:cubicBezTo>
                <a:cubicBezTo>
                  <a:pt x="7762153" y="2159000"/>
                  <a:pt x="7773846" y="2148015"/>
                  <a:pt x="7773846" y="2128973"/>
                </a:cubicBezTo>
                <a:cubicBezTo>
                  <a:pt x="7773846" y="2046216"/>
                  <a:pt x="7773846" y="2046216"/>
                  <a:pt x="7773846" y="2046216"/>
                </a:cubicBezTo>
                <a:cubicBezTo>
                  <a:pt x="7774577" y="2046216"/>
                  <a:pt x="7774577" y="2046216"/>
                  <a:pt x="7774577" y="2046216"/>
                </a:cubicBezTo>
                <a:cubicBezTo>
                  <a:pt x="7859356" y="2148747"/>
                  <a:pt x="7859356" y="2148747"/>
                  <a:pt x="7859356" y="2148747"/>
                </a:cubicBezTo>
                <a:cubicBezTo>
                  <a:pt x="7865933" y="2156071"/>
                  <a:pt x="7874704" y="2159000"/>
                  <a:pt x="7882012" y="2159000"/>
                </a:cubicBezTo>
                <a:cubicBezTo>
                  <a:pt x="7898822" y="2159000"/>
                  <a:pt x="7910515" y="2144353"/>
                  <a:pt x="7910515" y="2129705"/>
                </a:cubicBezTo>
                <a:cubicBezTo>
                  <a:pt x="7910515" y="2123846"/>
                  <a:pt x="7908323" y="2117988"/>
                  <a:pt x="7902476" y="2112861"/>
                </a:cubicBezTo>
                <a:cubicBezTo>
                  <a:pt x="7837430" y="2043286"/>
                  <a:pt x="7837430" y="2043286"/>
                  <a:pt x="7837430" y="2043286"/>
                </a:cubicBezTo>
                <a:cubicBezTo>
                  <a:pt x="7876896" y="2036695"/>
                  <a:pt x="7908323" y="2012527"/>
                  <a:pt x="7908323" y="1970781"/>
                </a:cubicBezTo>
                <a:cubicBezTo>
                  <a:pt x="7908323" y="1910727"/>
                  <a:pt x="7871780" y="1884362"/>
                  <a:pt x="7813312" y="1884362"/>
                </a:cubicBezTo>
                <a:cubicBezTo>
                  <a:pt x="7746074" y="1884362"/>
                  <a:pt x="7746074" y="1884362"/>
                  <a:pt x="7746074" y="1884362"/>
                </a:cubicBezTo>
                <a:close/>
                <a:moveTo>
                  <a:pt x="7570408" y="1884362"/>
                </a:moveTo>
                <a:cubicBezTo>
                  <a:pt x="7550070" y="1884362"/>
                  <a:pt x="7540627" y="1898227"/>
                  <a:pt x="7540627" y="1917200"/>
                </a:cubicBezTo>
                <a:lnTo>
                  <a:pt x="7540627" y="2126636"/>
                </a:lnTo>
                <a:cubicBezTo>
                  <a:pt x="7540627" y="2144150"/>
                  <a:pt x="7552975" y="2155825"/>
                  <a:pt x="7569682" y="2155825"/>
                </a:cubicBezTo>
                <a:cubicBezTo>
                  <a:pt x="7569682" y="2155825"/>
                  <a:pt x="7569682" y="2155825"/>
                  <a:pt x="7667740" y="2155825"/>
                </a:cubicBezTo>
                <a:cubicBezTo>
                  <a:pt x="7685899" y="2155825"/>
                  <a:pt x="7694615" y="2141960"/>
                  <a:pt x="7694615" y="2129555"/>
                </a:cubicBezTo>
                <a:cubicBezTo>
                  <a:pt x="7694615" y="2115690"/>
                  <a:pt x="7685899" y="2103284"/>
                  <a:pt x="7667740" y="2103284"/>
                </a:cubicBezTo>
                <a:cubicBezTo>
                  <a:pt x="7667740" y="2103284"/>
                  <a:pt x="7667740" y="2103284"/>
                  <a:pt x="7597283" y="2103284"/>
                </a:cubicBezTo>
                <a:cubicBezTo>
                  <a:pt x="7597283" y="2103284"/>
                  <a:pt x="7597283" y="2103284"/>
                  <a:pt x="7597283" y="2044905"/>
                </a:cubicBezTo>
                <a:cubicBezTo>
                  <a:pt x="7597283" y="2044905"/>
                  <a:pt x="7597283" y="2044905"/>
                  <a:pt x="7659750" y="2044905"/>
                </a:cubicBezTo>
                <a:cubicBezTo>
                  <a:pt x="7677909" y="2044905"/>
                  <a:pt x="7687352" y="2031770"/>
                  <a:pt x="7687352" y="2018634"/>
                </a:cubicBezTo>
                <a:cubicBezTo>
                  <a:pt x="7687352" y="2005499"/>
                  <a:pt x="7678635" y="1992364"/>
                  <a:pt x="7659750" y="1992364"/>
                </a:cubicBezTo>
                <a:cubicBezTo>
                  <a:pt x="7659750" y="1992364"/>
                  <a:pt x="7659750" y="1992364"/>
                  <a:pt x="7597283" y="1992364"/>
                </a:cubicBezTo>
                <a:cubicBezTo>
                  <a:pt x="7597283" y="1992364"/>
                  <a:pt x="7597283" y="1992364"/>
                  <a:pt x="7597283" y="1936903"/>
                </a:cubicBezTo>
                <a:cubicBezTo>
                  <a:pt x="7597283" y="1936903"/>
                  <a:pt x="7597283" y="1936903"/>
                  <a:pt x="7664108" y="1936903"/>
                </a:cubicBezTo>
                <a:cubicBezTo>
                  <a:pt x="7682267" y="1936903"/>
                  <a:pt x="7690983" y="1923768"/>
                  <a:pt x="7690983" y="1910633"/>
                </a:cubicBezTo>
                <a:cubicBezTo>
                  <a:pt x="7690983" y="1897497"/>
                  <a:pt x="7682267" y="1884362"/>
                  <a:pt x="7664108" y="1884362"/>
                </a:cubicBezTo>
                <a:cubicBezTo>
                  <a:pt x="7664108" y="1884362"/>
                  <a:pt x="7664108" y="1884362"/>
                  <a:pt x="7570408" y="1884362"/>
                </a:cubicBezTo>
                <a:close/>
                <a:moveTo>
                  <a:pt x="7133119" y="1884362"/>
                </a:moveTo>
                <a:cubicBezTo>
                  <a:pt x="7113507" y="1884362"/>
                  <a:pt x="7104064" y="1898227"/>
                  <a:pt x="7104064" y="1917200"/>
                </a:cubicBezTo>
                <a:lnTo>
                  <a:pt x="7104064" y="2126636"/>
                </a:lnTo>
                <a:cubicBezTo>
                  <a:pt x="7104064" y="2144150"/>
                  <a:pt x="7116412" y="2155825"/>
                  <a:pt x="7133119" y="2155825"/>
                </a:cubicBezTo>
                <a:cubicBezTo>
                  <a:pt x="7133119" y="2155825"/>
                  <a:pt x="7133119" y="2155825"/>
                  <a:pt x="7231177" y="2155825"/>
                </a:cubicBezTo>
                <a:cubicBezTo>
                  <a:pt x="7248610" y="2155825"/>
                  <a:pt x="7258052" y="2141960"/>
                  <a:pt x="7258052" y="2129555"/>
                </a:cubicBezTo>
                <a:cubicBezTo>
                  <a:pt x="7258052" y="2115690"/>
                  <a:pt x="7249336" y="2103284"/>
                  <a:pt x="7231177" y="2103284"/>
                </a:cubicBezTo>
                <a:cubicBezTo>
                  <a:pt x="7231177" y="2103284"/>
                  <a:pt x="7231177" y="2103284"/>
                  <a:pt x="7160720" y="2103284"/>
                </a:cubicBezTo>
                <a:cubicBezTo>
                  <a:pt x="7160720" y="2103284"/>
                  <a:pt x="7160720" y="2103284"/>
                  <a:pt x="7160720" y="2044905"/>
                </a:cubicBezTo>
                <a:cubicBezTo>
                  <a:pt x="7160720" y="2044905"/>
                  <a:pt x="7160720" y="2044905"/>
                  <a:pt x="7223187" y="2044905"/>
                </a:cubicBezTo>
                <a:cubicBezTo>
                  <a:pt x="7241346" y="2044905"/>
                  <a:pt x="7250789" y="2031770"/>
                  <a:pt x="7250789" y="2018634"/>
                </a:cubicBezTo>
                <a:cubicBezTo>
                  <a:pt x="7250789" y="2005499"/>
                  <a:pt x="7241346" y="1992364"/>
                  <a:pt x="7223187" y="1992364"/>
                </a:cubicBezTo>
                <a:cubicBezTo>
                  <a:pt x="7223187" y="1992364"/>
                  <a:pt x="7223187" y="1992364"/>
                  <a:pt x="7160720" y="1992364"/>
                </a:cubicBezTo>
                <a:cubicBezTo>
                  <a:pt x="7160720" y="1992364"/>
                  <a:pt x="7160720" y="1992364"/>
                  <a:pt x="7160720" y="1936903"/>
                </a:cubicBezTo>
                <a:cubicBezTo>
                  <a:pt x="7160720" y="1936903"/>
                  <a:pt x="7160720" y="1936903"/>
                  <a:pt x="7227545" y="1936903"/>
                </a:cubicBezTo>
                <a:cubicBezTo>
                  <a:pt x="7244978" y="1936903"/>
                  <a:pt x="7254420" y="1923768"/>
                  <a:pt x="7254420" y="1910633"/>
                </a:cubicBezTo>
                <a:cubicBezTo>
                  <a:pt x="7254420" y="1897497"/>
                  <a:pt x="7245704" y="1884362"/>
                  <a:pt x="7227545" y="1884362"/>
                </a:cubicBezTo>
                <a:cubicBezTo>
                  <a:pt x="7227545" y="1884362"/>
                  <a:pt x="7227545" y="1884362"/>
                  <a:pt x="7133119" y="1884362"/>
                </a:cubicBezTo>
                <a:close/>
                <a:moveTo>
                  <a:pt x="8203199" y="1882775"/>
                </a:moveTo>
                <a:cubicBezTo>
                  <a:pt x="8187236" y="1882775"/>
                  <a:pt x="8175627" y="1895198"/>
                  <a:pt x="8175627" y="1910544"/>
                </a:cubicBezTo>
                <a:cubicBezTo>
                  <a:pt x="8175627" y="1916390"/>
                  <a:pt x="8177804" y="1922967"/>
                  <a:pt x="8180706" y="1927351"/>
                </a:cubicBezTo>
                <a:cubicBezTo>
                  <a:pt x="8180706" y="1927351"/>
                  <a:pt x="8180706" y="1927351"/>
                  <a:pt x="8252537" y="2028926"/>
                </a:cubicBezTo>
                <a:lnTo>
                  <a:pt x="8252537" y="2131232"/>
                </a:lnTo>
                <a:cubicBezTo>
                  <a:pt x="8252537" y="2145116"/>
                  <a:pt x="8261243" y="2159000"/>
                  <a:pt x="8280833" y="2159000"/>
                </a:cubicBezTo>
                <a:cubicBezTo>
                  <a:pt x="8301149" y="2159000"/>
                  <a:pt x="8309856" y="2145116"/>
                  <a:pt x="8309856" y="2131232"/>
                </a:cubicBezTo>
                <a:cubicBezTo>
                  <a:pt x="8309856" y="2131232"/>
                  <a:pt x="8309856" y="2131232"/>
                  <a:pt x="8309856" y="2028926"/>
                </a:cubicBezTo>
                <a:cubicBezTo>
                  <a:pt x="8309856" y="2028926"/>
                  <a:pt x="8309856" y="2028926"/>
                  <a:pt x="8380961" y="1927351"/>
                </a:cubicBezTo>
                <a:cubicBezTo>
                  <a:pt x="8384589" y="1922967"/>
                  <a:pt x="8386765" y="1916390"/>
                  <a:pt x="8386765" y="1910544"/>
                </a:cubicBezTo>
                <a:cubicBezTo>
                  <a:pt x="8386765" y="1895198"/>
                  <a:pt x="8375156" y="1882775"/>
                  <a:pt x="8359194" y="1882775"/>
                </a:cubicBezTo>
                <a:cubicBezTo>
                  <a:pt x="8349036" y="1882775"/>
                  <a:pt x="8340329" y="1886429"/>
                  <a:pt x="8335976" y="1893736"/>
                </a:cubicBezTo>
                <a:cubicBezTo>
                  <a:pt x="8335976" y="1893736"/>
                  <a:pt x="8335976" y="1893736"/>
                  <a:pt x="8280833" y="1973389"/>
                </a:cubicBezTo>
                <a:cubicBezTo>
                  <a:pt x="8280833" y="1973389"/>
                  <a:pt x="8280833" y="1973389"/>
                  <a:pt x="8226416" y="1893736"/>
                </a:cubicBezTo>
                <a:cubicBezTo>
                  <a:pt x="8221338" y="1886429"/>
                  <a:pt x="8212631" y="1882775"/>
                  <a:pt x="8203199" y="1882775"/>
                </a:cubicBezTo>
                <a:close/>
                <a:moveTo>
                  <a:pt x="7305617" y="1882775"/>
                </a:moveTo>
                <a:cubicBezTo>
                  <a:pt x="7289532" y="1882775"/>
                  <a:pt x="7277102" y="1893006"/>
                  <a:pt x="7277102" y="1912005"/>
                </a:cubicBezTo>
                <a:lnTo>
                  <a:pt x="7277102" y="2129039"/>
                </a:lnTo>
                <a:cubicBezTo>
                  <a:pt x="7277102" y="2148039"/>
                  <a:pt x="7289532" y="2159000"/>
                  <a:pt x="7305617" y="2159000"/>
                </a:cubicBezTo>
                <a:cubicBezTo>
                  <a:pt x="7322434" y="2159000"/>
                  <a:pt x="7334863" y="2148039"/>
                  <a:pt x="7334863" y="2129039"/>
                </a:cubicBezTo>
                <a:cubicBezTo>
                  <a:pt x="7334863" y="2129039"/>
                  <a:pt x="7334863" y="2129039"/>
                  <a:pt x="7334863" y="1986542"/>
                </a:cubicBezTo>
                <a:cubicBezTo>
                  <a:pt x="7334863" y="1986542"/>
                  <a:pt x="7334863" y="1986542"/>
                  <a:pt x="7335594" y="1986542"/>
                </a:cubicBezTo>
                <a:cubicBezTo>
                  <a:pt x="7335594" y="1986542"/>
                  <a:pt x="7335594" y="1986542"/>
                  <a:pt x="7456234" y="2146577"/>
                </a:cubicBezTo>
                <a:cubicBezTo>
                  <a:pt x="7461352" y="2153154"/>
                  <a:pt x="7473051" y="2159000"/>
                  <a:pt x="7480362" y="2159000"/>
                </a:cubicBezTo>
                <a:cubicBezTo>
                  <a:pt x="7497179" y="2159000"/>
                  <a:pt x="7508877" y="2148039"/>
                  <a:pt x="7508877" y="2129039"/>
                </a:cubicBezTo>
                <a:cubicBezTo>
                  <a:pt x="7508877" y="2129039"/>
                  <a:pt x="7508877" y="2129039"/>
                  <a:pt x="7508877" y="1912005"/>
                </a:cubicBezTo>
                <a:cubicBezTo>
                  <a:pt x="7508877" y="1893006"/>
                  <a:pt x="7497179" y="1882775"/>
                  <a:pt x="7480362" y="1882775"/>
                </a:cubicBezTo>
                <a:cubicBezTo>
                  <a:pt x="7464277" y="1882775"/>
                  <a:pt x="7451847" y="1893006"/>
                  <a:pt x="7451847" y="1912005"/>
                </a:cubicBezTo>
                <a:cubicBezTo>
                  <a:pt x="7451847" y="1912005"/>
                  <a:pt x="7451847" y="1912005"/>
                  <a:pt x="7451847" y="2056695"/>
                </a:cubicBezTo>
                <a:cubicBezTo>
                  <a:pt x="7451847" y="2056695"/>
                  <a:pt x="7451847" y="2056695"/>
                  <a:pt x="7451116" y="2056695"/>
                </a:cubicBezTo>
                <a:cubicBezTo>
                  <a:pt x="7451116" y="2056695"/>
                  <a:pt x="7451116" y="2056695"/>
                  <a:pt x="7329745" y="1895198"/>
                </a:cubicBezTo>
                <a:cubicBezTo>
                  <a:pt x="7325358" y="1887890"/>
                  <a:pt x="7312929" y="1882775"/>
                  <a:pt x="7305617" y="1882775"/>
                </a:cubicBezTo>
                <a:close/>
                <a:moveTo>
                  <a:pt x="8048355" y="1881187"/>
                </a:moveTo>
                <a:cubicBezTo>
                  <a:pt x="7971429" y="1881187"/>
                  <a:pt x="7918452" y="1941578"/>
                  <a:pt x="7918452" y="2020887"/>
                </a:cubicBezTo>
                <a:cubicBezTo>
                  <a:pt x="7918452" y="2099468"/>
                  <a:pt x="7971429" y="2160587"/>
                  <a:pt x="8048355" y="2160587"/>
                </a:cubicBezTo>
                <a:cubicBezTo>
                  <a:pt x="8124555" y="2160587"/>
                  <a:pt x="8172452" y="2105289"/>
                  <a:pt x="8172452" y="2031801"/>
                </a:cubicBezTo>
                <a:cubicBezTo>
                  <a:pt x="8172452" y="2007790"/>
                  <a:pt x="8163018" y="1995421"/>
                  <a:pt x="8139069" y="1995421"/>
                </a:cubicBezTo>
                <a:lnTo>
                  <a:pt x="8074481" y="1995421"/>
                </a:lnTo>
                <a:cubicBezTo>
                  <a:pt x="8059967" y="1995421"/>
                  <a:pt x="8047629" y="2005607"/>
                  <a:pt x="8047629" y="2021615"/>
                </a:cubicBezTo>
                <a:cubicBezTo>
                  <a:pt x="8047629" y="2036894"/>
                  <a:pt x="8058515" y="2047809"/>
                  <a:pt x="8074481" y="2047809"/>
                </a:cubicBezTo>
                <a:cubicBezTo>
                  <a:pt x="8074481" y="2047809"/>
                  <a:pt x="8074481" y="2047809"/>
                  <a:pt x="8112944" y="2047809"/>
                </a:cubicBezTo>
                <a:cubicBezTo>
                  <a:pt x="8112944" y="2091465"/>
                  <a:pt x="8078835" y="2108200"/>
                  <a:pt x="8048355" y="2108200"/>
                </a:cubicBezTo>
                <a:cubicBezTo>
                  <a:pt x="8000458" y="2108200"/>
                  <a:pt x="7977235" y="2066726"/>
                  <a:pt x="7977235" y="2020887"/>
                </a:cubicBezTo>
                <a:cubicBezTo>
                  <a:pt x="7977235" y="1975048"/>
                  <a:pt x="8001184" y="1933575"/>
                  <a:pt x="8048355" y="1933575"/>
                </a:cubicBezTo>
                <a:cubicBezTo>
                  <a:pt x="8098429" y="1933575"/>
                  <a:pt x="8103509" y="1961224"/>
                  <a:pt x="8129635" y="1961224"/>
                </a:cubicBezTo>
                <a:cubicBezTo>
                  <a:pt x="8142698" y="1961224"/>
                  <a:pt x="8152858" y="1951037"/>
                  <a:pt x="8152858" y="1934302"/>
                </a:cubicBezTo>
                <a:cubicBezTo>
                  <a:pt x="8152858" y="1908109"/>
                  <a:pt x="8105687" y="1881187"/>
                  <a:pt x="8048355" y="1881187"/>
                </a:cubicBezTo>
                <a:close/>
                <a:moveTo>
                  <a:pt x="7160932" y="1713374"/>
                </a:moveTo>
                <a:cubicBezTo>
                  <a:pt x="7201031" y="1713374"/>
                  <a:pt x="7201031" y="1713374"/>
                  <a:pt x="7201031" y="1713374"/>
                </a:cubicBezTo>
                <a:cubicBezTo>
                  <a:pt x="7228007" y="1713374"/>
                  <a:pt x="7241859" y="1725779"/>
                  <a:pt x="7241859" y="1743293"/>
                </a:cubicBezTo>
                <a:cubicBezTo>
                  <a:pt x="7241859" y="1765185"/>
                  <a:pt x="7226549" y="1776861"/>
                  <a:pt x="7206135" y="1776861"/>
                </a:cubicBezTo>
                <a:cubicBezTo>
                  <a:pt x="7160932" y="1776861"/>
                  <a:pt x="7160932" y="1776861"/>
                  <a:pt x="7160932" y="1776861"/>
                </a:cubicBezTo>
                <a:cubicBezTo>
                  <a:pt x="7160932" y="1745482"/>
                  <a:pt x="7160932" y="1745482"/>
                  <a:pt x="7160932" y="1745482"/>
                </a:cubicBezTo>
                <a:cubicBezTo>
                  <a:pt x="7160932" y="1713374"/>
                  <a:pt x="7160932" y="1713374"/>
                  <a:pt x="7160932" y="1713374"/>
                </a:cubicBezTo>
                <a:close/>
                <a:moveTo>
                  <a:pt x="6716715" y="1708150"/>
                </a:moveTo>
                <a:lnTo>
                  <a:pt x="6694490" y="1785938"/>
                </a:lnTo>
                <a:lnTo>
                  <a:pt x="6650040" y="1717675"/>
                </a:lnTo>
                <a:lnTo>
                  <a:pt x="6653215" y="1800225"/>
                </a:lnTo>
                <a:lnTo>
                  <a:pt x="6589715" y="1747838"/>
                </a:lnTo>
                <a:lnTo>
                  <a:pt x="6616702" y="1824038"/>
                </a:lnTo>
                <a:lnTo>
                  <a:pt x="6542090" y="1792288"/>
                </a:lnTo>
                <a:lnTo>
                  <a:pt x="6588127" y="1858963"/>
                </a:lnTo>
                <a:lnTo>
                  <a:pt x="6508752" y="1851025"/>
                </a:lnTo>
                <a:lnTo>
                  <a:pt x="6572252" y="1900238"/>
                </a:lnTo>
                <a:lnTo>
                  <a:pt x="6492877" y="1916113"/>
                </a:lnTo>
                <a:lnTo>
                  <a:pt x="6569077" y="1944688"/>
                </a:lnTo>
                <a:lnTo>
                  <a:pt x="6497640" y="1982788"/>
                </a:lnTo>
                <a:lnTo>
                  <a:pt x="6578602" y="1987550"/>
                </a:lnTo>
                <a:lnTo>
                  <a:pt x="6523040" y="2046288"/>
                </a:lnTo>
                <a:lnTo>
                  <a:pt x="6602415" y="2025650"/>
                </a:lnTo>
                <a:lnTo>
                  <a:pt x="6564315" y="2098675"/>
                </a:lnTo>
                <a:lnTo>
                  <a:pt x="6634165" y="2055813"/>
                </a:lnTo>
                <a:lnTo>
                  <a:pt x="6619877" y="2135188"/>
                </a:lnTo>
                <a:lnTo>
                  <a:pt x="6673852" y="2074863"/>
                </a:lnTo>
                <a:lnTo>
                  <a:pt x="6684965" y="2155825"/>
                </a:lnTo>
                <a:lnTo>
                  <a:pt x="6716715" y="2081213"/>
                </a:lnTo>
                <a:lnTo>
                  <a:pt x="6751640" y="2155825"/>
                </a:lnTo>
                <a:lnTo>
                  <a:pt x="6761165" y="2074863"/>
                </a:lnTo>
                <a:lnTo>
                  <a:pt x="6815140" y="2135188"/>
                </a:lnTo>
                <a:lnTo>
                  <a:pt x="6800853" y="2055813"/>
                </a:lnTo>
                <a:lnTo>
                  <a:pt x="6870703" y="2098675"/>
                </a:lnTo>
                <a:lnTo>
                  <a:pt x="6834190" y="2025650"/>
                </a:lnTo>
                <a:lnTo>
                  <a:pt x="6911978" y="2044700"/>
                </a:lnTo>
                <a:lnTo>
                  <a:pt x="6854828" y="1987550"/>
                </a:lnTo>
                <a:lnTo>
                  <a:pt x="6935790" y="1982788"/>
                </a:lnTo>
                <a:lnTo>
                  <a:pt x="6865940" y="1944688"/>
                </a:lnTo>
                <a:lnTo>
                  <a:pt x="6942140" y="1916113"/>
                </a:lnTo>
                <a:lnTo>
                  <a:pt x="6862765" y="1900238"/>
                </a:lnTo>
                <a:lnTo>
                  <a:pt x="6926265" y="1851025"/>
                </a:lnTo>
                <a:lnTo>
                  <a:pt x="6845303" y="1858963"/>
                </a:lnTo>
                <a:lnTo>
                  <a:pt x="6892928" y="1792288"/>
                </a:lnTo>
                <a:lnTo>
                  <a:pt x="6818315" y="1824038"/>
                </a:lnTo>
                <a:lnTo>
                  <a:pt x="6843715" y="1746250"/>
                </a:lnTo>
                <a:lnTo>
                  <a:pt x="6781803" y="1800225"/>
                </a:lnTo>
                <a:lnTo>
                  <a:pt x="6783390" y="1717675"/>
                </a:lnTo>
                <a:lnTo>
                  <a:pt x="6738940" y="1785938"/>
                </a:lnTo>
                <a:close/>
                <a:moveTo>
                  <a:pt x="8566517" y="1614813"/>
                </a:moveTo>
                <a:cubicBezTo>
                  <a:pt x="8567245" y="1614813"/>
                  <a:pt x="8567245" y="1614813"/>
                  <a:pt x="8567245" y="1614813"/>
                </a:cubicBezTo>
                <a:cubicBezTo>
                  <a:pt x="8602927" y="1725646"/>
                  <a:pt x="8602927" y="1725646"/>
                  <a:pt x="8602927" y="1725646"/>
                </a:cubicBezTo>
                <a:cubicBezTo>
                  <a:pt x="8566517" y="1725646"/>
                  <a:pt x="8566517" y="1725646"/>
                  <a:pt x="8566517" y="1725646"/>
                </a:cubicBezTo>
                <a:cubicBezTo>
                  <a:pt x="8530106" y="1725646"/>
                  <a:pt x="8530106" y="1725646"/>
                  <a:pt x="8530106" y="1725646"/>
                </a:cubicBezTo>
                <a:cubicBezTo>
                  <a:pt x="8566517" y="1614813"/>
                  <a:pt x="8566517" y="1614813"/>
                  <a:pt x="8566517" y="1614813"/>
                </a:cubicBezTo>
                <a:close/>
                <a:moveTo>
                  <a:pt x="7442631" y="1608435"/>
                </a:moveTo>
                <a:cubicBezTo>
                  <a:pt x="7490787" y="1608435"/>
                  <a:pt x="7514865" y="1650145"/>
                  <a:pt x="7514865" y="1696244"/>
                </a:cubicBezTo>
                <a:cubicBezTo>
                  <a:pt x="7514865" y="1743076"/>
                  <a:pt x="7491517" y="1784053"/>
                  <a:pt x="7442631" y="1784053"/>
                </a:cubicBezTo>
                <a:cubicBezTo>
                  <a:pt x="7394476" y="1784053"/>
                  <a:pt x="7371127" y="1743076"/>
                  <a:pt x="7371127" y="1696244"/>
                </a:cubicBezTo>
                <a:cubicBezTo>
                  <a:pt x="7371127" y="1650145"/>
                  <a:pt x="7395205" y="1608435"/>
                  <a:pt x="7442631" y="1608435"/>
                </a:cubicBezTo>
                <a:close/>
                <a:moveTo>
                  <a:pt x="7160932" y="1606102"/>
                </a:moveTo>
                <a:cubicBezTo>
                  <a:pt x="7190824" y="1606102"/>
                  <a:pt x="7190824" y="1606102"/>
                  <a:pt x="7190824" y="1606102"/>
                </a:cubicBezTo>
                <a:cubicBezTo>
                  <a:pt x="7207593" y="1606102"/>
                  <a:pt x="7221445" y="1614859"/>
                  <a:pt x="7221445" y="1633103"/>
                </a:cubicBezTo>
                <a:cubicBezTo>
                  <a:pt x="7221445" y="1652076"/>
                  <a:pt x="7209051" y="1663022"/>
                  <a:pt x="7190824" y="1663022"/>
                </a:cubicBezTo>
                <a:cubicBezTo>
                  <a:pt x="7160932" y="1663022"/>
                  <a:pt x="7160932" y="1663022"/>
                  <a:pt x="7160932" y="1663022"/>
                </a:cubicBezTo>
                <a:cubicBezTo>
                  <a:pt x="7160932" y="1634562"/>
                  <a:pt x="7160932" y="1634562"/>
                  <a:pt x="7160932" y="1634562"/>
                </a:cubicBezTo>
                <a:cubicBezTo>
                  <a:pt x="7160932" y="1606102"/>
                  <a:pt x="7160932" y="1606102"/>
                  <a:pt x="7160932" y="1606102"/>
                </a:cubicBezTo>
                <a:close/>
                <a:moveTo>
                  <a:pt x="8400690" y="1558925"/>
                </a:moveTo>
                <a:cubicBezTo>
                  <a:pt x="8384775" y="1558925"/>
                  <a:pt x="8372477" y="1569824"/>
                  <a:pt x="8372477" y="1588714"/>
                </a:cubicBezTo>
                <a:lnTo>
                  <a:pt x="8372477" y="1803774"/>
                </a:lnTo>
                <a:cubicBezTo>
                  <a:pt x="8372477" y="1823391"/>
                  <a:pt x="8384775" y="1833563"/>
                  <a:pt x="8400690" y="1833563"/>
                </a:cubicBezTo>
                <a:cubicBezTo>
                  <a:pt x="8417329" y="1833563"/>
                  <a:pt x="8429627" y="1823391"/>
                  <a:pt x="8429627" y="1803774"/>
                </a:cubicBezTo>
                <a:cubicBezTo>
                  <a:pt x="8429627" y="1803774"/>
                  <a:pt x="8429627" y="1803774"/>
                  <a:pt x="8429627" y="1588714"/>
                </a:cubicBezTo>
                <a:cubicBezTo>
                  <a:pt x="8429627" y="1569824"/>
                  <a:pt x="8417329" y="1558925"/>
                  <a:pt x="8400690" y="1558925"/>
                </a:cubicBezTo>
                <a:close/>
                <a:moveTo>
                  <a:pt x="8105652" y="1558925"/>
                </a:moveTo>
                <a:cubicBezTo>
                  <a:pt x="8085240" y="1558925"/>
                  <a:pt x="8070660" y="1574183"/>
                  <a:pt x="8068473" y="1587987"/>
                </a:cubicBezTo>
                <a:lnTo>
                  <a:pt x="8032752" y="1800142"/>
                </a:lnTo>
                <a:cubicBezTo>
                  <a:pt x="8032752" y="1802321"/>
                  <a:pt x="8032752" y="1804501"/>
                  <a:pt x="8032752" y="1806681"/>
                </a:cubicBezTo>
                <a:cubicBezTo>
                  <a:pt x="8032752" y="1823391"/>
                  <a:pt x="8045145" y="1833563"/>
                  <a:pt x="8059725" y="1833563"/>
                </a:cubicBezTo>
                <a:cubicBezTo>
                  <a:pt x="8079408" y="1833563"/>
                  <a:pt x="8087427" y="1824845"/>
                  <a:pt x="8089614" y="1807407"/>
                </a:cubicBezTo>
                <a:cubicBezTo>
                  <a:pt x="8089614" y="1807407"/>
                  <a:pt x="8089614" y="1807407"/>
                  <a:pt x="8112212" y="1652651"/>
                </a:cubicBezTo>
                <a:cubicBezTo>
                  <a:pt x="8112212" y="1652651"/>
                  <a:pt x="8112212" y="1652651"/>
                  <a:pt x="8112941" y="1652651"/>
                </a:cubicBezTo>
                <a:cubicBezTo>
                  <a:pt x="8112941" y="1652651"/>
                  <a:pt x="8112941" y="1652651"/>
                  <a:pt x="8158868" y="1811767"/>
                </a:cubicBezTo>
                <a:cubicBezTo>
                  <a:pt x="8161055" y="1820485"/>
                  <a:pt x="8168345" y="1833563"/>
                  <a:pt x="8189486" y="1833563"/>
                </a:cubicBezTo>
                <a:cubicBezTo>
                  <a:pt x="8209898" y="1833563"/>
                  <a:pt x="8217187" y="1820485"/>
                  <a:pt x="8219374" y="1811767"/>
                </a:cubicBezTo>
                <a:cubicBezTo>
                  <a:pt x="8219374" y="1811767"/>
                  <a:pt x="8219374" y="1811767"/>
                  <a:pt x="8265301" y="1652651"/>
                </a:cubicBezTo>
                <a:cubicBezTo>
                  <a:pt x="8265301" y="1652651"/>
                  <a:pt x="8265301" y="1652651"/>
                  <a:pt x="8266030" y="1652651"/>
                </a:cubicBezTo>
                <a:cubicBezTo>
                  <a:pt x="8266030" y="1652651"/>
                  <a:pt x="8266030" y="1652651"/>
                  <a:pt x="8288629" y="1807407"/>
                </a:cubicBezTo>
                <a:cubicBezTo>
                  <a:pt x="8290816" y="1824845"/>
                  <a:pt x="8298835" y="1833563"/>
                  <a:pt x="8318517" y="1833563"/>
                </a:cubicBezTo>
                <a:cubicBezTo>
                  <a:pt x="8333097" y="1833563"/>
                  <a:pt x="8345490" y="1823391"/>
                  <a:pt x="8345490" y="1806681"/>
                </a:cubicBezTo>
                <a:cubicBezTo>
                  <a:pt x="8345490" y="1804501"/>
                  <a:pt x="8345490" y="1802321"/>
                  <a:pt x="8345490" y="1800142"/>
                </a:cubicBezTo>
                <a:cubicBezTo>
                  <a:pt x="8345490" y="1800142"/>
                  <a:pt x="8345490" y="1800142"/>
                  <a:pt x="8309770" y="1587987"/>
                </a:cubicBezTo>
                <a:cubicBezTo>
                  <a:pt x="8307583" y="1574183"/>
                  <a:pt x="8293003" y="1558925"/>
                  <a:pt x="8272591" y="1558925"/>
                </a:cubicBezTo>
                <a:cubicBezTo>
                  <a:pt x="8253637" y="1558925"/>
                  <a:pt x="8238328" y="1572730"/>
                  <a:pt x="8234683" y="1586534"/>
                </a:cubicBezTo>
                <a:cubicBezTo>
                  <a:pt x="8234683" y="1586534"/>
                  <a:pt x="8234683" y="1586534"/>
                  <a:pt x="8189486" y="1736205"/>
                </a:cubicBezTo>
                <a:cubicBezTo>
                  <a:pt x="8189486" y="1736205"/>
                  <a:pt x="8189486" y="1736205"/>
                  <a:pt x="8188757" y="1736205"/>
                </a:cubicBezTo>
                <a:cubicBezTo>
                  <a:pt x="8188757" y="1736205"/>
                  <a:pt x="8188757" y="1736205"/>
                  <a:pt x="8143559" y="1586534"/>
                </a:cubicBezTo>
                <a:cubicBezTo>
                  <a:pt x="8139914" y="1572730"/>
                  <a:pt x="8124605" y="1558925"/>
                  <a:pt x="8105652" y="1558925"/>
                </a:cubicBezTo>
                <a:close/>
                <a:moveTo>
                  <a:pt x="7625468" y="1558925"/>
                </a:moveTo>
                <a:cubicBezTo>
                  <a:pt x="7608633" y="1558925"/>
                  <a:pt x="7596190" y="1569824"/>
                  <a:pt x="7596190" y="1588714"/>
                </a:cubicBezTo>
                <a:lnTo>
                  <a:pt x="7596190" y="1803774"/>
                </a:lnTo>
                <a:cubicBezTo>
                  <a:pt x="7596190" y="1823391"/>
                  <a:pt x="7608633" y="1833563"/>
                  <a:pt x="7625468" y="1833563"/>
                </a:cubicBezTo>
                <a:cubicBezTo>
                  <a:pt x="7641570" y="1833563"/>
                  <a:pt x="7654013" y="1823391"/>
                  <a:pt x="7654013" y="1803774"/>
                </a:cubicBezTo>
                <a:cubicBezTo>
                  <a:pt x="7654013" y="1803774"/>
                  <a:pt x="7654013" y="1803774"/>
                  <a:pt x="7654013" y="1721674"/>
                </a:cubicBezTo>
                <a:cubicBezTo>
                  <a:pt x="7654013" y="1721674"/>
                  <a:pt x="7654013" y="1721674"/>
                  <a:pt x="7774050" y="1721674"/>
                </a:cubicBezTo>
                <a:cubicBezTo>
                  <a:pt x="7774050" y="1721674"/>
                  <a:pt x="7774050" y="1721674"/>
                  <a:pt x="7774050" y="1803774"/>
                </a:cubicBezTo>
                <a:cubicBezTo>
                  <a:pt x="7774050" y="1823391"/>
                  <a:pt x="7785760" y="1833563"/>
                  <a:pt x="7802595" y="1833563"/>
                </a:cubicBezTo>
                <a:cubicBezTo>
                  <a:pt x="7818697" y="1833563"/>
                  <a:pt x="7831140" y="1823391"/>
                  <a:pt x="7831140" y="1803774"/>
                </a:cubicBezTo>
                <a:cubicBezTo>
                  <a:pt x="7831140" y="1803774"/>
                  <a:pt x="7831140" y="1803774"/>
                  <a:pt x="7831140" y="1588714"/>
                </a:cubicBezTo>
                <a:cubicBezTo>
                  <a:pt x="7831140" y="1569824"/>
                  <a:pt x="7818697" y="1558925"/>
                  <a:pt x="7802595" y="1558925"/>
                </a:cubicBezTo>
                <a:cubicBezTo>
                  <a:pt x="7785760" y="1558925"/>
                  <a:pt x="7774050" y="1569824"/>
                  <a:pt x="7774050" y="1588714"/>
                </a:cubicBezTo>
                <a:cubicBezTo>
                  <a:pt x="7774050" y="1588714"/>
                  <a:pt x="7774050" y="1588714"/>
                  <a:pt x="7774050" y="1669362"/>
                </a:cubicBezTo>
                <a:cubicBezTo>
                  <a:pt x="7774050" y="1669362"/>
                  <a:pt x="7774050" y="1669362"/>
                  <a:pt x="7654013" y="1669362"/>
                </a:cubicBezTo>
                <a:cubicBezTo>
                  <a:pt x="7654013" y="1669362"/>
                  <a:pt x="7654013" y="1669362"/>
                  <a:pt x="7654013" y="1588714"/>
                </a:cubicBezTo>
                <a:cubicBezTo>
                  <a:pt x="7654013" y="1569824"/>
                  <a:pt x="7641570" y="1558925"/>
                  <a:pt x="7625468" y="1558925"/>
                </a:cubicBezTo>
                <a:close/>
                <a:moveTo>
                  <a:pt x="8567245" y="1555750"/>
                </a:moveTo>
                <a:cubicBezTo>
                  <a:pt x="8547583" y="1555750"/>
                  <a:pt x="8533019" y="1569604"/>
                  <a:pt x="8526465" y="1587104"/>
                </a:cubicBezTo>
                <a:cubicBezTo>
                  <a:pt x="8450003" y="1794188"/>
                  <a:pt x="8450003" y="1794188"/>
                  <a:pt x="8450003" y="1794188"/>
                </a:cubicBezTo>
                <a:cubicBezTo>
                  <a:pt x="8449275" y="1796376"/>
                  <a:pt x="8447090" y="1800751"/>
                  <a:pt x="8447090" y="1807313"/>
                </a:cubicBezTo>
                <a:cubicBezTo>
                  <a:pt x="8447090" y="1822626"/>
                  <a:pt x="8460198" y="1833563"/>
                  <a:pt x="8475490" y="1833563"/>
                </a:cubicBezTo>
                <a:cubicBezTo>
                  <a:pt x="8490783" y="1833563"/>
                  <a:pt x="8498793" y="1825542"/>
                  <a:pt x="8502434" y="1813146"/>
                </a:cubicBezTo>
                <a:cubicBezTo>
                  <a:pt x="8514085" y="1778146"/>
                  <a:pt x="8514085" y="1778146"/>
                  <a:pt x="8514085" y="1778146"/>
                </a:cubicBezTo>
                <a:cubicBezTo>
                  <a:pt x="8566517" y="1778146"/>
                  <a:pt x="8566517" y="1778146"/>
                  <a:pt x="8566517" y="1778146"/>
                </a:cubicBezTo>
                <a:cubicBezTo>
                  <a:pt x="8619676" y="1778146"/>
                  <a:pt x="8619676" y="1778146"/>
                  <a:pt x="8619676" y="1778146"/>
                </a:cubicBezTo>
                <a:cubicBezTo>
                  <a:pt x="8631327" y="1813876"/>
                  <a:pt x="8631327" y="1813876"/>
                  <a:pt x="8631327" y="1813876"/>
                </a:cubicBezTo>
                <a:cubicBezTo>
                  <a:pt x="8634968" y="1825542"/>
                  <a:pt x="8642979" y="1833563"/>
                  <a:pt x="8658999" y="1833563"/>
                </a:cubicBezTo>
                <a:cubicBezTo>
                  <a:pt x="8672835" y="1833563"/>
                  <a:pt x="8685215" y="1823355"/>
                  <a:pt x="8685215" y="1808771"/>
                </a:cubicBezTo>
                <a:cubicBezTo>
                  <a:pt x="8685215" y="1805855"/>
                  <a:pt x="8684487" y="1800751"/>
                  <a:pt x="8682302" y="1794188"/>
                </a:cubicBezTo>
                <a:cubicBezTo>
                  <a:pt x="8607296" y="1587104"/>
                  <a:pt x="8607296" y="1587104"/>
                  <a:pt x="8607296" y="1587104"/>
                </a:cubicBezTo>
                <a:cubicBezTo>
                  <a:pt x="8601471" y="1568875"/>
                  <a:pt x="8586907" y="1555750"/>
                  <a:pt x="8567245" y="1555750"/>
                </a:cubicBezTo>
                <a:close/>
                <a:moveTo>
                  <a:pt x="7894258" y="1555750"/>
                </a:moveTo>
                <a:cubicBezTo>
                  <a:pt x="7873920" y="1555750"/>
                  <a:pt x="7864477" y="1569615"/>
                  <a:pt x="7864477" y="1588588"/>
                </a:cubicBezTo>
                <a:lnTo>
                  <a:pt x="7864477" y="1798753"/>
                </a:lnTo>
                <a:cubicBezTo>
                  <a:pt x="7864477" y="1815537"/>
                  <a:pt x="7876825" y="1827213"/>
                  <a:pt x="7893532" y="1827213"/>
                </a:cubicBezTo>
                <a:cubicBezTo>
                  <a:pt x="7893532" y="1827213"/>
                  <a:pt x="7893532" y="1827213"/>
                  <a:pt x="7991590" y="1827213"/>
                </a:cubicBezTo>
                <a:cubicBezTo>
                  <a:pt x="8009749" y="1827213"/>
                  <a:pt x="8018465" y="1814078"/>
                  <a:pt x="8018465" y="1800943"/>
                </a:cubicBezTo>
                <a:cubicBezTo>
                  <a:pt x="8018465" y="1787807"/>
                  <a:pt x="8009749" y="1774672"/>
                  <a:pt x="7991590" y="1774672"/>
                </a:cubicBezTo>
                <a:cubicBezTo>
                  <a:pt x="7991590" y="1774672"/>
                  <a:pt x="7991590" y="1774672"/>
                  <a:pt x="7921133" y="1774672"/>
                </a:cubicBezTo>
                <a:cubicBezTo>
                  <a:pt x="7921133" y="1774672"/>
                  <a:pt x="7921133" y="1774672"/>
                  <a:pt x="7921133" y="1716293"/>
                </a:cubicBezTo>
                <a:cubicBezTo>
                  <a:pt x="7921133" y="1716293"/>
                  <a:pt x="7921133" y="1716293"/>
                  <a:pt x="7983600" y="1716293"/>
                </a:cubicBezTo>
                <a:cubicBezTo>
                  <a:pt x="8001759" y="1716293"/>
                  <a:pt x="8011202" y="1703158"/>
                  <a:pt x="8011202" y="1690022"/>
                </a:cubicBezTo>
                <a:cubicBezTo>
                  <a:pt x="8011202" y="1676887"/>
                  <a:pt x="8002485" y="1663752"/>
                  <a:pt x="7983600" y="1663752"/>
                </a:cubicBezTo>
                <a:cubicBezTo>
                  <a:pt x="7983600" y="1663752"/>
                  <a:pt x="7983600" y="1663752"/>
                  <a:pt x="7921133" y="1663752"/>
                </a:cubicBezTo>
                <a:cubicBezTo>
                  <a:pt x="7921133" y="1663752"/>
                  <a:pt x="7921133" y="1663752"/>
                  <a:pt x="7921133" y="1608291"/>
                </a:cubicBezTo>
                <a:cubicBezTo>
                  <a:pt x="7921133" y="1608291"/>
                  <a:pt x="7921133" y="1608291"/>
                  <a:pt x="7987958" y="1608291"/>
                </a:cubicBezTo>
                <a:cubicBezTo>
                  <a:pt x="8006117" y="1608291"/>
                  <a:pt x="8014833" y="1595156"/>
                  <a:pt x="8014833" y="1582021"/>
                </a:cubicBezTo>
                <a:cubicBezTo>
                  <a:pt x="8014833" y="1568885"/>
                  <a:pt x="8006117" y="1555750"/>
                  <a:pt x="7987958" y="1555750"/>
                </a:cubicBezTo>
                <a:cubicBezTo>
                  <a:pt x="7987958" y="1555750"/>
                  <a:pt x="7987958" y="1555750"/>
                  <a:pt x="7894258" y="1555750"/>
                </a:cubicBezTo>
                <a:close/>
                <a:moveTo>
                  <a:pt x="7442631" y="1555750"/>
                </a:moveTo>
                <a:cubicBezTo>
                  <a:pt x="7365290" y="1555750"/>
                  <a:pt x="7312027" y="1616485"/>
                  <a:pt x="7312027" y="1696244"/>
                </a:cubicBezTo>
                <a:cubicBezTo>
                  <a:pt x="7312027" y="1775272"/>
                  <a:pt x="7365290" y="1836738"/>
                  <a:pt x="7442631" y="1836738"/>
                </a:cubicBezTo>
                <a:cubicBezTo>
                  <a:pt x="7520702" y="1836738"/>
                  <a:pt x="7573965" y="1775272"/>
                  <a:pt x="7573965" y="1696244"/>
                </a:cubicBezTo>
                <a:cubicBezTo>
                  <a:pt x="7573965" y="1618680"/>
                  <a:pt x="7519243" y="1555750"/>
                  <a:pt x="7442631" y="1555750"/>
                </a:cubicBezTo>
                <a:close/>
                <a:moveTo>
                  <a:pt x="7133956" y="1555750"/>
                </a:moveTo>
                <a:cubicBezTo>
                  <a:pt x="7116459" y="1555750"/>
                  <a:pt x="7104064" y="1565967"/>
                  <a:pt x="7104064" y="1584210"/>
                </a:cubicBezTo>
                <a:cubicBezTo>
                  <a:pt x="7104064" y="1634562"/>
                  <a:pt x="7104064" y="1634562"/>
                  <a:pt x="7104064" y="1634562"/>
                </a:cubicBezTo>
                <a:cubicBezTo>
                  <a:pt x="7104064" y="1745482"/>
                  <a:pt x="7104064" y="1745482"/>
                  <a:pt x="7104064" y="1745482"/>
                </a:cubicBezTo>
                <a:cubicBezTo>
                  <a:pt x="7104064" y="1798024"/>
                  <a:pt x="7104064" y="1798024"/>
                  <a:pt x="7104064" y="1798024"/>
                </a:cubicBezTo>
                <a:cubicBezTo>
                  <a:pt x="7104064" y="1816267"/>
                  <a:pt x="7116459" y="1827213"/>
                  <a:pt x="7133956" y="1827213"/>
                </a:cubicBezTo>
                <a:cubicBezTo>
                  <a:pt x="7212696" y="1827213"/>
                  <a:pt x="7212696" y="1827213"/>
                  <a:pt x="7212696" y="1827213"/>
                </a:cubicBezTo>
                <a:cubicBezTo>
                  <a:pt x="7265190" y="1827213"/>
                  <a:pt x="7300914" y="1798024"/>
                  <a:pt x="7300914" y="1744753"/>
                </a:cubicBezTo>
                <a:cubicBezTo>
                  <a:pt x="7300914" y="1711185"/>
                  <a:pt x="7275397" y="1684184"/>
                  <a:pt x="7243317" y="1679806"/>
                </a:cubicBezTo>
                <a:cubicBezTo>
                  <a:pt x="7243317" y="1679076"/>
                  <a:pt x="7243317" y="1679076"/>
                  <a:pt x="7243317" y="1679076"/>
                </a:cubicBezTo>
                <a:cubicBezTo>
                  <a:pt x="7267377" y="1667400"/>
                  <a:pt x="7278313" y="1649157"/>
                  <a:pt x="7278313" y="1622886"/>
                </a:cubicBezTo>
                <a:cubicBezTo>
                  <a:pt x="7278313" y="1582751"/>
                  <a:pt x="7246234" y="1555750"/>
                  <a:pt x="7206864" y="1555750"/>
                </a:cubicBezTo>
                <a:cubicBezTo>
                  <a:pt x="7133956" y="1555750"/>
                  <a:pt x="7133956" y="1555750"/>
                  <a:pt x="7133956" y="1555750"/>
                </a:cubicBezTo>
                <a:close/>
                <a:moveTo>
                  <a:pt x="6716714" y="1512887"/>
                </a:moveTo>
                <a:cubicBezTo>
                  <a:pt x="6706505" y="1512887"/>
                  <a:pt x="6696296" y="1515794"/>
                  <a:pt x="6687546" y="1522335"/>
                </a:cubicBezTo>
                <a:cubicBezTo>
                  <a:pt x="6384191" y="1746165"/>
                  <a:pt x="6384191" y="1746165"/>
                  <a:pt x="6384191" y="1746165"/>
                </a:cubicBezTo>
                <a:cubicBezTo>
                  <a:pt x="6362315" y="1761426"/>
                  <a:pt x="6357939" y="1791949"/>
                  <a:pt x="6373982" y="1813750"/>
                </a:cubicBezTo>
                <a:cubicBezTo>
                  <a:pt x="6390025" y="1835552"/>
                  <a:pt x="6420652" y="1839912"/>
                  <a:pt x="6441799" y="1823924"/>
                </a:cubicBezTo>
                <a:lnTo>
                  <a:pt x="6716714" y="1621896"/>
                </a:lnTo>
                <a:cubicBezTo>
                  <a:pt x="6991629" y="1823924"/>
                  <a:pt x="6991629" y="1823924"/>
                  <a:pt x="6991629" y="1823924"/>
                </a:cubicBezTo>
                <a:cubicBezTo>
                  <a:pt x="7012777" y="1839912"/>
                  <a:pt x="7043404" y="1835552"/>
                  <a:pt x="7059446" y="1813750"/>
                </a:cubicBezTo>
                <a:cubicBezTo>
                  <a:pt x="7075489" y="1791949"/>
                  <a:pt x="7071114" y="1761426"/>
                  <a:pt x="7049237" y="1746165"/>
                </a:cubicBezTo>
                <a:cubicBezTo>
                  <a:pt x="6745883" y="1522335"/>
                  <a:pt x="6745883" y="1522335"/>
                  <a:pt x="6745883" y="1522335"/>
                </a:cubicBezTo>
                <a:cubicBezTo>
                  <a:pt x="6737132" y="1515794"/>
                  <a:pt x="6726923" y="1512887"/>
                  <a:pt x="6716714" y="1512887"/>
                </a:cubicBezTo>
                <a:close/>
                <a:moveTo>
                  <a:pt x="5285047" y="960445"/>
                </a:moveTo>
                <a:cubicBezTo>
                  <a:pt x="5254823" y="955948"/>
                  <a:pt x="5222850" y="962943"/>
                  <a:pt x="5195873" y="982928"/>
                </a:cubicBezTo>
                <a:cubicBezTo>
                  <a:pt x="5143917" y="1020901"/>
                  <a:pt x="5131927" y="1096847"/>
                  <a:pt x="5171893" y="1148810"/>
                </a:cubicBezTo>
                <a:lnTo>
                  <a:pt x="5667471" y="1820328"/>
                </a:lnTo>
                <a:cubicBezTo>
                  <a:pt x="5171893" y="2489848"/>
                  <a:pt x="5171893" y="2489848"/>
                  <a:pt x="5171893" y="2489848"/>
                </a:cubicBezTo>
                <a:cubicBezTo>
                  <a:pt x="5131927" y="2541811"/>
                  <a:pt x="5143917" y="2617756"/>
                  <a:pt x="5195873" y="2655729"/>
                </a:cubicBezTo>
                <a:cubicBezTo>
                  <a:pt x="5249827" y="2695700"/>
                  <a:pt x="5323764" y="2683709"/>
                  <a:pt x="5363730" y="2631746"/>
                </a:cubicBezTo>
                <a:cubicBezTo>
                  <a:pt x="5911264" y="1890278"/>
                  <a:pt x="5911264" y="1890278"/>
                  <a:pt x="5911264" y="1890278"/>
                </a:cubicBezTo>
                <a:cubicBezTo>
                  <a:pt x="5925252" y="1870292"/>
                  <a:pt x="5933245" y="1844311"/>
                  <a:pt x="5933245" y="1820328"/>
                </a:cubicBezTo>
                <a:cubicBezTo>
                  <a:pt x="5933245" y="1794347"/>
                  <a:pt x="5925252" y="1768365"/>
                  <a:pt x="5911264" y="1748379"/>
                </a:cubicBezTo>
                <a:cubicBezTo>
                  <a:pt x="5363730" y="1006911"/>
                  <a:pt x="5363730" y="1006911"/>
                  <a:pt x="5363730" y="1006911"/>
                </a:cubicBezTo>
                <a:cubicBezTo>
                  <a:pt x="5343747" y="980930"/>
                  <a:pt x="5315271" y="964941"/>
                  <a:pt x="5285047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lnTo>
                  <a:pt x="9148762" y="6857999"/>
                </a:lnTo>
                <a:lnTo>
                  <a:pt x="0" y="6857999"/>
                </a:lnTo>
                <a:lnTo>
                  <a:pt x="0" y="2680017"/>
                </a:lnTo>
                <a:lnTo>
                  <a:pt x="4740603" y="2680017"/>
                </a:lnTo>
                <a:lnTo>
                  <a:pt x="4908373" y="2680017"/>
                </a:lnTo>
                <a:cubicBezTo>
                  <a:pt x="4942327" y="2680017"/>
                  <a:pt x="4978277" y="2662032"/>
                  <a:pt x="5000247" y="2632055"/>
                </a:cubicBezTo>
                <a:lnTo>
                  <a:pt x="5599425" y="1820701"/>
                </a:lnTo>
                <a:lnTo>
                  <a:pt x="5000247" y="1007348"/>
                </a:lnTo>
                <a:cubicBezTo>
                  <a:pt x="4978277" y="979370"/>
                  <a:pt x="4948318" y="959386"/>
                  <a:pt x="4894392" y="959386"/>
                </a:cubicBezTo>
                <a:lnTo>
                  <a:pt x="4740603" y="959386"/>
                </a:lnTo>
                <a:lnTo>
                  <a:pt x="0" y="959386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1982CDC-DAEA-4C71-8759-22468AA1D2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C2CABC0-DB80-46FF-B0E6-F6A8819215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8A95969-04EB-4373-A3E9-19D03FDE82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68355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bez pozadí / Standardní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1D273C5-10A5-4D83-972D-02E38167C6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5E27541-8530-4C24-8813-63C448F166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3DF696D9-FBED-464B-8815-0824D2CBD2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2296F942-8C62-46A0-85F7-8A53A12FA5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822" y="1660225"/>
            <a:ext cx="2704911" cy="7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317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Světlý / Dlouh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3E0C810-2AC8-487D-B219-68C9F196FA75}"/>
              </a:ext>
            </a:extLst>
          </p:cNvPr>
          <p:cNvGrpSpPr/>
          <p:nvPr userDrawn="1"/>
        </p:nvGrpSpPr>
        <p:grpSpPr>
          <a:xfrm>
            <a:off x="0" y="1039656"/>
            <a:ext cx="10150139" cy="1932480"/>
            <a:chOff x="-5008747" y="942958"/>
            <a:chExt cx="9597072" cy="1938048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3601B40-DA70-406C-AF78-3F0B65EC7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02289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6D96AD4-3CF4-4DF5-8839-82A629179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3FA7AD34-3098-47A4-A0D3-666F079E24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5008747" y="961125"/>
              <a:ext cx="8264858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4" name="Subtitle 2">
            <a:extLst>
              <a:ext uri="{FF2B5EF4-FFF2-40B4-BE49-F238E27FC236}">
                <a16:creationId xmlns:a16="http://schemas.microsoft.com/office/drawing/2014/main" id="{288B8CE8-3580-4591-BCE1-E66622D32C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864740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3B38D56D-2EA2-4EEB-86E8-963E91FF70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864740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34" name="Zástupný symbol obrázku 33">
            <a:extLst>
              <a:ext uri="{FF2B5EF4-FFF2-40B4-BE49-F238E27FC236}">
                <a16:creationId xmlns:a16="http://schemas.microsoft.com/office/drawing/2014/main" id="{B03B7863-E073-4AF2-8D2F-5FD4A4A5DE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1" y="2"/>
            <a:ext cx="10702015" cy="7561262"/>
          </a:xfrm>
          <a:custGeom>
            <a:avLst/>
            <a:gdLst>
              <a:gd name="connsiteX0" fmla="*/ 8022238 w 9151367"/>
              <a:gd name="connsiteY0" fmla="*/ 960444 h 6857999"/>
              <a:gd name="connsiteX1" fmla="*/ 7933064 w 9151367"/>
              <a:gd name="connsiteY1" fmla="*/ 982927 h 6857999"/>
              <a:gd name="connsiteX2" fmla="*/ 7909084 w 9151367"/>
              <a:gd name="connsiteY2" fmla="*/ 1148809 h 6857999"/>
              <a:gd name="connsiteX3" fmla="*/ 8404662 w 9151367"/>
              <a:gd name="connsiteY3" fmla="*/ 1820327 h 6857999"/>
              <a:gd name="connsiteX4" fmla="*/ 7909084 w 9151367"/>
              <a:gd name="connsiteY4" fmla="*/ 2489847 h 6857999"/>
              <a:gd name="connsiteX5" fmla="*/ 7933064 w 9151367"/>
              <a:gd name="connsiteY5" fmla="*/ 2655728 h 6857999"/>
              <a:gd name="connsiteX6" fmla="*/ 8100921 w 9151367"/>
              <a:gd name="connsiteY6" fmla="*/ 2631745 h 6857999"/>
              <a:gd name="connsiteX7" fmla="*/ 8648455 w 9151367"/>
              <a:gd name="connsiteY7" fmla="*/ 1890277 h 6857999"/>
              <a:gd name="connsiteX8" fmla="*/ 8670436 w 9151367"/>
              <a:gd name="connsiteY8" fmla="*/ 1820327 h 6857999"/>
              <a:gd name="connsiteX9" fmla="*/ 8648455 w 9151367"/>
              <a:gd name="connsiteY9" fmla="*/ 1748379 h 6857999"/>
              <a:gd name="connsiteX10" fmla="*/ 8100921 w 9151367"/>
              <a:gd name="connsiteY10" fmla="*/ 1006910 h 6857999"/>
              <a:gd name="connsiteX11" fmla="*/ 8022238 w 9151367"/>
              <a:gd name="connsiteY11" fmla="*/ 960444 h 6857999"/>
              <a:gd name="connsiteX12" fmla="*/ 0 w 9151367"/>
              <a:gd name="connsiteY12" fmla="*/ 0 h 6857999"/>
              <a:gd name="connsiteX13" fmla="*/ 9148762 w 9151367"/>
              <a:gd name="connsiteY13" fmla="*/ 0 h 6857999"/>
              <a:gd name="connsiteX14" fmla="*/ 9151144 w 9151367"/>
              <a:gd name="connsiteY14" fmla="*/ 5746764 h 6857999"/>
              <a:gd name="connsiteX15" fmla="*/ 6727878 w 9151367"/>
              <a:gd name="connsiteY15" fmla="*/ 5746764 h 6857999"/>
              <a:gd name="connsiteX16" fmla="*/ 6623016 w 9151367"/>
              <a:gd name="connsiteY16" fmla="*/ 5851626 h 6857999"/>
              <a:gd name="connsiteX17" fmla="*/ 6623016 w 9151367"/>
              <a:gd name="connsiteY17" fmla="*/ 6467718 h 6857999"/>
              <a:gd name="connsiteX18" fmla="*/ 6727878 w 9151367"/>
              <a:gd name="connsiteY18" fmla="*/ 6572580 h 6857999"/>
              <a:gd name="connsiteX19" fmla="*/ 9148763 w 9151367"/>
              <a:gd name="connsiteY19" fmla="*/ 6572580 h 6857999"/>
              <a:gd name="connsiteX20" fmla="*/ 9148761 w 9151367"/>
              <a:gd name="connsiteY20" fmla="*/ 6857999 h 6857999"/>
              <a:gd name="connsiteX21" fmla="*/ 0 w 9151367"/>
              <a:gd name="connsiteY21" fmla="*/ 6857999 h 6857999"/>
              <a:gd name="connsiteX22" fmla="*/ 0 w 9151367"/>
              <a:gd name="connsiteY22" fmla="*/ 2679644 h 6857999"/>
              <a:gd name="connsiteX23" fmla="*/ 7477795 w 9151367"/>
              <a:gd name="connsiteY23" fmla="*/ 2679644 h 6857999"/>
              <a:gd name="connsiteX24" fmla="*/ 7645565 w 9151367"/>
              <a:gd name="connsiteY24" fmla="*/ 2679644 h 6857999"/>
              <a:gd name="connsiteX25" fmla="*/ 7737439 w 9151367"/>
              <a:gd name="connsiteY25" fmla="*/ 2631682 h 6857999"/>
              <a:gd name="connsiteX26" fmla="*/ 8336617 w 9151367"/>
              <a:gd name="connsiteY26" fmla="*/ 1820328 h 6857999"/>
              <a:gd name="connsiteX27" fmla="*/ 7737439 w 9151367"/>
              <a:gd name="connsiteY27" fmla="*/ 1006975 h 6857999"/>
              <a:gd name="connsiteX28" fmla="*/ 7631584 w 9151367"/>
              <a:gd name="connsiteY28" fmla="*/ 959013 h 6857999"/>
              <a:gd name="connsiteX29" fmla="*/ 7477795 w 9151367"/>
              <a:gd name="connsiteY29" fmla="*/ 959013 h 6857999"/>
              <a:gd name="connsiteX30" fmla="*/ 0 w 9151367"/>
              <a:gd name="connsiteY30" fmla="*/ 95901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151367" h="6857999">
                <a:moveTo>
                  <a:pt x="8022238" y="960444"/>
                </a:moveTo>
                <a:cubicBezTo>
                  <a:pt x="7992013" y="955947"/>
                  <a:pt x="7960041" y="962942"/>
                  <a:pt x="7933064" y="982927"/>
                </a:cubicBezTo>
                <a:cubicBezTo>
                  <a:pt x="7881108" y="1020900"/>
                  <a:pt x="7869118" y="1096846"/>
                  <a:pt x="7909084" y="1148809"/>
                </a:cubicBezTo>
                <a:lnTo>
                  <a:pt x="8404662" y="1820327"/>
                </a:lnTo>
                <a:cubicBezTo>
                  <a:pt x="7909084" y="2489847"/>
                  <a:pt x="7909084" y="2489847"/>
                  <a:pt x="7909084" y="2489847"/>
                </a:cubicBezTo>
                <a:cubicBezTo>
                  <a:pt x="7869118" y="2541810"/>
                  <a:pt x="7881108" y="2617755"/>
                  <a:pt x="7933064" y="2655728"/>
                </a:cubicBezTo>
                <a:cubicBezTo>
                  <a:pt x="7987018" y="2695699"/>
                  <a:pt x="8060955" y="2683708"/>
                  <a:pt x="8100921" y="2631745"/>
                </a:cubicBezTo>
                <a:cubicBezTo>
                  <a:pt x="8648455" y="1890277"/>
                  <a:pt x="8648455" y="1890277"/>
                  <a:pt x="8648455" y="1890277"/>
                </a:cubicBezTo>
                <a:cubicBezTo>
                  <a:pt x="8662443" y="1870291"/>
                  <a:pt x="8670436" y="1844310"/>
                  <a:pt x="8670436" y="1820327"/>
                </a:cubicBezTo>
                <a:cubicBezTo>
                  <a:pt x="8670436" y="1794346"/>
                  <a:pt x="8662443" y="1768364"/>
                  <a:pt x="8648455" y="1748379"/>
                </a:cubicBezTo>
                <a:cubicBezTo>
                  <a:pt x="8100921" y="1006910"/>
                  <a:pt x="8100921" y="1006910"/>
                  <a:pt x="8100921" y="1006910"/>
                </a:cubicBezTo>
                <a:cubicBezTo>
                  <a:pt x="8080938" y="980929"/>
                  <a:pt x="8052462" y="964940"/>
                  <a:pt x="8022238" y="960444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56699" y="1915588"/>
                  <a:pt x="9143207" y="3831176"/>
                  <a:pt x="9151144" y="5746764"/>
                </a:cubicBezTo>
                <a:lnTo>
                  <a:pt x="6727878" y="5746764"/>
                </a:lnTo>
                <a:cubicBezTo>
                  <a:pt x="6669964" y="5746764"/>
                  <a:pt x="6623016" y="5793712"/>
                  <a:pt x="6623016" y="5851626"/>
                </a:cubicBezTo>
                <a:lnTo>
                  <a:pt x="6623016" y="6467718"/>
                </a:lnTo>
                <a:cubicBezTo>
                  <a:pt x="6623016" y="6525632"/>
                  <a:pt x="6669964" y="6572580"/>
                  <a:pt x="6727878" y="6572580"/>
                </a:cubicBezTo>
                <a:lnTo>
                  <a:pt x="9148763" y="6572580"/>
                </a:lnTo>
                <a:cubicBezTo>
                  <a:pt x="9147175" y="6667720"/>
                  <a:pt x="9150349" y="6762859"/>
                  <a:pt x="9148761" y="6857999"/>
                </a:cubicBezTo>
                <a:lnTo>
                  <a:pt x="0" y="6857999"/>
                </a:lnTo>
                <a:lnTo>
                  <a:pt x="0" y="2679644"/>
                </a:lnTo>
                <a:lnTo>
                  <a:pt x="7477795" y="2679644"/>
                </a:lnTo>
                <a:lnTo>
                  <a:pt x="7645565" y="2679644"/>
                </a:lnTo>
                <a:cubicBezTo>
                  <a:pt x="7679519" y="2679644"/>
                  <a:pt x="7715469" y="2661659"/>
                  <a:pt x="7737439" y="2631682"/>
                </a:cubicBezTo>
                <a:lnTo>
                  <a:pt x="8336617" y="1820328"/>
                </a:lnTo>
                <a:lnTo>
                  <a:pt x="7737439" y="1006975"/>
                </a:lnTo>
                <a:cubicBezTo>
                  <a:pt x="7715469" y="978997"/>
                  <a:pt x="7685510" y="959013"/>
                  <a:pt x="7631584" y="959013"/>
                </a:cubicBezTo>
                <a:lnTo>
                  <a:pt x="7477795" y="959013"/>
                </a:lnTo>
                <a:lnTo>
                  <a:pt x="0" y="959013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44F941D-15FC-4061-B02C-B4CBB4C4E45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40E30C10-5BDE-4F77-9F48-1345B92927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46" y="6535748"/>
            <a:ext cx="1953959" cy="51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99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- Tmavý / Dlouh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3E0C810-2AC8-487D-B219-68C9F196FA75}"/>
              </a:ext>
            </a:extLst>
          </p:cNvPr>
          <p:cNvGrpSpPr/>
          <p:nvPr userDrawn="1"/>
        </p:nvGrpSpPr>
        <p:grpSpPr>
          <a:xfrm>
            <a:off x="0" y="1039656"/>
            <a:ext cx="10146313" cy="1932480"/>
            <a:chOff x="-5008747" y="942958"/>
            <a:chExt cx="9593454" cy="1938048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3601B40-DA70-406C-AF78-3F0B65EC7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98671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6D96AD4-3CF4-4DF5-8839-82A629179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3FA7AD34-3098-47A4-A0D3-666F079E24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5008747" y="961125"/>
              <a:ext cx="8264858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49" name="Zástupný symbol obrázku 48">
            <a:extLst>
              <a:ext uri="{FF2B5EF4-FFF2-40B4-BE49-F238E27FC236}">
                <a16:creationId xmlns:a16="http://schemas.microsoft.com/office/drawing/2014/main" id="{6A2D9EAD-5A5A-46E8-8280-45414BC1A4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2" y="2"/>
            <a:ext cx="10698969" cy="7561262"/>
          </a:xfrm>
          <a:custGeom>
            <a:avLst/>
            <a:gdLst>
              <a:gd name="connsiteX0" fmla="*/ 7776553 w 9148762"/>
              <a:gd name="connsiteY0" fmla="*/ 6170955 h 6857999"/>
              <a:gd name="connsiteX1" fmla="*/ 7815696 w 9148762"/>
              <a:gd name="connsiteY1" fmla="*/ 6170955 h 6857999"/>
              <a:gd name="connsiteX2" fmla="*/ 7851214 w 9148762"/>
              <a:gd name="connsiteY2" fmla="*/ 6204644 h 6857999"/>
              <a:gd name="connsiteX3" fmla="*/ 7815696 w 9148762"/>
              <a:gd name="connsiteY3" fmla="*/ 6238333 h 6857999"/>
              <a:gd name="connsiteX4" fmla="*/ 7776553 w 9148762"/>
              <a:gd name="connsiteY4" fmla="*/ 6238333 h 6857999"/>
              <a:gd name="connsiteX5" fmla="*/ 7776553 w 9148762"/>
              <a:gd name="connsiteY5" fmla="*/ 6202447 h 6857999"/>
              <a:gd name="connsiteX6" fmla="*/ 7776553 w 9148762"/>
              <a:gd name="connsiteY6" fmla="*/ 6170955 h 6857999"/>
              <a:gd name="connsiteX7" fmla="*/ 7749009 w 9148762"/>
              <a:gd name="connsiteY7" fmla="*/ 6118224 h 6857999"/>
              <a:gd name="connsiteX8" fmla="*/ 7720014 w 9148762"/>
              <a:gd name="connsiteY8" fmla="*/ 6148251 h 6857999"/>
              <a:gd name="connsiteX9" fmla="*/ 7720014 w 9148762"/>
              <a:gd name="connsiteY9" fmla="*/ 6202447 h 6857999"/>
              <a:gd name="connsiteX10" fmla="*/ 7720014 w 9148762"/>
              <a:gd name="connsiteY10" fmla="*/ 6362835 h 6857999"/>
              <a:gd name="connsiteX11" fmla="*/ 7748284 w 9148762"/>
              <a:gd name="connsiteY11" fmla="*/ 6392862 h 6857999"/>
              <a:gd name="connsiteX12" fmla="*/ 7776553 w 9148762"/>
              <a:gd name="connsiteY12" fmla="*/ 6362835 h 6857999"/>
              <a:gd name="connsiteX13" fmla="*/ 7776553 w 9148762"/>
              <a:gd name="connsiteY13" fmla="*/ 6280078 h 6857999"/>
              <a:gd name="connsiteX14" fmla="*/ 7777278 w 9148762"/>
              <a:gd name="connsiteY14" fmla="*/ 6280078 h 6857999"/>
              <a:gd name="connsiteX15" fmla="*/ 7861362 w 9148762"/>
              <a:gd name="connsiteY15" fmla="*/ 6382609 h 6857999"/>
              <a:gd name="connsiteX16" fmla="*/ 7883833 w 9148762"/>
              <a:gd name="connsiteY16" fmla="*/ 6392862 h 6857999"/>
              <a:gd name="connsiteX17" fmla="*/ 7912102 w 9148762"/>
              <a:gd name="connsiteY17" fmla="*/ 6363568 h 6857999"/>
              <a:gd name="connsiteX18" fmla="*/ 7904129 w 9148762"/>
              <a:gd name="connsiteY18" fmla="*/ 6346723 h 6857999"/>
              <a:gd name="connsiteX19" fmla="*/ 7839616 w 9148762"/>
              <a:gd name="connsiteY19" fmla="*/ 6277148 h 6857999"/>
              <a:gd name="connsiteX20" fmla="*/ 7909928 w 9148762"/>
              <a:gd name="connsiteY20" fmla="*/ 6204644 h 6857999"/>
              <a:gd name="connsiteX21" fmla="*/ 7815696 w 9148762"/>
              <a:gd name="connsiteY21" fmla="*/ 6118224 h 6857999"/>
              <a:gd name="connsiteX22" fmla="*/ 7749009 w 9148762"/>
              <a:gd name="connsiteY22" fmla="*/ 6118224 h 6857999"/>
              <a:gd name="connsiteX23" fmla="*/ 7573582 w 9148762"/>
              <a:gd name="connsiteY23" fmla="*/ 6118224 h 6857999"/>
              <a:gd name="connsiteX24" fmla="*/ 7543801 w 9148762"/>
              <a:gd name="connsiteY24" fmla="*/ 6151063 h 6857999"/>
              <a:gd name="connsiteX25" fmla="*/ 7543801 w 9148762"/>
              <a:gd name="connsiteY25" fmla="*/ 6360498 h 6857999"/>
              <a:gd name="connsiteX26" fmla="*/ 7572856 w 9148762"/>
              <a:gd name="connsiteY26" fmla="*/ 6389687 h 6857999"/>
              <a:gd name="connsiteX27" fmla="*/ 7670914 w 9148762"/>
              <a:gd name="connsiteY27" fmla="*/ 6389687 h 6857999"/>
              <a:gd name="connsiteX28" fmla="*/ 7697789 w 9148762"/>
              <a:gd name="connsiteY28" fmla="*/ 6363417 h 6857999"/>
              <a:gd name="connsiteX29" fmla="*/ 7670914 w 9148762"/>
              <a:gd name="connsiteY29" fmla="*/ 6337146 h 6857999"/>
              <a:gd name="connsiteX30" fmla="*/ 7600457 w 9148762"/>
              <a:gd name="connsiteY30" fmla="*/ 6337146 h 6857999"/>
              <a:gd name="connsiteX31" fmla="*/ 7600457 w 9148762"/>
              <a:gd name="connsiteY31" fmla="*/ 6278767 h 6857999"/>
              <a:gd name="connsiteX32" fmla="*/ 7662924 w 9148762"/>
              <a:gd name="connsiteY32" fmla="*/ 6278767 h 6857999"/>
              <a:gd name="connsiteX33" fmla="*/ 7690526 w 9148762"/>
              <a:gd name="connsiteY33" fmla="*/ 6252496 h 6857999"/>
              <a:gd name="connsiteX34" fmla="*/ 7662924 w 9148762"/>
              <a:gd name="connsiteY34" fmla="*/ 6226226 h 6857999"/>
              <a:gd name="connsiteX35" fmla="*/ 7600457 w 9148762"/>
              <a:gd name="connsiteY35" fmla="*/ 6226226 h 6857999"/>
              <a:gd name="connsiteX36" fmla="*/ 7600457 w 9148762"/>
              <a:gd name="connsiteY36" fmla="*/ 6170765 h 6857999"/>
              <a:gd name="connsiteX37" fmla="*/ 7667282 w 9148762"/>
              <a:gd name="connsiteY37" fmla="*/ 6170765 h 6857999"/>
              <a:gd name="connsiteX38" fmla="*/ 7694157 w 9148762"/>
              <a:gd name="connsiteY38" fmla="*/ 6144495 h 6857999"/>
              <a:gd name="connsiteX39" fmla="*/ 7667282 w 9148762"/>
              <a:gd name="connsiteY39" fmla="*/ 6118224 h 6857999"/>
              <a:gd name="connsiteX40" fmla="*/ 7573582 w 9148762"/>
              <a:gd name="connsiteY40" fmla="*/ 6118224 h 6857999"/>
              <a:gd name="connsiteX41" fmla="*/ 7137881 w 9148762"/>
              <a:gd name="connsiteY41" fmla="*/ 6118224 h 6857999"/>
              <a:gd name="connsiteX42" fmla="*/ 7108826 w 9148762"/>
              <a:gd name="connsiteY42" fmla="*/ 6151063 h 6857999"/>
              <a:gd name="connsiteX43" fmla="*/ 7108826 w 9148762"/>
              <a:gd name="connsiteY43" fmla="*/ 6360498 h 6857999"/>
              <a:gd name="connsiteX44" fmla="*/ 7137881 w 9148762"/>
              <a:gd name="connsiteY44" fmla="*/ 6389687 h 6857999"/>
              <a:gd name="connsiteX45" fmla="*/ 7235939 w 9148762"/>
              <a:gd name="connsiteY45" fmla="*/ 6389687 h 6857999"/>
              <a:gd name="connsiteX46" fmla="*/ 7262814 w 9148762"/>
              <a:gd name="connsiteY46" fmla="*/ 6363417 h 6857999"/>
              <a:gd name="connsiteX47" fmla="*/ 7235939 w 9148762"/>
              <a:gd name="connsiteY47" fmla="*/ 6337146 h 6857999"/>
              <a:gd name="connsiteX48" fmla="*/ 7165482 w 9148762"/>
              <a:gd name="connsiteY48" fmla="*/ 6337146 h 6857999"/>
              <a:gd name="connsiteX49" fmla="*/ 7165482 w 9148762"/>
              <a:gd name="connsiteY49" fmla="*/ 6278767 h 6857999"/>
              <a:gd name="connsiteX50" fmla="*/ 7227949 w 9148762"/>
              <a:gd name="connsiteY50" fmla="*/ 6278767 h 6857999"/>
              <a:gd name="connsiteX51" fmla="*/ 7255551 w 9148762"/>
              <a:gd name="connsiteY51" fmla="*/ 6252496 h 6857999"/>
              <a:gd name="connsiteX52" fmla="*/ 7227949 w 9148762"/>
              <a:gd name="connsiteY52" fmla="*/ 6226226 h 6857999"/>
              <a:gd name="connsiteX53" fmla="*/ 7165482 w 9148762"/>
              <a:gd name="connsiteY53" fmla="*/ 6226226 h 6857999"/>
              <a:gd name="connsiteX54" fmla="*/ 7165482 w 9148762"/>
              <a:gd name="connsiteY54" fmla="*/ 6170765 h 6857999"/>
              <a:gd name="connsiteX55" fmla="*/ 7232307 w 9148762"/>
              <a:gd name="connsiteY55" fmla="*/ 6170765 h 6857999"/>
              <a:gd name="connsiteX56" fmla="*/ 7259182 w 9148762"/>
              <a:gd name="connsiteY56" fmla="*/ 6144495 h 6857999"/>
              <a:gd name="connsiteX57" fmla="*/ 7232307 w 9148762"/>
              <a:gd name="connsiteY57" fmla="*/ 6118224 h 6857999"/>
              <a:gd name="connsiteX58" fmla="*/ 7137881 w 9148762"/>
              <a:gd name="connsiteY58" fmla="*/ 6118224 h 6857999"/>
              <a:gd name="connsiteX59" fmla="*/ 8204786 w 9148762"/>
              <a:gd name="connsiteY59" fmla="*/ 6116637 h 6857999"/>
              <a:gd name="connsiteX60" fmla="*/ 8177214 w 9148762"/>
              <a:gd name="connsiteY60" fmla="*/ 6144406 h 6857999"/>
              <a:gd name="connsiteX61" fmla="*/ 8182293 w 9148762"/>
              <a:gd name="connsiteY61" fmla="*/ 6161213 h 6857999"/>
              <a:gd name="connsiteX62" fmla="*/ 8254124 w 9148762"/>
              <a:gd name="connsiteY62" fmla="*/ 6262788 h 6857999"/>
              <a:gd name="connsiteX63" fmla="*/ 8254124 w 9148762"/>
              <a:gd name="connsiteY63" fmla="*/ 6365094 h 6857999"/>
              <a:gd name="connsiteX64" fmla="*/ 8282420 w 9148762"/>
              <a:gd name="connsiteY64" fmla="*/ 6392862 h 6857999"/>
              <a:gd name="connsiteX65" fmla="*/ 8311443 w 9148762"/>
              <a:gd name="connsiteY65" fmla="*/ 6365094 h 6857999"/>
              <a:gd name="connsiteX66" fmla="*/ 8311443 w 9148762"/>
              <a:gd name="connsiteY66" fmla="*/ 6262788 h 6857999"/>
              <a:gd name="connsiteX67" fmla="*/ 8382548 w 9148762"/>
              <a:gd name="connsiteY67" fmla="*/ 6161213 h 6857999"/>
              <a:gd name="connsiteX68" fmla="*/ 8388352 w 9148762"/>
              <a:gd name="connsiteY68" fmla="*/ 6144406 h 6857999"/>
              <a:gd name="connsiteX69" fmla="*/ 8360781 w 9148762"/>
              <a:gd name="connsiteY69" fmla="*/ 6116637 h 6857999"/>
              <a:gd name="connsiteX70" fmla="*/ 8337563 w 9148762"/>
              <a:gd name="connsiteY70" fmla="*/ 6127599 h 6857999"/>
              <a:gd name="connsiteX71" fmla="*/ 8282420 w 9148762"/>
              <a:gd name="connsiteY71" fmla="*/ 6207251 h 6857999"/>
              <a:gd name="connsiteX72" fmla="*/ 8228003 w 9148762"/>
              <a:gd name="connsiteY72" fmla="*/ 6127599 h 6857999"/>
              <a:gd name="connsiteX73" fmla="*/ 8204786 w 9148762"/>
              <a:gd name="connsiteY73" fmla="*/ 6116637 h 6857999"/>
              <a:gd name="connsiteX74" fmla="*/ 7310183 w 9148762"/>
              <a:gd name="connsiteY74" fmla="*/ 6116637 h 6857999"/>
              <a:gd name="connsiteX75" fmla="*/ 7281863 w 9148762"/>
              <a:gd name="connsiteY75" fmla="*/ 6145867 h 6857999"/>
              <a:gd name="connsiteX76" fmla="*/ 7281863 w 9148762"/>
              <a:gd name="connsiteY76" fmla="*/ 6362901 h 6857999"/>
              <a:gd name="connsiteX77" fmla="*/ 7310183 w 9148762"/>
              <a:gd name="connsiteY77" fmla="*/ 6392862 h 6857999"/>
              <a:gd name="connsiteX78" fmla="*/ 7339229 w 9148762"/>
              <a:gd name="connsiteY78" fmla="*/ 6362901 h 6857999"/>
              <a:gd name="connsiteX79" fmla="*/ 7339229 w 9148762"/>
              <a:gd name="connsiteY79" fmla="*/ 6220404 h 6857999"/>
              <a:gd name="connsiteX80" fmla="*/ 7339955 w 9148762"/>
              <a:gd name="connsiteY80" fmla="*/ 6220404 h 6857999"/>
              <a:gd name="connsiteX81" fmla="*/ 7459769 w 9148762"/>
              <a:gd name="connsiteY81" fmla="*/ 6380439 h 6857999"/>
              <a:gd name="connsiteX82" fmla="*/ 7483732 w 9148762"/>
              <a:gd name="connsiteY82" fmla="*/ 6392862 h 6857999"/>
              <a:gd name="connsiteX83" fmla="*/ 7512051 w 9148762"/>
              <a:gd name="connsiteY83" fmla="*/ 6362901 h 6857999"/>
              <a:gd name="connsiteX84" fmla="*/ 7512051 w 9148762"/>
              <a:gd name="connsiteY84" fmla="*/ 6145867 h 6857999"/>
              <a:gd name="connsiteX85" fmla="*/ 7483732 w 9148762"/>
              <a:gd name="connsiteY85" fmla="*/ 6116637 h 6857999"/>
              <a:gd name="connsiteX86" fmla="*/ 7455412 w 9148762"/>
              <a:gd name="connsiteY86" fmla="*/ 6145867 h 6857999"/>
              <a:gd name="connsiteX87" fmla="*/ 7455412 w 9148762"/>
              <a:gd name="connsiteY87" fmla="*/ 6290557 h 6857999"/>
              <a:gd name="connsiteX88" fmla="*/ 7454686 w 9148762"/>
              <a:gd name="connsiteY88" fmla="*/ 6290557 h 6857999"/>
              <a:gd name="connsiteX89" fmla="*/ 7334146 w 9148762"/>
              <a:gd name="connsiteY89" fmla="*/ 6129060 h 6857999"/>
              <a:gd name="connsiteX90" fmla="*/ 7310183 w 9148762"/>
              <a:gd name="connsiteY90" fmla="*/ 6116637 h 6857999"/>
              <a:gd name="connsiteX91" fmla="*/ 8049942 w 9148762"/>
              <a:gd name="connsiteY91" fmla="*/ 6115049 h 6857999"/>
              <a:gd name="connsiteX92" fmla="*/ 7920039 w 9148762"/>
              <a:gd name="connsiteY92" fmla="*/ 6254749 h 6857999"/>
              <a:gd name="connsiteX93" fmla="*/ 8049942 w 9148762"/>
              <a:gd name="connsiteY93" fmla="*/ 6394449 h 6857999"/>
              <a:gd name="connsiteX94" fmla="*/ 8174039 w 9148762"/>
              <a:gd name="connsiteY94" fmla="*/ 6265663 h 6857999"/>
              <a:gd name="connsiteX95" fmla="*/ 8140656 w 9148762"/>
              <a:gd name="connsiteY95" fmla="*/ 6229283 h 6857999"/>
              <a:gd name="connsiteX96" fmla="*/ 8076068 w 9148762"/>
              <a:gd name="connsiteY96" fmla="*/ 6229283 h 6857999"/>
              <a:gd name="connsiteX97" fmla="*/ 8049216 w 9148762"/>
              <a:gd name="connsiteY97" fmla="*/ 6255477 h 6857999"/>
              <a:gd name="connsiteX98" fmla="*/ 8076068 w 9148762"/>
              <a:gd name="connsiteY98" fmla="*/ 6281671 h 6857999"/>
              <a:gd name="connsiteX99" fmla="*/ 8114531 w 9148762"/>
              <a:gd name="connsiteY99" fmla="*/ 6281671 h 6857999"/>
              <a:gd name="connsiteX100" fmla="*/ 8049942 w 9148762"/>
              <a:gd name="connsiteY100" fmla="*/ 6342062 h 6857999"/>
              <a:gd name="connsiteX101" fmla="*/ 7978822 w 9148762"/>
              <a:gd name="connsiteY101" fmla="*/ 6254749 h 6857999"/>
              <a:gd name="connsiteX102" fmla="*/ 8049942 w 9148762"/>
              <a:gd name="connsiteY102" fmla="*/ 6167437 h 6857999"/>
              <a:gd name="connsiteX103" fmla="*/ 8131222 w 9148762"/>
              <a:gd name="connsiteY103" fmla="*/ 6195086 h 6857999"/>
              <a:gd name="connsiteX104" fmla="*/ 8154445 w 9148762"/>
              <a:gd name="connsiteY104" fmla="*/ 6168164 h 6857999"/>
              <a:gd name="connsiteX105" fmla="*/ 8049942 w 9148762"/>
              <a:gd name="connsiteY105" fmla="*/ 6115049 h 6857999"/>
              <a:gd name="connsiteX106" fmla="*/ 7165236 w 9148762"/>
              <a:gd name="connsiteY106" fmla="*/ 5947236 h 6857999"/>
              <a:gd name="connsiteX107" fmla="*/ 7205011 w 9148762"/>
              <a:gd name="connsiteY107" fmla="*/ 5947236 h 6857999"/>
              <a:gd name="connsiteX108" fmla="*/ 7245510 w 9148762"/>
              <a:gd name="connsiteY108" fmla="*/ 5977155 h 6857999"/>
              <a:gd name="connsiteX109" fmla="*/ 7210074 w 9148762"/>
              <a:gd name="connsiteY109" fmla="*/ 6010723 h 6857999"/>
              <a:gd name="connsiteX110" fmla="*/ 7165236 w 9148762"/>
              <a:gd name="connsiteY110" fmla="*/ 6010723 h 6857999"/>
              <a:gd name="connsiteX111" fmla="*/ 7165236 w 9148762"/>
              <a:gd name="connsiteY111" fmla="*/ 5979344 h 6857999"/>
              <a:gd name="connsiteX112" fmla="*/ 7165236 w 9148762"/>
              <a:gd name="connsiteY112" fmla="*/ 5947236 h 6857999"/>
              <a:gd name="connsiteX113" fmla="*/ 6723064 w 9148762"/>
              <a:gd name="connsiteY113" fmla="*/ 5942012 h 6857999"/>
              <a:gd name="connsiteX114" fmla="*/ 6700839 w 9148762"/>
              <a:gd name="connsiteY114" fmla="*/ 6019800 h 6857999"/>
              <a:gd name="connsiteX115" fmla="*/ 6656389 w 9148762"/>
              <a:gd name="connsiteY115" fmla="*/ 5951537 h 6857999"/>
              <a:gd name="connsiteX116" fmla="*/ 6657976 w 9148762"/>
              <a:gd name="connsiteY116" fmla="*/ 6034087 h 6857999"/>
              <a:gd name="connsiteX117" fmla="*/ 6596064 w 9148762"/>
              <a:gd name="connsiteY117" fmla="*/ 5981700 h 6857999"/>
              <a:gd name="connsiteX118" fmla="*/ 6621464 w 9148762"/>
              <a:gd name="connsiteY118" fmla="*/ 6057900 h 6857999"/>
              <a:gd name="connsiteX119" fmla="*/ 6546851 w 9148762"/>
              <a:gd name="connsiteY119" fmla="*/ 6026150 h 6857999"/>
              <a:gd name="connsiteX120" fmla="*/ 6594476 w 9148762"/>
              <a:gd name="connsiteY120" fmla="*/ 6092825 h 6857999"/>
              <a:gd name="connsiteX121" fmla="*/ 6513514 w 9148762"/>
              <a:gd name="connsiteY121" fmla="*/ 6084887 h 6857999"/>
              <a:gd name="connsiteX122" fmla="*/ 6578601 w 9148762"/>
              <a:gd name="connsiteY122" fmla="*/ 6134100 h 6857999"/>
              <a:gd name="connsiteX123" fmla="*/ 6499226 w 9148762"/>
              <a:gd name="connsiteY123" fmla="*/ 6149975 h 6857999"/>
              <a:gd name="connsiteX124" fmla="*/ 6575426 w 9148762"/>
              <a:gd name="connsiteY124" fmla="*/ 6178550 h 6857999"/>
              <a:gd name="connsiteX125" fmla="*/ 6503989 w 9148762"/>
              <a:gd name="connsiteY125" fmla="*/ 6216650 h 6857999"/>
              <a:gd name="connsiteX126" fmla="*/ 6584951 w 9148762"/>
              <a:gd name="connsiteY126" fmla="*/ 6221412 h 6857999"/>
              <a:gd name="connsiteX127" fmla="*/ 6529389 w 9148762"/>
              <a:gd name="connsiteY127" fmla="*/ 6280150 h 6857999"/>
              <a:gd name="connsiteX128" fmla="*/ 6607176 w 9148762"/>
              <a:gd name="connsiteY128" fmla="*/ 6259512 h 6857999"/>
              <a:gd name="connsiteX129" fmla="*/ 6570664 w 9148762"/>
              <a:gd name="connsiteY129" fmla="*/ 6332537 h 6857999"/>
              <a:gd name="connsiteX130" fmla="*/ 6638926 w 9148762"/>
              <a:gd name="connsiteY130" fmla="*/ 6289675 h 6857999"/>
              <a:gd name="connsiteX131" fmla="*/ 6626226 w 9148762"/>
              <a:gd name="connsiteY131" fmla="*/ 6369050 h 6857999"/>
              <a:gd name="connsiteX132" fmla="*/ 6680201 w 9148762"/>
              <a:gd name="connsiteY132" fmla="*/ 6308725 h 6857999"/>
              <a:gd name="connsiteX133" fmla="*/ 6689726 w 9148762"/>
              <a:gd name="connsiteY133" fmla="*/ 6389687 h 6857999"/>
              <a:gd name="connsiteX134" fmla="*/ 6723064 w 9148762"/>
              <a:gd name="connsiteY134" fmla="*/ 6315075 h 6857999"/>
              <a:gd name="connsiteX135" fmla="*/ 6756401 w 9148762"/>
              <a:gd name="connsiteY135" fmla="*/ 6389687 h 6857999"/>
              <a:gd name="connsiteX136" fmla="*/ 6767514 w 9148762"/>
              <a:gd name="connsiteY136" fmla="*/ 6308725 h 6857999"/>
              <a:gd name="connsiteX137" fmla="*/ 6819901 w 9148762"/>
              <a:gd name="connsiteY137" fmla="*/ 6369050 h 6857999"/>
              <a:gd name="connsiteX138" fmla="*/ 6805614 w 9148762"/>
              <a:gd name="connsiteY138" fmla="*/ 6289675 h 6857999"/>
              <a:gd name="connsiteX139" fmla="*/ 6875464 w 9148762"/>
              <a:gd name="connsiteY139" fmla="*/ 6332537 h 6857999"/>
              <a:gd name="connsiteX140" fmla="*/ 6838951 w 9148762"/>
              <a:gd name="connsiteY140" fmla="*/ 6259512 h 6857999"/>
              <a:gd name="connsiteX141" fmla="*/ 6916739 w 9148762"/>
              <a:gd name="connsiteY141" fmla="*/ 6278562 h 6857999"/>
              <a:gd name="connsiteX142" fmla="*/ 6861176 w 9148762"/>
              <a:gd name="connsiteY142" fmla="*/ 6221412 h 6857999"/>
              <a:gd name="connsiteX143" fmla="*/ 6940551 w 9148762"/>
              <a:gd name="connsiteY143" fmla="*/ 6216650 h 6857999"/>
              <a:gd name="connsiteX144" fmla="*/ 6870701 w 9148762"/>
              <a:gd name="connsiteY144" fmla="*/ 6178550 h 6857999"/>
              <a:gd name="connsiteX145" fmla="*/ 6946901 w 9148762"/>
              <a:gd name="connsiteY145" fmla="*/ 6149975 h 6857999"/>
              <a:gd name="connsiteX146" fmla="*/ 6867526 w 9148762"/>
              <a:gd name="connsiteY146" fmla="*/ 6134100 h 6857999"/>
              <a:gd name="connsiteX147" fmla="*/ 6931026 w 9148762"/>
              <a:gd name="connsiteY147" fmla="*/ 6084887 h 6857999"/>
              <a:gd name="connsiteX148" fmla="*/ 6850064 w 9148762"/>
              <a:gd name="connsiteY148" fmla="*/ 6092825 h 6857999"/>
              <a:gd name="connsiteX149" fmla="*/ 6897689 w 9148762"/>
              <a:gd name="connsiteY149" fmla="*/ 6026150 h 6857999"/>
              <a:gd name="connsiteX150" fmla="*/ 6823076 w 9148762"/>
              <a:gd name="connsiteY150" fmla="*/ 6057900 h 6857999"/>
              <a:gd name="connsiteX151" fmla="*/ 6848476 w 9148762"/>
              <a:gd name="connsiteY151" fmla="*/ 5980112 h 6857999"/>
              <a:gd name="connsiteX152" fmla="*/ 6786564 w 9148762"/>
              <a:gd name="connsiteY152" fmla="*/ 6034087 h 6857999"/>
              <a:gd name="connsiteX153" fmla="*/ 6788151 w 9148762"/>
              <a:gd name="connsiteY153" fmla="*/ 5951537 h 6857999"/>
              <a:gd name="connsiteX154" fmla="*/ 6745289 w 9148762"/>
              <a:gd name="connsiteY154" fmla="*/ 6019800 h 6857999"/>
              <a:gd name="connsiteX155" fmla="*/ 8566516 w 9148762"/>
              <a:gd name="connsiteY155" fmla="*/ 5848675 h 6857999"/>
              <a:gd name="connsiteX156" fmla="*/ 8567244 w 9148762"/>
              <a:gd name="connsiteY156" fmla="*/ 5848675 h 6857999"/>
              <a:gd name="connsiteX157" fmla="*/ 8602926 w 9148762"/>
              <a:gd name="connsiteY157" fmla="*/ 5959508 h 6857999"/>
              <a:gd name="connsiteX158" fmla="*/ 8566516 w 9148762"/>
              <a:gd name="connsiteY158" fmla="*/ 5959508 h 6857999"/>
              <a:gd name="connsiteX159" fmla="*/ 8530105 w 9148762"/>
              <a:gd name="connsiteY159" fmla="*/ 5959508 h 6857999"/>
              <a:gd name="connsiteX160" fmla="*/ 8566516 w 9148762"/>
              <a:gd name="connsiteY160" fmla="*/ 5848675 h 6857999"/>
              <a:gd name="connsiteX161" fmla="*/ 7445014 w 9148762"/>
              <a:gd name="connsiteY161" fmla="*/ 5842297 h 6857999"/>
              <a:gd name="connsiteX162" fmla="*/ 7516809 w 9148762"/>
              <a:gd name="connsiteY162" fmla="*/ 5930106 h 6857999"/>
              <a:gd name="connsiteX163" fmla="*/ 7445014 w 9148762"/>
              <a:gd name="connsiteY163" fmla="*/ 6017915 h 6857999"/>
              <a:gd name="connsiteX164" fmla="*/ 7373943 w 9148762"/>
              <a:gd name="connsiteY164" fmla="*/ 5930106 h 6857999"/>
              <a:gd name="connsiteX165" fmla="*/ 7445014 w 9148762"/>
              <a:gd name="connsiteY165" fmla="*/ 5842297 h 6857999"/>
              <a:gd name="connsiteX166" fmla="*/ 7165236 w 9148762"/>
              <a:gd name="connsiteY166" fmla="*/ 5839964 h 6857999"/>
              <a:gd name="connsiteX167" fmla="*/ 7194887 w 9148762"/>
              <a:gd name="connsiteY167" fmla="*/ 5839964 h 6857999"/>
              <a:gd name="connsiteX168" fmla="*/ 7225261 w 9148762"/>
              <a:gd name="connsiteY168" fmla="*/ 5866965 h 6857999"/>
              <a:gd name="connsiteX169" fmla="*/ 7194887 w 9148762"/>
              <a:gd name="connsiteY169" fmla="*/ 5896884 h 6857999"/>
              <a:gd name="connsiteX170" fmla="*/ 7165236 w 9148762"/>
              <a:gd name="connsiteY170" fmla="*/ 5896884 h 6857999"/>
              <a:gd name="connsiteX171" fmla="*/ 7165236 w 9148762"/>
              <a:gd name="connsiteY171" fmla="*/ 5868424 h 6857999"/>
              <a:gd name="connsiteX172" fmla="*/ 7165236 w 9148762"/>
              <a:gd name="connsiteY172" fmla="*/ 5839964 h 6857999"/>
              <a:gd name="connsiteX173" fmla="*/ 8400689 w 9148762"/>
              <a:gd name="connsiteY173" fmla="*/ 5792787 h 6857999"/>
              <a:gd name="connsiteX174" fmla="*/ 8372476 w 9148762"/>
              <a:gd name="connsiteY174" fmla="*/ 5822576 h 6857999"/>
              <a:gd name="connsiteX175" fmla="*/ 8372476 w 9148762"/>
              <a:gd name="connsiteY175" fmla="*/ 6037636 h 6857999"/>
              <a:gd name="connsiteX176" fmla="*/ 8400689 w 9148762"/>
              <a:gd name="connsiteY176" fmla="*/ 6067425 h 6857999"/>
              <a:gd name="connsiteX177" fmla="*/ 8429626 w 9148762"/>
              <a:gd name="connsiteY177" fmla="*/ 6037636 h 6857999"/>
              <a:gd name="connsiteX178" fmla="*/ 8429626 w 9148762"/>
              <a:gd name="connsiteY178" fmla="*/ 5822576 h 6857999"/>
              <a:gd name="connsiteX179" fmla="*/ 8400689 w 9148762"/>
              <a:gd name="connsiteY179" fmla="*/ 5792787 h 6857999"/>
              <a:gd name="connsiteX180" fmla="*/ 8107239 w 9148762"/>
              <a:gd name="connsiteY180" fmla="*/ 5792787 h 6857999"/>
              <a:gd name="connsiteX181" fmla="*/ 8070060 w 9148762"/>
              <a:gd name="connsiteY181" fmla="*/ 5821849 h 6857999"/>
              <a:gd name="connsiteX182" fmla="*/ 8034339 w 9148762"/>
              <a:gd name="connsiteY182" fmla="*/ 6034004 h 6857999"/>
              <a:gd name="connsiteX183" fmla="*/ 8034339 w 9148762"/>
              <a:gd name="connsiteY183" fmla="*/ 6040543 h 6857999"/>
              <a:gd name="connsiteX184" fmla="*/ 8061312 w 9148762"/>
              <a:gd name="connsiteY184" fmla="*/ 6067425 h 6857999"/>
              <a:gd name="connsiteX185" fmla="*/ 8091201 w 9148762"/>
              <a:gd name="connsiteY185" fmla="*/ 6041269 h 6857999"/>
              <a:gd name="connsiteX186" fmla="*/ 8113799 w 9148762"/>
              <a:gd name="connsiteY186" fmla="*/ 5886513 h 6857999"/>
              <a:gd name="connsiteX187" fmla="*/ 8114528 w 9148762"/>
              <a:gd name="connsiteY187" fmla="*/ 5886513 h 6857999"/>
              <a:gd name="connsiteX188" fmla="*/ 8160455 w 9148762"/>
              <a:gd name="connsiteY188" fmla="*/ 6045629 h 6857999"/>
              <a:gd name="connsiteX189" fmla="*/ 8191073 w 9148762"/>
              <a:gd name="connsiteY189" fmla="*/ 6067425 h 6857999"/>
              <a:gd name="connsiteX190" fmla="*/ 8220961 w 9148762"/>
              <a:gd name="connsiteY190" fmla="*/ 6045629 h 6857999"/>
              <a:gd name="connsiteX191" fmla="*/ 8266888 w 9148762"/>
              <a:gd name="connsiteY191" fmla="*/ 5886513 h 6857999"/>
              <a:gd name="connsiteX192" fmla="*/ 8267617 w 9148762"/>
              <a:gd name="connsiteY192" fmla="*/ 5886513 h 6857999"/>
              <a:gd name="connsiteX193" fmla="*/ 8290216 w 9148762"/>
              <a:gd name="connsiteY193" fmla="*/ 6041269 h 6857999"/>
              <a:gd name="connsiteX194" fmla="*/ 8320104 w 9148762"/>
              <a:gd name="connsiteY194" fmla="*/ 6067425 h 6857999"/>
              <a:gd name="connsiteX195" fmla="*/ 8347077 w 9148762"/>
              <a:gd name="connsiteY195" fmla="*/ 6040543 h 6857999"/>
              <a:gd name="connsiteX196" fmla="*/ 8347077 w 9148762"/>
              <a:gd name="connsiteY196" fmla="*/ 6034004 h 6857999"/>
              <a:gd name="connsiteX197" fmla="*/ 8311357 w 9148762"/>
              <a:gd name="connsiteY197" fmla="*/ 5821849 h 6857999"/>
              <a:gd name="connsiteX198" fmla="*/ 8274178 w 9148762"/>
              <a:gd name="connsiteY198" fmla="*/ 5792787 h 6857999"/>
              <a:gd name="connsiteX199" fmla="*/ 8236270 w 9148762"/>
              <a:gd name="connsiteY199" fmla="*/ 5820396 h 6857999"/>
              <a:gd name="connsiteX200" fmla="*/ 8191073 w 9148762"/>
              <a:gd name="connsiteY200" fmla="*/ 5970067 h 6857999"/>
              <a:gd name="connsiteX201" fmla="*/ 8190344 w 9148762"/>
              <a:gd name="connsiteY201" fmla="*/ 5970067 h 6857999"/>
              <a:gd name="connsiteX202" fmla="*/ 8145146 w 9148762"/>
              <a:gd name="connsiteY202" fmla="*/ 5820396 h 6857999"/>
              <a:gd name="connsiteX203" fmla="*/ 8107239 w 9148762"/>
              <a:gd name="connsiteY203" fmla="*/ 5792787 h 6857999"/>
              <a:gd name="connsiteX204" fmla="*/ 7628444 w 9148762"/>
              <a:gd name="connsiteY204" fmla="*/ 5792787 h 6857999"/>
              <a:gd name="connsiteX205" fmla="*/ 7599364 w 9148762"/>
              <a:gd name="connsiteY205" fmla="*/ 5822576 h 6857999"/>
              <a:gd name="connsiteX206" fmla="*/ 7599364 w 9148762"/>
              <a:gd name="connsiteY206" fmla="*/ 6037636 h 6857999"/>
              <a:gd name="connsiteX207" fmla="*/ 7628444 w 9148762"/>
              <a:gd name="connsiteY207" fmla="*/ 6067425 h 6857999"/>
              <a:gd name="connsiteX208" fmla="*/ 7656796 w 9148762"/>
              <a:gd name="connsiteY208" fmla="*/ 6037636 h 6857999"/>
              <a:gd name="connsiteX209" fmla="*/ 7656796 w 9148762"/>
              <a:gd name="connsiteY209" fmla="*/ 5955536 h 6857999"/>
              <a:gd name="connsiteX210" fmla="*/ 7776022 w 9148762"/>
              <a:gd name="connsiteY210" fmla="*/ 5955536 h 6857999"/>
              <a:gd name="connsiteX211" fmla="*/ 7776022 w 9148762"/>
              <a:gd name="connsiteY211" fmla="*/ 6037636 h 6857999"/>
              <a:gd name="connsiteX212" fmla="*/ 7804375 w 9148762"/>
              <a:gd name="connsiteY212" fmla="*/ 6067425 h 6857999"/>
              <a:gd name="connsiteX213" fmla="*/ 7832727 w 9148762"/>
              <a:gd name="connsiteY213" fmla="*/ 6037636 h 6857999"/>
              <a:gd name="connsiteX214" fmla="*/ 7832727 w 9148762"/>
              <a:gd name="connsiteY214" fmla="*/ 5822576 h 6857999"/>
              <a:gd name="connsiteX215" fmla="*/ 7804375 w 9148762"/>
              <a:gd name="connsiteY215" fmla="*/ 5792787 h 6857999"/>
              <a:gd name="connsiteX216" fmla="*/ 7776022 w 9148762"/>
              <a:gd name="connsiteY216" fmla="*/ 5822576 h 6857999"/>
              <a:gd name="connsiteX217" fmla="*/ 7776022 w 9148762"/>
              <a:gd name="connsiteY217" fmla="*/ 5903224 h 6857999"/>
              <a:gd name="connsiteX218" fmla="*/ 7656796 w 9148762"/>
              <a:gd name="connsiteY218" fmla="*/ 5903224 h 6857999"/>
              <a:gd name="connsiteX219" fmla="*/ 7656796 w 9148762"/>
              <a:gd name="connsiteY219" fmla="*/ 5822576 h 6857999"/>
              <a:gd name="connsiteX220" fmla="*/ 7628444 w 9148762"/>
              <a:gd name="connsiteY220" fmla="*/ 5792787 h 6857999"/>
              <a:gd name="connsiteX221" fmla="*/ 8567244 w 9148762"/>
              <a:gd name="connsiteY221" fmla="*/ 5789612 h 6857999"/>
              <a:gd name="connsiteX222" fmla="*/ 8526464 w 9148762"/>
              <a:gd name="connsiteY222" fmla="*/ 5820966 h 6857999"/>
              <a:gd name="connsiteX223" fmla="*/ 8450002 w 9148762"/>
              <a:gd name="connsiteY223" fmla="*/ 6028050 h 6857999"/>
              <a:gd name="connsiteX224" fmla="*/ 8447089 w 9148762"/>
              <a:gd name="connsiteY224" fmla="*/ 6041175 h 6857999"/>
              <a:gd name="connsiteX225" fmla="*/ 8475489 w 9148762"/>
              <a:gd name="connsiteY225" fmla="*/ 6067425 h 6857999"/>
              <a:gd name="connsiteX226" fmla="*/ 8502433 w 9148762"/>
              <a:gd name="connsiteY226" fmla="*/ 6047009 h 6857999"/>
              <a:gd name="connsiteX227" fmla="*/ 8514084 w 9148762"/>
              <a:gd name="connsiteY227" fmla="*/ 6012008 h 6857999"/>
              <a:gd name="connsiteX228" fmla="*/ 8566516 w 9148762"/>
              <a:gd name="connsiteY228" fmla="*/ 6012008 h 6857999"/>
              <a:gd name="connsiteX229" fmla="*/ 8619675 w 9148762"/>
              <a:gd name="connsiteY229" fmla="*/ 6012008 h 6857999"/>
              <a:gd name="connsiteX230" fmla="*/ 8631326 w 9148762"/>
              <a:gd name="connsiteY230" fmla="*/ 6047738 h 6857999"/>
              <a:gd name="connsiteX231" fmla="*/ 8658998 w 9148762"/>
              <a:gd name="connsiteY231" fmla="*/ 6067425 h 6857999"/>
              <a:gd name="connsiteX232" fmla="*/ 8685214 w 9148762"/>
              <a:gd name="connsiteY232" fmla="*/ 6042634 h 6857999"/>
              <a:gd name="connsiteX233" fmla="*/ 8682301 w 9148762"/>
              <a:gd name="connsiteY233" fmla="*/ 6028050 h 6857999"/>
              <a:gd name="connsiteX234" fmla="*/ 8607295 w 9148762"/>
              <a:gd name="connsiteY234" fmla="*/ 5820966 h 6857999"/>
              <a:gd name="connsiteX235" fmla="*/ 8567244 w 9148762"/>
              <a:gd name="connsiteY235" fmla="*/ 5789612 h 6857999"/>
              <a:gd name="connsiteX236" fmla="*/ 7897432 w 9148762"/>
              <a:gd name="connsiteY236" fmla="*/ 5789612 h 6857999"/>
              <a:gd name="connsiteX237" fmla="*/ 7867651 w 9148762"/>
              <a:gd name="connsiteY237" fmla="*/ 5822451 h 6857999"/>
              <a:gd name="connsiteX238" fmla="*/ 7867651 w 9148762"/>
              <a:gd name="connsiteY238" fmla="*/ 6032615 h 6857999"/>
              <a:gd name="connsiteX239" fmla="*/ 7896706 w 9148762"/>
              <a:gd name="connsiteY239" fmla="*/ 6061075 h 6857999"/>
              <a:gd name="connsiteX240" fmla="*/ 7994764 w 9148762"/>
              <a:gd name="connsiteY240" fmla="*/ 6061075 h 6857999"/>
              <a:gd name="connsiteX241" fmla="*/ 8021639 w 9148762"/>
              <a:gd name="connsiteY241" fmla="*/ 6034805 h 6857999"/>
              <a:gd name="connsiteX242" fmla="*/ 7994764 w 9148762"/>
              <a:gd name="connsiteY242" fmla="*/ 6008534 h 6857999"/>
              <a:gd name="connsiteX243" fmla="*/ 7924307 w 9148762"/>
              <a:gd name="connsiteY243" fmla="*/ 6008534 h 6857999"/>
              <a:gd name="connsiteX244" fmla="*/ 7924307 w 9148762"/>
              <a:gd name="connsiteY244" fmla="*/ 5950155 h 6857999"/>
              <a:gd name="connsiteX245" fmla="*/ 7986774 w 9148762"/>
              <a:gd name="connsiteY245" fmla="*/ 5950155 h 6857999"/>
              <a:gd name="connsiteX246" fmla="*/ 8014376 w 9148762"/>
              <a:gd name="connsiteY246" fmla="*/ 5923884 h 6857999"/>
              <a:gd name="connsiteX247" fmla="*/ 7986774 w 9148762"/>
              <a:gd name="connsiteY247" fmla="*/ 5897614 h 6857999"/>
              <a:gd name="connsiteX248" fmla="*/ 7924307 w 9148762"/>
              <a:gd name="connsiteY248" fmla="*/ 5897614 h 6857999"/>
              <a:gd name="connsiteX249" fmla="*/ 7924307 w 9148762"/>
              <a:gd name="connsiteY249" fmla="*/ 5842153 h 6857999"/>
              <a:gd name="connsiteX250" fmla="*/ 7991132 w 9148762"/>
              <a:gd name="connsiteY250" fmla="*/ 5842153 h 6857999"/>
              <a:gd name="connsiteX251" fmla="*/ 8018007 w 9148762"/>
              <a:gd name="connsiteY251" fmla="*/ 5815883 h 6857999"/>
              <a:gd name="connsiteX252" fmla="*/ 7991132 w 9148762"/>
              <a:gd name="connsiteY252" fmla="*/ 5789612 h 6857999"/>
              <a:gd name="connsiteX253" fmla="*/ 7897432 w 9148762"/>
              <a:gd name="connsiteY253" fmla="*/ 5789612 h 6857999"/>
              <a:gd name="connsiteX254" fmla="*/ 7445014 w 9148762"/>
              <a:gd name="connsiteY254" fmla="*/ 5789612 h 6857999"/>
              <a:gd name="connsiteX255" fmla="*/ 7315201 w 9148762"/>
              <a:gd name="connsiteY255" fmla="*/ 5930106 h 6857999"/>
              <a:gd name="connsiteX256" fmla="*/ 7445014 w 9148762"/>
              <a:gd name="connsiteY256" fmla="*/ 6070600 h 6857999"/>
              <a:gd name="connsiteX257" fmla="*/ 7575551 w 9148762"/>
              <a:gd name="connsiteY257" fmla="*/ 5930106 h 6857999"/>
              <a:gd name="connsiteX258" fmla="*/ 7445014 w 9148762"/>
              <a:gd name="connsiteY258" fmla="*/ 5789612 h 6857999"/>
              <a:gd name="connsiteX259" fmla="*/ 7138477 w 9148762"/>
              <a:gd name="connsiteY259" fmla="*/ 5789612 h 6857999"/>
              <a:gd name="connsiteX260" fmla="*/ 7108826 w 9148762"/>
              <a:gd name="connsiteY260" fmla="*/ 5818072 h 6857999"/>
              <a:gd name="connsiteX261" fmla="*/ 7108826 w 9148762"/>
              <a:gd name="connsiteY261" fmla="*/ 5868424 h 6857999"/>
              <a:gd name="connsiteX262" fmla="*/ 7108826 w 9148762"/>
              <a:gd name="connsiteY262" fmla="*/ 5979344 h 6857999"/>
              <a:gd name="connsiteX263" fmla="*/ 7108826 w 9148762"/>
              <a:gd name="connsiteY263" fmla="*/ 6031886 h 6857999"/>
              <a:gd name="connsiteX264" fmla="*/ 7138477 w 9148762"/>
              <a:gd name="connsiteY264" fmla="*/ 6061075 h 6857999"/>
              <a:gd name="connsiteX265" fmla="*/ 7216582 w 9148762"/>
              <a:gd name="connsiteY265" fmla="*/ 6061075 h 6857999"/>
              <a:gd name="connsiteX266" fmla="*/ 7304089 w 9148762"/>
              <a:gd name="connsiteY266" fmla="*/ 5978615 h 6857999"/>
              <a:gd name="connsiteX267" fmla="*/ 7246957 w 9148762"/>
              <a:gd name="connsiteY267" fmla="*/ 5913668 h 6857999"/>
              <a:gd name="connsiteX268" fmla="*/ 7246957 w 9148762"/>
              <a:gd name="connsiteY268" fmla="*/ 5912938 h 6857999"/>
              <a:gd name="connsiteX269" fmla="*/ 7281670 w 9148762"/>
              <a:gd name="connsiteY269" fmla="*/ 5856748 h 6857999"/>
              <a:gd name="connsiteX270" fmla="*/ 7210797 w 9148762"/>
              <a:gd name="connsiteY270" fmla="*/ 5789612 h 6857999"/>
              <a:gd name="connsiteX271" fmla="*/ 7138477 w 9148762"/>
              <a:gd name="connsiteY271" fmla="*/ 5789612 h 6857999"/>
              <a:gd name="connsiteX272" fmla="*/ 6722270 w 9148762"/>
              <a:gd name="connsiteY272" fmla="*/ 5746749 h 6857999"/>
              <a:gd name="connsiteX273" fmla="*/ 6693166 w 9148762"/>
              <a:gd name="connsiteY273" fmla="*/ 5756197 h 6857999"/>
              <a:gd name="connsiteX274" fmla="*/ 6390482 w 9148762"/>
              <a:gd name="connsiteY274" fmla="*/ 5980027 h 6857999"/>
              <a:gd name="connsiteX275" fmla="*/ 6380296 w 9148762"/>
              <a:gd name="connsiteY275" fmla="*/ 6047612 h 6857999"/>
              <a:gd name="connsiteX276" fmla="*/ 6447963 w 9148762"/>
              <a:gd name="connsiteY276" fmla="*/ 6057786 h 6857999"/>
              <a:gd name="connsiteX277" fmla="*/ 6722270 w 9148762"/>
              <a:gd name="connsiteY277" fmla="*/ 5855758 h 6857999"/>
              <a:gd name="connsiteX278" fmla="*/ 6996577 w 9148762"/>
              <a:gd name="connsiteY278" fmla="*/ 6057786 h 6857999"/>
              <a:gd name="connsiteX279" fmla="*/ 7064244 w 9148762"/>
              <a:gd name="connsiteY279" fmla="*/ 6047612 h 6857999"/>
              <a:gd name="connsiteX280" fmla="*/ 7054057 w 9148762"/>
              <a:gd name="connsiteY280" fmla="*/ 5980027 h 6857999"/>
              <a:gd name="connsiteX281" fmla="*/ 6751374 w 9148762"/>
              <a:gd name="connsiteY281" fmla="*/ 5756197 h 6857999"/>
              <a:gd name="connsiteX282" fmla="*/ 6722270 w 9148762"/>
              <a:gd name="connsiteY282" fmla="*/ 5746749 h 6857999"/>
              <a:gd name="connsiteX283" fmla="*/ 8030662 w 9148762"/>
              <a:gd name="connsiteY283" fmla="*/ 960445 h 6857999"/>
              <a:gd name="connsiteX284" fmla="*/ 7941488 w 9148762"/>
              <a:gd name="connsiteY284" fmla="*/ 982928 h 6857999"/>
              <a:gd name="connsiteX285" fmla="*/ 7917508 w 9148762"/>
              <a:gd name="connsiteY285" fmla="*/ 1148810 h 6857999"/>
              <a:gd name="connsiteX286" fmla="*/ 8413086 w 9148762"/>
              <a:gd name="connsiteY286" fmla="*/ 1820328 h 6857999"/>
              <a:gd name="connsiteX287" fmla="*/ 7917508 w 9148762"/>
              <a:gd name="connsiteY287" fmla="*/ 2489848 h 6857999"/>
              <a:gd name="connsiteX288" fmla="*/ 7941488 w 9148762"/>
              <a:gd name="connsiteY288" fmla="*/ 2655729 h 6857999"/>
              <a:gd name="connsiteX289" fmla="*/ 8109345 w 9148762"/>
              <a:gd name="connsiteY289" fmla="*/ 2631746 h 6857999"/>
              <a:gd name="connsiteX290" fmla="*/ 8656879 w 9148762"/>
              <a:gd name="connsiteY290" fmla="*/ 1890278 h 6857999"/>
              <a:gd name="connsiteX291" fmla="*/ 8678860 w 9148762"/>
              <a:gd name="connsiteY291" fmla="*/ 1820328 h 6857999"/>
              <a:gd name="connsiteX292" fmla="*/ 8656879 w 9148762"/>
              <a:gd name="connsiteY292" fmla="*/ 1748379 h 6857999"/>
              <a:gd name="connsiteX293" fmla="*/ 8109345 w 9148762"/>
              <a:gd name="connsiteY293" fmla="*/ 1006911 h 6857999"/>
              <a:gd name="connsiteX294" fmla="*/ 8030662 w 9148762"/>
              <a:gd name="connsiteY294" fmla="*/ 960445 h 6857999"/>
              <a:gd name="connsiteX295" fmla="*/ 0 w 9148762"/>
              <a:gd name="connsiteY295" fmla="*/ 0 h 6857999"/>
              <a:gd name="connsiteX296" fmla="*/ 9148762 w 9148762"/>
              <a:gd name="connsiteY296" fmla="*/ 0 h 6857999"/>
              <a:gd name="connsiteX297" fmla="*/ 9148761 w 9148762"/>
              <a:gd name="connsiteY297" fmla="*/ 6857999 h 6857999"/>
              <a:gd name="connsiteX298" fmla="*/ 0 w 9148762"/>
              <a:gd name="connsiteY298" fmla="*/ 6857999 h 6857999"/>
              <a:gd name="connsiteX299" fmla="*/ 0 w 9148762"/>
              <a:gd name="connsiteY299" fmla="*/ 2679644 h 6857999"/>
              <a:gd name="connsiteX300" fmla="*/ 7477795 w 9148762"/>
              <a:gd name="connsiteY300" fmla="*/ 2679644 h 6857999"/>
              <a:gd name="connsiteX301" fmla="*/ 7645565 w 9148762"/>
              <a:gd name="connsiteY301" fmla="*/ 2679644 h 6857999"/>
              <a:gd name="connsiteX302" fmla="*/ 7737439 w 9148762"/>
              <a:gd name="connsiteY302" fmla="*/ 2631682 h 6857999"/>
              <a:gd name="connsiteX303" fmla="*/ 8336617 w 9148762"/>
              <a:gd name="connsiteY303" fmla="*/ 1820328 h 6857999"/>
              <a:gd name="connsiteX304" fmla="*/ 7737439 w 9148762"/>
              <a:gd name="connsiteY304" fmla="*/ 1006975 h 6857999"/>
              <a:gd name="connsiteX305" fmla="*/ 7631584 w 9148762"/>
              <a:gd name="connsiteY305" fmla="*/ 959013 h 6857999"/>
              <a:gd name="connsiteX306" fmla="*/ 7477795 w 9148762"/>
              <a:gd name="connsiteY306" fmla="*/ 959013 h 6857999"/>
              <a:gd name="connsiteX307" fmla="*/ 0 w 9148762"/>
              <a:gd name="connsiteY307" fmla="*/ 95901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9148762" h="6857999">
                <a:moveTo>
                  <a:pt x="7776553" y="6170955"/>
                </a:moveTo>
                <a:cubicBezTo>
                  <a:pt x="7815696" y="6170955"/>
                  <a:pt x="7815696" y="6170955"/>
                  <a:pt x="7815696" y="6170955"/>
                </a:cubicBezTo>
                <a:cubicBezTo>
                  <a:pt x="7836717" y="6170955"/>
                  <a:pt x="7851214" y="6182673"/>
                  <a:pt x="7851214" y="6204644"/>
                </a:cubicBezTo>
                <a:cubicBezTo>
                  <a:pt x="7851214" y="6225882"/>
                  <a:pt x="7836717" y="6238333"/>
                  <a:pt x="7815696" y="6238333"/>
                </a:cubicBezTo>
                <a:cubicBezTo>
                  <a:pt x="7776553" y="6238333"/>
                  <a:pt x="7776553" y="6238333"/>
                  <a:pt x="7776553" y="6238333"/>
                </a:cubicBezTo>
                <a:cubicBezTo>
                  <a:pt x="7776553" y="6202447"/>
                  <a:pt x="7776553" y="6202447"/>
                  <a:pt x="7776553" y="6202447"/>
                </a:cubicBezTo>
                <a:cubicBezTo>
                  <a:pt x="7776553" y="6170955"/>
                  <a:pt x="7776553" y="6170955"/>
                  <a:pt x="7776553" y="6170955"/>
                </a:cubicBezTo>
                <a:close/>
                <a:moveTo>
                  <a:pt x="7749009" y="6118224"/>
                </a:moveTo>
                <a:cubicBezTo>
                  <a:pt x="7730162" y="6118224"/>
                  <a:pt x="7720014" y="6129210"/>
                  <a:pt x="7720014" y="6148251"/>
                </a:cubicBezTo>
                <a:cubicBezTo>
                  <a:pt x="7720014" y="6202447"/>
                  <a:pt x="7720014" y="6202447"/>
                  <a:pt x="7720014" y="6202447"/>
                </a:cubicBezTo>
                <a:cubicBezTo>
                  <a:pt x="7720014" y="6362835"/>
                  <a:pt x="7720014" y="6362835"/>
                  <a:pt x="7720014" y="6362835"/>
                </a:cubicBezTo>
                <a:cubicBezTo>
                  <a:pt x="7720014" y="6381877"/>
                  <a:pt x="7732337" y="6392862"/>
                  <a:pt x="7748284" y="6392862"/>
                </a:cubicBezTo>
                <a:cubicBezTo>
                  <a:pt x="7764956" y="6392862"/>
                  <a:pt x="7776553" y="6381877"/>
                  <a:pt x="7776553" y="6362835"/>
                </a:cubicBezTo>
                <a:cubicBezTo>
                  <a:pt x="7776553" y="6280078"/>
                  <a:pt x="7776553" y="6280078"/>
                  <a:pt x="7776553" y="6280078"/>
                </a:cubicBezTo>
                <a:cubicBezTo>
                  <a:pt x="7777278" y="6280078"/>
                  <a:pt x="7777278" y="6280078"/>
                  <a:pt x="7777278" y="6280078"/>
                </a:cubicBezTo>
                <a:cubicBezTo>
                  <a:pt x="7861362" y="6382609"/>
                  <a:pt x="7861362" y="6382609"/>
                  <a:pt x="7861362" y="6382609"/>
                </a:cubicBezTo>
                <a:cubicBezTo>
                  <a:pt x="7867886" y="6389933"/>
                  <a:pt x="7876584" y="6392862"/>
                  <a:pt x="7883833" y="6392862"/>
                </a:cubicBezTo>
                <a:cubicBezTo>
                  <a:pt x="7900504" y="6392862"/>
                  <a:pt x="7912102" y="6378215"/>
                  <a:pt x="7912102" y="6363568"/>
                </a:cubicBezTo>
                <a:cubicBezTo>
                  <a:pt x="7912102" y="6357709"/>
                  <a:pt x="7909928" y="6351850"/>
                  <a:pt x="7904129" y="6346723"/>
                </a:cubicBezTo>
                <a:cubicBezTo>
                  <a:pt x="7839616" y="6277148"/>
                  <a:pt x="7839616" y="6277148"/>
                  <a:pt x="7839616" y="6277148"/>
                </a:cubicBezTo>
                <a:cubicBezTo>
                  <a:pt x="7878759" y="6270557"/>
                  <a:pt x="7909928" y="6246389"/>
                  <a:pt x="7909928" y="6204644"/>
                </a:cubicBezTo>
                <a:cubicBezTo>
                  <a:pt x="7909928" y="6144589"/>
                  <a:pt x="7873685" y="6118224"/>
                  <a:pt x="7815696" y="6118224"/>
                </a:cubicBezTo>
                <a:cubicBezTo>
                  <a:pt x="7749009" y="6118224"/>
                  <a:pt x="7749009" y="6118224"/>
                  <a:pt x="7749009" y="6118224"/>
                </a:cubicBezTo>
                <a:close/>
                <a:moveTo>
                  <a:pt x="7573582" y="6118224"/>
                </a:moveTo>
                <a:cubicBezTo>
                  <a:pt x="7553244" y="6118224"/>
                  <a:pt x="7543801" y="6132089"/>
                  <a:pt x="7543801" y="6151063"/>
                </a:cubicBezTo>
                <a:lnTo>
                  <a:pt x="7543801" y="6360498"/>
                </a:lnTo>
                <a:cubicBezTo>
                  <a:pt x="7543801" y="6378011"/>
                  <a:pt x="7556149" y="6389687"/>
                  <a:pt x="7572856" y="6389687"/>
                </a:cubicBezTo>
                <a:cubicBezTo>
                  <a:pt x="7572856" y="6389687"/>
                  <a:pt x="7572856" y="6389687"/>
                  <a:pt x="7670914" y="6389687"/>
                </a:cubicBezTo>
                <a:cubicBezTo>
                  <a:pt x="7689073" y="6389687"/>
                  <a:pt x="7697789" y="6375822"/>
                  <a:pt x="7697789" y="6363417"/>
                </a:cubicBezTo>
                <a:cubicBezTo>
                  <a:pt x="7697789" y="6349552"/>
                  <a:pt x="7689073" y="6337146"/>
                  <a:pt x="7670914" y="6337146"/>
                </a:cubicBezTo>
                <a:cubicBezTo>
                  <a:pt x="7670914" y="6337146"/>
                  <a:pt x="7670914" y="6337146"/>
                  <a:pt x="7600457" y="6337146"/>
                </a:cubicBezTo>
                <a:cubicBezTo>
                  <a:pt x="7600457" y="6337146"/>
                  <a:pt x="7600457" y="6337146"/>
                  <a:pt x="7600457" y="6278767"/>
                </a:cubicBezTo>
                <a:cubicBezTo>
                  <a:pt x="7600457" y="6278767"/>
                  <a:pt x="7600457" y="6278767"/>
                  <a:pt x="7662924" y="6278767"/>
                </a:cubicBezTo>
                <a:cubicBezTo>
                  <a:pt x="7681083" y="6278767"/>
                  <a:pt x="7690526" y="6265632"/>
                  <a:pt x="7690526" y="6252496"/>
                </a:cubicBezTo>
                <a:cubicBezTo>
                  <a:pt x="7690526" y="6239361"/>
                  <a:pt x="7681809" y="6226226"/>
                  <a:pt x="7662924" y="6226226"/>
                </a:cubicBezTo>
                <a:cubicBezTo>
                  <a:pt x="7662924" y="6226226"/>
                  <a:pt x="7662924" y="6226226"/>
                  <a:pt x="7600457" y="6226226"/>
                </a:cubicBezTo>
                <a:cubicBezTo>
                  <a:pt x="7600457" y="6226226"/>
                  <a:pt x="7600457" y="6226226"/>
                  <a:pt x="7600457" y="6170765"/>
                </a:cubicBezTo>
                <a:cubicBezTo>
                  <a:pt x="7600457" y="6170765"/>
                  <a:pt x="7600457" y="6170765"/>
                  <a:pt x="7667282" y="6170765"/>
                </a:cubicBezTo>
                <a:cubicBezTo>
                  <a:pt x="7685441" y="6170765"/>
                  <a:pt x="7694157" y="6157630"/>
                  <a:pt x="7694157" y="6144495"/>
                </a:cubicBezTo>
                <a:cubicBezTo>
                  <a:pt x="7694157" y="6131360"/>
                  <a:pt x="7685441" y="6118224"/>
                  <a:pt x="7667282" y="6118224"/>
                </a:cubicBezTo>
                <a:cubicBezTo>
                  <a:pt x="7667282" y="6118224"/>
                  <a:pt x="7667282" y="6118224"/>
                  <a:pt x="7573582" y="6118224"/>
                </a:cubicBezTo>
                <a:close/>
                <a:moveTo>
                  <a:pt x="7137881" y="6118224"/>
                </a:moveTo>
                <a:cubicBezTo>
                  <a:pt x="7118269" y="6118224"/>
                  <a:pt x="7108826" y="6132089"/>
                  <a:pt x="7108826" y="6151063"/>
                </a:cubicBezTo>
                <a:lnTo>
                  <a:pt x="7108826" y="6360498"/>
                </a:lnTo>
                <a:cubicBezTo>
                  <a:pt x="7108826" y="6378011"/>
                  <a:pt x="7121174" y="6389687"/>
                  <a:pt x="7137881" y="6389687"/>
                </a:cubicBezTo>
                <a:cubicBezTo>
                  <a:pt x="7137881" y="6389687"/>
                  <a:pt x="7137881" y="6389687"/>
                  <a:pt x="7235939" y="6389687"/>
                </a:cubicBezTo>
                <a:cubicBezTo>
                  <a:pt x="7253372" y="6389687"/>
                  <a:pt x="7262814" y="6375822"/>
                  <a:pt x="7262814" y="6363417"/>
                </a:cubicBezTo>
                <a:cubicBezTo>
                  <a:pt x="7262814" y="6349552"/>
                  <a:pt x="7254098" y="6337146"/>
                  <a:pt x="7235939" y="6337146"/>
                </a:cubicBezTo>
                <a:cubicBezTo>
                  <a:pt x="7235939" y="6337146"/>
                  <a:pt x="7235939" y="6337146"/>
                  <a:pt x="7165482" y="6337146"/>
                </a:cubicBezTo>
                <a:cubicBezTo>
                  <a:pt x="7165482" y="6337146"/>
                  <a:pt x="7165482" y="6337146"/>
                  <a:pt x="7165482" y="6278767"/>
                </a:cubicBezTo>
                <a:cubicBezTo>
                  <a:pt x="7165482" y="6278767"/>
                  <a:pt x="7165482" y="6278767"/>
                  <a:pt x="7227949" y="6278767"/>
                </a:cubicBezTo>
                <a:cubicBezTo>
                  <a:pt x="7246108" y="6278767"/>
                  <a:pt x="7255551" y="6265632"/>
                  <a:pt x="7255551" y="6252496"/>
                </a:cubicBezTo>
                <a:cubicBezTo>
                  <a:pt x="7255551" y="6239361"/>
                  <a:pt x="7246108" y="6226226"/>
                  <a:pt x="7227949" y="6226226"/>
                </a:cubicBezTo>
                <a:cubicBezTo>
                  <a:pt x="7227949" y="6226226"/>
                  <a:pt x="7227949" y="6226226"/>
                  <a:pt x="7165482" y="6226226"/>
                </a:cubicBezTo>
                <a:cubicBezTo>
                  <a:pt x="7165482" y="6226226"/>
                  <a:pt x="7165482" y="6226226"/>
                  <a:pt x="7165482" y="6170765"/>
                </a:cubicBezTo>
                <a:cubicBezTo>
                  <a:pt x="7165482" y="6170765"/>
                  <a:pt x="7165482" y="6170765"/>
                  <a:pt x="7232307" y="6170765"/>
                </a:cubicBezTo>
                <a:cubicBezTo>
                  <a:pt x="7249740" y="6170765"/>
                  <a:pt x="7259182" y="6157630"/>
                  <a:pt x="7259182" y="6144495"/>
                </a:cubicBezTo>
                <a:cubicBezTo>
                  <a:pt x="7259182" y="6131360"/>
                  <a:pt x="7250466" y="6118224"/>
                  <a:pt x="7232307" y="6118224"/>
                </a:cubicBezTo>
                <a:cubicBezTo>
                  <a:pt x="7232307" y="6118224"/>
                  <a:pt x="7232307" y="6118224"/>
                  <a:pt x="7137881" y="6118224"/>
                </a:cubicBezTo>
                <a:close/>
                <a:moveTo>
                  <a:pt x="8204786" y="6116637"/>
                </a:moveTo>
                <a:cubicBezTo>
                  <a:pt x="8188823" y="6116637"/>
                  <a:pt x="8177214" y="6129060"/>
                  <a:pt x="8177214" y="6144406"/>
                </a:cubicBezTo>
                <a:cubicBezTo>
                  <a:pt x="8177214" y="6150252"/>
                  <a:pt x="8179391" y="6156829"/>
                  <a:pt x="8182293" y="6161213"/>
                </a:cubicBezTo>
                <a:cubicBezTo>
                  <a:pt x="8182293" y="6161213"/>
                  <a:pt x="8182293" y="6161213"/>
                  <a:pt x="8254124" y="6262788"/>
                </a:cubicBezTo>
                <a:lnTo>
                  <a:pt x="8254124" y="6365094"/>
                </a:lnTo>
                <a:cubicBezTo>
                  <a:pt x="8254124" y="6378978"/>
                  <a:pt x="8262830" y="6392862"/>
                  <a:pt x="8282420" y="6392862"/>
                </a:cubicBezTo>
                <a:cubicBezTo>
                  <a:pt x="8302736" y="6392862"/>
                  <a:pt x="8311443" y="6378978"/>
                  <a:pt x="8311443" y="6365094"/>
                </a:cubicBezTo>
                <a:cubicBezTo>
                  <a:pt x="8311443" y="6365094"/>
                  <a:pt x="8311443" y="6365094"/>
                  <a:pt x="8311443" y="6262788"/>
                </a:cubicBezTo>
                <a:cubicBezTo>
                  <a:pt x="8311443" y="6262788"/>
                  <a:pt x="8311443" y="6262788"/>
                  <a:pt x="8382548" y="6161213"/>
                </a:cubicBezTo>
                <a:cubicBezTo>
                  <a:pt x="8386176" y="6156829"/>
                  <a:pt x="8388352" y="6150252"/>
                  <a:pt x="8388352" y="6144406"/>
                </a:cubicBezTo>
                <a:cubicBezTo>
                  <a:pt x="8388352" y="6129060"/>
                  <a:pt x="8376743" y="6116637"/>
                  <a:pt x="8360781" y="6116637"/>
                </a:cubicBezTo>
                <a:cubicBezTo>
                  <a:pt x="8350623" y="6116637"/>
                  <a:pt x="8341916" y="6120291"/>
                  <a:pt x="8337563" y="6127599"/>
                </a:cubicBezTo>
                <a:cubicBezTo>
                  <a:pt x="8337563" y="6127599"/>
                  <a:pt x="8337563" y="6127599"/>
                  <a:pt x="8282420" y="6207251"/>
                </a:cubicBezTo>
                <a:cubicBezTo>
                  <a:pt x="8282420" y="6207251"/>
                  <a:pt x="8282420" y="6207251"/>
                  <a:pt x="8228003" y="6127599"/>
                </a:cubicBezTo>
                <a:cubicBezTo>
                  <a:pt x="8222925" y="6120291"/>
                  <a:pt x="8214218" y="6116637"/>
                  <a:pt x="8204786" y="6116637"/>
                </a:cubicBezTo>
                <a:close/>
                <a:moveTo>
                  <a:pt x="7310183" y="6116637"/>
                </a:moveTo>
                <a:cubicBezTo>
                  <a:pt x="7294208" y="6116637"/>
                  <a:pt x="7281863" y="6126868"/>
                  <a:pt x="7281863" y="6145867"/>
                </a:cubicBezTo>
                <a:lnTo>
                  <a:pt x="7281863" y="6362901"/>
                </a:lnTo>
                <a:cubicBezTo>
                  <a:pt x="7281863" y="6381901"/>
                  <a:pt x="7294208" y="6392862"/>
                  <a:pt x="7310183" y="6392862"/>
                </a:cubicBezTo>
                <a:cubicBezTo>
                  <a:pt x="7326884" y="6392862"/>
                  <a:pt x="7339229" y="6381901"/>
                  <a:pt x="7339229" y="6362901"/>
                </a:cubicBezTo>
                <a:cubicBezTo>
                  <a:pt x="7339229" y="6362901"/>
                  <a:pt x="7339229" y="6362901"/>
                  <a:pt x="7339229" y="6220404"/>
                </a:cubicBezTo>
                <a:cubicBezTo>
                  <a:pt x="7339229" y="6220404"/>
                  <a:pt x="7339229" y="6220404"/>
                  <a:pt x="7339955" y="6220404"/>
                </a:cubicBezTo>
                <a:cubicBezTo>
                  <a:pt x="7339955" y="6220404"/>
                  <a:pt x="7339955" y="6220404"/>
                  <a:pt x="7459769" y="6380439"/>
                </a:cubicBezTo>
                <a:cubicBezTo>
                  <a:pt x="7464852" y="6387016"/>
                  <a:pt x="7476470" y="6392862"/>
                  <a:pt x="7483732" y="6392862"/>
                </a:cubicBezTo>
                <a:cubicBezTo>
                  <a:pt x="7500433" y="6392862"/>
                  <a:pt x="7512051" y="6381901"/>
                  <a:pt x="7512051" y="6362901"/>
                </a:cubicBezTo>
                <a:cubicBezTo>
                  <a:pt x="7512051" y="6362901"/>
                  <a:pt x="7512051" y="6362901"/>
                  <a:pt x="7512051" y="6145867"/>
                </a:cubicBezTo>
                <a:cubicBezTo>
                  <a:pt x="7512051" y="6126868"/>
                  <a:pt x="7500433" y="6116637"/>
                  <a:pt x="7483732" y="6116637"/>
                </a:cubicBezTo>
                <a:cubicBezTo>
                  <a:pt x="7467756" y="6116637"/>
                  <a:pt x="7455412" y="6126868"/>
                  <a:pt x="7455412" y="6145867"/>
                </a:cubicBezTo>
                <a:cubicBezTo>
                  <a:pt x="7455412" y="6145867"/>
                  <a:pt x="7455412" y="6145867"/>
                  <a:pt x="7455412" y="6290557"/>
                </a:cubicBezTo>
                <a:cubicBezTo>
                  <a:pt x="7455412" y="6290557"/>
                  <a:pt x="7455412" y="6290557"/>
                  <a:pt x="7454686" y="6290557"/>
                </a:cubicBezTo>
                <a:cubicBezTo>
                  <a:pt x="7454686" y="6290557"/>
                  <a:pt x="7454686" y="6290557"/>
                  <a:pt x="7334146" y="6129060"/>
                </a:cubicBezTo>
                <a:cubicBezTo>
                  <a:pt x="7329789" y="6121753"/>
                  <a:pt x="7317444" y="6116637"/>
                  <a:pt x="7310183" y="6116637"/>
                </a:cubicBezTo>
                <a:close/>
                <a:moveTo>
                  <a:pt x="8049942" y="6115049"/>
                </a:moveTo>
                <a:cubicBezTo>
                  <a:pt x="7973016" y="6115049"/>
                  <a:pt x="7920039" y="6175440"/>
                  <a:pt x="7920039" y="6254749"/>
                </a:cubicBezTo>
                <a:cubicBezTo>
                  <a:pt x="7920039" y="6333330"/>
                  <a:pt x="7973016" y="6394449"/>
                  <a:pt x="8049942" y="6394449"/>
                </a:cubicBezTo>
                <a:cubicBezTo>
                  <a:pt x="8126142" y="6394449"/>
                  <a:pt x="8174039" y="6339151"/>
                  <a:pt x="8174039" y="6265663"/>
                </a:cubicBezTo>
                <a:cubicBezTo>
                  <a:pt x="8174039" y="6241652"/>
                  <a:pt x="8164605" y="6229283"/>
                  <a:pt x="8140656" y="6229283"/>
                </a:cubicBezTo>
                <a:lnTo>
                  <a:pt x="8076068" y="6229283"/>
                </a:lnTo>
                <a:cubicBezTo>
                  <a:pt x="8061554" y="6229283"/>
                  <a:pt x="8049216" y="6239470"/>
                  <a:pt x="8049216" y="6255477"/>
                </a:cubicBezTo>
                <a:cubicBezTo>
                  <a:pt x="8049216" y="6270757"/>
                  <a:pt x="8060102" y="6281671"/>
                  <a:pt x="8076068" y="6281671"/>
                </a:cubicBezTo>
                <a:cubicBezTo>
                  <a:pt x="8076068" y="6281671"/>
                  <a:pt x="8076068" y="6281671"/>
                  <a:pt x="8114531" y="6281671"/>
                </a:cubicBezTo>
                <a:cubicBezTo>
                  <a:pt x="8114531" y="6325327"/>
                  <a:pt x="8080422" y="6342062"/>
                  <a:pt x="8049942" y="6342062"/>
                </a:cubicBezTo>
                <a:cubicBezTo>
                  <a:pt x="8002045" y="6342062"/>
                  <a:pt x="7978822" y="6300588"/>
                  <a:pt x="7978822" y="6254749"/>
                </a:cubicBezTo>
                <a:cubicBezTo>
                  <a:pt x="7978822" y="6208910"/>
                  <a:pt x="8002771" y="6167437"/>
                  <a:pt x="8049942" y="6167437"/>
                </a:cubicBezTo>
                <a:cubicBezTo>
                  <a:pt x="8100016" y="6167437"/>
                  <a:pt x="8105096" y="6195086"/>
                  <a:pt x="8131222" y="6195086"/>
                </a:cubicBezTo>
                <a:cubicBezTo>
                  <a:pt x="8144285" y="6195086"/>
                  <a:pt x="8154445" y="6184899"/>
                  <a:pt x="8154445" y="6168164"/>
                </a:cubicBezTo>
                <a:cubicBezTo>
                  <a:pt x="8154445" y="6141971"/>
                  <a:pt x="8107274" y="6115049"/>
                  <a:pt x="8049942" y="6115049"/>
                </a:cubicBezTo>
                <a:close/>
                <a:moveTo>
                  <a:pt x="7165236" y="5947236"/>
                </a:moveTo>
                <a:cubicBezTo>
                  <a:pt x="7205011" y="5947236"/>
                  <a:pt x="7205011" y="5947236"/>
                  <a:pt x="7205011" y="5947236"/>
                </a:cubicBezTo>
                <a:cubicBezTo>
                  <a:pt x="7231770" y="5947236"/>
                  <a:pt x="7245510" y="5959641"/>
                  <a:pt x="7245510" y="5977155"/>
                </a:cubicBezTo>
                <a:cubicBezTo>
                  <a:pt x="7245510" y="5999047"/>
                  <a:pt x="7230323" y="6010723"/>
                  <a:pt x="7210074" y="6010723"/>
                </a:cubicBezTo>
                <a:cubicBezTo>
                  <a:pt x="7165236" y="6010723"/>
                  <a:pt x="7165236" y="6010723"/>
                  <a:pt x="7165236" y="6010723"/>
                </a:cubicBezTo>
                <a:cubicBezTo>
                  <a:pt x="7165236" y="5979344"/>
                  <a:pt x="7165236" y="5979344"/>
                  <a:pt x="7165236" y="5979344"/>
                </a:cubicBezTo>
                <a:cubicBezTo>
                  <a:pt x="7165236" y="5947236"/>
                  <a:pt x="7165236" y="5947236"/>
                  <a:pt x="7165236" y="5947236"/>
                </a:cubicBezTo>
                <a:close/>
                <a:moveTo>
                  <a:pt x="6723064" y="5942012"/>
                </a:moveTo>
                <a:lnTo>
                  <a:pt x="6700839" y="6019800"/>
                </a:lnTo>
                <a:lnTo>
                  <a:pt x="6656389" y="5951537"/>
                </a:lnTo>
                <a:lnTo>
                  <a:pt x="6657976" y="6034087"/>
                </a:lnTo>
                <a:lnTo>
                  <a:pt x="6596064" y="5981700"/>
                </a:lnTo>
                <a:lnTo>
                  <a:pt x="6621464" y="6057900"/>
                </a:lnTo>
                <a:lnTo>
                  <a:pt x="6546851" y="6026150"/>
                </a:lnTo>
                <a:lnTo>
                  <a:pt x="6594476" y="6092825"/>
                </a:lnTo>
                <a:lnTo>
                  <a:pt x="6513514" y="6084887"/>
                </a:lnTo>
                <a:lnTo>
                  <a:pt x="6578601" y="6134100"/>
                </a:lnTo>
                <a:lnTo>
                  <a:pt x="6499226" y="6149975"/>
                </a:lnTo>
                <a:lnTo>
                  <a:pt x="6575426" y="6178550"/>
                </a:lnTo>
                <a:lnTo>
                  <a:pt x="6503989" y="6216650"/>
                </a:lnTo>
                <a:lnTo>
                  <a:pt x="6584951" y="6221412"/>
                </a:lnTo>
                <a:lnTo>
                  <a:pt x="6529389" y="6280150"/>
                </a:lnTo>
                <a:lnTo>
                  <a:pt x="6607176" y="6259512"/>
                </a:lnTo>
                <a:lnTo>
                  <a:pt x="6570664" y="6332537"/>
                </a:lnTo>
                <a:lnTo>
                  <a:pt x="6638926" y="6289675"/>
                </a:lnTo>
                <a:lnTo>
                  <a:pt x="6626226" y="6369050"/>
                </a:lnTo>
                <a:lnTo>
                  <a:pt x="6680201" y="6308725"/>
                </a:lnTo>
                <a:lnTo>
                  <a:pt x="6689726" y="6389687"/>
                </a:lnTo>
                <a:lnTo>
                  <a:pt x="6723064" y="6315075"/>
                </a:lnTo>
                <a:lnTo>
                  <a:pt x="6756401" y="6389687"/>
                </a:lnTo>
                <a:lnTo>
                  <a:pt x="6767514" y="6308725"/>
                </a:lnTo>
                <a:lnTo>
                  <a:pt x="6819901" y="6369050"/>
                </a:lnTo>
                <a:lnTo>
                  <a:pt x="6805614" y="6289675"/>
                </a:lnTo>
                <a:lnTo>
                  <a:pt x="6875464" y="6332537"/>
                </a:lnTo>
                <a:lnTo>
                  <a:pt x="6838951" y="6259512"/>
                </a:lnTo>
                <a:lnTo>
                  <a:pt x="6916739" y="6278562"/>
                </a:lnTo>
                <a:lnTo>
                  <a:pt x="6861176" y="6221412"/>
                </a:lnTo>
                <a:lnTo>
                  <a:pt x="6940551" y="6216650"/>
                </a:lnTo>
                <a:lnTo>
                  <a:pt x="6870701" y="6178550"/>
                </a:lnTo>
                <a:lnTo>
                  <a:pt x="6946901" y="6149975"/>
                </a:lnTo>
                <a:lnTo>
                  <a:pt x="6867526" y="6134100"/>
                </a:lnTo>
                <a:lnTo>
                  <a:pt x="6931026" y="6084887"/>
                </a:lnTo>
                <a:lnTo>
                  <a:pt x="6850064" y="6092825"/>
                </a:lnTo>
                <a:lnTo>
                  <a:pt x="6897689" y="6026150"/>
                </a:lnTo>
                <a:lnTo>
                  <a:pt x="6823076" y="6057900"/>
                </a:lnTo>
                <a:lnTo>
                  <a:pt x="6848476" y="5980112"/>
                </a:lnTo>
                <a:lnTo>
                  <a:pt x="6786564" y="6034087"/>
                </a:lnTo>
                <a:lnTo>
                  <a:pt x="6788151" y="5951537"/>
                </a:lnTo>
                <a:lnTo>
                  <a:pt x="6745289" y="6019800"/>
                </a:lnTo>
                <a:close/>
                <a:moveTo>
                  <a:pt x="8566516" y="5848675"/>
                </a:moveTo>
                <a:cubicBezTo>
                  <a:pt x="8567244" y="5848675"/>
                  <a:pt x="8567244" y="5848675"/>
                  <a:pt x="8567244" y="5848675"/>
                </a:cubicBezTo>
                <a:cubicBezTo>
                  <a:pt x="8602926" y="5959508"/>
                  <a:pt x="8602926" y="5959508"/>
                  <a:pt x="8602926" y="5959508"/>
                </a:cubicBezTo>
                <a:cubicBezTo>
                  <a:pt x="8566516" y="5959508"/>
                  <a:pt x="8566516" y="5959508"/>
                  <a:pt x="8566516" y="5959508"/>
                </a:cubicBezTo>
                <a:cubicBezTo>
                  <a:pt x="8530105" y="5959508"/>
                  <a:pt x="8530105" y="5959508"/>
                  <a:pt x="8530105" y="5959508"/>
                </a:cubicBezTo>
                <a:cubicBezTo>
                  <a:pt x="8566516" y="5848675"/>
                  <a:pt x="8566516" y="5848675"/>
                  <a:pt x="8566516" y="5848675"/>
                </a:cubicBezTo>
                <a:close/>
                <a:moveTo>
                  <a:pt x="7445014" y="5842297"/>
                </a:moveTo>
                <a:cubicBezTo>
                  <a:pt x="7492877" y="5842297"/>
                  <a:pt x="7516809" y="5884007"/>
                  <a:pt x="7516809" y="5930106"/>
                </a:cubicBezTo>
                <a:cubicBezTo>
                  <a:pt x="7516809" y="5976938"/>
                  <a:pt x="7493603" y="6017915"/>
                  <a:pt x="7445014" y="6017915"/>
                </a:cubicBezTo>
                <a:cubicBezTo>
                  <a:pt x="7397150" y="6017915"/>
                  <a:pt x="7373943" y="5976938"/>
                  <a:pt x="7373943" y="5930106"/>
                </a:cubicBezTo>
                <a:cubicBezTo>
                  <a:pt x="7373943" y="5884007"/>
                  <a:pt x="7397875" y="5842297"/>
                  <a:pt x="7445014" y="5842297"/>
                </a:cubicBezTo>
                <a:close/>
                <a:moveTo>
                  <a:pt x="7165236" y="5839964"/>
                </a:moveTo>
                <a:cubicBezTo>
                  <a:pt x="7194887" y="5839964"/>
                  <a:pt x="7194887" y="5839964"/>
                  <a:pt x="7194887" y="5839964"/>
                </a:cubicBezTo>
                <a:cubicBezTo>
                  <a:pt x="7211520" y="5839964"/>
                  <a:pt x="7225261" y="5848721"/>
                  <a:pt x="7225261" y="5866965"/>
                </a:cubicBezTo>
                <a:cubicBezTo>
                  <a:pt x="7225261" y="5885938"/>
                  <a:pt x="7212967" y="5896884"/>
                  <a:pt x="7194887" y="5896884"/>
                </a:cubicBezTo>
                <a:cubicBezTo>
                  <a:pt x="7165236" y="5896884"/>
                  <a:pt x="7165236" y="5896884"/>
                  <a:pt x="7165236" y="5896884"/>
                </a:cubicBezTo>
                <a:cubicBezTo>
                  <a:pt x="7165236" y="5868424"/>
                  <a:pt x="7165236" y="5868424"/>
                  <a:pt x="7165236" y="5868424"/>
                </a:cubicBezTo>
                <a:cubicBezTo>
                  <a:pt x="7165236" y="5839964"/>
                  <a:pt x="7165236" y="5839964"/>
                  <a:pt x="7165236" y="5839964"/>
                </a:cubicBezTo>
                <a:close/>
                <a:moveTo>
                  <a:pt x="8400689" y="5792787"/>
                </a:moveTo>
                <a:cubicBezTo>
                  <a:pt x="8384774" y="5792787"/>
                  <a:pt x="8372476" y="5803686"/>
                  <a:pt x="8372476" y="5822576"/>
                </a:cubicBezTo>
                <a:lnTo>
                  <a:pt x="8372476" y="6037636"/>
                </a:lnTo>
                <a:cubicBezTo>
                  <a:pt x="8372476" y="6057253"/>
                  <a:pt x="8384774" y="6067425"/>
                  <a:pt x="8400689" y="6067425"/>
                </a:cubicBezTo>
                <a:cubicBezTo>
                  <a:pt x="8417328" y="6067425"/>
                  <a:pt x="8429626" y="6057253"/>
                  <a:pt x="8429626" y="6037636"/>
                </a:cubicBezTo>
                <a:cubicBezTo>
                  <a:pt x="8429626" y="6037636"/>
                  <a:pt x="8429626" y="6037636"/>
                  <a:pt x="8429626" y="5822576"/>
                </a:cubicBezTo>
                <a:cubicBezTo>
                  <a:pt x="8429626" y="5803686"/>
                  <a:pt x="8417328" y="5792787"/>
                  <a:pt x="8400689" y="5792787"/>
                </a:cubicBezTo>
                <a:close/>
                <a:moveTo>
                  <a:pt x="8107239" y="5792787"/>
                </a:moveTo>
                <a:cubicBezTo>
                  <a:pt x="8086827" y="5792787"/>
                  <a:pt x="8072247" y="5808045"/>
                  <a:pt x="8070060" y="5821849"/>
                </a:cubicBezTo>
                <a:lnTo>
                  <a:pt x="8034339" y="6034004"/>
                </a:lnTo>
                <a:cubicBezTo>
                  <a:pt x="8034339" y="6036183"/>
                  <a:pt x="8034339" y="6038363"/>
                  <a:pt x="8034339" y="6040543"/>
                </a:cubicBezTo>
                <a:cubicBezTo>
                  <a:pt x="8034339" y="6057253"/>
                  <a:pt x="8046732" y="6067425"/>
                  <a:pt x="8061312" y="6067425"/>
                </a:cubicBezTo>
                <a:cubicBezTo>
                  <a:pt x="8080995" y="6067425"/>
                  <a:pt x="8089014" y="6058707"/>
                  <a:pt x="8091201" y="6041269"/>
                </a:cubicBezTo>
                <a:cubicBezTo>
                  <a:pt x="8091201" y="6041269"/>
                  <a:pt x="8091201" y="6041269"/>
                  <a:pt x="8113799" y="5886513"/>
                </a:cubicBezTo>
                <a:cubicBezTo>
                  <a:pt x="8113799" y="5886513"/>
                  <a:pt x="8113799" y="5886513"/>
                  <a:pt x="8114528" y="5886513"/>
                </a:cubicBezTo>
                <a:cubicBezTo>
                  <a:pt x="8114528" y="5886513"/>
                  <a:pt x="8114528" y="5886513"/>
                  <a:pt x="8160455" y="6045629"/>
                </a:cubicBezTo>
                <a:cubicBezTo>
                  <a:pt x="8162642" y="6054347"/>
                  <a:pt x="8169932" y="6067425"/>
                  <a:pt x="8191073" y="6067425"/>
                </a:cubicBezTo>
                <a:cubicBezTo>
                  <a:pt x="8211485" y="6067425"/>
                  <a:pt x="8218774" y="6054347"/>
                  <a:pt x="8220961" y="6045629"/>
                </a:cubicBezTo>
                <a:cubicBezTo>
                  <a:pt x="8220961" y="6045629"/>
                  <a:pt x="8220961" y="6045629"/>
                  <a:pt x="8266888" y="5886513"/>
                </a:cubicBezTo>
                <a:cubicBezTo>
                  <a:pt x="8266888" y="5886513"/>
                  <a:pt x="8266888" y="5886513"/>
                  <a:pt x="8267617" y="5886513"/>
                </a:cubicBezTo>
                <a:cubicBezTo>
                  <a:pt x="8267617" y="5886513"/>
                  <a:pt x="8267617" y="5886513"/>
                  <a:pt x="8290216" y="6041269"/>
                </a:cubicBezTo>
                <a:cubicBezTo>
                  <a:pt x="8292403" y="6058707"/>
                  <a:pt x="8300422" y="6067425"/>
                  <a:pt x="8320104" y="6067425"/>
                </a:cubicBezTo>
                <a:cubicBezTo>
                  <a:pt x="8334684" y="6067425"/>
                  <a:pt x="8347077" y="6057253"/>
                  <a:pt x="8347077" y="6040543"/>
                </a:cubicBezTo>
                <a:cubicBezTo>
                  <a:pt x="8347077" y="6038363"/>
                  <a:pt x="8347077" y="6036183"/>
                  <a:pt x="8347077" y="6034004"/>
                </a:cubicBezTo>
                <a:cubicBezTo>
                  <a:pt x="8347077" y="6034004"/>
                  <a:pt x="8347077" y="6034004"/>
                  <a:pt x="8311357" y="5821849"/>
                </a:cubicBezTo>
                <a:cubicBezTo>
                  <a:pt x="8309170" y="5808045"/>
                  <a:pt x="8294590" y="5792787"/>
                  <a:pt x="8274178" y="5792787"/>
                </a:cubicBezTo>
                <a:cubicBezTo>
                  <a:pt x="8255224" y="5792787"/>
                  <a:pt x="8239915" y="5806592"/>
                  <a:pt x="8236270" y="5820396"/>
                </a:cubicBezTo>
                <a:cubicBezTo>
                  <a:pt x="8236270" y="5820396"/>
                  <a:pt x="8236270" y="5820396"/>
                  <a:pt x="8191073" y="5970067"/>
                </a:cubicBezTo>
                <a:cubicBezTo>
                  <a:pt x="8191073" y="5970067"/>
                  <a:pt x="8191073" y="5970067"/>
                  <a:pt x="8190344" y="5970067"/>
                </a:cubicBezTo>
                <a:cubicBezTo>
                  <a:pt x="8190344" y="5970067"/>
                  <a:pt x="8190344" y="5970067"/>
                  <a:pt x="8145146" y="5820396"/>
                </a:cubicBezTo>
                <a:cubicBezTo>
                  <a:pt x="8141501" y="5806592"/>
                  <a:pt x="8126192" y="5792787"/>
                  <a:pt x="8107239" y="5792787"/>
                </a:cubicBezTo>
                <a:close/>
                <a:moveTo>
                  <a:pt x="7628444" y="5792787"/>
                </a:moveTo>
                <a:cubicBezTo>
                  <a:pt x="7611723" y="5792787"/>
                  <a:pt x="7599364" y="5803686"/>
                  <a:pt x="7599364" y="5822576"/>
                </a:cubicBezTo>
                <a:lnTo>
                  <a:pt x="7599364" y="6037636"/>
                </a:lnTo>
                <a:cubicBezTo>
                  <a:pt x="7599364" y="6057253"/>
                  <a:pt x="7611723" y="6067425"/>
                  <a:pt x="7628444" y="6067425"/>
                </a:cubicBezTo>
                <a:cubicBezTo>
                  <a:pt x="7644437" y="6067425"/>
                  <a:pt x="7656796" y="6057253"/>
                  <a:pt x="7656796" y="6037636"/>
                </a:cubicBezTo>
                <a:cubicBezTo>
                  <a:pt x="7656796" y="6037636"/>
                  <a:pt x="7656796" y="6037636"/>
                  <a:pt x="7656796" y="5955536"/>
                </a:cubicBezTo>
                <a:cubicBezTo>
                  <a:pt x="7656796" y="5955536"/>
                  <a:pt x="7656796" y="5955536"/>
                  <a:pt x="7776022" y="5955536"/>
                </a:cubicBezTo>
                <a:cubicBezTo>
                  <a:pt x="7776022" y="5955536"/>
                  <a:pt x="7776022" y="5955536"/>
                  <a:pt x="7776022" y="6037636"/>
                </a:cubicBezTo>
                <a:cubicBezTo>
                  <a:pt x="7776022" y="6057253"/>
                  <a:pt x="7787654" y="6067425"/>
                  <a:pt x="7804375" y="6067425"/>
                </a:cubicBezTo>
                <a:cubicBezTo>
                  <a:pt x="7820368" y="6067425"/>
                  <a:pt x="7832727" y="6057253"/>
                  <a:pt x="7832727" y="6037636"/>
                </a:cubicBezTo>
                <a:cubicBezTo>
                  <a:pt x="7832727" y="6037636"/>
                  <a:pt x="7832727" y="6037636"/>
                  <a:pt x="7832727" y="5822576"/>
                </a:cubicBezTo>
                <a:cubicBezTo>
                  <a:pt x="7832727" y="5803686"/>
                  <a:pt x="7820368" y="5792787"/>
                  <a:pt x="7804375" y="5792787"/>
                </a:cubicBezTo>
                <a:cubicBezTo>
                  <a:pt x="7787654" y="5792787"/>
                  <a:pt x="7776022" y="5803686"/>
                  <a:pt x="7776022" y="5822576"/>
                </a:cubicBezTo>
                <a:cubicBezTo>
                  <a:pt x="7776022" y="5822576"/>
                  <a:pt x="7776022" y="5822576"/>
                  <a:pt x="7776022" y="5903224"/>
                </a:cubicBezTo>
                <a:cubicBezTo>
                  <a:pt x="7776022" y="5903224"/>
                  <a:pt x="7776022" y="5903224"/>
                  <a:pt x="7656796" y="5903224"/>
                </a:cubicBezTo>
                <a:cubicBezTo>
                  <a:pt x="7656796" y="5903224"/>
                  <a:pt x="7656796" y="5903224"/>
                  <a:pt x="7656796" y="5822576"/>
                </a:cubicBezTo>
                <a:cubicBezTo>
                  <a:pt x="7656796" y="5803686"/>
                  <a:pt x="7644437" y="5792787"/>
                  <a:pt x="7628444" y="5792787"/>
                </a:cubicBezTo>
                <a:close/>
                <a:moveTo>
                  <a:pt x="8567244" y="5789612"/>
                </a:moveTo>
                <a:cubicBezTo>
                  <a:pt x="8547582" y="5789612"/>
                  <a:pt x="8533018" y="5803466"/>
                  <a:pt x="8526464" y="5820966"/>
                </a:cubicBezTo>
                <a:cubicBezTo>
                  <a:pt x="8450002" y="6028050"/>
                  <a:pt x="8450002" y="6028050"/>
                  <a:pt x="8450002" y="6028050"/>
                </a:cubicBezTo>
                <a:cubicBezTo>
                  <a:pt x="8449274" y="6030238"/>
                  <a:pt x="8447089" y="6034613"/>
                  <a:pt x="8447089" y="6041175"/>
                </a:cubicBezTo>
                <a:cubicBezTo>
                  <a:pt x="8447089" y="6056488"/>
                  <a:pt x="8460197" y="6067425"/>
                  <a:pt x="8475489" y="6067425"/>
                </a:cubicBezTo>
                <a:cubicBezTo>
                  <a:pt x="8490782" y="6067425"/>
                  <a:pt x="8498792" y="6059404"/>
                  <a:pt x="8502433" y="6047009"/>
                </a:cubicBezTo>
                <a:cubicBezTo>
                  <a:pt x="8514084" y="6012008"/>
                  <a:pt x="8514084" y="6012008"/>
                  <a:pt x="8514084" y="6012008"/>
                </a:cubicBezTo>
                <a:cubicBezTo>
                  <a:pt x="8566516" y="6012008"/>
                  <a:pt x="8566516" y="6012008"/>
                  <a:pt x="8566516" y="6012008"/>
                </a:cubicBezTo>
                <a:cubicBezTo>
                  <a:pt x="8619675" y="6012008"/>
                  <a:pt x="8619675" y="6012008"/>
                  <a:pt x="8619675" y="6012008"/>
                </a:cubicBezTo>
                <a:cubicBezTo>
                  <a:pt x="8631326" y="6047738"/>
                  <a:pt x="8631326" y="6047738"/>
                  <a:pt x="8631326" y="6047738"/>
                </a:cubicBezTo>
                <a:cubicBezTo>
                  <a:pt x="8634967" y="6059404"/>
                  <a:pt x="8642978" y="6067425"/>
                  <a:pt x="8658998" y="6067425"/>
                </a:cubicBezTo>
                <a:cubicBezTo>
                  <a:pt x="8672834" y="6067425"/>
                  <a:pt x="8685214" y="6057217"/>
                  <a:pt x="8685214" y="6042634"/>
                </a:cubicBezTo>
                <a:cubicBezTo>
                  <a:pt x="8685214" y="6039717"/>
                  <a:pt x="8684486" y="6034613"/>
                  <a:pt x="8682301" y="6028050"/>
                </a:cubicBezTo>
                <a:cubicBezTo>
                  <a:pt x="8607295" y="5820966"/>
                  <a:pt x="8607295" y="5820966"/>
                  <a:pt x="8607295" y="5820966"/>
                </a:cubicBezTo>
                <a:cubicBezTo>
                  <a:pt x="8601470" y="5802737"/>
                  <a:pt x="8586906" y="5789612"/>
                  <a:pt x="8567244" y="5789612"/>
                </a:cubicBezTo>
                <a:close/>
                <a:moveTo>
                  <a:pt x="7897432" y="5789612"/>
                </a:moveTo>
                <a:cubicBezTo>
                  <a:pt x="7877094" y="5789612"/>
                  <a:pt x="7867651" y="5803477"/>
                  <a:pt x="7867651" y="5822451"/>
                </a:cubicBezTo>
                <a:lnTo>
                  <a:pt x="7867651" y="6032615"/>
                </a:lnTo>
                <a:cubicBezTo>
                  <a:pt x="7867651" y="6049399"/>
                  <a:pt x="7879999" y="6061075"/>
                  <a:pt x="7896706" y="6061075"/>
                </a:cubicBezTo>
                <a:cubicBezTo>
                  <a:pt x="7896706" y="6061075"/>
                  <a:pt x="7896706" y="6061075"/>
                  <a:pt x="7994764" y="6061075"/>
                </a:cubicBezTo>
                <a:cubicBezTo>
                  <a:pt x="8012923" y="6061075"/>
                  <a:pt x="8021639" y="6047940"/>
                  <a:pt x="8021639" y="6034805"/>
                </a:cubicBezTo>
                <a:cubicBezTo>
                  <a:pt x="8021639" y="6021669"/>
                  <a:pt x="8012923" y="6008534"/>
                  <a:pt x="7994764" y="6008534"/>
                </a:cubicBezTo>
                <a:cubicBezTo>
                  <a:pt x="7994764" y="6008534"/>
                  <a:pt x="7994764" y="6008534"/>
                  <a:pt x="7924307" y="6008534"/>
                </a:cubicBezTo>
                <a:cubicBezTo>
                  <a:pt x="7924307" y="6008534"/>
                  <a:pt x="7924307" y="6008534"/>
                  <a:pt x="7924307" y="5950155"/>
                </a:cubicBezTo>
                <a:cubicBezTo>
                  <a:pt x="7924307" y="5950155"/>
                  <a:pt x="7924307" y="5950155"/>
                  <a:pt x="7986774" y="5950155"/>
                </a:cubicBezTo>
                <a:cubicBezTo>
                  <a:pt x="8004933" y="5950155"/>
                  <a:pt x="8014376" y="5937020"/>
                  <a:pt x="8014376" y="5923884"/>
                </a:cubicBezTo>
                <a:cubicBezTo>
                  <a:pt x="8014376" y="5910749"/>
                  <a:pt x="8005659" y="5897614"/>
                  <a:pt x="7986774" y="5897614"/>
                </a:cubicBezTo>
                <a:cubicBezTo>
                  <a:pt x="7986774" y="5897614"/>
                  <a:pt x="7986774" y="5897614"/>
                  <a:pt x="7924307" y="5897614"/>
                </a:cubicBezTo>
                <a:cubicBezTo>
                  <a:pt x="7924307" y="5897614"/>
                  <a:pt x="7924307" y="5897614"/>
                  <a:pt x="7924307" y="5842153"/>
                </a:cubicBezTo>
                <a:cubicBezTo>
                  <a:pt x="7924307" y="5842153"/>
                  <a:pt x="7924307" y="5842153"/>
                  <a:pt x="7991132" y="5842153"/>
                </a:cubicBezTo>
                <a:cubicBezTo>
                  <a:pt x="8009291" y="5842153"/>
                  <a:pt x="8018007" y="5829018"/>
                  <a:pt x="8018007" y="5815883"/>
                </a:cubicBezTo>
                <a:cubicBezTo>
                  <a:pt x="8018007" y="5802748"/>
                  <a:pt x="8009291" y="5789612"/>
                  <a:pt x="7991132" y="5789612"/>
                </a:cubicBezTo>
                <a:cubicBezTo>
                  <a:pt x="7991132" y="5789612"/>
                  <a:pt x="7991132" y="5789612"/>
                  <a:pt x="7897432" y="5789612"/>
                </a:cubicBezTo>
                <a:close/>
                <a:moveTo>
                  <a:pt x="7445014" y="5789612"/>
                </a:moveTo>
                <a:cubicBezTo>
                  <a:pt x="7368141" y="5789612"/>
                  <a:pt x="7315201" y="5850347"/>
                  <a:pt x="7315201" y="5930106"/>
                </a:cubicBezTo>
                <a:cubicBezTo>
                  <a:pt x="7315201" y="6009134"/>
                  <a:pt x="7368141" y="6070600"/>
                  <a:pt x="7445014" y="6070600"/>
                </a:cubicBezTo>
                <a:cubicBezTo>
                  <a:pt x="7522611" y="6070600"/>
                  <a:pt x="7575551" y="6009134"/>
                  <a:pt x="7575551" y="5930106"/>
                </a:cubicBezTo>
                <a:cubicBezTo>
                  <a:pt x="7575551" y="5852542"/>
                  <a:pt x="7521161" y="5789612"/>
                  <a:pt x="7445014" y="5789612"/>
                </a:cubicBezTo>
                <a:close/>
                <a:moveTo>
                  <a:pt x="7138477" y="5789612"/>
                </a:moveTo>
                <a:cubicBezTo>
                  <a:pt x="7121121" y="5789612"/>
                  <a:pt x="7108826" y="5799829"/>
                  <a:pt x="7108826" y="5818072"/>
                </a:cubicBezTo>
                <a:cubicBezTo>
                  <a:pt x="7108826" y="5868424"/>
                  <a:pt x="7108826" y="5868424"/>
                  <a:pt x="7108826" y="5868424"/>
                </a:cubicBezTo>
                <a:cubicBezTo>
                  <a:pt x="7108826" y="5979344"/>
                  <a:pt x="7108826" y="5979344"/>
                  <a:pt x="7108826" y="5979344"/>
                </a:cubicBezTo>
                <a:cubicBezTo>
                  <a:pt x="7108826" y="6031886"/>
                  <a:pt x="7108826" y="6031886"/>
                  <a:pt x="7108826" y="6031886"/>
                </a:cubicBezTo>
                <a:cubicBezTo>
                  <a:pt x="7108826" y="6050129"/>
                  <a:pt x="7121121" y="6061075"/>
                  <a:pt x="7138477" y="6061075"/>
                </a:cubicBezTo>
                <a:cubicBezTo>
                  <a:pt x="7216582" y="6061075"/>
                  <a:pt x="7216582" y="6061075"/>
                  <a:pt x="7216582" y="6061075"/>
                </a:cubicBezTo>
                <a:cubicBezTo>
                  <a:pt x="7268653" y="6061075"/>
                  <a:pt x="7304089" y="6031886"/>
                  <a:pt x="7304089" y="5978615"/>
                </a:cubicBezTo>
                <a:cubicBezTo>
                  <a:pt x="7304089" y="5945047"/>
                  <a:pt x="7278777" y="5918046"/>
                  <a:pt x="7246957" y="5913668"/>
                </a:cubicBezTo>
                <a:cubicBezTo>
                  <a:pt x="7246957" y="5912938"/>
                  <a:pt x="7246957" y="5912938"/>
                  <a:pt x="7246957" y="5912938"/>
                </a:cubicBezTo>
                <a:cubicBezTo>
                  <a:pt x="7270822" y="5901262"/>
                  <a:pt x="7281670" y="5883019"/>
                  <a:pt x="7281670" y="5856748"/>
                </a:cubicBezTo>
                <a:cubicBezTo>
                  <a:pt x="7281670" y="5816613"/>
                  <a:pt x="7249850" y="5789612"/>
                  <a:pt x="7210797" y="5789612"/>
                </a:cubicBezTo>
                <a:cubicBezTo>
                  <a:pt x="7138477" y="5789612"/>
                  <a:pt x="7138477" y="5789612"/>
                  <a:pt x="7138477" y="5789612"/>
                </a:cubicBezTo>
                <a:close/>
                <a:moveTo>
                  <a:pt x="6722270" y="5746749"/>
                </a:moveTo>
                <a:cubicBezTo>
                  <a:pt x="6712083" y="5746749"/>
                  <a:pt x="6701897" y="5749656"/>
                  <a:pt x="6693166" y="5756197"/>
                </a:cubicBezTo>
                <a:cubicBezTo>
                  <a:pt x="6390482" y="5980027"/>
                  <a:pt x="6390482" y="5980027"/>
                  <a:pt x="6390482" y="5980027"/>
                </a:cubicBezTo>
                <a:cubicBezTo>
                  <a:pt x="6368654" y="5995288"/>
                  <a:pt x="6364288" y="6025811"/>
                  <a:pt x="6380296" y="6047612"/>
                </a:cubicBezTo>
                <a:cubicBezTo>
                  <a:pt x="6396303" y="6069414"/>
                  <a:pt x="6426862" y="6073774"/>
                  <a:pt x="6447963" y="6057786"/>
                </a:cubicBezTo>
                <a:lnTo>
                  <a:pt x="6722270" y="5855758"/>
                </a:lnTo>
                <a:cubicBezTo>
                  <a:pt x="6996577" y="6057786"/>
                  <a:pt x="6996577" y="6057786"/>
                  <a:pt x="6996577" y="6057786"/>
                </a:cubicBezTo>
                <a:cubicBezTo>
                  <a:pt x="7017677" y="6073774"/>
                  <a:pt x="7048237" y="6069414"/>
                  <a:pt x="7064244" y="6047612"/>
                </a:cubicBezTo>
                <a:cubicBezTo>
                  <a:pt x="7080251" y="6025811"/>
                  <a:pt x="7075886" y="5995288"/>
                  <a:pt x="7054057" y="5980027"/>
                </a:cubicBezTo>
                <a:cubicBezTo>
                  <a:pt x="6751374" y="5756197"/>
                  <a:pt x="6751374" y="5756197"/>
                  <a:pt x="6751374" y="5756197"/>
                </a:cubicBezTo>
                <a:cubicBezTo>
                  <a:pt x="6742643" y="5749656"/>
                  <a:pt x="6732456" y="5746749"/>
                  <a:pt x="6722270" y="5746749"/>
                </a:cubicBezTo>
                <a:close/>
                <a:moveTo>
                  <a:pt x="8030662" y="960445"/>
                </a:moveTo>
                <a:cubicBezTo>
                  <a:pt x="8000438" y="955948"/>
                  <a:pt x="7968465" y="962943"/>
                  <a:pt x="7941488" y="982928"/>
                </a:cubicBezTo>
                <a:cubicBezTo>
                  <a:pt x="7889532" y="1020901"/>
                  <a:pt x="7877542" y="1096847"/>
                  <a:pt x="7917508" y="1148810"/>
                </a:cubicBezTo>
                <a:lnTo>
                  <a:pt x="8413086" y="1820328"/>
                </a:lnTo>
                <a:cubicBezTo>
                  <a:pt x="7917508" y="2489848"/>
                  <a:pt x="7917508" y="2489848"/>
                  <a:pt x="7917508" y="2489848"/>
                </a:cubicBezTo>
                <a:cubicBezTo>
                  <a:pt x="7877542" y="2541811"/>
                  <a:pt x="7889532" y="2617756"/>
                  <a:pt x="7941488" y="2655729"/>
                </a:cubicBezTo>
                <a:cubicBezTo>
                  <a:pt x="7995442" y="2695700"/>
                  <a:pt x="8069379" y="2683709"/>
                  <a:pt x="8109345" y="2631746"/>
                </a:cubicBezTo>
                <a:cubicBezTo>
                  <a:pt x="8656879" y="1890278"/>
                  <a:pt x="8656879" y="1890278"/>
                  <a:pt x="8656879" y="1890278"/>
                </a:cubicBezTo>
                <a:cubicBezTo>
                  <a:pt x="8670867" y="1870292"/>
                  <a:pt x="8678860" y="1844311"/>
                  <a:pt x="8678860" y="1820328"/>
                </a:cubicBezTo>
                <a:cubicBezTo>
                  <a:pt x="8678860" y="1794347"/>
                  <a:pt x="8670867" y="1768365"/>
                  <a:pt x="8656879" y="1748379"/>
                </a:cubicBezTo>
                <a:cubicBezTo>
                  <a:pt x="8109345" y="1006911"/>
                  <a:pt x="8109345" y="1006911"/>
                  <a:pt x="8109345" y="1006911"/>
                </a:cubicBezTo>
                <a:cubicBezTo>
                  <a:pt x="8089362" y="980930"/>
                  <a:pt x="8060886" y="964941"/>
                  <a:pt x="8030662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48761" y="3428999"/>
                  <a:pt x="9148761" y="3428999"/>
                  <a:pt x="9148761" y="6857999"/>
                </a:cubicBezTo>
                <a:lnTo>
                  <a:pt x="0" y="6857999"/>
                </a:lnTo>
                <a:lnTo>
                  <a:pt x="0" y="2679644"/>
                </a:lnTo>
                <a:lnTo>
                  <a:pt x="7477795" y="2679644"/>
                </a:lnTo>
                <a:lnTo>
                  <a:pt x="7645565" y="2679644"/>
                </a:lnTo>
                <a:cubicBezTo>
                  <a:pt x="7679519" y="2679644"/>
                  <a:pt x="7715469" y="2661659"/>
                  <a:pt x="7737439" y="2631682"/>
                </a:cubicBezTo>
                <a:lnTo>
                  <a:pt x="8336617" y="1820328"/>
                </a:lnTo>
                <a:lnTo>
                  <a:pt x="7737439" y="1006975"/>
                </a:lnTo>
                <a:cubicBezTo>
                  <a:pt x="7715469" y="978997"/>
                  <a:pt x="7685510" y="959013"/>
                  <a:pt x="7631584" y="959013"/>
                </a:cubicBezTo>
                <a:lnTo>
                  <a:pt x="7477795" y="959013"/>
                </a:lnTo>
                <a:lnTo>
                  <a:pt x="0" y="959013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5547071-D5A0-4171-A2D7-E0966200AB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864740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A1144C7-3B95-4387-8480-1B03EE4AEA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864740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DE3BD5E-72C8-44D9-8375-8D1D52BE23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64760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Úvodní snímek bez pozadi / Dlouh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0BA7F2FC-42B7-4726-A785-36DC23E35929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3E0C810-2AC8-487D-B219-68C9F196FA75}"/>
              </a:ext>
            </a:extLst>
          </p:cNvPr>
          <p:cNvGrpSpPr/>
          <p:nvPr userDrawn="1"/>
        </p:nvGrpSpPr>
        <p:grpSpPr>
          <a:xfrm>
            <a:off x="0" y="1039656"/>
            <a:ext cx="10135881" cy="1932480"/>
            <a:chOff x="-5008747" y="942958"/>
            <a:chExt cx="9583590" cy="1938048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3601B40-DA70-406C-AF78-3F0B65EC7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6D96AD4-3CF4-4DF5-8839-82A629179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3FA7AD34-3098-47A4-A0D3-666F079E24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5008747" y="961125"/>
              <a:ext cx="8264858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6" name="Subtitle 2">
            <a:extLst>
              <a:ext uri="{FF2B5EF4-FFF2-40B4-BE49-F238E27FC236}">
                <a16:creationId xmlns:a16="http://schemas.microsoft.com/office/drawing/2014/main" id="{CCAE5904-39C6-43E7-904A-5491233351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864740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562E4D2-FADC-4A30-A0CB-D47B7550B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864740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436CC488-C4DC-46BD-AFB7-62271D9745D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93D3D207-42B4-40E2-A209-53D3C56E89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822" y="6329659"/>
            <a:ext cx="2704911" cy="7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740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Elektř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534B80D-8BAE-4C7F-9458-F17EDBBC001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549EE2-2519-4431-BAED-A09C7315E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7"/>
          <a:stretch/>
        </p:blipFill>
        <p:spPr>
          <a:xfrm>
            <a:off x="-7426" y="-651"/>
            <a:ext cx="10700826" cy="7036826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2DBF379-458D-4613-9697-8A0E54C185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105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Ply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0E5B4682-EE54-4D86-B3AE-4F0C3D795AB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9D2ED0F1-6824-4977-8F17-4D80213CF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638C39A-DCE1-4A9B-B21F-53FA867193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07" b="7939"/>
          <a:stretch/>
        </p:blipFill>
        <p:spPr>
          <a:xfrm>
            <a:off x="-1" y="1"/>
            <a:ext cx="10693401" cy="7036176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9EDA26-4CE4-43B0-8710-9EAA53B1D1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Fi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534B80D-8BAE-4C7F-9458-F17EDBBC001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549EE2-2519-4431-BAED-A09C7315E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0"/>
          <a:stretch/>
        </p:blipFill>
        <p:spPr>
          <a:xfrm>
            <a:off x="-7425" y="0"/>
            <a:ext cx="10697113" cy="7036175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2DBF379-458D-4613-9697-8A0E54C185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56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Nabídka pro fir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534B80D-8BAE-4C7F-9458-F17EDBBC001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549EE2-2519-4431-BAED-A09C7315E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4" r="5740"/>
          <a:stretch/>
        </p:blipFill>
        <p:spPr>
          <a:xfrm>
            <a:off x="-7426" y="1"/>
            <a:ext cx="10700826" cy="7036174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2DBF379-458D-4613-9697-8A0E54C185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770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Fin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534B80D-8BAE-4C7F-9458-F17EDBBC001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549EE2-2519-4431-BAED-A09C7315E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4"/>
          <a:stretch/>
        </p:blipFill>
        <p:spPr>
          <a:xfrm>
            <a:off x="-7426" y="0"/>
            <a:ext cx="10700827" cy="7036175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426" y="1039656"/>
            <a:ext cx="4135289" cy="1932480"/>
            <a:chOff x="664881" y="942958"/>
            <a:chExt cx="390996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64881" y="961125"/>
              <a:ext cx="2591230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7668" y="1387511"/>
            <a:ext cx="2505631" cy="1248430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376277A-C7F2-468A-831D-9B2BE4C76B3E}"/>
              </a:ext>
            </a:extLst>
          </p:cNvPr>
          <p:cNvSpPr>
            <a:spLocks/>
          </p:cNvSpPr>
          <p:nvPr userDrawn="1"/>
        </p:nvSpPr>
        <p:spPr bwMode="auto">
          <a:xfrm>
            <a:off x="1" y="6908772"/>
            <a:ext cx="10689687" cy="192532"/>
          </a:xfrm>
          <a:custGeom>
            <a:avLst/>
            <a:gdLst>
              <a:gd name="T0" fmla="*/ 2938 w 3368"/>
              <a:gd name="T1" fmla="*/ 39 h 62"/>
              <a:gd name="T2" fmla="*/ 2888 w 3368"/>
              <a:gd name="T3" fmla="*/ 1 h 62"/>
              <a:gd name="T4" fmla="*/ 2883 w 3368"/>
              <a:gd name="T5" fmla="*/ 0 h 62"/>
              <a:gd name="T6" fmla="*/ 2879 w 3368"/>
              <a:gd name="T7" fmla="*/ 1 h 62"/>
              <a:gd name="T8" fmla="*/ 2828 w 3368"/>
              <a:gd name="T9" fmla="*/ 39 h 62"/>
              <a:gd name="T10" fmla="*/ 0 w 3368"/>
              <a:gd name="T11" fmla="*/ 39 h 62"/>
              <a:gd name="T12" fmla="*/ 0 w 3368"/>
              <a:gd name="T13" fmla="*/ 62 h 62"/>
              <a:gd name="T14" fmla="*/ 3368 w 3368"/>
              <a:gd name="T15" fmla="*/ 62 h 62"/>
              <a:gd name="T16" fmla="*/ 3368 w 3368"/>
              <a:gd name="T17" fmla="*/ 39 h 62"/>
              <a:gd name="T18" fmla="*/ 2938 w 3368"/>
              <a:gd name="T19" fmla="*/ 3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8" h="62">
                <a:moveTo>
                  <a:pt x="2938" y="39"/>
                </a:moveTo>
                <a:cubicBezTo>
                  <a:pt x="2888" y="1"/>
                  <a:pt x="2888" y="1"/>
                  <a:pt x="2888" y="1"/>
                </a:cubicBezTo>
                <a:cubicBezTo>
                  <a:pt x="2887" y="0"/>
                  <a:pt x="2885" y="0"/>
                  <a:pt x="2883" y="0"/>
                </a:cubicBezTo>
                <a:cubicBezTo>
                  <a:pt x="2882" y="0"/>
                  <a:pt x="2880" y="0"/>
                  <a:pt x="2879" y="1"/>
                </a:cubicBezTo>
                <a:cubicBezTo>
                  <a:pt x="2828" y="39"/>
                  <a:pt x="2828" y="39"/>
                  <a:pt x="2828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2"/>
                  <a:pt x="0" y="62"/>
                  <a:pt x="0" y="62"/>
                </a:cubicBezTo>
                <a:cubicBezTo>
                  <a:pt x="3368" y="62"/>
                  <a:pt x="3368" y="62"/>
                  <a:pt x="3368" y="62"/>
                </a:cubicBezTo>
                <a:cubicBezTo>
                  <a:pt x="3368" y="39"/>
                  <a:pt x="3368" y="39"/>
                  <a:pt x="3368" y="39"/>
                </a:cubicBezTo>
                <a:lnTo>
                  <a:pt x="2938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2DBF379-458D-4613-9697-8A0E54C185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866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/ Krátk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FE5C6743-1D8D-4B31-8BD5-D50512E5AE95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A05E0FA6-63F0-47C3-B4E2-56BEB42345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36AEB1EB-A44A-4FF0-9979-D6A027F814F6}"/>
              </a:ext>
            </a:extLst>
          </p:cNvPr>
          <p:cNvGrpSpPr/>
          <p:nvPr userDrawn="1"/>
        </p:nvGrpSpPr>
        <p:grpSpPr>
          <a:xfrm>
            <a:off x="-782" y="1039656"/>
            <a:ext cx="4839194" cy="1932480"/>
            <a:chOff x="-669" y="942958"/>
            <a:chExt cx="4575512" cy="193804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2FF88ED-17CC-493C-AED9-8972C4FFB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5BD195-3A41-4D6C-912E-1B27665D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262939F-FEAE-4517-86F8-A245AF698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69" y="961125"/>
              <a:ext cx="3256780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7164B360-5567-4C93-A480-F176C54FD7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3" y="1"/>
            <a:ext cx="10699505" cy="7042388"/>
          </a:xfrm>
          <a:custGeom>
            <a:avLst/>
            <a:gdLst>
              <a:gd name="connsiteX0" fmla="*/ 3492336 w 9144000"/>
              <a:gd name="connsiteY0" fmla="*/ 960445 h 6857999"/>
              <a:gd name="connsiteX1" fmla="*/ 3403162 w 9144000"/>
              <a:gd name="connsiteY1" fmla="*/ 982928 h 6857999"/>
              <a:gd name="connsiteX2" fmla="*/ 3379182 w 9144000"/>
              <a:gd name="connsiteY2" fmla="*/ 1148810 h 6857999"/>
              <a:gd name="connsiteX3" fmla="*/ 3874760 w 9144000"/>
              <a:gd name="connsiteY3" fmla="*/ 1820328 h 6857999"/>
              <a:gd name="connsiteX4" fmla="*/ 3379182 w 9144000"/>
              <a:gd name="connsiteY4" fmla="*/ 2489848 h 6857999"/>
              <a:gd name="connsiteX5" fmla="*/ 3403162 w 9144000"/>
              <a:gd name="connsiteY5" fmla="*/ 2655729 h 6857999"/>
              <a:gd name="connsiteX6" fmla="*/ 3571019 w 9144000"/>
              <a:gd name="connsiteY6" fmla="*/ 2631746 h 6857999"/>
              <a:gd name="connsiteX7" fmla="*/ 4118553 w 9144000"/>
              <a:gd name="connsiteY7" fmla="*/ 1890278 h 6857999"/>
              <a:gd name="connsiteX8" fmla="*/ 4140534 w 9144000"/>
              <a:gd name="connsiteY8" fmla="*/ 1820328 h 6857999"/>
              <a:gd name="connsiteX9" fmla="*/ 4118553 w 9144000"/>
              <a:gd name="connsiteY9" fmla="*/ 1748379 h 6857999"/>
              <a:gd name="connsiteX10" fmla="*/ 3571019 w 9144000"/>
              <a:gd name="connsiteY10" fmla="*/ 1006911 h 6857999"/>
              <a:gd name="connsiteX11" fmla="*/ 3492336 w 9144000"/>
              <a:gd name="connsiteY11" fmla="*/ 960445 h 6857999"/>
              <a:gd name="connsiteX12" fmla="*/ 0 w 9144000"/>
              <a:gd name="connsiteY12" fmla="*/ 0 h 6857999"/>
              <a:gd name="connsiteX13" fmla="*/ 9144000 w 9144000"/>
              <a:gd name="connsiteY13" fmla="*/ 0 h 6857999"/>
              <a:gd name="connsiteX14" fmla="*/ 9144000 w 9144000"/>
              <a:gd name="connsiteY14" fmla="*/ 6387385 h 6857999"/>
              <a:gd name="connsiteX15" fmla="*/ 7976971 w 9144000"/>
              <a:gd name="connsiteY15" fmla="*/ 6387385 h 6857999"/>
              <a:gd name="connsiteX16" fmla="*/ 7841270 w 9144000"/>
              <a:gd name="connsiteY16" fmla="*/ 6282899 h 6857999"/>
              <a:gd name="connsiteX17" fmla="*/ 7827700 w 9144000"/>
              <a:gd name="connsiteY17" fmla="*/ 6280149 h 6857999"/>
              <a:gd name="connsiteX18" fmla="*/ 7816844 w 9144000"/>
              <a:gd name="connsiteY18" fmla="*/ 6282899 h 6857999"/>
              <a:gd name="connsiteX19" fmla="*/ 7678429 w 9144000"/>
              <a:gd name="connsiteY19" fmla="*/ 6387385 h 6857999"/>
              <a:gd name="connsiteX20" fmla="*/ 3175 w 9144000"/>
              <a:gd name="connsiteY20" fmla="*/ 6387385 h 6857999"/>
              <a:gd name="connsiteX21" fmla="*/ 3175 w 9144000"/>
              <a:gd name="connsiteY21" fmla="*/ 6854824 h 6857999"/>
              <a:gd name="connsiteX22" fmla="*/ 9144000 w 9144000"/>
              <a:gd name="connsiteY22" fmla="*/ 6854824 h 6857999"/>
              <a:gd name="connsiteX23" fmla="*/ 9144000 w 9144000"/>
              <a:gd name="connsiteY23" fmla="*/ 6857999 h 6857999"/>
              <a:gd name="connsiteX24" fmla="*/ 0 w 9144000"/>
              <a:gd name="connsiteY24" fmla="*/ 6857999 h 6857999"/>
              <a:gd name="connsiteX25" fmla="*/ 0 w 9144000"/>
              <a:gd name="connsiteY25" fmla="*/ 2680018 h 6857999"/>
              <a:gd name="connsiteX26" fmla="*/ 2947892 w 9144000"/>
              <a:gd name="connsiteY26" fmla="*/ 2680018 h 6857999"/>
              <a:gd name="connsiteX27" fmla="*/ 3115662 w 9144000"/>
              <a:gd name="connsiteY27" fmla="*/ 2680018 h 6857999"/>
              <a:gd name="connsiteX28" fmla="*/ 3207536 w 9144000"/>
              <a:gd name="connsiteY28" fmla="*/ 2632056 h 6857999"/>
              <a:gd name="connsiteX29" fmla="*/ 3806714 w 9144000"/>
              <a:gd name="connsiteY29" fmla="*/ 1820702 h 6857999"/>
              <a:gd name="connsiteX30" fmla="*/ 3207536 w 9144000"/>
              <a:gd name="connsiteY30" fmla="*/ 1007349 h 6857999"/>
              <a:gd name="connsiteX31" fmla="*/ 3101681 w 9144000"/>
              <a:gd name="connsiteY31" fmla="*/ 959387 h 6857999"/>
              <a:gd name="connsiteX32" fmla="*/ 2947892 w 9144000"/>
              <a:gd name="connsiteY32" fmla="*/ 959387 h 6857999"/>
              <a:gd name="connsiteX33" fmla="*/ 0 w 9144000"/>
              <a:gd name="connsiteY33" fmla="*/ 959387 h 6857999"/>
              <a:gd name="connsiteX0" fmla="*/ 3492336 w 9144000"/>
              <a:gd name="connsiteY0" fmla="*/ 960445 h 6857999"/>
              <a:gd name="connsiteX1" fmla="*/ 3403162 w 9144000"/>
              <a:gd name="connsiteY1" fmla="*/ 982928 h 6857999"/>
              <a:gd name="connsiteX2" fmla="*/ 3379182 w 9144000"/>
              <a:gd name="connsiteY2" fmla="*/ 1148810 h 6857999"/>
              <a:gd name="connsiteX3" fmla="*/ 3874760 w 9144000"/>
              <a:gd name="connsiteY3" fmla="*/ 1820328 h 6857999"/>
              <a:gd name="connsiteX4" fmla="*/ 3379182 w 9144000"/>
              <a:gd name="connsiteY4" fmla="*/ 2489848 h 6857999"/>
              <a:gd name="connsiteX5" fmla="*/ 3403162 w 9144000"/>
              <a:gd name="connsiteY5" fmla="*/ 2655729 h 6857999"/>
              <a:gd name="connsiteX6" fmla="*/ 3571019 w 9144000"/>
              <a:gd name="connsiteY6" fmla="*/ 2631746 h 6857999"/>
              <a:gd name="connsiteX7" fmla="*/ 4118553 w 9144000"/>
              <a:gd name="connsiteY7" fmla="*/ 1890278 h 6857999"/>
              <a:gd name="connsiteX8" fmla="*/ 4140534 w 9144000"/>
              <a:gd name="connsiteY8" fmla="*/ 1820328 h 6857999"/>
              <a:gd name="connsiteX9" fmla="*/ 4118553 w 9144000"/>
              <a:gd name="connsiteY9" fmla="*/ 1748379 h 6857999"/>
              <a:gd name="connsiteX10" fmla="*/ 3571019 w 9144000"/>
              <a:gd name="connsiteY10" fmla="*/ 1006911 h 6857999"/>
              <a:gd name="connsiteX11" fmla="*/ 3492336 w 9144000"/>
              <a:gd name="connsiteY11" fmla="*/ 960445 h 6857999"/>
              <a:gd name="connsiteX12" fmla="*/ 0 w 9144000"/>
              <a:gd name="connsiteY12" fmla="*/ 0 h 6857999"/>
              <a:gd name="connsiteX13" fmla="*/ 9144000 w 9144000"/>
              <a:gd name="connsiteY13" fmla="*/ 0 h 6857999"/>
              <a:gd name="connsiteX14" fmla="*/ 9144000 w 9144000"/>
              <a:gd name="connsiteY14" fmla="*/ 6387385 h 6857999"/>
              <a:gd name="connsiteX15" fmla="*/ 7976971 w 9144000"/>
              <a:gd name="connsiteY15" fmla="*/ 6387385 h 6857999"/>
              <a:gd name="connsiteX16" fmla="*/ 7841270 w 9144000"/>
              <a:gd name="connsiteY16" fmla="*/ 6282899 h 6857999"/>
              <a:gd name="connsiteX17" fmla="*/ 7827700 w 9144000"/>
              <a:gd name="connsiteY17" fmla="*/ 6280149 h 6857999"/>
              <a:gd name="connsiteX18" fmla="*/ 7816844 w 9144000"/>
              <a:gd name="connsiteY18" fmla="*/ 6282899 h 6857999"/>
              <a:gd name="connsiteX19" fmla="*/ 7678429 w 9144000"/>
              <a:gd name="connsiteY19" fmla="*/ 6387385 h 6857999"/>
              <a:gd name="connsiteX20" fmla="*/ 3175 w 9144000"/>
              <a:gd name="connsiteY20" fmla="*/ 6387385 h 6857999"/>
              <a:gd name="connsiteX21" fmla="*/ 3175 w 9144000"/>
              <a:gd name="connsiteY21" fmla="*/ 6854824 h 6857999"/>
              <a:gd name="connsiteX22" fmla="*/ 9144000 w 9144000"/>
              <a:gd name="connsiteY22" fmla="*/ 6854824 h 6857999"/>
              <a:gd name="connsiteX23" fmla="*/ 0 w 9144000"/>
              <a:gd name="connsiteY23" fmla="*/ 6857999 h 6857999"/>
              <a:gd name="connsiteX24" fmla="*/ 0 w 9144000"/>
              <a:gd name="connsiteY24" fmla="*/ 2680018 h 6857999"/>
              <a:gd name="connsiteX25" fmla="*/ 2947892 w 9144000"/>
              <a:gd name="connsiteY25" fmla="*/ 2680018 h 6857999"/>
              <a:gd name="connsiteX26" fmla="*/ 3115662 w 9144000"/>
              <a:gd name="connsiteY26" fmla="*/ 2680018 h 6857999"/>
              <a:gd name="connsiteX27" fmla="*/ 3207536 w 9144000"/>
              <a:gd name="connsiteY27" fmla="*/ 2632056 h 6857999"/>
              <a:gd name="connsiteX28" fmla="*/ 3806714 w 9144000"/>
              <a:gd name="connsiteY28" fmla="*/ 1820702 h 6857999"/>
              <a:gd name="connsiteX29" fmla="*/ 3207536 w 9144000"/>
              <a:gd name="connsiteY29" fmla="*/ 1007349 h 6857999"/>
              <a:gd name="connsiteX30" fmla="*/ 3101681 w 9144000"/>
              <a:gd name="connsiteY30" fmla="*/ 959387 h 6857999"/>
              <a:gd name="connsiteX31" fmla="*/ 2947892 w 9144000"/>
              <a:gd name="connsiteY31" fmla="*/ 959387 h 6857999"/>
              <a:gd name="connsiteX32" fmla="*/ 0 w 9144000"/>
              <a:gd name="connsiteY32" fmla="*/ 959387 h 6857999"/>
              <a:gd name="connsiteX33" fmla="*/ 0 w 9144000"/>
              <a:gd name="connsiteY33" fmla="*/ 0 h 6857999"/>
              <a:gd name="connsiteX0" fmla="*/ 3492336 w 9144000"/>
              <a:gd name="connsiteY0" fmla="*/ 960445 h 6857999"/>
              <a:gd name="connsiteX1" fmla="*/ 3403162 w 9144000"/>
              <a:gd name="connsiteY1" fmla="*/ 982928 h 6857999"/>
              <a:gd name="connsiteX2" fmla="*/ 3379182 w 9144000"/>
              <a:gd name="connsiteY2" fmla="*/ 1148810 h 6857999"/>
              <a:gd name="connsiteX3" fmla="*/ 3874760 w 9144000"/>
              <a:gd name="connsiteY3" fmla="*/ 1820328 h 6857999"/>
              <a:gd name="connsiteX4" fmla="*/ 3379182 w 9144000"/>
              <a:gd name="connsiteY4" fmla="*/ 2489848 h 6857999"/>
              <a:gd name="connsiteX5" fmla="*/ 3403162 w 9144000"/>
              <a:gd name="connsiteY5" fmla="*/ 2655729 h 6857999"/>
              <a:gd name="connsiteX6" fmla="*/ 3571019 w 9144000"/>
              <a:gd name="connsiteY6" fmla="*/ 2631746 h 6857999"/>
              <a:gd name="connsiteX7" fmla="*/ 4118553 w 9144000"/>
              <a:gd name="connsiteY7" fmla="*/ 1890278 h 6857999"/>
              <a:gd name="connsiteX8" fmla="*/ 4140534 w 9144000"/>
              <a:gd name="connsiteY8" fmla="*/ 1820328 h 6857999"/>
              <a:gd name="connsiteX9" fmla="*/ 4118553 w 9144000"/>
              <a:gd name="connsiteY9" fmla="*/ 1748379 h 6857999"/>
              <a:gd name="connsiteX10" fmla="*/ 3571019 w 9144000"/>
              <a:gd name="connsiteY10" fmla="*/ 1006911 h 6857999"/>
              <a:gd name="connsiteX11" fmla="*/ 3492336 w 9144000"/>
              <a:gd name="connsiteY11" fmla="*/ 960445 h 6857999"/>
              <a:gd name="connsiteX12" fmla="*/ 0 w 9144000"/>
              <a:gd name="connsiteY12" fmla="*/ 0 h 6857999"/>
              <a:gd name="connsiteX13" fmla="*/ 9144000 w 9144000"/>
              <a:gd name="connsiteY13" fmla="*/ 0 h 6857999"/>
              <a:gd name="connsiteX14" fmla="*/ 9144000 w 9144000"/>
              <a:gd name="connsiteY14" fmla="*/ 6387385 h 6857999"/>
              <a:gd name="connsiteX15" fmla="*/ 7976971 w 9144000"/>
              <a:gd name="connsiteY15" fmla="*/ 6387385 h 6857999"/>
              <a:gd name="connsiteX16" fmla="*/ 7841270 w 9144000"/>
              <a:gd name="connsiteY16" fmla="*/ 6282899 h 6857999"/>
              <a:gd name="connsiteX17" fmla="*/ 7827700 w 9144000"/>
              <a:gd name="connsiteY17" fmla="*/ 6280149 h 6857999"/>
              <a:gd name="connsiteX18" fmla="*/ 7816844 w 9144000"/>
              <a:gd name="connsiteY18" fmla="*/ 6282899 h 6857999"/>
              <a:gd name="connsiteX19" fmla="*/ 7678429 w 9144000"/>
              <a:gd name="connsiteY19" fmla="*/ 6387385 h 6857999"/>
              <a:gd name="connsiteX20" fmla="*/ 3175 w 9144000"/>
              <a:gd name="connsiteY20" fmla="*/ 6387385 h 6857999"/>
              <a:gd name="connsiteX21" fmla="*/ 3175 w 9144000"/>
              <a:gd name="connsiteY21" fmla="*/ 6854824 h 6857999"/>
              <a:gd name="connsiteX22" fmla="*/ 0 w 9144000"/>
              <a:gd name="connsiteY22" fmla="*/ 6857999 h 6857999"/>
              <a:gd name="connsiteX23" fmla="*/ 0 w 9144000"/>
              <a:gd name="connsiteY23" fmla="*/ 2680018 h 6857999"/>
              <a:gd name="connsiteX24" fmla="*/ 2947892 w 9144000"/>
              <a:gd name="connsiteY24" fmla="*/ 2680018 h 6857999"/>
              <a:gd name="connsiteX25" fmla="*/ 3115662 w 9144000"/>
              <a:gd name="connsiteY25" fmla="*/ 2680018 h 6857999"/>
              <a:gd name="connsiteX26" fmla="*/ 3207536 w 9144000"/>
              <a:gd name="connsiteY26" fmla="*/ 2632056 h 6857999"/>
              <a:gd name="connsiteX27" fmla="*/ 3806714 w 9144000"/>
              <a:gd name="connsiteY27" fmla="*/ 1820702 h 6857999"/>
              <a:gd name="connsiteX28" fmla="*/ 3207536 w 9144000"/>
              <a:gd name="connsiteY28" fmla="*/ 1007349 h 6857999"/>
              <a:gd name="connsiteX29" fmla="*/ 3101681 w 9144000"/>
              <a:gd name="connsiteY29" fmla="*/ 959387 h 6857999"/>
              <a:gd name="connsiteX30" fmla="*/ 2947892 w 9144000"/>
              <a:gd name="connsiteY30" fmla="*/ 959387 h 6857999"/>
              <a:gd name="connsiteX31" fmla="*/ 0 w 9144000"/>
              <a:gd name="connsiteY31" fmla="*/ 959387 h 6857999"/>
              <a:gd name="connsiteX32" fmla="*/ 0 w 9144000"/>
              <a:gd name="connsiteY32" fmla="*/ 0 h 6857999"/>
              <a:gd name="connsiteX0" fmla="*/ 3492336 w 9144000"/>
              <a:gd name="connsiteY0" fmla="*/ 960445 h 6854824"/>
              <a:gd name="connsiteX1" fmla="*/ 3403162 w 9144000"/>
              <a:gd name="connsiteY1" fmla="*/ 982928 h 6854824"/>
              <a:gd name="connsiteX2" fmla="*/ 3379182 w 9144000"/>
              <a:gd name="connsiteY2" fmla="*/ 1148810 h 6854824"/>
              <a:gd name="connsiteX3" fmla="*/ 3874760 w 9144000"/>
              <a:gd name="connsiteY3" fmla="*/ 1820328 h 6854824"/>
              <a:gd name="connsiteX4" fmla="*/ 3379182 w 9144000"/>
              <a:gd name="connsiteY4" fmla="*/ 2489848 h 6854824"/>
              <a:gd name="connsiteX5" fmla="*/ 3403162 w 9144000"/>
              <a:gd name="connsiteY5" fmla="*/ 2655729 h 6854824"/>
              <a:gd name="connsiteX6" fmla="*/ 3571019 w 9144000"/>
              <a:gd name="connsiteY6" fmla="*/ 2631746 h 6854824"/>
              <a:gd name="connsiteX7" fmla="*/ 4118553 w 9144000"/>
              <a:gd name="connsiteY7" fmla="*/ 1890278 h 6854824"/>
              <a:gd name="connsiteX8" fmla="*/ 4140534 w 9144000"/>
              <a:gd name="connsiteY8" fmla="*/ 1820328 h 6854824"/>
              <a:gd name="connsiteX9" fmla="*/ 4118553 w 9144000"/>
              <a:gd name="connsiteY9" fmla="*/ 1748379 h 6854824"/>
              <a:gd name="connsiteX10" fmla="*/ 3571019 w 9144000"/>
              <a:gd name="connsiteY10" fmla="*/ 1006911 h 6854824"/>
              <a:gd name="connsiteX11" fmla="*/ 3492336 w 9144000"/>
              <a:gd name="connsiteY11" fmla="*/ 960445 h 6854824"/>
              <a:gd name="connsiteX12" fmla="*/ 0 w 9144000"/>
              <a:gd name="connsiteY12" fmla="*/ 0 h 6854824"/>
              <a:gd name="connsiteX13" fmla="*/ 9144000 w 9144000"/>
              <a:gd name="connsiteY13" fmla="*/ 0 h 6854824"/>
              <a:gd name="connsiteX14" fmla="*/ 9144000 w 9144000"/>
              <a:gd name="connsiteY14" fmla="*/ 6387385 h 6854824"/>
              <a:gd name="connsiteX15" fmla="*/ 7976971 w 9144000"/>
              <a:gd name="connsiteY15" fmla="*/ 6387385 h 6854824"/>
              <a:gd name="connsiteX16" fmla="*/ 7841270 w 9144000"/>
              <a:gd name="connsiteY16" fmla="*/ 6282899 h 6854824"/>
              <a:gd name="connsiteX17" fmla="*/ 7827700 w 9144000"/>
              <a:gd name="connsiteY17" fmla="*/ 6280149 h 6854824"/>
              <a:gd name="connsiteX18" fmla="*/ 7816844 w 9144000"/>
              <a:gd name="connsiteY18" fmla="*/ 6282899 h 6854824"/>
              <a:gd name="connsiteX19" fmla="*/ 7678429 w 9144000"/>
              <a:gd name="connsiteY19" fmla="*/ 6387385 h 6854824"/>
              <a:gd name="connsiteX20" fmla="*/ 3175 w 9144000"/>
              <a:gd name="connsiteY20" fmla="*/ 6387385 h 6854824"/>
              <a:gd name="connsiteX21" fmla="*/ 3175 w 9144000"/>
              <a:gd name="connsiteY21" fmla="*/ 6854824 h 6854824"/>
              <a:gd name="connsiteX22" fmla="*/ 0 w 9144000"/>
              <a:gd name="connsiteY22" fmla="*/ 2680018 h 6854824"/>
              <a:gd name="connsiteX23" fmla="*/ 2947892 w 9144000"/>
              <a:gd name="connsiteY23" fmla="*/ 2680018 h 6854824"/>
              <a:gd name="connsiteX24" fmla="*/ 3115662 w 9144000"/>
              <a:gd name="connsiteY24" fmla="*/ 2680018 h 6854824"/>
              <a:gd name="connsiteX25" fmla="*/ 3207536 w 9144000"/>
              <a:gd name="connsiteY25" fmla="*/ 2632056 h 6854824"/>
              <a:gd name="connsiteX26" fmla="*/ 3806714 w 9144000"/>
              <a:gd name="connsiteY26" fmla="*/ 1820702 h 6854824"/>
              <a:gd name="connsiteX27" fmla="*/ 3207536 w 9144000"/>
              <a:gd name="connsiteY27" fmla="*/ 1007349 h 6854824"/>
              <a:gd name="connsiteX28" fmla="*/ 3101681 w 9144000"/>
              <a:gd name="connsiteY28" fmla="*/ 959387 h 6854824"/>
              <a:gd name="connsiteX29" fmla="*/ 2947892 w 9144000"/>
              <a:gd name="connsiteY29" fmla="*/ 959387 h 6854824"/>
              <a:gd name="connsiteX30" fmla="*/ 0 w 9144000"/>
              <a:gd name="connsiteY30" fmla="*/ 959387 h 6854824"/>
              <a:gd name="connsiteX31" fmla="*/ 0 w 9144000"/>
              <a:gd name="connsiteY31" fmla="*/ 0 h 6854824"/>
              <a:gd name="connsiteX0" fmla="*/ 3492336 w 9144000"/>
              <a:gd name="connsiteY0" fmla="*/ 960445 h 6387385"/>
              <a:gd name="connsiteX1" fmla="*/ 3403162 w 9144000"/>
              <a:gd name="connsiteY1" fmla="*/ 982928 h 6387385"/>
              <a:gd name="connsiteX2" fmla="*/ 3379182 w 9144000"/>
              <a:gd name="connsiteY2" fmla="*/ 1148810 h 6387385"/>
              <a:gd name="connsiteX3" fmla="*/ 3874760 w 9144000"/>
              <a:gd name="connsiteY3" fmla="*/ 1820328 h 6387385"/>
              <a:gd name="connsiteX4" fmla="*/ 3379182 w 9144000"/>
              <a:gd name="connsiteY4" fmla="*/ 2489848 h 6387385"/>
              <a:gd name="connsiteX5" fmla="*/ 3403162 w 9144000"/>
              <a:gd name="connsiteY5" fmla="*/ 2655729 h 6387385"/>
              <a:gd name="connsiteX6" fmla="*/ 3571019 w 9144000"/>
              <a:gd name="connsiteY6" fmla="*/ 2631746 h 6387385"/>
              <a:gd name="connsiteX7" fmla="*/ 4118553 w 9144000"/>
              <a:gd name="connsiteY7" fmla="*/ 1890278 h 6387385"/>
              <a:gd name="connsiteX8" fmla="*/ 4140534 w 9144000"/>
              <a:gd name="connsiteY8" fmla="*/ 1820328 h 6387385"/>
              <a:gd name="connsiteX9" fmla="*/ 4118553 w 9144000"/>
              <a:gd name="connsiteY9" fmla="*/ 1748379 h 6387385"/>
              <a:gd name="connsiteX10" fmla="*/ 3571019 w 9144000"/>
              <a:gd name="connsiteY10" fmla="*/ 1006911 h 6387385"/>
              <a:gd name="connsiteX11" fmla="*/ 3492336 w 9144000"/>
              <a:gd name="connsiteY11" fmla="*/ 960445 h 6387385"/>
              <a:gd name="connsiteX12" fmla="*/ 0 w 9144000"/>
              <a:gd name="connsiteY12" fmla="*/ 0 h 6387385"/>
              <a:gd name="connsiteX13" fmla="*/ 9144000 w 9144000"/>
              <a:gd name="connsiteY13" fmla="*/ 0 h 6387385"/>
              <a:gd name="connsiteX14" fmla="*/ 9144000 w 9144000"/>
              <a:gd name="connsiteY14" fmla="*/ 6387385 h 6387385"/>
              <a:gd name="connsiteX15" fmla="*/ 7976971 w 9144000"/>
              <a:gd name="connsiteY15" fmla="*/ 6387385 h 6387385"/>
              <a:gd name="connsiteX16" fmla="*/ 7841270 w 9144000"/>
              <a:gd name="connsiteY16" fmla="*/ 6282899 h 6387385"/>
              <a:gd name="connsiteX17" fmla="*/ 7827700 w 9144000"/>
              <a:gd name="connsiteY17" fmla="*/ 6280149 h 6387385"/>
              <a:gd name="connsiteX18" fmla="*/ 7816844 w 9144000"/>
              <a:gd name="connsiteY18" fmla="*/ 6282899 h 6387385"/>
              <a:gd name="connsiteX19" fmla="*/ 7678429 w 9144000"/>
              <a:gd name="connsiteY19" fmla="*/ 6387385 h 6387385"/>
              <a:gd name="connsiteX20" fmla="*/ 3175 w 9144000"/>
              <a:gd name="connsiteY20" fmla="*/ 6387385 h 6387385"/>
              <a:gd name="connsiteX21" fmla="*/ 0 w 9144000"/>
              <a:gd name="connsiteY21" fmla="*/ 2680018 h 6387385"/>
              <a:gd name="connsiteX22" fmla="*/ 2947892 w 9144000"/>
              <a:gd name="connsiteY22" fmla="*/ 2680018 h 6387385"/>
              <a:gd name="connsiteX23" fmla="*/ 3115662 w 9144000"/>
              <a:gd name="connsiteY23" fmla="*/ 2680018 h 6387385"/>
              <a:gd name="connsiteX24" fmla="*/ 3207536 w 9144000"/>
              <a:gd name="connsiteY24" fmla="*/ 2632056 h 6387385"/>
              <a:gd name="connsiteX25" fmla="*/ 3806714 w 9144000"/>
              <a:gd name="connsiteY25" fmla="*/ 1820702 h 6387385"/>
              <a:gd name="connsiteX26" fmla="*/ 3207536 w 9144000"/>
              <a:gd name="connsiteY26" fmla="*/ 1007349 h 6387385"/>
              <a:gd name="connsiteX27" fmla="*/ 3101681 w 9144000"/>
              <a:gd name="connsiteY27" fmla="*/ 959387 h 6387385"/>
              <a:gd name="connsiteX28" fmla="*/ 2947892 w 9144000"/>
              <a:gd name="connsiteY28" fmla="*/ 959387 h 6387385"/>
              <a:gd name="connsiteX29" fmla="*/ 0 w 9144000"/>
              <a:gd name="connsiteY29" fmla="*/ 959387 h 6387385"/>
              <a:gd name="connsiteX30" fmla="*/ 0 w 9144000"/>
              <a:gd name="connsiteY30" fmla="*/ 0 h 6387385"/>
              <a:gd name="connsiteX0" fmla="*/ 3492336 w 9148762"/>
              <a:gd name="connsiteY0" fmla="*/ 960445 h 6387385"/>
              <a:gd name="connsiteX1" fmla="*/ 3403162 w 9148762"/>
              <a:gd name="connsiteY1" fmla="*/ 982928 h 6387385"/>
              <a:gd name="connsiteX2" fmla="*/ 3379182 w 9148762"/>
              <a:gd name="connsiteY2" fmla="*/ 1148810 h 6387385"/>
              <a:gd name="connsiteX3" fmla="*/ 3874760 w 9148762"/>
              <a:gd name="connsiteY3" fmla="*/ 1820328 h 6387385"/>
              <a:gd name="connsiteX4" fmla="*/ 3379182 w 9148762"/>
              <a:gd name="connsiteY4" fmla="*/ 2489848 h 6387385"/>
              <a:gd name="connsiteX5" fmla="*/ 3403162 w 9148762"/>
              <a:gd name="connsiteY5" fmla="*/ 2655729 h 6387385"/>
              <a:gd name="connsiteX6" fmla="*/ 3571019 w 9148762"/>
              <a:gd name="connsiteY6" fmla="*/ 2631746 h 6387385"/>
              <a:gd name="connsiteX7" fmla="*/ 4118553 w 9148762"/>
              <a:gd name="connsiteY7" fmla="*/ 1890278 h 6387385"/>
              <a:gd name="connsiteX8" fmla="*/ 4140534 w 9148762"/>
              <a:gd name="connsiteY8" fmla="*/ 1820328 h 6387385"/>
              <a:gd name="connsiteX9" fmla="*/ 4118553 w 9148762"/>
              <a:gd name="connsiteY9" fmla="*/ 1748379 h 6387385"/>
              <a:gd name="connsiteX10" fmla="*/ 3571019 w 9148762"/>
              <a:gd name="connsiteY10" fmla="*/ 1006911 h 6387385"/>
              <a:gd name="connsiteX11" fmla="*/ 3492336 w 9148762"/>
              <a:gd name="connsiteY11" fmla="*/ 960445 h 6387385"/>
              <a:gd name="connsiteX12" fmla="*/ 0 w 9148762"/>
              <a:gd name="connsiteY12" fmla="*/ 0 h 6387385"/>
              <a:gd name="connsiteX13" fmla="*/ 9148762 w 9148762"/>
              <a:gd name="connsiteY13" fmla="*/ 0 h 6387385"/>
              <a:gd name="connsiteX14" fmla="*/ 9144000 w 9148762"/>
              <a:gd name="connsiteY14" fmla="*/ 6387385 h 6387385"/>
              <a:gd name="connsiteX15" fmla="*/ 7976971 w 9148762"/>
              <a:gd name="connsiteY15" fmla="*/ 6387385 h 6387385"/>
              <a:gd name="connsiteX16" fmla="*/ 7841270 w 9148762"/>
              <a:gd name="connsiteY16" fmla="*/ 6282899 h 6387385"/>
              <a:gd name="connsiteX17" fmla="*/ 7827700 w 9148762"/>
              <a:gd name="connsiteY17" fmla="*/ 6280149 h 6387385"/>
              <a:gd name="connsiteX18" fmla="*/ 7816844 w 9148762"/>
              <a:gd name="connsiteY18" fmla="*/ 6282899 h 6387385"/>
              <a:gd name="connsiteX19" fmla="*/ 7678429 w 9148762"/>
              <a:gd name="connsiteY19" fmla="*/ 6387385 h 6387385"/>
              <a:gd name="connsiteX20" fmla="*/ 3175 w 9148762"/>
              <a:gd name="connsiteY20" fmla="*/ 6387385 h 6387385"/>
              <a:gd name="connsiteX21" fmla="*/ 0 w 9148762"/>
              <a:gd name="connsiteY21" fmla="*/ 2680018 h 6387385"/>
              <a:gd name="connsiteX22" fmla="*/ 2947892 w 9148762"/>
              <a:gd name="connsiteY22" fmla="*/ 2680018 h 6387385"/>
              <a:gd name="connsiteX23" fmla="*/ 3115662 w 9148762"/>
              <a:gd name="connsiteY23" fmla="*/ 2680018 h 6387385"/>
              <a:gd name="connsiteX24" fmla="*/ 3207536 w 9148762"/>
              <a:gd name="connsiteY24" fmla="*/ 2632056 h 6387385"/>
              <a:gd name="connsiteX25" fmla="*/ 3806714 w 9148762"/>
              <a:gd name="connsiteY25" fmla="*/ 1820702 h 6387385"/>
              <a:gd name="connsiteX26" fmla="*/ 3207536 w 9148762"/>
              <a:gd name="connsiteY26" fmla="*/ 1007349 h 6387385"/>
              <a:gd name="connsiteX27" fmla="*/ 3101681 w 9148762"/>
              <a:gd name="connsiteY27" fmla="*/ 959387 h 6387385"/>
              <a:gd name="connsiteX28" fmla="*/ 2947892 w 9148762"/>
              <a:gd name="connsiteY28" fmla="*/ 959387 h 6387385"/>
              <a:gd name="connsiteX29" fmla="*/ 0 w 9148762"/>
              <a:gd name="connsiteY29" fmla="*/ 959387 h 6387385"/>
              <a:gd name="connsiteX30" fmla="*/ 0 w 9148762"/>
              <a:gd name="connsiteY30" fmla="*/ 0 h 6387385"/>
              <a:gd name="connsiteX0" fmla="*/ 3492336 w 9149220"/>
              <a:gd name="connsiteY0" fmla="*/ 960445 h 6387385"/>
              <a:gd name="connsiteX1" fmla="*/ 3403162 w 9149220"/>
              <a:gd name="connsiteY1" fmla="*/ 982928 h 6387385"/>
              <a:gd name="connsiteX2" fmla="*/ 3379182 w 9149220"/>
              <a:gd name="connsiteY2" fmla="*/ 1148810 h 6387385"/>
              <a:gd name="connsiteX3" fmla="*/ 3874760 w 9149220"/>
              <a:gd name="connsiteY3" fmla="*/ 1820328 h 6387385"/>
              <a:gd name="connsiteX4" fmla="*/ 3379182 w 9149220"/>
              <a:gd name="connsiteY4" fmla="*/ 2489848 h 6387385"/>
              <a:gd name="connsiteX5" fmla="*/ 3403162 w 9149220"/>
              <a:gd name="connsiteY5" fmla="*/ 2655729 h 6387385"/>
              <a:gd name="connsiteX6" fmla="*/ 3571019 w 9149220"/>
              <a:gd name="connsiteY6" fmla="*/ 2631746 h 6387385"/>
              <a:gd name="connsiteX7" fmla="*/ 4118553 w 9149220"/>
              <a:gd name="connsiteY7" fmla="*/ 1890278 h 6387385"/>
              <a:gd name="connsiteX8" fmla="*/ 4140534 w 9149220"/>
              <a:gd name="connsiteY8" fmla="*/ 1820328 h 6387385"/>
              <a:gd name="connsiteX9" fmla="*/ 4118553 w 9149220"/>
              <a:gd name="connsiteY9" fmla="*/ 1748379 h 6387385"/>
              <a:gd name="connsiteX10" fmla="*/ 3571019 w 9149220"/>
              <a:gd name="connsiteY10" fmla="*/ 1006911 h 6387385"/>
              <a:gd name="connsiteX11" fmla="*/ 3492336 w 9149220"/>
              <a:gd name="connsiteY11" fmla="*/ 960445 h 6387385"/>
              <a:gd name="connsiteX12" fmla="*/ 0 w 9149220"/>
              <a:gd name="connsiteY12" fmla="*/ 0 h 6387385"/>
              <a:gd name="connsiteX13" fmla="*/ 9148762 w 9149220"/>
              <a:gd name="connsiteY13" fmla="*/ 0 h 6387385"/>
              <a:gd name="connsiteX14" fmla="*/ 9148762 w 9149220"/>
              <a:gd name="connsiteY14" fmla="*/ 6387385 h 6387385"/>
              <a:gd name="connsiteX15" fmla="*/ 7976971 w 9149220"/>
              <a:gd name="connsiteY15" fmla="*/ 6387385 h 6387385"/>
              <a:gd name="connsiteX16" fmla="*/ 7841270 w 9149220"/>
              <a:gd name="connsiteY16" fmla="*/ 6282899 h 6387385"/>
              <a:gd name="connsiteX17" fmla="*/ 7827700 w 9149220"/>
              <a:gd name="connsiteY17" fmla="*/ 6280149 h 6387385"/>
              <a:gd name="connsiteX18" fmla="*/ 7816844 w 9149220"/>
              <a:gd name="connsiteY18" fmla="*/ 6282899 h 6387385"/>
              <a:gd name="connsiteX19" fmla="*/ 7678429 w 9149220"/>
              <a:gd name="connsiteY19" fmla="*/ 6387385 h 6387385"/>
              <a:gd name="connsiteX20" fmla="*/ 3175 w 9149220"/>
              <a:gd name="connsiteY20" fmla="*/ 6387385 h 6387385"/>
              <a:gd name="connsiteX21" fmla="*/ 0 w 9149220"/>
              <a:gd name="connsiteY21" fmla="*/ 2680018 h 6387385"/>
              <a:gd name="connsiteX22" fmla="*/ 2947892 w 9149220"/>
              <a:gd name="connsiteY22" fmla="*/ 2680018 h 6387385"/>
              <a:gd name="connsiteX23" fmla="*/ 3115662 w 9149220"/>
              <a:gd name="connsiteY23" fmla="*/ 2680018 h 6387385"/>
              <a:gd name="connsiteX24" fmla="*/ 3207536 w 9149220"/>
              <a:gd name="connsiteY24" fmla="*/ 2632056 h 6387385"/>
              <a:gd name="connsiteX25" fmla="*/ 3806714 w 9149220"/>
              <a:gd name="connsiteY25" fmla="*/ 1820702 h 6387385"/>
              <a:gd name="connsiteX26" fmla="*/ 3207536 w 9149220"/>
              <a:gd name="connsiteY26" fmla="*/ 1007349 h 6387385"/>
              <a:gd name="connsiteX27" fmla="*/ 3101681 w 9149220"/>
              <a:gd name="connsiteY27" fmla="*/ 959387 h 6387385"/>
              <a:gd name="connsiteX28" fmla="*/ 2947892 w 9149220"/>
              <a:gd name="connsiteY28" fmla="*/ 959387 h 6387385"/>
              <a:gd name="connsiteX29" fmla="*/ 0 w 9149220"/>
              <a:gd name="connsiteY29" fmla="*/ 959387 h 6387385"/>
              <a:gd name="connsiteX30" fmla="*/ 0 w 9149220"/>
              <a:gd name="connsiteY30" fmla="*/ 0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9149220" h="6387385">
                <a:moveTo>
                  <a:pt x="3492336" y="960445"/>
                </a:moveTo>
                <a:cubicBezTo>
                  <a:pt x="3462112" y="955948"/>
                  <a:pt x="3430139" y="962943"/>
                  <a:pt x="3403162" y="982928"/>
                </a:cubicBezTo>
                <a:cubicBezTo>
                  <a:pt x="3351206" y="1020901"/>
                  <a:pt x="3339216" y="1096847"/>
                  <a:pt x="3379182" y="1148810"/>
                </a:cubicBezTo>
                <a:lnTo>
                  <a:pt x="3874760" y="1820328"/>
                </a:lnTo>
                <a:lnTo>
                  <a:pt x="3379182" y="2489848"/>
                </a:lnTo>
                <a:cubicBezTo>
                  <a:pt x="3339216" y="2541811"/>
                  <a:pt x="3351206" y="2617756"/>
                  <a:pt x="3403162" y="2655729"/>
                </a:cubicBezTo>
                <a:cubicBezTo>
                  <a:pt x="3457116" y="2695700"/>
                  <a:pt x="3531053" y="2683709"/>
                  <a:pt x="3571019" y="2631746"/>
                </a:cubicBezTo>
                <a:lnTo>
                  <a:pt x="4118553" y="1890278"/>
                </a:lnTo>
                <a:cubicBezTo>
                  <a:pt x="4132541" y="1870292"/>
                  <a:pt x="4140534" y="1844311"/>
                  <a:pt x="4140534" y="1820328"/>
                </a:cubicBezTo>
                <a:cubicBezTo>
                  <a:pt x="4140534" y="1794347"/>
                  <a:pt x="4132541" y="1768365"/>
                  <a:pt x="4118553" y="1748379"/>
                </a:cubicBezTo>
                <a:lnTo>
                  <a:pt x="3571019" y="1006911"/>
                </a:lnTo>
                <a:cubicBezTo>
                  <a:pt x="3551036" y="980930"/>
                  <a:pt x="3522560" y="964941"/>
                  <a:pt x="3492336" y="960445"/>
                </a:cubicBezTo>
                <a:close/>
                <a:moveTo>
                  <a:pt x="0" y="0"/>
                </a:moveTo>
                <a:lnTo>
                  <a:pt x="9148762" y="0"/>
                </a:lnTo>
                <a:cubicBezTo>
                  <a:pt x="9147175" y="2129128"/>
                  <a:pt x="9150349" y="4258257"/>
                  <a:pt x="9148762" y="6387385"/>
                </a:cubicBezTo>
                <a:lnTo>
                  <a:pt x="7976971" y="6387385"/>
                </a:lnTo>
                <a:lnTo>
                  <a:pt x="7841270" y="6282899"/>
                </a:lnTo>
                <a:cubicBezTo>
                  <a:pt x="7838556" y="6280149"/>
                  <a:pt x="7833128" y="6280149"/>
                  <a:pt x="7827700" y="6280149"/>
                </a:cubicBezTo>
                <a:cubicBezTo>
                  <a:pt x="7824986" y="6280149"/>
                  <a:pt x="7819558" y="6280149"/>
                  <a:pt x="7816844" y="6282899"/>
                </a:cubicBezTo>
                <a:lnTo>
                  <a:pt x="7678429" y="6387385"/>
                </a:lnTo>
                <a:lnTo>
                  <a:pt x="3175" y="6387385"/>
                </a:lnTo>
                <a:cubicBezTo>
                  <a:pt x="2117" y="5151596"/>
                  <a:pt x="1058" y="3915807"/>
                  <a:pt x="0" y="2680018"/>
                </a:cubicBezTo>
                <a:lnTo>
                  <a:pt x="2947892" y="2680018"/>
                </a:lnTo>
                <a:lnTo>
                  <a:pt x="3115662" y="2680018"/>
                </a:lnTo>
                <a:cubicBezTo>
                  <a:pt x="3149615" y="2680018"/>
                  <a:pt x="3185566" y="2662032"/>
                  <a:pt x="3207536" y="2632056"/>
                </a:cubicBezTo>
                <a:lnTo>
                  <a:pt x="3806714" y="1820702"/>
                </a:lnTo>
                <a:lnTo>
                  <a:pt x="3207536" y="1007349"/>
                </a:lnTo>
                <a:cubicBezTo>
                  <a:pt x="3185566" y="979371"/>
                  <a:pt x="3155607" y="959387"/>
                  <a:pt x="3101681" y="959387"/>
                </a:cubicBezTo>
                <a:lnTo>
                  <a:pt x="2947892" y="959387"/>
                </a:lnTo>
                <a:lnTo>
                  <a:pt x="0" y="959387"/>
                </a:lnTo>
                <a:lnTo>
                  <a:pt x="0" y="0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74B57FC8-7909-4B02-B0A4-28D8537FBF8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952C97-6536-4071-95FB-6775C52F0D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24BA61B-807A-4947-8B56-AAE507980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9" y="2426579"/>
            <a:ext cx="334993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EFCAB4E-47D0-4A7E-971E-60C04738AA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9" y="1387511"/>
            <a:ext cx="334993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730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/ Standardní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C79116B-D58E-4AF1-B526-C4277ECB1EF7}"/>
              </a:ext>
            </a:extLst>
          </p:cNvPr>
          <p:cNvGrpSpPr/>
          <p:nvPr userDrawn="1"/>
        </p:nvGrpSpPr>
        <p:grpSpPr>
          <a:xfrm>
            <a:off x="0" y="1039656"/>
            <a:ext cx="6934887" cy="1932480"/>
            <a:chOff x="-1982171" y="942958"/>
            <a:chExt cx="6557014" cy="193804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D2E0A86-58D7-4E19-85DC-659365ED7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1334ACF-8154-4AD7-ADCE-30825994D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04E1474B-02D5-46CB-B5D7-CBC39EE0A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982171" y="961125"/>
              <a:ext cx="5238282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5" name="Obdélník 14">
            <a:extLst>
              <a:ext uri="{FF2B5EF4-FFF2-40B4-BE49-F238E27FC236}">
                <a16:creationId xmlns:a16="http://schemas.microsoft.com/office/drawing/2014/main" id="{3FA2B384-1316-46DC-BDBA-01447B552905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E269E8E6-6E9A-4CDB-9813-4DDCFADD0A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48AB50B3-4717-44C2-869B-C2919F8B8F9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2" y="1"/>
            <a:ext cx="10702090" cy="7042388"/>
          </a:xfrm>
          <a:custGeom>
            <a:avLst/>
            <a:gdLst>
              <a:gd name="connsiteX0" fmla="*/ 5285047 w 9151431"/>
              <a:gd name="connsiteY0" fmla="*/ 960445 h 6387385"/>
              <a:gd name="connsiteX1" fmla="*/ 5195873 w 9151431"/>
              <a:gd name="connsiteY1" fmla="*/ 982928 h 6387385"/>
              <a:gd name="connsiteX2" fmla="*/ 5171893 w 9151431"/>
              <a:gd name="connsiteY2" fmla="*/ 1148809 h 6387385"/>
              <a:gd name="connsiteX3" fmla="*/ 5667471 w 9151431"/>
              <a:gd name="connsiteY3" fmla="*/ 1820328 h 6387385"/>
              <a:gd name="connsiteX4" fmla="*/ 5171893 w 9151431"/>
              <a:gd name="connsiteY4" fmla="*/ 2489848 h 6387385"/>
              <a:gd name="connsiteX5" fmla="*/ 5195873 w 9151431"/>
              <a:gd name="connsiteY5" fmla="*/ 2655729 h 6387385"/>
              <a:gd name="connsiteX6" fmla="*/ 5363730 w 9151431"/>
              <a:gd name="connsiteY6" fmla="*/ 2631746 h 6387385"/>
              <a:gd name="connsiteX7" fmla="*/ 5911264 w 9151431"/>
              <a:gd name="connsiteY7" fmla="*/ 1890278 h 6387385"/>
              <a:gd name="connsiteX8" fmla="*/ 5933245 w 9151431"/>
              <a:gd name="connsiteY8" fmla="*/ 1820328 h 6387385"/>
              <a:gd name="connsiteX9" fmla="*/ 5911264 w 9151431"/>
              <a:gd name="connsiteY9" fmla="*/ 1748380 h 6387385"/>
              <a:gd name="connsiteX10" fmla="*/ 5363730 w 9151431"/>
              <a:gd name="connsiteY10" fmla="*/ 1006911 h 6387385"/>
              <a:gd name="connsiteX11" fmla="*/ 5285047 w 9151431"/>
              <a:gd name="connsiteY11" fmla="*/ 960445 h 6387385"/>
              <a:gd name="connsiteX12" fmla="*/ 0 w 9151431"/>
              <a:gd name="connsiteY12" fmla="*/ 0 h 6387385"/>
              <a:gd name="connsiteX13" fmla="*/ 9151143 w 9151431"/>
              <a:gd name="connsiteY13" fmla="*/ 0 h 6387385"/>
              <a:gd name="connsiteX14" fmla="*/ 9148762 w 9151431"/>
              <a:gd name="connsiteY14" fmla="*/ 6387385 h 6387385"/>
              <a:gd name="connsiteX15" fmla="*/ 7976971 w 9151431"/>
              <a:gd name="connsiteY15" fmla="*/ 6387385 h 6387385"/>
              <a:gd name="connsiteX16" fmla="*/ 7841270 w 9151431"/>
              <a:gd name="connsiteY16" fmla="*/ 6282899 h 6387385"/>
              <a:gd name="connsiteX17" fmla="*/ 7827700 w 9151431"/>
              <a:gd name="connsiteY17" fmla="*/ 6280149 h 6387385"/>
              <a:gd name="connsiteX18" fmla="*/ 7816844 w 9151431"/>
              <a:gd name="connsiteY18" fmla="*/ 6282899 h 6387385"/>
              <a:gd name="connsiteX19" fmla="*/ 7678429 w 9151431"/>
              <a:gd name="connsiteY19" fmla="*/ 6387385 h 6387385"/>
              <a:gd name="connsiteX20" fmla="*/ 3175 w 9151431"/>
              <a:gd name="connsiteY20" fmla="*/ 6387385 h 6387385"/>
              <a:gd name="connsiteX21" fmla="*/ 0 w 9151431"/>
              <a:gd name="connsiteY21" fmla="*/ 2680017 h 6387385"/>
              <a:gd name="connsiteX22" fmla="*/ 4740603 w 9151431"/>
              <a:gd name="connsiteY22" fmla="*/ 2680017 h 6387385"/>
              <a:gd name="connsiteX23" fmla="*/ 4908373 w 9151431"/>
              <a:gd name="connsiteY23" fmla="*/ 2680017 h 6387385"/>
              <a:gd name="connsiteX24" fmla="*/ 5000247 w 9151431"/>
              <a:gd name="connsiteY24" fmla="*/ 2632055 h 6387385"/>
              <a:gd name="connsiteX25" fmla="*/ 5599425 w 9151431"/>
              <a:gd name="connsiteY25" fmla="*/ 1820701 h 6387385"/>
              <a:gd name="connsiteX26" fmla="*/ 5000247 w 9151431"/>
              <a:gd name="connsiteY26" fmla="*/ 1007348 h 6387385"/>
              <a:gd name="connsiteX27" fmla="*/ 4894392 w 9151431"/>
              <a:gd name="connsiteY27" fmla="*/ 959386 h 6387385"/>
              <a:gd name="connsiteX28" fmla="*/ 4740603 w 9151431"/>
              <a:gd name="connsiteY28" fmla="*/ 959386 h 6387385"/>
              <a:gd name="connsiteX29" fmla="*/ 0 w 9151431"/>
              <a:gd name="connsiteY29" fmla="*/ 959386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1431" h="6387385">
                <a:moveTo>
                  <a:pt x="5285047" y="960445"/>
                </a:moveTo>
                <a:cubicBezTo>
                  <a:pt x="5254822" y="955948"/>
                  <a:pt x="5222850" y="962943"/>
                  <a:pt x="5195873" y="982928"/>
                </a:cubicBezTo>
                <a:cubicBezTo>
                  <a:pt x="5143917" y="1020901"/>
                  <a:pt x="5131927" y="1096847"/>
                  <a:pt x="5171893" y="1148809"/>
                </a:cubicBezTo>
                <a:lnTo>
                  <a:pt x="5667471" y="1820328"/>
                </a:lnTo>
                <a:cubicBezTo>
                  <a:pt x="5171893" y="2489848"/>
                  <a:pt x="5171893" y="2489848"/>
                  <a:pt x="5171893" y="2489848"/>
                </a:cubicBezTo>
                <a:cubicBezTo>
                  <a:pt x="5131927" y="2541811"/>
                  <a:pt x="5143917" y="2617756"/>
                  <a:pt x="5195873" y="2655729"/>
                </a:cubicBezTo>
                <a:cubicBezTo>
                  <a:pt x="5249827" y="2695700"/>
                  <a:pt x="5323764" y="2683709"/>
                  <a:pt x="5363730" y="2631746"/>
                </a:cubicBezTo>
                <a:cubicBezTo>
                  <a:pt x="5911264" y="1890278"/>
                  <a:pt x="5911264" y="1890278"/>
                  <a:pt x="5911264" y="1890278"/>
                </a:cubicBezTo>
                <a:cubicBezTo>
                  <a:pt x="5925252" y="1870292"/>
                  <a:pt x="5933245" y="1844311"/>
                  <a:pt x="5933245" y="1820328"/>
                </a:cubicBezTo>
                <a:cubicBezTo>
                  <a:pt x="5933245" y="1794347"/>
                  <a:pt x="5925252" y="1768365"/>
                  <a:pt x="5911264" y="1748380"/>
                </a:cubicBezTo>
                <a:cubicBezTo>
                  <a:pt x="5363730" y="1006911"/>
                  <a:pt x="5363730" y="1006911"/>
                  <a:pt x="5363730" y="1006911"/>
                </a:cubicBezTo>
                <a:cubicBezTo>
                  <a:pt x="5343747" y="980930"/>
                  <a:pt x="5315271" y="964941"/>
                  <a:pt x="5285047" y="960445"/>
                </a:cubicBezTo>
                <a:close/>
                <a:moveTo>
                  <a:pt x="0" y="0"/>
                </a:moveTo>
                <a:lnTo>
                  <a:pt x="9151143" y="0"/>
                </a:lnTo>
                <a:cubicBezTo>
                  <a:pt x="9152730" y="2129128"/>
                  <a:pt x="9147175" y="4258257"/>
                  <a:pt x="9148762" y="6387385"/>
                </a:cubicBezTo>
                <a:lnTo>
                  <a:pt x="7976971" y="6387385"/>
                </a:lnTo>
                <a:lnTo>
                  <a:pt x="7841270" y="6282899"/>
                </a:lnTo>
                <a:cubicBezTo>
                  <a:pt x="7838556" y="6280149"/>
                  <a:pt x="7833128" y="6280149"/>
                  <a:pt x="7827700" y="6280149"/>
                </a:cubicBezTo>
                <a:cubicBezTo>
                  <a:pt x="7824986" y="6280149"/>
                  <a:pt x="7819558" y="6280149"/>
                  <a:pt x="7816844" y="6282899"/>
                </a:cubicBezTo>
                <a:lnTo>
                  <a:pt x="7678429" y="6387385"/>
                </a:lnTo>
                <a:lnTo>
                  <a:pt x="3175" y="6387385"/>
                </a:lnTo>
                <a:cubicBezTo>
                  <a:pt x="2117" y="5151596"/>
                  <a:pt x="1058" y="3915806"/>
                  <a:pt x="0" y="2680017"/>
                </a:cubicBezTo>
                <a:lnTo>
                  <a:pt x="4740603" y="2680017"/>
                </a:lnTo>
                <a:lnTo>
                  <a:pt x="4908373" y="2680017"/>
                </a:lnTo>
                <a:cubicBezTo>
                  <a:pt x="4942327" y="2680017"/>
                  <a:pt x="4978277" y="2662032"/>
                  <a:pt x="5000247" y="2632055"/>
                </a:cubicBezTo>
                <a:lnTo>
                  <a:pt x="5599425" y="1820701"/>
                </a:lnTo>
                <a:lnTo>
                  <a:pt x="5000247" y="1007348"/>
                </a:lnTo>
                <a:cubicBezTo>
                  <a:pt x="4978277" y="979370"/>
                  <a:pt x="4948318" y="959386"/>
                  <a:pt x="4894392" y="959386"/>
                </a:cubicBezTo>
                <a:lnTo>
                  <a:pt x="4740603" y="959386"/>
                </a:lnTo>
                <a:lnTo>
                  <a:pt x="0" y="959386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5FFEB7B-FF6E-4BA0-AC98-85DDB3AE78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5446409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4" name="AutoShape 17">
            <a:extLst>
              <a:ext uri="{FF2B5EF4-FFF2-40B4-BE49-F238E27FC236}">
                <a16:creationId xmlns:a16="http://schemas.microsoft.com/office/drawing/2014/main" id="{A2C2D71D-CC7A-4C5A-91A6-FBAEC5070ACD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1909EA29-CD76-4CEF-A288-1E9699F93DE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CB3681A-5148-4FD6-A0E5-BC6E326F18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5446408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3432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apitola / Dlouhý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4684269E-A823-41E0-A7CA-E52A416C629D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C3C3A8F1-6699-4AD3-81C5-951FA1A7A1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3E0C810-2AC8-487D-B219-68C9F196FA75}"/>
              </a:ext>
            </a:extLst>
          </p:cNvPr>
          <p:cNvGrpSpPr/>
          <p:nvPr userDrawn="1"/>
        </p:nvGrpSpPr>
        <p:grpSpPr>
          <a:xfrm>
            <a:off x="0" y="1039656"/>
            <a:ext cx="10135881" cy="1932480"/>
            <a:chOff x="-5008747" y="942958"/>
            <a:chExt cx="9583590" cy="1938048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3601B40-DA70-406C-AF78-3F0B65EC7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6D96AD4-3CF4-4DF5-8839-82A629179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5"/>
              <a:ext cx="949619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3FA7AD34-3098-47A4-A0D3-666F079E24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5008747" y="961125"/>
              <a:ext cx="8264858" cy="1902541"/>
            </a:xfrm>
            <a:prstGeom prst="rect">
              <a:avLst/>
            </a:prstGeom>
            <a:solidFill>
              <a:srgbClr val="F9B233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6" name="Zástupný symbol obrázku 15">
            <a:extLst>
              <a:ext uri="{FF2B5EF4-FFF2-40B4-BE49-F238E27FC236}">
                <a16:creationId xmlns:a16="http://schemas.microsoft.com/office/drawing/2014/main" id="{FAA36192-02AE-481E-B109-68BC8FF0B9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-3712" y="0"/>
            <a:ext cx="10700459" cy="7042388"/>
          </a:xfrm>
          <a:custGeom>
            <a:avLst/>
            <a:gdLst>
              <a:gd name="connsiteX0" fmla="*/ 8030664 w 9150036"/>
              <a:gd name="connsiteY0" fmla="*/ 960447 h 6387385"/>
              <a:gd name="connsiteX1" fmla="*/ 7941490 w 9150036"/>
              <a:gd name="connsiteY1" fmla="*/ 982930 h 6387385"/>
              <a:gd name="connsiteX2" fmla="*/ 7917510 w 9150036"/>
              <a:gd name="connsiteY2" fmla="*/ 1148812 h 6387385"/>
              <a:gd name="connsiteX3" fmla="*/ 8413088 w 9150036"/>
              <a:gd name="connsiteY3" fmla="*/ 1820330 h 6387385"/>
              <a:gd name="connsiteX4" fmla="*/ 7917510 w 9150036"/>
              <a:gd name="connsiteY4" fmla="*/ 2489850 h 6387385"/>
              <a:gd name="connsiteX5" fmla="*/ 7941490 w 9150036"/>
              <a:gd name="connsiteY5" fmla="*/ 2655731 h 6387385"/>
              <a:gd name="connsiteX6" fmla="*/ 8109347 w 9150036"/>
              <a:gd name="connsiteY6" fmla="*/ 2631748 h 6387385"/>
              <a:gd name="connsiteX7" fmla="*/ 8656881 w 9150036"/>
              <a:gd name="connsiteY7" fmla="*/ 1890280 h 6387385"/>
              <a:gd name="connsiteX8" fmla="*/ 8678862 w 9150036"/>
              <a:gd name="connsiteY8" fmla="*/ 1820330 h 6387385"/>
              <a:gd name="connsiteX9" fmla="*/ 8656881 w 9150036"/>
              <a:gd name="connsiteY9" fmla="*/ 1748382 h 6387385"/>
              <a:gd name="connsiteX10" fmla="*/ 8109347 w 9150036"/>
              <a:gd name="connsiteY10" fmla="*/ 1006913 h 6387385"/>
              <a:gd name="connsiteX11" fmla="*/ 8030664 w 9150036"/>
              <a:gd name="connsiteY11" fmla="*/ 960447 h 6387385"/>
              <a:gd name="connsiteX12" fmla="*/ 0 w 9150036"/>
              <a:gd name="connsiteY12" fmla="*/ 0 h 6387385"/>
              <a:gd name="connsiteX13" fmla="*/ 9150036 w 9150036"/>
              <a:gd name="connsiteY13" fmla="*/ 0 h 6387385"/>
              <a:gd name="connsiteX14" fmla="*/ 9150035 w 9150036"/>
              <a:gd name="connsiteY14" fmla="*/ 6387385 h 6387385"/>
              <a:gd name="connsiteX15" fmla="*/ 7976970 w 9150036"/>
              <a:gd name="connsiteY15" fmla="*/ 6387385 h 6387385"/>
              <a:gd name="connsiteX16" fmla="*/ 7841269 w 9150036"/>
              <a:gd name="connsiteY16" fmla="*/ 6282899 h 6387385"/>
              <a:gd name="connsiteX17" fmla="*/ 7827699 w 9150036"/>
              <a:gd name="connsiteY17" fmla="*/ 6280149 h 6387385"/>
              <a:gd name="connsiteX18" fmla="*/ 7816843 w 9150036"/>
              <a:gd name="connsiteY18" fmla="*/ 6282899 h 6387385"/>
              <a:gd name="connsiteX19" fmla="*/ 7678428 w 9150036"/>
              <a:gd name="connsiteY19" fmla="*/ 6387385 h 6387385"/>
              <a:gd name="connsiteX20" fmla="*/ 3174 w 9150036"/>
              <a:gd name="connsiteY20" fmla="*/ 6387385 h 6387385"/>
              <a:gd name="connsiteX21" fmla="*/ 0 w 9150036"/>
              <a:gd name="connsiteY21" fmla="*/ 2679644 h 6387385"/>
              <a:gd name="connsiteX22" fmla="*/ 7477795 w 9150036"/>
              <a:gd name="connsiteY22" fmla="*/ 2679644 h 6387385"/>
              <a:gd name="connsiteX23" fmla="*/ 7645565 w 9150036"/>
              <a:gd name="connsiteY23" fmla="*/ 2679644 h 6387385"/>
              <a:gd name="connsiteX24" fmla="*/ 7737439 w 9150036"/>
              <a:gd name="connsiteY24" fmla="*/ 2631682 h 6387385"/>
              <a:gd name="connsiteX25" fmla="*/ 8336617 w 9150036"/>
              <a:gd name="connsiteY25" fmla="*/ 1820328 h 6387385"/>
              <a:gd name="connsiteX26" fmla="*/ 7737439 w 9150036"/>
              <a:gd name="connsiteY26" fmla="*/ 1006975 h 6387385"/>
              <a:gd name="connsiteX27" fmla="*/ 7631584 w 9150036"/>
              <a:gd name="connsiteY27" fmla="*/ 959013 h 6387385"/>
              <a:gd name="connsiteX28" fmla="*/ 7477795 w 9150036"/>
              <a:gd name="connsiteY28" fmla="*/ 959013 h 6387385"/>
              <a:gd name="connsiteX29" fmla="*/ 0 w 9150036"/>
              <a:gd name="connsiteY29" fmla="*/ 959013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0036" h="6387385">
                <a:moveTo>
                  <a:pt x="8030664" y="960447"/>
                </a:moveTo>
                <a:cubicBezTo>
                  <a:pt x="8000439" y="955950"/>
                  <a:pt x="7968467" y="962945"/>
                  <a:pt x="7941490" y="982930"/>
                </a:cubicBezTo>
                <a:cubicBezTo>
                  <a:pt x="7889534" y="1020903"/>
                  <a:pt x="7877544" y="1096849"/>
                  <a:pt x="7917510" y="1148812"/>
                </a:cubicBezTo>
                <a:lnTo>
                  <a:pt x="8413088" y="1820330"/>
                </a:lnTo>
                <a:cubicBezTo>
                  <a:pt x="7917510" y="2489850"/>
                  <a:pt x="7917510" y="2489850"/>
                  <a:pt x="7917510" y="2489850"/>
                </a:cubicBezTo>
                <a:cubicBezTo>
                  <a:pt x="7877544" y="2541813"/>
                  <a:pt x="7889534" y="2617758"/>
                  <a:pt x="7941490" y="2655731"/>
                </a:cubicBezTo>
                <a:cubicBezTo>
                  <a:pt x="7995444" y="2695702"/>
                  <a:pt x="8069381" y="2683711"/>
                  <a:pt x="8109347" y="2631748"/>
                </a:cubicBezTo>
                <a:cubicBezTo>
                  <a:pt x="8656881" y="1890280"/>
                  <a:pt x="8656881" y="1890280"/>
                  <a:pt x="8656881" y="1890280"/>
                </a:cubicBezTo>
                <a:cubicBezTo>
                  <a:pt x="8670869" y="1870294"/>
                  <a:pt x="8678862" y="1844313"/>
                  <a:pt x="8678862" y="1820330"/>
                </a:cubicBezTo>
                <a:cubicBezTo>
                  <a:pt x="8678862" y="1794349"/>
                  <a:pt x="8670869" y="1768367"/>
                  <a:pt x="8656881" y="1748382"/>
                </a:cubicBezTo>
                <a:cubicBezTo>
                  <a:pt x="8109347" y="1006913"/>
                  <a:pt x="8109347" y="1006913"/>
                  <a:pt x="8109347" y="1006913"/>
                </a:cubicBezTo>
                <a:cubicBezTo>
                  <a:pt x="8089364" y="980932"/>
                  <a:pt x="8060888" y="964943"/>
                  <a:pt x="8030664" y="960447"/>
                </a:cubicBezTo>
                <a:close/>
                <a:moveTo>
                  <a:pt x="0" y="0"/>
                </a:moveTo>
                <a:lnTo>
                  <a:pt x="9150036" y="0"/>
                </a:lnTo>
                <a:cubicBezTo>
                  <a:pt x="9150036" y="2129128"/>
                  <a:pt x="9150035" y="4258257"/>
                  <a:pt x="9150035" y="6387385"/>
                </a:cubicBezTo>
                <a:lnTo>
                  <a:pt x="7976970" y="6387385"/>
                </a:lnTo>
                <a:lnTo>
                  <a:pt x="7841269" y="6282899"/>
                </a:lnTo>
                <a:cubicBezTo>
                  <a:pt x="7838555" y="6280149"/>
                  <a:pt x="7833127" y="6280149"/>
                  <a:pt x="7827699" y="6280149"/>
                </a:cubicBezTo>
                <a:cubicBezTo>
                  <a:pt x="7824985" y="6280149"/>
                  <a:pt x="7819557" y="6280149"/>
                  <a:pt x="7816843" y="6282899"/>
                </a:cubicBezTo>
                <a:lnTo>
                  <a:pt x="7678428" y="6387385"/>
                </a:lnTo>
                <a:lnTo>
                  <a:pt x="3174" y="6387385"/>
                </a:lnTo>
                <a:lnTo>
                  <a:pt x="0" y="2679644"/>
                </a:lnTo>
                <a:lnTo>
                  <a:pt x="7477795" y="2679644"/>
                </a:lnTo>
                <a:lnTo>
                  <a:pt x="7645565" y="2679644"/>
                </a:lnTo>
                <a:cubicBezTo>
                  <a:pt x="7679519" y="2679644"/>
                  <a:pt x="7715469" y="2661659"/>
                  <a:pt x="7737439" y="2631682"/>
                </a:cubicBezTo>
                <a:lnTo>
                  <a:pt x="8336617" y="1820328"/>
                </a:lnTo>
                <a:lnTo>
                  <a:pt x="7737439" y="1006975"/>
                </a:lnTo>
                <a:cubicBezTo>
                  <a:pt x="7715469" y="978997"/>
                  <a:pt x="7685510" y="959013"/>
                  <a:pt x="7631584" y="959013"/>
                </a:cubicBezTo>
                <a:lnTo>
                  <a:pt x="7477795" y="959013"/>
                </a:lnTo>
                <a:lnTo>
                  <a:pt x="0" y="959013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288B8CE8-3580-4591-BCE1-E66622D32C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7668" y="2426579"/>
            <a:ext cx="8647404" cy="454754"/>
          </a:xfrm>
        </p:spPr>
        <p:txBody>
          <a:bodyPr>
            <a:normAutofit/>
          </a:bodyPr>
          <a:lstStyle>
            <a:lvl1pPr marL="0" indent="0" algn="l">
              <a:buNone/>
              <a:defRPr sz="1544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cs-CZ" dirty="0"/>
              <a:t>Kliknutím vložíte podnadpis.</a:t>
            </a:r>
            <a:endParaRPr lang="en-US" dirty="0"/>
          </a:p>
        </p:txBody>
      </p:sp>
      <p:sp>
        <p:nvSpPr>
          <p:cNvPr id="11" name="AutoShape 17">
            <a:extLst>
              <a:ext uri="{FF2B5EF4-FFF2-40B4-BE49-F238E27FC236}">
                <a16:creationId xmlns:a16="http://schemas.microsoft.com/office/drawing/2014/main" id="{4F9BF5E2-FAD7-4216-AC71-E24F48E5EF1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2195B50B-CA11-40D4-A8AF-678CC5ACC4D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47667" y="7036175"/>
            <a:ext cx="4799034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660B987-8EAD-4B44-8B3E-57424B190D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387511"/>
            <a:ext cx="8647404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vložíte nadpis.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7471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rátký blok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D64548D0-900D-42D9-9687-AD2B5395F67C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65671E85-C412-4ACA-A4B3-E2FD28879E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A67E0A94-01A5-4C1B-8D5B-ABEF888202F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" y="0"/>
            <a:ext cx="5556483" cy="7036175"/>
            <a:chOff x="223" y="0"/>
            <a:chExt cx="2993" cy="402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0A62E39A-13E3-4F59-AFC0-5ECCE513E4E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869" y="0"/>
              <a:ext cx="2347" cy="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2878BD0-544C-49DE-8FD9-02041C22CE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90" y="1007"/>
              <a:ext cx="626" cy="1372"/>
            </a:xfrm>
            <a:custGeom>
              <a:avLst/>
              <a:gdLst>
                <a:gd name="T0" fmla="*/ 235 w 353"/>
                <a:gd name="T1" fmla="*/ 387 h 774"/>
                <a:gd name="T2" fmla="*/ 17 w 353"/>
                <a:gd name="T3" fmla="*/ 683 h 774"/>
                <a:gd name="T4" fmla="*/ 17 w 353"/>
                <a:gd name="T5" fmla="*/ 683 h 774"/>
                <a:gd name="T6" fmla="*/ 28 w 353"/>
                <a:gd name="T7" fmla="*/ 756 h 774"/>
                <a:gd name="T8" fmla="*/ 102 w 353"/>
                <a:gd name="T9" fmla="*/ 745 h 774"/>
                <a:gd name="T10" fmla="*/ 343 w 353"/>
                <a:gd name="T11" fmla="*/ 418 h 774"/>
                <a:gd name="T12" fmla="*/ 353 w 353"/>
                <a:gd name="T13" fmla="*/ 387 h 774"/>
                <a:gd name="T14" fmla="*/ 343 w 353"/>
                <a:gd name="T15" fmla="*/ 355 h 774"/>
                <a:gd name="T16" fmla="*/ 102 w 353"/>
                <a:gd name="T17" fmla="*/ 28 h 774"/>
                <a:gd name="T18" fmla="*/ 28 w 353"/>
                <a:gd name="T19" fmla="*/ 17 h 774"/>
                <a:gd name="T20" fmla="*/ 17 w 353"/>
                <a:gd name="T21" fmla="*/ 91 h 774"/>
                <a:gd name="T22" fmla="*/ 17 w 353"/>
                <a:gd name="T23" fmla="*/ 91 h 774"/>
                <a:gd name="T24" fmla="*/ 235 w 353"/>
                <a:gd name="T25" fmla="*/ 38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3" h="774">
                  <a:moveTo>
                    <a:pt x="235" y="387"/>
                  </a:moveTo>
                  <a:cubicBezTo>
                    <a:pt x="17" y="683"/>
                    <a:pt x="17" y="683"/>
                    <a:pt x="17" y="683"/>
                  </a:cubicBezTo>
                  <a:cubicBezTo>
                    <a:pt x="17" y="683"/>
                    <a:pt x="17" y="683"/>
                    <a:pt x="17" y="683"/>
                  </a:cubicBezTo>
                  <a:cubicBezTo>
                    <a:pt x="0" y="706"/>
                    <a:pt x="5" y="739"/>
                    <a:pt x="28" y="756"/>
                  </a:cubicBezTo>
                  <a:cubicBezTo>
                    <a:pt x="51" y="774"/>
                    <a:pt x="84" y="769"/>
                    <a:pt x="102" y="745"/>
                  </a:cubicBezTo>
                  <a:cubicBezTo>
                    <a:pt x="343" y="418"/>
                    <a:pt x="343" y="418"/>
                    <a:pt x="343" y="418"/>
                  </a:cubicBezTo>
                  <a:cubicBezTo>
                    <a:pt x="350" y="409"/>
                    <a:pt x="353" y="398"/>
                    <a:pt x="353" y="387"/>
                  </a:cubicBezTo>
                  <a:cubicBezTo>
                    <a:pt x="353" y="376"/>
                    <a:pt x="350" y="365"/>
                    <a:pt x="343" y="35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84" y="5"/>
                    <a:pt x="51" y="0"/>
                    <a:pt x="28" y="17"/>
                  </a:cubicBezTo>
                  <a:cubicBezTo>
                    <a:pt x="5" y="35"/>
                    <a:pt x="0" y="68"/>
                    <a:pt x="17" y="91"/>
                  </a:cubicBezTo>
                  <a:cubicBezTo>
                    <a:pt x="17" y="91"/>
                    <a:pt x="17" y="91"/>
                    <a:pt x="17" y="91"/>
                  </a:cubicBezTo>
                  <a:lnTo>
                    <a:pt x="235" y="387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6901259-4124-48D0-BAF8-0C2ADCEE51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34" y="0"/>
              <a:ext cx="1721" cy="4004"/>
            </a:xfrm>
            <a:custGeom>
              <a:avLst/>
              <a:gdLst>
                <a:gd name="T0" fmla="*/ 471 w 1721"/>
                <a:gd name="T1" fmla="*/ 0 h 4020"/>
                <a:gd name="T2" fmla="*/ 0 w 1721"/>
                <a:gd name="T3" fmla="*/ 0 h 4020"/>
                <a:gd name="T4" fmla="*/ 0 w 1721"/>
                <a:gd name="T5" fmla="*/ 4020 h 4020"/>
                <a:gd name="T6" fmla="*/ 1721 w 1721"/>
                <a:gd name="T7" fmla="*/ 1693 h 4020"/>
                <a:gd name="T8" fmla="*/ 471 w 1721"/>
                <a:gd name="T9" fmla="*/ 0 h 4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4020">
                  <a:moveTo>
                    <a:pt x="471" y="0"/>
                  </a:moveTo>
                  <a:lnTo>
                    <a:pt x="0" y="0"/>
                  </a:lnTo>
                  <a:lnTo>
                    <a:pt x="0" y="4020"/>
                  </a:lnTo>
                  <a:lnTo>
                    <a:pt x="1721" y="1693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DA1A78DD-6EF6-4164-9D58-BC24F5B649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3" y="0"/>
              <a:ext cx="1011" cy="4020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25" name="Zástupný symbol obrázku 24">
            <a:extLst>
              <a:ext uri="{FF2B5EF4-FFF2-40B4-BE49-F238E27FC236}">
                <a16:creationId xmlns:a16="http://schemas.microsoft.com/office/drawing/2014/main" id="{9B0CB3F2-3CFA-408A-B766-55E45DAFD4D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873202" y="0"/>
            <a:ext cx="8822591" cy="7042388"/>
          </a:xfrm>
          <a:custGeom>
            <a:avLst/>
            <a:gdLst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1781174 w 9320212"/>
              <a:gd name="connsiteY12" fmla="*/ 161365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1781174 w 9320212"/>
              <a:gd name="connsiteY24" fmla="*/ 161366 h 6636124"/>
              <a:gd name="connsiteX25" fmla="*/ 0 w 9320212"/>
              <a:gd name="connsiteY25" fmla="*/ 0 h 6636124"/>
              <a:gd name="connsiteX26" fmla="*/ 1781174 w 9320212"/>
              <a:gd name="connsiteY26" fmla="*/ 0 h 6636124"/>
              <a:gd name="connsiteX27" fmla="*/ 1781174 w 9320212"/>
              <a:gd name="connsiteY27" fmla="*/ 161365 h 6636124"/>
              <a:gd name="connsiteX28" fmla="*/ 176212 w 9320212"/>
              <a:gd name="connsiteY28" fmla="*/ 161365 h 6636124"/>
              <a:gd name="connsiteX29" fmla="*/ 176212 w 9320212"/>
              <a:gd name="connsiteY29" fmla="*/ 1120752 h 6636124"/>
              <a:gd name="connsiteX30" fmla="*/ 176212 w 9320212"/>
              <a:gd name="connsiteY30" fmla="*/ 2841383 h 6636124"/>
              <a:gd name="connsiteX31" fmla="*/ 179387 w 9320212"/>
              <a:gd name="connsiteY31" fmla="*/ 6548750 h 6636124"/>
              <a:gd name="connsiteX32" fmla="*/ 1781174 w 9320212"/>
              <a:gd name="connsiteY32" fmla="*/ 6548750 h 6636124"/>
              <a:gd name="connsiteX33" fmla="*/ 1781174 w 9320212"/>
              <a:gd name="connsiteY33" fmla="*/ 6636124 h 6636124"/>
              <a:gd name="connsiteX34" fmla="*/ 0 w 9320212"/>
              <a:gd name="connsiteY34" fmla="*/ 6636124 h 6636124"/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1781174 w 9320212"/>
              <a:gd name="connsiteY12" fmla="*/ 161365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1781174 w 9320212"/>
              <a:gd name="connsiteY24" fmla="*/ 161366 h 6636124"/>
              <a:gd name="connsiteX25" fmla="*/ 1781174 w 9320212"/>
              <a:gd name="connsiteY25" fmla="*/ 161365 h 6636124"/>
              <a:gd name="connsiteX26" fmla="*/ 0 w 9320212"/>
              <a:gd name="connsiteY26" fmla="*/ 0 h 6636124"/>
              <a:gd name="connsiteX27" fmla="*/ 1781174 w 9320212"/>
              <a:gd name="connsiteY27" fmla="*/ 161365 h 6636124"/>
              <a:gd name="connsiteX28" fmla="*/ 176212 w 9320212"/>
              <a:gd name="connsiteY28" fmla="*/ 161365 h 6636124"/>
              <a:gd name="connsiteX29" fmla="*/ 176212 w 9320212"/>
              <a:gd name="connsiteY29" fmla="*/ 1120752 h 6636124"/>
              <a:gd name="connsiteX30" fmla="*/ 176212 w 9320212"/>
              <a:gd name="connsiteY30" fmla="*/ 2841383 h 6636124"/>
              <a:gd name="connsiteX31" fmla="*/ 179387 w 9320212"/>
              <a:gd name="connsiteY31" fmla="*/ 6548750 h 6636124"/>
              <a:gd name="connsiteX32" fmla="*/ 1781174 w 9320212"/>
              <a:gd name="connsiteY32" fmla="*/ 6548750 h 6636124"/>
              <a:gd name="connsiteX33" fmla="*/ 1781174 w 9320212"/>
              <a:gd name="connsiteY33" fmla="*/ 6636124 h 6636124"/>
              <a:gd name="connsiteX34" fmla="*/ 0 w 9320212"/>
              <a:gd name="connsiteY34" fmla="*/ 6636124 h 6636124"/>
              <a:gd name="connsiteX35" fmla="*/ 0 w 9320212"/>
              <a:gd name="connsiteY35" fmla="*/ 0 h 6636124"/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1781174 w 9320212"/>
              <a:gd name="connsiteY12" fmla="*/ 161365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1781174 w 9320212"/>
              <a:gd name="connsiteY24" fmla="*/ 161366 h 6636124"/>
              <a:gd name="connsiteX25" fmla="*/ 1781174 w 9320212"/>
              <a:gd name="connsiteY25" fmla="*/ 161365 h 6636124"/>
              <a:gd name="connsiteX26" fmla="*/ 0 w 9320212"/>
              <a:gd name="connsiteY26" fmla="*/ 0 h 6636124"/>
              <a:gd name="connsiteX27" fmla="*/ 176212 w 9320212"/>
              <a:gd name="connsiteY27" fmla="*/ 161365 h 6636124"/>
              <a:gd name="connsiteX28" fmla="*/ 176212 w 9320212"/>
              <a:gd name="connsiteY28" fmla="*/ 1120752 h 6636124"/>
              <a:gd name="connsiteX29" fmla="*/ 176212 w 9320212"/>
              <a:gd name="connsiteY29" fmla="*/ 2841383 h 6636124"/>
              <a:gd name="connsiteX30" fmla="*/ 179387 w 9320212"/>
              <a:gd name="connsiteY30" fmla="*/ 6548750 h 6636124"/>
              <a:gd name="connsiteX31" fmla="*/ 1781174 w 9320212"/>
              <a:gd name="connsiteY31" fmla="*/ 6548750 h 6636124"/>
              <a:gd name="connsiteX32" fmla="*/ 1781174 w 9320212"/>
              <a:gd name="connsiteY32" fmla="*/ 6636124 h 6636124"/>
              <a:gd name="connsiteX33" fmla="*/ 0 w 9320212"/>
              <a:gd name="connsiteY33" fmla="*/ 6636124 h 6636124"/>
              <a:gd name="connsiteX34" fmla="*/ 0 w 9320212"/>
              <a:gd name="connsiteY34" fmla="*/ 0 h 6636124"/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1781174 w 9320212"/>
              <a:gd name="connsiteY12" fmla="*/ 161366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1781174 w 9320212"/>
              <a:gd name="connsiteY24" fmla="*/ 161366 h 6636124"/>
              <a:gd name="connsiteX25" fmla="*/ 0 w 9320212"/>
              <a:gd name="connsiteY25" fmla="*/ 0 h 6636124"/>
              <a:gd name="connsiteX26" fmla="*/ 176212 w 9320212"/>
              <a:gd name="connsiteY26" fmla="*/ 161365 h 6636124"/>
              <a:gd name="connsiteX27" fmla="*/ 176212 w 9320212"/>
              <a:gd name="connsiteY27" fmla="*/ 1120752 h 6636124"/>
              <a:gd name="connsiteX28" fmla="*/ 176212 w 9320212"/>
              <a:gd name="connsiteY28" fmla="*/ 2841383 h 6636124"/>
              <a:gd name="connsiteX29" fmla="*/ 179387 w 9320212"/>
              <a:gd name="connsiteY29" fmla="*/ 6548750 h 6636124"/>
              <a:gd name="connsiteX30" fmla="*/ 1781174 w 9320212"/>
              <a:gd name="connsiteY30" fmla="*/ 6548750 h 6636124"/>
              <a:gd name="connsiteX31" fmla="*/ 1781174 w 9320212"/>
              <a:gd name="connsiteY31" fmla="*/ 6636124 h 6636124"/>
              <a:gd name="connsiteX32" fmla="*/ 0 w 9320212"/>
              <a:gd name="connsiteY32" fmla="*/ 6636124 h 6636124"/>
              <a:gd name="connsiteX33" fmla="*/ 0 w 9320212"/>
              <a:gd name="connsiteY33" fmla="*/ 0 h 6636124"/>
              <a:gd name="connsiteX0" fmla="*/ 4122092 w 9320212"/>
              <a:gd name="connsiteY0" fmla="*/ 1781084 h 6636124"/>
              <a:gd name="connsiteX1" fmla="*/ 4012650 w 9320212"/>
              <a:gd name="connsiteY1" fmla="*/ 1807817 h 6636124"/>
              <a:gd name="connsiteX2" fmla="*/ 3981683 w 9320212"/>
              <a:gd name="connsiteY2" fmla="*/ 2016055 h 6636124"/>
              <a:gd name="connsiteX3" fmla="*/ 4595402 w 9320212"/>
              <a:gd name="connsiteY3" fmla="*/ 2849004 h 6636124"/>
              <a:gd name="connsiteX4" fmla="*/ 3981683 w 9320212"/>
              <a:gd name="connsiteY4" fmla="*/ 3681954 h 6636124"/>
              <a:gd name="connsiteX5" fmla="*/ 4012650 w 9320212"/>
              <a:gd name="connsiteY5" fmla="*/ 3887377 h 6636124"/>
              <a:gd name="connsiteX6" fmla="*/ 4220977 w 9320212"/>
              <a:gd name="connsiteY6" fmla="*/ 3856423 h 6636124"/>
              <a:gd name="connsiteX7" fmla="*/ 4899447 w 9320212"/>
              <a:gd name="connsiteY7" fmla="*/ 2936239 h 6636124"/>
              <a:gd name="connsiteX8" fmla="*/ 4927599 w 9320212"/>
              <a:gd name="connsiteY8" fmla="*/ 2849004 h 6636124"/>
              <a:gd name="connsiteX9" fmla="*/ 4899447 w 9320212"/>
              <a:gd name="connsiteY9" fmla="*/ 2758956 h 6636124"/>
              <a:gd name="connsiteX10" fmla="*/ 4220977 w 9320212"/>
              <a:gd name="connsiteY10" fmla="*/ 1838772 h 6636124"/>
              <a:gd name="connsiteX11" fmla="*/ 4122092 w 9320212"/>
              <a:gd name="connsiteY11" fmla="*/ 1781084 h 6636124"/>
              <a:gd name="connsiteX12" fmla="*/ 2528887 w 9320212"/>
              <a:gd name="connsiteY12" fmla="*/ 161366 h 6636124"/>
              <a:gd name="connsiteX13" fmla="*/ 9320212 w 9320212"/>
              <a:gd name="connsiteY13" fmla="*/ 161365 h 6636124"/>
              <a:gd name="connsiteX14" fmla="*/ 9320212 w 9320212"/>
              <a:gd name="connsiteY14" fmla="*/ 6548750 h 6636124"/>
              <a:gd name="connsiteX15" fmla="*/ 8153183 w 9320212"/>
              <a:gd name="connsiteY15" fmla="*/ 6548750 h 6636124"/>
              <a:gd name="connsiteX16" fmla="*/ 8017482 w 9320212"/>
              <a:gd name="connsiteY16" fmla="*/ 6444264 h 6636124"/>
              <a:gd name="connsiteX17" fmla="*/ 8003912 w 9320212"/>
              <a:gd name="connsiteY17" fmla="*/ 6441514 h 6636124"/>
              <a:gd name="connsiteX18" fmla="*/ 7993056 w 9320212"/>
              <a:gd name="connsiteY18" fmla="*/ 6444264 h 6636124"/>
              <a:gd name="connsiteX19" fmla="*/ 7854641 w 9320212"/>
              <a:gd name="connsiteY19" fmla="*/ 6548750 h 6636124"/>
              <a:gd name="connsiteX20" fmla="*/ 1781174 w 9320212"/>
              <a:gd name="connsiteY20" fmla="*/ 6548750 h 6636124"/>
              <a:gd name="connsiteX21" fmla="*/ 1781174 w 9320212"/>
              <a:gd name="connsiteY21" fmla="*/ 6543116 h 6636124"/>
              <a:gd name="connsiteX22" fmla="*/ 4513261 w 9320212"/>
              <a:gd name="connsiteY22" fmla="*/ 2849004 h 6636124"/>
              <a:gd name="connsiteX23" fmla="*/ 2528887 w 9320212"/>
              <a:gd name="connsiteY23" fmla="*/ 161366 h 6636124"/>
              <a:gd name="connsiteX24" fmla="*/ 0 w 9320212"/>
              <a:gd name="connsiteY24" fmla="*/ 0 h 6636124"/>
              <a:gd name="connsiteX25" fmla="*/ 176212 w 9320212"/>
              <a:gd name="connsiteY25" fmla="*/ 161365 h 6636124"/>
              <a:gd name="connsiteX26" fmla="*/ 176212 w 9320212"/>
              <a:gd name="connsiteY26" fmla="*/ 1120752 h 6636124"/>
              <a:gd name="connsiteX27" fmla="*/ 176212 w 9320212"/>
              <a:gd name="connsiteY27" fmla="*/ 2841383 h 6636124"/>
              <a:gd name="connsiteX28" fmla="*/ 179387 w 9320212"/>
              <a:gd name="connsiteY28" fmla="*/ 6548750 h 6636124"/>
              <a:gd name="connsiteX29" fmla="*/ 1781174 w 9320212"/>
              <a:gd name="connsiteY29" fmla="*/ 6548750 h 6636124"/>
              <a:gd name="connsiteX30" fmla="*/ 1781174 w 9320212"/>
              <a:gd name="connsiteY30" fmla="*/ 6636124 h 6636124"/>
              <a:gd name="connsiteX31" fmla="*/ 0 w 9320212"/>
              <a:gd name="connsiteY31" fmla="*/ 6636124 h 6636124"/>
              <a:gd name="connsiteX32" fmla="*/ 0 w 9320212"/>
              <a:gd name="connsiteY32" fmla="*/ 0 h 6636124"/>
              <a:gd name="connsiteX0" fmla="*/ 4122092 w 9320212"/>
              <a:gd name="connsiteY0" fmla="*/ 1619719 h 6474759"/>
              <a:gd name="connsiteX1" fmla="*/ 4012650 w 9320212"/>
              <a:gd name="connsiteY1" fmla="*/ 1646452 h 6474759"/>
              <a:gd name="connsiteX2" fmla="*/ 3981683 w 9320212"/>
              <a:gd name="connsiteY2" fmla="*/ 1854690 h 6474759"/>
              <a:gd name="connsiteX3" fmla="*/ 4595402 w 9320212"/>
              <a:gd name="connsiteY3" fmla="*/ 2687639 h 6474759"/>
              <a:gd name="connsiteX4" fmla="*/ 3981683 w 9320212"/>
              <a:gd name="connsiteY4" fmla="*/ 3520589 h 6474759"/>
              <a:gd name="connsiteX5" fmla="*/ 4012650 w 9320212"/>
              <a:gd name="connsiteY5" fmla="*/ 3726012 h 6474759"/>
              <a:gd name="connsiteX6" fmla="*/ 4220977 w 9320212"/>
              <a:gd name="connsiteY6" fmla="*/ 3695058 h 6474759"/>
              <a:gd name="connsiteX7" fmla="*/ 4899447 w 9320212"/>
              <a:gd name="connsiteY7" fmla="*/ 2774874 h 6474759"/>
              <a:gd name="connsiteX8" fmla="*/ 4927599 w 9320212"/>
              <a:gd name="connsiteY8" fmla="*/ 2687639 h 6474759"/>
              <a:gd name="connsiteX9" fmla="*/ 4899447 w 9320212"/>
              <a:gd name="connsiteY9" fmla="*/ 2597591 h 6474759"/>
              <a:gd name="connsiteX10" fmla="*/ 4220977 w 9320212"/>
              <a:gd name="connsiteY10" fmla="*/ 1677407 h 6474759"/>
              <a:gd name="connsiteX11" fmla="*/ 4122092 w 9320212"/>
              <a:gd name="connsiteY11" fmla="*/ 1619719 h 6474759"/>
              <a:gd name="connsiteX12" fmla="*/ 2528887 w 9320212"/>
              <a:gd name="connsiteY12" fmla="*/ 1 h 6474759"/>
              <a:gd name="connsiteX13" fmla="*/ 9320212 w 9320212"/>
              <a:gd name="connsiteY13" fmla="*/ 0 h 6474759"/>
              <a:gd name="connsiteX14" fmla="*/ 9320212 w 9320212"/>
              <a:gd name="connsiteY14" fmla="*/ 6387385 h 6474759"/>
              <a:gd name="connsiteX15" fmla="*/ 8153183 w 9320212"/>
              <a:gd name="connsiteY15" fmla="*/ 6387385 h 6474759"/>
              <a:gd name="connsiteX16" fmla="*/ 8017482 w 9320212"/>
              <a:gd name="connsiteY16" fmla="*/ 6282899 h 6474759"/>
              <a:gd name="connsiteX17" fmla="*/ 8003912 w 9320212"/>
              <a:gd name="connsiteY17" fmla="*/ 6280149 h 6474759"/>
              <a:gd name="connsiteX18" fmla="*/ 7993056 w 9320212"/>
              <a:gd name="connsiteY18" fmla="*/ 6282899 h 6474759"/>
              <a:gd name="connsiteX19" fmla="*/ 7854641 w 9320212"/>
              <a:gd name="connsiteY19" fmla="*/ 6387385 h 6474759"/>
              <a:gd name="connsiteX20" fmla="*/ 1781174 w 9320212"/>
              <a:gd name="connsiteY20" fmla="*/ 6387385 h 6474759"/>
              <a:gd name="connsiteX21" fmla="*/ 1781174 w 9320212"/>
              <a:gd name="connsiteY21" fmla="*/ 6381751 h 6474759"/>
              <a:gd name="connsiteX22" fmla="*/ 4513261 w 9320212"/>
              <a:gd name="connsiteY22" fmla="*/ 2687639 h 6474759"/>
              <a:gd name="connsiteX23" fmla="*/ 2528887 w 9320212"/>
              <a:gd name="connsiteY23" fmla="*/ 1 h 6474759"/>
              <a:gd name="connsiteX24" fmla="*/ 0 w 9320212"/>
              <a:gd name="connsiteY24" fmla="*/ 6474759 h 6474759"/>
              <a:gd name="connsiteX25" fmla="*/ 176212 w 9320212"/>
              <a:gd name="connsiteY25" fmla="*/ 0 h 6474759"/>
              <a:gd name="connsiteX26" fmla="*/ 176212 w 9320212"/>
              <a:gd name="connsiteY26" fmla="*/ 959387 h 6474759"/>
              <a:gd name="connsiteX27" fmla="*/ 176212 w 9320212"/>
              <a:gd name="connsiteY27" fmla="*/ 2680018 h 6474759"/>
              <a:gd name="connsiteX28" fmla="*/ 179387 w 9320212"/>
              <a:gd name="connsiteY28" fmla="*/ 6387385 h 6474759"/>
              <a:gd name="connsiteX29" fmla="*/ 1781174 w 9320212"/>
              <a:gd name="connsiteY29" fmla="*/ 6387385 h 6474759"/>
              <a:gd name="connsiteX30" fmla="*/ 1781174 w 9320212"/>
              <a:gd name="connsiteY30" fmla="*/ 6474759 h 6474759"/>
              <a:gd name="connsiteX31" fmla="*/ 0 w 9320212"/>
              <a:gd name="connsiteY31" fmla="*/ 6474759 h 6474759"/>
              <a:gd name="connsiteX0" fmla="*/ 4122092 w 9320212"/>
              <a:gd name="connsiteY0" fmla="*/ 1619719 h 6474759"/>
              <a:gd name="connsiteX1" fmla="*/ 4012650 w 9320212"/>
              <a:gd name="connsiteY1" fmla="*/ 1646452 h 6474759"/>
              <a:gd name="connsiteX2" fmla="*/ 3981683 w 9320212"/>
              <a:gd name="connsiteY2" fmla="*/ 1854690 h 6474759"/>
              <a:gd name="connsiteX3" fmla="*/ 4595402 w 9320212"/>
              <a:gd name="connsiteY3" fmla="*/ 2687639 h 6474759"/>
              <a:gd name="connsiteX4" fmla="*/ 3981683 w 9320212"/>
              <a:gd name="connsiteY4" fmla="*/ 3520589 h 6474759"/>
              <a:gd name="connsiteX5" fmla="*/ 4012650 w 9320212"/>
              <a:gd name="connsiteY5" fmla="*/ 3726012 h 6474759"/>
              <a:gd name="connsiteX6" fmla="*/ 4220977 w 9320212"/>
              <a:gd name="connsiteY6" fmla="*/ 3695058 h 6474759"/>
              <a:gd name="connsiteX7" fmla="*/ 4899447 w 9320212"/>
              <a:gd name="connsiteY7" fmla="*/ 2774874 h 6474759"/>
              <a:gd name="connsiteX8" fmla="*/ 4927599 w 9320212"/>
              <a:gd name="connsiteY8" fmla="*/ 2687639 h 6474759"/>
              <a:gd name="connsiteX9" fmla="*/ 4899447 w 9320212"/>
              <a:gd name="connsiteY9" fmla="*/ 2597591 h 6474759"/>
              <a:gd name="connsiteX10" fmla="*/ 4220977 w 9320212"/>
              <a:gd name="connsiteY10" fmla="*/ 1677407 h 6474759"/>
              <a:gd name="connsiteX11" fmla="*/ 4122092 w 9320212"/>
              <a:gd name="connsiteY11" fmla="*/ 1619719 h 6474759"/>
              <a:gd name="connsiteX12" fmla="*/ 2528887 w 9320212"/>
              <a:gd name="connsiteY12" fmla="*/ 1 h 6474759"/>
              <a:gd name="connsiteX13" fmla="*/ 9320212 w 9320212"/>
              <a:gd name="connsiteY13" fmla="*/ 0 h 6474759"/>
              <a:gd name="connsiteX14" fmla="*/ 9320212 w 9320212"/>
              <a:gd name="connsiteY14" fmla="*/ 6387385 h 6474759"/>
              <a:gd name="connsiteX15" fmla="*/ 8153183 w 9320212"/>
              <a:gd name="connsiteY15" fmla="*/ 6387385 h 6474759"/>
              <a:gd name="connsiteX16" fmla="*/ 8017482 w 9320212"/>
              <a:gd name="connsiteY16" fmla="*/ 6282899 h 6474759"/>
              <a:gd name="connsiteX17" fmla="*/ 8003912 w 9320212"/>
              <a:gd name="connsiteY17" fmla="*/ 6280149 h 6474759"/>
              <a:gd name="connsiteX18" fmla="*/ 7993056 w 9320212"/>
              <a:gd name="connsiteY18" fmla="*/ 6282899 h 6474759"/>
              <a:gd name="connsiteX19" fmla="*/ 7854641 w 9320212"/>
              <a:gd name="connsiteY19" fmla="*/ 6387385 h 6474759"/>
              <a:gd name="connsiteX20" fmla="*/ 1781174 w 9320212"/>
              <a:gd name="connsiteY20" fmla="*/ 6387385 h 6474759"/>
              <a:gd name="connsiteX21" fmla="*/ 1781174 w 9320212"/>
              <a:gd name="connsiteY21" fmla="*/ 6381751 h 6474759"/>
              <a:gd name="connsiteX22" fmla="*/ 4513261 w 9320212"/>
              <a:gd name="connsiteY22" fmla="*/ 2687639 h 6474759"/>
              <a:gd name="connsiteX23" fmla="*/ 2528887 w 9320212"/>
              <a:gd name="connsiteY23" fmla="*/ 1 h 6474759"/>
              <a:gd name="connsiteX24" fmla="*/ 0 w 9320212"/>
              <a:gd name="connsiteY24" fmla="*/ 6474759 h 6474759"/>
              <a:gd name="connsiteX25" fmla="*/ 176212 w 9320212"/>
              <a:gd name="connsiteY25" fmla="*/ 959387 h 6474759"/>
              <a:gd name="connsiteX26" fmla="*/ 176212 w 9320212"/>
              <a:gd name="connsiteY26" fmla="*/ 2680018 h 6474759"/>
              <a:gd name="connsiteX27" fmla="*/ 179387 w 9320212"/>
              <a:gd name="connsiteY27" fmla="*/ 6387385 h 6474759"/>
              <a:gd name="connsiteX28" fmla="*/ 1781174 w 9320212"/>
              <a:gd name="connsiteY28" fmla="*/ 6387385 h 6474759"/>
              <a:gd name="connsiteX29" fmla="*/ 1781174 w 9320212"/>
              <a:gd name="connsiteY29" fmla="*/ 6474759 h 6474759"/>
              <a:gd name="connsiteX30" fmla="*/ 0 w 9320212"/>
              <a:gd name="connsiteY30" fmla="*/ 6474759 h 6474759"/>
              <a:gd name="connsiteX0" fmla="*/ 4122092 w 9320212"/>
              <a:gd name="connsiteY0" fmla="*/ 1619719 h 6474759"/>
              <a:gd name="connsiteX1" fmla="*/ 4012650 w 9320212"/>
              <a:gd name="connsiteY1" fmla="*/ 1646452 h 6474759"/>
              <a:gd name="connsiteX2" fmla="*/ 3981683 w 9320212"/>
              <a:gd name="connsiteY2" fmla="*/ 1854690 h 6474759"/>
              <a:gd name="connsiteX3" fmla="*/ 4595402 w 9320212"/>
              <a:gd name="connsiteY3" fmla="*/ 2687639 h 6474759"/>
              <a:gd name="connsiteX4" fmla="*/ 3981683 w 9320212"/>
              <a:gd name="connsiteY4" fmla="*/ 3520589 h 6474759"/>
              <a:gd name="connsiteX5" fmla="*/ 4012650 w 9320212"/>
              <a:gd name="connsiteY5" fmla="*/ 3726012 h 6474759"/>
              <a:gd name="connsiteX6" fmla="*/ 4220977 w 9320212"/>
              <a:gd name="connsiteY6" fmla="*/ 3695058 h 6474759"/>
              <a:gd name="connsiteX7" fmla="*/ 4899447 w 9320212"/>
              <a:gd name="connsiteY7" fmla="*/ 2774874 h 6474759"/>
              <a:gd name="connsiteX8" fmla="*/ 4927599 w 9320212"/>
              <a:gd name="connsiteY8" fmla="*/ 2687639 h 6474759"/>
              <a:gd name="connsiteX9" fmla="*/ 4899447 w 9320212"/>
              <a:gd name="connsiteY9" fmla="*/ 2597591 h 6474759"/>
              <a:gd name="connsiteX10" fmla="*/ 4220977 w 9320212"/>
              <a:gd name="connsiteY10" fmla="*/ 1677407 h 6474759"/>
              <a:gd name="connsiteX11" fmla="*/ 4122092 w 9320212"/>
              <a:gd name="connsiteY11" fmla="*/ 1619719 h 6474759"/>
              <a:gd name="connsiteX12" fmla="*/ 2528887 w 9320212"/>
              <a:gd name="connsiteY12" fmla="*/ 1 h 6474759"/>
              <a:gd name="connsiteX13" fmla="*/ 9320212 w 9320212"/>
              <a:gd name="connsiteY13" fmla="*/ 0 h 6474759"/>
              <a:gd name="connsiteX14" fmla="*/ 9320212 w 9320212"/>
              <a:gd name="connsiteY14" fmla="*/ 6387385 h 6474759"/>
              <a:gd name="connsiteX15" fmla="*/ 8153183 w 9320212"/>
              <a:gd name="connsiteY15" fmla="*/ 6387385 h 6474759"/>
              <a:gd name="connsiteX16" fmla="*/ 8017482 w 9320212"/>
              <a:gd name="connsiteY16" fmla="*/ 6282899 h 6474759"/>
              <a:gd name="connsiteX17" fmla="*/ 8003912 w 9320212"/>
              <a:gd name="connsiteY17" fmla="*/ 6280149 h 6474759"/>
              <a:gd name="connsiteX18" fmla="*/ 7993056 w 9320212"/>
              <a:gd name="connsiteY18" fmla="*/ 6282899 h 6474759"/>
              <a:gd name="connsiteX19" fmla="*/ 7854641 w 9320212"/>
              <a:gd name="connsiteY19" fmla="*/ 6387385 h 6474759"/>
              <a:gd name="connsiteX20" fmla="*/ 1781174 w 9320212"/>
              <a:gd name="connsiteY20" fmla="*/ 6387385 h 6474759"/>
              <a:gd name="connsiteX21" fmla="*/ 1781174 w 9320212"/>
              <a:gd name="connsiteY21" fmla="*/ 6381751 h 6474759"/>
              <a:gd name="connsiteX22" fmla="*/ 4513261 w 9320212"/>
              <a:gd name="connsiteY22" fmla="*/ 2687639 h 6474759"/>
              <a:gd name="connsiteX23" fmla="*/ 2528887 w 9320212"/>
              <a:gd name="connsiteY23" fmla="*/ 1 h 6474759"/>
              <a:gd name="connsiteX24" fmla="*/ 0 w 9320212"/>
              <a:gd name="connsiteY24" fmla="*/ 6474759 h 6474759"/>
              <a:gd name="connsiteX25" fmla="*/ 176212 w 9320212"/>
              <a:gd name="connsiteY25" fmla="*/ 2680018 h 6474759"/>
              <a:gd name="connsiteX26" fmla="*/ 179387 w 9320212"/>
              <a:gd name="connsiteY26" fmla="*/ 6387385 h 6474759"/>
              <a:gd name="connsiteX27" fmla="*/ 1781174 w 9320212"/>
              <a:gd name="connsiteY27" fmla="*/ 6387385 h 6474759"/>
              <a:gd name="connsiteX28" fmla="*/ 1781174 w 9320212"/>
              <a:gd name="connsiteY28" fmla="*/ 6474759 h 6474759"/>
              <a:gd name="connsiteX29" fmla="*/ 0 w 9320212"/>
              <a:gd name="connsiteY29" fmla="*/ 6474759 h 6474759"/>
              <a:gd name="connsiteX0" fmla="*/ 4122092 w 9320212"/>
              <a:gd name="connsiteY0" fmla="*/ 1619719 h 6474759"/>
              <a:gd name="connsiteX1" fmla="*/ 4012650 w 9320212"/>
              <a:gd name="connsiteY1" fmla="*/ 1646452 h 6474759"/>
              <a:gd name="connsiteX2" fmla="*/ 3981683 w 9320212"/>
              <a:gd name="connsiteY2" fmla="*/ 1854690 h 6474759"/>
              <a:gd name="connsiteX3" fmla="*/ 4595402 w 9320212"/>
              <a:gd name="connsiteY3" fmla="*/ 2687639 h 6474759"/>
              <a:gd name="connsiteX4" fmla="*/ 3981683 w 9320212"/>
              <a:gd name="connsiteY4" fmla="*/ 3520589 h 6474759"/>
              <a:gd name="connsiteX5" fmla="*/ 4012650 w 9320212"/>
              <a:gd name="connsiteY5" fmla="*/ 3726012 h 6474759"/>
              <a:gd name="connsiteX6" fmla="*/ 4220977 w 9320212"/>
              <a:gd name="connsiteY6" fmla="*/ 3695058 h 6474759"/>
              <a:gd name="connsiteX7" fmla="*/ 4899447 w 9320212"/>
              <a:gd name="connsiteY7" fmla="*/ 2774874 h 6474759"/>
              <a:gd name="connsiteX8" fmla="*/ 4927599 w 9320212"/>
              <a:gd name="connsiteY8" fmla="*/ 2687639 h 6474759"/>
              <a:gd name="connsiteX9" fmla="*/ 4899447 w 9320212"/>
              <a:gd name="connsiteY9" fmla="*/ 2597591 h 6474759"/>
              <a:gd name="connsiteX10" fmla="*/ 4220977 w 9320212"/>
              <a:gd name="connsiteY10" fmla="*/ 1677407 h 6474759"/>
              <a:gd name="connsiteX11" fmla="*/ 4122092 w 9320212"/>
              <a:gd name="connsiteY11" fmla="*/ 1619719 h 6474759"/>
              <a:gd name="connsiteX12" fmla="*/ 2528887 w 9320212"/>
              <a:gd name="connsiteY12" fmla="*/ 1 h 6474759"/>
              <a:gd name="connsiteX13" fmla="*/ 9320212 w 9320212"/>
              <a:gd name="connsiteY13" fmla="*/ 0 h 6474759"/>
              <a:gd name="connsiteX14" fmla="*/ 9320212 w 9320212"/>
              <a:gd name="connsiteY14" fmla="*/ 6387385 h 6474759"/>
              <a:gd name="connsiteX15" fmla="*/ 8153183 w 9320212"/>
              <a:gd name="connsiteY15" fmla="*/ 6387385 h 6474759"/>
              <a:gd name="connsiteX16" fmla="*/ 8017482 w 9320212"/>
              <a:gd name="connsiteY16" fmla="*/ 6282899 h 6474759"/>
              <a:gd name="connsiteX17" fmla="*/ 8003912 w 9320212"/>
              <a:gd name="connsiteY17" fmla="*/ 6280149 h 6474759"/>
              <a:gd name="connsiteX18" fmla="*/ 7993056 w 9320212"/>
              <a:gd name="connsiteY18" fmla="*/ 6282899 h 6474759"/>
              <a:gd name="connsiteX19" fmla="*/ 7854641 w 9320212"/>
              <a:gd name="connsiteY19" fmla="*/ 6387385 h 6474759"/>
              <a:gd name="connsiteX20" fmla="*/ 1781174 w 9320212"/>
              <a:gd name="connsiteY20" fmla="*/ 6387385 h 6474759"/>
              <a:gd name="connsiteX21" fmla="*/ 1781174 w 9320212"/>
              <a:gd name="connsiteY21" fmla="*/ 6381751 h 6474759"/>
              <a:gd name="connsiteX22" fmla="*/ 4513261 w 9320212"/>
              <a:gd name="connsiteY22" fmla="*/ 2687639 h 6474759"/>
              <a:gd name="connsiteX23" fmla="*/ 2528887 w 9320212"/>
              <a:gd name="connsiteY23" fmla="*/ 1 h 6474759"/>
              <a:gd name="connsiteX24" fmla="*/ 0 w 9320212"/>
              <a:gd name="connsiteY24" fmla="*/ 6474759 h 6474759"/>
              <a:gd name="connsiteX25" fmla="*/ 179387 w 9320212"/>
              <a:gd name="connsiteY25" fmla="*/ 6387385 h 6474759"/>
              <a:gd name="connsiteX26" fmla="*/ 1781174 w 9320212"/>
              <a:gd name="connsiteY26" fmla="*/ 6387385 h 6474759"/>
              <a:gd name="connsiteX27" fmla="*/ 1781174 w 9320212"/>
              <a:gd name="connsiteY27" fmla="*/ 6474759 h 6474759"/>
              <a:gd name="connsiteX28" fmla="*/ 0 w 9320212"/>
              <a:gd name="connsiteY28" fmla="*/ 6474759 h 6474759"/>
              <a:gd name="connsiteX0" fmla="*/ 3942705 w 9140825"/>
              <a:gd name="connsiteY0" fmla="*/ 1619719 h 6474759"/>
              <a:gd name="connsiteX1" fmla="*/ 3833263 w 9140825"/>
              <a:gd name="connsiteY1" fmla="*/ 1646452 h 6474759"/>
              <a:gd name="connsiteX2" fmla="*/ 3802296 w 9140825"/>
              <a:gd name="connsiteY2" fmla="*/ 1854690 h 6474759"/>
              <a:gd name="connsiteX3" fmla="*/ 4416015 w 9140825"/>
              <a:gd name="connsiteY3" fmla="*/ 2687639 h 6474759"/>
              <a:gd name="connsiteX4" fmla="*/ 3802296 w 9140825"/>
              <a:gd name="connsiteY4" fmla="*/ 3520589 h 6474759"/>
              <a:gd name="connsiteX5" fmla="*/ 3833263 w 9140825"/>
              <a:gd name="connsiteY5" fmla="*/ 3726012 h 6474759"/>
              <a:gd name="connsiteX6" fmla="*/ 4041590 w 9140825"/>
              <a:gd name="connsiteY6" fmla="*/ 3695058 h 6474759"/>
              <a:gd name="connsiteX7" fmla="*/ 4720060 w 9140825"/>
              <a:gd name="connsiteY7" fmla="*/ 2774874 h 6474759"/>
              <a:gd name="connsiteX8" fmla="*/ 4748212 w 9140825"/>
              <a:gd name="connsiteY8" fmla="*/ 2687639 h 6474759"/>
              <a:gd name="connsiteX9" fmla="*/ 4720060 w 9140825"/>
              <a:gd name="connsiteY9" fmla="*/ 2597591 h 6474759"/>
              <a:gd name="connsiteX10" fmla="*/ 4041590 w 9140825"/>
              <a:gd name="connsiteY10" fmla="*/ 1677407 h 6474759"/>
              <a:gd name="connsiteX11" fmla="*/ 3942705 w 9140825"/>
              <a:gd name="connsiteY11" fmla="*/ 1619719 h 6474759"/>
              <a:gd name="connsiteX12" fmla="*/ 2349500 w 9140825"/>
              <a:gd name="connsiteY12" fmla="*/ 1 h 6474759"/>
              <a:gd name="connsiteX13" fmla="*/ 9140825 w 9140825"/>
              <a:gd name="connsiteY13" fmla="*/ 0 h 6474759"/>
              <a:gd name="connsiteX14" fmla="*/ 9140825 w 9140825"/>
              <a:gd name="connsiteY14" fmla="*/ 6387385 h 6474759"/>
              <a:gd name="connsiteX15" fmla="*/ 7973796 w 9140825"/>
              <a:gd name="connsiteY15" fmla="*/ 6387385 h 6474759"/>
              <a:gd name="connsiteX16" fmla="*/ 7838095 w 9140825"/>
              <a:gd name="connsiteY16" fmla="*/ 6282899 h 6474759"/>
              <a:gd name="connsiteX17" fmla="*/ 7824525 w 9140825"/>
              <a:gd name="connsiteY17" fmla="*/ 6280149 h 6474759"/>
              <a:gd name="connsiteX18" fmla="*/ 7813669 w 9140825"/>
              <a:gd name="connsiteY18" fmla="*/ 6282899 h 6474759"/>
              <a:gd name="connsiteX19" fmla="*/ 7675254 w 9140825"/>
              <a:gd name="connsiteY19" fmla="*/ 6387385 h 6474759"/>
              <a:gd name="connsiteX20" fmla="*/ 1601787 w 9140825"/>
              <a:gd name="connsiteY20" fmla="*/ 6387385 h 6474759"/>
              <a:gd name="connsiteX21" fmla="*/ 1601787 w 9140825"/>
              <a:gd name="connsiteY21" fmla="*/ 6381751 h 6474759"/>
              <a:gd name="connsiteX22" fmla="*/ 4333874 w 9140825"/>
              <a:gd name="connsiteY22" fmla="*/ 2687639 h 6474759"/>
              <a:gd name="connsiteX23" fmla="*/ 2349500 w 9140825"/>
              <a:gd name="connsiteY23" fmla="*/ 1 h 6474759"/>
              <a:gd name="connsiteX24" fmla="*/ 1601787 w 9140825"/>
              <a:gd name="connsiteY24" fmla="*/ 6474759 h 6474759"/>
              <a:gd name="connsiteX25" fmla="*/ 0 w 9140825"/>
              <a:gd name="connsiteY25" fmla="*/ 6387385 h 6474759"/>
              <a:gd name="connsiteX26" fmla="*/ 1601787 w 9140825"/>
              <a:gd name="connsiteY26" fmla="*/ 6387385 h 6474759"/>
              <a:gd name="connsiteX27" fmla="*/ 1601787 w 9140825"/>
              <a:gd name="connsiteY27" fmla="*/ 6474759 h 6474759"/>
              <a:gd name="connsiteX0" fmla="*/ 2340918 w 7539038"/>
              <a:gd name="connsiteY0" fmla="*/ 1619719 h 6474759"/>
              <a:gd name="connsiteX1" fmla="*/ 2231476 w 7539038"/>
              <a:gd name="connsiteY1" fmla="*/ 1646452 h 6474759"/>
              <a:gd name="connsiteX2" fmla="*/ 2200509 w 7539038"/>
              <a:gd name="connsiteY2" fmla="*/ 1854690 h 6474759"/>
              <a:gd name="connsiteX3" fmla="*/ 2814228 w 7539038"/>
              <a:gd name="connsiteY3" fmla="*/ 2687639 h 6474759"/>
              <a:gd name="connsiteX4" fmla="*/ 2200509 w 7539038"/>
              <a:gd name="connsiteY4" fmla="*/ 3520589 h 6474759"/>
              <a:gd name="connsiteX5" fmla="*/ 2231476 w 7539038"/>
              <a:gd name="connsiteY5" fmla="*/ 3726012 h 6474759"/>
              <a:gd name="connsiteX6" fmla="*/ 2439803 w 7539038"/>
              <a:gd name="connsiteY6" fmla="*/ 3695058 h 6474759"/>
              <a:gd name="connsiteX7" fmla="*/ 3118273 w 7539038"/>
              <a:gd name="connsiteY7" fmla="*/ 2774874 h 6474759"/>
              <a:gd name="connsiteX8" fmla="*/ 3146425 w 7539038"/>
              <a:gd name="connsiteY8" fmla="*/ 2687639 h 6474759"/>
              <a:gd name="connsiteX9" fmla="*/ 3118273 w 7539038"/>
              <a:gd name="connsiteY9" fmla="*/ 2597591 h 6474759"/>
              <a:gd name="connsiteX10" fmla="*/ 2439803 w 7539038"/>
              <a:gd name="connsiteY10" fmla="*/ 1677407 h 6474759"/>
              <a:gd name="connsiteX11" fmla="*/ 2340918 w 7539038"/>
              <a:gd name="connsiteY11" fmla="*/ 1619719 h 6474759"/>
              <a:gd name="connsiteX12" fmla="*/ 747713 w 7539038"/>
              <a:gd name="connsiteY12" fmla="*/ 1 h 6474759"/>
              <a:gd name="connsiteX13" fmla="*/ 7539038 w 7539038"/>
              <a:gd name="connsiteY13" fmla="*/ 0 h 6474759"/>
              <a:gd name="connsiteX14" fmla="*/ 7539038 w 7539038"/>
              <a:gd name="connsiteY14" fmla="*/ 6387385 h 6474759"/>
              <a:gd name="connsiteX15" fmla="*/ 6372009 w 7539038"/>
              <a:gd name="connsiteY15" fmla="*/ 6387385 h 6474759"/>
              <a:gd name="connsiteX16" fmla="*/ 6236308 w 7539038"/>
              <a:gd name="connsiteY16" fmla="*/ 6282899 h 6474759"/>
              <a:gd name="connsiteX17" fmla="*/ 6222738 w 7539038"/>
              <a:gd name="connsiteY17" fmla="*/ 6280149 h 6474759"/>
              <a:gd name="connsiteX18" fmla="*/ 6211882 w 7539038"/>
              <a:gd name="connsiteY18" fmla="*/ 6282899 h 6474759"/>
              <a:gd name="connsiteX19" fmla="*/ 6073467 w 7539038"/>
              <a:gd name="connsiteY19" fmla="*/ 6387385 h 6474759"/>
              <a:gd name="connsiteX20" fmla="*/ 0 w 7539038"/>
              <a:gd name="connsiteY20" fmla="*/ 6387385 h 6474759"/>
              <a:gd name="connsiteX21" fmla="*/ 0 w 7539038"/>
              <a:gd name="connsiteY21" fmla="*/ 6381751 h 6474759"/>
              <a:gd name="connsiteX22" fmla="*/ 2732087 w 7539038"/>
              <a:gd name="connsiteY22" fmla="*/ 2687639 h 6474759"/>
              <a:gd name="connsiteX23" fmla="*/ 747713 w 7539038"/>
              <a:gd name="connsiteY23" fmla="*/ 1 h 6474759"/>
              <a:gd name="connsiteX24" fmla="*/ 0 w 7539038"/>
              <a:gd name="connsiteY24" fmla="*/ 6474759 h 6474759"/>
              <a:gd name="connsiteX25" fmla="*/ 0 w 7539038"/>
              <a:gd name="connsiteY25" fmla="*/ 6387385 h 6474759"/>
              <a:gd name="connsiteX26" fmla="*/ 0 w 7539038"/>
              <a:gd name="connsiteY26" fmla="*/ 6474759 h 6474759"/>
              <a:gd name="connsiteX0" fmla="*/ 2340918 w 7539038"/>
              <a:gd name="connsiteY0" fmla="*/ 1619719 h 6387385"/>
              <a:gd name="connsiteX1" fmla="*/ 2231476 w 7539038"/>
              <a:gd name="connsiteY1" fmla="*/ 1646452 h 6387385"/>
              <a:gd name="connsiteX2" fmla="*/ 2200509 w 7539038"/>
              <a:gd name="connsiteY2" fmla="*/ 1854690 h 6387385"/>
              <a:gd name="connsiteX3" fmla="*/ 2814228 w 7539038"/>
              <a:gd name="connsiteY3" fmla="*/ 2687639 h 6387385"/>
              <a:gd name="connsiteX4" fmla="*/ 2200509 w 7539038"/>
              <a:gd name="connsiteY4" fmla="*/ 3520589 h 6387385"/>
              <a:gd name="connsiteX5" fmla="*/ 2231476 w 7539038"/>
              <a:gd name="connsiteY5" fmla="*/ 3726012 h 6387385"/>
              <a:gd name="connsiteX6" fmla="*/ 2439803 w 7539038"/>
              <a:gd name="connsiteY6" fmla="*/ 3695058 h 6387385"/>
              <a:gd name="connsiteX7" fmla="*/ 3118273 w 7539038"/>
              <a:gd name="connsiteY7" fmla="*/ 2774874 h 6387385"/>
              <a:gd name="connsiteX8" fmla="*/ 3146425 w 7539038"/>
              <a:gd name="connsiteY8" fmla="*/ 2687639 h 6387385"/>
              <a:gd name="connsiteX9" fmla="*/ 3118273 w 7539038"/>
              <a:gd name="connsiteY9" fmla="*/ 2597591 h 6387385"/>
              <a:gd name="connsiteX10" fmla="*/ 2439803 w 7539038"/>
              <a:gd name="connsiteY10" fmla="*/ 1677407 h 6387385"/>
              <a:gd name="connsiteX11" fmla="*/ 2340918 w 7539038"/>
              <a:gd name="connsiteY11" fmla="*/ 1619719 h 6387385"/>
              <a:gd name="connsiteX12" fmla="*/ 747713 w 7539038"/>
              <a:gd name="connsiteY12" fmla="*/ 1 h 6387385"/>
              <a:gd name="connsiteX13" fmla="*/ 7539038 w 7539038"/>
              <a:gd name="connsiteY13" fmla="*/ 0 h 6387385"/>
              <a:gd name="connsiteX14" fmla="*/ 7539038 w 7539038"/>
              <a:gd name="connsiteY14" fmla="*/ 6387385 h 6387385"/>
              <a:gd name="connsiteX15" fmla="*/ 6372009 w 7539038"/>
              <a:gd name="connsiteY15" fmla="*/ 6387385 h 6387385"/>
              <a:gd name="connsiteX16" fmla="*/ 6236308 w 7539038"/>
              <a:gd name="connsiteY16" fmla="*/ 6282899 h 6387385"/>
              <a:gd name="connsiteX17" fmla="*/ 6222738 w 7539038"/>
              <a:gd name="connsiteY17" fmla="*/ 6280149 h 6387385"/>
              <a:gd name="connsiteX18" fmla="*/ 6211882 w 7539038"/>
              <a:gd name="connsiteY18" fmla="*/ 6282899 h 6387385"/>
              <a:gd name="connsiteX19" fmla="*/ 6073467 w 7539038"/>
              <a:gd name="connsiteY19" fmla="*/ 6387385 h 6387385"/>
              <a:gd name="connsiteX20" fmla="*/ 0 w 7539038"/>
              <a:gd name="connsiteY20" fmla="*/ 6387385 h 6387385"/>
              <a:gd name="connsiteX21" fmla="*/ 0 w 7539038"/>
              <a:gd name="connsiteY21" fmla="*/ 6381751 h 6387385"/>
              <a:gd name="connsiteX22" fmla="*/ 2732087 w 7539038"/>
              <a:gd name="connsiteY22" fmla="*/ 2687639 h 6387385"/>
              <a:gd name="connsiteX23" fmla="*/ 747713 w 7539038"/>
              <a:gd name="connsiteY23" fmla="*/ 1 h 6387385"/>
              <a:gd name="connsiteX0" fmla="*/ 2340918 w 7543800"/>
              <a:gd name="connsiteY0" fmla="*/ 1619719 h 6387385"/>
              <a:gd name="connsiteX1" fmla="*/ 2231476 w 7543800"/>
              <a:gd name="connsiteY1" fmla="*/ 1646452 h 6387385"/>
              <a:gd name="connsiteX2" fmla="*/ 2200509 w 7543800"/>
              <a:gd name="connsiteY2" fmla="*/ 1854690 h 6387385"/>
              <a:gd name="connsiteX3" fmla="*/ 2814228 w 7543800"/>
              <a:gd name="connsiteY3" fmla="*/ 2687639 h 6387385"/>
              <a:gd name="connsiteX4" fmla="*/ 2200509 w 7543800"/>
              <a:gd name="connsiteY4" fmla="*/ 3520589 h 6387385"/>
              <a:gd name="connsiteX5" fmla="*/ 2231476 w 7543800"/>
              <a:gd name="connsiteY5" fmla="*/ 3726012 h 6387385"/>
              <a:gd name="connsiteX6" fmla="*/ 2439803 w 7543800"/>
              <a:gd name="connsiteY6" fmla="*/ 3695058 h 6387385"/>
              <a:gd name="connsiteX7" fmla="*/ 3118273 w 7543800"/>
              <a:gd name="connsiteY7" fmla="*/ 2774874 h 6387385"/>
              <a:gd name="connsiteX8" fmla="*/ 3146425 w 7543800"/>
              <a:gd name="connsiteY8" fmla="*/ 2687639 h 6387385"/>
              <a:gd name="connsiteX9" fmla="*/ 3118273 w 7543800"/>
              <a:gd name="connsiteY9" fmla="*/ 2597591 h 6387385"/>
              <a:gd name="connsiteX10" fmla="*/ 2439803 w 7543800"/>
              <a:gd name="connsiteY10" fmla="*/ 1677407 h 6387385"/>
              <a:gd name="connsiteX11" fmla="*/ 2340918 w 7543800"/>
              <a:gd name="connsiteY11" fmla="*/ 1619719 h 6387385"/>
              <a:gd name="connsiteX12" fmla="*/ 747713 w 7543800"/>
              <a:gd name="connsiteY12" fmla="*/ 1 h 6387385"/>
              <a:gd name="connsiteX13" fmla="*/ 7543800 w 7543800"/>
              <a:gd name="connsiteY13" fmla="*/ 0 h 6387385"/>
              <a:gd name="connsiteX14" fmla="*/ 7539038 w 7543800"/>
              <a:gd name="connsiteY14" fmla="*/ 6387385 h 6387385"/>
              <a:gd name="connsiteX15" fmla="*/ 6372009 w 7543800"/>
              <a:gd name="connsiteY15" fmla="*/ 6387385 h 6387385"/>
              <a:gd name="connsiteX16" fmla="*/ 6236308 w 7543800"/>
              <a:gd name="connsiteY16" fmla="*/ 6282899 h 6387385"/>
              <a:gd name="connsiteX17" fmla="*/ 6222738 w 7543800"/>
              <a:gd name="connsiteY17" fmla="*/ 6280149 h 6387385"/>
              <a:gd name="connsiteX18" fmla="*/ 6211882 w 7543800"/>
              <a:gd name="connsiteY18" fmla="*/ 6282899 h 6387385"/>
              <a:gd name="connsiteX19" fmla="*/ 6073467 w 7543800"/>
              <a:gd name="connsiteY19" fmla="*/ 6387385 h 6387385"/>
              <a:gd name="connsiteX20" fmla="*/ 0 w 7543800"/>
              <a:gd name="connsiteY20" fmla="*/ 6387385 h 6387385"/>
              <a:gd name="connsiteX21" fmla="*/ 0 w 7543800"/>
              <a:gd name="connsiteY21" fmla="*/ 6381751 h 6387385"/>
              <a:gd name="connsiteX22" fmla="*/ 2732087 w 7543800"/>
              <a:gd name="connsiteY22" fmla="*/ 2687639 h 6387385"/>
              <a:gd name="connsiteX23" fmla="*/ 747713 w 7543800"/>
              <a:gd name="connsiteY23" fmla="*/ 1 h 6387385"/>
              <a:gd name="connsiteX0" fmla="*/ 2340918 w 7544258"/>
              <a:gd name="connsiteY0" fmla="*/ 1619719 h 6387385"/>
              <a:gd name="connsiteX1" fmla="*/ 2231476 w 7544258"/>
              <a:gd name="connsiteY1" fmla="*/ 1646452 h 6387385"/>
              <a:gd name="connsiteX2" fmla="*/ 2200509 w 7544258"/>
              <a:gd name="connsiteY2" fmla="*/ 1854690 h 6387385"/>
              <a:gd name="connsiteX3" fmla="*/ 2814228 w 7544258"/>
              <a:gd name="connsiteY3" fmla="*/ 2687639 h 6387385"/>
              <a:gd name="connsiteX4" fmla="*/ 2200509 w 7544258"/>
              <a:gd name="connsiteY4" fmla="*/ 3520589 h 6387385"/>
              <a:gd name="connsiteX5" fmla="*/ 2231476 w 7544258"/>
              <a:gd name="connsiteY5" fmla="*/ 3726012 h 6387385"/>
              <a:gd name="connsiteX6" fmla="*/ 2439803 w 7544258"/>
              <a:gd name="connsiteY6" fmla="*/ 3695058 h 6387385"/>
              <a:gd name="connsiteX7" fmla="*/ 3118273 w 7544258"/>
              <a:gd name="connsiteY7" fmla="*/ 2774874 h 6387385"/>
              <a:gd name="connsiteX8" fmla="*/ 3146425 w 7544258"/>
              <a:gd name="connsiteY8" fmla="*/ 2687639 h 6387385"/>
              <a:gd name="connsiteX9" fmla="*/ 3118273 w 7544258"/>
              <a:gd name="connsiteY9" fmla="*/ 2597591 h 6387385"/>
              <a:gd name="connsiteX10" fmla="*/ 2439803 w 7544258"/>
              <a:gd name="connsiteY10" fmla="*/ 1677407 h 6387385"/>
              <a:gd name="connsiteX11" fmla="*/ 2340918 w 7544258"/>
              <a:gd name="connsiteY11" fmla="*/ 1619719 h 6387385"/>
              <a:gd name="connsiteX12" fmla="*/ 747713 w 7544258"/>
              <a:gd name="connsiteY12" fmla="*/ 1 h 6387385"/>
              <a:gd name="connsiteX13" fmla="*/ 7543800 w 7544258"/>
              <a:gd name="connsiteY13" fmla="*/ 0 h 6387385"/>
              <a:gd name="connsiteX14" fmla="*/ 7543800 w 7544258"/>
              <a:gd name="connsiteY14" fmla="*/ 6387385 h 6387385"/>
              <a:gd name="connsiteX15" fmla="*/ 6372009 w 7544258"/>
              <a:gd name="connsiteY15" fmla="*/ 6387385 h 6387385"/>
              <a:gd name="connsiteX16" fmla="*/ 6236308 w 7544258"/>
              <a:gd name="connsiteY16" fmla="*/ 6282899 h 6387385"/>
              <a:gd name="connsiteX17" fmla="*/ 6222738 w 7544258"/>
              <a:gd name="connsiteY17" fmla="*/ 6280149 h 6387385"/>
              <a:gd name="connsiteX18" fmla="*/ 6211882 w 7544258"/>
              <a:gd name="connsiteY18" fmla="*/ 6282899 h 6387385"/>
              <a:gd name="connsiteX19" fmla="*/ 6073467 w 7544258"/>
              <a:gd name="connsiteY19" fmla="*/ 6387385 h 6387385"/>
              <a:gd name="connsiteX20" fmla="*/ 0 w 7544258"/>
              <a:gd name="connsiteY20" fmla="*/ 6387385 h 6387385"/>
              <a:gd name="connsiteX21" fmla="*/ 0 w 7544258"/>
              <a:gd name="connsiteY21" fmla="*/ 6381751 h 6387385"/>
              <a:gd name="connsiteX22" fmla="*/ 2732087 w 7544258"/>
              <a:gd name="connsiteY22" fmla="*/ 2687639 h 6387385"/>
              <a:gd name="connsiteX23" fmla="*/ 747713 w 7544258"/>
              <a:gd name="connsiteY23" fmla="*/ 1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44258" h="6387385">
                <a:moveTo>
                  <a:pt x="2340918" y="1619719"/>
                </a:moveTo>
                <a:cubicBezTo>
                  <a:pt x="2303265" y="1614091"/>
                  <a:pt x="2263852" y="1622533"/>
                  <a:pt x="2231476" y="1646452"/>
                </a:cubicBezTo>
                <a:cubicBezTo>
                  <a:pt x="2166727" y="1697105"/>
                  <a:pt x="2152650" y="1789967"/>
                  <a:pt x="2200509" y="1854690"/>
                </a:cubicBezTo>
                <a:lnTo>
                  <a:pt x="2814228" y="2687639"/>
                </a:lnTo>
                <a:lnTo>
                  <a:pt x="2200509" y="3520589"/>
                </a:lnTo>
                <a:cubicBezTo>
                  <a:pt x="2152650" y="3585311"/>
                  <a:pt x="2166727" y="3678174"/>
                  <a:pt x="2231476" y="3726012"/>
                </a:cubicBezTo>
                <a:cubicBezTo>
                  <a:pt x="2296227" y="3776664"/>
                  <a:pt x="2389129" y="3762594"/>
                  <a:pt x="2439803" y="3695058"/>
                </a:cubicBezTo>
                <a:lnTo>
                  <a:pt x="3118273" y="2774874"/>
                </a:lnTo>
                <a:cubicBezTo>
                  <a:pt x="3137980" y="2749548"/>
                  <a:pt x="3146425" y="2718593"/>
                  <a:pt x="3146425" y="2687639"/>
                </a:cubicBezTo>
                <a:cubicBezTo>
                  <a:pt x="3146425" y="2656685"/>
                  <a:pt x="3137980" y="2625731"/>
                  <a:pt x="3118273" y="2597591"/>
                </a:cubicBezTo>
                <a:lnTo>
                  <a:pt x="2439803" y="1677407"/>
                </a:lnTo>
                <a:cubicBezTo>
                  <a:pt x="2414466" y="1645045"/>
                  <a:pt x="2378572" y="1625347"/>
                  <a:pt x="2340918" y="1619719"/>
                </a:cubicBezTo>
                <a:close/>
                <a:moveTo>
                  <a:pt x="747713" y="1"/>
                </a:moveTo>
                <a:lnTo>
                  <a:pt x="7543800" y="0"/>
                </a:lnTo>
                <a:cubicBezTo>
                  <a:pt x="7542213" y="2129128"/>
                  <a:pt x="7545387" y="4258257"/>
                  <a:pt x="7543800" y="6387385"/>
                </a:cubicBezTo>
                <a:lnTo>
                  <a:pt x="6372009" y="6387385"/>
                </a:lnTo>
                <a:lnTo>
                  <a:pt x="6236308" y="6282899"/>
                </a:lnTo>
                <a:cubicBezTo>
                  <a:pt x="6233594" y="6280149"/>
                  <a:pt x="6228166" y="6280149"/>
                  <a:pt x="6222738" y="6280149"/>
                </a:cubicBezTo>
                <a:cubicBezTo>
                  <a:pt x="6220024" y="6280149"/>
                  <a:pt x="6214596" y="6280149"/>
                  <a:pt x="6211882" y="6282899"/>
                </a:cubicBezTo>
                <a:lnTo>
                  <a:pt x="6073467" y="6387385"/>
                </a:lnTo>
                <a:lnTo>
                  <a:pt x="0" y="6387385"/>
                </a:lnTo>
                <a:lnTo>
                  <a:pt x="0" y="6381751"/>
                </a:lnTo>
                <a:lnTo>
                  <a:pt x="2732087" y="2687639"/>
                </a:lnTo>
                <a:lnTo>
                  <a:pt x="747713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7" y="525089"/>
            <a:ext cx="2654785" cy="79463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6998599-1693-414C-80FB-3FACF7A8AEC1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8" y="1517504"/>
            <a:ext cx="3846652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bg1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811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Standardní blok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0F5FC72B-5297-42F7-8F14-E467E023F0C3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A67E0A94-01A5-4C1B-8D5B-ABEF888202F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1" y="0"/>
            <a:ext cx="6534854" cy="7036175"/>
            <a:chOff x="-304" y="0"/>
            <a:chExt cx="3520" cy="402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0A62E39A-13E3-4F59-AFC0-5ECCE513E4E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869" y="0"/>
              <a:ext cx="2347" cy="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2878BD0-544C-49DE-8FD9-02041C22CE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90" y="1007"/>
              <a:ext cx="626" cy="1372"/>
            </a:xfrm>
            <a:custGeom>
              <a:avLst/>
              <a:gdLst>
                <a:gd name="T0" fmla="*/ 235 w 353"/>
                <a:gd name="T1" fmla="*/ 387 h 774"/>
                <a:gd name="T2" fmla="*/ 17 w 353"/>
                <a:gd name="T3" fmla="*/ 683 h 774"/>
                <a:gd name="T4" fmla="*/ 17 w 353"/>
                <a:gd name="T5" fmla="*/ 683 h 774"/>
                <a:gd name="T6" fmla="*/ 28 w 353"/>
                <a:gd name="T7" fmla="*/ 756 h 774"/>
                <a:gd name="T8" fmla="*/ 102 w 353"/>
                <a:gd name="T9" fmla="*/ 745 h 774"/>
                <a:gd name="T10" fmla="*/ 343 w 353"/>
                <a:gd name="T11" fmla="*/ 418 h 774"/>
                <a:gd name="T12" fmla="*/ 353 w 353"/>
                <a:gd name="T13" fmla="*/ 387 h 774"/>
                <a:gd name="T14" fmla="*/ 343 w 353"/>
                <a:gd name="T15" fmla="*/ 355 h 774"/>
                <a:gd name="T16" fmla="*/ 102 w 353"/>
                <a:gd name="T17" fmla="*/ 28 h 774"/>
                <a:gd name="T18" fmla="*/ 28 w 353"/>
                <a:gd name="T19" fmla="*/ 17 h 774"/>
                <a:gd name="T20" fmla="*/ 17 w 353"/>
                <a:gd name="T21" fmla="*/ 91 h 774"/>
                <a:gd name="T22" fmla="*/ 17 w 353"/>
                <a:gd name="T23" fmla="*/ 91 h 774"/>
                <a:gd name="T24" fmla="*/ 235 w 353"/>
                <a:gd name="T25" fmla="*/ 38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3" h="774">
                  <a:moveTo>
                    <a:pt x="235" y="387"/>
                  </a:moveTo>
                  <a:cubicBezTo>
                    <a:pt x="17" y="683"/>
                    <a:pt x="17" y="683"/>
                    <a:pt x="17" y="683"/>
                  </a:cubicBezTo>
                  <a:cubicBezTo>
                    <a:pt x="17" y="683"/>
                    <a:pt x="17" y="683"/>
                    <a:pt x="17" y="683"/>
                  </a:cubicBezTo>
                  <a:cubicBezTo>
                    <a:pt x="0" y="706"/>
                    <a:pt x="5" y="739"/>
                    <a:pt x="28" y="756"/>
                  </a:cubicBezTo>
                  <a:cubicBezTo>
                    <a:pt x="51" y="774"/>
                    <a:pt x="84" y="769"/>
                    <a:pt x="102" y="745"/>
                  </a:cubicBezTo>
                  <a:cubicBezTo>
                    <a:pt x="343" y="418"/>
                    <a:pt x="343" y="418"/>
                    <a:pt x="343" y="418"/>
                  </a:cubicBezTo>
                  <a:cubicBezTo>
                    <a:pt x="350" y="409"/>
                    <a:pt x="353" y="398"/>
                    <a:pt x="353" y="387"/>
                  </a:cubicBezTo>
                  <a:cubicBezTo>
                    <a:pt x="353" y="376"/>
                    <a:pt x="350" y="365"/>
                    <a:pt x="343" y="35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84" y="5"/>
                    <a:pt x="51" y="0"/>
                    <a:pt x="28" y="17"/>
                  </a:cubicBezTo>
                  <a:cubicBezTo>
                    <a:pt x="5" y="35"/>
                    <a:pt x="0" y="68"/>
                    <a:pt x="17" y="91"/>
                  </a:cubicBezTo>
                  <a:cubicBezTo>
                    <a:pt x="17" y="91"/>
                    <a:pt x="17" y="91"/>
                    <a:pt x="17" y="91"/>
                  </a:cubicBezTo>
                  <a:lnTo>
                    <a:pt x="235" y="387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6901259-4124-48D0-BAF8-0C2ADCEE51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34" y="0"/>
              <a:ext cx="1721" cy="4003"/>
            </a:xfrm>
            <a:custGeom>
              <a:avLst/>
              <a:gdLst>
                <a:gd name="T0" fmla="*/ 471 w 1721"/>
                <a:gd name="T1" fmla="*/ 0 h 4020"/>
                <a:gd name="T2" fmla="*/ 0 w 1721"/>
                <a:gd name="T3" fmla="*/ 0 h 4020"/>
                <a:gd name="T4" fmla="*/ 0 w 1721"/>
                <a:gd name="T5" fmla="*/ 4020 h 4020"/>
                <a:gd name="T6" fmla="*/ 1721 w 1721"/>
                <a:gd name="T7" fmla="*/ 1693 h 4020"/>
                <a:gd name="T8" fmla="*/ 471 w 1721"/>
                <a:gd name="T9" fmla="*/ 0 h 4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4020">
                  <a:moveTo>
                    <a:pt x="471" y="0"/>
                  </a:moveTo>
                  <a:lnTo>
                    <a:pt x="0" y="0"/>
                  </a:lnTo>
                  <a:lnTo>
                    <a:pt x="0" y="4020"/>
                  </a:lnTo>
                  <a:lnTo>
                    <a:pt x="1721" y="1693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DA1A78DD-6EF6-4164-9D58-BC24F5B649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304" y="0"/>
              <a:ext cx="1538" cy="4020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1832E313-713B-46F4-BDEA-797B8463B3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6" y="525089"/>
            <a:ext cx="3631202" cy="79463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Zástupný symbol obrázku 14">
            <a:extLst>
              <a:ext uri="{FF2B5EF4-FFF2-40B4-BE49-F238E27FC236}">
                <a16:creationId xmlns:a16="http://schemas.microsoft.com/office/drawing/2014/main" id="{0C6CA2E9-F1DF-4FF4-B387-B2101404A3A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855378" y="0"/>
            <a:ext cx="7840416" cy="7042388"/>
          </a:xfrm>
          <a:custGeom>
            <a:avLst/>
            <a:gdLst>
              <a:gd name="connsiteX0" fmla="*/ 2340917 w 6704394"/>
              <a:gd name="connsiteY0" fmla="*/ 1619719 h 6387385"/>
              <a:gd name="connsiteX1" fmla="*/ 2231475 w 6704394"/>
              <a:gd name="connsiteY1" fmla="*/ 1646452 h 6387385"/>
              <a:gd name="connsiteX2" fmla="*/ 2200507 w 6704394"/>
              <a:gd name="connsiteY2" fmla="*/ 1854690 h 6387385"/>
              <a:gd name="connsiteX3" fmla="*/ 2814226 w 6704394"/>
              <a:gd name="connsiteY3" fmla="*/ 2687639 h 6387385"/>
              <a:gd name="connsiteX4" fmla="*/ 2200507 w 6704394"/>
              <a:gd name="connsiteY4" fmla="*/ 3520589 h 6387385"/>
              <a:gd name="connsiteX5" fmla="*/ 2231475 w 6704394"/>
              <a:gd name="connsiteY5" fmla="*/ 3726012 h 6387385"/>
              <a:gd name="connsiteX6" fmla="*/ 2439801 w 6704394"/>
              <a:gd name="connsiteY6" fmla="*/ 3695058 h 6387385"/>
              <a:gd name="connsiteX7" fmla="*/ 3118271 w 6704394"/>
              <a:gd name="connsiteY7" fmla="*/ 2774874 h 6387385"/>
              <a:gd name="connsiteX8" fmla="*/ 3146423 w 6704394"/>
              <a:gd name="connsiteY8" fmla="*/ 2687639 h 6387385"/>
              <a:gd name="connsiteX9" fmla="*/ 3118271 w 6704394"/>
              <a:gd name="connsiteY9" fmla="*/ 2597591 h 6387385"/>
              <a:gd name="connsiteX10" fmla="*/ 2439801 w 6704394"/>
              <a:gd name="connsiteY10" fmla="*/ 1677407 h 6387385"/>
              <a:gd name="connsiteX11" fmla="*/ 2340917 w 6704394"/>
              <a:gd name="connsiteY11" fmla="*/ 1619719 h 6387385"/>
              <a:gd name="connsiteX12" fmla="*/ 6703936 w 6704394"/>
              <a:gd name="connsiteY12" fmla="*/ 0 h 6387385"/>
              <a:gd name="connsiteX13" fmla="*/ 6703936 w 6704394"/>
              <a:gd name="connsiteY13" fmla="*/ 6387385 h 6387385"/>
              <a:gd name="connsiteX14" fmla="*/ 5532145 w 6704394"/>
              <a:gd name="connsiteY14" fmla="*/ 6387385 h 6387385"/>
              <a:gd name="connsiteX15" fmla="*/ 5396444 w 6704394"/>
              <a:gd name="connsiteY15" fmla="*/ 6282899 h 6387385"/>
              <a:gd name="connsiteX16" fmla="*/ 5382874 w 6704394"/>
              <a:gd name="connsiteY16" fmla="*/ 6280149 h 6387385"/>
              <a:gd name="connsiteX17" fmla="*/ 5372018 w 6704394"/>
              <a:gd name="connsiteY17" fmla="*/ 6282899 h 6387385"/>
              <a:gd name="connsiteX18" fmla="*/ 5233603 w 6704394"/>
              <a:gd name="connsiteY18" fmla="*/ 6387385 h 6387385"/>
              <a:gd name="connsiteX19" fmla="*/ 0 w 6704394"/>
              <a:gd name="connsiteY19" fmla="*/ 6381751 h 6387385"/>
              <a:gd name="connsiteX20" fmla="*/ 2732087 w 6704394"/>
              <a:gd name="connsiteY20" fmla="*/ 2687639 h 6387385"/>
              <a:gd name="connsiteX21" fmla="*/ 747713 w 6704394"/>
              <a:gd name="connsiteY21" fmla="*/ 1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704394" h="6387385">
                <a:moveTo>
                  <a:pt x="2340917" y="1619719"/>
                </a:moveTo>
                <a:cubicBezTo>
                  <a:pt x="2303263" y="1614091"/>
                  <a:pt x="2263850" y="1622533"/>
                  <a:pt x="2231475" y="1646452"/>
                </a:cubicBezTo>
                <a:cubicBezTo>
                  <a:pt x="2166724" y="1697105"/>
                  <a:pt x="2152648" y="1789967"/>
                  <a:pt x="2200507" y="1854690"/>
                </a:cubicBezTo>
                <a:lnTo>
                  <a:pt x="2814226" y="2687639"/>
                </a:lnTo>
                <a:cubicBezTo>
                  <a:pt x="2200507" y="3520589"/>
                  <a:pt x="2200507" y="3520589"/>
                  <a:pt x="2200507" y="3520589"/>
                </a:cubicBezTo>
                <a:cubicBezTo>
                  <a:pt x="2152648" y="3585311"/>
                  <a:pt x="2166724" y="3678174"/>
                  <a:pt x="2231475" y="3726012"/>
                </a:cubicBezTo>
                <a:cubicBezTo>
                  <a:pt x="2296225" y="3776664"/>
                  <a:pt x="2389127" y="3762594"/>
                  <a:pt x="2439801" y="3695058"/>
                </a:cubicBezTo>
                <a:cubicBezTo>
                  <a:pt x="3118271" y="2774874"/>
                  <a:pt x="3118271" y="2774874"/>
                  <a:pt x="3118271" y="2774874"/>
                </a:cubicBezTo>
                <a:cubicBezTo>
                  <a:pt x="3137978" y="2749548"/>
                  <a:pt x="3146423" y="2718593"/>
                  <a:pt x="3146423" y="2687639"/>
                </a:cubicBezTo>
                <a:cubicBezTo>
                  <a:pt x="3146423" y="2656685"/>
                  <a:pt x="3137978" y="2625731"/>
                  <a:pt x="3118271" y="2597591"/>
                </a:cubicBezTo>
                <a:cubicBezTo>
                  <a:pt x="2439801" y="1677407"/>
                  <a:pt x="2439801" y="1677407"/>
                  <a:pt x="2439801" y="1677407"/>
                </a:cubicBezTo>
                <a:cubicBezTo>
                  <a:pt x="2414464" y="1645045"/>
                  <a:pt x="2378570" y="1625347"/>
                  <a:pt x="2340917" y="1619719"/>
                </a:cubicBezTo>
                <a:close/>
                <a:moveTo>
                  <a:pt x="6703936" y="0"/>
                </a:moveTo>
                <a:cubicBezTo>
                  <a:pt x="6705523" y="2129128"/>
                  <a:pt x="6702349" y="4258257"/>
                  <a:pt x="6703936" y="6387385"/>
                </a:cubicBezTo>
                <a:lnTo>
                  <a:pt x="5532145" y="6387385"/>
                </a:lnTo>
                <a:lnTo>
                  <a:pt x="5396444" y="6282899"/>
                </a:lnTo>
                <a:cubicBezTo>
                  <a:pt x="5393730" y="6280149"/>
                  <a:pt x="5388302" y="6280149"/>
                  <a:pt x="5382874" y="6280149"/>
                </a:cubicBezTo>
                <a:cubicBezTo>
                  <a:pt x="5380160" y="6280149"/>
                  <a:pt x="5374732" y="6280149"/>
                  <a:pt x="5372018" y="6282899"/>
                </a:cubicBezTo>
                <a:lnTo>
                  <a:pt x="5233603" y="6387385"/>
                </a:lnTo>
                <a:lnTo>
                  <a:pt x="0" y="6381751"/>
                </a:lnTo>
                <a:lnTo>
                  <a:pt x="2732087" y="2687639"/>
                </a:lnTo>
                <a:lnTo>
                  <a:pt x="747713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A9812D-C06F-45E2-9ADA-C5AB94FE1859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4799033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bg1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09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Dlouhý blok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644C8C6E-7413-46D6-B92D-7D5CD37EF391}"/>
              </a:ext>
            </a:extLst>
          </p:cNvPr>
          <p:cNvSpPr/>
          <p:nvPr userDrawn="1"/>
        </p:nvSpPr>
        <p:spPr>
          <a:xfrm>
            <a:off x="0" y="6488052"/>
            <a:ext cx="10693400" cy="107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782D598-5C11-40B6-B729-EA3DB6320E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34" y="7142719"/>
            <a:ext cx="1178800" cy="312001"/>
          </a:xfrm>
          <a:prstGeom prst="rect">
            <a:avLst/>
          </a:prstGeom>
        </p:spPr>
      </p:pic>
      <p:sp>
        <p:nvSpPr>
          <p:cNvPr id="15" name="Zástupný symbol obrázku 14">
            <a:extLst>
              <a:ext uri="{FF2B5EF4-FFF2-40B4-BE49-F238E27FC236}">
                <a16:creationId xmlns:a16="http://schemas.microsoft.com/office/drawing/2014/main" id="{17BA6CF1-8491-4E72-80B3-079A292311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4593050" y="0"/>
            <a:ext cx="6104995" cy="7042388"/>
          </a:xfrm>
          <a:custGeom>
            <a:avLst/>
            <a:gdLst>
              <a:gd name="connsiteX0" fmla="*/ 2340919 w 5220423"/>
              <a:gd name="connsiteY0" fmla="*/ 1623397 h 6387385"/>
              <a:gd name="connsiteX1" fmla="*/ 2231477 w 5220423"/>
              <a:gd name="connsiteY1" fmla="*/ 1650130 h 6387385"/>
              <a:gd name="connsiteX2" fmla="*/ 2200509 w 5220423"/>
              <a:gd name="connsiteY2" fmla="*/ 1858368 h 6387385"/>
              <a:gd name="connsiteX3" fmla="*/ 2814228 w 5220423"/>
              <a:gd name="connsiteY3" fmla="*/ 2691317 h 6387385"/>
              <a:gd name="connsiteX4" fmla="*/ 2200509 w 5220423"/>
              <a:gd name="connsiteY4" fmla="*/ 3524267 h 6387385"/>
              <a:gd name="connsiteX5" fmla="*/ 2231477 w 5220423"/>
              <a:gd name="connsiteY5" fmla="*/ 3729690 h 6387385"/>
              <a:gd name="connsiteX6" fmla="*/ 2439803 w 5220423"/>
              <a:gd name="connsiteY6" fmla="*/ 3698736 h 6387385"/>
              <a:gd name="connsiteX7" fmla="*/ 3118273 w 5220423"/>
              <a:gd name="connsiteY7" fmla="*/ 2778552 h 6387385"/>
              <a:gd name="connsiteX8" fmla="*/ 3146425 w 5220423"/>
              <a:gd name="connsiteY8" fmla="*/ 2691317 h 6387385"/>
              <a:gd name="connsiteX9" fmla="*/ 3118273 w 5220423"/>
              <a:gd name="connsiteY9" fmla="*/ 2601269 h 6387385"/>
              <a:gd name="connsiteX10" fmla="*/ 2439803 w 5220423"/>
              <a:gd name="connsiteY10" fmla="*/ 1681085 h 6387385"/>
              <a:gd name="connsiteX11" fmla="*/ 2340919 w 5220423"/>
              <a:gd name="connsiteY11" fmla="*/ 1623397 h 6387385"/>
              <a:gd name="connsiteX12" fmla="*/ 5220423 w 5220423"/>
              <a:gd name="connsiteY12" fmla="*/ 0 h 6387385"/>
              <a:gd name="connsiteX13" fmla="*/ 5218041 w 5220423"/>
              <a:gd name="connsiteY13" fmla="*/ 6387385 h 6387385"/>
              <a:gd name="connsiteX14" fmla="*/ 4046250 w 5220423"/>
              <a:gd name="connsiteY14" fmla="*/ 6387385 h 6387385"/>
              <a:gd name="connsiteX15" fmla="*/ 3910549 w 5220423"/>
              <a:gd name="connsiteY15" fmla="*/ 6282899 h 6387385"/>
              <a:gd name="connsiteX16" fmla="*/ 3896979 w 5220423"/>
              <a:gd name="connsiteY16" fmla="*/ 6280149 h 6387385"/>
              <a:gd name="connsiteX17" fmla="*/ 3886123 w 5220423"/>
              <a:gd name="connsiteY17" fmla="*/ 6282899 h 6387385"/>
              <a:gd name="connsiteX18" fmla="*/ 3747708 w 5220423"/>
              <a:gd name="connsiteY18" fmla="*/ 6387385 h 6387385"/>
              <a:gd name="connsiteX19" fmla="*/ 0 w 5220423"/>
              <a:gd name="connsiteY19" fmla="*/ 6381751 h 6387385"/>
              <a:gd name="connsiteX20" fmla="*/ 2732087 w 5220423"/>
              <a:gd name="connsiteY20" fmla="*/ 2687639 h 6387385"/>
              <a:gd name="connsiteX21" fmla="*/ 747713 w 5220423"/>
              <a:gd name="connsiteY21" fmla="*/ 1 h 63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20423" h="6387385">
                <a:moveTo>
                  <a:pt x="2340919" y="1623397"/>
                </a:moveTo>
                <a:cubicBezTo>
                  <a:pt x="2303265" y="1617769"/>
                  <a:pt x="2263852" y="1626211"/>
                  <a:pt x="2231477" y="1650130"/>
                </a:cubicBezTo>
                <a:cubicBezTo>
                  <a:pt x="2166726" y="1700783"/>
                  <a:pt x="2152650" y="1793645"/>
                  <a:pt x="2200509" y="1858368"/>
                </a:cubicBezTo>
                <a:lnTo>
                  <a:pt x="2814228" y="2691317"/>
                </a:lnTo>
                <a:cubicBezTo>
                  <a:pt x="2200509" y="3524267"/>
                  <a:pt x="2200509" y="3524267"/>
                  <a:pt x="2200509" y="3524267"/>
                </a:cubicBezTo>
                <a:cubicBezTo>
                  <a:pt x="2152650" y="3588989"/>
                  <a:pt x="2166726" y="3681852"/>
                  <a:pt x="2231477" y="3729690"/>
                </a:cubicBezTo>
                <a:cubicBezTo>
                  <a:pt x="2296227" y="3780342"/>
                  <a:pt x="2389129" y="3766272"/>
                  <a:pt x="2439803" y="3698736"/>
                </a:cubicBezTo>
                <a:cubicBezTo>
                  <a:pt x="3118273" y="2778552"/>
                  <a:pt x="3118273" y="2778552"/>
                  <a:pt x="3118273" y="2778552"/>
                </a:cubicBezTo>
                <a:cubicBezTo>
                  <a:pt x="3137980" y="2753226"/>
                  <a:pt x="3146425" y="2722272"/>
                  <a:pt x="3146425" y="2691317"/>
                </a:cubicBezTo>
                <a:cubicBezTo>
                  <a:pt x="3146425" y="2660363"/>
                  <a:pt x="3137980" y="2629409"/>
                  <a:pt x="3118273" y="2601269"/>
                </a:cubicBezTo>
                <a:cubicBezTo>
                  <a:pt x="2439803" y="1681085"/>
                  <a:pt x="2439803" y="1681085"/>
                  <a:pt x="2439803" y="1681085"/>
                </a:cubicBezTo>
                <a:cubicBezTo>
                  <a:pt x="2414466" y="1648723"/>
                  <a:pt x="2378572" y="1629025"/>
                  <a:pt x="2340919" y="1623397"/>
                </a:cubicBezTo>
                <a:close/>
                <a:moveTo>
                  <a:pt x="5220423" y="0"/>
                </a:moveTo>
                <a:cubicBezTo>
                  <a:pt x="5218042" y="2129128"/>
                  <a:pt x="5220422" y="4258257"/>
                  <a:pt x="5218041" y="6387385"/>
                </a:cubicBezTo>
                <a:lnTo>
                  <a:pt x="4046250" y="6387385"/>
                </a:lnTo>
                <a:lnTo>
                  <a:pt x="3910549" y="6282899"/>
                </a:lnTo>
                <a:cubicBezTo>
                  <a:pt x="3907835" y="6280149"/>
                  <a:pt x="3902407" y="6280149"/>
                  <a:pt x="3896979" y="6280149"/>
                </a:cubicBezTo>
                <a:cubicBezTo>
                  <a:pt x="3894265" y="6280149"/>
                  <a:pt x="3888837" y="6280149"/>
                  <a:pt x="3886123" y="6282899"/>
                </a:cubicBezTo>
                <a:lnTo>
                  <a:pt x="3747708" y="6387385"/>
                </a:lnTo>
                <a:lnTo>
                  <a:pt x="0" y="6381751"/>
                </a:lnTo>
                <a:lnTo>
                  <a:pt x="2732087" y="2687639"/>
                </a:lnTo>
                <a:lnTo>
                  <a:pt x="747713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A67E0A94-01A5-4C1B-8D5B-ABEF888202F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7" y="0"/>
            <a:ext cx="8272532" cy="7036175"/>
            <a:chOff x="-1240" y="0"/>
            <a:chExt cx="4456" cy="402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0A62E39A-13E3-4F59-AFC0-5ECCE513E4E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869" y="0"/>
              <a:ext cx="2347" cy="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2878BD0-544C-49DE-8FD9-02041C22CE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90" y="1007"/>
              <a:ext cx="626" cy="1372"/>
            </a:xfrm>
            <a:custGeom>
              <a:avLst/>
              <a:gdLst>
                <a:gd name="T0" fmla="*/ 235 w 353"/>
                <a:gd name="T1" fmla="*/ 387 h 774"/>
                <a:gd name="T2" fmla="*/ 17 w 353"/>
                <a:gd name="T3" fmla="*/ 683 h 774"/>
                <a:gd name="T4" fmla="*/ 17 w 353"/>
                <a:gd name="T5" fmla="*/ 683 h 774"/>
                <a:gd name="T6" fmla="*/ 28 w 353"/>
                <a:gd name="T7" fmla="*/ 756 h 774"/>
                <a:gd name="T8" fmla="*/ 102 w 353"/>
                <a:gd name="T9" fmla="*/ 745 h 774"/>
                <a:gd name="T10" fmla="*/ 343 w 353"/>
                <a:gd name="T11" fmla="*/ 418 h 774"/>
                <a:gd name="T12" fmla="*/ 353 w 353"/>
                <a:gd name="T13" fmla="*/ 387 h 774"/>
                <a:gd name="T14" fmla="*/ 343 w 353"/>
                <a:gd name="T15" fmla="*/ 355 h 774"/>
                <a:gd name="T16" fmla="*/ 102 w 353"/>
                <a:gd name="T17" fmla="*/ 28 h 774"/>
                <a:gd name="T18" fmla="*/ 28 w 353"/>
                <a:gd name="T19" fmla="*/ 17 h 774"/>
                <a:gd name="T20" fmla="*/ 17 w 353"/>
                <a:gd name="T21" fmla="*/ 91 h 774"/>
                <a:gd name="T22" fmla="*/ 17 w 353"/>
                <a:gd name="T23" fmla="*/ 91 h 774"/>
                <a:gd name="T24" fmla="*/ 235 w 353"/>
                <a:gd name="T25" fmla="*/ 38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3" h="774">
                  <a:moveTo>
                    <a:pt x="235" y="387"/>
                  </a:moveTo>
                  <a:cubicBezTo>
                    <a:pt x="17" y="683"/>
                    <a:pt x="17" y="683"/>
                    <a:pt x="17" y="683"/>
                  </a:cubicBezTo>
                  <a:cubicBezTo>
                    <a:pt x="17" y="683"/>
                    <a:pt x="17" y="683"/>
                    <a:pt x="17" y="683"/>
                  </a:cubicBezTo>
                  <a:cubicBezTo>
                    <a:pt x="0" y="706"/>
                    <a:pt x="5" y="739"/>
                    <a:pt x="28" y="756"/>
                  </a:cubicBezTo>
                  <a:cubicBezTo>
                    <a:pt x="51" y="774"/>
                    <a:pt x="84" y="769"/>
                    <a:pt x="102" y="745"/>
                  </a:cubicBezTo>
                  <a:cubicBezTo>
                    <a:pt x="343" y="418"/>
                    <a:pt x="343" y="418"/>
                    <a:pt x="343" y="418"/>
                  </a:cubicBezTo>
                  <a:cubicBezTo>
                    <a:pt x="350" y="409"/>
                    <a:pt x="353" y="398"/>
                    <a:pt x="353" y="387"/>
                  </a:cubicBezTo>
                  <a:cubicBezTo>
                    <a:pt x="353" y="376"/>
                    <a:pt x="350" y="365"/>
                    <a:pt x="343" y="35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84" y="5"/>
                    <a:pt x="51" y="0"/>
                    <a:pt x="28" y="17"/>
                  </a:cubicBezTo>
                  <a:cubicBezTo>
                    <a:pt x="5" y="35"/>
                    <a:pt x="0" y="68"/>
                    <a:pt x="17" y="91"/>
                  </a:cubicBezTo>
                  <a:cubicBezTo>
                    <a:pt x="17" y="91"/>
                    <a:pt x="17" y="91"/>
                    <a:pt x="17" y="91"/>
                  </a:cubicBezTo>
                  <a:lnTo>
                    <a:pt x="235" y="387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6901259-4124-48D0-BAF8-0C2ADCEE51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34" y="0"/>
              <a:ext cx="1721" cy="4003"/>
            </a:xfrm>
            <a:custGeom>
              <a:avLst/>
              <a:gdLst>
                <a:gd name="T0" fmla="*/ 471 w 1721"/>
                <a:gd name="T1" fmla="*/ 0 h 4020"/>
                <a:gd name="T2" fmla="*/ 0 w 1721"/>
                <a:gd name="T3" fmla="*/ 0 h 4020"/>
                <a:gd name="T4" fmla="*/ 0 w 1721"/>
                <a:gd name="T5" fmla="*/ 4020 h 4020"/>
                <a:gd name="T6" fmla="*/ 1721 w 1721"/>
                <a:gd name="T7" fmla="*/ 1693 h 4020"/>
                <a:gd name="T8" fmla="*/ 471 w 1721"/>
                <a:gd name="T9" fmla="*/ 0 h 4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4020">
                  <a:moveTo>
                    <a:pt x="471" y="0"/>
                  </a:moveTo>
                  <a:lnTo>
                    <a:pt x="0" y="0"/>
                  </a:lnTo>
                  <a:lnTo>
                    <a:pt x="0" y="4020"/>
                  </a:lnTo>
                  <a:lnTo>
                    <a:pt x="1721" y="1693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9B233"/>
            </a:solidFill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DA1A78DD-6EF6-4164-9D58-BC24F5B649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240" y="0"/>
              <a:ext cx="2474" cy="4020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6" y="525089"/>
            <a:ext cx="5369349" cy="79463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FE61971-42DB-467C-9EC0-418BE7C84D7F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6562787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bg1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64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Krátký blok 2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43267733-5832-418F-BB8B-D441FE91D2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888082" y="0"/>
            <a:ext cx="8810889" cy="7021970"/>
          </a:xfrm>
          <a:custGeom>
            <a:avLst/>
            <a:gdLst>
              <a:gd name="connsiteX0" fmla="*/ 2331369 w 7534252"/>
              <a:gd name="connsiteY0" fmla="*/ 1619718 h 6368866"/>
              <a:gd name="connsiteX1" fmla="*/ 2221927 w 7534252"/>
              <a:gd name="connsiteY1" fmla="*/ 1646451 h 6368866"/>
              <a:gd name="connsiteX2" fmla="*/ 2190960 w 7534252"/>
              <a:gd name="connsiteY2" fmla="*/ 1854689 h 6368866"/>
              <a:gd name="connsiteX3" fmla="*/ 2804679 w 7534252"/>
              <a:gd name="connsiteY3" fmla="*/ 2687638 h 6368866"/>
              <a:gd name="connsiteX4" fmla="*/ 2190960 w 7534252"/>
              <a:gd name="connsiteY4" fmla="*/ 3520588 h 6368866"/>
              <a:gd name="connsiteX5" fmla="*/ 2221927 w 7534252"/>
              <a:gd name="connsiteY5" fmla="*/ 3726011 h 6368866"/>
              <a:gd name="connsiteX6" fmla="*/ 2430254 w 7534252"/>
              <a:gd name="connsiteY6" fmla="*/ 3695057 h 6368866"/>
              <a:gd name="connsiteX7" fmla="*/ 3108724 w 7534252"/>
              <a:gd name="connsiteY7" fmla="*/ 2774873 h 6368866"/>
              <a:gd name="connsiteX8" fmla="*/ 3136876 w 7534252"/>
              <a:gd name="connsiteY8" fmla="*/ 2687638 h 6368866"/>
              <a:gd name="connsiteX9" fmla="*/ 3108724 w 7534252"/>
              <a:gd name="connsiteY9" fmla="*/ 2597590 h 6368866"/>
              <a:gd name="connsiteX10" fmla="*/ 2430254 w 7534252"/>
              <a:gd name="connsiteY10" fmla="*/ 1677406 h 6368866"/>
              <a:gd name="connsiteX11" fmla="*/ 2331369 w 7534252"/>
              <a:gd name="connsiteY11" fmla="*/ 1619718 h 6368866"/>
              <a:gd name="connsiteX12" fmla="*/ 7534252 w 7534252"/>
              <a:gd name="connsiteY12" fmla="*/ 0 h 6368866"/>
              <a:gd name="connsiteX13" fmla="*/ 7534251 w 7534252"/>
              <a:gd name="connsiteY13" fmla="*/ 6368866 h 6368866"/>
              <a:gd name="connsiteX14" fmla="*/ 6367887 w 7534252"/>
              <a:gd name="connsiteY14" fmla="*/ 6368840 h 6368866"/>
              <a:gd name="connsiteX15" fmla="*/ 6237614 w 7534252"/>
              <a:gd name="connsiteY15" fmla="*/ 6269780 h 6368866"/>
              <a:gd name="connsiteX16" fmla="*/ 6213188 w 7534252"/>
              <a:gd name="connsiteY16" fmla="*/ 6264276 h 6368866"/>
              <a:gd name="connsiteX17" fmla="*/ 6191476 w 7534252"/>
              <a:gd name="connsiteY17" fmla="*/ 6269780 h 6368866"/>
              <a:gd name="connsiteX18" fmla="*/ 6058489 w 7534252"/>
              <a:gd name="connsiteY18" fmla="*/ 6368840 h 6368866"/>
              <a:gd name="connsiteX19" fmla="*/ 0 w 7534252"/>
              <a:gd name="connsiteY19" fmla="*/ 6368840 h 6368866"/>
              <a:gd name="connsiteX20" fmla="*/ 2722538 w 7534252"/>
              <a:gd name="connsiteY20" fmla="*/ 2687639 h 6368866"/>
              <a:gd name="connsiteX21" fmla="*/ 738164 w 7534252"/>
              <a:gd name="connsiteY21" fmla="*/ 1 h 636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34252" h="6368866">
                <a:moveTo>
                  <a:pt x="2331369" y="1619718"/>
                </a:moveTo>
                <a:cubicBezTo>
                  <a:pt x="2293716" y="1614090"/>
                  <a:pt x="2254303" y="1622532"/>
                  <a:pt x="2221927" y="1646451"/>
                </a:cubicBezTo>
                <a:cubicBezTo>
                  <a:pt x="2157178" y="1697104"/>
                  <a:pt x="2143101" y="1789966"/>
                  <a:pt x="2190960" y="1854689"/>
                </a:cubicBezTo>
                <a:lnTo>
                  <a:pt x="2804679" y="2687638"/>
                </a:lnTo>
                <a:cubicBezTo>
                  <a:pt x="2190960" y="3520588"/>
                  <a:pt x="2190960" y="3520588"/>
                  <a:pt x="2190960" y="3520588"/>
                </a:cubicBezTo>
                <a:cubicBezTo>
                  <a:pt x="2143101" y="3585310"/>
                  <a:pt x="2157178" y="3678173"/>
                  <a:pt x="2221927" y="3726011"/>
                </a:cubicBezTo>
                <a:cubicBezTo>
                  <a:pt x="2286678" y="3776663"/>
                  <a:pt x="2379580" y="3762593"/>
                  <a:pt x="2430254" y="3695057"/>
                </a:cubicBezTo>
                <a:cubicBezTo>
                  <a:pt x="3108724" y="2774873"/>
                  <a:pt x="3108724" y="2774873"/>
                  <a:pt x="3108724" y="2774873"/>
                </a:cubicBezTo>
                <a:cubicBezTo>
                  <a:pt x="3128431" y="2749547"/>
                  <a:pt x="3136876" y="2718592"/>
                  <a:pt x="3136876" y="2687638"/>
                </a:cubicBezTo>
                <a:cubicBezTo>
                  <a:pt x="3136876" y="2656684"/>
                  <a:pt x="3128431" y="2625730"/>
                  <a:pt x="3108724" y="2597590"/>
                </a:cubicBezTo>
                <a:cubicBezTo>
                  <a:pt x="2430254" y="1677406"/>
                  <a:pt x="2430254" y="1677406"/>
                  <a:pt x="2430254" y="1677406"/>
                </a:cubicBezTo>
                <a:cubicBezTo>
                  <a:pt x="2404917" y="1645044"/>
                  <a:pt x="2369023" y="1625346"/>
                  <a:pt x="2331369" y="1619718"/>
                </a:cubicBezTo>
                <a:close/>
                <a:moveTo>
                  <a:pt x="7534252" y="0"/>
                </a:moveTo>
                <a:cubicBezTo>
                  <a:pt x="7534252" y="2123749"/>
                  <a:pt x="7534251" y="4245117"/>
                  <a:pt x="7534251" y="6368866"/>
                </a:cubicBezTo>
                <a:lnTo>
                  <a:pt x="6367887" y="6368840"/>
                </a:lnTo>
                <a:lnTo>
                  <a:pt x="6237614" y="6269780"/>
                </a:lnTo>
                <a:cubicBezTo>
                  <a:pt x="6229472" y="6264276"/>
                  <a:pt x="6221330" y="6264276"/>
                  <a:pt x="6213188" y="6264276"/>
                </a:cubicBezTo>
                <a:cubicBezTo>
                  <a:pt x="6205046" y="6264276"/>
                  <a:pt x="6199618" y="6264276"/>
                  <a:pt x="6191476" y="6269780"/>
                </a:cubicBezTo>
                <a:lnTo>
                  <a:pt x="6058489" y="6368840"/>
                </a:lnTo>
                <a:lnTo>
                  <a:pt x="0" y="6368840"/>
                </a:lnTo>
                <a:lnTo>
                  <a:pt x="2722538" y="2687639"/>
                </a:lnTo>
                <a:lnTo>
                  <a:pt x="738164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7" y="525089"/>
            <a:ext cx="2653225" cy="7946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8ECFED70-D50A-49B0-8B2D-2743EA40F59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9A97F0D-3D43-4C6C-AED4-F03DCD2F402A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8" y="1517504"/>
            <a:ext cx="3846652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accent4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004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94">
          <p15:clr>
            <a:srgbClr val="A4A3A4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Standardní blok 2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rázku 8">
            <a:extLst>
              <a:ext uri="{FF2B5EF4-FFF2-40B4-BE49-F238E27FC236}">
                <a16:creationId xmlns:a16="http://schemas.microsoft.com/office/drawing/2014/main" id="{41C1732F-B37A-4199-80CD-B234712C4C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866547" y="-1"/>
            <a:ext cx="7828715" cy="7021970"/>
          </a:xfrm>
          <a:custGeom>
            <a:avLst/>
            <a:gdLst>
              <a:gd name="connsiteX0" fmla="*/ 2331366 w 6694388"/>
              <a:gd name="connsiteY0" fmla="*/ 1619719 h 6368866"/>
              <a:gd name="connsiteX1" fmla="*/ 2221924 w 6694388"/>
              <a:gd name="connsiteY1" fmla="*/ 1646452 h 6368866"/>
              <a:gd name="connsiteX2" fmla="*/ 2190956 w 6694388"/>
              <a:gd name="connsiteY2" fmla="*/ 1854690 h 6368866"/>
              <a:gd name="connsiteX3" fmla="*/ 2804675 w 6694388"/>
              <a:gd name="connsiteY3" fmla="*/ 2687639 h 6368866"/>
              <a:gd name="connsiteX4" fmla="*/ 2190956 w 6694388"/>
              <a:gd name="connsiteY4" fmla="*/ 3520589 h 6368866"/>
              <a:gd name="connsiteX5" fmla="*/ 2221924 w 6694388"/>
              <a:gd name="connsiteY5" fmla="*/ 3726012 h 6368866"/>
              <a:gd name="connsiteX6" fmla="*/ 2430250 w 6694388"/>
              <a:gd name="connsiteY6" fmla="*/ 3695058 h 6368866"/>
              <a:gd name="connsiteX7" fmla="*/ 3108720 w 6694388"/>
              <a:gd name="connsiteY7" fmla="*/ 2774874 h 6368866"/>
              <a:gd name="connsiteX8" fmla="*/ 3136872 w 6694388"/>
              <a:gd name="connsiteY8" fmla="*/ 2687639 h 6368866"/>
              <a:gd name="connsiteX9" fmla="*/ 3108720 w 6694388"/>
              <a:gd name="connsiteY9" fmla="*/ 2597591 h 6368866"/>
              <a:gd name="connsiteX10" fmla="*/ 2430250 w 6694388"/>
              <a:gd name="connsiteY10" fmla="*/ 1677407 h 6368866"/>
              <a:gd name="connsiteX11" fmla="*/ 2331366 w 6694388"/>
              <a:gd name="connsiteY11" fmla="*/ 1619719 h 6368866"/>
              <a:gd name="connsiteX12" fmla="*/ 6694388 w 6694388"/>
              <a:gd name="connsiteY12" fmla="*/ 0 h 6368866"/>
              <a:gd name="connsiteX13" fmla="*/ 6694385 w 6694388"/>
              <a:gd name="connsiteY13" fmla="*/ 6368866 h 6368866"/>
              <a:gd name="connsiteX14" fmla="*/ 5528022 w 6694388"/>
              <a:gd name="connsiteY14" fmla="*/ 6368840 h 6368866"/>
              <a:gd name="connsiteX15" fmla="*/ 5397749 w 6694388"/>
              <a:gd name="connsiteY15" fmla="*/ 6269780 h 6368866"/>
              <a:gd name="connsiteX16" fmla="*/ 5373323 w 6694388"/>
              <a:gd name="connsiteY16" fmla="*/ 6264276 h 6368866"/>
              <a:gd name="connsiteX17" fmla="*/ 5351611 w 6694388"/>
              <a:gd name="connsiteY17" fmla="*/ 6269780 h 6368866"/>
              <a:gd name="connsiteX18" fmla="*/ 5218624 w 6694388"/>
              <a:gd name="connsiteY18" fmla="*/ 6368840 h 6368866"/>
              <a:gd name="connsiteX19" fmla="*/ 0 w 6694388"/>
              <a:gd name="connsiteY19" fmla="*/ 6368840 h 6368866"/>
              <a:gd name="connsiteX20" fmla="*/ 2722538 w 6694388"/>
              <a:gd name="connsiteY20" fmla="*/ 2687639 h 6368866"/>
              <a:gd name="connsiteX21" fmla="*/ 738164 w 6694388"/>
              <a:gd name="connsiteY21" fmla="*/ 1 h 636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694388" h="6368866">
                <a:moveTo>
                  <a:pt x="2331366" y="1619719"/>
                </a:moveTo>
                <a:cubicBezTo>
                  <a:pt x="2293712" y="1614091"/>
                  <a:pt x="2254299" y="1622533"/>
                  <a:pt x="2221924" y="1646452"/>
                </a:cubicBezTo>
                <a:cubicBezTo>
                  <a:pt x="2157173" y="1697105"/>
                  <a:pt x="2143097" y="1789967"/>
                  <a:pt x="2190956" y="1854690"/>
                </a:cubicBezTo>
                <a:lnTo>
                  <a:pt x="2804675" y="2687639"/>
                </a:lnTo>
                <a:cubicBezTo>
                  <a:pt x="2190956" y="3520589"/>
                  <a:pt x="2190956" y="3520589"/>
                  <a:pt x="2190956" y="3520589"/>
                </a:cubicBezTo>
                <a:cubicBezTo>
                  <a:pt x="2143097" y="3585311"/>
                  <a:pt x="2157173" y="3678174"/>
                  <a:pt x="2221924" y="3726012"/>
                </a:cubicBezTo>
                <a:cubicBezTo>
                  <a:pt x="2286674" y="3776664"/>
                  <a:pt x="2379576" y="3762594"/>
                  <a:pt x="2430250" y="3695058"/>
                </a:cubicBezTo>
                <a:cubicBezTo>
                  <a:pt x="3108720" y="2774874"/>
                  <a:pt x="3108720" y="2774874"/>
                  <a:pt x="3108720" y="2774874"/>
                </a:cubicBezTo>
                <a:cubicBezTo>
                  <a:pt x="3128427" y="2749548"/>
                  <a:pt x="3136872" y="2718593"/>
                  <a:pt x="3136872" y="2687639"/>
                </a:cubicBezTo>
                <a:cubicBezTo>
                  <a:pt x="3136872" y="2656685"/>
                  <a:pt x="3128427" y="2625731"/>
                  <a:pt x="3108720" y="2597591"/>
                </a:cubicBezTo>
                <a:cubicBezTo>
                  <a:pt x="2430250" y="1677407"/>
                  <a:pt x="2430250" y="1677407"/>
                  <a:pt x="2430250" y="1677407"/>
                </a:cubicBezTo>
                <a:cubicBezTo>
                  <a:pt x="2404913" y="1645045"/>
                  <a:pt x="2369019" y="1625347"/>
                  <a:pt x="2331366" y="1619719"/>
                </a:cubicBezTo>
                <a:close/>
                <a:moveTo>
                  <a:pt x="6694388" y="0"/>
                </a:moveTo>
                <a:cubicBezTo>
                  <a:pt x="6694387" y="2122955"/>
                  <a:pt x="6694386" y="4245911"/>
                  <a:pt x="6694385" y="6368866"/>
                </a:cubicBezTo>
                <a:lnTo>
                  <a:pt x="5528022" y="6368840"/>
                </a:lnTo>
                <a:lnTo>
                  <a:pt x="5397749" y="6269780"/>
                </a:lnTo>
                <a:cubicBezTo>
                  <a:pt x="5389607" y="6264276"/>
                  <a:pt x="5381465" y="6264276"/>
                  <a:pt x="5373323" y="6264276"/>
                </a:cubicBezTo>
                <a:cubicBezTo>
                  <a:pt x="5365181" y="6264276"/>
                  <a:pt x="5359753" y="6264276"/>
                  <a:pt x="5351611" y="6269780"/>
                </a:cubicBezTo>
                <a:lnTo>
                  <a:pt x="5218624" y="6368840"/>
                </a:lnTo>
                <a:lnTo>
                  <a:pt x="0" y="6368840"/>
                </a:lnTo>
                <a:lnTo>
                  <a:pt x="2722538" y="2687639"/>
                </a:lnTo>
                <a:lnTo>
                  <a:pt x="738164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47666" y="525089"/>
            <a:ext cx="3631202" cy="7946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6B3DE84F-A6FF-4CA3-814D-EA807E4FA69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EEBBE77-88B6-4F5C-932F-300CBEC65969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4799033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accent4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325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94">
          <p15:clr>
            <a:srgbClr val="A4A3A4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Dlouhý blok 2 s obsahem a pozad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rázku 8">
            <a:extLst>
              <a:ext uri="{FF2B5EF4-FFF2-40B4-BE49-F238E27FC236}">
                <a16:creationId xmlns:a16="http://schemas.microsoft.com/office/drawing/2014/main" id="{ABC896DF-63E1-4DE1-97D7-AAA396C353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4604218" y="-1"/>
            <a:ext cx="6093826" cy="7021969"/>
          </a:xfrm>
          <a:custGeom>
            <a:avLst/>
            <a:gdLst>
              <a:gd name="connsiteX0" fmla="*/ 2331369 w 5210873"/>
              <a:gd name="connsiteY0" fmla="*/ 1619719 h 6368865"/>
              <a:gd name="connsiteX1" fmla="*/ 2221927 w 5210873"/>
              <a:gd name="connsiteY1" fmla="*/ 1646452 h 6368865"/>
              <a:gd name="connsiteX2" fmla="*/ 2190959 w 5210873"/>
              <a:gd name="connsiteY2" fmla="*/ 1854690 h 6368865"/>
              <a:gd name="connsiteX3" fmla="*/ 2804678 w 5210873"/>
              <a:gd name="connsiteY3" fmla="*/ 2687639 h 6368865"/>
              <a:gd name="connsiteX4" fmla="*/ 2190959 w 5210873"/>
              <a:gd name="connsiteY4" fmla="*/ 3520589 h 6368865"/>
              <a:gd name="connsiteX5" fmla="*/ 2221927 w 5210873"/>
              <a:gd name="connsiteY5" fmla="*/ 3726012 h 6368865"/>
              <a:gd name="connsiteX6" fmla="*/ 2430253 w 5210873"/>
              <a:gd name="connsiteY6" fmla="*/ 3695058 h 6368865"/>
              <a:gd name="connsiteX7" fmla="*/ 3108723 w 5210873"/>
              <a:gd name="connsiteY7" fmla="*/ 2774874 h 6368865"/>
              <a:gd name="connsiteX8" fmla="*/ 3136875 w 5210873"/>
              <a:gd name="connsiteY8" fmla="*/ 2687639 h 6368865"/>
              <a:gd name="connsiteX9" fmla="*/ 3108723 w 5210873"/>
              <a:gd name="connsiteY9" fmla="*/ 2597591 h 6368865"/>
              <a:gd name="connsiteX10" fmla="*/ 2430253 w 5210873"/>
              <a:gd name="connsiteY10" fmla="*/ 1677407 h 6368865"/>
              <a:gd name="connsiteX11" fmla="*/ 2331369 w 5210873"/>
              <a:gd name="connsiteY11" fmla="*/ 1619719 h 6368865"/>
              <a:gd name="connsiteX12" fmla="*/ 5210873 w 5210873"/>
              <a:gd name="connsiteY12" fmla="*/ 0 h 6368865"/>
              <a:gd name="connsiteX13" fmla="*/ 5208491 w 5210873"/>
              <a:gd name="connsiteY13" fmla="*/ 6368865 h 6368865"/>
              <a:gd name="connsiteX14" fmla="*/ 4042127 w 5210873"/>
              <a:gd name="connsiteY14" fmla="*/ 6368840 h 6368865"/>
              <a:gd name="connsiteX15" fmla="*/ 3911854 w 5210873"/>
              <a:gd name="connsiteY15" fmla="*/ 6269780 h 6368865"/>
              <a:gd name="connsiteX16" fmla="*/ 3887428 w 5210873"/>
              <a:gd name="connsiteY16" fmla="*/ 6264276 h 6368865"/>
              <a:gd name="connsiteX17" fmla="*/ 3865716 w 5210873"/>
              <a:gd name="connsiteY17" fmla="*/ 6269780 h 6368865"/>
              <a:gd name="connsiteX18" fmla="*/ 3732729 w 5210873"/>
              <a:gd name="connsiteY18" fmla="*/ 6368840 h 6368865"/>
              <a:gd name="connsiteX19" fmla="*/ 0 w 5210873"/>
              <a:gd name="connsiteY19" fmla="*/ 6368840 h 6368865"/>
              <a:gd name="connsiteX20" fmla="*/ 2722538 w 5210873"/>
              <a:gd name="connsiteY20" fmla="*/ 2687639 h 6368865"/>
              <a:gd name="connsiteX21" fmla="*/ 738164 w 5210873"/>
              <a:gd name="connsiteY21" fmla="*/ 1 h 636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10873" h="6368865">
                <a:moveTo>
                  <a:pt x="2331369" y="1619719"/>
                </a:moveTo>
                <a:cubicBezTo>
                  <a:pt x="2293715" y="1614091"/>
                  <a:pt x="2254302" y="1622533"/>
                  <a:pt x="2221927" y="1646452"/>
                </a:cubicBezTo>
                <a:cubicBezTo>
                  <a:pt x="2157176" y="1697105"/>
                  <a:pt x="2143100" y="1789967"/>
                  <a:pt x="2190959" y="1854690"/>
                </a:cubicBezTo>
                <a:lnTo>
                  <a:pt x="2804678" y="2687639"/>
                </a:lnTo>
                <a:cubicBezTo>
                  <a:pt x="2190959" y="3520589"/>
                  <a:pt x="2190959" y="3520589"/>
                  <a:pt x="2190959" y="3520589"/>
                </a:cubicBezTo>
                <a:cubicBezTo>
                  <a:pt x="2143100" y="3585311"/>
                  <a:pt x="2157176" y="3678174"/>
                  <a:pt x="2221927" y="3726012"/>
                </a:cubicBezTo>
                <a:cubicBezTo>
                  <a:pt x="2286677" y="3776664"/>
                  <a:pt x="2379579" y="3762594"/>
                  <a:pt x="2430253" y="3695058"/>
                </a:cubicBezTo>
                <a:cubicBezTo>
                  <a:pt x="3108723" y="2774874"/>
                  <a:pt x="3108723" y="2774874"/>
                  <a:pt x="3108723" y="2774874"/>
                </a:cubicBezTo>
                <a:cubicBezTo>
                  <a:pt x="3128430" y="2749548"/>
                  <a:pt x="3136875" y="2718594"/>
                  <a:pt x="3136875" y="2687639"/>
                </a:cubicBezTo>
                <a:cubicBezTo>
                  <a:pt x="3136875" y="2656685"/>
                  <a:pt x="3128430" y="2625731"/>
                  <a:pt x="3108723" y="2597591"/>
                </a:cubicBezTo>
                <a:cubicBezTo>
                  <a:pt x="2430253" y="1677407"/>
                  <a:pt x="2430253" y="1677407"/>
                  <a:pt x="2430253" y="1677407"/>
                </a:cubicBezTo>
                <a:cubicBezTo>
                  <a:pt x="2404916" y="1645045"/>
                  <a:pt x="2369022" y="1625347"/>
                  <a:pt x="2331369" y="1619719"/>
                </a:cubicBezTo>
                <a:close/>
                <a:moveTo>
                  <a:pt x="5210873" y="0"/>
                </a:moveTo>
                <a:cubicBezTo>
                  <a:pt x="5210872" y="2123749"/>
                  <a:pt x="5208492" y="4245116"/>
                  <a:pt x="5208491" y="6368865"/>
                </a:cubicBezTo>
                <a:lnTo>
                  <a:pt x="4042127" y="6368840"/>
                </a:lnTo>
                <a:lnTo>
                  <a:pt x="3911854" y="6269780"/>
                </a:lnTo>
                <a:cubicBezTo>
                  <a:pt x="3903712" y="6264276"/>
                  <a:pt x="3895570" y="6264276"/>
                  <a:pt x="3887428" y="6264276"/>
                </a:cubicBezTo>
                <a:cubicBezTo>
                  <a:pt x="3879286" y="6264276"/>
                  <a:pt x="3873858" y="6264276"/>
                  <a:pt x="3865716" y="6269780"/>
                </a:cubicBezTo>
                <a:lnTo>
                  <a:pt x="3732729" y="6368840"/>
                </a:lnTo>
                <a:lnTo>
                  <a:pt x="0" y="6368840"/>
                </a:lnTo>
                <a:lnTo>
                  <a:pt x="2722538" y="2687639"/>
                </a:lnTo>
                <a:lnTo>
                  <a:pt x="738164" y="1"/>
                </a:lnTo>
                <a:close/>
              </a:path>
            </a:pathLst>
          </a:custGeom>
          <a:solidFill>
            <a:srgbClr val="E9E9E9">
              <a:alpha val="0"/>
            </a:srgbClr>
          </a:solidFill>
        </p:spPr>
        <p:txBody>
          <a:bodyPr wrap="square" lIns="2880000" tIns="0" anchor="ctr" anchorCtr="0">
            <a:noAutofit/>
          </a:bodyPr>
          <a:lstStyle>
            <a:lvl1pPr algn="ctr">
              <a:defRPr sz="1544" b="0"/>
            </a:lvl1pPr>
          </a:lstStyle>
          <a:p>
            <a:r>
              <a:rPr lang="cs-CZ" dirty="0"/>
              <a:t>Klikněte pro vložení obrázku</a:t>
            </a:r>
            <a:endParaRPr lang="en-GB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8B2C7-393B-460D-BEA7-AF9E0DE1E0A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47666" y="525089"/>
            <a:ext cx="5369349" cy="7946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FA7D64-CD90-4BAA-BDD6-7DAD2B9111D8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B87FFFBC-48DA-4F20-A938-3E4F44F2F53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6906654"/>
            <a:ext cx="10693400" cy="65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1EEA030-020F-4246-AE8D-632C6223A7FF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6602653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accent4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582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94">
          <p15:clr>
            <a:srgbClr val="A4A3A4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, podtitulek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70BA05B-DF94-4D12-81D1-56B52755A6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7" y="1519255"/>
            <a:ext cx="9598069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 kern="1200" spc="0" baseline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41DBE83-B51F-496C-8A78-881714E5D0D4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547668" y="2310385"/>
            <a:ext cx="9598067" cy="45262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buClr>
                <a:schemeClr val="accent4"/>
              </a:buClr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82314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853B38-42F2-4B3C-823E-C8999C9DBBC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9598068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99525" indent="-199525">
              <a:spcBef>
                <a:spcPts val="441"/>
              </a:spcBef>
              <a:buClr>
                <a:schemeClr val="tx1"/>
              </a:buClr>
              <a:buFont typeface="VAG Rounded CE Light" pitchFamily="50" charset="-18"/>
              <a:buChar char="›"/>
              <a:defRPr lang="cs-CZ" dirty="0"/>
            </a:lvl1pPr>
            <a:lvl2pPr marL="199525" indent="199525">
              <a:spcBef>
                <a:spcPts val="441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lang="cs-CZ" dirty="0"/>
            </a:lvl2pPr>
            <a:lvl3pPr marL="598575" indent="-199525">
              <a:spcBef>
                <a:spcPts val="441"/>
              </a:spcBef>
              <a:buClr>
                <a:schemeClr val="accent1"/>
              </a:buClr>
              <a:buFont typeface="VAG Rounded CE Light" pitchFamily="50" charset="-18"/>
              <a:buChar char="›"/>
              <a:defRPr lang="cs-CZ" dirty="0"/>
            </a:lvl3pPr>
            <a:lvl4pPr marL="787598" indent="-189024">
              <a:spcBef>
                <a:spcPts val="441"/>
              </a:spcBef>
              <a:buClr>
                <a:schemeClr val="accent2"/>
              </a:buClr>
              <a:defRPr lang="cs-CZ" dirty="0"/>
            </a:lvl4pPr>
            <a:lvl5pPr marL="987123" indent="-199525">
              <a:spcBef>
                <a:spcPts val="441"/>
              </a:spcBef>
              <a:buClr>
                <a:schemeClr val="accent3"/>
              </a:buClr>
              <a:defRPr lang="en-US" dirty="0"/>
            </a:lvl5pPr>
            <a:lvl6pPr>
              <a:defRPr/>
            </a:lvl6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346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čísl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853B38-42F2-4B3C-823E-C8999C9DBBC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7" y="1517504"/>
            <a:ext cx="9598068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99525" indent="-199525">
              <a:spcBef>
                <a:spcPts val="441"/>
              </a:spcBef>
              <a:buClr>
                <a:schemeClr val="tx1"/>
              </a:buClr>
              <a:buSzPct val="100000"/>
              <a:buFont typeface="+mj-lt"/>
              <a:buAutoNum type="arabicPeriod"/>
              <a:defRPr/>
            </a:lvl1pPr>
            <a:lvl2pPr marL="397300" indent="-197775">
              <a:spcBef>
                <a:spcPts val="441"/>
              </a:spcBef>
              <a:buClr>
                <a:srgbClr val="005FAA"/>
              </a:buClr>
              <a:buSzPct val="100000"/>
              <a:buFont typeface="+mj-lt"/>
              <a:buAutoNum type="arabicPeriod"/>
              <a:defRPr/>
            </a:lvl2pPr>
            <a:lvl3pPr marL="589824" indent="-190774">
              <a:spcBef>
                <a:spcPts val="441"/>
              </a:spcBef>
              <a:buClr>
                <a:schemeClr val="accent1"/>
              </a:buClr>
              <a:buSzPct val="100000"/>
              <a:buFont typeface="+mj-lt"/>
              <a:buAutoNum type="arabicPeriod"/>
              <a:defRPr/>
            </a:lvl3pPr>
            <a:lvl4pPr marL="789349" indent="-190774">
              <a:spcBef>
                <a:spcPts val="441"/>
              </a:spcBef>
              <a:buClr>
                <a:schemeClr val="accent2"/>
              </a:buClr>
              <a:buSzPct val="100000"/>
              <a:buFont typeface="+mj-lt"/>
              <a:buAutoNum type="arabicPeriod"/>
              <a:defRPr/>
            </a:lvl4pPr>
            <a:lvl5pPr marL="988874" indent="-201276">
              <a:spcBef>
                <a:spcPts val="441"/>
              </a:spcBef>
              <a:buClr>
                <a:schemeClr val="accent3"/>
              </a:buClr>
              <a:buSzPct val="100000"/>
              <a:buFont typeface="+mj-lt"/>
              <a:buAutoNum type="arabicPeriod"/>
              <a:defRPr/>
            </a:lvl5pPr>
            <a:lvl6pPr marL="1190149" indent="-203025">
              <a:buSzPct val="100000"/>
              <a:buFont typeface="+mj-lt"/>
              <a:buAutoNum type="arabicPeriod"/>
              <a:defRPr/>
            </a:lvl6pPr>
            <a:lvl7pPr marL="1384424" indent="-194275">
              <a:buSzPct val="100000"/>
              <a:buFont typeface="+mj-lt"/>
              <a:buAutoNum type="arabicPeriod"/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122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2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B15A619-1544-4F5E-B2B5-39880EAE3556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8" y="1517504"/>
            <a:ext cx="4589250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986C384-DD19-456F-B06C-EE65DC5F0AB8}"/>
              </a:ext>
            </a:extLst>
          </p:cNvPr>
          <p:cNvSpPr>
            <a:spLocks noGrp="1"/>
          </p:cNvSpPr>
          <p:nvPr>
            <p:ph idx="13"/>
          </p:nvPr>
        </p:nvSpPr>
        <p:spPr bwMode="gray">
          <a:xfrm>
            <a:off x="5556484" y="1517504"/>
            <a:ext cx="4589250" cy="5319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1303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2x podtitulek s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315F09E-6683-42D9-8288-472B5D21191B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47668" y="2308634"/>
            <a:ext cx="4589250" cy="4528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F288D85-DB54-44B3-9583-090E9272A2E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6" y="1519255"/>
            <a:ext cx="4589250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F329ACE-C189-4196-B8FE-4CAD8C1972F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556486" y="1517504"/>
            <a:ext cx="4589250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1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31B8F33-D1DA-4460-998B-698161537954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5556486" y="2308634"/>
            <a:ext cx="4589250" cy="4528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3810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, levý podtitulek a 2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88780A6-945B-4DCB-B419-C3ADA896297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6" y="1519255"/>
            <a:ext cx="4589250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92E2127-509E-4416-92F3-6081D01291E5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47668" y="2308634"/>
            <a:ext cx="4589250" cy="4528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C692D33-6071-4CC1-88D6-219223B25E1C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5556484" y="1519255"/>
            <a:ext cx="4589250" cy="53173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4654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, pravý podtitulek a 2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E8182DE-40F9-4347-89A0-94395ED4178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556486" y="1517504"/>
            <a:ext cx="4589250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1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6D43D2-5E69-415B-8F4D-31D824E7EBB2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37492" y="1517504"/>
            <a:ext cx="4589250" cy="5319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5E0DCAC-399A-480B-937D-E386DE981F45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5556486" y="2308634"/>
            <a:ext cx="4589250" cy="4528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2237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3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1D1655B-5092-4B45-8105-7F0CCB9D0BEA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47668" y="1517504"/>
            <a:ext cx="3029797" cy="5319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4F26F8B-1912-4046-B9F4-0CD6BD9C57A5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3831802" y="1517504"/>
            <a:ext cx="3029797" cy="5319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6967995-D281-49B8-9551-2A11250390AD}"/>
              </a:ext>
            </a:extLst>
          </p:cNvPr>
          <p:cNvSpPr>
            <a:spLocks noGrp="1"/>
          </p:cNvSpPr>
          <p:nvPr>
            <p:ph idx="18"/>
          </p:nvPr>
        </p:nvSpPr>
        <p:spPr bwMode="gray">
          <a:xfrm>
            <a:off x="7115938" y="1517504"/>
            <a:ext cx="3029797" cy="5319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478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3x podtitulek s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AFBF469-BA26-426A-8037-17E10AC6F80C}"/>
              </a:ext>
            </a:extLst>
          </p:cNvPr>
          <p:cNvSpPr>
            <a:spLocks noGrp="1"/>
          </p:cNvSpPr>
          <p:nvPr>
            <p:ph idx="20"/>
          </p:nvPr>
        </p:nvSpPr>
        <p:spPr bwMode="gray">
          <a:xfrm>
            <a:off x="7115938" y="2310386"/>
            <a:ext cx="3029797" cy="4526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E8AE3AF-382B-4F6D-B37D-BC1230D7C53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7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76F41CC-99B2-409C-800D-483EBB5A707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831801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11E7BD9-20F8-4AFF-AA36-A5F746CF142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7115940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281D711-A7AF-498B-9151-F63F28DF4287}"/>
              </a:ext>
            </a:extLst>
          </p:cNvPr>
          <p:cNvSpPr>
            <a:spLocks noGrp="1"/>
          </p:cNvSpPr>
          <p:nvPr>
            <p:ph idx="18"/>
          </p:nvPr>
        </p:nvSpPr>
        <p:spPr bwMode="gray">
          <a:xfrm>
            <a:off x="547668" y="2310386"/>
            <a:ext cx="3029797" cy="4526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6B88E6B-A03E-4078-A038-397348C21DDB}"/>
              </a:ext>
            </a:extLst>
          </p:cNvPr>
          <p:cNvSpPr>
            <a:spLocks noGrp="1"/>
          </p:cNvSpPr>
          <p:nvPr>
            <p:ph idx="19"/>
          </p:nvPr>
        </p:nvSpPr>
        <p:spPr bwMode="gray">
          <a:xfrm>
            <a:off x="3831802" y="2310386"/>
            <a:ext cx="3029797" cy="4526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605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4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44CA779-445F-4508-8E61-824F2E34A920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547669" y="1517505"/>
            <a:ext cx="4589248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2C9CB3E-4588-4CB0-960A-0ACDFB1D8683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547669" y="4295217"/>
            <a:ext cx="4589248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797607F-99B1-4DB8-80E0-B8B556DBC796}"/>
              </a:ext>
            </a:extLst>
          </p:cNvPr>
          <p:cNvSpPr>
            <a:spLocks noGrp="1"/>
          </p:cNvSpPr>
          <p:nvPr>
            <p:ph idx="18"/>
          </p:nvPr>
        </p:nvSpPr>
        <p:spPr bwMode="gray">
          <a:xfrm>
            <a:off x="5556483" y="1517505"/>
            <a:ext cx="4589248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AD464C2-86DC-40E2-A29E-41442FC67050}"/>
              </a:ext>
            </a:extLst>
          </p:cNvPr>
          <p:cNvSpPr>
            <a:spLocks noGrp="1"/>
          </p:cNvSpPr>
          <p:nvPr>
            <p:ph idx="19"/>
          </p:nvPr>
        </p:nvSpPr>
        <p:spPr bwMode="gray">
          <a:xfrm>
            <a:off x="5556483" y="4295217"/>
            <a:ext cx="4589248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41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55">
          <p15:clr>
            <a:srgbClr val="A4A3A4"/>
          </p15:clr>
        </p15:guide>
        <p15:guide id="3" orient="horz" pos="2319">
          <p15:clr>
            <a:srgbClr val="A4A3A4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4x podtitulek s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ED889B1-4065-4D98-BEC8-F71B73C91600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547668" y="1932323"/>
            <a:ext cx="4589250" cy="212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1"/>
            <a:r>
              <a:rPr lang="cs-CZ" dirty="0"/>
              <a:t>Druhá úroveň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CE1A11-2227-48FD-BE79-669B9F2F707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6" y="1517504"/>
            <a:ext cx="4589250" cy="30980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9D1C8AD-83B0-4444-B141-479595BEB6F0}"/>
              </a:ext>
            </a:extLst>
          </p:cNvPr>
          <p:cNvSpPr>
            <a:spLocks noGrp="1"/>
          </p:cNvSpPr>
          <p:nvPr>
            <p:ph idx="14" hasCustomPrompt="1"/>
          </p:nvPr>
        </p:nvSpPr>
        <p:spPr bwMode="gray">
          <a:xfrm>
            <a:off x="5556487" y="1932323"/>
            <a:ext cx="4589250" cy="212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1"/>
            <a:r>
              <a:rPr lang="cs-CZ" dirty="0"/>
              <a:t>Druhá úroveň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9CAB42F-1E42-446E-9CFB-B36717C2FAD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556486" y="1517504"/>
            <a:ext cx="4589250" cy="30980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83EDAD3-8CAF-4FDF-B304-FE6D3D7AE219}"/>
              </a:ext>
            </a:extLst>
          </p:cNvPr>
          <p:cNvSpPr>
            <a:spLocks noGrp="1"/>
          </p:cNvSpPr>
          <p:nvPr>
            <p:ph idx="16" hasCustomPrompt="1"/>
          </p:nvPr>
        </p:nvSpPr>
        <p:spPr bwMode="gray">
          <a:xfrm>
            <a:off x="547668" y="4711786"/>
            <a:ext cx="4589250" cy="212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1"/>
            <a:r>
              <a:rPr lang="cs-CZ" dirty="0"/>
              <a:t>Druhá úroveň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D6808BC-A054-4333-908B-882CE2A4693F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47666" y="4296967"/>
            <a:ext cx="4589250" cy="30980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F26F108-F065-4108-95B0-062A1954B3CE}"/>
              </a:ext>
            </a:extLst>
          </p:cNvPr>
          <p:cNvSpPr>
            <a:spLocks noGrp="1"/>
          </p:cNvSpPr>
          <p:nvPr>
            <p:ph idx="18" hasCustomPrompt="1"/>
          </p:nvPr>
        </p:nvSpPr>
        <p:spPr bwMode="gray">
          <a:xfrm>
            <a:off x="5556487" y="4711786"/>
            <a:ext cx="4589250" cy="212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1"/>
            <a:r>
              <a:rPr lang="cs-CZ" dirty="0"/>
              <a:t>Druhá úroveň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FB66A3-595F-43BC-B5CB-558605AF3B8C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556486" y="4296967"/>
            <a:ext cx="4589250" cy="30980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506288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55">
          <p15:clr>
            <a:srgbClr val="A4A3A4"/>
          </p15:clr>
        </p15:guide>
        <p15:guide id="3" orient="horz" pos="2319">
          <p15:clr>
            <a:srgbClr val="A4A3A4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6x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853B38-42F2-4B3C-823E-C8999C9DBBC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6" y="1517504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9E90302-AEFD-4F02-904A-3002CC224919}"/>
              </a:ext>
            </a:extLst>
          </p:cNvPr>
          <p:cNvSpPr>
            <a:spLocks noGrp="1"/>
          </p:cNvSpPr>
          <p:nvPr>
            <p:ph idx="13"/>
          </p:nvPr>
        </p:nvSpPr>
        <p:spPr bwMode="gray">
          <a:xfrm>
            <a:off x="3831804" y="1517504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A3A65B5-DB45-40C6-AFE7-6492137EC636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7115939" y="1517504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C209E02-AA37-44D9-B503-33ABA9906633}"/>
              </a:ext>
            </a:extLst>
          </p:cNvPr>
          <p:cNvSpPr>
            <a:spLocks noGrp="1"/>
          </p:cNvSpPr>
          <p:nvPr>
            <p:ph idx="15"/>
          </p:nvPr>
        </p:nvSpPr>
        <p:spPr bwMode="gray">
          <a:xfrm>
            <a:off x="547666" y="4296968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FAAF047-9413-472D-98C0-80F07EAFE0A1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3831804" y="4296968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1BAB6CF-D6BC-4F98-B2AF-56FA42A700D4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7115939" y="4296968"/>
            <a:ext cx="3029795" cy="2541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753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55">
          <p15:clr>
            <a:srgbClr val="A4A3A4"/>
          </p15:clr>
        </p15:guide>
        <p15:guide id="3" orient="horz" pos="2319">
          <p15:clr>
            <a:srgbClr val="A4A3A4"/>
          </p15:clr>
        </p15:guide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3x obsah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BA1FA3D-E3BD-4745-B7B2-4162EE19F944}"/>
              </a:ext>
            </a:extLst>
          </p:cNvPr>
          <p:cNvSpPr>
            <a:spLocks noGrp="1"/>
          </p:cNvSpPr>
          <p:nvPr>
            <p:ph idx="15"/>
          </p:nvPr>
        </p:nvSpPr>
        <p:spPr bwMode="gray">
          <a:xfrm>
            <a:off x="547663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F12CA12-93CB-40E2-A597-AEA29521A4D6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3833660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CE689E6-93F3-4ED3-8469-E0F64198874D}"/>
              </a:ext>
            </a:extLst>
          </p:cNvPr>
          <p:cNvSpPr>
            <a:spLocks noGrp="1"/>
          </p:cNvSpPr>
          <p:nvPr>
            <p:ph idx="19"/>
          </p:nvPr>
        </p:nvSpPr>
        <p:spPr bwMode="gray">
          <a:xfrm>
            <a:off x="7115937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AA11353-0FA9-47DB-9807-26B7505BC091}"/>
              </a:ext>
            </a:extLst>
          </p:cNvPr>
          <p:cNvSpPr>
            <a:spLocks noGrp="1"/>
          </p:cNvSpPr>
          <p:nvPr>
            <p:ph idx="20"/>
          </p:nvPr>
        </p:nvSpPr>
        <p:spPr bwMode="gray">
          <a:xfrm>
            <a:off x="7115938" y="1519254"/>
            <a:ext cx="3029797" cy="3413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2097D70-F4D2-4F67-9792-ABE1C9EC4D2B}"/>
              </a:ext>
            </a:extLst>
          </p:cNvPr>
          <p:cNvSpPr>
            <a:spLocks noGrp="1"/>
          </p:cNvSpPr>
          <p:nvPr>
            <p:ph idx="18"/>
          </p:nvPr>
        </p:nvSpPr>
        <p:spPr bwMode="gray">
          <a:xfrm>
            <a:off x="547668" y="1519254"/>
            <a:ext cx="3029797" cy="3413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F6A1F7E-D0F2-46E2-8DD6-C45B3D5BE65F}"/>
              </a:ext>
            </a:extLst>
          </p:cNvPr>
          <p:cNvSpPr>
            <a:spLocks noGrp="1"/>
          </p:cNvSpPr>
          <p:nvPr>
            <p:ph idx="21"/>
          </p:nvPr>
        </p:nvSpPr>
        <p:spPr bwMode="gray">
          <a:xfrm>
            <a:off x="3831802" y="1519254"/>
            <a:ext cx="3029797" cy="3413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  <a:lvl6pPr marL="987123" indent="-194275">
              <a:defRPr/>
            </a:lvl6pPr>
            <a:lvl7pPr marL="1190149" indent="-203025">
              <a:defRPr/>
            </a:lvl7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  <a:endParaRPr lang="en-US" dirty="0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29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954">
          <p15:clr>
            <a:srgbClr val="A4A3A4"/>
          </p15:clr>
        </p15:guide>
        <p15:guide id="3" orient="horz" pos="2818">
          <p15:clr>
            <a:srgbClr val="A4A3A4"/>
          </p15:clr>
        </p15:guide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Titulek a 3x podtitulek, obsah 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BA1FA3D-E3BD-4745-B7B2-4162EE19F944}"/>
              </a:ext>
            </a:extLst>
          </p:cNvPr>
          <p:cNvSpPr>
            <a:spLocks noGrp="1"/>
          </p:cNvSpPr>
          <p:nvPr>
            <p:ph idx="15"/>
          </p:nvPr>
        </p:nvSpPr>
        <p:spPr bwMode="gray">
          <a:xfrm>
            <a:off x="547663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D7432A9-5789-423E-8DD2-3E1CD50A6311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47668" y="2310386"/>
            <a:ext cx="3029795" cy="2621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50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329694-C2EC-4913-BBD6-77B12512866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667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DDCCCF3-B49D-4198-9C23-4DDBB702401C}"/>
              </a:ext>
            </a:extLst>
          </p:cNvPr>
          <p:cNvSpPr>
            <a:spLocks noGrp="1"/>
          </p:cNvSpPr>
          <p:nvPr>
            <p:ph idx="16"/>
          </p:nvPr>
        </p:nvSpPr>
        <p:spPr bwMode="gray">
          <a:xfrm>
            <a:off x="3833660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932EE9-F46C-4F82-874F-D7C3B4DE7F7E}"/>
              </a:ext>
            </a:extLst>
          </p:cNvPr>
          <p:cNvSpPr>
            <a:spLocks noGrp="1"/>
          </p:cNvSpPr>
          <p:nvPr>
            <p:ph idx="17"/>
          </p:nvPr>
        </p:nvSpPr>
        <p:spPr bwMode="gray">
          <a:xfrm>
            <a:off x="3833664" y="2310386"/>
            <a:ext cx="3029795" cy="2621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50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23FF712-47A6-4B06-A0BD-B820A64995A9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833663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8DA1FF9-F10F-4BC7-926F-6F88C2BAF0A2}"/>
              </a:ext>
            </a:extLst>
          </p:cNvPr>
          <p:cNvSpPr>
            <a:spLocks noGrp="1"/>
          </p:cNvSpPr>
          <p:nvPr>
            <p:ph idx="19"/>
          </p:nvPr>
        </p:nvSpPr>
        <p:spPr bwMode="gray">
          <a:xfrm>
            <a:off x="7115940" y="5170364"/>
            <a:ext cx="3029795" cy="1666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/>
            </a:lvl1pPr>
            <a:lvl2pPr marL="199525" indent="-199525"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/>
            </a:lvl2pPr>
            <a:lvl3pPr marL="399050" indent="-199525">
              <a:buClr>
                <a:srgbClr val="005FAA"/>
              </a:buClr>
              <a:buFont typeface="VAG Rounded CE Light" pitchFamily="50" charset="-18"/>
              <a:buChar char="›"/>
              <a:defRPr/>
            </a:lvl3pPr>
            <a:lvl4pPr marL="598575" indent="-199525">
              <a:buClr>
                <a:schemeClr val="accent1"/>
              </a:buClr>
              <a:defRPr/>
            </a:lvl4pPr>
            <a:lvl5pPr marL="787598" indent="-189024">
              <a:buClr>
                <a:schemeClr val="accent2"/>
              </a:buClr>
              <a:defRPr/>
            </a:lvl5pPr>
          </a:lstStyle>
          <a:p>
            <a:pPr lvl="0"/>
            <a:r>
              <a:rPr lang="cs-CZ" dirty="0"/>
              <a:t>Upravte styly předlohy textu.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1F36BAE-11CD-45C3-82B1-EAE747AA8BCE}"/>
              </a:ext>
            </a:extLst>
          </p:cNvPr>
          <p:cNvSpPr>
            <a:spLocks noGrp="1"/>
          </p:cNvSpPr>
          <p:nvPr>
            <p:ph idx="20"/>
          </p:nvPr>
        </p:nvSpPr>
        <p:spPr bwMode="gray">
          <a:xfrm>
            <a:off x="7115945" y="2310386"/>
            <a:ext cx="3029795" cy="2621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41"/>
              </a:spcBef>
              <a:buFontTx/>
              <a:buNone/>
              <a:defRPr sz="1764"/>
            </a:lvl1pPr>
            <a:lvl2pPr marL="199525" indent="-199525">
              <a:spcBef>
                <a:spcPts val="441"/>
              </a:spcBef>
              <a:buClr>
                <a:schemeClr val="tx1"/>
              </a:buClr>
              <a:buSzPct val="150000"/>
              <a:buFont typeface="VAG Rounded CE Light" pitchFamily="50" charset="-18"/>
              <a:buChar char="›"/>
              <a:defRPr sz="1764"/>
            </a:lvl2pPr>
            <a:lvl3pPr marL="399050" indent="-199525">
              <a:spcBef>
                <a:spcPts val="441"/>
              </a:spcBef>
              <a:buClr>
                <a:srgbClr val="005FAA"/>
              </a:buClr>
              <a:buFont typeface="VAG Rounded CE Light" pitchFamily="50" charset="-18"/>
              <a:buChar char="›"/>
              <a:defRPr sz="1764"/>
            </a:lvl3pPr>
            <a:lvl4pPr marL="598575" indent="-199525">
              <a:spcBef>
                <a:spcPts val="441"/>
              </a:spcBef>
              <a:buClr>
                <a:schemeClr val="accent1"/>
              </a:buClr>
              <a:defRPr sz="1764"/>
            </a:lvl4pPr>
            <a:lvl5pPr marL="787598" indent="-189024">
              <a:spcBef>
                <a:spcPts val="441"/>
              </a:spcBef>
              <a:buClr>
                <a:schemeClr val="accent2"/>
              </a:buClr>
              <a:defRPr sz="1764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AB6F28E-D959-4229-AEA5-2CEE24C305B7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115944" y="1519255"/>
            <a:ext cx="3029795" cy="68611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441"/>
              </a:spcBef>
              <a:buNone/>
              <a:defRPr sz="1323" b="0">
                <a:solidFill>
                  <a:schemeClr val="tx1"/>
                </a:solidFill>
                <a:latin typeface="+mj-lt"/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57622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954">
          <p15:clr>
            <a:srgbClr val="A4A3A4"/>
          </p15:clr>
        </p15:guide>
        <p15:guide id="3" orient="horz" pos="2818">
          <p15:clr>
            <a:srgbClr val="A4A3A4"/>
          </p15:clr>
        </p15:guide>
        <p15:guide id="4" pos="3696">
          <p15:clr>
            <a:srgbClr val="A4A3A4"/>
          </p15:clr>
        </p15:guide>
        <p15:guide id="5" pos="3833">
          <p15:clr>
            <a:srgbClr val="A4A3A4"/>
          </p15:clr>
        </p15:guide>
        <p15:guide id="6" pos="2064">
          <p15:clr>
            <a:srgbClr val="A4A3A4"/>
          </p15:clr>
        </p15:guide>
        <p15:guide id="7" pos="1927">
          <p15:clr>
            <a:srgbClr val="A4A3A4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Poděkování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Obrázek 98">
            <a:extLst>
              <a:ext uri="{FF2B5EF4-FFF2-40B4-BE49-F238E27FC236}">
                <a16:creationId xmlns:a16="http://schemas.microsoft.com/office/drawing/2014/main" id="{F3233508-F3D7-46C7-B139-E9068B569C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/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  <p:grpSp>
        <p:nvGrpSpPr>
          <p:cNvPr id="78" name="Skupina 77">
            <a:extLst>
              <a:ext uri="{FF2B5EF4-FFF2-40B4-BE49-F238E27FC236}">
                <a16:creationId xmlns:a16="http://schemas.microsoft.com/office/drawing/2014/main" id="{FD10A921-DEBD-4451-8FF9-9C6421046C5E}"/>
              </a:ext>
            </a:extLst>
          </p:cNvPr>
          <p:cNvGrpSpPr/>
          <p:nvPr userDrawn="1"/>
        </p:nvGrpSpPr>
        <p:grpSpPr>
          <a:xfrm>
            <a:off x="5562045" y="3149472"/>
            <a:ext cx="3656701" cy="348144"/>
            <a:chOff x="5495732" y="4538033"/>
            <a:chExt cx="3772864" cy="380999"/>
          </a:xfrm>
        </p:grpSpPr>
        <p:sp>
          <p:nvSpPr>
            <p:cNvPr id="51" name="Text Placeholder 2">
              <a:extLst>
                <a:ext uri="{FF2B5EF4-FFF2-40B4-BE49-F238E27FC236}">
                  <a16:creationId xmlns:a16="http://schemas.microsoft.com/office/drawing/2014/main" id="{BAA0FAEC-BDC4-4675-BB4B-5BF5CB8F6618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6085847" y="4674617"/>
              <a:ext cx="3182749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linkedin.com/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company</a:t>
              </a:r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</a:t>
              </a:r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-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energy</a:t>
              </a:r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-entity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8302623-EDEA-40CB-87ED-A94C82A8785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95732" y="4538033"/>
              <a:ext cx="377825" cy="380999"/>
            </a:xfrm>
            <a:custGeom>
              <a:avLst/>
              <a:gdLst>
                <a:gd name="T0" fmla="*/ 193 w 385"/>
                <a:gd name="T1" fmla="*/ 0 h 385"/>
                <a:gd name="T2" fmla="*/ 0 w 385"/>
                <a:gd name="T3" fmla="*/ 193 h 385"/>
                <a:gd name="T4" fmla="*/ 193 w 385"/>
                <a:gd name="T5" fmla="*/ 385 h 385"/>
                <a:gd name="T6" fmla="*/ 385 w 385"/>
                <a:gd name="T7" fmla="*/ 193 h 385"/>
                <a:gd name="T8" fmla="*/ 193 w 385"/>
                <a:gd name="T9" fmla="*/ 0 h 385"/>
                <a:gd name="T10" fmla="*/ 154 w 385"/>
                <a:gd name="T11" fmla="*/ 277 h 385"/>
                <a:gd name="T12" fmla="*/ 117 w 385"/>
                <a:gd name="T13" fmla="*/ 277 h 385"/>
                <a:gd name="T14" fmla="*/ 117 w 385"/>
                <a:gd name="T15" fmla="*/ 157 h 385"/>
                <a:gd name="T16" fmla="*/ 154 w 385"/>
                <a:gd name="T17" fmla="*/ 157 h 385"/>
                <a:gd name="T18" fmla="*/ 154 w 385"/>
                <a:gd name="T19" fmla="*/ 277 h 385"/>
                <a:gd name="T20" fmla="*/ 135 w 385"/>
                <a:gd name="T21" fmla="*/ 140 h 385"/>
                <a:gd name="T22" fmla="*/ 113 w 385"/>
                <a:gd name="T23" fmla="*/ 118 h 385"/>
                <a:gd name="T24" fmla="*/ 135 w 385"/>
                <a:gd name="T25" fmla="*/ 97 h 385"/>
                <a:gd name="T26" fmla="*/ 157 w 385"/>
                <a:gd name="T27" fmla="*/ 118 h 385"/>
                <a:gd name="T28" fmla="*/ 135 w 385"/>
                <a:gd name="T29" fmla="*/ 140 h 385"/>
                <a:gd name="T30" fmla="*/ 295 w 385"/>
                <a:gd name="T31" fmla="*/ 277 h 385"/>
                <a:gd name="T32" fmla="*/ 257 w 385"/>
                <a:gd name="T33" fmla="*/ 277 h 385"/>
                <a:gd name="T34" fmla="*/ 257 w 385"/>
                <a:gd name="T35" fmla="*/ 210 h 385"/>
                <a:gd name="T36" fmla="*/ 240 w 385"/>
                <a:gd name="T37" fmla="*/ 187 h 385"/>
                <a:gd name="T38" fmla="*/ 215 w 385"/>
                <a:gd name="T39" fmla="*/ 211 h 385"/>
                <a:gd name="T40" fmla="*/ 215 w 385"/>
                <a:gd name="T41" fmla="*/ 213 h 385"/>
                <a:gd name="T42" fmla="*/ 215 w 385"/>
                <a:gd name="T43" fmla="*/ 277 h 385"/>
                <a:gd name="T44" fmla="*/ 178 w 385"/>
                <a:gd name="T45" fmla="*/ 277 h 385"/>
                <a:gd name="T46" fmla="*/ 178 w 385"/>
                <a:gd name="T47" fmla="*/ 157 h 385"/>
                <a:gd name="T48" fmla="*/ 214 w 385"/>
                <a:gd name="T49" fmla="*/ 157 h 385"/>
                <a:gd name="T50" fmla="*/ 214 w 385"/>
                <a:gd name="T51" fmla="*/ 173 h 385"/>
                <a:gd name="T52" fmla="*/ 231 w 385"/>
                <a:gd name="T53" fmla="*/ 159 h 385"/>
                <a:gd name="T54" fmla="*/ 294 w 385"/>
                <a:gd name="T55" fmla="*/ 199 h 385"/>
                <a:gd name="T56" fmla="*/ 295 w 385"/>
                <a:gd name="T57" fmla="*/ 277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5" h="385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5"/>
                    <a:pt x="193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6"/>
                    <a:pt x="299" y="0"/>
                    <a:pt x="193" y="0"/>
                  </a:cubicBezTo>
                  <a:close/>
                  <a:moveTo>
                    <a:pt x="154" y="277"/>
                  </a:moveTo>
                  <a:cubicBezTo>
                    <a:pt x="117" y="277"/>
                    <a:pt x="117" y="277"/>
                    <a:pt x="117" y="277"/>
                  </a:cubicBezTo>
                  <a:cubicBezTo>
                    <a:pt x="117" y="157"/>
                    <a:pt x="117" y="157"/>
                    <a:pt x="117" y="157"/>
                  </a:cubicBezTo>
                  <a:cubicBezTo>
                    <a:pt x="154" y="157"/>
                    <a:pt x="154" y="157"/>
                    <a:pt x="154" y="157"/>
                  </a:cubicBezTo>
                  <a:lnTo>
                    <a:pt x="154" y="277"/>
                  </a:lnTo>
                  <a:close/>
                  <a:moveTo>
                    <a:pt x="135" y="140"/>
                  </a:moveTo>
                  <a:cubicBezTo>
                    <a:pt x="123" y="140"/>
                    <a:pt x="113" y="131"/>
                    <a:pt x="113" y="118"/>
                  </a:cubicBezTo>
                  <a:cubicBezTo>
                    <a:pt x="113" y="106"/>
                    <a:pt x="123" y="97"/>
                    <a:pt x="135" y="97"/>
                  </a:cubicBezTo>
                  <a:cubicBezTo>
                    <a:pt x="147" y="97"/>
                    <a:pt x="157" y="106"/>
                    <a:pt x="157" y="118"/>
                  </a:cubicBezTo>
                  <a:cubicBezTo>
                    <a:pt x="157" y="131"/>
                    <a:pt x="147" y="140"/>
                    <a:pt x="135" y="140"/>
                  </a:cubicBezTo>
                  <a:close/>
                  <a:moveTo>
                    <a:pt x="295" y="277"/>
                  </a:moveTo>
                  <a:cubicBezTo>
                    <a:pt x="257" y="277"/>
                    <a:pt x="257" y="277"/>
                    <a:pt x="257" y="277"/>
                  </a:cubicBezTo>
                  <a:cubicBezTo>
                    <a:pt x="257" y="210"/>
                    <a:pt x="257" y="210"/>
                    <a:pt x="257" y="210"/>
                  </a:cubicBezTo>
                  <a:cubicBezTo>
                    <a:pt x="257" y="202"/>
                    <a:pt x="255" y="188"/>
                    <a:pt x="240" y="187"/>
                  </a:cubicBezTo>
                  <a:cubicBezTo>
                    <a:pt x="218" y="186"/>
                    <a:pt x="216" y="203"/>
                    <a:pt x="215" y="211"/>
                  </a:cubicBezTo>
                  <a:cubicBezTo>
                    <a:pt x="215" y="212"/>
                    <a:pt x="215" y="212"/>
                    <a:pt x="215" y="213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178" y="277"/>
                    <a:pt x="178" y="277"/>
                    <a:pt x="178" y="277"/>
                  </a:cubicBezTo>
                  <a:cubicBezTo>
                    <a:pt x="178" y="157"/>
                    <a:pt x="178" y="157"/>
                    <a:pt x="178" y="157"/>
                  </a:cubicBezTo>
                  <a:cubicBezTo>
                    <a:pt x="214" y="157"/>
                    <a:pt x="214" y="157"/>
                    <a:pt x="214" y="157"/>
                  </a:cubicBezTo>
                  <a:cubicBezTo>
                    <a:pt x="214" y="173"/>
                    <a:pt x="214" y="173"/>
                    <a:pt x="214" y="173"/>
                  </a:cubicBezTo>
                  <a:cubicBezTo>
                    <a:pt x="215" y="171"/>
                    <a:pt x="219" y="163"/>
                    <a:pt x="231" y="159"/>
                  </a:cubicBezTo>
                  <a:cubicBezTo>
                    <a:pt x="249" y="150"/>
                    <a:pt x="293" y="149"/>
                    <a:pt x="294" y="199"/>
                  </a:cubicBezTo>
                  <a:cubicBezTo>
                    <a:pt x="295" y="243"/>
                    <a:pt x="295" y="277"/>
                    <a:pt x="295" y="2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grpSp>
        <p:nvGrpSpPr>
          <p:cNvPr id="96" name="Skupina 95">
            <a:extLst>
              <a:ext uri="{FF2B5EF4-FFF2-40B4-BE49-F238E27FC236}">
                <a16:creationId xmlns:a16="http://schemas.microsoft.com/office/drawing/2014/main" id="{FCD97EB9-32EA-496A-9996-DECFE6CB9FD7}"/>
              </a:ext>
            </a:extLst>
          </p:cNvPr>
          <p:cNvGrpSpPr/>
          <p:nvPr userDrawn="1"/>
        </p:nvGrpSpPr>
        <p:grpSpPr>
          <a:xfrm>
            <a:off x="5572258" y="1664692"/>
            <a:ext cx="2902849" cy="348144"/>
            <a:chOff x="5504465" y="2733133"/>
            <a:chExt cx="2995064" cy="380999"/>
          </a:xfrm>
        </p:grpSpPr>
        <p:sp>
          <p:nvSpPr>
            <p:cNvPr id="48" name="Text Placeholder 2">
              <a:extLst>
                <a:ext uri="{FF2B5EF4-FFF2-40B4-BE49-F238E27FC236}">
                  <a16:creationId xmlns:a16="http://schemas.microsoft.com/office/drawing/2014/main" id="{BAE1DBEC-D993-4BE4-B8F4-012869484032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6085846" y="2853957"/>
              <a:ext cx="2413683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facebook.com/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BohemiaEnergy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7AB20F96-DF3D-4E5A-9D6B-74A7083DF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04465" y="2733133"/>
              <a:ext cx="379412" cy="380999"/>
            </a:xfrm>
            <a:custGeom>
              <a:avLst/>
              <a:gdLst>
                <a:gd name="T0" fmla="*/ 193 w 386"/>
                <a:gd name="T1" fmla="*/ 0 h 385"/>
                <a:gd name="T2" fmla="*/ 0 w 386"/>
                <a:gd name="T3" fmla="*/ 193 h 385"/>
                <a:gd name="T4" fmla="*/ 193 w 386"/>
                <a:gd name="T5" fmla="*/ 385 h 385"/>
                <a:gd name="T6" fmla="*/ 386 w 386"/>
                <a:gd name="T7" fmla="*/ 193 h 385"/>
                <a:gd name="T8" fmla="*/ 193 w 386"/>
                <a:gd name="T9" fmla="*/ 0 h 385"/>
                <a:gd name="T10" fmla="*/ 247 w 386"/>
                <a:gd name="T11" fmla="*/ 122 h 385"/>
                <a:gd name="T12" fmla="*/ 224 w 386"/>
                <a:gd name="T13" fmla="*/ 122 h 385"/>
                <a:gd name="T14" fmla="*/ 212 w 386"/>
                <a:gd name="T15" fmla="*/ 131 h 385"/>
                <a:gd name="T16" fmla="*/ 212 w 386"/>
                <a:gd name="T17" fmla="*/ 158 h 385"/>
                <a:gd name="T18" fmla="*/ 247 w 386"/>
                <a:gd name="T19" fmla="*/ 158 h 385"/>
                <a:gd name="T20" fmla="*/ 244 w 386"/>
                <a:gd name="T21" fmla="*/ 197 h 385"/>
                <a:gd name="T22" fmla="*/ 212 w 386"/>
                <a:gd name="T23" fmla="*/ 197 h 385"/>
                <a:gd name="T24" fmla="*/ 212 w 386"/>
                <a:gd name="T25" fmla="*/ 312 h 385"/>
                <a:gd name="T26" fmla="*/ 165 w 386"/>
                <a:gd name="T27" fmla="*/ 312 h 385"/>
                <a:gd name="T28" fmla="*/ 165 w 386"/>
                <a:gd name="T29" fmla="*/ 197 h 385"/>
                <a:gd name="T30" fmla="*/ 140 w 386"/>
                <a:gd name="T31" fmla="*/ 197 h 385"/>
                <a:gd name="T32" fmla="*/ 140 w 386"/>
                <a:gd name="T33" fmla="*/ 158 h 385"/>
                <a:gd name="T34" fmla="*/ 165 w 386"/>
                <a:gd name="T35" fmla="*/ 158 h 385"/>
                <a:gd name="T36" fmla="*/ 165 w 386"/>
                <a:gd name="T37" fmla="*/ 125 h 385"/>
                <a:gd name="T38" fmla="*/ 186 w 386"/>
                <a:gd name="T39" fmla="*/ 89 h 385"/>
                <a:gd name="T40" fmla="*/ 204 w 386"/>
                <a:gd name="T41" fmla="*/ 85 h 385"/>
                <a:gd name="T42" fmla="*/ 247 w 386"/>
                <a:gd name="T43" fmla="*/ 85 h 385"/>
                <a:gd name="T44" fmla="*/ 247 w 386"/>
                <a:gd name="T45" fmla="*/ 12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6" h="385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6" y="299"/>
                    <a:pt x="386" y="193"/>
                  </a:cubicBezTo>
                  <a:cubicBezTo>
                    <a:pt x="386" y="86"/>
                    <a:pt x="299" y="0"/>
                    <a:pt x="193" y="0"/>
                  </a:cubicBezTo>
                  <a:close/>
                  <a:moveTo>
                    <a:pt x="247" y="122"/>
                  </a:moveTo>
                  <a:cubicBezTo>
                    <a:pt x="247" y="122"/>
                    <a:pt x="236" y="122"/>
                    <a:pt x="224" y="122"/>
                  </a:cubicBezTo>
                  <a:cubicBezTo>
                    <a:pt x="213" y="122"/>
                    <a:pt x="212" y="131"/>
                    <a:pt x="212" y="131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47" y="158"/>
                    <a:pt x="247" y="158"/>
                    <a:pt x="247" y="158"/>
                  </a:cubicBezTo>
                  <a:cubicBezTo>
                    <a:pt x="244" y="197"/>
                    <a:pt x="244" y="197"/>
                    <a:pt x="244" y="197"/>
                  </a:cubicBezTo>
                  <a:cubicBezTo>
                    <a:pt x="212" y="197"/>
                    <a:pt x="212" y="197"/>
                    <a:pt x="212" y="197"/>
                  </a:cubicBezTo>
                  <a:cubicBezTo>
                    <a:pt x="212" y="312"/>
                    <a:pt x="212" y="312"/>
                    <a:pt x="212" y="312"/>
                  </a:cubicBezTo>
                  <a:cubicBezTo>
                    <a:pt x="165" y="312"/>
                    <a:pt x="165" y="312"/>
                    <a:pt x="165" y="312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0" y="158"/>
                    <a:pt x="140" y="158"/>
                    <a:pt x="140" y="158"/>
                  </a:cubicBezTo>
                  <a:cubicBezTo>
                    <a:pt x="165" y="158"/>
                    <a:pt x="165" y="158"/>
                    <a:pt x="165" y="158"/>
                  </a:cubicBezTo>
                  <a:cubicBezTo>
                    <a:pt x="165" y="158"/>
                    <a:pt x="165" y="151"/>
                    <a:pt x="165" y="125"/>
                  </a:cubicBezTo>
                  <a:cubicBezTo>
                    <a:pt x="165" y="109"/>
                    <a:pt x="176" y="94"/>
                    <a:pt x="186" y="89"/>
                  </a:cubicBezTo>
                  <a:cubicBezTo>
                    <a:pt x="191" y="86"/>
                    <a:pt x="198" y="85"/>
                    <a:pt x="204" y="85"/>
                  </a:cubicBezTo>
                  <a:cubicBezTo>
                    <a:pt x="247" y="85"/>
                    <a:pt x="247" y="85"/>
                    <a:pt x="247" y="85"/>
                  </a:cubicBezTo>
                  <a:lnTo>
                    <a:pt x="247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grpSp>
        <p:nvGrpSpPr>
          <p:cNvPr id="95" name="Skupina 94">
            <a:extLst>
              <a:ext uri="{FF2B5EF4-FFF2-40B4-BE49-F238E27FC236}">
                <a16:creationId xmlns:a16="http://schemas.microsoft.com/office/drawing/2014/main" id="{9DF0B8E7-13A7-474A-A74C-00885EB95B1E}"/>
              </a:ext>
            </a:extLst>
          </p:cNvPr>
          <p:cNvGrpSpPr/>
          <p:nvPr userDrawn="1"/>
        </p:nvGrpSpPr>
        <p:grpSpPr>
          <a:xfrm>
            <a:off x="5571329" y="2654170"/>
            <a:ext cx="3320332" cy="348144"/>
            <a:chOff x="5503670" y="3344578"/>
            <a:chExt cx="3425810" cy="380999"/>
          </a:xfrm>
        </p:grpSpPr>
        <p:sp>
          <p:nvSpPr>
            <p:cNvPr id="50" name="Text Placeholder 2">
              <a:extLst>
                <a:ext uri="{FF2B5EF4-FFF2-40B4-BE49-F238E27FC236}">
                  <a16:creationId xmlns:a16="http://schemas.microsoft.com/office/drawing/2014/main" id="{7D514D5C-8E8E-4FC1-BB77-D5B2448A0D8C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6085847" y="3463793"/>
              <a:ext cx="2843633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instagram.com/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bohemia_energy_official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E3F08294-8F67-41DD-8AEB-3B07528A80C8}"/>
                </a:ext>
              </a:extLst>
            </p:cNvPr>
            <p:cNvGrpSpPr/>
            <p:nvPr userDrawn="1"/>
          </p:nvGrpSpPr>
          <p:grpSpPr>
            <a:xfrm>
              <a:off x="5503670" y="3344578"/>
              <a:ext cx="377825" cy="380999"/>
              <a:chOff x="3810000" y="3803651"/>
              <a:chExt cx="377825" cy="380999"/>
            </a:xfrm>
          </p:grpSpPr>
          <p:sp>
            <p:nvSpPr>
              <p:cNvPr id="12" name="Oval 7">
                <a:extLst>
                  <a:ext uri="{FF2B5EF4-FFF2-40B4-BE49-F238E27FC236}">
                    <a16:creationId xmlns:a16="http://schemas.microsoft.com/office/drawing/2014/main" id="{6ABDC547-9F75-429A-B976-F77FD63B40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963988" y="3959225"/>
                <a:ext cx="71437" cy="714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A9C4C2EE-CF73-4FE9-BE29-A3A388DFD25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906838" y="3905250"/>
                <a:ext cx="184150" cy="179387"/>
              </a:xfrm>
              <a:custGeom>
                <a:avLst/>
                <a:gdLst>
                  <a:gd name="T0" fmla="*/ 140 w 187"/>
                  <a:gd name="T1" fmla="*/ 0 h 181"/>
                  <a:gd name="T2" fmla="*/ 47 w 187"/>
                  <a:gd name="T3" fmla="*/ 0 h 181"/>
                  <a:gd name="T4" fmla="*/ 0 w 187"/>
                  <a:gd name="T5" fmla="*/ 47 h 181"/>
                  <a:gd name="T6" fmla="*/ 0 w 187"/>
                  <a:gd name="T7" fmla="*/ 134 h 181"/>
                  <a:gd name="T8" fmla="*/ 47 w 187"/>
                  <a:gd name="T9" fmla="*/ 181 h 181"/>
                  <a:gd name="T10" fmla="*/ 140 w 187"/>
                  <a:gd name="T11" fmla="*/ 181 h 181"/>
                  <a:gd name="T12" fmla="*/ 187 w 187"/>
                  <a:gd name="T13" fmla="*/ 134 h 181"/>
                  <a:gd name="T14" fmla="*/ 187 w 187"/>
                  <a:gd name="T15" fmla="*/ 47 h 181"/>
                  <a:gd name="T16" fmla="*/ 140 w 187"/>
                  <a:gd name="T17" fmla="*/ 0 h 181"/>
                  <a:gd name="T18" fmla="*/ 93 w 187"/>
                  <a:gd name="T19" fmla="*/ 147 h 181"/>
                  <a:gd name="T20" fmla="*/ 37 w 187"/>
                  <a:gd name="T21" fmla="*/ 91 h 181"/>
                  <a:gd name="T22" fmla="*/ 93 w 187"/>
                  <a:gd name="T23" fmla="*/ 35 h 181"/>
                  <a:gd name="T24" fmla="*/ 150 w 187"/>
                  <a:gd name="T25" fmla="*/ 91 h 181"/>
                  <a:gd name="T26" fmla="*/ 93 w 187"/>
                  <a:gd name="T27" fmla="*/ 147 h 181"/>
                  <a:gd name="T28" fmla="*/ 153 w 187"/>
                  <a:gd name="T29" fmla="*/ 45 h 181"/>
                  <a:gd name="T30" fmla="*/ 139 w 187"/>
                  <a:gd name="T31" fmla="*/ 31 h 181"/>
                  <a:gd name="T32" fmla="*/ 153 w 187"/>
                  <a:gd name="T33" fmla="*/ 18 h 181"/>
                  <a:gd name="T34" fmla="*/ 166 w 187"/>
                  <a:gd name="T35" fmla="*/ 31 h 181"/>
                  <a:gd name="T36" fmla="*/ 153 w 187"/>
                  <a:gd name="T37" fmla="*/ 4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7" h="181">
                    <a:moveTo>
                      <a:pt x="140" y="0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60"/>
                      <a:pt x="21" y="181"/>
                      <a:pt x="47" y="181"/>
                    </a:cubicBezTo>
                    <a:cubicBezTo>
                      <a:pt x="140" y="181"/>
                      <a:pt x="140" y="181"/>
                      <a:pt x="140" y="181"/>
                    </a:cubicBezTo>
                    <a:cubicBezTo>
                      <a:pt x="166" y="181"/>
                      <a:pt x="187" y="160"/>
                      <a:pt x="187" y="134"/>
                    </a:cubicBezTo>
                    <a:cubicBezTo>
                      <a:pt x="187" y="47"/>
                      <a:pt x="187" y="47"/>
                      <a:pt x="187" y="47"/>
                    </a:cubicBezTo>
                    <a:cubicBezTo>
                      <a:pt x="187" y="21"/>
                      <a:pt x="166" y="0"/>
                      <a:pt x="140" y="0"/>
                    </a:cubicBezTo>
                    <a:close/>
                    <a:moveTo>
                      <a:pt x="93" y="147"/>
                    </a:moveTo>
                    <a:cubicBezTo>
                      <a:pt x="62" y="147"/>
                      <a:pt x="37" y="122"/>
                      <a:pt x="37" y="91"/>
                    </a:cubicBezTo>
                    <a:cubicBezTo>
                      <a:pt x="37" y="60"/>
                      <a:pt x="62" y="35"/>
                      <a:pt x="93" y="35"/>
                    </a:cubicBezTo>
                    <a:cubicBezTo>
                      <a:pt x="124" y="35"/>
                      <a:pt x="150" y="60"/>
                      <a:pt x="150" y="91"/>
                    </a:cubicBezTo>
                    <a:cubicBezTo>
                      <a:pt x="150" y="122"/>
                      <a:pt x="124" y="147"/>
                      <a:pt x="93" y="147"/>
                    </a:cubicBezTo>
                    <a:close/>
                    <a:moveTo>
                      <a:pt x="153" y="45"/>
                    </a:moveTo>
                    <a:cubicBezTo>
                      <a:pt x="145" y="45"/>
                      <a:pt x="139" y="39"/>
                      <a:pt x="139" y="31"/>
                    </a:cubicBezTo>
                    <a:cubicBezTo>
                      <a:pt x="139" y="24"/>
                      <a:pt x="145" y="18"/>
                      <a:pt x="153" y="18"/>
                    </a:cubicBezTo>
                    <a:cubicBezTo>
                      <a:pt x="160" y="18"/>
                      <a:pt x="166" y="24"/>
                      <a:pt x="166" y="31"/>
                    </a:cubicBezTo>
                    <a:cubicBezTo>
                      <a:pt x="166" y="39"/>
                      <a:pt x="160" y="45"/>
                      <a:pt x="15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14" name="Freeform 9">
                <a:extLst>
                  <a:ext uri="{FF2B5EF4-FFF2-40B4-BE49-F238E27FC236}">
                    <a16:creationId xmlns:a16="http://schemas.microsoft.com/office/drawing/2014/main" id="{CD2515F9-C290-479C-8370-3B0636F5D7E9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810000" y="3803651"/>
                <a:ext cx="377825" cy="380999"/>
              </a:xfrm>
              <a:custGeom>
                <a:avLst/>
                <a:gdLst>
                  <a:gd name="T0" fmla="*/ 192 w 385"/>
                  <a:gd name="T1" fmla="*/ 0 h 385"/>
                  <a:gd name="T2" fmla="*/ 0 w 385"/>
                  <a:gd name="T3" fmla="*/ 193 h 385"/>
                  <a:gd name="T4" fmla="*/ 192 w 385"/>
                  <a:gd name="T5" fmla="*/ 385 h 385"/>
                  <a:gd name="T6" fmla="*/ 385 w 385"/>
                  <a:gd name="T7" fmla="*/ 193 h 385"/>
                  <a:gd name="T8" fmla="*/ 192 w 385"/>
                  <a:gd name="T9" fmla="*/ 0 h 385"/>
                  <a:gd name="T10" fmla="*/ 306 w 385"/>
                  <a:gd name="T11" fmla="*/ 236 h 385"/>
                  <a:gd name="T12" fmla="*/ 239 w 385"/>
                  <a:gd name="T13" fmla="*/ 303 h 385"/>
                  <a:gd name="T14" fmla="*/ 146 w 385"/>
                  <a:gd name="T15" fmla="*/ 303 h 385"/>
                  <a:gd name="T16" fmla="*/ 79 w 385"/>
                  <a:gd name="T17" fmla="*/ 236 h 385"/>
                  <a:gd name="T18" fmla="*/ 79 w 385"/>
                  <a:gd name="T19" fmla="*/ 149 h 385"/>
                  <a:gd name="T20" fmla="*/ 146 w 385"/>
                  <a:gd name="T21" fmla="*/ 82 h 385"/>
                  <a:gd name="T22" fmla="*/ 239 w 385"/>
                  <a:gd name="T23" fmla="*/ 82 h 385"/>
                  <a:gd name="T24" fmla="*/ 306 w 385"/>
                  <a:gd name="T25" fmla="*/ 149 h 385"/>
                  <a:gd name="T26" fmla="*/ 306 w 385"/>
                  <a:gd name="T27" fmla="*/ 236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cubicBezTo>
                      <a:pt x="86" y="0"/>
                      <a:pt x="0" y="86"/>
                      <a:pt x="0" y="193"/>
                    </a:cubicBezTo>
                    <a:cubicBezTo>
                      <a:pt x="0" y="299"/>
                      <a:pt x="86" y="385"/>
                      <a:pt x="192" y="385"/>
                    </a:cubicBezTo>
                    <a:cubicBezTo>
                      <a:pt x="299" y="385"/>
                      <a:pt x="385" y="299"/>
                      <a:pt x="385" y="193"/>
                    </a:cubicBezTo>
                    <a:cubicBezTo>
                      <a:pt x="385" y="86"/>
                      <a:pt x="299" y="0"/>
                      <a:pt x="192" y="0"/>
                    </a:cubicBezTo>
                    <a:close/>
                    <a:moveTo>
                      <a:pt x="306" y="236"/>
                    </a:moveTo>
                    <a:cubicBezTo>
                      <a:pt x="306" y="273"/>
                      <a:pt x="276" y="303"/>
                      <a:pt x="239" y="303"/>
                    </a:cubicBezTo>
                    <a:cubicBezTo>
                      <a:pt x="146" y="303"/>
                      <a:pt x="146" y="303"/>
                      <a:pt x="146" y="303"/>
                    </a:cubicBezTo>
                    <a:cubicBezTo>
                      <a:pt x="109" y="303"/>
                      <a:pt x="79" y="273"/>
                      <a:pt x="79" y="236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9" y="112"/>
                      <a:pt x="109" y="82"/>
                      <a:pt x="146" y="82"/>
                    </a:cubicBezTo>
                    <a:cubicBezTo>
                      <a:pt x="239" y="82"/>
                      <a:pt x="239" y="82"/>
                      <a:pt x="239" y="82"/>
                    </a:cubicBezTo>
                    <a:cubicBezTo>
                      <a:pt x="276" y="82"/>
                      <a:pt x="306" y="112"/>
                      <a:pt x="306" y="149"/>
                    </a:cubicBezTo>
                    <a:lnTo>
                      <a:pt x="306" y="2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</p:grpSp>
      </p:grpSp>
      <p:grpSp>
        <p:nvGrpSpPr>
          <p:cNvPr id="97" name="Skupina 96">
            <a:extLst>
              <a:ext uri="{FF2B5EF4-FFF2-40B4-BE49-F238E27FC236}">
                <a16:creationId xmlns:a16="http://schemas.microsoft.com/office/drawing/2014/main" id="{161575AA-E621-452C-BFE3-3B4E07C953E0}"/>
              </a:ext>
            </a:extLst>
          </p:cNvPr>
          <p:cNvGrpSpPr/>
          <p:nvPr userDrawn="1"/>
        </p:nvGrpSpPr>
        <p:grpSpPr>
          <a:xfrm>
            <a:off x="5572258" y="687044"/>
            <a:ext cx="2901311" cy="348144"/>
            <a:chOff x="5504465" y="2151123"/>
            <a:chExt cx="2993477" cy="380999"/>
          </a:xfrm>
        </p:grpSpPr>
        <p:sp>
          <p:nvSpPr>
            <p:cNvPr id="47" name="Text Placeholder 2">
              <a:extLst>
                <a:ext uri="{FF2B5EF4-FFF2-40B4-BE49-F238E27FC236}">
                  <a16:creationId xmlns:a16="http://schemas.microsoft.com/office/drawing/2014/main" id="{FC164E93-4FC5-4E19-BE6E-B101CEFBF6BB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6084259" y="2259786"/>
              <a:ext cx="2413683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www.bohemiaenergy.cz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77" name="Skupina 76">
              <a:extLst>
                <a:ext uri="{FF2B5EF4-FFF2-40B4-BE49-F238E27FC236}">
                  <a16:creationId xmlns:a16="http://schemas.microsoft.com/office/drawing/2014/main" id="{4BE1C20B-F1A2-41CD-90A8-E1648EB9DD29}"/>
                </a:ext>
              </a:extLst>
            </p:cNvPr>
            <p:cNvGrpSpPr/>
            <p:nvPr userDrawn="1"/>
          </p:nvGrpSpPr>
          <p:grpSpPr>
            <a:xfrm>
              <a:off x="5504465" y="2151123"/>
              <a:ext cx="377825" cy="380999"/>
              <a:chOff x="1714500" y="3803651"/>
              <a:chExt cx="377825" cy="380999"/>
            </a:xfrm>
          </p:grpSpPr>
          <p:sp>
            <p:nvSpPr>
              <p:cNvPr id="30" name="Freeform 16">
                <a:extLst>
                  <a:ext uri="{FF2B5EF4-FFF2-40B4-BE49-F238E27FC236}">
                    <a16:creationId xmlns:a16="http://schemas.microsoft.com/office/drawing/2014/main" id="{D714747D-F18C-4E37-B061-571B886AB2A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16100" y="3902075"/>
                <a:ext cx="61912" cy="49212"/>
              </a:xfrm>
              <a:custGeom>
                <a:avLst/>
                <a:gdLst>
                  <a:gd name="T0" fmla="*/ 62 w 62"/>
                  <a:gd name="T1" fmla="*/ 0 h 50"/>
                  <a:gd name="T2" fmla="*/ 0 w 62"/>
                  <a:gd name="T3" fmla="*/ 50 h 50"/>
                  <a:gd name="T4" fmla="*/ 47 w 62"/>
                  <a:gd name="T5" fmla="*/ 50 h 50"/>
                  <a:gd name="T6" fmla="*/ 62 w 62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50">
                    <a:moveTo>
                      <a:pt x="62" y="0"/>
                    </a:moveTo>
                    <a:cubicBezTo>
                      <a:pt x="35" y="7"/>
                      <a:pt x="13" y="26"/>
                      <a:pt x="0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50" y="30"/>
                      <a:pt x="55" y="13"/>
                      <a:pt x="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32" name="Freeform 17">
                <a:extLst>
                  <a:ext uri="{FF2B5EF4-FFF2-40B4-BE49-F238E27FC236}">
                    <a16:creationId xmlns:a16="http://schemas.microsoft.com/office/drawing/2014/main" id="{15E3A842-8463-4C25-93AD-84EBC9F5D02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06575" y="3968750"/>
                <a:ext cx="53975" cy="52387"/>
              </a:xfrm>
              <a:custGeom>
                <a:avLst/>
                <a:gdLst>
                  <a:gd name="T0" fmla="*/ 54 w 55"/>
                  <a:gd name="T1" fmla="*/ 27 h 54"/>
                  <a:gd name="T2" fmla="*/ 55 w 55"/>
                  <a:gd name="T3" fmla="*/ 0 h 54"/>
                  <a:gd name="T4" fmla="*/ 4 w 55"/>
                  <a:gd name="T5" fmla="*/ 0 h 54"/>
                  <a:gd name="T6" fmla="*/ 0 w 55"/>
                  <a:gd name="T7" fmla="*/ 27 h 54"/>
                  <a:gd name="T8" fmla="*/ 4 w 55"/>
                  <a:gd name="T9" fmla="*/ 54 h 54"/>
                  <a:gd name="T10" fmla="*/ 55 w 55"/>
                  <a:gd name="T11" fmla="*/ 54 h 54"/>
                  <a:gd name="T12" fmla="*/ 54 w 55"/>
                  <a:gd name="T13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54">
                    <a:moveTo>
                      <a:pt x="54" y="27"/>
                    </a:moveTo>
                    <a:cubicBezTo>
                      <a:pt x="54" y="18"/>
                      <a:pt x="55" y="8"/>
                      <a:pt x="5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8"/>
                      <a:pt x="0" y="17"/>
                      <a:pt x="0" y="27"/>
                    </a:cubicBezTo>
                    <a:cubicBezTo>
                      <a:pt x="0" y="36"/>
                      <a:pt x="2" y="45"/>
                      <a:pt x="4" y="54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45"/>
                      <a:pt x="54" y="36"/>
                      <a:pt x="54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35" name="Freeform 18">
                <a:extLst>
                  <a:ext uri="{FF2B5EF4-FFF2-40B4-BE49-F238E27FC236}">
                    <a16:creationId xmlns:a16="http://schemas.microsoft.com/office/drawing/2014/main" id="{794BADD9-3695-470E-941C-2019055F76D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76425" y="3968750"/>
                <a:ext cx="52387" cy="52387"/>
              </a:xfrm>
              <a:custGeom>
                <a:avLst/>
                <a:gdLst>
                  <a:gd name="T0" fmla="*/ 0 w 54"/>
                  <a:gd name="T1" fmla="*/ 27 h 54"/>
                  <a:gd name="T2" fmla="*/ 2 w 54"/>
                  <a:gd name="T3" fmla="*/ 54 h 54"/>
                  <a:gd name="T4" fmla="*/ 53 w 54"/>
                  <a:gd name="T5" fmla="*/ 54 h 54"/>
                  <a:gd name="T6" fmla="*/ 54 w 54"/>
                  <a:gd name="T7" fmla="*/ 27 h 54"/>
                  <a:gd name="T8" fmla="*/ 53 w 54"/>
                  <a:gd name="T9" fmla="*/ 0 h 54"/>
                  <a:gd name="T10" fmla="*/ 2 w 54"/>
                  <a:gd name="T11" fmla="*/ 0 h 54"/>
                  <a:gd name="T12" fmla="*/ 0 w 54"/>
                  <a:gd name="T13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4">
                    <a:moveTo>
                      <a:pt x="0" y="27"/>
                    </a:moveTo>
                    <a:cubicBezTo>
                      <a:pt x="0" y="36"/>
                      <a:pt x="1" y="45"/>
                      <a:pt x="2" y="54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54" y="45"/>
                      <a:pt x="54" y="36"/>
                      <a:pt x="54" y="27"/>
                    </a:cubicBezTo>
                    <a:cubicBezTo>
                      <a:pt x="54" y="17"/>
                      <a:pt x="54" y="8"/>
                      <a:pt x="5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8"/>
                      <a:pt x="0" y="17"/>
                      <a:pt x="0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53" name="Freeform 19">
                <a:extLst>
                  <a:ext uri="{FF2B5EF4-FFF2-40B4-BE49-F238E27FC236}">
                    <a16:creationId xmlns:a16="http://schemas.microsoft.com/office/drawing/2014/main" id="{B5FCFA16-EF46-479D-A584-636208D558F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79600" y="3898900"/>
                <a:ext cx="46037" cy="52387"/>
              </a:xfrm>
              <a:custGeom>
                <a:avLst/>
                <a:gdLst>
                  <a:gd name="T0" fmla="*/ 41 w 47"/>
                  <a:gd name="T1" fmla="*/ 26 h 54"/>
                  <a:gd name="T2" fmla="*/ 23 w 47"/>
                  <a:gd name="T3" fmla="*/ 0 h 54"/>
                  <a:gd name="T4" fmla="*/ 6 w 47"/>
                  <a:gd name="T5" fmla="*/ 26 h 54"/>
                  <a:gd name="T6" fmla="*/ 0 w 47"/>
                  <a:gd name="T7" fmla="*/ 54 h 54"/>
                  <a:gd name="T8" fmla="*/ 47 w 47"/>
                  <a:gd name="T9" fmla="*/ 54 h 54"/>
                  <a:gd name="T10" fmla="*/ 41 w 47"/>
                  <a:gd name="T11" fmla="*/ 2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4">
                    <a:moveTo>
                      <a:pt x="41" y="26"/>
                    </a:moveTo>
                    <a:cubicBezTo>
                      <a:pt x="35" y="8"/>
                      <a:pt x="28" y="0"/>
                      <a:pt x="23" y="0"/>
                    </a:cubicBezTo>
                    <a:cubicBezTo>
                      <a:pt x="19" y="0"/>
                      <a:pt x="12" y="8"/>
                      <a:pt x="6" y="26"/>
                    </a:cubicBezTo>
                    <a:cubicBezTo>
                      <a:pt x="4" y="34"/>
                      <a:pt x="1" y="44"/>
                      <a:pt x="0" y="54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6" y="44"/>
                      <a:pt x="43" y="34"/>
                      <a:pt x="41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782A122D-F064-4A6E-A238-31A04081205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16100" y="4037013"/>
                <a:ext cx="61912" cy="49212"/>
              </a:xfrm>
              <a:custGeom>
                <a:avLst/>
                <a:gdLst>
                  <a:gd name="T0" fmla="*/ 0 w 62"/>
                  <a:gd name="T1" fmla="*/ 0 h 50"/>
                  <a:gd name="T2" fmla="*/ 62 w 62"/>
                  <a:gd name="T3" fmla="*/ 50 h 50"/>
                  <a:gd name="T4" fmla="*/ 47 w 62"/>
                  <a:gd name="T5" fmla="*/ 0 h 50"/>
                  <a:gd name="T6" fmla="*/ 0 w 62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50">
                    <a:moveTo>
                      <a:pt x="0" y="0"/>
                    </a:moveTo>
                    <a:cubicBezTo>
                      <a:pt x="13" y="24"/>
                      <a:pt x="35" y="43"/>
                      <a:pt x="62" y="50"/>
                    </a:cubicBezTo>
                    <a:cubicBezTo>
                      <a:pt x="55" y="38"/>
                      <a:pt x="50" y="20"/>
                      <a:pt x="4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56" name="Freeform 21">
                <a:extLst>
                  <a:ext uri="{FF2B5EF4-FFF2-40B4-BE49-F238E27FC236}">
                    <a16:creationId xmlns:a16="http://schemas.microsoft.com/office/drawing/2014/main" id="{2B07173D-3F2D-4760-9DEE-64A63E92BD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27225" y="3902075"/>
                <a:ext cx="60325" cy="49212"/>
              </a:xfrm>
              <a:custGeom>
                <a:avLst/>
                <a:gdLst>
                  <a:gd name="T0" fmla="*/ 61 w 61"/>
                  <a:gd name="T1" fmla="*/ 50 h 50"/>
                  <a:gd name="T2" fmla="*/ 0 w 61"/>
                  <a:gd name="T3" fmla="*/ 0 h 50"/>
                  <a:gd name="T4" fmla="*/ 15 w 61"/>
                  <a:gd name="T5" fmla="*/ 50 h 50"/>
                  <a:gd name="T6" fmla="*/ 61 w 61"/>
                  <a:gd name="T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50">
                    <a:moveTo>
                      <a:pt x="61" y="50"/>
                    </a:moveTo>
                    <a:cubicBezTo>
                      <a:pt x="49" y="26"/>
                      <a:pt x="27" y="7"/>
                      <a:pt x="0" y="0"/>
                    </a:cubicBezTo>
                    <a:cubicBezTo>
                      <a:pt x="7" y="13"/>
                      <a:pt x="12" y="30"/>
                      <a:pt x="15" y="50"/>
                    </a:cubicBezTo>
                    <a:lnTo>
                      <a:pt x="61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57" name="Freeform 22">
                <a:extLst>
                  <a:ext uri="{FF2B5EF4-FFF2-40B4-BE49-F238E27FC236}">
                    <a16:creationId xmlns:a16="http://schemas.microsoft.com/office/drawing/2014/main" id="{86F2198B-DDA5-491A-8EBA-A730438AFD8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79600" y="4037013"/>
                <a:ext cx="46037" cy="53975"/>
              </a:xfrm>
              <a:custGeom>
                <a:avLst/>
                <a:gdLst>
                  <a:gd name="T0" fmla="*/ 6 w 47"/>
                  <a:gd name="T1" fmla="*/ 28 h 54"/>
                  <a:gd name="T2" fmla="*/ 23 w 47"/>
                  <a:gd name="T3" fmla="*/ 54 h 54"/>
                  <a:gd name="T4" fmla="*/ 41 w 47"/>
                  <a:gd name="T5" fmla="*/ 28 h 54"/>
                  <a:gd name="T6" fmla="*/ 47 w 47"/>
                  <a:gd name="T7" fmla="*/ 0 h 54"/>
                  <a:gd name="T8" fmla="*/ 0 w 47"/>
                  <a:gd name="T9" fmla="*/ 0 h 54"/>
                  <a:gd name="T10" fmla="*/ 6 w 47"/>
                  <a:gd name="T11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4">
                    <a:moveTo>
                      <a:pt x="6" y="28"/>
                    </a:moveTo>
                    <a:cubicBezTo>
                      <a:pt x="12" y="46"/>
                      <a:pt x="19" y="54"/>
                      <a:pt x="23" y="54"/>
                    </a:cubicBezTo>
                    <a:cubicBezTo>
                      <a:pt x="28" y="54"/>
                      <a:pt x="35" y="46"/>
                      <a:pt x="41" y="28"/>
                    </a:cubicBezTo>
                    <a:cubicBezTo>
                      <a:pt x="43" y="20"/>
                      <a:pt x="46" y="10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0"/>
                      <a:pt x="4" y="20"/>
                      <a:pt x="6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64" name="Freeform 23">
                <a:extLst>
                  <a:ext uri="{FF2B5EF4-FFF2-40B4-BE49-F238E27FC236}">
                    <a16:creationId xmlns:a16="http://schemas.microsoft.com/office/drawing/2014/main" id="{C1896FEB-50A5-4CBF-9F1B-5F723FDDA3E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714500" y="3803651"/>
                <a:ext cx="377825" cy="380999"/>
              </a:xfrm>
              <a:custGeom>
                <a:avLst/>
                <a:gdLst>
                  <a:gd name="T0" fmla="*/ 192 w 385"/>
                  <a:gd name="T1" fmla="*/ 0 h 385"/>
                  <a:gd name="T2" fmla="*/ 0 w 385"/>
                  <a:gd name="T3" fmla="*/ 193 h 385"/>
                  <a:gd name="T4" fmla="*/ 192 w 385"/>
                  <a:gd name="T5" fmla="*/ 385 h 385"/>
                  <a:gd name="T6" fmla="*/ 385 w 385"/>
                  <a:gd name="T7" fmla="*/ 193 h 385"/>
                  <a:gd name="T8" fmla="*/ 192 w 385"/>
                  <a:gd name="T9" fmla="*/ 0 h 385"/>
                  <a:gd name="T10" fmla="*/ 299 w 385"/>
                  <a:gd name="T11" fmla="*/ 230 h 385"/>
                  <a:gd name="T12" fmla="*/ 299 w 385"/>
                  <a:gd name="T13" fmla="*/ 231 h 385"/>
                  <a:gd name="T14" fmla="*/ 192 w 385"/>
                  <a:gd name="T15" fmla="*/ 306 h 385"/>
                  <a:gd name="T16" fmla="*/ 86 w 385"/>
                  <a:gd name="T17" fmla="*/ 231 h 385"/>
                  <a:gd name="T18" fmla="*/ 85 w 385"/>
                  <a:gd name="T19" fmla="*/ 230 h 385"/>
                  <a:gd name="T20" fmla="*/ 79 w 385"/>
                  <a:gd name="T21" fmla="*/ 193 h 385"/>
                  <a:gd name="T22" fmla="*/ 85 w 385"/>
                  <a:gd name="T23" fmla="*/ 155 h 385"/>
                  <a:gd name="T24" fmla="*/ 86 w 385"/>
                  <a:gd name="T25" fmla="*/ 154 h 385"/>
                  <a:gd name="T26" fmla="*/ 192 w 385"/>
                  <a:gd name="T27" fmla="*/ 79 h 385"/>
                  <a:gd name="T28" fmla="*/ 299 w 385"/>
                  <a:gd name="T29" fmla="*/ 154 h 385"/>
                  <a:gd name="T30" fmla="*/ 299 w 385"/>
                  <a:gd name="T31" fmla="*/ 155 h 385"/>
                  <a:gd name="T32" fmla="*/ 306 w 385"/>
                  <a:gd name="T33" fmla="*/ 193 h 385"/>
                  <a:gd name="T34" fmla="*/ 299 w 385"/>
                  <a:gd name="T35" fmla="*/ 23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cubicBezTo>
                      <a:pt x="86" y="0"/>
                      <a:pt x="0" y="86"/>
                      <a:pt x="0" y="193"/>
                    </a:cubicBezTo>
                    <a:cubicBezTo>
                      <a:pt x="0" y="299"/>
                      <a:pt x="86" y="385"/>
                      <a:pt x="192" y="385"/>
                    </a:cubicBezTo>
                    <a:cubicBezTo>
                      <a:pt x="299" y="385"/>
                      <a:pt x="385" y="299"/>
                      <a:pt x="385" y="193"/>
                    </a:cubicBezTo>
                    <a:cubicBezTo>
                      <a:pt x="385" y="86"/>
                      <a:pt x="299" y="0"/>
                      <a:pt x="192" y="0"/>
                    </a:cubicBezTo>
                    <a:close/>
                    <a:moveTo>
                      <a:pt x="299" y="230"/>
                    </a:moveTo>
                    <a:cubicBezTo>
                      <a:pt x="299" y="230"/>
                      <a:pt x="299" y="231"/>
                      <a:pt x="299" y="231"/>
                    </a:cubicBezTo>
                    <a:cubicBezTo>
                      <a:pt x="283" y="275"/>
                      <a:pt x="242" y="306"/>
                      <a:pt x="192" y="306"/>
                    </a:cubicBezTo>
                    <a:cubicBezTo>
                      <a:pt x="143" y="306"/>
                      <a:pt x="101" y="275"/>
                      <a:pt x="86" y="231"/>
                    </a:cubicBezTo>
                    <a:cubicBezTo>
                      <a:pt x="86" y="231"/>
                      <a:pt x="85" y="230"/>
                      <a:pt x="85" y="230"/>
                    </a:cubicBezTo>
                    <a:cubicBezTo>
                      <a:pt x="81" y="218"/>
                      <a:pt x="79" y="206"/>
                      <a:pt x="79" y="193"/>
                    </a:cubicBezTo>
                    <a:cubicBezTo>
                      <a:pt x="79" y="179"/>
                      <a:pt x="81" y="167"/>
                      <a:pt x="85" y="155"/>
                    </a:cubicBezTo>
                    <a:cubicBezTo>
                      <a:pt x="85" y="155"/>
                      <a:pt x="86" y="155"/>
                      <a:pt x="86" y="154"/>
                    </a:cubicBezTo>
                    <a:cubicBezTo>
                      <a:pt x="101" y="111"/>
                      <a:pt x="143" y="79"/>
                      <a:pt x="192" y="79"/>
                    </a:cubicBezTo>
                    <a:cubicBezTo>
                      <a:pt x="242" y="79"/>
                      <a:pt x="283" y="111"/>
                      <a:pt x="299" y="154"/>
                    </a:cubicBezTo>
                    <a:cubicBezTo>
                      <a:pt x="299" y="155"/>
                      <a:pt x="299" y="155"/>
                      <a:pt x="299" y="155"/>
                    </a:cubicBezTo>
                    <a:cubicBezTo>
                      <a:pt x="304" y="167"/>
                      <a:pt x="306" y="179"/>
                      <a:pt x="306" y="193"/>
                    </a:cubicBezTo>
                    <a:cubicBezTo>
                      <a:pt x="306" y="206"/>
                      <a:pt x="304" y="218"/>
                      <a:pt x="299" y="2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69" name="Freeform 24">
                <a:extLst>
                  <a:ext uri="{FF2B5EF4-FFF2-40B4-BE49-F238E27FC236}">
                    <a16:creationId xmlns:a16="http://schemas.microsoft.com/office/drawing/2014/main" id="{919147DE-1F6B-43B6-9299-AABF135E917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43100" y="3968750"/>
                <a:ext cx="55562" cy="52387"/>
              </a:xfrm>
              <a:custGeom>
                <a:avLst/>
                <a:gdLst>
                  <a:gd name="T0" fmla="*/ 0 w 56"/>
                  <a:gd name="T1" fmla="*/ 0 h 54"/>
                  <a:gd name="T2" fmla="*/ 2 w 56"/>
                  <a:gd name="T3" fmla="*/ 27 h 54"/>
                  <a:gd name="T4" fmla="*/ 0 w 56"/>
                  <a:gd name="T5" fmla="*/ 54 h 54"/>
                  <a:gd name="T6" fmla="*/ 52 w 56"/>
                  <a:gd name="T7" fmla="*/ 54 h 54"/>
                  <a:gd name="T8" fmla="*/ 56 w 56"/>
                  <a:gd name="T9" fmla="*/ 27 h 54"/>
                  <a:gd name="T10" fmla="*/ 52 w 56"/>
                  <a:gd name="T11" fmla="*/ 0 h 54"/>
                  <a:gd name="T12" fmla="*/ 0 w 56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4">
                    <a:moveTo>
                      <a:pt x="0" y="0"/>
                    </a:moveTo>
                    <a:cubicBezTo>
                      <a:pt x="1" y="8"/>
                      <a:pt x="2" y="18"/>
                      <a:pt x="2" y="27"/>
                    </a:cubicBezTo>
                    <a:cubicBezTo>
                      <a:pt x="2" y="36"/>
                      <a:pt x="1" y="45"/>
                      <a:pt x="0" y="54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4" y="45"/>
                      <a:pt x="56" y="36"/>
                      <a:pt x="56" y="27"/>
                    </a:cubicBezTo>
                    <a:cubicBezTo>
                      <a:pt x="56" y="17"/>
                      <a:pt x="54" y="8"/>
                      <a:pt x="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70" name="Freeform 25">
                <a:extLst>
                  <a:ext uri="{FF2B5EF4-FFF2-40B4-BE49-F238E27FC236}">
                    <a16:creationId xmlns:a16="http://schemas.microsoft.com/office/drawing/2014/main" id="{BCA33E06-6132-4D78-98B1-A8ECAFB0936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27225" y="4037013"/>
                <a:ext cx="60325" cy="49212"/>
              </a:xfrm>
              <a:custGeom>
                <a:avLst/>
                <a:gdLst>
                  <a:gd name="T0" fmla="*/ 0 w 61"/>
                  <a:gd name="T1" fmla="*/ 50 h 50"/>
                  <a:gd name="T2" fmla="*/ 61 w 61"/>
                  <a:gd name="T3" fmla="*/ 0 h 50"/>
                  <a:gd name="T4" fmla="*/ 15 w 61"/>
                  <a:gd name="T5" fmla="*/ 0 h 50"/>
                  <a:gd name="T6" fmla="*/ 0 w 61"/>
                  <a:gd name="T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50">
                    <a:moveTo>
                      <a:pt x="0" y="50"/>
                    </a:moveTo>
                    <a:cubicBezTo>
                      <a:pt x="27" y="43"/>
                      <a:pt x="49" y="24"/>
                      <a:pt x="61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20"/>
                      <a:pt x="7" y="38"/>
                      <a:pt x="0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</p:grpSp>
      </p:grpSp>
      <p:grpSp>
        <p:nvGrpSpPr>
          <p:cNvPr id="108" name="Skupina 107">
            <a:extLst>
              <a:ext uri="{FF2B5EF4-FFF2-40B4-BE49-F238E27FC236}">
                <a16:creationId xmlns:a16="http://schemas.microsoft.com/office/drawing/2014/main" id="{531025A7-1F4C-4C6D-995F-9FCA1989D54D}"/>
              </a:ext>
            </a:extLst>
          </p:cNvPr>
          <p:cNvGrpSpPr/>
          <p:nvPr userDrawn="1"/>
        </p:nvGrpSpPr>
        <p:grpSpPr>
          <a:xfrm>
            <a:off x="1" y="1341597"/>
            <a:ext cx="5050048" cy="1547092"/>
            <a:chOff x="-1389482" y="942958"/>
            <a:chExt cx="5964325" cy="1938048"/>
          </a:xfrm>
        </p:grpSpPr>
        <p:sp>
          <p:nvSpPr>
            <p:cNvPr id="109" name="Freeform 5">
              <a:extLst>
                <a:ext uri="{FF2B5EF4-FFF2-40B4-BE49-F238E27FC236}">
                  <a16:creationId xmlns:a16="http://schemas.microsoft.com/office/drawing/2014/main" id="{84FCD310-6B25-4208-8EB9-01F2B89DE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8807" y="942958"/>
              <a:ext cx="886036" cy="1938048"/>
            </a:xfrm>
            <a:custGeom>
              <a:avLst/>
              <a:gdLst>
                <a:gd name="T0" fmla="*/ 268 w 401"/>
                <a:gd name="T1" fmla="*/ 439 h 877"/>
                <a:gd name="T2" fmla="*/ 20 w 401"/>
                <a:gd name="T3" fmla="*/ 774 h 877"/>
                <a:gd name="T4" fmla="*/ 20 w 401"/>
                <a:gd name="T5" fmla="*/ 774 h 877"/>
                <a:gd name="T6" fmla="*/ 32 w 401"/>
                <a:gd name="T7" fmla="*/ 857 h 877"/>
                <a:gd name="T8" fmla="*/ 116 w 401"/>
                <a:gd name="T9" fmla="*/ 845 h 877"/>
                <a:gd name="T10" fmla="*/ 390 w 401"/>
                <a:gd name="T11" fmla="*/ 474 h 877"/>
                <a:gd name="T12" fmla="*/ 401 w 401"/>
                <a:gd name="T13" fmla="*/ 439 h 877"/>
                <a:gd name="T14" fmla="*/ 390 w 401"/>
                <a:gd name="T15" fmla="*/ 403 h 877"/>
                <a:gd name="T16" fmla="*/ 116 w 401"/>
                <a:gd name="T17" fmla="*/ 32 h 877"/>
                <a:gd name="T18" fmla="*/ 32 w 401"/>
                <a:gd name="T19" fmla="*/ 20 h 877"/>
                <a:gd name="T20" fmla="*/ 20 w 401"/>
                <a:gd name="T21" fmla="*/ 103 h 877"/>
                <a:gd name="T22" fmla="*/ 20 w 401"/>
                <a:gd name="T23" fmla="*/ 103 h 877"/>
                <a:gd name="T24" fmla="*/ 268 w 401"/>
                <a:gd name="T25" fmla="*/ 43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877">
                  <a:moveTo>
                    <a:pt x="268" y="439"/>
                  </a:moveTo>
                  <a:cubicBezTo>
                    <a:pt x="20" y="774"/>
                    <a:pt x="20" y="774"/>
                    <a:pt x="20" y="774"/>
                  </a:cubicBezTo>
                  <a:cubicBezTo>
                    <a:pt x="20" y="774"/>
                    <a:pt x="20" y="774"/>
                    <a:pt x="20" y="774"/>
                  </a:cubicBezTo>
                  <a:cubicBezTo>
                    <a:pt x="0" y="800"/>
                    <a:pt x="6" y="838"/>
                    <a:pt x="32" y="857"/>
                  </a:cubicBezTo>
                  <a:cubicBezTo>
                    <a:pt x="59" y="877"/>
                    <a:pt x="96" y="871"/>
                    <a:pt x="116" y="845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97" y="464"/>
                    <a:pt x="401" y="451"/>
                    <a:pt x="401" y="439"/>
                  </a:cubicBezTo>
                  <a:cubicBezTo>
                    <a:pt x="401" y="426"/>
                    <a:pt x="397" y="413"/>
                    <a:pt x="390" y="403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96" y="6"/>
                    <a:pt x="59" y="0"/>
                    <a:pt x="32" y="20"/>
                  </a:cubicBezTo>
                  <a:cubicBezTo>
                    <a:pt x="6" y="39"/>
                    <a:pt x="0" y="77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lnTo>
                    <a:pt x="268" y="439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10" name="Freeform 6">
              <a:extLst>
                <a:ext uri="{FF2B5EF4-FFF2-40B4-BE49-F238E27FC236}">
                  <a16:creationId xmlns:a16="http://schemas.microsoft.com/office/drawing/2014/main" id="{8EED1E64-B881-485A-AE35-7C2D37FD26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56111" y="961124"/>
              <a:ext cx="949620" cy="1902541"/>
            </a:xfrm>
            <a:custGeom>
              <a:avLst/>
              <a:gdLst>
                <a:gd name="T0" fmla="*/ 130 w 430"/>
                <a:gd name="T1" fmla="*/ 24 h 861"/>
                <a:gd name="T2" fmla="*/ 77 w 430"/>
                <a:gd name="T3" fmla="*/ 0 h 861"/>
                <a:gd name="T4" fmla="*/ 0 w 430"/>
                <a:gd name="T5" fmla="*/ 0 h 861"/>
                <a:gd name="T6" fmla="*/ 0 w 430"/>
                <a:gd name="T7" fmla="*/ 861 h 861"/>
                <a:gd name="T8" fmla="*/ 84 w 430"/>
                <a:gd name="T9" fmla="*/ 861 h 861"/>
                <a:gd name="T10" fmla="*/ 84 w 430"/>
                <a:gd name="T11" fmla="*/ 861 h 861"/>
                <a:gd name="T12" fmla="*/ 84 w 430"/>
                <a:gd name="T13" fmla="*/ 861 h 861"/>
                <a:gd name="T14" fmla="*/ 130 w 430"/>
                <a:gd name="T15" fmla="*/ 837 h 861"/>
                <a:gd name="T16" fmla="*/ 430 w 430"/>
                <a:gd name="T17" fmla="*/ 431 h 861"/>
                <a:gd name="T18" fmla="*/ 130 w 430"/>
                <a:gd name="T19" fmla="*/ 24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861">
                  <a:moveTo>
                    <a:pt x="130" y="24"/>
                  </a:moveTo>
                  <a:cubicBezTo>
                    <a:pt x="119" y="10"/>
                    <a:pt x="104" y="0"/>
                    <a:pt x="77" y="0"/>
                  </a:cubicBezTo>
                  <a:cubicBezTo>
                    <a:pt x="52" y="0"/>
                    <a:pt x="0" y="0"/>
                    <a:pt x="0" y="0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84" y="861"/>
                    <a:pt x="84" y="861"/>
                    <a:pt x="84" y="861"/>
                  </a:cubicBezTo>
                  <a:cubicBezTo>
                    <a:pt x="101" y="861"/>
                    <a:pt x="119" y="852"/>
                    <a:pt x="130" y="837"/>
                  </a:cubicBezTo>
                  <a:cubicBezTo>
                    <a:pt x="430" y="431"/>
                    <a:pt x="430" y="431"/>
                    <a:pt x="430" y="431"/>
                  </a:cubicBezTo>
                  <a:lnTo>
                    <a:pt x="130" y="24"/>
                  </a:lnTo>
                  <a:close/>
                </a:path>
              </a:pathLst>
            </a:custGeom>
            <a:solidFill>
              <a:srgbClr val="F9B233"/>
            </a:solidFill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  <p:sp>
          <p:nvSpPr>
            <p:cNvPr id="111" name="Rectangle 7">
              <a:extLst>
                <a:ext uri="{FF2B5EF4-FFF2-40B4-BE49-F238E27FC236}">
                  <a16:creationId xmlns:a16="http://schemas.microsoft.com/office/drawing/2014/main" id="{E2F078CA-28AD-41F4-AAA8-1D050D4F1F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389482" y="961124"/>
              <a:ext cx="4645595" cy="1902541"/>
            </a:xfrm>
            <a:prstGeom prst="rect">
              <a:avLst/>
            </a:prstGeom>
            <a:solidFill>
              <a:srgbClr val="F9B233"/>
            </a:solidFill>
            <a:ln w="381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 dirty="0"/>
            </a:p>
          </p:txBody>
        </p:sp>
      </p:grpSp>
      <p:sp>
        <p:nvSpPr>
          <p:cNvPr id="112" name="Title 1">
            <a:extLst>
              <a:ext uri="{FF2B5EF4-FFF2-40B4-BE49-F238E27FC236}">
                <a16:creationId xmlns:a16="http://schemas.microsoft.com/office/drawing/2014/main" id="{B09E7546-54A1-46F3-BDD9-3CEEF4DB46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668" y="1689451"/>
            <a:ext cx="3206162" cy="860971"/>
          </a:xfrm>
        </p:spPr>
        <p:txBody>
          <a:bodyPr anchor="ctr" anchorCtr="0">
            <a:normAutofit/>
          </a:bodyPr>
          <a:lstStyle>
            <a:lvl1pPr algn="l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</a:t>
            </a:r>
            <a:br>
              <a:rPr lang="cs-CZ" dirty="0"/>
            </a:br>
            <a:r>
              <a:rPr lang="cs-CZ" dirty="0"/>
              <a:t>upravit styl.</a:t>
            </a:r>
            <a:endParaRPr lang="en-US" dirty="0"/>
          </a:p>
        </p:txBody>
      </p:sp>
      <p:sp>
        <p:nvSpPr>
          <p:cNvPr id="113" name="Slide Number Placeholder 5">
            <a:extLst>
              <a:ext uri="{FF2B5EF4-FFF2-40B4-BE49-F238E27FC236}">
                <a16:creationId xmlns:a16="http://schemas.microsoft.com/office/drawing/2014/main" id="{6A5C7F7C-2D3F-4E55-831D-620DE8DEA5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7E13F6F-2DDC-4864-B67D-71CA5DBC5BD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968719" y="7141193"/>
            <a:ext cx="1177017" cy="309802"/>
            <a:chOff x="4831" y="4080"/>
            <a:chExt cx="634" cy="177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67F3427-D409-4FEE-AB4B-3D591C0C75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1" y="4080"/>
              <a:ext cx="196" cy="176"/>
            </a:xfrm>
            <a:custGeom>
              <a:avLst/>
              <a:gdLst>
                <a:gd name="T0" fmla="*/ 391 w 783"/>
                <a:gd name="T1" fmla="*/ 119 h 700"/>
                <a:gd name="T2" fmla="*/ 691 w 783"/>
                <a:gd name="T3" fmla="*/ 340 h 700"/>
                <a:gd name="T4" fmla="*/ 691 w 783"/>
                <a:gd name="T5" fmla="*/ 340 h 700"/>
                <a:gd name="T6" fmla="*/ 765 w 783"/>
                <a:gd name="T7" fmla="*/ 329 h 700"/>
                <a:gd name="T8" fmla="*/ 754 w 783"/>
                <a:gd name="T9" fmla="*/ 254 h 700"/>
                <a:gd name="T10" fmla="*/ 423 w 783"/>
                <a:gd name="T11" fmla="*/ 10 h 700"/>
                <a:gd name="T12" fmla="*/ 391 w 783"/>
                <a:gd name="T13" fmla="*/ 0 h 700"/>
                <a:gd name="T14" fmla="*/ 360 w 783"/>
                <a:gd name="T15" fmla="*/ 10 h 700"/>
                <a:gd name="T16" fmla="*/ 29 w 783"/>
                <a:gd name="T17" fmla="*/ 254 h 700"/>
                <a:gd name="T18" fmla="*/ 18 w 783"/>
                <a:gd name="T19" fmla="*/ 329 h 700"/>
                <a:gd name="T20" fmla="*/ 92 w 783"/>
                <a:gd name="T21" fmla="*/ 340 h 700"/>
                <a:gd name="T22" fmla="*/ 92 w 783"/>
                <a:gd name="T23" fmla="*/ 340 h 700"/>
                <a:gd name="T24" fmla="*/ 391 w 783"/>
                <a:gd name="T25" fmla="*/ 119 h 700"/>
                <a:gd name="T26" fmla="*/ 499 w 783"/>
                <a:gd name="T27" fmla="*/ 679 h 700"/>
                <a:gd name="T28" fmla="*/ 440 w 783"/>
                <a:gd name="T29" fmla="*/ 613 h 700"/>
                <a:gd name="T30" fmla="*/ 429 w 783"/>
                <a:gd name="T31" fmla="*/ 700 h 700"/>
                <a:gd name="T32" fmla="*/ 392 w 783"/>
                <a:gd name="T33" fmla="*/ 620 h 700"/>
                <a:gd name="T34" fmla="*/ 356 w 783"/>
                <a:gd name="T35" fmla="*/ 700 h 700"/>
                <a:gd name="T36" fmla="*/ 344 w 783"/>
                <a:gd name="T37" fmla="*/ 613 h 700"/>
                <a:gd name="T38" fmla="*/ 286 w 783"/>
                <a:gd name="T39" fmla="*/ 679 h 700"/>
                <a:gd name="T40" fmla="*/ 301 w 783"/>
                <a:gd name="T41" fmla="*/ 592 h 700"/>
                <a:gd name="T42" fmla="*/ 225 w 783"/>
                <a:gd name="T43" fmla="*/ 638 h 700"/>
                <a:gd name="T44" fmla="*/ 266 w 783"/>
                <a:gd name="T45" fmla="*/ 559 h 700"/>
                <a:gd name="T46" fmla="*/ 180 w 783"/>
                <a:gd name="T47" fmla="*/ 581 h 700"/>
                <a:gd name="T48" fmla="*/ 241 w 783"/>
                <a:gd name="T49" fmla="*/ 517 h 700"/>
                <a:gd name="T50" fmla="*/ 153 w 783"/>
                <a:gd name="T51" fmla="*/ 513 h 700"/>
                <a:gd name="T52" fmla="*/ 230 w 783"/>
                <a:gd name="T53" fmla="*/ 470 h 700"/>
                <a:gd name="T54" fmla="*/ 147 w 783"/>
                <a:gd name="T55" fmla="*/ 440 h 700"/>
                <a:gd name="T56" fmla="*/ 234 w 783"/>
                <a:gd name="T57" fmla="*/ 422 h 700"/>
                <a:gd name="T58" fmla="*/ 164 w 783"/>
                <a:gd name="T59" fmla="*/ 369 h 700"/>
                <a:gd name="T60" fmla="*/ 251 w 783"/>
                <a:gd name="T61" fmla="*/ 377 h 700"/>
                <a:gd name="T62" fmla="*/ 200 w 783"/>
                <a:gd name="T63" fmla="*/ 305 h 700"/>
                <a:gd name="T64" fmla="*/ 282 w 783"/>
                <a:gd name="T65" fmla="*/ 340 h 700"/>
                <a:gd name="T66" fmla="*/ 253 w 783"/>
                <a:gd name="T67" fmla="*/ 256 h 700"/>
                <a:gd name="T68" fmla="*/ 322 w 783"/>
                <a:gd name="T69" fmla="*/ 312 h 700"/>
                <a:gd name="T70" fmla="*/ 319 w 783"/>
                <a:gd name="T71" fmla="*/ 224 h 700"/>
                <a:gd name="T72" fmla="*/ 368 w 783"/>
                <a:gd name="T73" fmla="*/ 298 h 700"/>
                <a:gd name="T74" fmla="*/ 391 w 783"/>
                <a:gd name="T75" fmla="*/ 213 h 700"/>
                <a:gd name="T76" fmla="*/ 416 w 783"/>
                <a:gd name="T77" fmla="*/ 298 h 700"/>
                <a:gd name="T78" fmla="*/ 464 w 783"/>
                <a:gd name="T79" fmla="*/ 224 h 700"/>
                <a:gd name="T80" fmla="*/ 462 w 783"/>
                <a:gd name="T81" fmla="*/ 312 h 700"/>
                <a:gd name="T82" fmla="*/ 530 w 783"/>
                <a:gd name="T83" fmla="*/ 255 h 700"/>
                <a:gd name="T84" fmla="*/ 502 w 783"/>
                <a:gd name="T85" fmla="*/ 339 h 700"/>
                <a:gd name="T86" fmla="*/ 583 w 783"/>
                <a:gd name="T87" fmla="*/ 305 h 700"/>
                <a:gd name="T88" fmla="*/ 532 w 783"/>
                <a:gd name="T89" fmla="*/ 377 h 700"/>
                <a:gd name="T90" fmla="*/ 620 w 783"/>
                <a:gd name="T91" fmla="*/ 368 h 700"/>
                <a:gd name="T92" fmla="*/ 550 w 783"/>
                <a:gd name="T93" fmla="*/ 422 h 700"/>
                <a:gd name="T94" fmla="*/ 636 w 783"/>
                <a:gd name="T95" fmla="*/ 440 h 700"/>
                <a:gd name="T96" fmla="*/ 553 w 783"/>
                <a:gd name="T97" fmla="*/ 470 h 700"/>
                <a:gd name="T98" fmla="*/ 631 w 783"/>
                <a:gd name="T99" fmla="*/ 512 h 700"/>
                <a:gd name="T100" fmla="*/ 543 w 783"/>
                <a:gd name="T101" fmla="*/ 517 h 700"/>
                <a:gd name="T102" fmla="*/ 604 w 783"/>
                <a:gd name="T103" fmla="*/ 581 h 700"/>
                <a:gd name="T104" fmla="*/ 518 w 783"/>
                <a:gd name="T105" fmla="*/ 559 h 700"/>
                <a:gd name="T106" fmla="*/ 559 w 783"/>
                <a:gd name="T107" fmla="*/ 637 h 700"/>
                <a:gd name="T108" fmla="*/ 483 w 783"/>
                <a:gd name="T109" fmla="*/ 592 h 700"/>
                <a:gd name="T110" fmla="*/ 499 w 783"/>
                <a:gd name="T111" fmla="*/ 67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3" h="700">
                  <a:moveTo>
                    <a:pt x="391" y="119"/>
                  </a:moveTo>
                  <a:cubicBezTo>
                    <a:pt x="691" y="340"/>
                    <a:pt x="691" y="340"/>
                    <a:pt x="691" y="340"/>
                  </a:cubicBezTo>
                  <a:cubicBezTo>
                    <a:pt x="691" y="340"/>
                    <a:pt x="691" y="340"/>
                    <a:pt x="691" y="340"/>
                  </a:cubicBezTo>
                  <a:cubicBezTo>
                    <a:pt x="714" y="357"/>
                    <a:pt x="748" y="352"/>
                    <a:pt x="765" y="329"/>
                  </a:cubicBezTo>
                  <a:cubicBezTo>
                    <a:pt x="783" y="305"/>
                    <a:pt x="777" y="272"/>
                    <a:pt x="754" y="254"/>
                  </a:cubicBezTo>
                  <a:cubicBezTo>
                    <a:pt x="423" y="10"/>
                    <a:pt x="423" y="10"/>
                    <a:pt x="423" y="10"/>
                  </a:cubicBezTo>
                  <a:cubicBezTo>
                    <a:pt x="414" y="3"/>
                    <a:pt x="403" y="0"/>
                    <a:pt x="391" y="0"/>
                  </a:cubicBezTo>
                  <a:cubicBezTo>
                    <a:pt x="380" y="0"/>
                    <a:pt x="369" y="3"/>
                    <a:pt x="360" y="10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5" y="272"/>
                    <a:pt x="0" y="305"/>
                    <a:pt x="18" y="329"/>
                  </a:cubicBezTo>
                  <a:cubicBezTo>
                    <a:pt x="35" y="352"/>
                    <a:pt x="69" y="357"/>
                    <a:pt x="92" y="340"/>
                  </a:cubicBezTo>
                  <a:cubicBezTo>
                    <a:pt x="92" y="340"/>
                    <a:pt x="92" y="340"/>
                    <a:pt x="92" y="340"/>
                  </a:cubicBezTo>
                  <a:lnTo>
                    <a:pt x="391" y="119"/>
                  </a:lnTo>
                  <a:close/>
                  <a:moveTo>
                    <a:pt x="499" y="679"/>
                  </a:moveTo>
                  <a:cubicBezTo>
                    <a:pt x="440" y="613"/>
                    <a:pt x="440" y="613"/>
                    <a:pt x="440" y="613"/>
                  </a:cubicBezTo>
                  <a:cubicBezTo>
                    <a:pt x="429" y="700"/>
                    <a:pt x="429" y="700"/>
                    <a:pt x="429" y="700"/>
                  </a:cubicBezTo>
                  <a:cubicBezTo>
                    <a:pt x="392" y="620"/>
                    <a:pt x="392" y="620"/>
                    <a:pt x="392" y="620"/>
                  </a:cubicBezTo>
                  <a:cubicBezTo>
                    <a:pt x="356" y="700"/>
                    <a:pt x="356" y="700"/>
                    <a:pt x="356" y="700"/>
                  </a:cubicBezTo>
                  <a:cubicBezTo>
                    <a:pt x="344" y="613"/>
                    <a:pt x="344" y="613"/>
                    <a:pt x="344" y="613"/>
                  </a:cubicBezTo>
                  <a:cubicBezTo>
                    <a:pt x="286" y="679"/>
                    <a:pt x="286" y="679"/>
                    <a:pt x="286" y="679"/>
                  </a:cubicBezTo>
                  <a:cubicBezTo>
                    <a:pt x="301" y="592"/>
                    <a:pt x="301" y="592"/>
                    <a:pt x="301" y="592"/>
                  </a:cubicBezTo>
                  <a:cubicBezTo>
                    <a:pt x="225" y="638"/>
                    <a:pt x="225" y="638"/>
                    <a:pt x="225" y="638"/>
                  </a:cubicBezTo>
                  <a:cubicBezTo>
                    <a:pt x="266" y="559"/>
                    <a:pt x="266" y="559"/>
                    <a:pt x="266" y="559"/>
                  </a:cubicBezTo>
                  <a:cubicBezTo>
                    <a:pt x="180" y="581"/>
                    <a:pt x="180" y="581"/>
                    <a:pt x="180" y="581"/>
                  </a:cubicBezTo>
                  <a:cubicBezTo>
                    <a:pt x="241" y="517"/>
                    <a:pt x="241" y="517"/>
                    <a:pt x="241" y="517"/>
                  </a:cubicBezTo>
                  <a:cubicBezTo>
                    <a:pt x="153" y="513"/>
                    <a:pt x="153" y="513"/>
                    <a:pt x="153" y="513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147" y="440"/>
                    <a:pt x="147" y="440"/>
                    <a:pt x="147" y="440"/>
                  </a:cubicBezTo>
                  <a:cubicBezTo>
                    <a:pt x="234" y="422"/>
                    <a:pt x="234" y="422"/>
                    <a:pt x="234" y="422"/>
                  </a:cubicBezTo>
                  <a:cubicBezTo>
                    <a:pt x="164" y="369"/>
                    <a:pt x="164" y="369"/>
                    <a:pt x="164" y="369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00" y="305"/>
                    <a:pt x="200" y="305"/>
                    <a:pt x="200" y="305"/>
                  </a:cubicBezTo>
                  <a:cubicBezTo>
                    <a:pt x="282" y="340"/>
                    <a:pt x="282" y="340"/>
                    <a:pt x="282" y="340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322" y="312"/>
                    <a:pt x="322" y="312"/>
                    <a:pt x="322" y="312"/>
                  </a:cubicBezTo>
                  <a:cubicBezTo>
                    <a:pt x="319" y="224"/>
                    <a:pt x="319" y="224"/>
                    <a:pt x="319" y="224"/>
                  </a:cubicBezTo>
                  <a:cubicBezTo>
                    <a:pt x="368" y="298"/>
                    <a:pt x="368" y="298"/>
                    <a:pt x="368" y="298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62" y="312"/>
                    <a:pt x="462" y="312"/>
                    <a:pt x="462" y="312"/>
                  </a:cubicBezTo>
                  <a:cubicBezTo>
                    <a:pt x="530" y="255"/>
                    <a:pt x="530" y="255"/>
                    <a:pt x="530" y="255"/>
                  </a:cubicBezTo>
                  <a:cubicBezTo>
                    <a:pt x="502" y="339"/>
                    <a:pt x="502" y="339"/>
                    <a:pt x="502" y="339"/>
                  </a:cubicBezTo>
                  <a:cubicBezTo>
                    <a:pt x="583" y="305"/>
                    <a:pt x="583" y="305"/>
                    <a:pt x="583" y="305"/>
                  </a:cubicBezTo>
                  <a:cubicBezTo>
                    <a:pt x="532" y="377"/>
                    <a:pt x="532" y="377"/>
                    <a:pt x="532" y="377"/>
                  </a:cubicBezTo>
                  <a:cubicBezTo>
                    <a:pt x="620" y="368"/>
                    <a:pt x="620" y="368"/>
                    <a:pt x="620" y="368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636" y="440"/>
                    <a:pt x="636" y="440"/>
                    <a:pt x="636" y="440"/>
                  </a:cubicBezTo>
                  <a:cubicBezTo>
                    <a:pt x="553" y="470"/>
                    <a:pt x="553" y="470"/>
                    <a:pt x="553" y="470"/>
                  </a:cubicBezTo>
                  <a:cubicBezTo>
                    <a:pt x="631" y="512"/>
                    <a:pt x="631" y="512"/>
                    <a:pt x="631" y="512"/>
                  </a:cubicBezTo>
                  <a:cubicBezTo>
                    <a:pt x="543" y="517"/>
                    <a:pt x="543" y="517"/>
                    <a:pt x="543" y="517"/>
                  </a:cubicBezTo>
                  <a:cubicBezTo>
                    <a:pt x="604" y="581"/>
                    <a:pt x="604" y="581"/>
                    <a:pt x="604" y="581"/>
                  </a:cubicBezTo>
                  <a:cubicBezTo>
                    <a:pt x="518" y="559"/>
                    <a:pt x="518" y="559"/>
                    <a:pt x="518" y="559"/>
                  </a:cubicBezTo>
                  <a:cubicBezTo>
                    <a:pt x="559" y="637"/>
                    <a:pt x="559" y="637"/>
                    <a:pt x="559" y="637"/>
                  </a:cubicBezTo>
                  <a:cubicBezTo>
                    <a:pt x="483" y="592"/>
                    <a:pt x="483" y="592"/>
                    <a:pt x="483" y="592"/>
                  </a:cubicBezTo>
                  <a:lnTo>
                    <a:pt x="499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6782F57-CDD1-47C8-B7CA-C47062EB96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034" y="4092"/>
              <a:ext cx="54" cy="74"/>
            </a:xfrm>
            <a:custGeom>
              <a:avLst/>
              <a:gdLst>
                <a:gd name="T0" fmla="*/ 62 w 215"/>
                <a:gd name="T1" fmla="*/ 241 h 296"/>
                <a:gd name="T2" fmla="*/ 111 w 215"/>
                <a:gd name="T3" fmla="*/ 241 h 296"/>
                <a:gd name="T4" fmla="*/ 150 w 215"/>
                <a:gd name="T5" fmla="*/ 205 h 296"/>
                <a:gd name="T6" fmla="*/ 106 w 215"/>
                <a:gd name="T7" fmla="*/ 172 h 296"/>
                <a:gd name="T8" fmla="*/ 62 w 215"/>
                <a:gd name="T9" fmla="*/ 172 h 296"/>
                <a:gd name="T10" fmla="*/ 62 w 215"/>
                <a:gd name="T11" fmla="*/ 241 h 296"/>
                <a:gd name="T12" fmla="*/ 62 w 215"/>
                <a:gd name="T13" fmla="*/ 117 h 296"/>
                <a:gd name="T14" fmla="*/ 95 w 215"/>
                <a:gd name="T15" fmla="*/ 117 h 296"/>
                <a:gd name="T16" fmla="*/ 128 w 215"/>
                <a:gd name="T17" fmla="*/ 85 h 296"/>
                <a:gd name="T18" fmla="*/ 95 w 215"/>
                <a:gd name="T19" fmla="*/ 55 h 296"/>
                <a:gd name="T20" fmla="*/ 62 w 215"/>
                <a:gd name="T21" fmla="*/ 55 h 296"/>
                <a:gd name="T22" fmla="*/ 62 w 215"/>
                <a:gd name="T23" fmla="*/ 117 h 296"/>
                <a:gd name="T24" fmla="*/ 0 w 215"/>
                <a:gd name="T25" fmla="*/ 32 h 296"/>
                <a:gd name="T26" fmla="*/ 33 w 215"/>
                <a:gd name="T27" fmla="*/ 0 h 296"/>
                <a:gd name="T28" fmla="*/ 112 w 215"/>
                <a:gd name="T29" fmla="*/ 0 h 296"/>
                <a:gd name="T30" fmla="*/ 190 w 215"/>
                <a:gd name="T31" fmla="*/ 73 h 296"/>
                <a:gd name="T32" fmla="*/ 152 w 215"/>
                <a:gd name="T33" fmla="*/ 134 h 296"/>
                <a:gd name="T34" fmla="*/ 152 w 215"/>
                <a:gd name="T35" fmla="*/ 135 h 296"/>
                <a:gd name="T36" fmla="*/ 215 w 215"/>
                <a:gd name="T37" fmla="*/ 206 h 296"/>
                <a:gd name="T38" fmla="*/ 119 w 215"/>
                <a:gd name="T39" fmla="*/ 296 h 296"/>
                <a:gd name="T40" fmla="*/ 33 w 215"/>
                <a:gd name="T41" fmla="*/ 296 h 296"/>
                <a:gd name="T42" fmla="*/ 0 w 215"/>
                <a:gd name="T43" fmla="*/ 264 h 296"/>
                <a:gd name="T44" fmla="*/ 0 w 215"/>
                <a:gd name="T45" fmla="*/ 3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96">
                  <a:moveTo>
                    <a:pt x="62" y="241"/>
                  </a:moveTo>
                  <a:cubicBezTo>
                    <a:pt x="111" y="241"/>
                    <a:pt x="111" y="241"/>
                    <a:pt x="111" y="241"/>
                  </a:cubicBezTo>
                  <a:cubicBezTo>
                    <a:pt x="134" y="241"/>
                    <a:pt x="150" y="228"/>
                    <a:pt x="150" y="205"/>
                  </a:cubicBezTo>
                  <a:cubicBezTo>
                    <a:pt x="150" y="185"/>
                    <a:pt x="135" y="172"/>
                    <a:pt x="106" y="172"/>
                  </a:cubicBezTo>
                  <a:cubicBezTo>
                    <a:pt x="62" y="172"/>
                    <a:pt x="62" y="172"/>
                    <a:pt x="62" y="172"/>
                  </a:cubicBezTo>
                  <a:lnTo>
                    <a:pt x="62" y="241"/>
                  </a:lnTo>
                  <a:close/>
                  <a:moveTo>
                    <a:pt x="62" y="117"/>
                  </a:moveTo>
                  <a:cubicBezTo>
                    <a:pt x="95" y="117"/>
                    <a:pt x="95" y="117"/>
                    <a:pt x="95" y="117"/>
                  </a:cubicBezTo>
                  <a:cubicBezTo>
                    <a:pt x="115" y="117"/>
                    <a:pt x="128" y="105"/>
                    <a:pt x="128" y="85"/>
                  </a:cubicBezTo>
                  <a:cubicBezTo>
                    <a:pt x="128" y="65"/>
                    <a:pt x="113" y="55"/>
                    <a:pt x="95" y="55"/>
                  </a:cubicBezTo>
                  <a:cubicBezTo>
                    <a:pt x="62" y="55"/>
                    <a:pt x="62" y="55"/>
                    <a:pt x="62" y="55"/>
                  </a:cubicBezTo>
                  <a:lnTo>
                    <a:pt x="62" y="117"/>
                  </a:lnTo>
                  <a:close/>
                  <a:moveTo>
                    <a:pt x="0" y="32"/>
                  </a:moveTo>
                  <a:cubicBezTo>
                    <a:pt x="0" y="12"/>
                    <a:pt x="14" y="0"/>
                    <a:pt x="3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6" y="0"/>
                    <a:pt x="190" y="29"/>
                    <a:pt x="190" y="73"/>
                  </a:cubicBezTo>
                  <a:cubicBezTo>
                    <a:pt x="190" y="102"/>
                    <a:pt x="178" y="122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87" y="140"/>
                    <a:pt x="215" y="170"/>
                    <a:pt x="215" y="206"/>
                  </a:cubicBezTo>
                  <a:cubicBezTo>
                    <a:pt x="215" y="264"/>
                    <a:pt x="176" y="296"/>
                    <a:pt x="119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14" y="296"/>
                    <a:pt x="0" y="284"/>
                    <a:pt x="0" y="26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D57C48D8-27F6-4ADB-9494-FA48DA90DF9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091" y="4092"/>
              <a:ext cx="71" cy="77"/>
            </a:xfrm>
            <a:custGeom>
              <a:avLst/>
              <a:gdLst>
                <a:gd name="T0" fmla="*/ 221 w 286"/>
                <a:gd name="T1" fmla="*/ 153 h 306"/>
                <a:gd name="T2" fmla="*/ 143 w 286"/>
                <a:gd name="T3" fmla="*/ 58 h 306"/>
                <a:gd name="T4" fmla="*/ 65 w 286"/>
                <a:gd name="T5" fmla="*/ 153 h 306"/>
                <a:gd name="T6" fmla="*/ 143 w 286"/>
                <a:gd name="T7" fmla="*/ 248 h 306"/>
                <a:gd name="T8" fmla="*/ 221 w 286"/>
                <a:gd name="T9" fmla="*/ 153 h 306"/>
                <a:gd name="T10" fmla="*/ 0 w 286"/>
                <a:gd name="T11" fmla="*/ 153 h 306"/>
                <a:gd name="T12" fmla="*/ 143 w 286"/>
                <a:gd name="T13" fmla="*/ 0 h 306"/>
                <a:gd name="T14" fmla="*/ 286 w 286"/>
                <a:gd name="T15" fmla="*/ 153 h 306"/>
                <a:gd name="T16" fmla="*/ 143 w 286"/>
                <a:gd name="T17" fmla="*/ 306 h 306"/>
                <a:gd name="T18" fmla="*/ 0 w 286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306">
                  <a:moveTo>
                    <a:pt x="221" y="153"/>
                  </a:moveTo>
                  <a:cubicBezTo>
                    <a:pt x="221" y="103"/>
                    <a:pt x="195" y="58"/>
                    <a:pt x="143" y="58"/>
                  </a:cubicBezTo>
                  <a:cubicBezTo>
                    <a:pt x="91" y="58"/>
                    <a:pt x="65" y="103"/>
                    <a:pt x="65" y="153"/>
                  </a:cubicBezTo>
                  <a:cubicBezTo>
                    <a:pt x="65" y="204"/>
                    <a:pt x="90" y="248"/>
                    <a:pt x="143" y="248"/>
                  </a:cubicBezTo>
                  <a:cubicBezTo>
                    <a:pt x="196" y="248"/>
                    <a:pt x="221" y="204"/>
                    <a:pt x="221" y="153"/>
                  </a:cubicBezTo>
                  <a:moveTo>
                    <a:pt x="0" y="153"/>
                  </a:moveTo>
                  <a:cubicBezTo>
                    <a:pt x="0" y="67"/>
                    <a:pt x="59" y="0"/>
                    <a:pt x="143" y="0"/>
                  </a:cubicBezTo>
                  <a:cubicBezTo>
                    <a:pt x="227" y="0"/>
                    <a:pt x="286" y="69"/>
                    <a:pt x="286" y="153"/>
                  </a:cubicBezTo>
                  <a:cubicBezTo>
                    <a:pt x="286" y="239"/>
                    <a:pt x="228" y="306"/>
                    <a:pt x="143" y="306"/>
                  </a:cubicBezTo>
                  <a:cubicBezTo>
                    <a:pt x="59" y="306"/>
                    <a:pt x="0" y="239"/>
                    <a:pt x="0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A5F8B21E-4CCF-49EA-AB47-F8CED9CC36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69" y="4093"/>
              <a:ext cx="63" cy="75"/>
            </a:xfrm>
            <a:custGeom>
              <a:avLst/>
              <a:gdLst>
                <a:gd name="T0" fmla="*/ 0 w 254"/>
                <a:gd name="T1" fmla="*/ 32 h 300"/>
                <a:gd name="T2" fmla="*/ 31 w 254"/>
                <a:gd name="T3" fmla="*/ 0 h 300"/>
                <a:gd name="T4" fmla="*/ 62 w 254"/>
                <a:gd name="T5" fmla="*/ 32 h 300"/>
                <a:gd name="T6" fmla="*/ 62 w 254"/>
                <a:gd name="T7" fmla="*/ 120 h 300"/>
                <a:gd name="T8" fmla="*/ 192 w 254"/>
                <a:gd name="T9" fmla="*/ 120 h 300"/>
                <a:gd name="T10" fmla="*/ 192 w 254"/>
                <a:gd name="T11" fmla="*/ 32 h 300"/>
                <a:gd name="T12" fmla="*/ 223 w 254"/>
                <a:gd name="T13" fmla="*/ 0 h 300"/>
                <a:gd name="T14" fmla="*/ 254 w 254"/>
                <a:gd name="T15" fmla="*/ 32 h 300"/>
                <a:gd name="T16" fmla="*/ 254 w 254"/>
                <a:gd name="T17" fmla="*/ 268 h 300"/>
                <a:gd name="T18" fmla="*/ 223 w 254"/>
                <a:gd name="T19" fmla="*/ 300 h 300"/>
                <a:gd name="T20" fmla="*/ 192 w 254"/>
                <a:gd name="T21" fmla="*/ 268 h 300"/>
                <a:gd name="T22" fmla="*/ 192 w 254"/>
                <a:gd name="T23" fmla="*/ 177 h 300"/>
                <a:gd name="T24" fmla="*/ 62 w 254"/>
                <a:gd name="T25" fmla="*/ 177 h 300"/>
                <a:gd name="T26" fmla="*/ 62 w 254"/>
                <a:gd name="T27" fmla="*/ 268 h 300"/>
                <a:gd name="T28" fmla="*/ 31 w 254"/>
                <a:gd name="T29" fmla="*/ 300 h 300"/>
                <a:gd name="T30" fmla="*/ 0 w 254"/>
                <a:gd name="T31" fmla="*/ 268 h 300"/>
                <a:gd name="T32" fmla="*/ 0 w 254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1"/>
                    <a:pt x="205" y="0"/>
                    <a:pt x="223" y="0"/>
                  </a:cubicBezTo>
                  <a:cubicBezTo>
                    <a:pt x="241" y="0"/>
                    <a:pt x="254" y="11"/>
                    <a:pt x="254" y="32"/>
                  </a:cubicBezTo>
                  <a:cubicBezTo>
                    <a:pt x="254" y="268"/>
                    <a:pt x="254" y="268"/>
                    <a:pt x="254" y="268"/>
                  </a:cubicBezTo>
                  <a:cubicBezTo>
                    <a:pt x="254" y="289"/>
                    <a:pt x="241" y="300"/>
                    <a:pt x="223" y="300"/>
                  </a:cubicBezTo>
                  <a:cubicBezTo>
                    <a:pt x="205" y="300"/>
                    <a:pt x="192" y="289"/>
                    <a:pt x="192" y="26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62" y="177"/>
                    <a:pt x="62" y="177"/>
                    <a:pt x="62" y="177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05ACF6A0-EA6E-490B-9AFA-ECC6078095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42" y="4092"/>
              <a:ext cx="42" cy="74"/>
            </a:xfrm>
            <a:custGeom>
              <a:avLst/>
              <a:gdLst>
                <a:gd name="T0" fmla="*/ 0 w 168"/>
                <a:gd name="T1" fmla="*/ 36 h 296"/>
                <a:gd name="T2" fmla="*/ 32 w 168"/>
                <a:gd name="T3" fmla="*/ 0 h 296"/>
                <a:gd name="T4" fmla="*/ 135 w 168"/>
                <a:gd name="T5" fmla="*/ 0 h 296"/>
                <a:gd name="T6" fmla="*/ 164 w 168"/>
                <a:gd name="T7" fmla="*/ 29 h 296"/>
                <a:gd name="T8" fmla="*/ 135 w 168"/>
                <a:gd name="T9" fmla="*/ 58 h 296"/>
                <a:gd name="T10" fmla="*/ 62 w 168"/>
                <a:gd name="T11" fmla="*/ 58 h 296"/>
                <a:gd name="T12" fmla="*/ 62 w 168"/>
                <a:gd name="T13" fmla="*/ 118 h 296"/>
                <a:gd name="T14" fmla="*/ 130 w 168"/>
                <a:gd name="T15" fmla="*/ 118 h 296"/>
                <a:gd name="T16" fmla="*/ 160 w 168"/>
                <a:gd name="T17" fmla="*/ 147 h 296"/>
                <a:gd name="T18" fmla="*/ 130 w 168"/>
                <a:gd name="T19" fmla="*/ 175 h 296"/>
                <a:gd name="T20" fmla="*/ 62 w 168"/>
                <a:gd name="T21" fmla="*/ 175 h 296"/>
                <a:gd name="T22" fmla="*/ 62 w 168"/>
                <a:gd name="T23" fmla="*/ 239 h 296"/>
                <a:gd name="T24" fmla="*/ 139 w 168"/>
                <a:gd name="T25" fmla="*/ 239 h 296"/>
                <a:gd name="T26" fmla="*/ 168 w 168"/>
                <a:gd name="T27" fmla="*/ 267 h 296"/>
                <a:gd name="T28" fmla="*/ 139 w 168"/>
                <a:gd name="T29" fmla="*/ 296 h 296"/>
                <a:gd name="T30" fmla="*/ 32 w 168"/>
                <a:gd name="T31" fmla="*/ 296 h 296"/>
                <a:gd name="T32" fmla="*/ 0 w 168"/>
                <a:gd name="T33" fmla="*/ 265 h 296"/>
                <a:gd name="T34" fmla="*/ 0 w 168"/>
                <a:gd name="T35" fmla="*/ 3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6">
                  <a:moveTo>
                    <a:pt x="0" y="36"/>
                  </a:moveTo>
                  <a:cubicBezTo>
                    <a:pt x="0" y="16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4" y="14"/>
                    <a:pt x="164" y="29"/>
                  </a:cubicBezTo>
                  <a:cubicBezTo>
                    <a:pt x="164" y="43"/>
                    <a:pt x="154" y="58"/>
                    <a:pt x="135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50" y="118"/>
                    <a:pt x="160" y="132"/>
                    <a:pt x="160" y="147"/>
                  </a:cubicBezTo>
                  <a:cubicBezTo>
                    <a:pt x="160" y="161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139" y="239"/>
                    <a:pt x="139" y="239"/>
                    <a:pt x="139" y="239"/>
                  </a:cubicBezTo>
                  <a:cubicBezTo>
                    <a:pt x="159" y="239"/>
                    <a:pt x="168" y="253"/>
                    <a:pt x="168" y="267"/>
                  </a:cubicBezTo>
                  <a:cubicBezTo>
                    <a:pt x="168" y="281"/>
                    <a:pt x="158" y="296"/>
                    <a:pt x="139" y="296"/>
                  </a:cubicBezTo>
                  <a:cubicBezTo>
                    <a:pt x="32" y="296"/>
                    <a:pt x="32" y="296"/>
                    <a:pt x="32" y="296"/>
                  </a:cubicBezTo>
                  <a:cubicBezTo>
                    <a:pt x="13" y="296"/>
                    <a:pt x="0" y="283"/>
                    <a:pt x="0" y="265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C2862B9-97E8-4AF5-BD52-46FDCB01A7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88" y="4093"/>
              <a:ext cx="85" cy="75"/>
            </a:xfrm>
            <a:custGeom>
              <a:avLst/>
              <a:gdLst>
                <a:gd name="T0" fmla="*/ 39 w 341"/>
                <a:gd name="T1" fmla="*/ 32 h 300"/>
                <a:gd name="T2" fmla="*/ 80 w 341"/>
                <a:gd name="T3" fmla="*/ 0 h 300"/>
                <a:gd name="T4" fmla="*/ 121 w 341"/>
                <a:gd name="T5" fmla="*/ 30 h 300"/>
                <a:gd name="T6" fmla="*/ 170 w 341"/>
                <a:gd name="T7" fmla="*/ 194 h 300"/>
                <a:gd name="T8" fmla="*/ 171 w 341"/>
                <a:gd name="T9" fmla="*/ 194 h 300"/>
                <a:gd name="T10" fmla="*/ 220 w 341"/>
                <a:gd name="T11" fmla="*/ 30 h 300"/>
                <a:gd name="T12" fmla="*/ 261 w 341"/>
                <a:gd name="T13" fmla="*/ 0 h 300"/>
                <a:gd name="T14" fmla="*/ 302 w 341"/>
                <a:gd name="T15" fmla="*/ 32 h 300"/>
                <a:gd name="T16" fmla="*/ 341 w 341"/>
                <a:gd name="T17" fmla="*/ 263 h 300"/>
                <a:gd name="T18" fmla="*/ 341 w 341"/>
                <a:gd name="T19" fmla="*/ 270 h 300"/>
                <a:gd name="T20" fmla="*/ 311 w 341"/>
                <a:gd name="T21" fmla="*/ 300 h 300"/>
                <a:gd name="T22" fmla="*/ 279 w 341"/>
                <a:gd name="T23" fmla="*/ 271 h 300"/>
                <a:gd name="T24" fmla="*/ 254 w 341"/>
                <a:gd name="T25" fmla="*/ 102 h 300"/>
                <a:gd name="T26" fmla="*/ 253 w 341"/>
                <a:gd name="T27" fmla="*/ 102 h 300"/>
                <a:gd name="T28" fmla="*/ 204 w 341"/>
                <a:gd name="T29" fmla="*/ 276 h 300"/>
                <a:gd name="T30" fmla="*/ 170 w 341"/>
                <a:gd name="T31" fmla="*/ 300 h 300"/>
                <a:gd name="T32" fmla="*/ 137 w 341"/>
                <a:gd name="T33" fmla="*/ 276 h 300"/>
                <a:gd name="T34" fmla="*/ 87 w 341"/>
                <a:gd name="T35" fmla="*/ 102 h 300"/>
                <a:gd name="T36" fmla="*/ 87 w 341"/>
                <a:gd name="T37" fmla="*/ 102 h 300"/>
                <a:gd name="T38" fmla="*/ 62 w 341"/>
                <a:gd name="T39" fmla="*/ 271 h 300"/>
                <a:gd name="T40" fmla="*/ 30 w 341"/>
                <a:gd name="T41" fmla="*/ 300 h 300"/>
                <a:gd name="T42" fmla="*/ 0 w 341"/>
                <a:gd name="T43" fmla="*/ 270 h 300"/>
                <a:gd name="T44" fmla="*/ 0 w 341"/>
                <a:gd name="T45" fmla="*/ 263 h 300"/>
                <a:gd name="T46" fmla="*/ 39 w 341"/>
                <a:gd name="T47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300">
                  <a:moveTo>
                    <a:pt x="39" y="32"/>
                  </a:moveTo>
                  <a:cubicBezTo>
                    <a:pt x="41" y="17"/>
                    <a:pt x="58" y="0"/>
                    <a:pt x="80" y="0"/>
                  </a:cubicBezTo>
                  <a:cubicBezTo>
                    <a:pt x="100" y="0"/>
                    <a:pt x="117" y="15"/>
                    <a:pt x="121" y="30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4" y="15"/>
                    <a:pt x="241" y="0"/>
                    <a:pt x="261" y="0"/>
                  </a:cubicBezTo>
                  <a:cubicBezTo>
                    <a:pt x="283" y="0"/>
                    <a:pt x="299" y="17"/>
                    <a:pt x="302" y="32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1" y="266"/>
                    <a:pt x="341" y="268"/>
                    <a:pt x="341" y="270"/>
                  </a:cubicBezTo>
                  <a:cubicBezTo>
                    <a:pt x="341" y="289"/>
                    <a:pt x="328" y="300"/>
                    <a:pt x="311" y="300"/>
                  </a:cubicBezTo>
                  <a:cubicBezTo>
                    <a:pt x="290" y="300"/>
                    <a:pt x="282" y="291"/>
                    <a:pt x="279" y="271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3" y="102"/>
                    <a:pt x="253" y="102"/>
                    <a:pt x="253" y="102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1" y="286"/>
                    <a:pt x="193" y="300"/>
                    <a:pt x="170" y="300"/>
                  </a:cubicBezTo>
                  <a:cubicBezTo>
                    <a:pt x="148" y="300"/>
                    <a:pt x="140" y="286"/>
                    <a:pt x="137" y="276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59" y="291"/>
                    <a:pt x="51" y="300"/>
                    <a:pt x="30" y="300"/>
                  </a:cubicBezTo>
                  <a:cubicBezTo>
                    <a:pt x="13" y="300"/>
                    <a:pt x="0" y="289"/>
                    <a:pt x="0" y="270"/>
                  </a:cubicBezTo>
                  <a:cubicBezTo>
                    <a:pt x="0" y="268"/>
                    <a:pt x="0" y="266"/>
                    <a:pt x="0" y="263"/>
                  </a:cubicBezTo>
                  <a:lnTo>
                    <a:pt x="3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8B9CEF14-4C6B-4A8E-A7AA-0A057903B0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80" y="4093"/>
              <a:ext cx="16" cy="75"/>
            </a:xfrm>
            <a:custGeom>
              <a:avLst/>
              <a:gdLst>
                <a:gd name="T0" fmla="*/ 0 w 62"/>
                <a:gd name="T1" fmla="*/ 32 h 300"/>
                <a:gd name="T2" fmla="*/ 31 w 62"/>
                <a:gd name="T3" fmla="*/ 0 h 300"/>
                <a:gd name="T4" fmla="*/ 62 w 62"/>
                <a:gd name="T5" fmla="*/ 32 h 300"/>
                <a:gd name="T6" fmla="*/ 62 w 62"/>
                <a:gd name="T7" fmla="*/ 268 h 300"/>
                <a:gd name="T8" fmla="*/ 31 w 62"/>
                <a:gd name="T9" fmla="*/ 300 h 300"/>
                <a:gd name="T10" fmla="*/ 0 w 62"/>
                <a:gd name="T11" fmla="*/ 268 h 300"/>
                <a:gd name="T12" fmla="*/ 0 w 62"/>
                <a:gd name="T1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FF627024-E019-47F2-8EBD-3A78D8B0C7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00" y="4092"/>
              <a:ext cx="65" cy="76"/>
            </a:xfrm>
            <a:custGeom>
              <a:avLst/>
              <a:gdLst>
                <a:gd name="T0" fmla="*/ 91 w 260"/>
                <a:gd name="T1" fmla="*/ 185 h 303"/>
                <a:gd name="T2" fmla="*/ 170 w 260"/>
                <a:gd name="T3" fmla="*/ 185 h 303"/>
                <a:gd name="T4" fmla="*/ 131 w 260"/>
                <a:gd name="T5" fmla="*/ 65 h 303"/>
                <a:gd name="T6" fmla="*/ 131 w 260"/>
                <a:gd name="T7" fmla="*/ 65 h 303"/>
                <a:gd name="T8" fmla="*/ 91 w 260"/>
                <a:gd name="T9" fmla="*/ 185 h 303"/>
                <a:gd name="T10" fmla="*/ 87 w 260"/>
                <a:gd name="T11" fmla="*/ 35 h 303"/>
                <a:gd name="T12" fmla="*/ 131 w 260"/>
                <a:gd name="T13" fmla="*/ 0 h 303"/>
                <a:gd name="T14" fmla="*/ 175 w 260"/>
                <a:gd name="T15" fmla="*/ 35 h 303"/>
                <a:gd name="T16" fmla="*/ 257 w 260"/>
                <a:gd name="T17" fmla="*/ 260 h 303"/>
                <a:gd name="T18" fmla="*/ 260 w 260"/>
                <a:gd name="T19" fmla="*/ 276 h 303"/>
                <a:gd name="T20" fmla="*/ 231 w 260"/>
                <a:gd name="T21" fmla="*/ 303 h 303"/>
                <a:gd name="T22" fmla="*/ 201 w 260"/>
                <a:gd name="T23" fmla="*/ 282 h 303"/>
                <a:gd name="T24" fmla="*/ 189 w 260"/>
                <a:gd name="T25" fmla="*/ 243 h 303"/>
                <a:gd name="T26" fmla="*/ 73 w 260"/>
                <a:gd name="T27" fmla="*/ 243 h 303"/>
                <a:gd name="T28" fmla="*/ 61 w 260"/>
                <a:gd name="T29" fmla="*/ 281 h 303"/>
                <a:gd name="T30" fmla="*/ 31 w 260"/>
                <a:gd name="T31" fmla="*/ 303 h 303"/>
                <a:gd name="T32" fmla="*/ 0 w 260"/>
                <a:gd name="T33" fmla="*/ 274 h 303"/>
                <a:gd name="T34" fmla="*/ 3 w 260"/>
                <a:gd name="T35" fmla="*/ 260 h 303"/>
                <a:gd name="T36" fmla="*/ 87 w 260"/>
                <a:gd name="T37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303">
                  <a:moveTo>
                    <a:pt x="91" y="185"/>
                  </a:moveTo>
                  <a:cubicBezTo>
                    <a:pt x="170" y="185"/>
                    <a:pt x="170" y="185"/>
                    <a:pt x="170" y="18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lnTo>
                    <a:pt x="91" y="185"/>
                  </a:lnTo>
                  <a:close/>
                  <a:moveTo>
                    <a:pt x="87" y="35"/>
                  </a:moveTo>
                  <a:cubicBezTo>
                    <a:pt x="94" y="16"/>
                    <a:pt x="110" y="0"/>
                    <a:pt x="131" y="0"/>
                  </a:cubicBezTo>
                  <a:cubicBezTo>
                    <a:pt x="153" y="0"/>
                    <a:pt x="168" y="15"/>
                    <a:pt x="175" y="35"/>
                  </a:cubicBezTo>
                  <a:cubicBezTo>
                    <a:pt x="257" y="260"/>
                    <a:pt x="257" y="260"/>
                    <a:pt x="257" y="260"/>
                  </a:cubicBezTo>
                  <a:cubicBezTo>
                    <a:pt x="259" y="267"/>
                    <a:pt x="260" y="273"/>
                    <a:pt x="260" y="276"/>
                  </a:cubicBezTo>
                  <a:cubicBezTo>
                    <a:pt x="260" y="292"/>
                    <a:pt x="247" y="303"/>
                    <a:pt x="231" y="303"/>
                  </a:cubicBezTo>
                  <a:cubicBezTo>
                    <a:pt x="214" y="303"/>
                    <a:pt x="205" y="294"/>
                    <a:pt x="201" y="282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57" y="294"/>
                    <a:pt x="48" y="303"/>
                    <a:pt x="31" y="303"/>
                  </a:cubicBezTo>
                  <a:cubicBezTo>
                    <a:pt x="14" y="303"/>
                    <a:pt x="0" y="291"/>
                    <a:pt x="0" y="274"/>
                  </a:cubicBezTo>
                  <a:cubicBezTo>
                    <a:pt x="0" y="268"/>
                    <a:pt x="2" y="263"/>
                    <a:pt x="3" y="260"/>
                  </a:cubicBezTo>
                  <a:lnTo>
                    <a:pt x="8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7CBA18FB-B571-407A-A3D4-280970320C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34" y="4182"/>
              <a:ext cx="42" cy="74"/>
            </a:xfrm>
            <a:custGeom>
              <a:avLst/>
              <a:gdLst>
                <a:gd name="T0" fmla="*/ 0 w 168"/>
                <a:gd name="T1" fmla="*/ 36 h 295"/>
                <a:gd name="T2" fmla="*/ 32 w 168"/>
                <a:gd name="T3" fmla="*/ 0 h 295"/>
                <a:gd name="T4" fmla="*/ 135 w 168"/>
                <a:gd name="T5" fmla="*/ 0 h 295"/>
                <a:gd name="T6" fmla="*/ 165 w 168"/>
                <a:gd name="T7" fmla="*/ 28 h 295"/>
                <a:gd name="T8" fmla="*/ 135 w 168"/>
                <a:gd name="T9" fmla="*/ 57 h 295"/>
                <a:gd name="T10" fmla="*/ 62 w 168"/>
                <a:gd name="T11" fmla="*/ 57 h 295"/>
                <a:gd name="T12" fmla="*/ 62 w 168"/>
                <a:gd name="T13" fmla="*/ 117 h 295"/>
                <a:gd name="T14" fmla="*/ 130 w 168"/>
                <a:gd name="T15" fmla="*/ 117 h 295"/>
                <a:gd name="T16" fmla="*/ 161 w 168"/>
                <a:gd name="T17" fmla="*/ 146 h 295"/>
                <a:gd name="T18" fmla="*/ 130 w 168"/>
                <a:gd name="T19" fmla="*/ 175 h 295"/>
                <a:gd name="T20" fmla="*/ 62 w 168"/>
                <a:gd name="T21" fmla="*/ 175 h 295"/>
                <a:gd name="T22" fmla="*/ 62 w 168"/>
                <a:gd name="T23" fmla="*/ 238 h 295"/>
                <a:gd name="T24" fmla="*/ 139 w 168"/>
                <a:gd name="T25" fmla="*/ 238 h 295"/>
                <a:gd name="T26" fmla="*/ 168 w 168"/>
                <a:gd name="T27" fmla="*/ 266 h 295"/>
                <a:gd name="T28" fmla="*/ 139 w 168"/>
                <a:gd name="T29" fmla="*/ 295 h 295"/>
                <a:gd name="T30" fmla="*/ 32 w 168"/>
                <a:gd name="T31" fmla="*/ 295 h 295"/>
                <a:gd name="T32" fmla="*/ 0 w 168"/>
                <a:gd name="T33" fmla="*/ 264 h 295"/>
                <a:gd name="T34" fmla="*/ 0 w 168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5">
                  <a:moveTo>
                    <a:pt x="0" y="36"/>
                  </a:moveTo>
                  <a:cubicBezTo>
                    <a:pt x="0" y="15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8" y="252"/>
                    <a:pt x="168" y="266"/>
                  </a:cubicBezTo>
                  <a:cubicBezTo>
                    <a:pt x="168" y="280"/>
                    <a:pt x="158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73FA9CC4-F335-4360-A395-71DF617265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2" y="4181"/>
              <a:ext cx="63" cy="75"/>
            </a:xfrm>
            <a:custGeom>
              <a:avLst/>
              <a:gdLst>
                <a:gd name="T0" fmla="*/ 0 w 251"/>
                <a:gd name="T1" fmla="*/ 32 h 300"/>
                <a:gd name="T2" fmla="*/ 31 w 251"/>
                <a:gd name="T3" fmla="*/ 0 h 300"/>
                <a:gd name="T4" fmla="*/ 57 w 251"/>
                <a:gd name="T5" fmla="*/ 14 h 300"/>
                <a:gd name="T6" fmla="*/ 188 w 251"/>
                <a:gd name="T7" fmla="*/ 189 h 300"/>
                <a:gd name="T8" fmla="*/ 189 w 251"/>
                <a:gd name="T9" fmla="*/ 189 h 300"/>
                <a:gd name="T10" fmla="*/ 189 w 251"/>
                <a:gd name="T11" fmla="*/ 32 h 300"/>
                <a:gd name="T12" fmla="*/ 220 w 251"/>
                <a:gd name="T13" fmla="*/ 0 h 300"/>
                <a:gd name="T14" fmla="*/ 251 w 251"/>
                <a:gd name="T15" fmla="*/ 32 h 300"/>
                <a:gd name="T16" fmla="*/ 251 w 251"/>
                <a:gd name="T17" fmla="*/ 268 h 300"/>
                <a:gd name="T18" fmla="*/ 220 w 251"/>
                <a:gd name="T19" fmla="*/ 300 h 300"/>
                <a:gd name="T20" fmla="*/ 194 w 251"/>
                <a:gd name="T21" fmla="*/ 287 h 300"/>
                <a:gd name="T22" fmla="*/ 63 w 251"/>
                <a:gd name="T23" fmla="*/ 113 h 300"/>
                <a:gd name="T24" fmla="*/ 62 w 251"/>
                <a:gd name="T25" fmla="*/ 113 h 300"/>
                <a:gd name="T26" fmla="*/ 62 w 251"/>
                <a:gd name="T27" fmla="*/ 268 h 300"/>
                <a:gd name="T28" fmla="*/ 31 w 251"/>
                <a:gd name="T29" fmla="*/ 300 h 300"/>
                <a:gd name="T30" fmla="*/ 0 w 251"/>
                <a:gd name="T31" fmla="*/ 268 h 300"/>
                <a:gd name="T32" fmla="*/ 0 w 251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0">
                  <a:moveTo>
                    <a:pt x="0" y="32"/>
                  </a:moveTo>
                  <a:cubicBezTo>
                    <a:pt x="0" y="12"/>
                    <a:pt x="13" y="0"/>
                    <a:pt x="31" y="0"/>
                  </a:cubicBezTo>
                  <a:cubicBezTo>
                    <a:pt x="39" y="0"/>
                    <a:pt x="51" y="6"/>
                    <a:pt x="57" y="14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9" y="189"/>
                    <a:pt x="189" y="189"/>
                    <a:pt x="189" y="189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9" y="12"/>
                    <a:pt x="202" y="0"/>
                    <a:pt x="220" y="0"/>
                  </a:cubicBezTo>
                  <a:cubicBezTo>
                    <a:pt x="238" y="0"/>
                    <a:pt x="251" y="12"/>
                    <a:pt x="251" y="32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1" y="289"/>
                    <a:pt x="238" y="300"/>
                    <a:pt x="220" y="300"/>
                  </a:cubicBezTo>
                  <a:cubicBezTo>
                    <a:pt x="212" y="300"/>
                    <a:pt x="200" y="294"/>
                    <a:pt x="194" y="287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B7599461-36CA-4CAA-95A0-16FA188851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53" y="4182"/>
              <a:ext cx="43" cy="74"/>
            </a:xfrm>
            <a:custGeom>
              <a:avLst/>
              <a:gdLst>
                <a:gd name="T0" fmla="*/ 0 w 169"/>
                <a:gd name="T1" fmla="*/ 36 h 295"/>
                <a:gd name="T2" fmla="*/ 33 w 169"/>
                <a:gd name="T3" fmla="*/ 0 h 295"/>
                <a:gd name="T4" fmla="*/ 135 w 169"/>
                <a:gd name="T5" fmla="*/ 0 h 295"/>
                <a:gd name="T6" fmla="*/ 165 w 169"/>
                <a:gd name="T7" fmla="*/ 28 h 295"/>
                <a:gd name="T8" fmla="*/ 135 w 169"/>
                <a:gd name="T9" fmla="*/ 57 h 295"/>
                <a:gd name="T10" fmla="*/ 62 w 169"/>
                <a:gd name="T11" fmla="*/ 57 h 295"/>
                <a:gd name="T12" fmla="*/ 62 w 169"/>
                <a:gd name="T13" fmla="*/ 117 h 295"/>
                <a:gd name="T14" fmla="*/ 130 w 169"/>
                <a:gd name="T15" fmla="*/ 117 h 295"/>
                <a:gd name="T16" fmla="*/ 161 w 169"/>
                <a:gd name="T17" fmla="*/ 146 h 295"/>
                <a:gd name="T18" fmla="*/ 130 w 169"/>
                <a:gd name="T19" fmla="*/ 175 h 295"/>
                <a:gd name="T20" fmla="*/ 62 w 169"/>
                <a:gd name="T21" fmla="*/ 175 h 295"/>
                <a:gd name="T22" fmla="*/ 62 w 169"/>
                <a:gd name="T23" fmla="*/ 238 h 295"/>
                <a:gd name="T24" fmla="*/ 139 w 169"/>
                <a:gd name="T25" fmla="*/ 238 h 295"/>
                <a:gd name="T26" fmla="*/ 169 w 169"/>
                <a:gd name="T27" fmla="*/ 266 h 295"/>
                <a:gd name="T28" fmla="*/ 139 w 169"/>
                <a:gd name="T29" fmla="*/ 295 h 295"/>
                <a:gd name="T30" fmla="*/ 32 w 169"/>
                <a:gd name="T31" fmla="*/ 295 h 295"/>
                <a:gd name="T32" fmla="*/ 0 w 169"/>
                <a:gd name="T33" fmla="*/ 264 h 295"/>
                <a:gd name="T34" fmla="*/ 0 w 169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95">
                  <a:moveTo>
                    <a:pt x="0" y="36"/>
                  </a:moveTo>
                  <a:cubicBezTo>
                    <a:pt x="0" y="15"/>
                    <a:pt x="11" y="0"/>
                    <a:pt x="3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9" y="252"/>
                    <a:pt x="169" y="266"/>
                  </a:cubicBezTo>
                  <a:cubicBezTo>
                    <a:pt x="169" y="280"/>
                    <a:pt x="159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D62D09DC-5F34-4B0F-A0E6-B226B2C3BE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01" y="4182"/>
              <a:ext cx="53" cy="74"/>
            </a:xfrm>
            <a:custGeom>
              <a:avLst/>
              <a:gdLst>
                <a:gd name="T0" fmla="*/ 63 w 211"/>
                <a:gd name="T1" fmla="*/ 130 h 297"/>
                <a:gd name="T2" fmla="*/ 105 w 211"/>
                <a:gd name="T3" fmla="*/ 130 h 297"/>
                <a:gd name="T4" fmla="*/ 144 w 211"/>
                <a:gd name="T5" fmla="*/ 93 h 297"/>
                <a:gd name="T6" fmla="*/ 105 w 211"/>
                <a:gd name="T7" fmla="*/ 57 h 297"/>
                <a:gd name="T8" fmla="*/ 63 w 211"/>
                <a:gd name="T9" fmla="*/ 57 h 297"/>
                <a:gd name="T10" fmla="*/ 63 w 211"/>
                <a:gd name="T11" fmla="*/ 130 h 297"/>
                <a:gd name="T12" fmla="*/ 0 w 211"/>
                <a:gd name="T13" fmla="*/ 32 h 297"/>
                <a:gd name="T14" fmla="*/ 32 w 211"/>
                <a:gd name="T15" fmla="*/ 0 h 297"/>
                <a:gd name="T16" fmla="*/ 105 w 211"/>
                <a:gd name="T17" fmla="*/ 0 h 297"/>
                <a:gd name="T18" fmla="*/ 209 w 211"/>
                <a:gd name="T19" fmla="*/ 93 h 297"/>
                <a:gd name="T20" fmla="*/ 132 w 211"/>
                <a:gd name="T21" fmla="*/ 172 h 297"/>
                <a:gd name="T22" fmla="*/ 202 w 211"/>
                <a:gd name="T23" fmla="*/ 247 h 297"/>
                <a:gd name="T24" fmla="*/ 211 w 211"/>
                <a:gd name="T25" fmla="*/ 265 h 297"/>
                <a:gd name="T26" fmla="*/ 179 w 211"/>
                <a:gd name="T27" fmla="*/ 297 h 297"/>
                <a:gd name="T28" fmla="*/ 155 w 211"/>
                <a:gd name="T29" fmla="*/ 287 h 297"/>
                <a:gd name="T30" fmla="*/ 63 w 211"/>
                <a:gd name="T31" fmla="*/ 175 h 297"/>
                <a:gd name="T32" fmla="*/ 63 w 211"/>
                <a:gd name="T33" fmla="*/ 175 h 297"/>
                <a:gd name="T34" fmla="*/ 63 w 211"/>
                <a:gd name="T35" fmla="*/ 265 h 297"/>
                <a:gd name="T36" fmla="*/ 31 w 211"/>
                <a:gd name="T37" fmla="*/ 297 h 297"/>
                <a:gd name="T38" fmla="*/ 0 w 211"/>
                <a:gd name="T39" fmla="*/ 265 h 297"/>
                <a:gd name="T40" fmla="*/ 0 w 211"/>
                <a:gd name="T41" fmla="*/ 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297">
                  <a:moveTo>
                    <a:pt x="63" y="130"/>
                  </a:moveTo>
                  <a:cubicBezTo>
                    <a:pt x="105" y="130"/>
                    <a:pt x="105" y="130"/>
                    <a:pt x="105" y="130"/>
                  </a:cubicBezTo>
                  <a:cubicBezTo>
                    <a:pt x="128" y="130"/>
                    <a:pt x="144" y="116"/>
                    <a:pt x="144" y="93"/>
                  </a:cubicBezTo>
                  <a:cubicBezTo>
                    <a:pt x="144" y="70"/>
                    <a:pt x="128" y="57"/>
                    <a:pt x="105" y="57"/>
                  </a:cubicBezTo>
                  <a:cubicBezTo>
                    <a:pt x="63" y="57"/>
                    <a:pt x="63" y="57"/>
                    <a:pt x="63" y="57"/>
                  </a:cubicBezTo>
                  <a:lnTo>
                    <a:pt x="63" y="130"/>
                  </a:lnTo>
                  <a:close/>
                  <a:moveTo>
                    <a:pt x="0" y="32"/>
                  </a:moveTo>
                  <a:cubicBezTo>
                    <a:pt x="0" y="12"/>
                    <a:pt x="11" y="0"/>
                    <a:pt x="3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69" y="0"/>
                    <a:pt x="209" y="28"/>
                    <a:pt x="209" y="93"/>
                  </a:cubicBezTo>
                  <a:cubicBezTo>
                    <a:pt x="209" y="139"/>
                    <a:pt x="174" y="165"/>
                    <a:pt x="132" y="172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208" y="253"/>
                    <a:pt x="211" y="260"/>
                    <a:pt x="211" y="265"/>
                  </a:cubicBezTo>
                  <a:cubicBezTo>
                    <a:pt x="211" y="282"/>
                    <a:pt x="198" y="297"/>
                    <a:pt x="179" y="297"/>
                  </a:cubicBezTo>
                  <a:cubicBezTo>
                    <a:pt x="172" y="297"/>
                    <a:pt x="162" y="294"/>
                    <a:pt x="155" y="287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86"/>
                    <a:pt x="49" y="297"/>
                    <a:pt x="31" y="297"/>
                  </a:cubicBezTo>
                  <a:cubicBezTo>
                    <a:pt x="14" y="297"/>
                    <a:pt x="0" y="286"/>
                    <a:pt x="0" y="265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BEDC66EF-3140-45C6-99C6-CB48B2119B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56" y="4181"/>
              <a:ext cx="70" cy="76"/>
            </a:xfrm>
            <a:custGeom>
              <a:avLst/>
              <a:gdLst>
                <a:gd name="T0" fmla="*/ 242 w 278"/>
                <a:gd name="T1" fmla="*/ 125 h 305"/>
                <a:gd name="T2" fmla="*/ 278 w 278"/>
                <a:gd name="T3" fmla="*/ 165 h 305"/>
                <a:gd name="T4" fmla="*/ 143 w 278"/>
                <a:gd name="T5" fmla="*/ 305 h 305"/>
                <a:gd name="T6" fmla="*/ 0 w 278"/>
                <a:gd name="T7" fmla="*/ 152 h 305"/>
                <a:gd name="T8" fmla="*/ 143 w 278"/>
                <a:gd name="T9" fmla="*/ 0 h 305"/>
                <a:gd name="T10" fmla="*/ 257 w 278"/>
                <a:gd name="T11" fmla="*/ 58 h 305"/>
                <a:gd name="T12" fmla="*/ 231 w 278"/>
                <a:gd name="T13" fmla="*/ 87 h 305"/>
                <a:gd name="T14" fmla="*/ 143 w 278"/>
                <a:gd name="T15" fmla="*/ 57 h 305"/>
                <a:gd name="T16" fmla="*/ 65 w 278"/>
                <a:gd name="T17" fmla="*/ 152 h 305"/>
                <a:gd name="T18" fmla="*/ 143 w 278"/>
                <a:gd name="T19" fmla="*/ 248 h 305"/>
                <a:gd name="T20" fmla="*/ 214 w 278"/>
                <a:gd name="T21" fmla="*/ 182 h 305"/>
                <a:gd name="T22" fmla="*/ 171 w 278"/>
                <a:gd name="T23" fmla="*/ 182 h 305"/>
                <a:gd name="T24" fmla="*/ 142 w 278"/>
                <a:gd name="T25" fmla="*/ 153 h 305"/>
                <a:gd name="T26" fmla="*/ 171 w 278"/>
                <a:gd name="T27" fmla="*/ 125 h 305"/>
                <a:gd name="T28" fmla="*/ 242 w 278"/>
                <a:gd name="T29" fmla="*/ 12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" h="305">
                  <a:moveTo>
                    <a:pt x="242" y="125"/>
                  </a:moveTo>
                  <a:cubicBezTo>
                    <a:pt x="268" y="125"/>
                    <a:pt x="278" y="138"/>
                    <a:pt x="278" y="165"/>
                  </a:cubicBezTo>
                  <a:cubicBezTo>
                    <a:pt x="278" y="245"/>
                    <a:pt x="226" y="305"/>
                    <a:pt x="143" y="305"/>
                  </a:cubicBezTo>
                  <a:cubicBezTo>
                    <a:pt x="59" y="305"/>
                    <a:pt x="0" y="238"/>
                    <a:pt x="0" y="152"/>
                  </a:cubicBezTo>
                  <a:cubicBezTo>
                    <a:pt x="0" y="66"/>
                    <a:pt x="58" y="0"/>
                    <a:pt x="143" y="0"/>
                  </a:cubicBezTo>
                  <a:cubicBezTo>
                    <a:pt x="206" y="0"/>
                    <a:pt x="257" y="29"/>
                    <a:pt x="257" y="58"/>
                  </a:cubicBezTo>
                  <a:cubicBezTo>
                    <a:pt x="257" y="76"/>
                    <a:pt x="246" y="87"/>
                    <a:pt x="231" y="87"/>
                  </a:cubicBezTo>
                  <a:cubicBezTo>
                    <a:pt x="203" y="87"/>
                    <a:pt x="197" y="57"/>
                    <a:pt x="143" y="57"/>
                  </a:cubicBezTo>
                  <a:cubicBezTo>
                    <a:pt x="91" y="57"/>
                    <a:pt x="65" y="102"/>
                    <a:pt x="65" y="152"/>
                  </a:cubicBezTo>
                  <a:cubicBezTo>
                    <a:pt x="65" y="203"/>
                    <a:pt x="90" y="248"/>
                    <a:pt x="143" y="248"/>
                  </a:cubicBezTo>
                  <a:cubicBezTo>
                    <a:pt x="176" y="248"/>
                    <a:pt x="214" y="229"/>
                    <a:pt x="214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54" y="182"/>
                    <a:pt x="142" y="170"/>
                    <a:pt x="142" y="153"/>
                  </a:cubicBezTo>
                  <a:cubicBezTo>
                    <a:pt x="142" y="136"/>
                    <a:pt x="155" y="125"/>
                    <a:pt x="171" y="125"/>
                  </a:cubicBezTo>
                  <a:lnTo>
                    <a:pt x="242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6F13E88-C9F5-45A2-8ECE-DE13EDF064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26" y="4181"/>
              <a:ext cx="58" cy="75"/>
            </a:xfrm>
            <a:custGeom>
              <a:avLst/>
              <a:gdLst>
                <a:gd name="T0" fmla="*/ 84 w 231"/>
                <a:gd name="T1" fmla="*/ 159 h 300"/>
                <a:gd name="T2" fmla="*/ 6 w 231"/>
                <a:gd name="T3" fmla="*/ 49 h 300"/>
                <a:gd name="T4" fmla="*/ 0 w 231"/>
                <a:gd name="T5" fmla="*/ 30 h 300"/>
                <a:gd name="T6" fmla="*/ 30 w 231"/>
                <a:gd name="T7" fmla="*/ 0 h 300"/>
                <a:gd name="T8" fmla="*/ 56 w 231"/>
                <a:gd name="T9" fmla="*/ 12 h 300"/>
                <a:gd name="T10" fmla="*/ 115 w 231"/>
                <a:gd name="T11" fmla="*/ 99 h 300"/>
                <a:gd name="T12" fmla="*/ 175 w 231"/>
                <a:gd name="T13" fmla="*/ 12 h 300"/>
                <a:gd name="T14" fmla="*/ 201 w 231"/>
                <a:gd name="T15" fmla="*/ 0 h 300"/>
                <a:gd name="T16" fmla="*/ 231 w 231"/>
                <a:gd name="T17" fmla="*/ 30 h 300"/>
                <a:gd name="T18" fmla="*/ 225 w 231"/>
                <a:gd name="T19" fmla="*/ 49 h 300"/>
                <a:gd name="T20" fmla="*/ 147 w 231"/>
                <a:gd name="T21" fmla="*/ 159 h 300"/>
                <a:gd name="T22" fmla="*/ 147 w 231"/>
                <a:gd name="T23" fmla="*/ 270 h 300"/>
                <a:gd name="T24" fmla="*/ 115 w 231"/>
                <a:gd name="T25" fmla="*/ 300 h 300"/>
                <a:gd name="T26" fmla="*/ 84 w 231"/>
                <a:gd name="T27" fmla="*/ 270 h 300"/>
                <a:gd name="T28" fmla="*/ 84 w 231"/>
                <a:gd name="T29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00">
                  <a:moveTo>
                    <a:pt x="84" y="15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2" y="44"/>
                    <a:pt x="0" y="37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50" y="5"/>
                    <a:pt x="56" y="12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81" y="5"/>
                    <a:pt x="190" y="0"/>
                    <a:pt x="201" y="0"/>
                  </a:cubicBezTo>
                  <a:cubicBezTo>
                    <a:pt x="218" y="0"/>
                    <a:pt x="231" y="14"/>
                    <a:pt x="231" y="30"/>
                  </a:cubicBezTo>
                  <a:cubicBezTo>
                    <a:pt x="231" y="37"/>
                    <a:pt x="229" y="44"/>
                    <a:pt x="225" y="4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270"/>
                    <a:pt x="147" y="270"/>
                    <a:pt x="147" y="270"/>
                  </a:cubicBezTo>
                  <a:cubicBezTo>
                    <a:pt x="147" y="285"/>
                    <a:pt x="137" y="300"/>
                    <a:pt x="115" y="300"/>
                  </a:cubicBezTo>
                  <a:cubicBezTo>
                    <a:pt x="93" y="300"/>
                    <a:pt x="84" y="285"/>
                    <a:pt x="84" y="270"/>
                  </a:cubicBezTo>
                  <a:lnTo>
                    <a:pt x="84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grpSp>
        <p:nvGrpSpPr>
          <p:cNvPr id="29" name="Skupina 28">
            <a:extLst>
              <a:ext uri="{FF2B5EF4-FFF2-40B4-BE49-F238E27FC236}">
                <a16:creationId xmlns:a16="http://schemas.microsoft.com/office/drawing/2014/main" id="{72EA5EEA-ADDB-4D65-A69E-7BEA31F500C0}"/>
              </a:ext>
            </a:extLst>
          </p:cNvPr>
          <p:cNvGrpSpPr/>
          <p:nvPr userDrawn="1"/>
        </p:nvGrpSpPr>
        <p:grpSpPr>
          <a:xfrm>
            <a:off x="5571329" y="2157045"/>
            <a:ext cx="2902080" cy="351046"/>
            <a:chOff x="4764081" y="1738021"/>
            <a:chExt cx="2994272" cy="384175"/>
          </a:xfrm>
        </p:grpSpPr>
        <p:sp>
          <p:nvSpPr>
            <p:cNvPr id="49" name="Text Placeholder 2">
              <a:extLst>
                <a:ext uri="{FF2B5EF4-FFF2-40B4-BE49-F238E27FC236}">
                  <a16:creationId xmlns:a16="http://schemas.microsoft.com/office/drawing/2014/main" id="{3B3B681E-4BC1-4376-A79E-5297B2236A51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5344670" y="1842226"/>
              <a:ext cx="2413683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youtube.com/user/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BohemiaEnergy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59" name="Skupina 58">
              <a:extLst>
                <a:ext uri="{FF2B5EF4-FFF2-40B4-BE49-F238E27FC236}">
                  <a16:creationId xmlns:a16="http://schemas.microsoft.com/office/drawing/2014/main" id="{587E332D-D3B0-45F8-9DD1-3907E9B459C9}"/>
                </a:ext>
              </a:extLst>
            </p:cNvPr>
            <p:cNvGrpSpPr/>
            <p:nvPr userDrawn="1"/>
          </p:nvGrpSpPr>
          <p:grpSpPr>
            <a:xfrm>
              <a:off x="4764081" y="1738021"/>
              <a:ext cx="381013" cy="384175"/>
              <a:chOff x="4079875" y="2844800"/>
              <a:chExt cx="382587" cy="385762"/>
            </a:xfrm>
          </p:grpSpPr>
          <p:sp>
            <p:nvSpPr>
              <p:cNvPr id="60" name="Freeform 6">
                <a:extLst>
                  <a:ext uri="{FF2B5EF4-FFF2-40B4-BE49-F238E27FC236}">
                    <a16:creationId xmlns:a16="http://schemas.microsoft.com/office/drawing/2014/main" id="{2EBA1F52-06D4-41DF-9979-8BA7F6F4D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388" y="2997200"/>
                <a:ext cx="71437" cy="74612"/>
              </a:xfrm>
              <a:custGeom>
                <a:avLst/>
                <a:gdLst>
                  <a:gd name="T0" fmla="*/ 0 w 72"/>
                  <a:gd name="T1" fmla="*/ 75 h 75"/>
                  <a:gd name="T2" fmla="*/ 72 w 72"/>
                  <a:gd name="T3" fmla="*/ 38 h 75"/>
                  <a:gd name="T4" fmla="*/ 0 w 72"/>
                  <a:gd name="T5" fmla="*/ 0 h 75"/>
                  <a:gd name="T6" fmla="*/ 0 w 72"/>
                  <a:gd name="T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75">
                    <a:moveTo>
                      <a:pt x="0" y="75"/>
                    </a:moveTo>
                    <a:cubicBezTo>
                      <a:pt x="24" y="63"/>
                      <a:pt x="48" y="50"/>
                      <a:pt x="72" y="38"/>
                    </a:cubicBezTo>
                    <a:cubicBezTo>
                      <a:pt x="48" y="25"/>
                      <a:pt x="24" y="13"/>
                      <a:pt x="0" y="0"/>
                    </a:cubicBezTo>
                    <a:cubicBezTo>
                      <a:pt x="0" y="25"/>
                      <a:pt x="0" y="50"/>
                      <a:pt x="0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  <p:sp>
            <p:nvSpPr>
              <p:cNvPr id="61" name="Freeform 7">
                <a:extLst>
                  <a:ext uri="{FF2B5EF4-FFF2-40B4-BE49-F238E27FC236}">
                    <a16:creationId xmlns:a16="http://schemas.microsoft.com/office/drawing/2014/main" id="{CB5A6169-DF4C-4095-8B9A-0BD2790888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79875" y="2844800"/>
                <a:ext cx="382587" cy="385762"/>
              </a:xfrm>
              <a:custGeom>
                <a:avLst/>
                <a:gdLst>
                  <a:gd name="T0" fmla="*/ 193 w 386"/>
                  <a:gd name="T1" fmla="*/ 0 h 386"/>
                  <a:gd name="T2" fmla="*/ 0 w 386"/>
                  <a:gd name="T3" fmla="*/ 193 h 386"/>
                  <a:gd name="T4" fmla="*/ 193 w 386"/>
                  <a:gd name="T5" fmla="*/ 386 h 386"/>
                  <a:gd name="T6" fmla="*/ 386 w 386"/>
                  <a:gd name="T7" fmla="*/ 193 h 386"/>
                  <a:gd name="T8" fmla="*/ 193 w 386"/>
                  <a:gd name="T9" fmla="*/ 0 h 386"/>
                  <a:gd name="T10" fmla="*/ 301 w 386"/>
                  <a:gd name="T11" fmla="*/ 255 h 386"/>
                  <a:gd name="T12" fmla="*/ 288 w 386"/>
                  <a:gd name="T13" fmla="*/ 268 h 386"/>
                  <a:gd name="T14" fmla="*/ 101 w 386"/>
                  <a:gd name="T15" fmla="*/ 269 h 386"/>
                  <a:gd name="T16" fmla="*/ 84 w 386"/>
                  <a:gd name="T17" fmla="*/ 252 h 386"/>
                  <a:gd name="T18" fmla="*/ 88 w 386"/>
                  <a:gd name="T19" fmla="*/ 125 h 386"/>
                  <a:gd name="T20" fmla="*/ 108 w 386"/>
                  <a:gd name="T21" fmla="*/ 115 h 386"/>
                  <a:gd name="T22" fmla="*/ 285 w 386"/>
                  <a:gd name="T23" fmla="*/ 117 h 386"/>
                  <a:gd name="T24" fmla="*/ 302 w 386"/>
                  <a:gd name="T25" fmla="*/ 133 h 386"/>
                  <a:gd name="T26" fmla="*/ 301 w 386"/>
                  <a:gd name="T27" fmla="*/ 25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6" h="386">
                    <a:moveTo>
                      <a:pt x="193" y="0"/>
                    </a:moveTo>
                    <a:cubicBezTo>
                      <a:pt x="86" y="0"/>
                      <a:pt x="0" y="87"/>
                      <a:pt x="0" y="193"/>
                    </a:cubicBezTo>
                    <a:cubicBezTo>
                      <a:pt x="0" y="300"/>
                      <a:pt x="86" y="386"/>
                      <a:pt x="193" y="386"/>
                    </a:cubicBezTo>
                    <a:cubicBezTo>
                      <a:pt x="299" y="386"/>
                      <a:pt x="386" y="300"/>
                      <a:pt x="386" y="193"/>
                    </a:cubicBezTo>
                    <a:cubicBezTo>
                      <a:pt x="386" y="87"/>
                      <a:pt x="299" y="0"/>
                      <a:pt x="193" y="0"/>
                    </a:cubicBezTo>
                    <a:close/>
                    <a:moveTo>
                      <a:pt x="301" y="255"/>
                    </a:moveTo>
                    <a:cubicBezTo>
                      <a:pt x="298" y="261"/>
                      <a:pt x="294" y="265"/>
                      <a:pt x="288" y="268"/>
                    </a:cubicBezTo>
                    <a:cubicBezTo>
                      <a:pt x="274" y="276"/>
                      <a:pt x="121" y="276"/>
                      <a:pt x="101" y="269"/>
                    </a:cubicBezTo>
                    <a:cubicBezTo>
                      <a:pt x="93" y="266"/>
                      <a:pt x="87" y="261"/>
                      <a:pt x="84" y="252"/>
                    </a:cubicBezTo>
                    <a:cubicBezTo>
                      <a:pt x="76" y="231"/>
                      <a:pt x="74" y="143"/>
                      <a:pt x="88" y="125"/>
                    </a:cubicBezTo>
                    <a:cubicBezTo>
                      <a:pt x="93" y="120"/>
                      <a:pt x="100" y="116"/>
                      <a:pt x="108" y="115"/>
                    </a:cubicBezTo>
                    <a:cubicBezTo>
                      <a:pt x="147" y="111"/>
                      <a:pt x="270" y="112"/>
                      <a:pt x="285" y="117"/>
                    </a:cubicBezTo>
                    <a:cubicBezTo>
                      <a:pt x="293" y="120"/>
                      <a:pt x="299" y="125"/>
                      <a:pt x="302" y="133"/>
                    </a:cubicBezTo>
                    <a:cubicBezTo>
                      <a:pt x="310" y="155"/>
                      <a:pt x="311" y="234"/>
                      <a:pt x="301" y="2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 sz="2205"/>
              </a:p>
            </p:txBody>
          </p:sp>
        </p:grpSp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887FDC1D-6891-4334-B4B3-6E53AC5C4F89}"/>
              </a:ext>
            </a:extLst>
          </p:cNvPr>
          <p:cNvGrpSpPr/>
          <p:nvPr userDrawn="1"/>
        </p:nvGrpSpPr>
        <p:grpSpPr>
          <a:xfrm>
            <a:off x="5562046" y="1173979"/>
            <a:ext cx="3668083" cy="351046"/>
            <a:chOff x="4756143" y="3455193"/>
            <a:chExt cx="3784608" cy="384175"/>
          </a:xfrm>
        </p:grpSpPr>
        <p:sp>
          <p:nvSpPr>
            <p:cNvPr id="58" name="Freeform 5">
              <a:extLst>
                <a:ext uri="{FF2B5EF4-FFF2-40B4-BE49-F238E27FC236}">
                  <a16:creationId xmlns:a16="http://schemas.microsoft.com/office/drawing/2014/main" id="{1AAA7424-E76E-431F-88D2-C2247E9829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756143" y="3455193"/>
              <a:ext cx="382587" cy="384175"/>
            </a:xfrm>
            <a:custGeom>
              <a:avLst/>
              <a:gdLst>
                <a:gd name="T0" fmla="*/ 193 w 385"/>
                <a:gd name="T1" fmla="*/ 0 h 386"/>
                <a:gd name="T2" fmla="*/ 0 w 385"/>
                <a:gd name="T3" fmla="*/ 193 h 386"/>
                <a:gd name="T4" fmla="*/ 193 w 385"/>
                <a:gd name="T5" fmla="*/ 386 h 386"/>
                <a:gd name="T6" fmla="*/ 385 w 385"/>
                <a:gd name="T7" fmla="*/ 193 h 386"/>
                <a:gd name="T8" fmla="*/ 193 w 385"/>
                <a:gd name="T9" fmla="*/ 0 h 386"/>
                <a:gd name="T10" fmla="*/ 309 w 385"/>
                <a:gd name="T11" fmla="*/ 136 h 386"/>
                <a:gd name="T12" fmla="*/ 292 w 385"/>
                <a:gd name="T13" fmla="*/ 152 h 386"/>
                <a:gd name="T14" fmla="*/ 291 w 385"/>
                <a:gd name="T15" fmla="*/ 154 h 386"/>
                <a:gd name="T16" fmla="*/ 291 w 385"/>
                <a:gd name="T17" fmla="*/ 175 h 386"/>
                <a:gd name="T18" fmla="*/ 278 w 385"/>
                <a:gd name="T19" fmla="*/ 217 h 386"/>
                <a:gd name="T20" fmla="*/ 253 w 385"/>
                <a:gd name="T21" fmla="*/ 254 h 386"/>
                <a:gd name="T22" fmla="*/ 188 w 385"/>
                <a:gd name="T23" fmla="*/ 290 h 386"/>
                <a:gd name="T24" fmla="*/ 161 w 385"/>
                <a:gd name="T25" fmla="*/ 294 h 386"/>
                <a:gd name="T26" fmla="*/ 86 w 385"/>
                <a:gd name="T27" fmla="*/ 273 h 386"/>
                <a:gd name="T28" fmla="*/ 84 w 385"/>
                <a:gd name="T29" fmla="*/ 273 h 386"/>
                <a:gd name="T30" fmla="*/ 132 w 385"/>
                <a:gd name="T31" fmla="*/ 266 h 386"/>
                <a:gd name="T32" fmla="*/ 154 w 385"/>
                <a:gd name="T33" fmla="*/ 253 h 386"/>
                <a:gd name="T34" fmla="*/ 110 w 385"/>
                <a:gd name="T35" fmla="*/ 220 h 386"/>
                <a:gd name="T36" fmla="*/ 131 w 385"/>
                <a:gd name="T37" fmla="*/ 219 h 386"/>
                <a:gd name="T38" fmla="*/ 131 w 385"/>
                <a:gd name="T39" fmla="*/ 219 h 386"/>
                <a:gd name="T40" fmla="*/ 100 w 385"/>
                <a:gd name="T41" fmla="*/ 197 h 386"/>
                <a:gd name="T42" fmla="*/ 94 w 385"/>
                <a:gd name="T43" fmla="*/ 172 h 386"/>
                <a:gd name="T44" fmla="*/ 115 w 385"/>
                <a:gd name="T45" fmla="*/ 178 h 386"/>
                <a:gd name="T46" fmla="*/ 95 w 385"/>
                <a:gd name="T47" fmla="*/ 149 h 386"/>
                <a:gd name="T48" fmla="*/ 100 w 385"/>
                <a:gd name="T49" fmla="*/ 115 h 386"/>
                <a:gd name="T50" fmla="*/ 198 w 385"/>
                <a:gd name="T51" fmla="*/ 164 h 386"/>
                <a:gd name="T52" fmla="*/ 197 w 385"/>
                <a:gd name="T53" fmla="*/ 159 h 386"/>
                <a:gd name="T54" fmla="*/ 204 w 385"/>
                <a:gd name="T55" fmla="*/ 128 h 386"/>
                <a:gd name="T56" fmla="*/ 236 w 385"/>
                <a:gd name="T57" fmla="*/ 107 h 386"/>
                <a:gd name="T58" fmla="*/ 278 w 385"/>
                <a:gd name="T59" fmla="*/ 120 h 386"/>
                <a:gd name="T60" fmla="*/ 280 w 385"/>
                <a:gd name="T61" fmla="*/ 121 h 386"/>
                <a:gd name="T62" fmla="*/ 308 w 385"/>
                <a:gd name="T63" fmla="*/ 110 h 386"/>
                <a:gd name="T64" fmla="*/ 308 w 385"/>
                <a:gd name="T65" fmla="*/ 110 h 386"/>
                <a:gd name="T66" fmla="*/ 309 w 385"/>
                <a:gd name="T67" fmla="*/ 110 h 386"/>
                <a:gd name="T68" fmla="*/ 288 w 385"/>
                <a:gd name="T69" fmla="*/ 136 h 386"/>
                <a:gd name="T70" fmla="*/ 315 w 385"/>
                <a:gd name="T71" fmla="*/ 129 h 386"/>
                <a:gd name="T72" fmla="*/ 315 w 385"/>
                <a:gd name="T73" fmla="*/ 129 h 386"/>
                <a:gd name="T74" fmla="*/ 309 w 385"/>
                <a:gd name="T75" fmla="*/ 13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5" h="386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6"/>
                    <a:pt x="193" y="386"/>
                  </a:cubicBezTo>
                  <a:cubicBezTo>
                    <a:pt x="299" y="386"/>
                    <a:pt x="385" y="299"/>
                    <a:pt x="385" y="193"/>
                  </a:cubicBezTo>
                  <a:cubicBezTo>
                    <a:pt x="385" y="86"/>
                    <a:pt x="299" y="0"/>
                    <a:pt x="193" y="0"/>
                  </a:cubicBezTo>
                  <a:close/>
                  <a:moveTo>
                    <a:pt x="309" y="136"/>
                  </a:moveTo>
                  <a:cubicBezTo>
                    <a:pt x="304" y="142"/>
                    <a:pt x="299" y="147"/>
                    <a:pt x="292" y="152"/>
                  </a:cubicBezTo>
                  <a:cubicBezTo>
                    <a:pt x="292" y="153"/>
                    <a:pt x="291" y="153"/>
                    <a:pt x="291" y="154"/>
                  </a:cubicBezTo>
                  <a:cubicBezTo>
                    <a:pt x="292" y="161"/>
                    <a:pt x="291" y="168"/>
                    <a:pt x="291" y="175"/>
                  </a:cubicBezTo>
                  <a:cubicBezTo>
                    <a:pt x="289" y="189"/>
                    <a:pt x="285" y="203"/>
                    <a:pt x="278" y="217"/>
                  </a:cubicBezTo>
                  <a:cubicBezTo>
                    <a:pt x="272" y="231"/>
                    <a:pt x="263" y="243"/>
                    <a:pt x="253" y="254"/>
                  </a:cubicBezTo>
                  <a:cubicBezTo>
                    <a:pt x="235" y="273"/>
                    <a:pt x="213" y="285"/>
                    <a:pt x="188" y="290"/>
                  </a:cubicBezTo>
                  <a:cubicBezTo>
                    <a:pt x="179" y="292"/>
                    <a:pt x="170" y="293"/>
                    <a:pt x="161" y="294"/>
                  </a:cubicBezTo>
                  <a:cubicBezTo>
                    <a:pt x="134" y="294"/>
                    <a:pt x="109" y="288"/>
                    <a:pt x="86" y="273"/>
                  </a:cubicBezTo>
                  <a:cubicBezTo>
                    <a:pt x="85" y="273"/>
                    <a:pt x="85" y="273"/>
                    <a:pt x="84" y="273"/>
                  </a:cubicBezTo>
                  <a:cubicBezTo>
                    <a:pt x="101" y="274"/>
                    <a:pt x="117" y="272"/>
                    <a:pt x="132" y="266"/>
                  </a:cubicBezTo>
                  <a:cubicBezTo>
                    <a:pt x="140" y="263"/>
                    <a:pt x="147" y="258"/>
                    <a:pt x="154" y="253"/>
                  </a:cubicBezTo>
                  <a:cubicBezTo>
                    <a:pt x="130" y="252"/>
                    <a:pt x="114" y="234"/>
                    <a:pt x="110" y="220"/>
                  </a:cubicBezTo>
                  <a:cubicBezTo>
                    <a:pt x="117" y="221"/>
                    <a:pt x="124" y="221"/>
                    <a:pt x="131" y="219"/>
                  </a:cubicBezTo>
                  <a:cubicBezTo>
                    <a:pt x="131" y="219"/>
                    <a:pt x="131" y="219"/>
                    <a:pt x="131" y="219"/>
                  </a:cubicBezTo>
                  <a:cubicBezTo>
                    <a:pt x="118" y="216"/>
                    <a:pt x="108" y="209"/>
                    <a:pt x="100" y="197"/>
                  </a:cubicBezTo>
                  <a:cubicBezTo>
                    <a:pt x="96" y="190"/>
                    <a:pt x="93" y="181"/>
                    <a:pt x="94" y="172"/>
                  </a:cubicBezTo>
                  <a:cubicBezTo>
                    <a:pt x="100" y="176"/>
                    <a:pt x="107" y="178"/>
                    <a:pt x="115" y="178"/>
                  </a:cubicBezTo>
                  <a:cubicBezTo>
                    <a:pt x="105" y="171"/>
                    <a:pt x="98" y="161"/>
                    <a:pt x="95" y="149"/>
                  </a:cubicBezTo>
                  <a:cubicBezTo>
                    <a:pt x="92" y="137"/>
                    <a:pt x="94" y="126"/>
                    <a:pt x="100" y="115"/>
                  </a:cubicBezTo>
                  <a:cubicBezTo>
                    <a:pt x="126" y="145"/>
                    <a:pt x="158" y="162"/>
                    <a:pt x="198" y="164"/>
                  </a:cubicBezTo>
                  <a:cubicBezTo>
                    <a:pt x="198" y="163"/>
                    <a:pt x="197" y="161"/>
                    <a:pt x="197" y="159"/>
                  </a:cubicBezTo>
                  <a:cubicBezTo>
                    <a:pt x="196" y="148"/>
                    <a:pt x="198" y="138"/>
                    <a:pt x="204" y="128"/>
                  </a:cubicBezTo>
                  <a:cubicBezTo>
                    <a:pt x="212" y="116"/>
                    <a:pt x="222" y="109"/>
                    <a:pt x="236" y="107"/>
                  </a:cubicBezTo>
                  <a:cubicBezTo>
                    <a:pt x="252" y="104"/>
                    <a:pt x="266" y="109"/>
                    <a:pt x="278" y="120"/>
                  </a:cubicBezTo>
                  <a:cubicBezTo>
                    <a:pt x="278" y="121"/>
                    <a:pt x="279" y="121"/>
                    <a:pt x="280" y="121"/>
                  </a:cubicBezTo>
                  <a:cubicBezTo>
                    <a:pt x="290" y="119"/>
                    <a:pt x="299" y="115"/>
                    <a:pt x="308" y="110"/>
                  </a:cubicBezTo>
                  <a:cubicBezTo>
                    <a:pt x="308" y="110"/>
                    <a:pt x="308" y="110"/>
                    <a:pt x="308" y="110"/>
                  </a:cubicBezTo>
                  <a:cubicBezTo>
                    <a:pt x="308" y="110"/>
                    <a:pt x="308" y="110"/>
                    <a:pt x="309" y="110"/>
                  </a:cubicBezTo>
                  <a:cubicBezTo>
                    <a:pt x="305" y="121"/>
                    <a:pt x="298" y="129"/>
                    <a:pt x="288" y="136"/>
                  </a:cubicBezTo>
                  <a:cubicBezTo>
                    <a:pt x="298" y="135"/>
                    <a:pt x="306" y="132"/>
                    <a:pt x="315" y="129"/>
                  </a:cubicBezTo>
                  <a:cubicBezTo>
                    <a:pt x="315" y="129"/>
                    <a:pt x="315" y="129"/>
                    <a:pt x="315" y="129"/>
                  </a:cubicBezTo>
                  <a:cubicBezTo>
                    <a:pt x="313" y="131"/>
                    <a:pt x="311" y="134"/>
                    <a:pt x="309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2" name="Text Placeholder 2">
              <a:extLst>
                <a:ext uri="{FF2B5EF4-FFF2-40B4-BE49-F238E27FC236}">
                  <a16:creationId xmlns:a16="http://schemas.microsoft.com/office/drawing/2014/main" id="{8772A295-0289-46A7-9D84-882FE27A6CA5}"/>
                </a:ext>
              </a:extLst>
            </p:cNvPr>
            <p:cNvSpPr txBox="1">
              <a:spLocks/>
            </p:cNvSpPr>
            <p:nvPr userDrawn="1"/>
          </p:nvSpPr>
          <p:spPr bwMode="gray">
            <a:xfrm>
              <a:off x="5358002" y="3578933"/>
              <a:ext cx="3182749" cy="1641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103" dirty="0">
                  <a:solidFill>
                    <a:schemeClr val="bg1"/>
                  </a:solidFill>
                  <a:latin typeface="+mj-lt"/>
                </a:rPr>
                <a:t>twitter.com/</a:t>
              </a:r>
              <a:r>
                <a:rPr lang="cs-CZ" sz="1103" dirty="0" err="1">
                  <a:solidFill>
                    <a:schemeClr val="bg1"/>
                  </a:solidFill>
                  <a:latin typeface="+mj-lt"/>
                </a:rPr>
                <a:t>bohemia_energy</a:t>
              </a:r>
              <a:endParaRPr lang="en-US" sz="1103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6407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/ Poděkov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0CDC170-4E2D-43BC-9EEA-650B460C3D0B}"/>
              </a:ext>
            </a:extLst>
          </p:cNvPr>
          <p:cNvSpPr/>
          <p:nvPr userDrawn="1"/>
        </p:nvSpPr>
        <p:spPr>
          <a:xfrm>
            <a:off x="1" y="0"/>
            <a:ext cx="10693399" cy="7561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05"/>
          </a:p>
        </p:txBody>
      </p:sp>
      <p:sp>
        <p:nvSpPr>
          <p:cNvPr id="112" name="Title 1">
            <a:extLst>
              <a:ext uri="{FF2B5EF4-FFF2-40B4-BE49-F238E27FC236}">
                <a16:creationId xmlns:a16="http://schemas.microsoft.com/office/drawing/2014/main" id="{B09E7546-54A1-46F3-BDD9-3CEEF4DB46DE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47666" y="3360562"/>
            <a:ext cx="9598070" cy="860971"/>
          </a:xfrm>
        </p:spPr>
        <p:txBody>
          <a:bodyPr anchor="ctr" anchorCtr="0">
            <a:normAutofit/>
          </a:bodyPr>
          <a:lstStyle>
            <a:lvl1pPr algn="ctr">
              <a:defRPr sz="3087">
                <a:solidFill>
                  <a:schemeClr val="bg1"/>
                </a:solidFill>
                <a:effectLst>
                  <a:outerShdw blurRad="317500" algn="ctr" rotWithShape="0">
                    <a:schemeClr val="bg2">
                      <a:lumMod val="50000"/>
                      <a:alpha val="15000"/>
                    </a:scheme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113" name="Slide Number Placeholder 5">
            <a:extLst>
              <a:ext uri="{FF2B5EF4-FFF2-40B4-BE49-F238E27FC236}">
                <a16:creationId xmlns:a16="http://schemas.microsoft.com/office/drawing/2014/main" id="{6A5C7F7C-2D3F-4E55-831D-620DE8DEA5A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>
          <a:xfrm>
            <a:off x="-545808" y="7036175"/>
            <a:ext cx="545809" cy="525088"/>
          </a:xfrm>
        </p:spPr>
        <p:txBody>
          <a:bodyPr/>
          <a:lstStyle/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BAE1DBEC-D993-4BE4-B8F4-01286948403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738724" y="6257394"/>
            <a:ext cx="282266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213" dirty="0">
                <a:solidFill>
                  <a:schemeClr val="tx1"/>
                </a:solidFill>
                <a:latin typeface="+mn-lt"/>
              </a:rPr>
              <a:t>facebook.com/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BohemiaEnergy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7AB20F96-DF3D-4E5A-9D6B-74A7083DF98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797953" y="6157097"/>
            <a:ext cx="378900" cy="357225"/>
          </a:xfrm>
          <a:custGeom>
            <a:avLst/>
            <a:gdLst>
              <a:gd name="T0" fmla="*/ 193 w 386"/>
              <a:gd name="T1" fmla="*/ 0 h 385"/>
              <a:gd name="T2" fmla="*/ 0 w 386"/>
              <a:gd name="T3" fmla="*/ 193 h 385"/>
              <a:gd name="T4" fmla="*/ 193 w 386"/>
              <a:gd name="T5" fmla="*/ 385 h 385"/>
              <a:gd name="T6" fmla="*/ 386 w 386"/>
              <a:gd name="T7" fmla="*/ 193 h 385"/>
              <a:gd name="T8" fmla="*/ 193 w 386"/>
              <a:gd name="T9" fmla="*/ 0 h 385"/>
              <a:gd name="T10" fmla="*/ 247 w 386"/>
              <a:gd name="T11" fmla="*/ 122 h 385"/>
              <a:gd name="T12" fmla="*/ 224 w 386"/>
              <a:gd name="T13" fmla="*/ 122 h 385"/>
              <a:gd name="T14" fmla="*/ 212 w 386"/>
              <a:gd name="T15" fmla="*/ 131 h 385"/>
              <a:gd name="T16" fmla="*/ 212 w 386"/>
              <a:gd name="T17" fmla="*/ 158 h 385"/>
              <a:gd name="T18" fmla="*/ 247 w 386"/>
              <a:gd name="T19" fmla="*/ 158 h 385"/>
              <a:gd name="T20" fmla="*/ 244 w 386"/>
              <a:gd name="T21" fmla="*/ 197 h 385"/>
              <a:gd name="T22" fmla="*/ 212 w 386"/>
              <a:gd name="T23" fmla="*/ 197 h 385"/>
              <a:gd name="T24" fmla="*/ 212 w 386"/>
              <a:gd name="T25" fmla="*/ 312 h 385"/>
              <a:gd name="T26" fmla="*/ 165 w 386"/>
              <a:gd name="T27" fmla="*/ 312 h 385"/>
              <a:gd name="T28" fmla="*/ 165 w 386"/>
              <a:gd name="T29" fmla="*/ 197 h 385"/>
              <a:gd name="T30" fmla="*/ 140 w 386"/>
              <a:gd name="T31" fmla="*/ 197 h 385"/>
              <a:gd name="T32" fmla="*/ 140 w 386"/>
              <a:gd name="T33" fmla="*/ 158 h 385"/>
              <a:gd name="T34" fmla="*/ 165 w 386"/>
              <a:gd name="T35" fmla="*/ 158 h 385"/>
              <a:gd name="T36" fmla="*/ 165 w 386"/>
              <a:gd name="T37" fmla="*/ 125 h 385"/>
              <a:gd name="T38" fmla="*/ 186 w 386"/>
              <a:gd name="T39" fmla="*/ 89 h 385"/>
              <a:gd name="T40" fmla="*/ 204 w 386"/>
              <a:gd name="T41" fmla="*/ 85 h 385"/>
              <a:gd name="T42" fmla="*/ 247 w 386"/>
              <a:gd name="T43" fmla="*/ 85 h 385"/>
              <a:gd name="T44" fmla="*/ 247 w 386"/>
              <a:gd name="T45" fmla="*/ 122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86" h="385">
                <a:moveTo>
                  <a:pt x="193" y="0"/>
                </a:moveTo>
                <a:cubicBezTo>
                  <a:pt x="87" y="0"/>
                  <a:pt x="0" y="86"/>
                  <a:pt x="0" y="193"/>
                </a:cubicBezTo>
                <a:cubicBezTo>
                  <a:pt x="0" y="299"/>
                  <a:pt x="87" y="385"/>
                  <a:pt x="193" y="385"/>
                </a:cubicBezTo>
                <a:cubicBezTo>
                  <a:pt x="299" y="385"/>
                  <a:pt x="386" y="299"/>
                  <a:pt x="386" y="193"/>
                </a:cubicBezTo>
                <a:cubicBezTo>
                  <a:pt x="386" y="86"/>
                  <a:pt x="299" y="0"/>
                  <a:pt x="193" y="0"/>
                </a:cubicBezTo>
                <a:close/>
                <a:moveTo>
                  <a:pt x="247" y="122"/>
                </a:moveTo>
                <a:cubicBezTo>
                  <a:pt x="247" y="122"/>
                  <a:pt x="236" y="122"/>
                  <a:pt x="224" y="122"/>
                </a:cubicBezTo>
                <a:cubicBezTo>
                  <a:pt x="213" y="122"/>
                  <a:pt x="212" y="131"/>
                  <a:pt x="212" y="131"/>
                </a:cubicBezTo>
                <a:cubicBezTo>
                  <a:pt x="212" y="158"/>
                  <a:pt x="212" y="158"/>
                  <a:pt x="212" y="158"/>
                </a:cubicBezTo>
                <a:cubicBezTo>
                  <a:pt x="247" y="158"/>
                  <a:pt x="247" y="158"/>
                  <a:pt x="247" y="158"/>
                </a:cubicBezTo>
                <a:cubicBezTo>
                  <a:pt x="244" y="197"/>
                  <a:pt x="244" y="197"/>
                  <a:pt x="244" y="197"/>
                </a:cubicBezTo>
                <a:cubicBezTo>
                  <a:pt x="212" y="197"/>
                  <a:pt x="212" y="197"/>
                  <a:pt x="212" y="197"/>
                </a:cubicBezTo>
                <a:cubicBezTo>
                  <a:pt x="212" y="312"/>
                  <a:pt x="212" y="312"/>
                  <a:pt x="212" y="312"/>
                </a:cubicBezTo>
                <a:cubicBezTo>
                  <a:pt x="165" y="312"/>
                  <a:pt x="165" y="312"/>
                  <a:pt x="165" y="312"/>
                </a:cubicBezTo>
                <a:cubicBezTo>
                  <a:pt x="165" y="197"/>
                  <a:pt x="165" y="197"/>
                  <a:pt x="165" y="197"/>
                </a:cubicBezTo>
                <a:cubicBezTo>
                  <a:pt x="140" y="197"/>
                  <a:pt x="140" y="197"/>
                  <a:pt x="140" y="197"/>
                </a:cubicBezTo>
                <a:cubicBezTo>
                  <a:pt x="140" y="158"/>
                  <a:pt x="140" y="158"/>
                  <a:pt x="140" y="158"/>
                </a:cubicBezTo>
                <a:cubicBezTo>
                  <a:pt x="165" y="158"/>
                  <a:pt x="165" y="158"/>
                  <a:pt x="165" y="158"/>
                </a:cubicBezTo>
                <a:cubicBezTo>
                  <a:pt x="165" y="158"/>
                  <a:pt x="165" y="151"/>
                  <a:pt x="165" y="125"/>
                </a:cubicBezTo>
                <a:cubicBezTo>
                  <a:pt x="165" y="109"/>
                  <a:pt x="176" y="94"/>
                  <a:pt x="186" y="89"/>
                </a:cubicBezTo>
                <a:cubicBezTo>
                  <a:pt x="191" y="86"/>
                  <a:pt x="198" y="85"/>
                  <a:pt x="204" y="85"/>
                </a:cubicBezTo>
                <a:cubicBezTo>
                  <a:pt x="247" y="85"/>
                  <a:pt x="247" y="85"/>
                  <a:pt x="247" y="85"/>
                </a:cubicBezTo>
                <a:lnTo>
                  <a:pt x="247" y="1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3B3B681E-4BC1-4376-A79E-5297B2236A5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6132010" y="6254997"/>
            <a:ext cx="282266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13" dirty="0">
                <a:solidFill>
                  <a:schemeClr val="tx1"/>
                </a:solidFill>
                <a:latin typeface="+mn-lt"/>
              </a:rPr>
              <a:t>youtube.com/user/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BohemiaEnergy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76" name="Skupina 75">
            <a:extLst>
              <a:ext uri="{FF2B5EF4-FFF2-40B4-BE49-F238E27FC236}">
                <a16:creationId xmlns:a16="http://schemas.microsoft.com/office/drawing/2014/main" id="{7870DE91-6851-4AD6-BB94-C594F884A671}"/>
              </a:ext>
            </a:extLst>
          </p:cNvPr>
          <p:cNvGrpSpPr/>
          <p:nvPr userDrawn="1"/>
        </p:nvGrpSpPr>
        <p:grpSpPr>
          <a:xfrm>
            <a:off x="5520644" y="6170779"/>
            <a:ext cx="378900" cy="357225"/>
            <a:chOff x="2243138" y="3803651"/>
            <a:chExt cx="379412" cy="380999"/>
          </a:xfrm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2F376669-B1E3-4732-9C81-62108B6074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93950" y="4021138"/>
              <a:ext cx="33337" cy="61912"/>
            </a:xfrm>
            <a:custGeom>
              <a:avLst/>
              <a:gdLst>
                <a:gd name="T0" fmla="*/ 22 w 33"/>
                <a:gd name="T1" fmla="*/ 47 h 63"/>
                <a:gd name="T2" fmla="*/ 14 w 33"/>
                <a:gd name="T3" fmla="*/ 53 h 63"/>
                <a:gd name="T4" fmla="*/ 12 w 33"/>
                <a:gd name="T5" fmla="*/ 50 h 63"/>
                <a:gd name="T6" fmla="*/ 12 w 33"/>
                <a:gd name="T7" fmla="*/ 46 h 63"/>
                <a:gd name="T8" fmla="*/ 12 w 33"/>
                <a:gd name="T9" fmla="*/ 0 h 63"/>
                <a:gd name="T10" fmla="*/ 0 w 33"/>
                <a:gd name="T11" fmla="*/ 0 h 63"/>
                <a:gd name="T12" fmla="*/ 0 w 33"/>
                <a:gd name="T13" fmla="*/ 49 h 63"/>
                <a:gd name="T14" fmla="*/ 1 w 33"/>
                <a:gd name="T15" fmla="*/ 58 h 63"/>
                <a:gd name="T16" fmla="*/ 9 w 33"/>
                <a:gd name="T17" fmla="*/ 63 h 63"/>
                <a:gd name="T18" fmla="*/ 22 w 33"/>
                <a:gd name="T19" fmla="*/ 55 h 63"/>
                <a:gd name="T20" fmla="*/ 22 w 33"/>
                <a:gd name="T21" fmla="*/ 62 h 63"/>
                <a:gd name="T22" fmla="*/ 33 w 33"/>
                <a:gd name="T23" fmla="*/ 62 h 63"/>
                <a:gd name="T24" fmla="*/ 33 w 33"/>
                <a:gd name="T25" fmla="*/ 0 h 63"/>
                <a:gd name="T26" fmla="*/ 22 w 33"/>
                <a:gd name="T27" fmla="*/ 0 h 63"/>
                <a:gd name="T28" fmla="*/ 22 w 33"/>
                <a:gd name="T29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63">
                  <a:moveTo>
                    <a:pt x="22" y="47"/>
                  </a:moveTo>
                  <a:cubicBezTo>
                    <a:pt x="19" y="51"/>
                    <a:pt x="17" y="53"/>
                    <a:pt x="14" y="53"/>
                  </a:cubicBezTo>
                  <a:cubicBezTo>
                    <a:pt x="13" y="53"/>
                    <a:pt x="12" y="52"/>
                    <a:pt x="12" y="50"/>
                  </a:cubicBezTo>
                  <a:cubicBezTo>
                    <a:pt x="12" y="50"/>
                    <a:pt x="12" y="48"/>
                    <a:pt x="12" y="4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1" y="56"/>
                    <a:pt x="1" y="58"/>
                  </a:cubicBezTo>
                  <a:cubicBezTo>
                    <a:pt x="2" y="61"/>
                    <a:pt x="5" y="63"/>
                    <a:pt x="9" y="63"/>
                  </a:cubicBezTo>
                  <a:cubicBezTo>
                    <a:pt x="13" y="63"/>
                    <a:pt x="17" y="60"/>
                    <a:pt x="22" y="55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8098F39-7EC5-46B4-91AB-60BAF82197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54263" y="3998913"/>
              <a:ext cx="39687" cy="82550"/>
            </a:xfrm>
            <a:custGeom>
              <a:avLst/>
              <a:gdLst>
                <a:gd name="T0" fmla="*/ 0 w 25"/>
                <a:gd name="T1" fmla="*/ 7 h 52"/>
                <a:gd name="T2" fmla="*/ 8 w 25"/>
                <a:gd name="T3" fmla="*/ 7 h 52"/>
                <a:gd name="T4" fmla="*/ 8 w 25"/>
                <a:gd name="T5" fmla="*/ 52 h 52"/>
                <a:gd name="T6" fmla="*/ 16 w 25"/>
                <a:gd name="T7" fmla="*/ 52 h 52"/>
                <a:gd name="T8" fmla="*/ 16 w 25"/>
                <a:gd name="T9" fmla="*/ 7 h 52"/>
                <a:gd name="T10" fmla="*/ 25 w 25"/>
                <a:gd name="T11" fmla="*/ 7 h 52"/>
                <a:gd name="T12" fmla="*/ 25 w 25"/>
                <a:gd name="T13" fmla="*/ 0 h 52"/>
                <a:gd name="T14" fmla="*/ 0 w 25"/>
                <a:gd name="T15" fmla="*/ 0 h 52"/>
                <a:gd name="T16" fmla="*/ 0 w 25"/>
                <a:gd name="T17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52">
                  <a:moveTo>
                    <a:pt x="0" y="7"/>
                  </a:moveTo>
                  <a:lnTo>
                    <a:pt x="8" y="7"/>
                  </a:lnTo>
                  <a:lnTo>
                    <a:pt x="8" y="52"/>
                  </a:lnTo>
                  <a:lnTo>
                    <a:pt x="16" y="52"/>
                  </a:lnTo>
                  <a:lnTo>
                    <a:pt x="16" y="7"/>
                  </a:lnTo>
                  <a:lnTo>
                    <a:pt x="25" y="7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FCDD5C1-6260-4A7E-BD7E-35D01D81FF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436813" y="3998913"/>
              <a:ext cx="31750" cy="84137"/>
            </a:xfrm>
            <a:custGeom>
              <a:avLst/>
              <a:gdLst>
                <a:gd name="T0" fmla="*/ 23 w 33"/>
                <a:gd name="T1" fmla="*/ 21 h 85"/>
                <a:gd name="T2" fmla="*/ 11 w 33"/>
                <a:gd name="T3" fmla="*/ 28 h 85"/>
                <a:gd name="T4" fmla="*/ 11 w 33"/>
                <a:gd name="T5" fmla="*/ 0 h 85"/>
                <a:gd name="T6" fmla="*/ 0 w 33"/>
                <a:gd name="T7" fmla="*/ 0 h 85"/>
                <a:gd name="T8" fmla="*/ 0 w 33"/>
                <a:gd name="T9" fmla="*/ 84 h 85"/>
                <a:gd name="T10" fmla="*/ 11 w 33"/>
                <a:gd name="T11" fmla="*/ 84 h 85"/>
                <a:gd name="T12" fmla="*/ 11 w 33"/>
                <a:gd name="T13" fmla="*/ 78 h 85"/>
                <a:gd name="T14" fmla="*/ 23 w 33"/>
                <a:gd name="T15" fmla="*/ 85 h 85"/>
                <a:gd name="T16" fmla="*/ 32 w 33"/>
                <a:gd name="T17" fmla="*/ 78 h 85"/>
                <a:gd name="T18" fmla="*/ 33 w 33"/>
                <a:gd name="T19" fmla="*/ 65 h 85"/>
                <a:gd name="T20" fmla="*/ 33 w 33"/>
                <a:gd name="T21" fmla="*/ 40 h 85"/>
                <a:gd name="T22" fmla="*/ 32 w 33"/>
                <a:gd name="T23" fmla="*/ 28 h 85"/>
                <a:gd name="T24" fmla="*/ 23 w 33"/>
                <a:gd name="T25" fmla="*/ 21 h 85"/>
                <a:gd name="T26" fmla="*/ 22 w 33"/>
                <a:gd name="T27" fmla="*/ 66 h 85"/>
                <a:gd name="T28" fmla="*/ 17 w 33"/>
                <a:gd name="T29" fmla="*/ 75 h 85"/>
                <a:gd name="T30" fmla="*/ 11 w 33"/>
                <a:gd name="T31" fmla="*/ 72 h 85"/>
                <a:gd name="T32" fmla="*/ 11 w 33"/>
                <a:gd name="T33" fmla="*/ 34 h 85"/>
                <a:gd name="T34" fmla="*/ 17 w 33"/>
                <a:gd name="T35" fmla="*/ 31 h 85"/>
                <a:gd name="T36" fmla="*/ 22 w 33"/>
                <a:gd name="T37" fmla="*/ 40 h 85"/>
                <a:gd name="T38" fmla="*/ 22 w 33"/>
                <a:gd name="T39" fmla="*/ 6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85">
                  <a:moveTo>
                    <a:pt x="23" y="21"/>
                  </a:moveTo>
                  <a:cubicBezTo>
                    <a:pt x="19" y="21"/>
                    <a:pt x="15" y="23"/>
                    <a:pt x="11" y="2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5" y="83"/>
                    <a:pt x="19" y="85"/>
                    <a:pt x="23" y="85"/>
                  </a:cubicBezTo>
                  <a:cubicBezTo>
                    <a:pt x="27" y="85"/>
                    <a:pt x="30" y="83"/>
                    <a:pt x="32" y="78"/>
                  </a:cubicBezTo>
                  <a:cubicBezTo>
                    <a:pt x="32" y="76"/>
                    <a:pt x="33" y="72"/>
                    <a:pt x="33" y="65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4"/>
                    <a:pt x="32" y="30"/>
                    <a:pt x="32" y="28"/>
                  </a:cubicBezTo>
                  <a:cubicBezTo>
                    <a:pt x="30" y="23"/>
                    <a:pt x="27" y="21"/>
                    <a:pt x="23" y="21"/>
                  </a:cubicBezTo>
                  <a:close/>
                  <a:moveTo>
                    <a:pt x="22" y="66"/>
                  </a:moveTo>
                  <a:cubicBezTo>
                    <a:pt x="22" y="72"/>
                    <a:pt x="20" y="75"/>
                    <a:pt x="17" y="75"/>
                  </a:cubicBezTo>
                  <a:cubicBezTo>
                    <a:pt x="15" y="75"/>
                    <a:pt x="13" y="74"/>
                    <a:pt x="11" y="72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2"/>
                    <a:pt x="15" y="31"/>
                    <a:pt x="17" y="31"/>
                  </a:cubicBezTo>
                  <a:cubicBezTo>
                    <a:pt x="20" y="31"/>
                    <a:pt x="22" y="34"/>
                    <a:pt x="22" y="40"/>
                  </a:cubicBezTo>
                  <a:lnTo>
                    <a:pt x="2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2157755-1FBE-496E-AA40-080F923623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25700" y="3913188"/>
              <a:ext cx="9525" cy="42862"/>
            </a:xfrm>
            <a:custGeom>
              <a:avLst/>
              <a:gdLst>
                <a:gd name="T0" fmla="*/ 5 w 11"/>
                <a:gd name="T1" fmla="*/ 44 h 44"/>
                <a:gd name="T2" fmla="*/ 11 w 11"/>
                <a:gd name="T3" fmla="*/ 36 h 44"/>
                <a:gd name="T4" fmla="*/ 11 w 11"/>
                <a:gd name="T5" fmla="*/ 9 h 44"/>
                <a:gd name="T6" fmla="*/ 5 w 11"/>
                <a:gd name="T7" fmla="*/ 0 h 44"/>
                <a:gd name="T8" fmla="*/ 0 w 11"/>
                <a:gd name="T9" fmla="*/ 9 h 44"/>
                <a:gd name="T10" fmla="*/ 0 w 11"/>
                <a:gd name="T11" fmla="*/ 36 h 44"/>
                <a:gd name="T12" fmla="*/ 5 w 11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4">
                  <a:moveTo>
                    <a:pt x="5" y="44"/>
                  </a:moveTo>
                  <a:cubicBezTo>
                    <a:pt x="9" y="44"/>
                    <a:pt x="11" y="42"/>
                    <a:pt x="11" y="3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9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2"/>
                    <a:pt x="2" y="44"/>
                    <a:pt x="5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D0E22C6-BB70-4F75-8BA1-D149BD4CD1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478088" y="4019550"/>
              <a:ext cx="33337" cy="63500"/>
            </a:xfrm>
            <a:custGeom>
              <a:avLst/>
              <a:gdLst>
                <a:gd name="T0" fmla="*/ 17 w 34"/>
                <a:gd name="T1" fmla="*/ 0 h 64"/>
                <a:gd name="T2" fmla="*/ 3 w 34"/>
                <a:gd name="T3" fmla="*/ 6 h 64"/>
                <a:gd name="T4" fmla="*/ 0 w 34"/>
                <a:gd name="T5" fmla="*/ 21 h 64"/>
                <a:gd name="T6" fmla="*/ 0 w 34"/>
                <a:gd name="T7" fmla="*/ 43 h 64"/>
                <a:gd name="T8" fmla="*/ 3 w 34"/>
                <a:gd name="T9" fmla="*/ 58 h 64"/>
                <a:gd name="T10" fmla="*/ 17 w 34"/>
                <a:gd name="T11" fmla="*/ 64 h 64"/>
                <a:gd name="T12" fmla="*/ 31 w 34"/>
                <a:gd name="T13" fmla="*/ 57 h 64"/>
                <a:gd name="T14" fmla="*/ 33 w 34"/>
                <a:gd name="T15" fmla="*/ 50 h 64"/>
                <a:gd name="T16" fmla="*/ 34 w 34"/>
                <a:gd name="T17" fmla="*/ 43 h 64"/>
                <a:gd name="T18" fmla="*/ 34 w 34"/>
                <a:gd name="T19" fmla="*/ 41 h 64"/>
                <a:gd name="T20" fmla="*/ 22 w 34"/>
                <a:gd name="T21" fmla="*/ 41 h 64"/>
                <a:gd name="T22" fmla="*/ 22 w 34"/>
                <a:gd name="T23" fmla="*/ 49 h 64"/>
                <a:gd name="T24" fmla="*/ 17 w 34"/>
                <a:gd name="T25" fmla="*/ 54 h 64"/>
                <a:gd name="T26" fmla="*/ 11 w 34"/>
                <a:gd name="T27" fmla="*/ 45 h 64"/>
                <a:gd name="T28" fmla="*/ 11 w 34"/>
                <a:gd name="T29" fmla="*/ 34 h 64"/>
                <a:gd name="T30" fmla="*/ 34 w 34"/>
                <a:gd name="T31" fmla="*/ 34 h 64"/>
                <a:gd name="T32" fmla="*/ 34 w 34"/>
                <a:gd name="T33" fmla="*/ 21 h 64"/>
                <a:gd name="T34" fmla="*/ 30 w 34"/>
                <a:gd name="T35" fmla="*/ 6 h 64"/>
                <a:gd name="T36" fmla="*/ 17 w 34"/>
                <a:gd name="T37" fmla="*/ 0 h 64"/>
                <a:gd name="T38" fmla="*/ 22 w 34"/>
                <a:gd name="T39" fmla="*/ 25 h 64"/>
                <a:gd name="T40" fmla="*/ 11 w 34"/>
                <a:gd name="T41" fmla="*/ 25 h 64"/>
                <a:gd name="T42" fmla="*/ 11 w 34"/>
                <a:gd name="T43" fmla="*/ 19 h 64"/>
                <a:gd name="T44" fmla="*/ 17 w 34"/>
                <a:gd name="T45" fmla="*/ 10 h 64"/>
                <a:gd name="T46" fmla="*/ 22 w 34"/>
                <a:gd name="T47" fmla="*/ 19 h 64"/>
                <a:gd name="T48" fmla="*/ 22 w 34"/>
                <a:gd name="T49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64">
                  <a:moveTo>
                    <a:pt x="17" y="0"/>
                  </a:moveTo>
                  <a:cubicBezTo>
                    <a:pt x="11" y="0"/>
                    <a:pt x="7" y="2"/>
                    <a:pt x="3" y="6"/>
                  </a:cubicBezTo>
                  <a:cubicBezTo>
                    <a:pt x="1" y="9"/>
                    <a:pt x="0" y="14"/>
                    <a:pt x="0" y="2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0"/>
                    <a:pt x="1" y="54"/>
                    <a:pt x="3" y="58"/>
                  </a:cubicBezTo>
                  <a:cubicBezTo>
                    <a:pt x="7" y="62"/>
                    <a:pt x="11" y="64"/>
                    <a:pt x="17" y="64"/>
                  </a:cubicBezTo>
                  <a:cubicBezTo>
                    <a:pt x="23" y="64"/>
                    <a:pt x="28" y="62"/>
                    <a:pt x="31" y="57"/>
                  </a:cubicBezTo>
                  <a:cubicBezTo>
                    <a:pt x="32" y="55"/>
                    <a:pt x="33" y="53"/>
                    <a:pt x="33" y="50"/>
                  </a:cubicBezTo>
                  <a:cubicBezTo>
                    <a:pt x="34" y="50"/>
                    <a:pt x="34" y="47"/>
                    <a:pt x="34" y="43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6"/>
                    <a:pt x="22" y="48"/>
                    <a:pt x="22" y="49"/>
                  </a:cubicBezTo>
                  <a:cubicBezTo>
                    <a:pt x="21" y="52"/>
                    <a:pt x="20" y="54"/>
                    <a:pt x="17" y="54"/>
                  </a:cubicBezTo>
                  <a:cubicBezTo>
                    <a:pt x="13" y="54"/>
                    <a:pt x="11" y="51"/>
                    <a:pt x="11" y="45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32" y="9"/>
                    <a:pt x="30" y="6"/>
                  </a:cubicBezTo>
                  <a:cubicBezTo>
                    <a:pt x="27" y="2"/>
                    <a:pt x="22" y="0"/>
                    <a:pt x="17" y="0"/>
                  </a:cubicBezTo>
                  <a:close/>
                  <a:moveTo>
                    <a:pt x="22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3"/>
                    <a:pt x="13" y="10"/>
                    <a:pt x="17" y="10"/>
                  </a:cubicBezTo>
                  <a:cubicBezTo>
                    <a:pt x="20" y="10"/>
                    <a:pt x="22" y="13"/>
                    <a:pt x="22" y="19"/>
                  </a:cubicBezTo>
                  <a:lnTo>
                    <a:pt x="2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D9A4DCDD-B84C-43BD-B152-7B2CEFA0F3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3138" y="3803651"/>
              <a:ext cx="379412" cy="380999"/>
            </a:xfrm>
            <a:custGeom>
              <a:avLst/>
              <a:gdLst>
                <a:gd name="T0" fmla="*/ 193 w 386"/>
                <a:gd name="T1" fmla="*/ 0 h 385"/>
                <a:gd name="T2" fmla="*/ 0 w 386"/>
                <a:gd name="T3" fmla="*/ 193 h 385"/>
                <a:gd name="T4" fmla="*/ 193 w 386"/>
                <a:gd name="T5" fmla="*/ 385 h 385"/>
                <a:gd name="T6" fmla="*/ 386 w 386"/>
                <a:gd name="T7" fmla="*/ 193 h 385"/>
                <a:gd name="T8" fmla="*/ 193 w 386"/>
                <a:gd name="T9" fmla="*/ 0 h 385"/>
                <a:gd name="T10" fmla="*/ 217 w 386"/>
                <a:gd name="T11" fmla="*/ 101 h 385"/>
                <a:gd name="T12" fmla="*/ 228 w 386"/>
                <a:gd name="T13" fmla="*/ 101 h 385"/>
                <a:gd name="T14" fmla="*/ 228 w 386"/>
                <a:gd name="T15" fmla="*/ 147 h 385"/>
                <a:gd name="T16" fmla="*/ 228 w 386"/>
                <a:gd name="T17" fmla="*/ 152 h 385"/>
                <a:gd name="T18" fmla="*/ 231 w 386"/>
                <a:gd name="T19" fmla="*/ 154 h 385"/>
                <a:gd name="T20" fmla="*/ 238 w 386"/>
                <a:gd name="T21" fmla="*/ 149 h 385"/>
                <a:gd name="T22" fmla="*/ 238 w 386"/>
                <a:gd name="T23" fmla="*/ 101 h 385"/>
                <a:gd name="T24" fmla="*/ 250 w 386"/>
                <a:gd name="T25" fmla="*/ 101 h 385"/>
                <a:gd name="T26" fmla="*/ 250 w 386"/>
                <a:gd name="T27" fmla="*/ 164 h 385"/>
                <a:gd name="T28" fmla="*/ 238 w 386"/>
                <a:gd name="T29" fmla="*/ 164 h 385"/>
                <a:gd name="T30" fmla="*/ 238 w 386"/>
                <a:gd name="T31" fmla="*/ 157 h 385"/>
                <a:gd name="T32" fmla="*/ 225 w 386"/>
                <a:gd name="T33" fmla="*/ 165 h 385"/>
                <a:gd name="T34" fmla="*/ 218 w 386"/>
                <a:gd name="T35" fmla="*/ 160 h 385"/>
                <a:gd name="T36" fmla="*/ 217 w 386"/>
                <a:gd name="T37" fmla="*/ 151 h 385"/>
                <a:gd name="T38" fmla="*/ 217 w 386"/>
                <a:gd name="T39" fmla="*/ 101 h 385"/>
                <a:gd name="T40" fmla="*/ 173 w 386"/>
                <a:gd name="T41" fmla="*/ 121 h 385"/>
                <a:gd name="T42" fmla="*/ 177 w 386"/>
                <a:gd name="T43" fmla="*/ 107 h 385"/>
                <a:gd name="T44" fmla="*/ 190 w 386"/>
                <a:gd name="T45" fmla="*/ 100 h 385"/>
                <a:gd name="T46" fmla="*/ 204 w 386"/>
                <a:gd name="T47" fmla="*/ 107 h 385"/>
                <a:gd name="T48" fmla="*/ 207 w 386"/>
                <a:gd name="T49" fmla="*/ 121 h 385"/>
                <a:gd name="T50" fmla="*/ 207 w 386"/>
                <a:gd name="T51" fmla="*/ 143 h 385"/>
                <a:gd name="T52" fmla="*/ 204 w 386"/>
                <a:gd name="T53" fmla="*/ 158 h 385"/>
                <a:gd name="T54" fmla="*/ 190 w 386"/>
                <a:gd name="T55" fmla="*/ 165 h 385"/>
                <a:gd name="T56" fmla="*/ 177 w 386"/>
                <a:gd name="T57" fmla="*/ 158 h 385"/>
                <a:gd name="T58" fmla="*/ 173 w 386"/>
                <a:gd name="T59" fmla="*/ 143 h 385"/>
                <a:gd name="T60" fmla="*/ 173 w 386"/>
                <a:gd name="T61" fmla="*/ 121 h 385"/>
                <a:gd name="T62" fmla="*/ 143 w 386"/>
                <a:gd name="T63" fmla="*/ 79 h 385"/>
                <a:gd name="T64" fmla="*/ 152 w 386"/>
                <a:gd name="T65" fmla="*/ 112 h 385"/>
                <a:gd name="T66" fmla="*/ 160 w 386"/>
                <a:gd name="T67" fmla="*/ 79 h 385"/>
                <a:gd name="T68" fmla="*/ 173 w 386"/>
                <a:gd name="T69" fmla="*/ 79 h 385"/>
                <a:gd name="T70" fmla="*/ 158 w 386"/>
                <a:gd name="T71" fmla="*/ 130 h 385"/>
                <a:gd name="T72" fmla="*/ 158 w 386"/>
                <a:gd name="T73" fmla="*/ 164 h 385"/>
                <a:gd name="T74" fmla="*/ 158 w 386"/>
                <a:gd name="T75" fmla="*/ 164 h 385"/>
                <a:gd name="T76" fmla="*/ 158 w 386"/>
                <a:gd name="T77" fmla="*/ 164 h 385"/>
                <a:gd name="T78" fmla="*/ 145 w 386"/>
                <a:gd name="T79" fmla="*/ 164 h 385"/>
                <a:gd name="T80" fmla="*/ 145 w 386"/>
                <a:gd name="T81" fmla="*/ 130 h 385"/>
                <a:gd name="T82" fmla="*/ 138 w 386"/>
                <a:gd name="T83" fmla="*/ 103 h 385"/>
                <a:gd name="T84" fmla="*/ 129 w 386"/>
                <a:gd name="T85" fmla="*/ 79 h 385"/>
                <a:gd name="T86" fmla="*/ 143 w 386"/>
                <a:gd name="T87" fmla="*/ 79 h 385"/>
                <a:gd name="T88" fmla="*/ 283 w 386"/>
                <a:gd name="T89" fmla="*/ 285 h 385"/>
                <a:gd name="T90" fmla="*/ 276 w 386"/>
                <a:gd name="T91" fmla="*/ 297 h 385"/>
                <a:gd name="T92" fmla="*/ 263 w 386"/>
                <a:gd name="T93" fmla="*/ 303 h 385"/>
                <a:gd name="T94" fmla="*/ 193 w 386"/>
                <a:gd name="T95" fmla="*/ 306 h 385"/>
                <a:gd name="T96" fmla="*/ 123 w 386"/>
                <a:gd name="T97" fmla="*/ 303 h 385"/>
                <a:gd name="T98" fmla="*/ 110 w 386"/>
                <a:gd name="T99" fmla="*/ 297 h 385"/>
                <a:gd name="T100" fmla="*/ 102 w 386"/>
                <a:gd name="T101" fmla="*/ 285 h 385"/>
                <a:gd name="T102" fmla="*/ 99 w 386"/>
                <a:gd name="T103" fmla="*/ 241 h 385"/>
                <a:gd name="T104" fmla="*/ 102 w 386"/>
                <a:gd name="T105" fmla="*/ 196 h 385"/>
                <a:gd name="T106" fmla="*/ 110 w 386"/>
                <a:gd name="T107" fmla="*/ 184 h 385"/>
                <a:gd name="T108" fmla="*/ 123 w 386"/>
                <a:gd name="T109" fmla="*/ 178 h 385"/>
                <a:gd name="T110" fmla="*/ 193 w 386"/>
                <a:gd name="T111" fmla="*/ 175 h 385"/>
                <a:gd name="T112" fmla="*/ 263 w 386"/>
                <a:gd name="T113" fmla="*/ 178 h 385"/>
                <a:gd name="T114" fmla="*/ 276 w 386"/>
                <a:gd name="T115" fmla="*/ 184 h 385"/>
                <a:gd name="T116" fmla="*/ 283 w 386"/>
                <a:gd name="T117" fmla="*/ 196 h 385"/>
                <a:gd name="T118" fmla="*/ 287 w 386"/>
                <a:gd name="T119" fmla="*/ 241 h 385"/>
                <a:gd name="T120" fmla="*/ 283 w 386"/>
                <a:gd name="T121" fmla="*/ 2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6" h="385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5"/>
                    <a:pt x="193" y="385"/>
                  </a:cubicBezTo>
                  <a:cubicBezTo>
                    <a:pt x="299" y="385"/>
                    <a:pt x="386" y="299"/>
                    <a:pt x="386" y="193"/>
                  </a:cubicBezTo>
                  <a:cubicBezTo>
                    <a:pt x="386" y="86"/>
                    <a:pt x="299" y="0"/>
                    <a:pt x="193" y="0"/>
                  </a:cubicBezTo>
                  <a:close/>
                  <a:moveTo>
                    <a:pt x="217" y="101"/>
                  </a:moveTo>
                  <a:cubicBezTo>
                    <a:pt x="228" y="101"/>
                    <a:pt x="228" y="101"/>
                    <a:pt x="228" y="101"/>
                  </a:cubicBezTo>
                  <a:cubicBezTo>
                    <a:pt x="228" y="147"/>
                    <a:pt x="228" y="147"/>
                    <a:pt x="228" y="147"/>
                  </a:cubicBezTo>
                  <a:cubicBezTo>
                    <a:pt x="228" y="150"/>
                    <a:pt x="228" y="152"/>
                    <a:pt x="228" y="152"/>
                  </a:cubicBezTo>
                  <a:cubicBezTo>
                    <a:pt x="228" y="154"/>
                    <a:pt x="229" y="154"/>
                    <a:pt x="231" y="154"/>
                  </a:cubicBezTo>
                  <a:cubicBezTo>
                    <a:pt x="233" y="154"/>
                    <a:pt x="236" y="153"/>
                    <a:pt x="238" y="149"/>
                  </a:cubicBezTo>
                  <a:cubicBezTo>
                    <a:pt x="238" y="101"/>
                    <a:pt x="238" y="101"/>
                    <a:pt x="238" y="101"/>
                  </a:cubicBezTo>
                  <a:cubicBezTo>
                    <a:pt x="250" y="101"/>
                    <a:pt x="250" y="101"/>
                    <a:pt x="250" y="101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57"/>
                    <a:pt x="238" y="157"/>
                    <a:pt x="238" y="157"/>
                  </a:cubicBezTo>
                  <a:cubicBezTo>
                    <a:pt x="234" y="162"/>
                    <a:pt x="229" y="165"/>
                    <a:pt x="225" y="165"/>
                  </a:cubicBezTo>
                  <a:cubicBezTo>
                    <a:pt x="221" y="165"/>
                    <a:pt x="219" y="163"/>
                    <a:pt x="218" y="160"/>
                  </a:cubicBezTo>
                  <a:cubicBezTo>
                    <a:pt x="217" y="158"/>
                    <a:pt x="217" y="155"/>
                    <a:pt x="217" y="151"/>
                  </a:cubicBezTo>
                  <a:lnTo>
                    <a:pt x="217" y="101"/>
                  </a:lnTo>
                  <a:close/>
                  <a:moveTo>
                    <a:pt x="173" y="121"/>
                  </a:moveTo>
                  <a:cubicBezTo>
                    <a:pt x="173" y="115"/>
                    <a:pt x="175" y="110"/>
                    <a:pt x="177" y="107"/>
                  </a:cubicBezTo>
                  <a:cubicBezTo>
                    <a:pt x="180" y="102"/>
                    <a:pt x="185" y="100"/>
                    <a:pt x="190" y="100"/>
                  </a:cubicBezTo>
                  <a:cubicBezTo>
                    <a:pt x="196" y="100"/>
                    <a:pt x="201" y="102"/>
                    <a:pt x="204" y="107"/>
                  </a:cubicBezTo>
                  <a:cubicBezTo>
                    <a:pt x="206" y="110"/>
                    <a:pt x="207" y="115"/>
                    <a:pt x="207" y="121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50"/>
                    <a:pt x="206" y="155"/>
                    <a:pt x="204" y="158"/>
                  </a:cubicBezTo>
                  <a:cubicBezTo>
                    <a:pt x="201" y="163"/>
                    <a:pt x="196" y="165"/>
                    <a:pt x="190" y="165"/>
                  </a:cubicBezTo>
                  <a:cubicBezTo>
                    <a:pt x="185" y="165"/>
                    <a:pt x="180" y="163"/>
                    <a:pt x="177" y="158"/>
                  </a:cubicBezTo>
                  <a:cubicBezTo>
                    <a:pt x="175" y="155"/>
                    <a:pt x="173" y="150"/>
                    <a:pt x="173" y="143"/>
                  </a:cubicBezTo>
                  <a:lnTo>
                    <a:pt x="173" y="121"/>
                  </a:lnTo>
                  <a:close/>
                  <a:moveTo>
                    <a:pt x="143" y="79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73" y="79"/>
                    <a:pt x="173" y="79"/>
                    <a:pt x="173" y="79"/>
                  </a:cubicBezTo>
                  <a:cubicBezTo>
                    <a:pt x="158" y="130"/>
                    <a:pt x="158" y="130"/>
                    <a:pt x="158" y="130"/>
                  </a:cubicBezTo>
                  <a:cubicBezTo>
                    <a:pt x="158" y="164"/>
                    <a:pt x="158" y="164"/>
                    <a:pt x="158" y="164"/>
                  </a:cubicBezTo>
                  <a:cubicBezTo>
                    <a:pt x="158" y="164"/>
                    <a:pt x="158" y="164"/>
                    <a:pt x="158" y="164"/>
                  </a:cubicBezTo>
                  <a:cubicBezTo>
                    <a:pt x="158" y="164"/>
                    <a:pt x="158" y="164"/>
                    <a:pt x="158" y="164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23"/>
                    <a:pt x="142" y="114"/>
                    <a:pt x="138" y="103"/>
                  </a:cubicBezTo>
                  <a:cubicBezTo>
                    <a:pt x="134" y="94"/>
                    <a:pt x="132" y="86"/>
                    <a:pt x="129" y="79"/>
                  </a:cubicBezTo>
                  <a:lnTo>
                    <a:pt x="143" y="79"/>
                  </a:lnTo>
                  <a:close/>
                  <a:moveTo>
                    <a:pt x="283" y="285"/>
                  </a:moveTo>
                  <a:cubicBezTo>
                    <a:pt x="282" y="290"/>
                    <a:pt x="280" y="294"/>
                    <a:pt x="276" y="297"/>
                  </a:cubicBezTo>
                  <a:cubicBezTo>
                    <a:pt x="272" y="301"/>
                    <a:pt x="268" y="303"/>
                    <a:pt x="263" y="303"/>
                  </a:cubicBezTo>
                  <a:cubicBezTo>
                    <a:pt x="248" y="305"/>
                    <a:pt x="224" y="306"/>
                    <a:pt x="193" y="306"/>
                  </a:cubicBezTo>
                  <a:cubicBezTo>
                    <a:pt x="162" y="306"/>
                    <a:pt x="138" y="305"/>
                    <a:pt x="123" y="303"/>
                  </a:cubicBezTo>
                  <a:cubicBezTo>
                    <a:pt x="118" y="303"/>
                    <a:pt x="113" y="301"/>
                    <a:pt x="110" y="297"/>
                  </a:cubicBezTo>
                  <a:cubicBezTo>
                    <a:pt x="106" y="294"/>
                    <a:pt x="104" y="290"/>
                    <a:pt x="102" y="285"/>
                  </a:cubicBezTo>
                  <a:cubicBezTo>
                    <a:pt x="100" y="275"/>
                    <a:pt x="99" y="261"/>
                    <a:pt x="99" y="241"/>
                  </a:cubicBezTo>
                  <a:cubicBezTo>
                    <a:pt x="99" y="221"/>
                    <a:pt x="100" y="206"/>
                    <a:pt x="102" y="196"/>
                  </a:cubicBezTo>
                  <a:cubicBezTo>
                    <a:pt x="104" y="191"/>
                    <a:pt x="106" y="187"/>
                    <a:pt x="110" y="184"/>
                  </a:cubicBezTo>
                  <a:cubicBezTo>
                    <a:pt x="113" y="180"/>
                    <a:pt x="118" y="178"/>
                    <a:pt x="123" y="178"/>
                  </a:cubicBezTo>
                  <a:cubicBezTo>
                    <a:pt x="138" y="176"/>
                    <a:pt x="162" y="175"/>
                    <a:pt x="193" y="175"/>
                  </a:cubicBezTo>
                  <a:cubicBezTo>
                    <a:pt x="224" y="175"/>
                    <a:pt x="248" y="176"/>
                    <a:pt x="263" y="178"/>
                  </a:cubicBezTo>
                  <a:cubicBezTo>
                    <a:pt x="268" y="178"/>
                    <a:pt x="272" y="180"/>
                    <a:pt x="276" y="184"/>
                  </a:cubicBezTo>
                  <a:cubicBezTo>
                    <a:pt x="280" y="187"/>
                    <a:pt x="282" y="191"/>
                    <a:pt x="283" y="196"/>
                  </a:cubicBezTo>
                  <a:cubicBezTo>
                    <a:pt x="286" y="206"/>
                    <a:pt x="287" y="221"/>
                    <a:pt x="287" y="241"/>
                  </a:cubicBezTo>
                  <a:cubicBezTo>
                    <a:pt x="287" y="260"/>
                    <a:pt x="286" y="275"/>
                    <a:pt x="283" y="2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AA0FAEC-BDC4-4675-BB4B-5BF5CB8F661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6134049" y="6796941"/>
            <a:ext cx="372204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13" dirty="0">
                <a:solidFill>
                  <a:schemeClr val="tx1"/>
                </a:solidFill>
                <a:latin typeface="+mn-lt"/>
              </a:rPr>
              <a:t>linkedin.com/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company</a:t>
            </a:r>
            <a:r>
              <a:rPr lang="cs-CZ" sz="1213" dirty="0">
                <a:solidFill>
                  <a:schemeClr val="tx1"/>
                </a:solidFill>
                <a:latin typeface="+mn-lt"/>
              </a:rPr>
              <a:t>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</a:t>
            </a:r>
            <a:r>
              <a:rPr lang="cs-CZ" sz="1213" dirty="0">
                <a:solidFill>
                  <a:schemeClr val="tx1"/>
                </a:solidFill>
                <a:latin typeface="+mn-lt"/>
              </a:rPr>
              <a:t>-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energy</a:t>
            </a:r>
            <a:r>
              <a:rPr lang="cs-CZ" sz="1213" dirty="0">
                <a:solidFill>
                  <a:schemeClr val="tx1"/>
                </a:solidFill>
                <a:latin typeface="+mn-lt"/>
              </a:rPr>
              <a:t>-entity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B8302623-EDEA-40CB-87ED-A94C82A8785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522500" y="6679269"/>
            <a:ext cx="378900" cy="357225"/>
          </a:xfrm>
          <a:custGeom>
            <a:avLst/>
            <a:gdLst>
              <a:gd name="T0" fmla="*/ 193 w 385"/>
              <a:gd name="T1" fmla="*/ 0 h 385"/>
              <a:gd name="T2" fmla="*/ 0 w 385"/>
              <a:gd name="T3" fmla="*/ 193 h 385"/>
              <a:gd name="T4" fmla="*/ 193 w 385"/>
              <a:gd name="T5" fmla="*/ 385 h 385"/>
              <a:gd name="T6" fmla="*/ 385 w 385"/>
              <a:gd name="T7" fmla="*/ 193 h 385"/>
              <a:gd name="T8" fmla="*/ 193 w 385"/>
              <a:gd name="T9" fmla="*/ 0 h 385"/>
              <a:gd name="T10" fmla="*/ 154 w 385"/>
              <a:gd name="T11" fmla="*/ 277 h 385"/>
              <a:gd name="T12" fmla="*/ 117 w 385"/>
              <a:gd name="T13" fmla="*/ 277 h 385"/>
              <a:gd name="T14" fmla="*/ 117 w 385"/>
              <a:gd name="T15" fmla="*/ 157 h 385"/>
              <a:gd name="T16" fmla="*/ 154 w 385"/>
              <a:gd name="T17" fmla="*/ 157 h 385"/>
              <a:gd name="T18" fmla="*/ 154 w 385"/>
              <a:gd name="T19" fmla="*/ 277 h 385"/>
              <a:gd name="T20" fmla="*/ 135 w 385"/>
              <a:gd name="T21" fmla="*/ 140 h 385"/>
              <a:gd name="T22" fmla="*/ 113 w 385"/>
              <a:gd name="T23" fmla="*/ 118 h 385"/>
              <a:gd name="T24" fmla="*/ 135 w 385"/>
              <a:gd name="T25" fmla="*/ 97 h 385"/>
              <a:gd name="T26" fmla="*/ 157 w 385"/>
              <a:gd name="T27" fmla="*/ 118 h 385"/>
              <a:gd name="T28" fmla="*/ 135 w 385"/>
              <a:gd name="T29" fmla="*/ 140 h 385"/>
              <a:gd name="T30" fmla="*/ 295 w 385"/>
              <a:gd name="T31" fmla="*/ 277 h 385"/>
              <a:gd name="T32" fmla="*/ 257 w 385"/>
              <a:gd name="T33" fmla="*/ 277 h 385"/>
              <a:gd name="T34" fmla="*/ 257 w 385"/>
              <a:gd name="T35" fmla="*/ 210 h 385"/>
              <a:gd name="T36" fmla="*/ 240 w 385"/>
              <a:gd name="T37" fmla="*/ 187 h 385"/>
              <a:gd name="T38" fmla="*/ 215 w 385"/>
              <a:gd name="T39" fmla="*/ 211 h 385"/>
              <a:gd name="T40" fmla="*/ 215 w 385"/>
              <a:gd name="T41" fmla="*/ 213 h 385"/>
              <a:gd name="T42" fmla="*/ 215 w 385"/>
              <a:gd name="T43" fmla="*/ 277 h 385"/>
              <a:gd name="T44" fmla="*/ 178 w 385"/>
              <a:gd name="T45" fmla="*/ 277 h 385"/>
              <a:gd name="T46" fmla="*/ 178 w 385"/>
              <a:gd name="T47" fmla="*/ 157 h 385"/>
              <a:gd name="T48" fmla="*/ 214 w 385"/>
              <a:gd name="T49" fmla="*/ 157 h 385"/>
              <a:gd name="T50" fmla="*/ 214 w 385"/>
              <a:gd name="T51" fmla="*/ 173 h 385"/>
              <a:gd name="T52" fmla="*/ 231 w 385"/>
              <a:gd name="T53" fmla="*/ 159 h 385"/>
              <a:gd name="T54" fmla="*/ 294 w 385"/>
              <a:gd name="T55" fmla="*/ 199 h 385"/>
              <a:gd name="T56" fmla="*/ 295 w 385"/>
              <a:gd name="T57" fmla="*/ 27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85" h="385">
                <a:moveTo>
                  <a:pt x="193" y="0"/>
                </a:move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5"/>
                  <a:pt x="193" y="385"/>
                </a:cubicBezTo>
                <a:cubicBezTo>
                  <a:pt x="299" y="385"/>
                  <a:pt x="385" y="299"/>
                  <a:pt x="385" y="193"/>
                </a:cubicBezTo>
                <a:cubicBezTo>
                  <a:pt x="385" y="86"/>
                  <a:pt x="299" y="0"/>
                  <a:pt x="193" y="0"/>
                </a:cubicBezTo>
                <a:close/>
                <a:moveTo>
                  <a:pt x="154" y="277"/>
                </a:moveTo>
                <a:cubicBezTo>
                  <a:pt x="117" y="277"/>
                  <a:pt x="117" y="277"/>
                  <a:pt x="117" y="277"/>
                </a:cubicBezTo>
                <a:cubicBezTo>
                  <a:pt x="117" y="157"/>
                  <a:pt x="117" y="157"/>
                  <a:pt x="117" y="157"/>
                </a:cubicBezTo>
                <a:cubicBezTo>
                  <a:pt x="154" y="157"/>
                  <a:pt x="154" y="157"/>
                  <a:pt x="154" y="157"/>
                </a:cubicBezTo>
                <a:lnTo>
                  <a:pt x="154" y="277"/>
                </a:lnTo>
                <a:close/>
                <a:moveTo>
                  <a:pt x="135" y="140"/>
                </a:moveTo>
                <a:cubicBezTo>
                  <a:pt x="123" y="140"/>
                  <a:pt x="113" y="131"/>
                  <a:pt x="113" y="118"/>
                </a:cubicBezTo>
                <a:cubicBezTo>
                  <a:pt x="113" y="106"/>
                  <a:pt x="123" y="97"/>
                  <a:pt x="135" y="97"/>
                </a:cubicBezTo>
                <a:cubicBezTo>
                  <a:pt x="147" y="97"/>
                  <a:pt x="157" y="106"/>
                  <a:pt x="157" y="118"/>
                </a:cubicBezTo>
                <a:cubicBezTo>
                  <a:pt x="157" y="131"/>
                  <a:pt x="147" y="140"/>
                  <a:pt x="135" y="140"/>
                </a:cubicBezTo>
                <a:close/>
                <a:moveTo>
                  <a:pt x="295" y="277"/>
                </a:moveTo>
                <a:cubicBezTo>
                  <a:pt x="257" y="277"/>
                  <a:pt x="257" y="277"/>
                  <a:pt x="257" y="277"/>
                </a:cubicBezTo>
                <a:cubicBezTo>
                  <a:pt x="257" y="210"/>
                  <a:pt x="257" y="210"/>
                  <a:pt x="257" y="210"/>
                </a:cubicBezTo>
                <a:cubicBezTo>
                  <a:pt x="257" y="202"/>
                  <a:pt x="255" y="188"/>
                  <a:pt x="240" y="187"/>
                </a:cubicBezTo>
                <a:cubicBezTo>
                  <a:pt x="218" y="186"/>
                  <a:pt x="216" y="203"/>
                  <a:pt x="215" y="211"/>
                </a:cubicBezTo>
                <a:cubicBezTo>
                  <a:pt x="215" y="212"/>
                  <a:pt x="215" y="212"/>
                  <a:pt x="215" y="213"/>
                </a:cubicBezTo>
                <a:cubicBezTo>
                  <a:pt x="215" y="277"/>
                  <a:pt x="215" y="277"/>
                  <a:pt x="215" y="277"/>
                </a:cubicBezTo>
                <a:cubicBezTo>
                  <a:pt x="178" y="277"/>
                  <a:pt x="178" y="277"/>
                  <a:pt x="178" y="277"/>
                </a:cubicBezTo>
                <a:cubicBezTo>
                  <a:pt x="178" y="157"/>
                  <a:pt x="178" y="157"/>
                  <a:pt x="178" y="157"/>
                </a:cubicBezTo>
                <a:cubicBezTo>
                  <a:pt x="214" y="157"/>
                  <a:pt x="214" y="157"/>
                  <a:pt x="214" y="157"/>
                </a:cubicBezTo>
                <a:cubicBezTo>
                  <a:pt x="214" y="173"/>
                  <a:pt x="214" y="173"/>
                  <a:pt x="214" y="173"/>
                </a:cubicBezTo>
                <a:cubicBezTo>
                  <a:pt x="215" y="171"/>
                  <a:pt x="219" y="163"/>
                  <a:pt x="231" y="159"/>
                </a:cubicBezTo>
                <a:cubicBezTo>
                  <a:pt x="249" y="150"/>
                  <a:pt x="293" y="149"/>
                  <a:pt x="294" y="199"/>
                </a:cubicBezTo>
                <a:cubicBezTo>
                  <a:pt x="295" y="243"/>
                  <a:pt x="295" y="277"/>
                  <a:pt x="295" y="2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D514D5C-8E8E-4FC1-BB77-D5B2448A0D8C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5921" y="6775886"/>
            <a:ext cx="3325471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213" dirty="0">
                <a:solidFill>
                  <a:schemeClr val="tx1"/>
                </a:solidFill>
                <a:latin typeface="+mn-lt"/>
              </a:rPr>
              <a:t>instagram.com/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bohemia_energy_official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74" name="Skupina 73">
            <a:extLst>
              <a:ext uri="{FF2B5EF4-FFF2-40B4-BE49-F238E27FC236}">
                <a16:creationId xmlns:a16="http://schemas.microsoft.com/office/drawing/2014/main" id="{E3F08294-8F67-41DD-8AEB-3B07528A80C8}"/>
              </a:ext>
            </a:extLst>
          </p:cNvPr>
          <p:cNvGrpSpPr/>
          <p:nvPr userDrawn="1"/>
        </p:nvGrpSpPr>
        <p:grpSpPr>
          <a:xfrm>
            <a:off x="4793900" y="6677364"/>
            <a:ext cx="378900" cy="357225"/>
            <a:chOff x="3810000" y="3803651"/>
            <a:chExt cx="377825" cy="380999"/>
          </a:xfrm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</p:grpSpPr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6ABDC547-9F75-429A-B976-F77FD63B40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63988" y="3959225"/>
              <a:ext cx="71437" cy="714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9C4C2EE-CF73-4FE9-BE29-A3A388DFD2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06838" y="3905250"/>
              <a:ext cx="184150" cy="179387"/>
            </a:xfrm>
            <a:custGeom>
              <a:avLst/>
              <a:gdLst>
                <a:gd name="T0" fmla="*/ 140 w 187"/>
                <a:gd name="T1" fmla="*/ 0 h 181"/>
                <a:gd name="T2" fmla="*/ 47 w 187"/>
                <a:gd name="T3" fmla="*/ 0 h 181"/>
                <a:gd name="T4" fmla="*/ 0 w 187"/>
                <a:gd name="T5" fmla="*/ 47 h 181"/>
                <a:gd name="T6" fmla="*/ 0 w 187"/>
                <a:gd name="T7" fmla="*/ 134 h 181"/>
                <a:gd name="T8" fmla="*/ 47 w 187"/>
                <a:gd name="T9" fmla="*/ 181 h 181"/>
                <a:gd name="T10" fmla="*/ 140 w 187"/>
                <a:gd name="T11" fmla="*/ 181 h 181"/>
                <a:gd name="T12" fmla="*/ 187 w 187"/>
                <a:gd name="T13" fmla="*/ 134 h 181"/>
                <a:gd name="T14" fmla="*/ 187 w 187"/>
                <a:gd name="T15" fmla="*/ 47 h 181"/>
                <a:gd name="T16" fmla="*/ 140 w 187"/>
                <a:gd name="T17" fmla="*/ 0 h 181"/>
                <a:gd name="T18" fmla="*/ 93 w 187"/>
                <a:gd name="T19" fmla="*/ 147 h 181"/>
                <a:gd name="T20" fmla="*/ 37 w 187"/>
                <a:gd name="T21" fmla="*/ 91 h 181"/>
                <a:gd name="T22" fmla="*/ 93 w 187"/>
                <a:gd name="T23" fmla="*/ 35 h 181"/>
                <a:gd name="T24" fmla="*/ 150 w 187"/>
                <a:gd name="T25" fmla="*/ 91 h 181"/>
                <a:gd name="T26" fmla="*/ 93 w 187"/>
                <a:gd name="T27" fmla="*/ 147 h 181"/>
                <a:gd name="T28" fmla="*/ 153 w 187"/>
                <a:gd name="T29" fmla="*/ 45 h 181"/>
                <a:gd name="T30" fmla="*/ 139 w 187"/>
                <a:gd name="T31" fmla="*/ 31 h 181"/>
                <a:gd name="T32" fmla="*/ 153 w 187"/>
                <a:gd name="T33" fmla="*/ 18 h 181"/>
                <a:gd name="T34" fmla="*/ 166 w 187"/>
                <a:gd name="T35" fmla="*/ 31 h 181"/>
                <a:gd name="T36" fmla="*/ 153 w 187"/>
                <a:gd name="T37" fmla="*/ 4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7" h="181">
                  <a:moveTo>
                    <a:pt x="14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60"/>
                    <a:pt x="21" y="181"/>
                    <a:pt x="47" y="181"/>
                  </a:cubicBezTo>
                  <a:cubicBezTo>
                    <a:pt x="140" y="181"/>
                    <a:pt x="140" y="181"/>
                    <a:pt x="140" y="181"/>
                  </a:cubicBezTo>
                  <a:cubicBezTo>
                    <a:pt x="166" y="181"/>
                    <a:pt x="187" y="160"/>
                    <a:pt x="187" y="134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87" y="21"/>
                    <a:pt x="166" y="0"/>
                    <a:pt x="140" y="0"/>
                  </a:cubicBezTo>
                  <a:close/>
                  <a:moveTo>
                    <a:pt x="93" y="147"/>
                  </a:moveTo>
                  <a:cubicBezTo>
                    <a:pt x="62" y="147"/>
                    <a:pt x="37" y="122"/>
                    <a:pt x="37" y="91"/>
                  </a:cubicBezTo>
                  <a:cubicBezTo>
                    <a:pt x="37" y="60"/>
                    <a:pt x="62" y="35"/>
                    <a:pt x="93" y="35"/>
                  </a:cubicBezTo>
                  <a:cubicBezTo>
                    <a:pt x="124" y="35"/>
                    <a:pt x="150" y="60"/>
                    <a:pt x="150" y="91"/>
                  </a:cubicBezTo>
                  <a:cubicBezTo>
                    <a:pt x="150" y="122"/>
                    <a:pt x="124" y="147"/>
                    <a:pt x="93" y="147"/>
                  </a:cubicBezTo>
                  <a:close/>
                  <a:moveTo>
                    <a:pt x="153" y="45"/>
                  </a:moveTo>
                  <a:cubicBezTo>
                    <a:pt x="145" y="45"/>
                    <a:pt x="139" y="39"/>
                    <a:pt x="139" y="31"/>
                  </a:cubicBezTo>
                  <a:cubicBezTo>
                    <a:pt x="139" y="24"/>
                    <a:pt x="145" y="18"/>
                    <a:pt x="153" y="18"/>
                  </a:cubicBezTo>
                  <a:cubicBezTo>
                    <a:pt x="160" y="18"/>
                    <a:pt x="166" y="24"/>
                    <a:pt x="166" y="31"/>
                  </a:cubicBezTo>
                  <a:cubicBezTo>
                    <a:pt x="166" y="39"/>
                    <a:pt x="160" y="45"/>
                    <a:pt x="15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CD2515F9-C290-479C-8370-3B0636F5D7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810000" y="3803651"/>
              <a:ext cx="377825" cy="380999"/>
            </a:xfrm>
            <a:custGeom>
              <a:avLst/>
              <a:gdLst>
                <a:gd name="T0" fmla="*/ 192 w 385"/>
                <a:gd name="T1" fmla="*/ 0 h 385"/>
                <a:gd name="T2" fmla="*/ 0 w 385"/>
                <a:gd name="T3" fmla="*/ 193 h 385"/>
                <a:gd name="T4" fmla="*/ 192 w 385"/>
                <a:gd name="T5" fmla="*/ 385 h 385"/>
                <a:gd name="T6" fmla="*/ 385 w 385"/>
                <a:gd name="T7" fmla="*/ 193 h 385"/>
                <a:gd name="T8" fmla="*/ 192 w 385"/>
                <a:gd name="T9" fmla="*/ 0 h 385"/>
                <a:gd name="T10" fmla="*/ 306 w 385"/>
                <a:gd name="T11" fmla="*/ 236 h 385"/>
                <a:gd name="T12" fmla="*/ 239 w 385"/>
                <a:gd name="T13" fmla="*/ 303 h 385"/>
                <a:gd name="T14" fmla="*/ 146 w 385"/>
                <a:gd name="T15" fmla="*/ 303 h 385"/>
                <a:gd name="T16" fmla="*/ 79 w 385"/>
                <a:gd name="T17" fmla="*/ 236 h 385"/>
                <a:gd name="T18" fmla="*/ 79 w 385"/>
                <a:gd name="T19" fmla="*/ 149 h 385"/>
                <a:gd name="T20" fmla="*/ 146 w 385"/>
                <a:gd name="T21" fmla="*/ 82 h 385"/>
                <a:gd name="T22" fmla="*/ 239 w 385"/>
                <a:gd name="T23" fmla="*/ 82 h 385"/>
                <a:gd name="T24" fmla="*/ 306 w 385"/>
                <a:gd name="T25" fmla="*/ 149 h 385"/>
                <a:gd name="T26" fmla="*/ 306 w 385"/>
                <a:gd name="T27" fmla="*/ 23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5" h="385">
                  <a:moveTo>
                    <a:pt x="192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5"/>
                    <a:pt x="192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6"/>
                    <a:pt x="299" y="0"/>
                    <a:pt x="192" y="0"/>
                  </a:cubicBezTo>
                  <a:close/>
                  <a:moveTo>
                    <a:pt x="306" y="236"/>
                  </a:moveTo>
                  <a:cubicBezTo>
                    <a:pt x="306" y="273"/>
                    <a:pt x="276" y="303"/>
                    <a:pt x="239" y="303"/>
                  </a:cubicBezTo>
                  <a:cubicBezTo>
                    <a:pt x="146" y="303"/>
                    <a:pt x="146" y="303"/>
                    <a:pt x="146" y="303"/>
                  </a:cubicBezTo>
                  <a:cubicBezTo>
                    <a:pt x="109" y="303"/>
                    <a:pt x="79" y="273"/>
                    <a:pt x="79" y="236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9" y="112"/>
                    <a:pt x="109" y="82"/>
                    <a:pt x="146" y="82"/>
                  </a:cubicBezTo>
                  <a:cubicBezTo>
                    <a:pt x="239" y="82"/>
                    <a:pt x="239" y="82"/>
                    <a:pt x="239" y="82"/>
                  </a:cubicBezTo>
                  <a:cubicBezTo>
                    <a:pt x="276" y="82"/>
                    <a:pt x="306" y="112"/>
                    <a:pt x="306" y="149"/>
                  </a:cubicBezTo>
                  <a:lnTo>
                    <a:pt x="306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55" name="Group 4">
            <a:extLst>
              <a:ext uri="{FF2B5EF4-FFF2-40B4-BE49-F238E27FC236}">
                <a16:creationId xmlns:a16="http://schemas.microsoft.com/office/drawing/2014/main" id="{3E9539ED-CE56-4092-B101-4D79B5BAA40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802487" y="1376792"/>
            <a:ext cx="3088423" cy="814574"/>
            <a:chOff x="3625" y="1200"/>
            <a:chExt cx="1462" cy="409"/>
          </a:xfrm>
          <a:solidFill>
            <a:schemeClr val="bg1"/>
          </a:solidFill>
          <a:effectLst>
            <a:outerShdw blurRad="317500" algn="ctr" rotWithShape="0">
              <a:schemeClr val="bg2">
                <a:lumMod val="50000"/>
                <a:alpha val="10000"/>
              </a:schemeClr>
            </a:outerShdw>
          </a:effectLst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BFFDE558-AEDC-4C93-82E7-FA21F364A2F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5" y="1200"/>
              <a:ext cx="451" cy="405"/>
            </a:xfrm>
            <a:custGeom>
              <a:avLst/>
              <a:gdLst>
                <a:gd name="T0" fmla="*/ 391 w 783"/>
                <a:gd name="T1" fmla="*/ 119 h 700"/>
                <a:gd name="T2" fmla="*/ 691 w 783"/>
                <a:gd name="T3" fmla="*/ 340 h 700"/>
                <a:gd name="T4" fmla="*/ 691 w 783"/>
                <a:gd name="T5" fmla="*/ 340 h 700"/>
                <a:gd name="T6" fmla="*/ 765 w 783"/>
                <a:gd name="T7" fmla="*/ 329 h 700"/>
                <a:gd name="T8" fmla="*/ 754 w 783"/>
                <a:gd name="T9" fmla="*/ 254 h 700"/>
                <a:gd name="T10" fmla="*/ 423 w 783"/>
                <a:gd name="T11" fmla="*/ 10 h 700"/>
                <a:gd name="T12" fmla="*/ 391 w 783"/>
                <a:gd name="T13" fmla="*/ 0 h 700"/>
                <a:gd name="T14" fmla="*/ 360 w 783"/>
                <a:gd name="T15" fmla="*/ 10 h 700"/>
                <a:gd name="T16" fmla="*/ 29 w 783"/>
                <a:gd name="T17" fmla="*/ 254 h 700"/>
                <a:gd name="T18" fmla="*/ 18 w 783"/>
                <a:gd name="T19" fmla="*/ 329 h 700"/>
                <a:gd name="T20" fmla="*/ 92 w 783"/>
                <a:gd name="T21" fmla="*/ 340 h 700"/>
                <a:gd name="T22" fmla="*/ 92 w 783"/>
                <a:gd name="T23" fmla="*/ 340 h 700"/>
                <a:gd name="T24" fmla="*/ 391 w 783"/>
                <a:gd name="T25" fmla="*/ 119 h 700"/>
                <a:gd name="T26" fmla="*/ 499 w 783"/>
                <a:gd name="T27" fmla="*/ 679 h 700"/>
                <a:gd name="T28" fmla="*/ 440 w 783"/>
                <a:gd name="T29" fmla="*/ 613 h 700"/>
                <a:gd name="T30" fmla="*/ 429 w 783"/>
                <a:gd name="T31" fmla="*/ 700 h 700"/>
                <a:gd name="T32" fmla="*/ 392 w 783"/>
                <a:gd name="T33" fmla="*/ 620 h 700"/>
                <a:gd name="T34" fmla="*/ 356 w 783"/>
                <a:gd name="T35" fmla="*/ 700 h 700"/>
                <a:gd name="T36" fmla="*/ 344 w 783"/>
                <a:gd name="T37" fmla="*/ 613 h 700"/>
                <a:gd name="T38" fmla="*/ 286 w 783"/>
                <a:gd name="T39" fmla="*/ 679 h 700"/>
                <a:gd name="T40" fmla="*/ 301 w 783"/>
                <a:gd name="T41" fmla="*/ 592 h 700"/>
                <a:gd name="T42" fmla="*/ 225 w 783"/>
                <a:gd name="T43" fmla="*/ 638 h 700"/>
                <a:gd name="T44" fmla="*/ 266 w 783"/>
                <a:gd name="T45" fmla="*/ 559 h 700"/>
                <a:gd name="T46" fmla="*/ 180 w 783"/>
                <a:gd name="T47" fmla="*/ 581 h 700"/>
                <a:gd name="T48" fmla="*/ 241 w 783"/>
                <a:gd name="T49" fmla="*/ 517 h 700"/>
                <a:gd name="T50" fmla="*/ 153 w 783"/>
                <a:gd name="T51" fmla="*/ 513 h 700"/>
                <a:gd name="T52" fmla="*/ 230 w 783"/>
                <a:gd name="T53" fmla="*/ 470 h 700"/>
                <a:gd name="T54" fmla="*/ 147 w 783"/>
                <a:gd name="T55" fmla="*/ 440 h 700"/>
                <a:gd name="T56" fmla="*/ 234 w 783"/>
                <a:gd name="T57" fmla="*/ 422 h 700"/>
                <a:gd name="T58" fmla="*/ 164 w 783"/>
                <a:gd name="T59" fmla="*/ 369 h 700"/>
                <a:gd name="T60" fmla="*/ 251 w 783"/>
                <a:gd name="T61" fmla="*/ 377 h 700"/>
                <a:gd name="T62" fmla="*/ 200 w 783"/>
                <a:gd name="T63" fmla="*/ 305 h 700"/>
                <a:gd name="T64" fmla="*/ 282 w 783"/>
                <a:gd name="T65" fmla="*/ 340 h 700"/>
                <a:gd name="T66" fmla="*/ 253 w 783"/>
                <a:gd name="T67" fmla="*/ 256 h 700"/>
                <a:gd name="T68" fmla="*/ 322 w 783"/>
                <a:gd name="T69" fmla="*/ 312 h 700"/>
                <a:gd name="T70" fmla="*/ 319 w 783"/>
                <a:gd name="T71" fmla="*/ 224 h 700"/>
                <a:gd name="T72" fmla="*/ 368 w 783"/>
                <a:gd name="T73" fmla="*/ 298 h 700"/>
                <a:gd name="T74" fmla="*/ 391 w 783"/>
                <a:gd name="T75" fmla="*/ 213 h 700"/>
                <a:gd name="T76" fmla="*/ 416 w 783"/>
                <a:gd name="T77" fmla="*/ 298 h 700"/>
                <a:gd name="T78" fmla="*/ 464 w 783"/>
                <a:gd name="T79" fmla="*/ 224 h 700"/>
                <a:gd name="T80" fmla="*/ 462 w 783"/>
                <a:gd name="T81" fmla="*/ 312 h 700"/>
                <a:gd name="T82" fmla="*/ 530 w 783"/>
                <a:gd name="T83" fmla="*/ 255 h 700"/>
                <a:gd name="T84" fmla="*/ 502 w 783"/>
                <a:gd name="T85" fmla="*/ 339 h 700"/>
                <a:gd name="T86" fmla="*/ 583 w 783"/>
                <a:gd name="T87" fmla="*/ 305 h 700"/>
                <a:gd name="T88" fmla="*/ 532 w 783"/>
                <a:gd name="T89" fmla="*/ 377 h 700"/>
                <a:gd name="T90" fmla="*/ 620 w 783"/>
                <a:gd name="T91" fmla="*/ 368 h 700"/>
                <a:gd name="T92" fmla="*/ 550 w 783"/>
                <a:gd name="T93" fmla="*/ 422 h 700"/>
                <a:gd name="T94" fmla="*/ 636 w 783"/>
                <a:gd name="T95" fmla="*/ 440 h 700"/>
                <a:gd name="T96" fmla="*/ 553 w 783"/>
                <a:gd name="T97" fmla="*/ 470 h 700"/>
                <a:gd name="T98" fmla="*/ 631 w 783"/>
                <a:gd name="T99" fmla="*/ 512 h 700"/>
                <a:gd name="T100" fmla="*/ 543 w 783"/>
                <a:gd name="T101" fmla="*/ 517 h 700"/>
                <a:gd name="T102" fmla="*/ 604 w 783"/>
                <a:gd name="T103" fmla="*/ 581 h 700"/>
                <a:gd name="T104" fmla="*/ 518 w 783"/>
                <a:gd name="T105" fmla="*/ 559 h 700"/>
                <a:gd name="T106" fmla="*/ 559 w 783"/>
                <a:gd name="T107" fmla="*/ 637 h 700"/>
                <a:gd name="T108" fmla="*/ 483 w 783"/>
                <a:gd name="T109" fmla="*/ 592 h 700"/>
                <a:gd name="T110" fmla="*/ 499 w 783"/>
                <a:gd name="T111" fmla="*/ 67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3" h="700">
                  <a:moveTo>
                    <a:pt x="391" y="119"/>
                  </a:moveTo>
                  <a:cubicBezTo>
                    <a:pt x="691" y="340"/>
                    <a:pt x="691" y="340"/>
                    <a:pt x="691" y="340"/>
                  </a:cubicBezTo>
                  <a:cubicBezTo>
                    <a:pt x="691" y="340"/>
                    <a:pt x="691" y="340"/>
                    <a:pt x="691" y="340"/>
                  </a:cubicBezTo>
                  <a:cubicBezTo>
                    <a:pt x="714" y="357"/>
                    <a:pt x="748" y="352"/>
                    <a:pt x="765" y="329"/>
                  </a:cubicBezTo>
                  <a:cubicBezTo>
                    <a:pt x="783" y="305"/>
                    <a:pt x="777" y="272"/>
                    <a:pt x="754" y="254"/>
                  </a:cubicBezTo>
                  <a:cubicBezTo>
                    <a:pt x="423" y="10"/>
                    <a:pt x="423" y="10"/>
                    <a:pt x="423" y="10"/>
                  </a:cubicBezTo>
                  <a:cubicBezTo>
                    <a:pt x="414" y="3"/>
                    <a:pt x="403" y="0"/>
                    <a:pt x="391" y="0"/>
                  </a:cubicBezTo>
                  <a:cubicBezTo>
                    <a:pt x="380" y="0"/>
                    <a:pt x="369" y="3"/>
                    <a:pt x="360" y="10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5" y="272"/>
                    <a:pt x="0" y="305"/>
                    <a:pt x="18" y="329"/>
                  </a:cubicBezTo>
                  <a:cubicBezTo>
                    <a:pt x="35" y="352"/>
                    <a:pt x="69" y="357"/>
                    <a:pt x="92" y="340"/>
                  </a:cubicBezTo>
                  <a:cubicBezTo>
                    <a:pt x="92" y="340"/>
                    <a:pt x="92" y="340"/>
                    <a:pt x="92" y="340"/>
                  </a:cubicBezTo>
                  <a:lnTo>
                    <a:pt x="391" y="119"/>
                  </a:lnTo>
                  <a:close/>
                  <a:moveTo>
                    <a:pt x="499" y="679"/>
                  </a:moveTo>
                  <a:cubicBezTo>
                    <a:pt x="440" y="613"/>
                    <a:pt x="440" y="613"/>
                    <a:pt x="440" y="613"/>
                  </a:cubicBezTo>
                  <a:cubicBezTo>
                    <a:pt x="429" y="700"/>
                    <a:pt x="429" y="700"/>
                    <a:pt x="429" y="700"/>
                  </a:cubicBezTo>
                  <a:cubicBezTo>
                    <a:pt x="392" y="620"/>
                    <a:pt x="392" y="620"/>
                    <a:pt x="392" y="620"/>
                  </a:cubicBezTo>
                  <a:cubicBezTo>
                    <a:pt x="356" y="700"/>
                    <a:pt x="356" y="700"/>
                    <a:pt x="356" y="700"/>
                  </a:cubicBezTo>
                  <a:cubicBezTo>
                    <a:pt x="344" y="613"/>
                    <a:pt x="344" y="613"/>
                    <a:pt x="344" y="613"/>
                  </a:cubicBezTo>
                  <a:cubicBezTo>
                    <a:pt x="286" y="679"/>
                    <a:pt x="286" y="679"/>
                    <a:pt x="286" y="679"/>
                  </a:cubicBezTo>
                  <a:cubicBezTo>
                    <a:pt x="301" y="592"/>
                    <a:pt x="301" y="592"/>
                    <a:pt x="301" y="592"/>
                  </a:cubicBezTo>
                  <a:cubicBezTo>
                    <a:pt x="225" y="638"/>
                    <a:pt x="225" y="638"/>
                    <a:pt x="225" y="638"/>
                  </a:cubicBezTo>
                  <a:cubicBezTo>
                    <a:pt x="266" y="559"/>
                    <a:pt x="266" y="559"/>
                    <a:pt x="266" y="559"/>
                  </a:cubicBezTo>
                  <a:cubicBezTo>
                    <a:pt x="180" y="581"/>
                    <a:pt x="180" y="581"/>
                    <a:pt x="180" y="581"/>
                  </a:cubicBezTo>
                  <a:cubicBezTo>
                    <a:pt x="241" y="517"/>
                    <a:pt x="241" y="517"/>
                    <a:pt x="241" y="517"/>
                  </a:cubicBezTo>
                  <a:cubicBezTo>
                    <a:pt x="153" y="513"/>
                    <a:pt x="153" y="513"/>
                    <a:pt x="153" y="513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147" y="440"/>
                    <a:pt x="147" y="440"/>
                    <a:pt x="147" y="440"/>
                  </a:cubicBezTo>
                  <a:cubicBezTo>
                    <a:pt x="234" y="422"/>
                    <a:pt x="234" y="422"/>
                    <a:pt x="234" y="422"/>
                  </a:cubicBezTo>
                  <a:cubicBezTo>
                    <a:pt x="164" y="369"/>
                    <a:pt x="164" y="369"/>
                    <a:pt x="164" y="369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00" y="305"/>
                    <a:pt x="200" y="305"/>
                    <a:pt x="200" y="305"/>
                  </a:cubicBezTo>
                  <a:cubicBezTo>
                    <a:pt x="282" y="340"/>
                    <a:pt x="282" y="340"/>
                    <a:pt x="282" y="340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322" y="312"/>
                    <a:pt x="322" y="312"/>
                    <a:pt x="322" y="312"/>
                  </a:cubicBezTo>
                  <a:cubicBezTo>
                    <a:pt x="319" y="224"/>
                    <a:pt x="319" y="224"/>
                    <a:pt x="319" y="224"/>
                  </a:cubicBezTo>
                  <a:cubicBezTo>
                    <a:pt x="368" y="298"/>
                    <a:pt x="368" y="298"/>
                    <a:pt x="368" y="298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62" y="312"/>
                    <a:pt x="462" y="312"/>
                    <a:pt x="462" y="312"/>
                  </a:cubicBezTo>
                  <a:cubicBezTo>
                    <a:pt x="530" y="255"/>
                    <a:pt x="530" y="255"/>
                    <a:pt x="530" y="255"/>
                  </a:cubicBezTo>
                  <a:cubicBezTo>
                    <a:pt x="502" y="339"/>
                    <a:pt x="502" y="339"/>
                    <a:pt x="502" y="339"/>
                  </a:cubicBezTo>
                  <a:cubicBezTo>
                    <a:pt x="583" y="305"/>
                    <a:pt x="583" y="305"/>
                    <a:pt x="583" y="305"/>
                  </a:cubicBezTo>
                  <a:cubicBezTo>
                    <a:pt x="532" y="377"/>
                    <a:pt x="532" y="377"/>
                    <a:pt x="532" y="377"/>
                  </a:cubicBezTo>
                  <a:cubicBezTo>
                    <a:pt x="620" y="368"/>
                    <a:pt x="620" y="368"/>
                    <a:pt x="620" y="368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636" y="440"/>
                    <a:pt x="636" y="440"/>
                    <a:pt x="636" y="440"/>
                  </a:cubicBezTo>
                  <a:cubicBezTo>
                    <a:pt x="553" y="470"/>
                    <a:pt x="553" y="470"/>
                    <a:pt x="553" y="470"/>
                  </a:cubicBezTo>
                  <a:cubicBezTo>
                    <a:pt x="631" y="512"/>
                    <a:pt x="631" y="512"/>
                    <a:pt x="631" y="512"/>
                  </a:cubicBezTo>
                  <a:cubicBezTo>
                    <a:pt x="543" y="517"/>
                    <a:pt x="543" y="517"/>
                    <a:pt x="543" y="517"/>
                  </a:cubicBezTo>
                  <a:cubicBezTo>
                    <a:pt x="604" y="581"/>
                    <a:pt x="604" y="581"/>
                    <a:pt x="604" y="581"/>
                  </a:cubicBezTo>
                  <a:cubicBezTo>
                    <a:pt x="518" y="559"/>
                    <a:pt x="518" y="559"/>
                    <a:pt x="518" y="559"/>
                  </a:cubicBezTo>
                  <a:cubicBezTo>
                    <a:pt x="559" y="637"/>
                    <a:pt x="559" y="637"/>
                    <a:pt x="559" y="637"/>
                  </a:cubicBezTo>
                  <a:cubicBezTo>
                    <a:pt x="483" y="592"/>
                    <a:pt x="483" y="592"/>
                    <a:pt x="483" y="592"/>
                  </a:cubicBezTo>
                  <a:lnTo>
                    <a:pt x="499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BFAA514C-6439-4135-8DB7-6C37D87A56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3" y="1227"/>
              <a:ext cx="124" cy="171"/>
            </a:xfrm>
            <a:custGeom>
              <a:avLst/>
              <a:gdLst>
                <a:gd name="T0" fmla="*/ 62 w 215"/>
                <a:gd name="T1" fmla="*/ 241 h 296"/>
                <a:gd name="T2" fmla="*/ 111 w 215"/>
                <a:gd name="T3" fmla="*/ 241 h 296"/>
                <a:gd name="T4" fmla="*/ 150 w 215"/>
                <a:gd name="T5" fmla="*/ 205 h 296"/>
                <a:gd name="T6" fmla="*/ 106 w 215"/>
                <a:gd name="T7" fmla="*/ 172 h 296"/>
                <a:gd name="T8" fmla="*/ 62 w 215"/>
                <a:gd name="T9" fmla="*/ 172 h 296"/>
                <a:gd name="T10" fmla="*/ 62 w 215"/>
                <a:gd name="T11" fmla="*/ 241 h 296"/>
                <a:gd name="T12" fmla="*/ 62 w 215"/>
                <a:gd name="T13" fmla="*/ 117 h 296"/>
                <a:gd name="T14" fmla="*/ 95 w 215"/>
                <a:gd name="T15" fmla="*/ 117 h 296"/>
                <a:gd name="T16" fmla="*/ 128 w 215"/>
                <a:gd name="T17" fmla="*/ 85 h 296"/>
                <a:gd name="T18" fmla="*/ 95 w 215"/>
                <a:gd name="T19" fmla="*/ 55 h 296"/>
                <a:gd name="T20" fmla="*/ 62 w 215"/>
                <a:gd name="T21" fmla="*/ 55 h 296"/>
                <a:gd name="T22" fmla="*/ 62 w 215"/>
                <a:gd name="T23" fmla="*/ 117 h 296"/>
                <a:gd name="T24" fmla="*/ 0 w 215"/>
                <a:gd name="T25" fmla="*/ 32 h 296"/>
                <a:gd name="T26" fmla="*/ 33 w 215"/>
                <a:gd name="T27" fmla="*/ 0 h 296"/>
                <a:gd name="T28" fmla="*/ 112 w 215"/>
                <a:gd name="T29" fmla="*/ 0 h 296"/>
                <a:gd name="T30" fmla="*/ 190 w 215"/>
                <a:gd name="T31" fmla="*/ 73 h 296"/>
                <a:gd name="T32" fmla="*/ 152 w 215"/>
                <a:gd name="T33" fmla="*/ 134 h 296"/>
                <a:gd name="T34" fmla="*/ 152 w 215"/>
                <a:gd name="T35" fmla="*/ 135 h 296"/>
                <a:gd name="T36" fmla="*/ 215 w 215"/>
                <a:gd name="T37" fmla="*/ 206 h 296"/>
                <a:gd name="T38" fmla="*/ 119 w 215"/>
                <a:gd name="T39" fmla="*/ 296 h 296"/>
                <a:gd name="T40" fmla="*/ 33 w 215"/>
                <a:gd name="T41" fmla="*/ 296 h 296"/>
                <a:gd name="T42" fmla="*/ 0 w 215"/>
                <a:gd name="T43" fmla="*/ 264 h 296"/>
                <a:gd name="T44" fmla="*/ 0 w 215"/>
                <a:gd name="T45" fmla="*/ 3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96">
                  <a:moveTo>
                    <a:pt x="62" y="241"/>
                  </a:moveTo>
                  <a:cubicBezTo>
                    <a:pt x="111" y="241"/>
                    <a:pt x="111" y="241"/>
                    <a:pt x="111" y="241"/>
                  </a:cubicBezTo>
                  <a:cubicBezTo>
                    <a:pt x="134" y="241"/>
                    <a:pt x="150" y="228"/>
                    <a:pt x="150" y="205"/>
                  </a:cubicBezTo>
                  <a:cubicBezTo>
                    <a:pt x="150" y="185"/>
                    <a:pt x="135" y="172"/>
                    <a:pt x="106" y="172"/>
                  </a:cubicBezTo>
                  <a:cubicBezTo>
                    <a:pt x="62" y="172"/>
                    <a:pt x="62" y="172"/>
                    <a:pt x="62" y="172"/>
                  </a:cubicBezTo>
                  <a:lnTo>
                    <a:pt x="62" y="241"/>
                  </a:lnTo>
                  <a:close/>
                  <a:moveTo>
                    <a:pt x="62" y="117"/>
                  </a:moveTo>
                  <a:cubicBezTo>
                    <a:pt x="95" y="117"/>
                    <a:pt x="95" y="117"/>
                    <a:pt x="95" y="117"/>
                  </a:cubicBezTo>
                  <a:cubicBezTo>
                    <a:pt x="115" y="117"/>
                    <a:pt x="128" y="105"/>
                    <a:pt x="128" y="85"/>
                  </a:cubicBezTo>
                  <a:cubicBezTo>
                    <a:pt x="128" y="65"/>
                    <a:pt x="113" y="55"/>
                    <a:pt x="95" y="55"/>
                  </a:cubicBezTo>
                  <a:cubicBezTo>
                    <a:pt x="62" y="55"/>
                    <a:pt x="62" y="55"/>
                    <a:pt x="62" y="55"/>
                  </a:cubicBezTo>
                  <a:lnTo>
                    <a:pt x="62" y="117"/>
                  </a:lnTo>
                  <a:close/>
                  <a:moveTo>
                    <a:pt x="0" y="32"/>
                  </a:moveTo>
                  <a:cubicBezTo>
                    <a:pt x="0" y="12"/>
                    <a:pt x="14" y="0"/>
                    <a:pt x="3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56" y="0"/>
                    <a:pt x="190" y="29"/>
                    <a:pt x="190" y="73"/>
                  </a:cubicBezTo>
                  <a:cubicBezTo>
                    <a:pt x="190" y="102"/>
                    <a:pt x="178" y="122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87" y="140"/>
                    <a:pt x="215" y="170"/>
                    <a:pt x="215" y="206"/>
                  </a:cubicBezTo>
                  <a:cubicBezTo>
                    <a:pt x="215" y="264"/>
                    <a:pt x="176" y="296"/>
                    <a:pt x="119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14" y="296"/>
                    <a:pt x="0" y="284"/>
                    <a:pt x="0" y="26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8C80011E-ED26-4CFB-AC60-E60D13FA67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24" y="1227"/>
              <a:ext cx="164" cy="177"/>
            </a:xfrm>
            <a:custGeom>
              <a:avLst/>
              <a:gdLst>
                <a:gd name="T0" fmla="*/ 221 w 286"/>
                <a:gd name="T1" fmla="*/ 153 h 306"/>
                <a:gd name="T2" fmla="*/ 143 w 286"/>
                <a:gd name="T3" fmla="*/ 58 h 306"/>
                <a:gd name="T4" fmla="*/ 65 w 286"/>
                <a:gd name="T5" fmla="*/ 153 h 306"/>
                <a:gd name="T6" fmla="*/ 143 w 286"/>
                <a:gd name="T7" fmla="*/ 248 h 306"/>
                <a:gd name="T8" fmla="*/ 221 w 286"/>
                <a:gd name="T9" fmla="*/ 153 h 306"/>
                <a:gd name="T10" fmla="*/ 0 w 286"/>
                <a:gd name="T11" fmla="*/ 153 h 306"/>
                <a:gd name="T12" fmla="*/ 143 w 286"/>
                <a:gd name="T13" fmla="*/ 0 h 306"/>
                <a:gd name="T14" fmla="*/ 286 w 286"/>
                <a:gd name="T15" fmla="*/ 153 h 306"/>
                <a:gd name="T16" fmla="*/ 143 w 286"/>
                <a:gd name="T17" fmla="*/ 306 h 306"/>
                <a:gd name="T18" fmla="*/ 0 w 286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306">
                  <a:moveTo>
                    <a:pt x="221" y="153"/>
                  </a:moveTo>
                  <a:cubicBezTo>
                    <a:pt x="221" y="103"/>
                    <a:pt x="195" y="58"/>
                    <a:pt x="143" y="58"/>
                  </a:cubicBezTo>
                  <a:cubicBezTo>
                    <a:pt x="91" y="58"/>
                    <a:pt x="65" y="103"/>
                    <a:pt x="65" y="153"/>
                  </a:cubicBezTo>
                  <a:cubicBezTo>
                    <a:pt x="65" y="204"/>
                    <a:pt x="90" y="248"/>
                    <a:pt x="143" y="248"/>
                  </a:cubicBezTo>
                  <a:cubicBezTo>
                    <a:pt x="196" y="248"/>
                    <a:pt x="221" y="204"/>
                    <a:pt x="221" y="153"/>
                  </a:cubicBezTo>
                  <a:moveTo>
                    <a:pt x="0" y="153"/>
                  </a:moveTo>
                  <a:cubicBezTo>
                    <a:pt x="0" y="67"/>
                    <a:pt x="59" y="0"/>
                    <a:pt x="143" y="0"/>
                  </a:cubicBezTo>
                  <a:cubicBezTo>
                    <a:pt x="227" y="0"/>
                    <a:pt x="286" y="69"/>
                    <a:pt x="286" y="153"/>
                  </a:cubicBezTo>
                  <a:cubicBezTo>
                    <a:pt x="286" y="239"/>
                    <a:pt x="228" y="306"/>
                    <a:pt x="143" y="306"/>
                  </a:cubicBezTo>
                  <a:cubicBezTo>
                    <a:pt x="59" y="306"/>
                    <a:pt x="0" y="239"/>
                    <a:pt x="0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F0B0E0E9-BD22-41FF-BDF9-16F26F4310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03" y="1229"/>
              <a:ext cx="147" cy="174"/>
            </a:xfrm>
            <a:custGeom>
              <a:avLst/>
              <a:gdLst>
                <a:gd name="T0" fmla="*/ 0 w 254"/>
                <a:gd name="T1" fmla="*/ 32 h 300"/>
                <a:gd name="T2" fmla="*/ 31 w 254"/>
                <a:gd name="T3" fmla="*/ 0 h 300"/>
                <a:gd name="T4" fmla="*/ 62 w 254"/>
                <a:gd name="T5" fmla="*/ 32 h 300"/>
                <a:gd name="T6" fmla="*/ 62 w 254"/>
                <a:gd name="T7" fmla="*/ 120 h 300"/>
                <a:gd name="T8" fmla="*/ 192 w 254"/>
                <a:gd name="T9" fmla="*/ 120 h 300"/>
                <a:gd name="T10" fmla="*/ 192 w 254"/>
                <a:gd name="T11" fmla="*/ 32 h 300"/>
                <a:gd name="T12" fmla="*/ 223 w 254"/>
                <a:gd name="T13" fmla="*/ 0 h 300"/>
                <a:gd name="T14" fmla="*/ 254 w 254"/>
                <a:gd name="T15" fmla="*/ 32 h 300"/>
                <a:gd name="T16" fmla="*/ 254 w 254"/>
                <a:gd name="T17" fmla="*/ 268 h 300"/>
                <a:gd name="T18" fmla="*/ 223 w 254"/>
                <a:gd name="T19" fmla="*/ 300 h 300"/>
                <a:gd name="T20" fmla="*/ 192 w 254"/>
                <a:gd name="T21" fmla="*/ 268 h 300"/>
                <a:gd name="T22" fmla="*/ 192 w 254"/>
                <a:gd name="T23" fmla="*/ 177 h 300"/>
                <a:gd name="T24" fmla="*/ 62 w 254"/>
                <a:gd name="T25" fmla="*/ 177 h 300"/>
                <a:gd name="T26" fmla="*/ 62 w 254"/>
                <a:gd name="T27" fmla="*/ 268 h 300"/>
                <a:gd name="T28" fmla="*/ 31 w 254"/>
                <a:gd name="T29" fmla="*/ 300 h 300"/>
                <a:gd name="T30" fmla="*/ 0 w 254"/>
                <a:gd name="T31" fmla="*/ 268 h 300"/>
                <a:gd name="T32" fmla="*/ 0 w 254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4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1"/>
                    <a:pt x="205" y="0"/>
                    <a:pt x="223" y="0"/>
                  </a:cubicBezTo>
                  <a:cubicBezTo>
                    <a:pt x="241" y="0"/>
                    <a:pt x="254" y="11"/>
                    <a:pt x="254" y="32"/>
                  </a:cubicBezTo>
                  <a:cubicBezTo>
                    <a:pt x="254" y="268"/>
                    <a:pt x="254" y="268"/>
                    <a:pt x="254" y="268"/>
                  </a:cubicBezTo>
                  <a:cubicBezTo>
                    <a:pt x="254" y="289"/>
                    <a:pt x="241" y="300"/>
                    <a:pt x="223" y="300"/>
                  </a:cubicBezTo>
                  <a:cubicBezTo>
                    <a:pt x="205" y="300"/>
                    <a:pt x="192" y="289"/>
                    <a:pt x="192" y="26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62" y="177"/>
                    <a:pt x="62" y="177"/>
                    <a:pt x="62" y="177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6E7FD8EC-6286-4C44-BEFC-E80F693035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72" y="1227"/>
              <a:ext cx="96" cy="171"/>
            </a:xfrm>
            <a:custGeom>
              <a:avLst/>
              <a:gdLst>
                <a:gd name="T0" fmla="*/ 0 w 168"/>
                <a:gd name="T1" fmla="*/ 36 h 296"/>
                <a:gd name="T2" fmla="*/ 32 w 168"/>
                <a:gd name="T3" fmla="*/ 0 h 296"/>
                <a:gd name="T4" fmla="*/ 135 w 168"/>
                <a:gd name="T5" fmla="*/ 0 h 296"/>
                <a:gd name="T6" fmla="*/ 164 w 168"/>
                <a:gd name="T7" fmla="*/ 29 h 296"/>
                <a:gd name="T8" fmla="*/ 135 w 168"/>
                <a:gd name="T9" fmla="*/ 58 h 296"/>
                <a:gd name="T10" fmla="*/ 62 w 168"/>
                <a:gd name="T11" fmla="*/ 58 h 296"/>
                <a:gd name="T12" fmla="*/ 62 w 168"/>
                <a:gd name="T13" fmla="*/ 118 h 296"/>
                <a:gd name="T14" fmla="*/ 130 w 168"/>
                <a:gd name="T15" fmla="*/ 118 h 296"/>
                <a:gd name="T16" fmla="*/ 160 w 168"/>
                <a:gd name="T17" fmla="*/ 147 h 296"/>
                <a:gd name="T18" fmla="*/ 130 w 168"/>
                <a:gd name="T19" fmla="*/ 175 h 296"/>
                <a:gd name="T20" fmla="*/ 62 w 168"/>
                <a:gd name="T21" fmla="*/ 175 h 296"/>
                <a:gd name="T22" fmla="*/ 62 w 168"/>
                <a:gd name="T23" fmla="*/ 239 h 296"/>
                <a:gd name="T24" fmla="*/ 139 w 168"/>
                <a:gd name="T25" fmla="*/ 239 h 296"/>
                <a:gd name="T26" fmla="*/ 168 w 168"/>
                <a:gd name="T27" fmla="*/ 267 h 296"/>
                <a:gd name="T28" fmla="*/ 139 w 168"/>
                <a:gd name="T29" fmla="*/ 296 h 296"/>
                <a:gd name="T30" fmla="*/ 32 w 168"/>
                <a:gd name="T31" fmla="*/ 296 h 296"/>
                <a:gd name="T32" fmla="*/ 0 w 168"/>
                <a:gd name="T33" fmla="*/ 265 h 296"/>
                <a:gd name="T34" fmla="*/ 0 w 168"/>
                <a:gd name="T35" fmla="*/ 3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6">
                  <a:moveTo>
                    <a:pt x="0" y="36"/>
                  </a:moveTo>
                  <a:cubicBezTo>
                    <a:pt x="0" y="16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4" y="14"/>
                    <a:pt x="164" y="29"/>
                  </a:cubicBezTo>
                  <a:cubicBezTo>
                    <a:pt x="164" y="43"/>
                    <a:pt x="154" y="58"/>
                    <a:pt x="135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50" y="118"/>
                    <a:pt x="160" y="132"/>
                    <a:pt x="160" y="147"/>
                  </a:cubicBezTo>
                  <a:cubicBezTo>
                    <a:pt x="160" y="161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139" y="239"/>
                    <a:pt x="139" y="239"/>
                    <a:pt x="139" y="239"/>
                  </a:cubicBezTo>
                  <a:cubicBezTo>
                    <a:pt x="159" y="239"/>
                    <a:pt x="168" y="253"/>
                    <a:pt x="168" y="267"/>
                  </a:cubicBezTo>
                  <a:cubicBezTo>
                    <a:pt x="168" y="281"/>
                    <a:pt x="158" y="296"/>
                    <a:pt x="139" y="296"/>
                  </a:cubicBezTo>
                  <a:cubicBezTo>
                    <a:pt x="32" y="296"/>
                    <a:pt x="32" y="296"/>
                    <a:pt x="32" y="296"/>
                  </a:cubicBezTo>
                  <a:cubicBezTo>
                    <a:pt x="13" y="296"/>
                    <a:pt x="0" y="283"/>
                    <a:pt x="0" y="265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9942802-CFD6-45CC-8B3A-9F07D139D1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77" y="1229"/>
              <a:ext cx="196" cy="174"/>
            </a:xfrm>
            <a:custGeom>
              <a:avLst/>
              <a:gdLst>
                <a:gd name="T0" fmla="*/ 39 w 341"/>
                <a:gd name="T1" fmla="*/ 32 h 300"/>
                <a:gd name="T2" fmla="*/ 80 w 341"/>
                <a:gd name="T3" fmla="*/ 0 h 300"/>
                <a:gd name="T4" fmla="*/ 121 w 341"/>
                <a:gd name="T5" fmla="*/ 30 h 300"/>
                <a:gd name="T6" fmla="*/ 170 w 341"/>
                <a:gd name="T7" fmla="*/ 194 h 300"/>
                <a:gd name="T8" fmla="*/ 171 w 341"/>
                <a:gd name="T9" fmla="*/ 194 h 300"/>
                <a:gd name="T10" fmla="*/ 220 w 341"/>
                <a:gd name="T11" fmla="*/ 30 h 300"/>
                <a:gd name="T12" fmla="*/ 261 w 341"/>
                <a:gd name="T13" fmla="*/ 0 h 300"/>
                <a:gd name="T14" fmla="*/ 302 w 341"/>
                <a:gd name="T15" fmla="*/ 32 h 300"/>
                <a:gd name="T16" fmla="*/ 341 w 341"/>
                <a:gd name="T17" fmla="*/ 263 h 300"/>
                <a:gd name="T18" fmla="*/ 341 w 341"/>
                <a:gd name="T19" fmla="*/ 270 h 300"/>
                <a:gd name="T20" fmla="*/ 311 w 341"/>
                <a:gd name="T21" fmla="*/ 300 h 300"/>
                <a:gd name="T22" fmla="*/ 279 w 341"/>
                <a:gd name="T23" fmla="*/ 271 h 300"/>
                <a:gd name="T24" fmla="*/ 254 w 341"/>
                <a:gd name="T25" fmla="*/ 102 h 300"/>
                <a:gd name="T26" fmla="*/ 253 w 341"/>
                <a:gd name="T27" fmla="*/ 102 h 300"/>
                <a:gd name="T28" fmla="*/ 204 w 341"/>
                <a:gd name="T29" fmla="*/ 276 h 300"/>
                <a:gd name="T30" fmla="*/ 170 w 341"/>
                <a:gd name="T31" fmla="*/ 300 h 300"/>
                <a:gd name="T32" fmla="*/ 137 w 341"/>
                <a:gd name="T33" fmla="*/ 276 h 300"/>
                <a:gd name="T34" fmla="*/ 87 w 341"/>
                <a:gd name="T35" fmla="*/ 102 h 300"/>
                <a:gd name="T36" fmla="*/ 87 w 341"/>
                <a:gd name="T37" fmla="*/ 102 h 300"/>
                <a:gd name="T38" fmla="*/ 62 w 341"/>
                <a:gd name="T39" fmla="*/ 271 h 300"/>
                <a:gd name="T40" fmla="*/ 30 w 341"/>
                <a:gd name="T41" fmla="*/ 300 h 300"/>
                <a:gd name="T42" fmla="*/ 0 w 341"/>
                <a:gd name="T43" fmla="*/ 270 h 300"/>
                <a:gd name="T44" fmla="*/ 0 w 341"/>
                <a:gd name="T45" fmla="*/ 263 h 300"/>
                <a:gd name="T46" fmla="*/ 39 w 341"/>
                <a:gd name="T47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300">
                  <a:moveTo>
                    <a:pt x="39" y="32"/>
                  </a:moveTo>
                  <a:cubicBezTo>
                    <a:pt x="41" y="17"/>
                    <a:pt x="58" y="0"/>
                    <a:pt x="80" y="0"/>
                  </a:cubicBezTo>
                  <a:cubicBezTo>
                    <a:pt x="100" y="0"/>
                    <a:pt x="117" y="15"/>
                    <a:pt x="121" y="30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4" y="15"/>
                    <a:pt x="241" y="0"/>
                    <a:pt x="261" y="0"/>
                  </a:cubicBezTo>
                  <a:cubicBezTo>
                    <a:pt x="283" y="0"/>
                    <a:pt x="299" y="17"/>
                    <a:pt x="302" y="32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1" y="266"/>
                    <a:pt x="341" y="268"/>
                    <a:pt x="341" y="270"/>
                  </a:cubicBezTo>
                  <a:cubicBezTo>
                    <a:pt x="341" y="289"/>
                    <a:pt x="328" y="300"/>
                    <a:pt x="311" y="300"/>
                  </a:cubicBezTo>
                  <a:cubicBezTo>
                    <a:pt x="290" y="300"/>
                    <a:pt x="282" y="291"/>
                    <a:pt x="279" y="271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3" y="102"/>
                    <a:pt x="253" y="102"/>
                    <a:pt x="253" y="102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1" y="286"/>
                    <a:pt x="193" y="300"/>
                    <a:pt x="170" y="300"/>
                  </a:cubicBezTo>
                  <a:cubicBezTo>
                    <a:pt x="148" y="300"/>
                    <a:pt x="140" y="286"/>
                    <a:pt x="137" y="276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59" y="291"/>
                    <a:pt x="51" y="300"/>
                    <a:pt x="30" y="300"/>
                  </a:cubicBezTo>
                  <a:cubicBezTo>
                    <a:pt x="13" y="300"/>
                    <a:pt x="0" y="289"/>
                    <a:pt x="0" y="270"/>
                  </a:cubicBezTo>
                  <a:cubicBezTo>
                    <a:pt x="0" y="268"/>
                    <a:pt x="0" y="266"/>
                    <a:pt x="0" y="263"/>
                  </a:cubicBezTo>
                  <a:lnTo>
                    <a:pt x="3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860C7CCE-EBD8-4324-8615-517CD7932A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90" y="1229"/>
              <a:ext cx="36" cy="174"/>
            </a:xfrm>
            <a:custGeom>
              <a:avLst/>
              <a:gdLst>
                <a:gd name="T0" fmla="*/ 0 w 62"/>
                <a:gd name="T1" fmla="*/ 32 h 300"/>
                <a:gd name="T2" fmla="*/ 31 w 62"/>
                <a:gd name="T3" fmla="*/ 0 h 300"/>
                <a:gd name="T4" fmla="*/ 62 w 62"/>
                <a:gd name="T5" fmla="*/ 32 h 300"/>
                <a:gd name="T6" fmla="*/ 62 w 62"/>
                <a:gd name="T7" fmla="*/ 268 h 300"/>
                <a:gd name="T8" fmla="*/ 31 w 62"/>
                <a:gd name="T9" fmla="*/ 300 h 300"/>
                <a:gd name="T10" fmla="*/ 0 w 62"/>
                <a:gd name="T11" fmla="*/ 268 h 300"/>
                <a:gd name="T12" fmla="*/ 0 w 62"/>
                <a:gd name="T1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00">
                  <a:moveTo>
                    <a:pt x="0" y="32"/>
                  </a:moveTo>
                  <a:cubicBezTo>
                    <a:pt x="0" y="11"/>
                    <a:pt x="13" y="0"/>
                    <a:pt x="31" y="0"/>
                  </a:cubicBezTo>
                  <a:cubicBezTo>
                    <a:pt x="49" y="0"/>
                    <a:pt x="62" y="11"/>
                    <a:pt x="62" y="32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0E36417C-B79A-4756-963B-A28D4DC0441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37" y="1227"/>
              <a:ext cx="150" cy="176"/>
            </a:xfrm>
            <a:custGeom>
              <a:avLst/>
              <a:gdLst>
                <a:gd name="T0" fmla="*/ 91 w 260"/>
                <a:gd name="T1" fmla="*/ 185 h 303"/>
                <a:gd name="T2" fmla="*/ 170 w 260"/>
                <a:gd name="T3" fmla="*/ 185 h 303"/>
                <a:gd name="T4" fmla="*/ 131 w 260"/>
                <a:gd name="T5" fmla="*/ 65 h 303"/>
                <a:gd name="T6" fmla="*/ 131 w 260"/>
                <a:gd name="T7" fmla="*/ 65 h 303"/>
                <a:gd name="T8" fmla="*/ 91 w 260"/>
                <a:gd name="T9" fmla="*/ 185 h 303"/>
                <a:gd name="T10" fmla="*/ 87 w 260"/>
                <a:gd name="T11" fmla="*/ 35 h 303"/>
                <a:gd name="T12" fmla="*/ 131 w 260"/>
                <a:gd name="T13" fmla="*/ 0 h 303"/>
                <a:gd name="T14" fmla="*/ 175 w 260"/>
                <a:gd name="T15" fmla="*/ 35 h 303"/>
                <a:gd name="T16" fmla="*/ 257 w 260"/>
                <a:gd name="T17" fmla="*/ 260 h 303"/>
                <a:gd name="T18" fmla="*/ 260 w 260"/>
                <a:gd name="T19" fmla="*/ 276 h 303"/>
                <a:gd name="T20" fmla="*/ 231 w 260"/>
                <a:gd name="T21" fmla="*/ 303 h 303"/>
                <a:gd name="T22" fmla="*/ 201 w 260"/>
                <a:gd name="T23" fmla="*/ 282 h 303"/>
                <a:gd name="T24" fmla="*/ 189 w 260"/>
                <a:gd name="T25" fmla="*/ 243 h 303"/>
                <a:gd name="T26" fmla="*/ 73 w 260"/>
                <a:gd name="T27" fmla="*/ 243 h 303"/>
                <a:gd name="T28" fmla="*/ 61 w 260"/>
                <a:gd name="T29" fmla="*/ 281 h 303"/>
                <a:gd name="T30" fmla="*/ 31 w 260"/>
                <a:gd name="T31" fmla="*/ 303 h 303"/>
                <a:gd name="T32" fmla="*/ 0 w 260"/>
                <a:gd name="T33" fmla="*/ 274 h 303"/>
                <a:gd name="T34" fmla="*/ 3 w 260"/>
                <a:gd name="T35" fmla="*/ 260 h 303"/>
                <a:gd name="T36" fmla="*/ 87 w 260"/>
                <a:gd name="T37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303">
                  <a:moveTo>
                    <a:pt x="91" y="185"/>
                  </a:moveTo>
                  <a:cubicBezTo>
                    <a:pt x="170" y="185"/>
                    <a:pt x="170" y="185"/>
                    <a:pt x="170" y="18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lnTo>
                    <a:pt x="91" y="185"/>
                  </a:lnTo>
                  <a:close/>
                  <a:moveTo>
                    <a:pt x="87" y="35"/>
                  </a:moveTo>
                  <a:cubicBezTo>
                    <a:pt x="94" y="16"/>
                    <a:pt x="110" y="0"/>
                    <a:pt x="131" y="0"/>
                  </a:cubicBezTo>
                  <a:cubicBezTo>
                    <a:pt x="153" y="0"/>
                    <a:pt x="168" y="15"/>
                    <a:pt x="175" y="35"/>
                  </a:cubicBezTo>
                  <a:cubicBezTo>
                    <a:pt x="257" y="260"/>
                    <a:pt x="257" y="260"/>
                    <a:pt x="257" y="260"/>
                  </a:cubicBezTo>
                  <a:cubicBezTo>
                    <a:pt x="259" y="267"/>
                    <a:pt x="260" y="273"/>
                    <a:pt x="260" y="276"/>
                  </a:cubicBezTo>
                  <a:cubicBezTo>
                    <a:pt x="260" y="292"/>
                    <a:pt x="247" y="303"/>
                    <a:pt x="231" y="303"/>
                  </a:cubicBezTo>
                  <a:cubicBezTo>
                    <a:pt x="214" y="303"/>
                    <a:pt x="205" y="294"/>
                    <a:pt x="201" y="282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1" y="281"/>
                    <a:pt x="61" y="281"/>
                    <a:pt x="61" y="281"/>
                  </a:cubicBezTo>
                  <a:cubicBezTo>
                    <a:pt x="57" y="294"/>
                    <a:pt x="48" y="303"/>
                    <a:pt x="31" y="303"/>
                  </a:cubicBezTo>
                  <a:cubicBezTo>
                    <a:pt x="14" y="303"/>
                    <a:pt x="0" y="291"/>
                    <a:pt x="0" y="274"/>
                  </a:cubicBezTo>
                  <a:cubicBezTo>
                    <a:pt x="0" y="268"/>
                    <a:pt x="2" y="263"/>
                    <a:pt x="3" y="260"/>
                  </a:cubicBezTo>
                  <a:lnTo>
                    <a:pt x="8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D52CA2C4-F1F8-46B9-80B2-B9C1CC95B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93" y="1435"/>
              <a:ext cx="97" cy="171"/>
            </a:xfrm>
            <a:custGeom>
              <a:avLst/>
              <a:gdLst>
                <a:gd name="T0" fmla="*/ 0 w 168"/>
                <a:gd name="T1" fmla="*/ 36 h 295"/>
                <a:gd name="T2" fmla="*/ 32 w 168"/>
                <a:gd name="T3" fmla="*/ 0 h 295"/>
                <a:gd name="T4" fmla="*/ 135 w 168"/>
                <a:gd name="T5" fmla="*/ 0 h 295"/>
                <a:gd name="T6" fmla="*/ 165 w 168"/>
                <a:gd name="T7" fmla="*/ 28 h 295"/>
                <a:gd name="T8" fmla="*/ 135 w 168"/>
                <a:gd name="T9" fmla="*/ 57 h 295"/>
                <a:gd name="T10" fmla="*/ 62 w 168"/>
                <a:gd name="T11" fmla="*/ 57 h 295"/>
                <a:gd name="T12" fmla="*/ 62 w 168"/>
                <a:gd name="T13" fmla="*/ 117 h 295"/>
                <a:gd name="T14" fmla="*/ 130 w 168"/>
                <a:gd name="T15" fmla="*/ 117 h 295"/>
                <a:gd name="T16" fmla="*/ 161 w 168"/>
                <a:gd name="T17" fmla="*/ 146 h 295"/>
                <a:gd name="T18" fmla="*/ 130 w 168"/>
                <a:gd name="T19" fmla="*/ 175 h 295"/>
                <a:gd name="T20" fmla="*/ 62 w 168"/>
                <a:gd name="T21" fmla="*/ 175 h 295"/>
                <a:gd name="T22" fmla="*/ 62 w 168"/>
                <a:gd name="T23" fmla="*/ 238 h 295"/>
                <a:gd name="T24" fmla="*/ 139 w 168"/>
                <a:gd name="T25" fmla="*/ 238 h 295"/>
                <a:gd name="T26" fmla="*/ 168 w 168"/>
                <a:gd name="T27" fmla="*/ 266 h 295"/>
                <a:gd name="T28" fmla="*/ 139 w 168"/>
                <a:gd name="T29" fmla="*/ 295 h 295"/>
                <a:gd name="T30" fmla="*/ 32 w 168"/>
                <a:gd name="T31" fmla="*/ 295 h 295"/>
                <a:gd name="T32" fmla="*/ 0 w 168"/>
                <a:gd name="T33" fmla="*/ 264 h 295"/>
                <a:gd name="T34" fmla="*/ 0 w 168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95">
                  <a:moveTo>
                    <a:pt x="0" y="36"/>
                  </a:moveTo>
                  <a:cubicBezTo>
                    <a:pt x="0" y="15"/>
                    <a:pt x="10" y="0"/>
                    <a:pt x="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8" y="252"/>
                    <a:pt x="168" y="266"/>
                  </a:cubicBezTo>
                  <a:cubicBezTo>
                    <a:pt x="168" y="280"/>
                    <a:pt x="158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58B554D9-689F-4F97-B5EC-587B2A91A8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03" y="1433"/>
              <a:ext cx="144" cy="174"/>
            </a:xfrm>
            <a:custGeom>
              <a:avLst/>
              <a:gdLst>
                <a:gd name="T0" fmla="*/ 0 w 251"/>
                <a:gd name="T1" fmla="*/ 32 h 300"/>
                <a:gd name="T2" fmla="*/ 31 w 251"/>
                <a:gd name="T3" fmla="*/ 0 h 300"/>
                <a:gd name="T4" fmla="*/ 57 w 251"/>
                <a:gd name="T5" fmla="*/ 14 h 300"/>
                <a:gd name="T6" fmla="*/ 188 w 251"/>
                <a:gd name="T7" fmla="*/ 189 h 300"/>
                <a:gd name="T8" fmla="*/ 189 w 251"/>
                <a:gd name="T9" fmla="*/ 189 h 300"/>
                <a:gd name="T10" fmla="*/ 189 w 251"/>
                <a:gd name="T11" fmla="*/ 32 h 300"/>
                <a:gd name="T12" fmla="*/ 220 w 251"/>
                <a:gd name="T13" fmla="*/ 0 h 300"/>
                <a:gd name="T14" fmla="*/ 251 w 251"/>
                <a:gd name="T15" fmla="*/ 32 h 300"/>
                <a:gd name="T16" fmla="*/ 251 w 251"/>
                <a:gd name="T17" fmla="*/ 268 h 300"/>
                <a:gd name="T18" fmla="*/ 220 w 251"/>
                <a:gd name="T19" fmla="*/ 300 h 300"/>
                <a:gd name="T20" fmla="*/ 194 w 251"/>
                <a:gd name="T21" fmla="*/ 287 h 300"/>
                <a:gd name="T22" fmla="*/ 63 w 251"/>
                <a:gd name="T23" fmla="*/ 113 h 300"/>
                <a:gd name="T24" fmla="*/ 62 w 251"/>
                <a:gd name="T25" fmla="*/ 113 h 300"/>
                <a:gd name="T26" fmla="*/ 62 w 251"/>
                <a:gd name="T27" fmla="*/ 268 h 300"/>
                <a:gd name="T28" fmla="*/ 31 w 251"/>
                <a:gd name="T29" fmla="*/ 300 h 300"/>
                <a:gd name="T30" fmla="*/ 0 w 251"/>
                <a:gd name="T31" fmla="*/ 268 h 300"/>
                <a:gd name="T32" fmla="*/ 0 w 251"/>
                <a:gd name="T33" fmla="*/ 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0">
                  <a:moveTo>
                    <a:pt x="0" y="32"/>
                  </a:moveTo>
                  <a:cubicBezTo>
                    <a:pt x="0" y="12"/>
                    <a:pt x="13" y="0"/>
                    <a:pt x="31" y="0"/>
                  </a:cubicBezTo>
                  <a:cubicBezTo>
                    <a:pt x="39" y="0"/>
                    <a:pt x="51" y="6"/>
                    <a:pt x="57" y="14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9" y="189"/>
                    <a:pt x="189" y="189"/>
                    <a:pt x="189" y="189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9" y="12"/>
                    <a:pt x="202" y="0"/>
                    <a:pt x="220" y="0"/>
                  </a:cubicBezTo>
                  <a:cubicBezTo>
                    <a:pt x="238" y="0"/>
                    <a:pt x="251" y="12"/>
                    <a:pt x="251" y="32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1" y="289"/>
                    <a:pt x="238" y="300"/>
                    <a:pt x="220" y="300"/>
                  </a:cubicBezTo>
                  <a:cubicBezTo>
                    <a:pt x="212" y="300"/>
                    <a:pt x="200" y="294"/>
                    <a:pt x="194" y="287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2" y="289"/>
                    <a:pt x="49" y="300"/>
                    <a:pt x="31" y="300"/>
                  </a:cubicBezTo>
                  <a:cubicBezTo>
                    <a:pt x="13" y="300"/>
                    <a:pt x="0" y="289"/>
                    <a:pt x="0" y="268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0B7726CA-E1FF-4322-9C09-C93BE51673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68" y="1435"/>
              <a:ext cx="97" cy="171"/>
            </a:xfrm>
            <a:custGeom>
              <a:avLst/>
              <a:gdLst>
                <a:gd name="T0" fmla="*/ 0 w 169"/>
                <a:gd name="T1" fmla="*/ 36 h 295"/>
                <a:gd name="T2" fmla="*/ 33 w 169"/>
                <a:gd name="T3" fmla="*/ 0 h 295"/>
                <a:gd name="T4" fmla="*/ 135 w 169"/>
                <a:gd name="T5" fmla="*/ 0 h 295"/>
                <a:gd name="T6" fmla="*/ 165 w 169"/>
                <a:gd name="T7" fmla="*/ 28 h 295"/>
                <a:gd name="T8" fmla="*/ 135 w 169"/>
                <a:gd name="T9" fmla="*/ 57 h 295"/>
                <a:gd name="T10" fmla="*/ 62 w 169"/>
                <a:gd name="T11" fmla="*/ 57 h 295"/>
                <a:gd name="T12" fmla="*/ 62 w 169"/>
                <a:gd name="T13" fmla="*/ 117 h 295"/>
                <a:gd name="T14" fmla="*/ 130 w 169"/>
                <a:gd name="T15" fmla="*/ 117 h 295"/>
                <a:gd name="T16" fmla="*/ 161 w 169"/>
                <a:gd name="T17" fmla="*/ 146 h 295"/>
                <a:gd name="T18" fmla="*/ 130 w 169"/>
                <a:gd name="T19" fmla="*/ 175 h 295"/>
                <a:gd name="T20" fmla="*/ 62 w 169"/>
                <a:gd name="T21" fmla="*/ 175 h 295"/>
                <a:gd name="T22" fmla="*/ 62 w 169"/>
                <a:gd name="T23" fmla="*/ 238 h 295"/>
                <a:gd name="T24" fmla="*/ 139 w 169"/>
                <a:gd name="T25" fmla="*/ 238 h 295"/>
                <a:gd name="T26" fmla="*/ 169 w 169"/>
                <a:gd name="T27" fmla="*/ 266 h 295"/>
                <a:gd name="T28" fmla="*/ 139 w 169"/>
                <a:gd name="T29" fmla="*/ 295 h 295"/>
                <a:gd name="T30" fmla="*/ 32 w 169"/>
                <a:gd name="T31" fmla="*/ 295 h 295"/>
                <a:gd name="T32" fmla="*/ 0 w 169"/>
                <a:gd name="T33" fmla="*/ 264 h 295"/>
                <a:gd name="T34" fmla="*/ 0 w 169"/>
                <a:gd name="T3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95">
                  <a:moveTo>
                    <a:pt x="0" y="36"/>
                  </a:moveTo>
                  <a:cubicBezTo>
                    <a:pt x="0" y="15"/>
                    <a:pt x="11" y="0"/>
                    <a:pt x="3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55" y="0"/>
                    <a:pt x="165" y="14"/>
                    <a:pt x="165" y="28"/>
                  </a:cubicBezTo>
                  <a:cubicBezTo>
                    <a:pt x="165" y="42"/>
                    <a:pt x="155" y="57"/>
                    <a:pt x="135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51" y="117"/>
                    <a:pt x="161" y="131"/>
                    <a:pt x="161" y="146"/>
                  </a:cubicBezTo>
                  <a:cubicBezTo>
                    <a:pt x="161" y="160"/>
                    <a:pt x="150" y="175"/>
                    <a:pt x="130" y="175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139" y="238"/>
                    <a:pt x="139" y="238"/>
                    <a:pt x="139" y="238"/>
                  </a:cubicBezTo>
                  <a:cubicBezTo>
                    <a:pt x="159" y="238"/>
                    <a:pt x="169" y="252"/>
                    <a:pt x="169" y="266"/>
                  </a:cubicBezTo>
                  <a:cubicBezTo>
                    <a:pt x="169" y="280"/>
                    <a:pt x="159" y="295"/>
                    <a:pt x="139" y="295"/>
                  </a:cubicBezTo>
                  <a:cubicBezTo>
                    <a:pt x="32" y="295"/>
                    <a:pt x="32" y="295"/>
                    <a:pt x="32" y="295"/>
                  </a:cubicBezTo>
                  <a:cubicBezTo>
                    <a:pt x="14" y="295"/>
                    <a:pt x="0" y="282"/>
                    <a:pt x="0" y="264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784665CF-C13C-4E8D-B238-BE25A32A431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8" y="1435"/>
              <a:ext cx="122" cy="172"/>
            </a:xfrm>
            <a:custGeom>
              <a:avLst/>
              <a:gdLst>
                <a:gd name="T0" fmla="*/ 63 w 211"/>
                <a:gd name="T1" fmla="*/ 130 h 297"/>
                <a:gd name="T2" fmla="*/ 105 w 211"/>
                <a:gd name="T3" fmla="*/ 130 h 297"/>
                <a:gd name="T4" fmla="*/ 144 w 211"/>
                <a:gd name="T5" fmla="*/ 93 h 297"/>
                <a:gd name="T6" fmla="*/ 105 w 211"/>
                <a:gd name="T7" fmla="*/ 57 h 297"/>
                <a:gd name="T8" fmla="*/ 63 w 211"/>
                <a:gd name="T9" fmla="*/ 57 h 297"/>
                <a:gd name="T10" fmla="*/ 63 w 211"/>
                <a:gd name="T11" fmla="*/ 130 h 297"/>
                <a:gd name="T12" fmla="*/ 0 w 211"/>
                <a:gd name="T13" fmla="*/ 32 h 297"/>
                <a:gd name="T14" fmla="*/ 32 w 211"/>
                <a:gd name="T15" fmla="*/ 0 h 297"/>
                <a:gd name="T16" fmla="*/ 105 w 211"/>
                <a:gd name="T17" fmla="*/ 0 h 297"/>
                <a:gd name="T18" fmla="*/ 209 w 211"/>
                <a:gd name="T19" fmla="*/ 93 h 297"/>
                <a:gd name="T20" fmla="*/ 132 w 211"/>
                <a:gd name="T21" fmla="*/ 172 h 297"/>
                <a:gd name="T22" fmla="*/ 202 w 211"/>
                <a:gd name="T23" fmla="*/ 247 h 297"/>
                <a:gd name="T24" fmla="*/ 211 w 211"/>
                <a:gd name="T25" fmla="*/ 265 h 297"/>
                <a:gd name="T26" fmla="*/ 179 w 211"/>
                <a:gd name="T27" fmla="*/ 297 h 297"/>
                <a:gd name="T28" fmla="*/ 155 w 211"/>
                <a:gd name="T29" fmla="*/ 287 h 297"/>
                <a:gd name="T30" fmla="*/ 63 w 211"/>
                <a:gd name="T31" fmla="*/ 175 h 297"/>
                <a:gd name="T32" fmla="*/ 63 w 211"/>
                <a:gd name="T33" fmla="*/ 175 h 297"/>
                <a:gd name="T34" fmla="*/ 63 w 211"/>
                <a:gd name="T35" fmla="*/ 265 h 297"/>
                <a:gd name="T36" fmla="*/ 31 w 211"/>
                <a:gd name="T37" fmla="*/ 297 h 297"/>
                <a:gd name="T38" fmla="*/ 0 w 211"/>
                <a:gd name="T39" fmla="*/ 265 h 297"/>
                <a:gd name="T40" fmla="*/ 0 w 211"/>
                <a:gd name="T41" fmla="*/ 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297">
                  <a:moveTo>
                    <a:pt x="63" y="130"/>
                  </a:moveTo>
                  <a:cubicBezTo>
                    <a:pt x="105" y="130"/>
                    <a:pt x="105" y="130"/>
                    <a:pt x="105" y="130"/>
                  </a:cubicBezTo>
                  <a:cubicBezTo>
                    <a:pt x="128" y="130"/>
                    <a:pt x="144" y="116"/>
                    <a:pt x="144" y="93"/>
                  </a:cubicBezTo>
                  <a:cubicBezTo>
                    <a:pt x="144" y="70"/>
                    <a:pt x="128" y="57"/>
                    <a:pt x="105" y="57"/>
                  </a:cubicBezTo>
                  <a:cubicBezTo>
                    <a:pt x="63" y="57"/>
                    <a:pt x="63" y="57"/>
                    <a:pt x="63" y="57"/>
                  </a:cubicBezTo>
                  <a:lnTo>
                    <a:pt x="63" y="130"/>
                  </a:lnTo>
                  <a:close/>
                  <a:moveTo>
                    <a:pt x="0" y="32"/>
                  </a:moveTo>
                  <a:cubicBezTo>
                    <a:pt x="0" y="12"/>
                    <a:pt x="11" y="0"/>
                    <a:pt x="3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69" y="0"/>
                    <a:pt x="209" y="28"/>
                    <a:pt x="209" y="93"/>
                  </a:cubicBezTo>
                  <a:cubicBezTo>
                    <a:pt x="209" y="139"/>
                    <a:pt x="174" y="165"/>
                    <a:pt x="132" y="172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208" y="253"/>
                    <a:pt x="211" y="260"/>
                    <a:pt x="211" y="265"/>
                  </a:cubicBezTo>
                  <a:cubicBezTo>
                    <a:pt x="211" y="282"/>
                    <a:pt x="198" y="297"/>
                    <a:pt x="179" y="297"/>
                  </a:cubicBezTo>
                  <a:cubicBezTo>
                    <a:pt x="172" y="297"/>
                    <a:pt x="162" y="294"/>
                    <a:pt x="155" y="287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86"/>
                    <a:pt x="49" y="297"/>
                    <a:pt x="31" y="297"/>
                  </a:cubicBezTo>
                  <a:cubicBezTo>
                    <a:pt x="14" y="297"/>
                    <a:pt x="0" y="286"/>
                    <a:pt x="0" y="265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53C5E694-2FC6-4029-9600-02B78CC6D7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04" y="1432"/>
              <a:ext cx="161" cy="177"/>
            </a:xfrm>
            <a:custGeom>
              <a:avLst/>
              <a:gdLst>
                <a:gd name="T0" fmla="*/ 242 w 278"/>
                <a:gd name="T1" fmla="*/ 125 h 305"/>
                <a:gd name="T2" fmla="*/ 278 w 278"/>
                <a:gd name="T3" fmla="*/ 165 h 305"/>
                <a:gd name="T4" fmla="*/ 143 w 278"/>
                <a:gd name="T5" fmla="*/ 305 h 305"/>
                <a:gd name="T6" fmla="*/ 0 w 278"/>
                <a:gd name="T7" fmla="*/ 152 h 305"/>
                <a:gd name="T8" fmla="*/ 143 w 278"/>
                <a:gd name="T9" fmla="*/ 0 h 305"/>
                <a:gd name="T10" fmla="*/ 257 w 278"/>
                <a:gd name="T11" fmla="*/ 58 h 305"/>
                <a:gd name="T12" fmla="*/ 231 w 278"/>
                <a:gd name="T13" fmla="*/ 87 h 305"/>
                <a:gd name="T14" fmla="*/ 143 w 278"/>
                <a:gd name="T15" fmla="*/ 57 h 305"/>
                <a:gd name="T16" fmla="*/ 65 w 278"/>
                <a:gd name="T17" fmla="*/ 152 h 305"/>
                <a:gd name="T18" fmla="*/ 143 w 278"/>
                <a:gd name="T19" fmla="*/ 248 h 305"/>
                <a:gd name="T20" fmla="*/ 214 w 278"/>
                <a:gd name="T21" fmla="*/ 182 h 305"/>
                <a:gd name="T22" fmla="*/ 171 w 278"/>
                <a:gd name="T23" fmla="*/ 182 h 305"/>
                <a:gd name="T24" fmla="*/ 142 w 278"/>
                <a:gd name="T25" fmla="*/ 153 h 305"/>
                <a:gd name="T26" fmla="*/ 171 w 278"/>
                <a:gd name="T27" fmla="*/ 125 h 305"/>
                <a:gd name="T28" fmla="*/ 242 w 278"/>
                <a:gd name="T29" fmla="*/ 12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" h="305">
                  <a:moveTo>
                    <a:pt x="242" y="125"/>
                  </a:moveTo>
                  <a:cubicBezTo>
                    <a:pt x="268" y="125"/>
                    <a:pt x="278" y="138"/>
                    <a:pt x="278" y="165"/>
                  </a:cubicBezTo>
                  <a:cubicBezTo>
                    <a:pt x="278" y="245"/>
                    <a:pt x="226" y="305"/>
                    <a:pt x="143" y="305"/>
                  </a:cubicBezTo>
                  <a:cubicBezTo>
                    <a:pt x="59" y="305"/>
                    <a:pt x="0" y="238"/>
                    <a:pt x="0" y="152"/>
                  </a:cubicBezTo>
                  <a:cubicBezTo>
                    <a:pt x="0" y="66"/>
                    <a:pt x="58" y="0"/>
                    <a:pt x="143" y="0"/>
                  </a:cubicBezTo>
                  <a:cubicBezTo>
                    <a:pt x="206" y="0"/>
                    <a:pt x="257" y="29"/>
                    <a:pt x="257" y="58"/>
                  </a:cubicBezTo>
                  <a:cubicBezTo>
                    <a:pt x="257" y="76"/>
                    <a:pt x="246" y="87"/>
                    <a:pt x="231" y="87"/>
                  </a:cubicBezTo>
                  <a:cubicBezTo>
                    <a:pt x="203" y="87"/>
                    <a:pt x="197" y="57"/>
                    <a:pt x="143" y="57"/>
                  </a:cubicBezTo>
                  <a:cubicBezTo>
                    <a:pt x="91" y="57"/>
                    <a:pt x="65" y="102"/>
                    <a:pt x="65" y="152"/>
                  </a:cubicBezTo>
                  <a:cubicBezTo>
                    <a:pt x="65" y="203"/>
                    <a:pt x="90" y="248"/>
                    <a:pt x="143" y="248"/>
                  </a:cubicBezTo>
                  <a:cubicBezTo>
                    <a:pt x="176" y="248"/>
                    <a:pt x="214" y="229"/>
                    <a:pt x="214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54" y="182"/>
                    <a:pt x="142" y="170"/>
                    <a:pt x="142" y="153"/>
                  </a:cubicBezTo>
                  <a:cubicBezTo>
                    <a:pt x="142" y="136"/>
                    <a:pt x="155" y="125"/>
                    <a:pt x="171" y="125"/>
                  </a:cubicBezTo>
                  <a:lnTo>
                    <a:pt x="242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D5B4DECE-1080-4FBC-86C9-7810C62AC3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66" y="1433"/>
              <a:ext cx="133" cy="174"/>
            </a:xfrm>
            <a:custGeom>
              <a:avLst/>
              <a:gdLst>
                <a:gd name="T0" fmla="*/ 84 w 231"/>
                <a:gd name="T1" fmla="*/ 159 h 300"/>
                <a:gd name="T2" fmla="*/ 6 w 231"/>
                <a:gd name="T3" fmla="*/ 49 h 300"/>
                <a:gd name="T4" fmla="*/ 0 w 231"/>
                <a:gd name="T5" fmla="*/ 30 h 300"/>
                <a:gd name="T6" fmla="*/ 30 w 231"/>
                <a:gd name="T7" fmla="*/ 0 h 300"/>
                <a:gd name="T8" fmla="*/ 56 w 231"/>
                <a:gd name="T9" fmla="*/ 12 h 300"/>
                <a:gd name="T10" fmla="*/ 115 w 231"/>
                <a:gd name="T11" fmla="*/ 99 h 300"/>
                <a:gd name="T12" fmla="*/ 175 w 231"/>
                <a:gd name="T13" fmla="*/ 12 h 300"/>
                <a:gd name="T14" fmla="*/ 201 w 231"/>
                <a:gd name="T15" fmla="*/ 0 h 300"/>
                <a:gd name="T16" fmla="*/ 231 w 231"/>
                <a:gd name="T17" fmla="*/ 30 h 300"/>
                <a:gd name="T18" fmla="*/ 225 w 231"/>
                <a:gd name="T19" fmla="*/ 49 h 300"/>
                <a:gd name="T20" fmla="*/ 147 w 231"/>
                <a:gd name="T21" fmla="*/ 159 h 300"/>
                <a:gd name="T22" fmla="*/ 147 w 231"/>
                <a:gd name="T23" fmla="*/ 270 h 300"/>
                <a:gd name="T24" fmla="*/ 115 w 231"/>
                <a:gd name="T25" fmla="*/ 300 h 300"/>
                <a:gd name="T26" fmla="*/ 84 w 231"/>
                <a:gd name="T27" fmla="*/ 270 h 300"/>
                <a:gd name="T28" fmla="*/ 84 w 231"/>
                <a:gd name="T29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00">
                  <a:moveTo>
                    <a:pt x="84" y="15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2" y="44"/>
                    <a:pt x="0" y="37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50" y="5"/>
                    <a:pt x="56" y="12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81" y="5"/>
                    <a:pt x="190" y="0"/>
                    <a:pt x="201" y="0"/>
                  </a:cubicBezTo>
                  <a:cubicBezTo>
                    <a:pt x="218" y="0"/>
                    <a:pt x="231" y="14"/>
                    <a:pt x="231" y="30"/>
                  </a:cubicBezTo>
                  <a:cubicBezTo>
                    <a:pt x="231" y="37"/>
                    <a:pt x="229" y="44"/>
                    <a:pt x="225" y="4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270"/>
                    <a:pt x="147" y="270"/>
                    <a:pt x="147" y="270"/>
                  </a:cubicBezTo>
                  <a:cubicBezTo>
                    <a:pt x="147" y="285"/>
                    <a:pt x="137" y="300"/>
                    <a:pt x="115" y="300"/>
                  </a:cubicBezTo>
                  <a:cubicBezTo>
                    <a:pt x="93" y="300"/>
                    <a:pt x="84" y="285"/>
                    <a:pt x="84" y="270"/>
                  </a:cubicBezTo>
                  <a:lnTo>
                    <a:pt x="84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grpSp>
        <p:nvGrpSpPr>
          <p:cNvPr id="40" name="Skupina 39">
            <a:extLst>
              <a:ext uri="{FF2B5EF4-FFF2-40B4-BE49-F238E27FC236}">
                <a16:creationId xmlns:a16="http://schemas.microsoft.com/office/drawing/2014/main" id="{EB3C9677-41C6-4266-93C9-3C760998FDCF}"/>
              </a:ext>
            </a:extLst>
          </p:cNvPr>
          <p:cNvGrpSpPr/>
          <p:nvPr userDrawn="1"/>
        </p:nvGrpSpPr>
        <p:grpSpPr>
          <a:xfrm>
            <a:off x="4794819" y="5653022"/>
            <a:ext cx="366192" cy="348144"/>
            <a:chOff x="1714500" y="3803651"/>
            <a:chExt cx="377825" cy="380999"/>
          </a:xfrm>
        </p:grpSpPr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AAB60928-74DD-4286-803E-DD1F6A1AD6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16100" y="3902075"/>
              <a:ext cx="61912" cy="49212"/>
            </a:xfrm>
            <a:custGeom>
              <a:avLst/>
              <a:gdLst>
                <a:gd name="T0" fmla="*/ 62 w 62"/>
                <a:gd name="T1" fmla="*/ 0 h 50"/>
                <a:gd name="T2" fmla="*/ 0 w 62"/>
                <a:gd name="T3" fmla="*/ 50 h 50"/>
                <a:gd name="T4" fmla="*/ 47 w 62"/>
                <a:gd name="T5" fmla="*/ 50 h 50"/>
                <a:gd name="T6" fmla="*/ 62 w 62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50">
                  <a:moveTo>
                    <a:pt x="62" y="0"/>
                  </a:moveTo>
                  <a:cubicBezTo>
                    <a:pt x="35" y="7"/>
                    <a:pt x="13" y="26"/>
                    <a:pt x="0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50" y="30"/>
                    <a:pt x="55" y="13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947C86A8-38DA-4514-8B2F-466F01D306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6575" y="3968750"/>
              <a:ext cx="53975" cy="52387"/>
            </a:xfrm>
            <a:custGeom>
              <a:avLst/>
              <a:gdLst>
                <a:gd name="T0" fmla="*/ 54 w 55"/>
                <a:gd name="T1" fmla="*/ 27 h 54"/>
                <a:gd name="T2" fmla="*/ 55 w 55"/>
                <a:gd name="T3" fmla="*/ 0 h 54"/>
                <a:gd name="T4" fmla="*/ 4 w 55"/>
                <a:gd name="T5" fmla="*/ 0 h 54"/>
                <a:gd name="T6" fmla="*/ 0 w 55"/>
                <a:gd name="T7" fmla="*/ 27 h 54"/>
                <a:gd name="T8" fmla="*/ 4 w 55"/>
                <a:gd name="T9" fmla="*/ 54 h 54"/>
                <a:gd name="T10" fmla="*/ 55 w 55"/>
                <a:gd name="T11" fmla="*/ 54 h 54"/>
                <a:gd name="T12" fmla="*/ 54 w 55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4">
                  <a:moveTo>
                    <a:pt x="54" y="27"/>
                  </a:moveTo>
                  <a:cubicBezTo>
                    <a:pt x="54" y="18"/>
                    <a:pt x="55" y="8"/>
                    <a:pt x="5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8"/>
                    <a:pt x="0" y="17"/>
                    <a:pt x="0" y="27"/>
                  </a:cubicBezTo>
                  <a:cubicBezTo>
                    <a:pt x="0" y="36"/>
                    <a:pt x="2" y="45"/>
                    <a:pt x="4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5" y="45"/>
                    <a:pt x="54" y="36"/>
                    <a:pt x="5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45EEFFBC-9FC9-450B-AC53-C6BCE20846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6425" y="3968750"/>
              <a:ext cx="52387" cy="52387"/>
            </a:xfrm>
            <a:custGeom>
              <a:avLst/>
              <a:gdLst>
                <a:gd name="T0" fmla="*/ 0 w 54"/>
                <a:gd name="T1" fmla="*/ 27 h 54"/>
                <a:gd name="T2" fmla="*/ 2 w 54"/>
                <a:gd name="T3" fmla="*/ 54 h 54"/>
                <a:gd name="T4" fmla="*/ 53 w 54"/>
                <a:gd name="T5" fmla="*/ 54 h 54"/>
                <a:gd name="T6" fmla="*/ 54 w 54"/>
                <a:gd name="T7" fmla="*/ 27 h 54"/>
                <a:gd name="T8" fmla="*/ 53 w 54"/>
                <a:gd name="T9" fmla="*/ 0 h 54"/>
                <a:gd name="T10" fmla="*/ 2 w 54"/>
                <a:gd name="T11" fmla="*/ 0 h 54"/>
                <a:gd name="T12" fmla="*/ 0 w 54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4">
                  <a:moveTo>
                    <a:pt x="0" y="27"/>
                  </a:moveTo>
                  <a:cubicBezTo>
                    <a:pt x="0" y="36"/>
                    <a:pt x="1" y="45"/>
                    <a:pt x="2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4" y="45"/>
                    <a:pt x="54" y="36"/>
                    <a:pt x="54" y="27"/>
                  </a:cubicBezTo>
                  <a:cubicBezTo>
                    <a:pt x="54" y="17"/>
                    <a:pt x="54" y="8"/>
                    <a:pt x="5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8"/>
                    <a:pt x="0" y="17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714AD6C3-45EF-48C2-8091-B197394B8D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600" y="3898900"/>
              <a:ext cx="46037" cy="52387"/>
            </a:xfrm>
            <a:custGeom>
              <a:avLst/>
              <a:gdLst>
                <a:gd name="T0" fmla="*/ 41 w 47"/>
                <a:gd name="T1" fmla="*/ 26 h 54"/>
                <a:gd name="T2" fmla="*/ 23 w 47"/>
                <a:gd name="T3" fmla="*/ 0 h 54"/>
                <a:gd name="T4" fmla="*/ 6 w 47"/>
                <a:gd name="T5" fmla="*/ 26 h 54"/>
                <a:gd name="T6" fmla="*/ 0 w 47"/>
                <a:gd name="T7" fmla="*/ 54 h 54"/>
                <a:gd name="T8" fmla="*/ 47 w 47"/>
                <a:gd name="T9" fmla="*/ 54 h 54"/>
                <a:gd name="T10" fmla="*/ 41 w 47"/>
                <a:gd name="T11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54">
                  <a:moveTo>
                    <a:pt x="41" y="26"/>
                  </a:moveTo>
                  <a:cubicBezTo>
                    <a:pt x="35" y="8"/>
                    <a:pt x="28" y="0"/>
                    <a:pt x="23" y="0"/>
                  </a:cubicBezTo>
                  <a:cubicBezTo>
                    <a:pt x="19" y="0"/>
                    <a:pt x="12" y="8"/>
                    <a:pt x="6" y="26"/>
                  </a:cubicBezTo>
                  <a:cubicBezTo>
                    <a:pt x="4" y="34"/>
                    <a:pt x="1" y="44"/>
                    <a:pt x="0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6" y="44"/>
                    <a:pt x="43" y="34"/>
                    <a:pt x="4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1664E0EB-B978-41CE-A1FA-E38FB20778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16100" y="4037013"/>
              <a:ext cx="61912" cy="49212"/>
            </a:xfrm>
            <a:custGeom>
              <a:avLst/>
              <a:gdLst>
                <a:gd name="T0" fmla="*/ 0 w 62"/>
                <a:gd name="T1" fmla="*/ 0 h 50"/>
                <a:gd name="T2" fmla="*/ 62 w 62"/>
                <a:gd name="T3" fmla="*/ 50 h 50"/>
                <a:gd name="T4" fmla="*/ 47 w 62"/>
                <a:gd name="T5" fmla="*/ 0 h 50"/>
                <a:gd name="T6" fmla="*/ 0 w 62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50">
                  <a:moveTo>
                    <a:pt x="0" y="0"/>
                  </a:moveTo>
                  <a:cubicBezTo>
                    <a:pt x="13" y="24"/>
                    <a:pt x="35" y="43"/>
                    <a:pt x="62" y="50"/>
                  </a:cubicBezTo>
                  <a:cubicBezTo>
                    <a:pt x="55" y="38"/>
                    <a:pt x="50" y="20"/>
                    <a:pt x="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3A7D8CDA-6FC0-47F3-93CB-D4521FB79F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7225" y="3902075"/>
              <a:ext cx="60325" cy="49212"/>
            </a:xfrm>
            <a:custGeom>
              <a:avLst/>
              <a:gdLst>
                <a:gd name="T0" fmla="*/ 61 w 61"/>
                <a:gd name="T1" fmla="*/ 50 h 50"/>
                <a:gd name="T2" fmla="*/ 0 w 61"/>
                <a:gd name="T3" fmla="*/ 0 h 50"/>
                <a:gd name="T4" fmla="*/ 15 w 61"/>
                <a:gd name="T5" fmla="*/ 50 h 50"/>
                <a:gd name="T6" fmla="*/ 61 w 61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0">
                  <a:moveTo>
                    <a:pt x="61" y="50"/>
                  </a:moveTo>
                  <a:cubicBezTo>
                    <a:pt x="49" y="26"/>
                    <a:pt x="27" y="7"/>
                    <a:pt x="0" y="0"/>
                  </a:cubicBezTo>
                  <a:cubicBezTo>
                    <a:pt x="7" y="13"/>
                    <a:pt x="12" y="30"/>
                    <a:pt x="15" y="50"/>
                  </a:cubicBezTo>
                  <a:lnTo>
                    <a:pt x="61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2FE2A4C5-4347-42D9-8E5C-1146B40790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600" y="4037013"/>
              <a:ext cx="46037" cy="53975"/>
            </a:xfrm>
            <a:custGeom>
              <a:avLst/>
              <a:gdLst>
                <a:gd name="T0" fmla="*/ 6 w 47"/>
                <a:gd name="T1" fmla="*/ 28 h 54"/>
                <a:gd name="T2" fmla="*/ 23 w 47"/>
                <a:gd name="T3" fmla="*/ 54 h 54"/>
                <a:gd name="T4" fmla="*/ 41 w 47"/>
                <a:gd name="T5" fmla="*/ 28 h 54"/>
                <a:gd name="T6" fmla="*/ 47 w 47"/>
                <a:gd name="T7" fmla="*/ 0 h 54"/>
                <a:gd name="T8" fmla="*/ 0 w 47"/>
                <a:gd name="T9" fmla="*/ 0 h 54"/>
                <a:gd name="T10" fmla="*/ 6 w 47"/>
                <a:gd name="T11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54">
                  <a:moveTo>
                    <a:pt x="6" y="28"/>
                  </a:moveTo>
                  <a:cubicBezTo>
                    <a:pt x="12" y="46"/>
                    <a:pt x="19" y="54"/>
                    <a:pt x="23" y="54"/>
                  </a:cubicBezTo>
                  <a:cubicBezTo>
                    <a:pt x="28" y="54"/>
                    <a:pt x="35" y="46"/>
                    <a:pt x="41" y="28"/>
                  </a:cubicBezTo>
                  <a:cubicBezTo>
                    <a:pt x="43" y="20"/>
                    <a:pt x="46" y="1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4" y="20"/>
                    <a:pt x="6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id="{96FD5E38-7E5C-4310-8EC6-B88182868D5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4500" y="3803651"/>
              <a:ext cx="377825" cy="380999"/>
            </a:xfrm>
            <a:custGeom>
              <a:avLst/>
              <a:gdLst>
                <a:gd name="T0" fmla="*/ 192 w 385"/>
                <a:gd name="T1" fmla="*/ 0 h 385"/>
                <a:gd name="T2" fmla="*/ 0 w 385"/>
                <a:gd name="T3" fmla="*/ 193 h 385"/>
                <a:gd name="T4" fmla="*/ 192 w 385"/>
                <a:gd name="T5" fmla="*/ 385 h 385"/>
                <a:gd name="T6" fmla="*/ 385 w 385"/>
                <a:gd name="T7" fmla="*/ 193 h 385"/>
                <a:gd name="T8" fmla="*/ 192 w 385"/>
                <a:gd name="T9" fmla="*/ 0 h 385"/>
                <a:gd name="T10" fmla="*/ 299 w 385"/>
                <a:gd name="T11" fmla="*/ 230 h 385"/>
                <a:gd name="T12" fmla="*/ 299 w 385"/>
                <a:gd name="T13" fmla="*/ 231 h 385"/>
                <a:gd name="T14" fmla="*/ 192 w 385"/>
                <a:gd name="T15" fmla="*/ 306 h 385"/>
                <a:gd name="T16" fmla="*/ 86 w 385"/>
                <a:gd name="T17" fmla="*/ 231 h 385"/>
                <a:gd name="T18" fmla="*/ 85 w 385"/>
                <a:gd name="T19" fmla="*/ 230 h 385"/>
                <a:gd name="T20" fmla="*/ 79 w 385"/>
                <a:gd name="T21" fmla="*/ 193 h 385"/>
                <a:gd name="T22" fmla="*/ 85 w 385"/>
                <a:gd name="T23" fmla="*/ 155 h 385"/>
                <a:gd name="T24" fmla="*/ 86 w 385"/>
                <a:gd name="T25" fmla="*/ 154 h 385"/>
                <a:gd name="T26" fmla="*/ 192 w 385"/>
                <a:gd name="T27" fmla="*/ 79 h 385"/>
                <a:gd name="T28" fmla="*/ 299 w 385"/>
                <a:gd name="T29" fmla="*/ 154 h 385"/>
                <a:gd name="T30" fmla="*/ 299 w 385"/>
                <a:gd name="T31" fmla="*/ 155 h 385"/>
                <a:gd name="T32" fmla="*/ 306 w 385"/>
                <a:gd name="T33" fmla="*/ 193 h 385"/>
                <a:gd name="T34" fmla="*/ 299 w 385"/>
                <a:gd name="T35" fmla="*/ 23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385">
                  <a:moveTo>
                    <a:pt x="192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299"/>
                    <a:pt x="86" y="385"/>
                    <a:pt x="192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6"/>
                    <a:pt x="299" y="0"/>
                    <a:pt x="192" y="0"/>
                  </a:cubicBezTo>
                  <a:close/>
                  <a:moveTo>
                    <a:pt x="299" y="230"/>
                  </a:moveTo>
                  <a:cubicBezTo>
                    <a:pt x="299" y="230"/>
                    <a:pt x="299" y="231"/>
                    <a:pt x="299" y="231"/>
                  </a:cubicBezTo>
                  <a:cubicBezTo>
                    <a:pt x="283" y="275"/>
                    <a:pt x="242" y="306"/>
                    <a:pt x="192" y="306"/>
                  </a:cubicBezTo>
                  <a:cubicBezTo>
                    <a:pt x="143" y="306"/>
                    <a:pt x="101" y="275"/>
                    <a:pt x="86" y="231"/>
                  </a:cubicBezTo>
                  <a:cubicBezTo>
                    <a:pt x="86" y="231"/>
                    <a:pt x="85" y="230"/>
                    <a:pt x="85" y="230"/>
                  </a:cubicBezTo>
                  <a:cubicBezTo>
                    <a:pt x="81" y="218"/>
                    <a:pt x="79" y="206"/>
                    <a:pt x="79" y="193"/>
                  </a:cubicBezTo>
                  <a:cubicBezTo>
                    <a:pt x="79" y="179"/>
                    <a:pt x="81" y="167"/>
                    <a:pt x="85" y="155"/>
                  </a:cubicBezTo>
                  <a:cubicBezTo>
                    <a:pt x="85" y="155"/>
                    <a:pt x="86" y="155"/>
                    <a:pt x="86" y="154"/>
                  </a:cubicBezTo>
                  <a:cubicBezTo>
                    <a:pt x="101" y="111"/>
                    <a:pt x="143" y="79"/>
                    <a:pt x="192" y="79"/>
                  </a:cubicBezTo>
                  <a:cubicBezTo>
                    <a:pt x="242" y="79"/>
                    <a:pt x="283" y="111"/>
                    <a:pt x="299" y="154"/>
                  </a:cubicBezTo>
                  <a:cubicBezTo>
                    <a:pt x="299" y="155"/>
                    <a:pt x="299" y="155"/>
                    <a:pt x="299" y="155"/>
                  </a:cubicBezTo>
                  <a:cubicBezTo>
                    <a:pt x="304" y="167"/>
                    <a:pt x="306" y="179"/>
                    <a:pt x="306" y="193"/>
                  </a:cubicBezTo>
                  <a:cubicBezTo>
                    <a:pt x="306" y="206"/>
                    <a:pt x="304" y="218"/>
                    <a:pt x="299" y="2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54" name="Freeform 24">
              <a:extLst>
                <a:ext uri="{FF2B5EF4-FFF2-40B4-BE49-F238E27FC236}">
                  <a16:creationId xmlns:a16="http://schemas.microsoft.com/office/drawing/2014/main" id="{987DB9E4-20A1-43A5-A3F3-2D4031F471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3100" y="3968750"/>
              <a:ext cx="55562" cy="52387"/>
            </a:xfrm>
            <a:custGeom>
              <a:avLst/>
              <a:gdLst>
                <a:gd name="T0" fmla="*/ 0 w 56"/>
                <a:gd name="T1" fmla="*/ 0 h 54"/>
                <a:gd name="T2" fmla="*/ 2 w 56"/>
                <a:gd name="T3" fmla="*/ 27 h 54"/>
                <a:gd name="T4" fmla="*/ 0 w 56"/>
                <a:gd name="T5" fmla="*/ 54 h 54"/>
                <a:gd name="T6" fmla="*/ 52 w 56"/>
                <a:gd name="T7" fmla="*/ 54 h 54"/>
                <a:gd name="T8" fmla="*/ 56 w 56"/>
                <a:gd name="T9" fmla="*/ 27 h 54"/>
                <a:gd name="T10" fmla="*/ 52 w 56"/>
                <a:gd name="T11" fmla="*/ 0 h 54"/>
                <a:gd name="T12" fmla="*/ 0 w 56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4">
                  <a:moveTo>
                    <a:pt x="0" y="0"/>
                  </a:moveTo>
                  <a:cubicBezTo>
                    <a:pt x="1" y="8"/>
                    <a:pt x="2" y="18"/>
                    <a:pt x="2" y="27"/>
                  </a:cubicBezTo>
                  <a:cubicBezTo>
                    <a:pt x="2" y="36"/>
                    <a:pt x="1" y="45"/>
                    <a:pt x="0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4" y="45"/>
                    <a:pt x="56" y="36"/>
                    <a:pt x="56" y="27"/>
                  </a:cubicBezTo>
                  <a:cubicBezTo>
                    <a:pt x="56" y="17"/>
                    <a:pt x="54" y="8"/>
                    <a:pt x="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70" name="Freeform 25">
              <a:extLst>
                <a:ext uri="{FF2B5EF4-FFF2-40B4-BE49-F238E27FC236}">
                  <a16:creationId xmlns:a16="http://schemas.microsoft.com/office/drawing/2014/main" id="{7DABB7A0-0D95-4E57-8649-20E5D8AD46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7225" y="4037013"/>
              <a:ext cx="60325" cy="49212"/>
            </a:xfrm>
            <a:custGeom>
              <a:avLst/>
              <a:gdLst>
                <a:gd name="T0" fmla="*/ 0 w 61"/>
                <a:gd name="T1" fmla="*/ 50 h 50"/>
                <a:gd name="T2" fmla="*/ 61 w 61"/>
                <a:gd name="T3" fmla="*/ 0 h 50"/>
                <a:gd name="T4" fmla="*/ 15 w 61"/>
                <a:gd name="T5" fmla="*/ 0 h 50"/>
                <a:gd name="T6" fmla="*/ 0 w 61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0">
                  <a:moveTo>
                    <a:pt x="0" y="50"/>
                  </a:moveTo>
                  <a:cubicBezTo>
                    <a:pt x="27" y="43"/>
                    <a:pt x="49" y="24"/>
                    <a:pt x="6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" y="20"/>
                    <a:pt x="7" y="38"/>
                    <a:pt x="0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72" name="Freeform 5">
            <a:extLst>
              <a:ext uri="{FF2B5EF4-FFF2-40B4-BE49-F238E27FC236}">
                <a16:creationId xmlns:a16="http://schemas.microsoft.com/office/drawing/2014/main" id="{840E6822-1FD0-4FE3-AFE7-CB766F82F9E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517556" y="5653022"/>
            <a:ext cx="370807" cy="351046"/>
          </a:xfrm>
          <a:custGeom>
            <a:avLst/>
            <a:gdLst>
              <a:gd name="T0" fmla="*/ 193 w 385"/>
              <a:gd name="T1" fmla="*/ 0 h 386"/>
              <a:gd name="T2" fmla="*/ 0 w 385"/>
              <a:gd name="T3" fmla="*/ 193 h 386"/>
              <a:gd name="T4" fmla="*/ 193 w 385"/>
              <a:gd name="T5" fmla="*/ 386 h 386"/>
              <a:gd name="T6" fmla="*/ 385 w 385"/>
              <a:gd name="T7" fmla="*/ 193 h 386"/>
              <a:gd name="T8" fmla="*/ 193 w 385"/>
              <a:gd name="T9" fmla="*/ 0 h 386"/>
              <a:gd name="T10" fmla="*/ 309 w 385"/>
              <a:gd name="T11" fmla="*/ 136 h 386"/>
              <a:gd name="T12" fmla="*/ 292 w 385"/>
              <a:gd name="T13" fmla="*/ 152 h 386"/>
              <a:gd name="T14" fmla="*/ 291 w 385"/>
              <a:gd name="T15" fmla="*/ 154 h 386"/>
              <a:gd name="T16" fmla="*/ 291 w 385"/>
              <a:gd name="T17" fmla="*/ 175 h 386"/>
              <a:gd name="T18" fmla="*/ 278 w 385"/>
              <a:gd name="T19" fmla="*/ 217 h 386"/>
              <a:gd name="T20" fmla="*/ 253 w 385"/>
              <a:gd name="T21" fmla="*/ 254 h 386"/>
              <a:gd name="T22" fmla="*/ 188 w 385"/>
              <a:gd name="T23" fmla="*/ 290 h 386"/>
              <a:gd name="T24" fmla="*/ 161 w 385"/>
              <a:gd name="T25" fmla="*/ 294 h 386"/>
              <a:gd name="T26" fmla="*/ 86 w 385"/>
              <a:gd name="T27" fmla="*/ 273 h 386"/>
              <a:gd name="T28" fmla="*/ 84 w 385"/>
              <a:gd name="T29" fmla="*/ 273 h 386"/>
              <a:gd name="T30" fmla="*/ 132 w 385"/>
              <a:gd name="T31" fmla="*/ 266 h 386"/>
              <a:gd name="T32" fmla="*/ 154 w 385"/>
              <a:gd name="T33" fmla="*/ 253 h 386"/>
              <a:gd name="T34" fmla="*/ 110 w 385"/>
              <a:gd name="T35" fmla="*/ 220 h 386"/>
              <a:gd name="T36" fmla="*/ 131 w 385"/>
              <a:gd name="T37" fmla="*/ 219 h 386"/>
              <a:gd name="T38" fmla="*/ 131 w 385"/>
              <a:gd name="T39" fmla="*/ 219 h 386"/>
              <a:gd name="T40" fmla="*/ 100 w 385"/>
              <a:gd name="T41" fmla="*/ 197 h 386"/>
              <a:gd name="T42" fmla="*/ 94 w 385"/>
              <a:gd name="T43" fmla="*/ 172 h 386"/>
              <a:gd name="T44" fmla="*/ 115 w 385"/>
              <a:gd name="T45" fmla="*/ 178 h 386"/>
              <a:gd name="T46" fmla="*/ 95 w 385"/>
              <a:gd name="T47" fmla="*/ 149 h 386"/>
              <a:gd name="T48" fmla="*/ 100 w 385"/>
              <a:gd name="T49" fmla="*/ 115 h 386"/>
              <a:gd name="T50" fmla="*/ 198 w 385"/>
              <a:gd name="T51" fmla="*/ 164 h 386"/>
              <a:gd name="T52" fmla="*/ 197 w 385"/>
              <a:gd name="T53" fmla="*/ 159 h 386"/>
              <a:gd name="T54" fmla="*/ 204 w 385"/>
              <a:gd name="T55" fmla="*/ 128 h 386"/>
              <a:gd name="T56" fmla="*/ 236 w 385"/>
              <a:gd name="T57" fmla="*/ 107 h 386"/>
              <a:gd name="T58" fmla="*/ 278 w 385"/>
              <a:gd name="T59" fmla="*/ 120 h 386"/>
              <a:gd name="T60" fmla="*/ 280 w 385"/>
              <a:gd name="T61" fmla="*/ 121 h 386"/>
              <a:gd name="T62" fmla="*/ 308 w 385"/>
              <a:gd name="T63" fmla="*/ 110 h 386"/>
              <a:gd name="T64" fmla="*/ 308 w 385"/>
              <a:gd name="T65" fmla="*/ 110 h 386"/>
              <a:gd name="T66" fmla="*/ 309 w 385"/>
              <a:gd name="T67" fmla="*/ 110 h 386"/>
              <a:gd name="T68" fmla="*/ 288 w 385"/>
              <a:gd name="T69" fmla="*/ 136 h 386"/>
              <a:gd name="T70" fmla="*/ 315 w 385"/>
              <a:gd name="T71" fmla="*/ 129 h 386"/>
              <a:gd name="T72" fmla="*/ 315 w 385"/>
              <a:gd name="T73" fmla="*/ 129 h 386"/>
              <a:gd name="T74" fmla="*/ 309 w 385"/>
              <a:gd name="T75" fmla="*/ 136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5" h="386">
                <a:moveTo>
                  <a:pt x="193" y="0"/>
                </a:move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6"/>
                  <a:pt x="193" y="386"/>
                </a:cubicBezTo>
                <a:cubicBezTo>
                  <a:pt x="299" y="386"/>
                  <a:pt x="385" y="299"/>
                  <a:pt x="385" y="193"/>
                </a:cubicBezTo>
                <a:cubicBezTo>
                  <a:pt x="385" y="86"/>
                  <a:pt x="299" y="0"/>
                  <a:pt x="193" y="0"/>
                </a:cubicBezTo>
                <a:close/>
                <a:moveTo>
                  <a:pt x="309" y="136"/>
                </a:moveTo>
                <a:cubicBezTo>
                  <a:pt x="304" y="142"/>
                  <a:pt x="299" y="147"/>
                  <a:pt x="292" y="152"/>
                </a:cubicBezTo>
                <a:cubicBezTo>
                  <a:pt x="292" y="153"/>
                  <a:pt x="291" y="153"/>
                  <a:pt x="291" y="154"/>
                </a:cubicBezTo>
                <a:cubicBezTo>
                  <a:pt x="292" y="161"/>
                  <a:pt x="291" y="168"/>
                  <a:pt x="291" y="175"/>
                </a:cubicBezTo>
                <a:cubicBezTo>
                  <a:pt x="289" y="189"/>
                  <a:pt x="285" y="203"/>
                  <a:pt x="278" y="217"/>
                </a:cubicBezTo>
                <a:cubicBezTo>
                  <a:pt x="272" y="231"/>
                  <a:pt x="263" y="243"/>
                  <a:pt x="253" y="254"/>
                </a:cubicBezTo>
                <a:cubicBezTo>
                  <a:pt x="235" y="273"/>
                  <a:pt x="213" y="285"/>
                  <a:pt x="188" y="290"/>
                </a:cubicBezTo>
                <a:cubicBezTo>
                  <a:pt x="179" y="292"/>
                  <a:pt x="170" y="293"/>
                  <a:pt x="161" y="294"/>
                </a:cubicBezTo>
                <a:cubicBezTo>
                  <a:pt x="134" y="294"/>
                  <a:pt x="109" y="288"/>
                  <a:pt x="86" y="273"/>
                </a:cubicBezTo>
                <a:cubicBezTo>
                  <a:pt x="85" y="273"/>
                  <a:pt x="85" y="273"/>
                  <a:pt x="84" y="273"/>
                </a:cubicBezTo>
                <a:cubicBezTo>
                  <a:pt x="101" y="274"/>
                  <a:pt x="117" y="272"/>
                  <a:pt x="132" y="266"/>
                </a:cubicBezTo>
                <a:cubicBezTo>
                  <a:pt x="140" y="263"/>
                  <a:pt x="147" y="258"/>
                  <a:pt x="154" y="253"/>
                </a:cubicBezTo>
                <a:cubicBezTo>
                  <a:pt x="130" y="252"/>
                  <a:pt x="114" y="234"/>
                  <a:pt x="110" y="220"/>
                </a:cubicBezTo>
                <a:cubicBezTo>
                  <a:pt x="117" y="221"/>
                  <a:pt x="124" y="221"/>
                  <a:pt x="131" y="219"/>
                </a:cubicBezTo>
                <a:cubicBezTo>
                  <a:pt x="131" y="219"/>
                  <a:pt x="131" y="219"/>
                  <a:pt x="131" y="219"/>
                </a:cubicBezTo>
                <a:cubicBezTo>
                  <a:pt x="118" y="216"/>
                  <a:pt x="108" y="209"/>
                  <a:pt x="100" y="197"/>
                </a:cubicBezTo>
                <a:cubicBezTo>
                  <a:pt x="96" y="190"/>
                  <a:pt x="93" y="181"/>
                  <a:pt x="94" y="172"/>
                </a:cubicBezTo>
                <a:cubicBezTo>
                  <a:pt x="100" y="176"/>
                  <a:pt x="107" y="178"/>
                  <a:pt x="115" y="178"/>
                </a:cubicBezTo>
                <a:cubicBezTo>
                  <a:pt x="105" y="171"/>
                  <a:pt x="98" y="161"/>
                  <a:pt x="95" y="149"/>
                </a:cubicBezTo>
                <a:cubicBezTo>
                  <a:pt x="92" y="137"/>
                  <a:pt x="94" y="126"/>
                  <a:pt x="100" y="115"/>
                </a:cubicBezTo>
                <a:cubicBezTo>
                  <a:pt x="126" y="145"/>
                  <a:pt x="158" y="162"/>
                  <a:pt x="198" y="164"/>
                </a:cubicBezTo>
                <a:cubicBezTo>
                  <a:pt x="198" y="163"/>
                  <a:pt x="197" y="161"/>
                  <a:pt x="197" y="159"/>
                </a:cubicBezTo>
                <a:cubicBezTo>
                  <a:pt x="196" y="148"/>
                  <a:pt x="198" y="138"/>
                  <a:pt x="204" y="128"/>
                </a:cubicBezTo>
                <a:cubicBezTo>
                  <a:pt x="212" y="116"/>
                  <a:pt x="222" y="109"/>
                  <a:pt x="236" y="107"/>
                </a:cubicBezTo>
                <a:cubicBezTo>
                  <a:pt x="252" y="104"/>
                  <a:pt x="266" y="109"/>
                  <a:pt x="278" y="120"/>
                </a:cubicBezTo>
                <a:cubicBezTo>
                  <a:pt x="278" y="121"/>
                  <a:pt x="279" y="121"/>
                  <a:pt x="280" y="121"/>
                </a:cubicBezTo>
                <a:cubicBezTo>
                  <a:pt x="290" y="119"/>
                  <a:pt x="299" y="115"/>
                  <a:pt x="308" y="110"/>
                </a:cubicBezTo>
                <a:cubicBezTo>
                  <a:pt x="308" y="110"/>
                  <a:pt x="308" y="110"/>
                  <a:pt x="308" y="110"/>
                </a:cubicBezTo>
                <a:cubicBezTo>
                  <a:pt x="308" y="110"/>
                  <a:pt x="308" y="110"/>
                  <a:pt x="309" y="110"/>
                </a:cubicBezTo>
                <a:cubicBezTo>
                  <a:pt x="305" y="121"/>
                  <a:pt x="298" y="129"/>
                  <a:pt x="288" y="136"/>
                </a:cubicBezTo>
                <a:cubicBezTo>
                  <a:pt x="298" y="135"/>
                  <a:pt x="306" y="132"/>
                  <a:pt x="315" y="129"/>
                </a:cubicBezTo>
                <a:cubicBezTo>
                  <a:pt x="315" y="129"/>
                  <a:pt x="315" y="129"/>
                  <a:pt x="315" y="129"/>
                </a:cubicBezTo>
                <a:cubicBezTo>
                  <a:pt x="313" y="131"/>
                  <a:pt x="311" y="134"/>
                  <a:pt x="309" y="1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endParaRPr lang="cs-CZ" sz="2205"/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308DCBE7-CBE6-4364-8DF6-FFD414544D2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738724" y="5739919"/>
            <a:ext cx="282266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213" dirty="0">
                <a:solidFill>
                  <a:schemeClr val="tx1"/>
                </a:solidFill>
                <a:latin typeface="+mn-lt"/>
              </a:rPr>
              <a:t>www.bohemiaenergy.cz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9243EFCC-FBA8-4227-8E64-D6244D1A69D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6132010" y="5730225"/>
            <a:ext cx="2822668" cy="1810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005FAA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145000"/>
              <a:buFont typeface="VAG Rounded CE Light" pitchFamily="50" charset="-18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13" dirty="0">
                <a:solidFill>
                  <a:schemeClr val="tx1"/>
                </a:solidFill>
                <a:latin typeface="+mn-lt"/>
              </a:rPr>
              <a:t>twitter.com/</a:t>
            </a:r>
            <a:r>
              <a:rPr lang="cs-CZ" sz="1213" dirty="0" err="1">
                <a:solidFill>
                  <a:schemeClr val="tx1"/>
                </a:solidFill>
                <a:latin typeface="+mn-lt"/>
              </a:rPr>
              <a:t>bohemia_energy</a:t>
            </a:r>
            <a:endParaRPr lang="en-US" sz="1213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18239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807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image" Target="../media/image2.emf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9" Type="http://schemas.openxmlformats.org/officeDocument/2006/relationships/slideLayout" Target="../slideLayouts/slideLayout95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34" Type="http://schemas.openxmlformats.org/officeDocument/2006/relationships/slideLayout" Target="../slideLayouts/slideLayout90.xml"/><Relationship Id="rId42" Type="http://schemas.openxmlformats.org/officeDocument/2006/relationships/slideLayout" Target="../slideLayouts/slideLayout98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33" Type="http://schemas.openxmlformats.org/officeDocument/2006/relationships/slideLayout" Target="../slideLayouts/slideLayout89.xml"/><Relationship Id="rId38" Type="http://schemas.openxmlformats.org/officeDocument/2006/relationships/slideLayout" Target="../slideLayouts/slideLayout94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5.xml"/><Relationship Id="rId41" Type="http://schemas.openxmlformats.org/officeDocument/2006/relationships/slideLayout" Target="../slideLayouts/slideLayout97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88.xml"/><Relationship Id="rId37" Type="http://schemas.openxmlformats.org/officeDocument/2006/relationships/slideLayout" Target="../slideLayouts/slideLayout93.xml"/><Relationship Id="rId40" Type="http://schemas.openxmlformats.org/officeDocument/2006/relationships/slideLayout" Target="../slideLayouts/slideLayout96.xml"/><Relationship Id="rId45" Type="http://schemas.openxmlformats.org/officeDocument/2006/relationships/image" Target="../media/image2.emf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31" Type="http://schemas.openxmlformats.org/officeDocument/2006/relationships/slideLayout" Target="../slideLayouts/slideLayout87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91.xml"/><Relationship Id="rId43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E1957-9E7B-476B-9DC4-26FC6D98F9B9}" type="datetimeFigureOut">
              <a:rPr lang="cs-CZ" smtClean="0"/>
              <a:pPr/>
              <a:t>19.09.2019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318AC-4BF1-4A5C-93E0-882B6E24598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9569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8">
            <a:extLst>
              <a:ext uri="{FF2B5EF4-FFF2-40B4-BE49-F238E27FC236}">
                <a16:creationId xmlns:a16="http://schemas.microsoft.com/office/drawing/2014/main" id="{408BC3C0-9086-4611-B398-0FF4C5C1E23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6906654"/>
            <a:ext cx="10693400" cy="654609"/>
            <a:chOff x="0" y="1973"/>
            <a:chExt cx="5760" cy="374"/>
          </a:xfrm>
        </p:grpSpPr>
        <p:sp>
          <p:nvSpPr>
            <p:cNvPr id="34" name="AutoShape 17">
              <a:extLst>
                <a:ext uri="{FF2B5EF4-FFF2-40B4-BE49-F238E27FC236}">
                  <a16:creationId xmlns:a16="http://schemas.microsoft.com/office/drawing/2014/main" id="{E1E9BC14-D931-407F-914B-E49F6F08B20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0" y="1973"/>
              <a:ext cx="5760" cy="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BD9F1C87-5969-4925-9865-81266BFD82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1983"/>
              <a:ext cx="5758" cy="362"/>
            </a:xfrm>
            <a:custGeom>
              <a:avLst/>
              <a:gdLst>
                <a:gd name="T0" fmla="*/ 2938 w 3368"/>
                <a:gd name="T1" fmla="*/ 39 h 209"/>
                <a:gd name="T2" fmla="*/ 2888 w 3368"/>
                <a:gd name="T3" fmla="*/ 1 h 209"/>
                <a:gd name="T4" fmla="*/ 2883 w 3368"/>
                <a:gd name="T5" fmla="*/ 0 h 209"/>
                <a:gd name="T6" fmla="*/ 2879 w 3368"/>
                <a:gd name="T7" fmla="*/ 1 h 209"/>
                <a:gd name="T8" fmla="*/ 2828 w 3368"/>
                <a:gd name="T9" fmla="*/ 39 h 209"/>
                <a:gd name="T10" fmla="*/ 0 w 3368"/>
                <a:gd name="T11" fmla="*/ 39 h 209"/>
                <a:gd name="T12" fmla="*/ 0 w 3368"/>
                <a:gd name="T13" fmla="*/ 209 h 209"/>
                <a:gd name="T14" fmla="*/ 3368 w 3368"/>
                <a:gd name="T15" fmla="*/ 209 h 209"/>
                <a:gd name="T16" fmla="*/ 3368 w 3368"/>
                <a:gd name="T17" fmla="*/ 39 h 209"/>
                <a:gd name="T18" fmla="*/ 2938 w 3368"/>
                <a:gd name="T19" fmla="*/ 3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8" h="209">
                  <a:moveTo>
                    <a:pt x="2938" y="39"/>
                  </a:moveTo>
                  <a:cubicBezTo>
                    <a:pt x="2888" y="1"/>
                    <a:pt x="2888" y="1"/>
                    <a:pt x="2888" y="1"/>
                  </a:cubicBezTo>
                  <a:cubicBezTo>
                    <a:pt x="2887" y="0"/>
                    <a:pt x="2885" y="0"/>
                    <a:pt x="2883" y="0"/>
                  </a:cubicBezTo>
                  <a:cubicBezTo>
                    <a:pt x="2882" y="0"/>
                    <a:pt x="2880" y="0"/>
                    <a:pt x="2879" y="1"/>
                  </a:cubicBezTo>
                  <a:cubicBezTo>
                    <a:pt x="2828" y="39"/>
                    <a:pt x="2828" y="39"/>
                    <a:pt x="282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3368" y="209"/>
                    <a:pt x="3368" y="209"/>
                    <a:pt x="3368" y="209"/>
                  </a:cubicBezTo>
                  <a:cubicBezTo>
                    <a:pt x="3368" y="39"/>
                    <a:pt x="3368" y="39"/>
                    <a:pt x="3368" y="39"/>
                  </a:cubicBezTo>
                  <a:lnTo>
                    <a:pt x="293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450BA3DE-CBCE-470B-A829-1D4A191484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1973"/>
              <a:ext cx="5758" cy="78"/>
            </a:xfrm>
            <a:custGeom>
              <a:avLst/>
              <a:gdLst>
                <a:gd name="T0" fmla="*/ 2828 w 3368"/>
                <a:gd name="T1" fmla="*/ 45 h 45"/>
                <a:gd name="T2" fmla="*/ 2879 w 3368"/>
                <a:gd name="T3" fmla="*/ 7 h 45"/>
                <a:gd name="T4" fmla="*/ 2883 w 3368"/>
                <a:gd name="T5" fmla="*/ 6 h 45"/>
                <a:gd name="T6" fmla="*/ 2883 w 3368"/>
                <a:gd name="T7" fmla="*/ 6 h 45"/>
                <a:gd name="T8" fmla="*/ 2888 w 3368"/>
                <a:gd name="T9" fmla="*/ 7 h 45"/>
                <a:gd name="T10" fmla="*/ 2938 w 3368"/>
                <a:gd name="T11" fmla="*/ 45 h 45"/>
                <a:gd name="T12" fmla="*/ 3368 w 3368"/>
                <a:gd name="T13" fmla="*/ 45 h 45"/>
                <a:gd name="T14" fmla="*/ 3368 w 3368"/>
                <a:gd name="T15" fmla="*/ 38 h 45"/>
                <a:gd name="T16" fmla="*/ 2940 w 3368"/>
                <a:gd name="T17" fmla="*/ 38 h 45"/>
                <a:gd name="T18" fmla="*/ 2892 w 3368"/>
                <a:gd name="T19" fmla="*/ 2 h 45"/>
                <a:gd name="T20" fmla="*/ 2883 w 3368"/>
                <a:gd name="T21" fmla="*/ 0 h 45"/>
                <a:gd name="T22" fmla="*/ 2883 w 3368"/>
                <a:gd name="T23" fmla="*/ 0 h 45"/>
                <a:gd name="T24" fmla="*/ 2875 w 3368"/>
                <a:gd name="T25" fmla="*/ 2 h 45"/>
                <a:gd name="T26" fmla="*/ 2826 w 3368"/>
                <a:gd name="T27" fmla="*/ 38 h 45"/>
                <a:gd name="T28" fmla="*/ 0 w 3368"/>
                <a:gd name="T29" fmla="*/ 38 h 45"/>
                <a:gd name="T30" fmla="*/ 0 w 3368"/>
                <a:gd name="T31" fmla="*/ 45 h 45"/>
                <a:gd name="T32" fmla="*/ 2828 w 3368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68" h="45">
                  <a:moveTo>
                    <a:pt x="2828" y="45"/>
                  </a:moveTo>
                  <a:cubicBezTo>
                    <a:pt x="2879" y="7"/>
                    <a:pt x="2879" y="7"/>
                    <a:pt x="2879" y="7"/>
                  </a:cubicBezTo>
                  <a:cubicBezTo>
                    <a:pt x="2880" y="6"/>
                    <a:pt x="2882" y="6"/>
                    <a:pt x="2883" y="6"/>
                  </a:cubicBezTo>
                  <a:cubicBezTo>
                    <a:pt x="2883" y="6"/>
                    <a:pt x="2883" y="6"/>
                    <a:pt x="2883" y="6"/>
                  </a:cubicBezTo>
                  <a:cubicBezTo>
                    <a:pt x="2885" y="6"/>
                    <a:pt x="2887" y="6"/>
                    <a:pt x="2888" y="7"/>
                  </a:cubicBezTo>
                  <a:cubicBezTo>
                    <a:pt x="2938" y="45"/>
                    <a:pt x="2938" y="45"/>
                    <a:pt x="2938" y="45"/>
                  </a:cubicBezTo>
                  <a:cubicBezTo>
                    <a:pt x="3368" y="45"/>
                    <a:pt x="3368" y="45"/>
                    <a:pt x="3368" y="45"/>
                  </a:cubicBezTo>
                  <a:cubicBezTo>
                    <a:pt x="3368" y="38"/>
                    <a:pt x="3368" y="38"/>
                    <a:pt x="3368" y="38"/>
                  </a:cubicBezTo>
                  <a:cubicBezTo>
                    <a:pt x="2940" y="38"/>
                    <a:pt x="2940" y="38"/>
                    <a:pt x="2940" y="38"/>
                  </a:cubicBezTo>
                  <a:cubicBezTo>
                    <a:pt x="2892" y="2"/>
                    <a:pt x="2892" y="2"/>
                    <a:pt x="2892" y="2"/>
                  </a:cubicBezTo>
                  <a:cubicBezTo>
                    <a:pt x="2889" y="0"/>
                    <a:pt x="2886" y="0"/>
                    <a:pt x="2883" y="0"/>
                  </a:cubicBezTo>
                  <a:cubicBezTo>
                    <a:pt x="2883" y="0"/>
                    <a:pt x="2883" y="0"/>
                    <a:pt x="2883" y="0"/>
                  </a:cubicBezTo>
                  <a:cubicBezTo>
                    <a:pt x="2880" y="0"/>
                    <a:pt x="2878" y="0"/>
                    <a:pt x="2875" y="2"/>
                  </a:cubicBezTo>
                  <a:cubicBezTo>
                    <a:pt x="2826" y="38"/>
                    <a:pt x="2826" y="38"/>
                    <a:pt x="2826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2828" y="45"/>
                  </a:lnTo>
                  <a:close/>
                </a:path>
              </a:pathLst>
            </a:cu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7666" y="525089"/>
            <a:ext cx="9598068" cy="79463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7667" y="1517504"/>
            <a:ext cx="9598069" cy="53191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</a:p>
          <a:p>
            <a:pPr lvl="6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7667" y="7036175"/>
            <a:ext cx="4799034" cy="525088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323">
                <a:solidFill>
                  <a:srgbClr val="005FAA"/>
                </a:solidFill>
              </a:defRPr>
            </a:lvl1pPr>
          </a:lstStyle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9" name="Rectangle 104">
            <a:extLst>
              <a:ext uri="{FF2B5EF4-FFF2-40B4-BE49-F238E27FC236}">
                <a16:creationId xmlns:a16="http://schemas.microsoft.com/office/drawing/2014/main" id="{60D8E76D-BDE1-4DA5-B93B-FCC9CFA3EF8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591049" y="1"/>
            <a:ext cx="1852360" cy="6924157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txBody>
          <a:bodyPr wrap="square" lIns="198458" tIns="198458" rIns="198458" bIns="198458" anchor="ctr">
            <a:noAutofit/>
          </a:bodyPr>
          <a:lstStyle/>
          <a:p>
            <a:endParaRPr lang="en-GB" sz="1103" dirty="0"/>
          </a:p>
        </p:txBody>
      </p:sp>
      <p:sp>
        <p:nvSpPr>
          <p:cNvPr id="40" name="Rectangle 105">
            <a:extLst>
              <a:ext uri="{FF2B5EF4-FFF2-40B4-BE49-F238E27FC236}">
                <a16:creationId xmlns:a16="http://schemas.microsoft.com/office/drawing/2014/main" id="{A6EAAAD0-0CD2-4186-84E8-BCF3816ECFD4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536876"/>
            <a:ext cx="252483" cy="2380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41" name="Rectangle 106">
            <a:extLst>
              <a:ext uri="{FF2B5EF4-FFF2-40B4-BE49-F238E27FC236}">
                <a16:creationId xmlns:a16="http://schemas.microsoft.com/office/drawing/2014/main" id="{78B785F5-22DC-4605-851F-5475A7767DE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522987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Pozadí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oranžová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</a:t>
            </a:r>
            <a:r>
              <a:rPr lang="en-GB" altLang="en-US" sz="992" dirty="0">
                <a:solidFill>
                  <a:srgbClr val="333333"/>
                </a:solidFill>
              </a:rPr>
              <a:t>2</a:t>
            </a:r>
            <a:r>
              <a:rPr lang="cs-CZ" altLang="en-US" sz="992" dirty="0">
                <a:solidFill>
                  <a:srgbClr val="333333"/>
                </a:solidFill>
              </a:rPr>
              <a:t>49</a:t>
            </a:r>
            <a:r>
              <a:rPr lang="en-GB" altLang="en-US" sz="992" dirty="0">
                <a:solidFill>
                  <a:srgbClr val="333333"/>
                </a:solidFill>
              </a:rPr>
              <a:t>, </a:t>
            </a:r>
            <a:r>
              <a:rPr lang="cs-CZ" altLang="en-US" sz="992" dirty="0">
                <a:solidFill>
                  <a:srgbClr val="333333"/>
                </a:solidFill>
              </a:rPr>
              <a:t>178</a:t>
            </a:r>
            <a:r>
              <a:rPr lang="en-GB" altLang="en-US" sz="992" dirty="0">
                <a:solidFill>
                  <a:srgbClr val="333333"/>
                </a:solidFill>
              </a:rPr>
              <a:t>, </a:t>
            </a:r>
            <a:r>
              <a:rPr lang="cs-CZ" altLang="en-US" sz="992" dirty="0">
                <a:solidFill>
                  <a:srgbClr val="333333"/>
                </a:solidFill>
              </a:rPr>
              <a:t>51)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42" name="Rectangle 107">
            <a:extLst>
              <a:ext uri="{FF2B5EF4-FFF2-40B4-BE49-F238E27FC236}">
                <a16:creationId xmlns:a16="http://schemas.microsoft.com/office/drawing/2014/main" id="{ACA54011-52BC-4C42-B96E-4790ED5EA1C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935155"/>
            <a:ext cx="252483" cy="238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43" name="Rectangle 108">
            <a:extLst>
              <a:ext uri="{FF2B5EF4-FFF2-40B4-BE49-F238E27FC236}">
                <a16:creationId xmlns:a16="http://schemas.microsoft.com/office/drawing/2014/main" id="{AF597A51-526D-4C81-B68C-B6A173249A18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938770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Titulek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bílá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(255, 255, 255)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44" name="Rectangle 109">
            <a:extLst>
              <a:ext uri="{FF2B5EF4-FFF2-40B4-BE49-F238E27FC236}">
                <a16:creationId xmlns:a16="http://schemas.microsoft.com/office/drawing/2014/main" id="{6FC58EF6-5E1C-435B-B304-D571194B01D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1391193"/>
            <a:ext cx="252483" cy="2380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45" name="Rectangle 110">
            <a:extLst>
              <a:ext uri="{FF2B5EF4-FFF2-40B4-BE49-F238E27FC236}">
                <a16:creationId xmlns:a16="http://schemas.microsoft.com/office/drawing/2014/main" id="{50BB471A-F7B9-43D3-8AA8-6BD6FBD851F2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1377304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Text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tmavá šedá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(60, 60, 59)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46" name="Rectangle 111">
            <a:extLst>
              <a:ext uri="{FF2B5EF4-FFF2-40B4-BE49-F238E27FC236}">
                <a16:creationId xmlns:a16="http://schemas.microsoft.com/office/drawing/2014/main" id="{D43169E5-4C92-4C56-B69D-3053E6471D6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4358187"/>
            <a:ext cx="252483" cy="238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47" name="Rectangle 112">
            <a:extLst>
              <a:ext uri="{FF2B5EF4-FFF2-40B4-BE49-F238E27FC236}">
                <a16:creationId xmlns:a16="http://schemas.microsoft.com/office/drawing/2014/main" id="{8AC351AB-D422-4405-A3AB-CA4EE2644AA4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4344298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tyrkysová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(13, 183, 237)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48" name="Rectangle 113">
            <a:extLst>
              <a:ext uri="{FF2B5EF4-FFF2-40B4-BE49-F238E27FC236}">
                <a16:creationId xmlns:a16="http://schemas.microsoft.com/office/drawing/2014/main" id="{AC417BB1-E52C-43BF-95BF-DB2F61D3F60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183998"/>
            <a:ext cx="1978700" cy="18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1323" b="1" dirty="0">
                <a:solidFill>
                  <a:schemeClr val="tx1"/>
                </a:solidFill>
              </a:rPr>
              <a:t>Použití barev – A </a:t>
            </a:r>
            <a:endParaRPr lang="en-GB" altLang="en-US" sz="1323" b="1" dirty="0">
              <a:solidFill>
                <a:schemeClr val="tx1"/>
              </a:solidFill>
            </a:endParaRPr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F6EE6184-AF50-490D-B960-ED6005D3D1AF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4756467"/>
            <a:ext cx="252483" cy="2380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0" name="Rectangle 108">
            <a:extLst>
              <a:ext uri="{FF2B5EF4-FFF2-40B4-BE49-F238E27FC236}">
                <a16:creationId xmlns:a16="http://schemas.microsoft.com/office/drawing/2014/main" id="{F3D5F9B6-07E4-481C-81BC-F7E009F60B83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4760081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purpurová  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(199, 71, 130)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1" name="Rectangle 109">
            <a:extLst>
              <a:ext uri="{FF2B5EF4-FFF2-40B4-BE49-F238E27FC236}">
                <a16:creationId xmlns:a16="http://schemas.microsoft.com/office/drawing/2014/main" id="{B2AB9220-32EE-4615-B98E-C9221EB1A21F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5212504"/>
            <a:ext cx="252483" cy="2380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2" name="Rectangle 110">
            <a:extLst>
              <a:ext uri="{FF2B5EF4-FFF2-40B4-BE49-F238E27FC236}">
                <a16:creationId xmlns:a16="http://schemas.microsoft.com/office/drawing/2014/main" id="{AB6A4A43-D3F9-4442-BE6D-8C236EE048B6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5198615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fialová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(96, 70, 150)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3" name="Rectangle 111">
            <a:extLst>
              <a:ext uri="{FF2B5EF4-FFF2-40B4-BE49-F238E27FC236}">
                <a16:creationId xmlns:a16="http://schemas.microsoft.com/office/drawing/2014/main" id="{5A41C46A-6109-439C-BFB7-A9F17FA8CE5B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5647539"/>
            <a:ext cx="252483" cy="2380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4" name="Rectangle 112">
            <a:extLst>
              <a:ext uri="{FF2B5EF4-FFF2-40B4-BE49-F238E27FC236}">
                <a16:creationId xmlns:a16="http://schemas.microsoft.com/office/drawing/2014/main" id="{186E9D2B-D400-4628-8B3A-096CC12A8C2A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5633650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zelená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(150, 193, 31)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5" name="Rectangle 109">
            <a:extLst>
              <a:ext uri="{FF2B5EF4-FFF2-40B4-BE49-F238E27FC236}">
                <a16:creationId xmlns:a16="http://schemas.microsoft.com/office/drawing/2014/main" id="{56E8D843-3CF2-47F9-9C07-3B99C72AF0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6103576"/>
            <a:ext cx="252483" cy="23804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6" name="Rectangle 110">
            <a:extLst>
              <a:ext uri="{FF2B5EF4-FFF2-40B4-BE49-F238E27FC236}">
                <a16:creationId xmlns:a16="http://schemas.microsoft.com/office/drawing/2014/main" id="{FF4AA19E-020A-4CA9-9F7B-CC988DD9C26A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6089688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červená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(215, 74, 49)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7" name="Rectangle 111">
            <a:extLst>
              <a:ext uri="{FF2B5EF4-FFF2-40B4-BE49-F238E27FC236}">
                <a16:creationId xmlns:a16="http://schemas.microsoft.com/office/drawing/2014/main" id="{CC8DCA8A-8C40-439A-BEA5-29451D63E12F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6538611"/>
            <a:ext cx="252483" cy="2380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8" name="Rectangle 112">
            <a:extLst>
              <a:ext uri="{FF2B5EF4-FFF2-40B4-BE49-F238E27FC236}">
                <a16:creationId xmlns:a16="http://schemas.microsoft.com/office/drawing/2014/main" id="{C944CC5B-C97E-4617-A340-E6A379C26345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6524723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šedá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(157, 157, 156)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9" name="Rectangle 105">
            <a:extLst>
              <a:ext uri="{FF2B5EF4-FFF2-40B4-BE49-F238E27FC236}">
                <a16:creationId xmlns:a16="http://schemas.microsoft.com/office/drawing/2014/main" id="{8CCA29DA-5300-4367-9D1F-625E80A4B9D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2244377"/>
            <a:ext cx="252483" cy="238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60" name="Rectangle 106">
            <a:extLst>
              <a:ext uri="{FF2B5EF4-FFF2-40B4-BE49-F238E27FC236}">
                <a16:creationId xmlns:a16="http://schemas.microsoft.com/office/drawing/2014/main" id="{0A1DD146-EAF1-4AA2-BAE2-245779B4099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2230489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Pozadí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bílá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(255, 255, 255)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61" name="Rectangle 107">
            <a:extLst>
              <a:ext uri="{FF2B5EF4-FFF2-40B4-BE49-F238E27FC236}">
                <a16:creationId xmlns:a16="http://schemas.microsoft.com/office/drawing/2014/main" id="{074B4D96-BBE4-42A6-92DD-8984F78352F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2642657"/>
            <a:ext cx="252483" cy="2380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62" name="Rectangle 108">
            <a:extLst>
              <a:ext uri="{FF2B5EF4-FFF2-40B4-BE49-F238E27FC236}">
                <a16:creationId xmlns:a16="http://schemas.microsoft.com/office/drawing/2014/main" id="{28695775-A3C8-4FB5-8AB3-D7D00ABDA4F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2646271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Titulek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oranžová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</a:t>
            </a:r>
            <a:r>
              <a:rPr lang="en-GB" altLang="en-US" sz="992" dirty="0">
                <a:solidFill>
                  <a:srgbClr val="333333"/>
                </a:solidFill>
              </a:rPr>
              <a:t>2</a:t>
            </a:r>
            <a:r>
              <a:rPr lang="cs-CZ" altLang="en-US" sz="992" dirty="0">
                <a:solidFill>
                  <a:srgbClr val="333333"/>
                </a:solidFill>
              </a:rPr>
              <a:t>49</a:t>
            </a:r>
            <a:r>
              <a:rPr lang="en-GB" altLang="en-US" sz="992" dirty="0">
                <a:solidFill>
                  <a:srgbClr val="333333"/>
                </a:solidFill>
              </a:rPr>
              <a:t>, </a:t>
            </a:r>
            <a:r>
              <a:rPr lang="cs-CZ" altLang="en-US" sz="992" dirty="0">
                <a:solidFill>
                  <a:srgbClr val="333333"/>
                </a:solidFill>
              </a:rPr>
              <a:t>178</a:t>
            </a:r>
            <a:r>
              <a:rPr lang="en-GB" altLang="en-US" sz="992" dirty="0">
                <a:solidFill>
                  <a:srgbClr val="333333"/>
                </a:solidFill>
              </a:rPr>
              <a:t>, </a:t>
            </a:r>
            <a:r>
              <a:rPr lang="cs-CZ" altLang="en-US" sz="992" dirty="0">
                <a:solidFill>
                  <a:srgbClr val="333333"/>
                </a:solidFill>
              </a:rPr>
              <a:t>51)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63" name="Rectangle 109">
            <a:extLst>
              <a:ext uri="{FF2B5EF4-FFF2-40B4-BE49-F238E27FC236}">
                <a16:creationId xmlns:a16="http://schemas.microsoft.com/office/drawing/2014/main" id="{CB7029B5-0A8C-4128-96AA-E0988330374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3098694"/>
            <a:ext cx="252483" cy="2380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64" name="Rectangle 110">
            <a:extLst>
              <a:ext uri="{FF2B5EF4-FFF2-40B4-BE49-F238E27FC236}">
                <a16:creationId xmlns:a16="http://schemas.microsoft.com/office/drawing/2014/main" id="{199C5C67-AB05-4041-9BE0-E7A112349AB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3084805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Text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tmavá šedá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(60, 60, 59)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65" name="Rectangle 113">
            <a:extLst>
              <a:ext uri="{FF2B5EF4-FFF2-40B4-BE49-F238E27FC236}">
                <a16:creationId xmlns:a16="http://schemas.microsoft.com/office/drawing/2014/main" id="{44011F42-B6AF-4AAB-AD80-4A945435438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1891499"/>
            <a:ext cx="1978700" cy="18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1323" b="1" dirty="0">
                <a:solidFill>
                  <a:schemeClr val="tx1"/>
                </a:solidFill>
              </a:rPr>
              <a:t>Použití barev – B </a:t>
            </a:r>
            <a:endParaRPr lang="en-GB" altLang="en-US" sz="1323" b="1" dirty="0">
              <a:solidFill>
                <a:schemeClr val="tx1"/>
              </a:solidFill>
            </a:endParaRPr>
          </a:p>
        </p:txBody>
      </p:sp>
      <p:sp>
        <p:nvSpPr>
          <p:cNvPr id="66" name="Rectangle 113">
            <a:extLst>
              <a:ext uri="{FF2B5EF4-FFF2-40B4-BE49-F238E27FC236}">
                <a16:creationId xmlns:a16="http://schemas.microsoft.com/office/drawing/2014/main" id="{3FA1C68A-324F-4D26-8F87-41987AFD769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3590060"/>
            <a:ext cx="1978700" cy="18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1323" b="1" dirty="0">
                <a:solidFill>
                  <a:schemeClr val="tx1"/>
                </a:solidFill>
              </a:rPr>
              <a:t>Další barvy</a:t>
            </a:r>
            <a:endParaRPr lang="en-GB" altLang="en-US" sz="1323" b="1" dirty="0">
              <a:solidFill>
                <a:schemeClr val="tx1"/>
              </a:solidFill>
            </a:endParaRPr>
          </a:p>
        </p:txBody>
      </p:sp>
      <p:sp>
        <p:nvSpPr>
          <p:cNvPr id="68" name="Rectangle 104">
            <a:extLst>
              <a:ext uri="{FF2B5EF4-FFF2-40B4-BE49-F238E27FC236}">
                <a16:creationId xmlns:a16="http://schemas.microsoft.com/office/drawing/2014/main" id="{E04F836C-C98D-4F56-804E-74A77E5FE53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583085" y="7034549"/>
            <a:ext cx="1844396" cy="5319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 lIns="158767" tIns="39692" rIns="79383" bIns="0" anchor="ctr" anchorCtr="0">
            <a:noAutofit/>
          </a:bodyPr>
          <a:lstStyle/>
          <a:p>
            <a:pPr marL="0" marR="0" lvl="0" indent="0" defTabSz="1008126" eaLnBrk="1" fontAlgn="auto" latinLnBrk="0" hangingPunct="1">
              <a:lnSpc>
                <a:spcPct val="7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en-US" sz="992" b="1" i="0" u="none" strike="noStrike" kern="0" cap="none" spc="0" normalizeH="0" baseline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+mn-lt"/>
              </a:rPr>
              <a:t>Nepřidávat další</a:t>
            </a:r>
          </a:p>
          <a:p>
            <a:pPr marL="0" marR="0" lvl="0" indent="0" defTabSz="1008126" eaLnBrk="1" fontAlgn="auto" latinLnBrk="0" hangingPunct="1">
              <a:lnSpc>
                <a:spcPct val="7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en-US" sz="992" b="1" i="0" u="none" strike="noStrike" kern="0" cap="none" spc="0" normalizeH="0" baseline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+mn-lt"/>
              </a:rPr>
              <a:t>obsah do této části</a:t>
            </a:r>
            <a:endParaRPr kumimoji="0" lang="en-GB" altLang="en-US" sz="992" b="1" i="0" u="none" strike="noStrike" kern="0" cap="none" spc="0" normalizeH="0" baseline="0" dirty="0">
              <a:ln>
                <a:noFill/>
              </a:ln>
              <a:solidFill>
                <a:srgbClr val="FDFDFD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70" name="Straight Connector 48">
            <a:extLst>
              <a:ext uri="{FF2B5EF4-FFF2-40B4-BE49-F238E27FC236}">
                <a16:creationId xmlns:a16="http://schemas.microsoft.com/office/drawing/2014/main" id="{000591FB-2428-466C-BBC3-1762DB9A9FB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-738689" y="7557079"/>
            <a:ext cx="590951" cy="0"/>
          </a:xfrm>
          <a:prstGeom prst="line">
            <a:avLst/>
          </a:prstGeom>
          <a:noFill/>
          <a:ln w="0" cap="flat" cmpd="sng" algn="ctr">
            <a:solidFill>
              <a:schemeClr val="bg1">
                <a:lumMod val="65000"/>
              </a:schemeClr>
            </a:solidFill>
            <a:prstDash val="dash"/>
            <a:miter lim="800000"/>
          </a:ln>
          <a:effectLst/>
        </p:spPr>
      </p:cxnSp>
      <p:sp>
        <p:nvSpPr>
          <p:cNvPr id="77" name="Rectangle 111">
            <a:extLst>
              <a:ext uri="{FF2B5EF4-FFF2-40B4-BE49-F238E27FC236}">
                <a16:creationId xmlns:a16="http://schemas.microsoft.com/office/drawing/2014/main" id="{84FF39DA-48DC-433F-B88A-42077E56980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3937555"/>
            <a:ext cx="252483" cy="23804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78" name="Rectangle 112">
            <a:extLst>
              <a:ext uri="{FF2B5EF4-FFF2-40B4-BE49-F238E27FC236}">
                <a16:creationId xmlns:a16="http://schemas.microsoft.com/office/drawing/2014/main" id="{CE7DBC96-4311-4BAD-AE73-82F8C5D6958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3923666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modrá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(0, 95, 171)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pic>
        <p:nvPicPr>
          <p:cNvPr id="69" name="Obrázek 68">
            <a:extLst>
              <a:ext uri="{FF2B5EF4-FFF2-40B4-BE49-F238E27FC236}">
                <a16:creationId xmlns:a16="http://schemas.microsoft.com/office/drawing/2014/main" id="{C298A570-3C40-4785-AFCF-3FFB06B231D7}"/>
              </a:ext>
            </a:extLst>
          </p:cNvPr>
          <p:cNvPicPr>
            <a:picLocks noChangeAspect="1"/>
          </p:cNvPicPr>
          <p:nvPr userDrawn="1"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432" y="7141193"/>
            <a:ext cx="1173302" cy="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</p:sldLayoutIdLst>
  <p:hf hdr="0" ftr="0" dt="0"/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3087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96025" indent="-196025" algn="l" defTabSz="1008126" rtl="0" eaLnBrk="1" latinLnBrk="0" hangingPunct="1">
        <a:lnSpc>
          <a:spcPct val="90000"/>
        </a:lnSpc>
        <a:spcBef>
          <a:spcPts val="441"/>
        </a:spcBef>
        <a:buClr>
          <a:schemeClr val="tx1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399050" indent="-199525" algn="l" defTabSz="1008126" rtl="0" eaLnBrk="1" latinLnBrk="0" hangingPunct="1">
        <a:lnSpc>
          <a:spcPct val="90000"/>
        </a:lnSpc>
        <a:spcBef>
          <a:spcPts val="441"/>
        </a:spcBef>
        <a:buClr>
          <a:srgbClr val="0070C0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598575" indent="-199525" algn="l" defTabSz="1008126" rtl="0" eaLnBrk="1" latinLnBrk="0" hangingPunct="1">
        <a:lnSpc>
          <a:spcPct val="90000"/>
        </a:lnSpc>
        <a:spcBef>
          <a:spcPts val="441"/>
        </a:spcBef>
        <a:buClr>
          <a:srgbClr val="00B0F0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3pPr>
      <a:lvl4pPr marL="787598" indent="-189024" algn="l" defTabSz="1008126" rtl="0" eaLnBrk="1" latinLnBrk="0" hangingPunct="1">
        <a:lnSpc>
          <a:spcPct val="90000"/>
        </a:lnSpc>
        <a:spcBef>
          <a:spcPts val="441"/>
        </a:spcBef>
        <a:buClr>
          <a:schemeClr val="accent2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987123" indent="-199525" algn="l" defTabSz="1008126" rtl="0" eaLnBrk="1" latinLnBrk="0" hangingPunct="1">
        <a:lnSpc>
          <a:spcPct val="90000"/>
        </a:lnSpc>
        <a:spcBef>
          <a:spcPts val="441"/>
        </a:spcBef>
        <a:buClr>
          <a:schemeClr val="accent3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1190149" indent="-203025" algn="l" defTabSz="1008126" rtl="0" eaLnBrk="1" latinLnBrk="0" hangingPunct="1">
        <a:lnSpc>
          <a:spcPct val="90000"/>
        </a:lnSpc>
        <a:spcBef>
          <a:spcPts val="551"/>
        </a:spcBef>
        <a:buClr>
          <a:schemeClr val="accent4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1386173" indent="-196025" algn="l" defTabSz="1008126" rtl="0" eaLnBrk="1" latinLnBrk="0" hangingPunct="1">
        <a:lnSpc>
          <a:spcPct val="90000"/>
        </a:lnSpc>
        <a:spcBef>
          <a:spcPts val="551"/>
        </a:spcBef>
        <a:buClr>
          <a:schemeClr val="accent5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95">
          <p15:clr>
            <a:srgbClr val="A4A3A4"/>
          </p15:clr>
        </p15:guide>
        <p15:guide id="3" pos="5465">
          <p15:clr>
            <a:srgbClr val="A4A3A4"/>
          </p15:clr>
        </p15:guide>
        <p15:guide id="4" orient="horz" pos="4020">
          <p15:clr>
            <a:srgbClr val="A4A3A4"/>
          </p15:clr>
        </p15:guide>
        <p15:guide id="5" orient="horz" pos="300">
          <p15:clr>
            <a:srgbClr val="A4A3A4"/>
          </p15:clr>
        </p15:guide>
        <p15:guide id="6" orient="horz" pos="754">
          <p15:clr>
            <a:srgbClr val="A4A3A4"/>
          </p15:clr>
        </p15:guide>
        <p15:guide id="7" orient="horz" pos="867">
          <p15:clr>
            <a:srgbClr val="A4A3A4"/>
          </p15:clr>
        </p15:guide>
        <p15:guide id="8" pos="2880">
          <p15:clr>
            <a:srgbClr val="A4A3A4"/>
          </p15:clr>
        </p15:guide>
        <p15:guide id="9" orient="horz" pos="3906">
          <p15:clr>
            <a:srgbClr val="A4A3A4"/>
          </p15:clr>
        </p15:guide>
        <p15:guide id="10" pos="2993">
          <p15:clr>
            <a:srgbClr val="A4A3A4"/>
          </p15:clr>
        </p15:guide>
        <p15:guide id="11" pos="2767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8">
            <a:extLst>
              <a:ext uri="{FF2B5EF4-FFF2-40B4-BE49-F238E27FC236}">
                <a16:creationId xmlns:a16="http://schemas.microsoft.com/office/drawing/2014/main" id="{408BC3C0-9086-4611-B398-0FF4C5C1E23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6906654"/>
            <a:ext cx="10693400" cy="654609"/>
            <a:chOff x="0" y="1973"/>
            <a:chExt cx="5760" cy="374"/>
          </a:xfrm>
        </p:grpSpPr>
        <p:sp>
          <p:nvSpPr>
            <p:cNvPr id="34" name="AutoShape 17">
              <a:extLst>
                <a:ext uri="{FF2B5EF4-FFF2-40B4-BE49-F238E27FC236}">
                  <a16:creationId xmlns:a16="http://schemas.microsoft.com/office/drawing/2014/main" id="{E1E9BC14-D931-407F-914B-E49F6F08B20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0" y="1973"/>
              <a:ext cx="5760" cy="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BD9F1C87-5969-4925-9865-81266BFD82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1983"/>
              <a:ext cx="5758" cy="362"/>
            </a:xfrm>
            <a:custGeom>
              <a:avLst/>
              <a:gdLst>
                <a:gd name="T0" fmla="*/ 2938 w 3368"/>
                <a:gd name="T1" fmla="*/ 39 h 209"/>
                <a:gd name="T2" fmla="*/ 2888 w 3368"/>
                <a:gd name="T3" fmla="*/ 1 h 209"/>
                <a:gd name="T4" fmla="*/ 2883 w 3368"/>
                <a:gd name="T5" fmla="*/ 0 h 209"/>
                <a:gd name="T6" fmla="*/ 2879 w 3368"/>
                <a:gd name="T7" fmla="*/ 1 h 209"/>
                <a:gd name="T8" fmla="*/ 2828 w 3368"/>
                <a:gd name="T9" fmla="*/ 39 h 209"/>
                <a:gd name="T10" fmla="*/ 0 w 3368"/>
                <a:gd name="T11" fmla="*/ 39 h 209"/>
                <a:gd name="T12" fmla="*/ 0 w 3368"/>
                <a:gd name="T13" fmla="*/ 209 h 209"/>
                <a:gd name="T14" fmla="*/ 3368 w 3368"/>
                <a:gd name="T15" fmla="*/ 209 h 209"/>
                <a:gd name="T16" fmla="*/ 3368 w 3368"/>
                <a:gd name="T17" fmla="*/ 39 h 209"/>
                <a:gd name="T18" fmla="*/ 2938 w 3368"/>
                <a:gd name="T19" fmla="*/ 3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8" h="209">
                  <a:moveTo>
                    <a:pt x="2938" y="39"/>
                  </a:moveTo>
                  <a:cubicBezTo>
                    <a:pt x="2888" y="1"/>
                    <a:pt x="2888" y="1"/>
                    <a:pt x="2888" y="1"/>
                  </a:cubicBezTo>
                  <a:cubicBezTo>
                    <a:pt x="2887" y="0"/>
                    <a:pt x="2885" y="0"/>
                    <a:pt x="2883" y="0"/>
                  </a:cubicBezTo>
                  <a:cubicBezTo>
                    <a:pt x="2882" y="0"/>
                    <a:pt x="2880" y="0"/>
                    <a:pt x="2879" y="1"/>
                  </a:cubicBezTo>
                  <a:cubicBezTo>
                    <a:pt x="2828" y="39"/>
                    <a:pt x="2828" y="39"/>
                    <a:pt x="282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3368" y="209"/>
                    <a:pt x="3368" y="209"/>
                    <a:pt x="3368" y="209"/>
                  </a:cubicBezTo>
                  <a:cubicBezTo>
                    <a:pt x="3368" y="39"/>
                    <a:pt x="3368" y="39"/>
                    <a:pt x="3368" y="39"/>
                  </a:cubicBezTo>
                  <a:lnTo>
                    <a:pt x="293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450BA3DE-CBCE-470B-A829-1D4A191484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1973"/>
              <a:ext cx="5758" cy="78"/>
            </a:xfrm>
            <a:custGeom>
              <a:avLst/>
              <a:gdLst>
                <a:gd name="T0" fmla="*/ 2828 w 3368"/>
                <a:gd name="T1" fmla="*/ 45 h 45"/>
                <a:gd name="T2" fmla="*/ 2879 w 3368"/>
                <a:gd name="T3" fmla="*/ 7 h 45"/>
                <a:gd name="T4" fmla="*/ 2883 w 3368"/>
                <a:gd name="T5" fmla="*/ 6 h 45"/>
                <a:gd name="T6" fmla="*/ 2883 w 3368"/>
                <a:gd name="T7" fmla="*/ 6 h 45"/>
                <a:gd name="T8" fmla="*/ 2888 w 3368"/>
                <a:gd name="T9" fmla="*/ 7 h 45"/>
                <a:gd name="T10" fmla="*/ 2938 w 3368"/>
                <a:gd name="T11" fmla="*/ 45 h 45"/>
                <a:gd name="T12" fmla="*/ 3368 w 3368"/>
                <a:gd name="T13" fmla="*/ 45 h 45"/>
                <a:gd name="T14" fmla="*/ 3368 w 3368"/>
                <a:gd name="T15" fmla="*/ 38 h 45"/>
                <a:gd name="T16" fmla="*/ 2940 w 3368"/>
                <a:gd name="T17" fmla="*/ 38 h 45"/>
                <a:gd name="T18" fmla="*/ 2892 w 3368"/>
                <a:gd name="T19" fmla="*/ 2 h 45"/>
                <a:gd name="T20" fmla="*/ 2883 w 3368"/>
                <a:gd name="T21" fmla="*/ 0 h 45"/>
                <a:gd name="T22" fmla="*/ 2883 w 3368"/>
                <a:gd name="T23" fmla="*/ 0 h 45"/>
                <a:gd name="T24" fmla="*/ 2875 w 3368"/>
                <a:gd name="T25" fmla="*/ 2 h 45"/>
                <a:gd name="T26" fmla="*/ 2826 w 3368"/>
                <a:gd name="T27" fmla="*/ 38 h 45"/>
                <a:gd name="T28" fmla="*/ 0 w 3368"/>
                <a:gd name="T29" fmla="*/ 38 h 45"/>
                <a:gd name="T30" fmla="*/ 0 w 3368"/>
                <a:gd name="T31" fmla="*/ 45 h 45"/>
                <a:gd name="T32" fmla="*/ 2828 w 3368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68" h="45">
                  <a:moveTo>
                    <a:pt x="2828" y="45"/>
                  </a:moveTo>
                  <a:cubicBezTo>
                    <a:pt x="2879" y="7"/>
                    <a:pt x="2879" y="7"/>
                    <a:pt x="2879" y="7"/>
                  </a:cubicBezTo>
                  <a:cubicBezTo>
                    <a:pt x="2880" y="6"/>
                    <a:pt x="2882" y="6"/>
                    <a:pt x="2883" y="6"/>
                  </a:cubicBezTo>
                  <a:cubicBezTo>
                    <a:pt x="2883" y="6"/>
                    <a:pt x="2883" y="6"/>
                    <a:pt x="2883" y="6"/>
                  </a:cubicBezTo>
                  <a:cubicBezTo>
                    <a:pt x="2885" y="6"/>
                    <a:pt x="2887" y="6"/>
                    <a:pt x="2888" y="7"/>
                  </a:cubicBezTo>
                  <a:cubicBezTo>
                    <a:pt x="2938" y="45"/>
                    <a:pt x="2938" y="45"/>
                    <a:pt x="2938" y="45"/>
                  </a:cubicBezTo>
                  <a:cubicBezTo>
                    <a:pt x="3368" y="45"/>
                    <a:pt x="3368" y="45"/>
                    <a:pt x="3368" y="45"/>
                  </a:cubicBezTo>
                  <a:cubicBezTo>
                    <a:pt x="3368" y="38"/>
                    <a:pt x="3368" y="38"/>
                    <a:pt x="3368" y="38"/>
                  </a:cubicBezTo>
                  <a:cubicBezTo>
                    <a:pt x="2940" y="38"/>
                    <a:pt x="2940" y="38"/>
                    <a:pt x="2940" y="38"/>
                  </a:cubicBezTo>
                  <a:cubicBezTo>
                    <a:pt x="2892" y="2"/>
                    <a:pt x="2892" y="2"/>
                    <a:pt x="2892" y="2"/>
                  </a:cubicBezTo>
                  <a:cubicBezTo>
                    <a:pt x="2889" y="0"/>
                    <a:pt x="2886" y="0"/>
                    <a:pt x="2883" y="0"/>
                  </a:cubicBezTo>
                  <a:cubicBezTo>
                    <a:pt x="2883" y="0"/>
                    <a:pt x="2883" y="0"/>
                    <a:pt x="2883" y="0"/>
                  </a:cubicBezTo>
                  <a:cubicBezTo>
                    <a:pt x="2880" y="0"/>
                    <a:pt x="2878" y="0"/>
                    <a:pt x="2875" y="2"/>
                  </a:cubicBezTo>
                  <a:cubicBezTo>
                    <a:pt x="2826" y="38"/>
                    <a:pt x="2826" y="38"/>
                    <a:pt x="2826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2828" y="45"/>
                  </a:lnTo>
                  <a:close/>
                </a:path>
              </a:pathLst>
            </a:cu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205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7666" y="525089"/>
            <a:ext cx="9598068" cy="79463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7667" y="1517504"/>
            <a:ext cx="9598069" cy="53191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  <a:p>
            <a:pPr lvl="5"/>
            <a:r>
              <a:rPr lang="cs-CZ" dirty="0"/>
              <a:t>Šestá úroveň</a:t>
            </a:r>
          </a:p>
          <a:p>
            <a:pPr lvl="6"/>
            <a:r>
              <a:rPr lang="cs-CZ" dirty="0"/>
              <a:t>Sedmá úroveň</a:t>
            </a:r>
          </a:p>
          <a:p>
            <a:pPr lvl="6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7667" y="7036175"/>
            <a:ext cx="4799034" cy="525088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323">
                <a:solidFill>
                  <a:srgbClr val="005FAA"/>
                </a:solidFill>
              </a:defRPr>
            </a:lvl1pPr>
          </a:lstStyle>
          <a:p>
            <a:fld id="{540EAFEE-5A49-4B3B-8F56-FC49014F197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9" name="Rectangle 104">
            <a:extLst>
              <a:ext uri="{FF2B5EF4-FFF2-40B4-BE49-F238E27FC236}">
                <a16:creationId xmlns:a16="http://schemas.microsoft.com/office/drawing/2014/main" id="{60D8E76D-BDE1-4DA5-B93B-FCC9CFA3EF8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591049" y="1"/>
            <a:ext cx="1852360" cy="6924157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txBody>
          <a:bodyPr wrap="square" lIns="198458" tIns="198458" rIns="198458" bIns="198458" anchor="ctr">
            <a:noAutofit/>
          </a:bodyPr>
          <a:lstStyle/>
          <a:p>
            <a:endParaRPr lang="en-GB" sz="1103" dirty="0"/>
          </a:p>
        </p:txBody>
      </p:sp>
      <p:sp>
        <p:nvSpPr>
          <p:cNvPr id="40" name="Rectangle 105">
            <a:extLst>
              <a:ext uri="{FF2B5EF4-FFF2-40B4-BE49-F238E27FC236}">
                <a16:creationId xmlns:a16="http://schemas.microsoft.com/office/drawing/2014/main" id="{A6EAAAD0-0CD2-4186-84E8-BCF3816ECFD4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536876"/>
            <a:ext cx="252483" cy="2380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41" name="Rectangle 106">
            <a:extLst>
              <a:ext uri="{FF2B5EF4-FFF2-40B4-BE49-F238E27FC236}">
                <a16:creationId xmlns:a16="http://schemas.microsoft.com/office/drawing/2014/main" id="{78B785F5-22DC-4605-851F-5475A7767DE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522987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Pozadí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oranžová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</a:t>
            </a:r>
            <a:r>
              <a:rPr lang="en-GB" altLang="en-US" sz="992" dirty="0">
                <a:solidFill>
                  <a:srgbClr val="333333"/>
                </a:solidFill>
              </a:rPr>
              <a:t>2</a:t>
            </a:r>
            <a:r>
              <a:rPr lang="cs-CZ" altLang="en-US" sz="992" dirty="0">
                <a:solidFill>
                  <a:srgbClr val="333333"/>
                </a:solidFill>
              </a:rPr>
              <a:t>49</a:t>
            </a:r>
            <a:r>
              <a:rPr lang="en-GB" altLang="en-US" sz="992" dirty="0">
                <a:solidFill>
                  <a:srgbClr val="333333"/>
                </a:solidFill>
              </a:rPr>
              <a:t>, </a:t>
            </a:r>
            <a:r>
              <a:rPr lang="cs-CZ" altLang="en-US" sz="992" dirty="0">
                <a:solidFill>
                  <a:srgbClr val="333333"/>
                </a:solidFill>
              </a:rPr>
              <a:t>178</a:t>
            </a:r>
            <a:r>
              <a:rPr lang="en-GB" altLang="en-US" sz="992" dirty="0">
                <a:solidFill>
                  <a:srgbClr val="333333"/>
                </a:solidFill>
              </a:rPr>
              <a:t>, </a:t>
            </a:r>
            <a:r>
              <a:rPr lang="cs-CZ" altLang="en-US" sz="992" dirty="0">
                <a:solidFill>
                  <a:srgbClr val="333333"/>
                </a:solidFill>
              </a:rPr>
              <a:t>51)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42" name="Rectangle 107">
            <a:extLst>
              <a:ext uri="{FF2B5EF4-FFF2-40B4-BE49-F238E27FC236}">
                <a16:creationId xmlns:a16="http://schemas.microsoft.com/office/drawing/2014/main" id="{ACA54011-52BC-4C42-B96E-4790ED5EA1C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935155"/>
            <a:ext cx="252483" cy="238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43" name="Rectangle 108">
            <a:extLst>
              <a:ext uri="{FF2B5EF4-FFF2-40B4-BE49-F238E27FC236}">
                <a16:creationId xmlns:a16="http://schemas.microsoft.com/office/drawing/2014/main" id="{AF597A51-526D-4C81-B68C-B6A173249A18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938770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Titulek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bílá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(255, 255, 255)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44" name="Rectangle 109">
            <a:extLst>
              <a:ext uri="{FF2B5EF4-FFF2-40B4-BE49-F238E27FC236}">
                <a16:creationId xmlns:a16="http://schemas.microsoft.com/office/drawing/2014/main" id="{6FC58EF6-5E1C-435B-B304-D571194B01D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1391193"/>
            <a:ext cx="252483" cy="2380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45" name="Rectangle 110">
            <a:extLst>
              <a:ext uri="{FF2B5EF4-FFF2-40B4-BE49-F238E27FC236}">
                <a16:creationId xmlns:a16="http://schemas.microsoft.com/office/drawing/2014/main" id="{50BB471A-F7B9-43D3-8AA8-6BD6FBD851F2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1377304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Text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tmavá šedá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(60, 60, 59)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46" name="Rectangle 111">
            <a:extLst>
              <a:ext uri="{FF2B5EF4-FFF2-40B4-BE49-F238E27FC236}">
                <a16:creationId xmlns:a16="http://schemas.microsoft.com/office/drawing/2014/main" id="{D43169E5-4C92-4C56-B69D-3053E6471D6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4358187"/>
            <a:ext cx="252483" cy="238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47" name="Rectangle 112">
            <a:extLst>
              <a:ext uri="{FF2B5EF4-FFF2-40B4-BE49-F238E27FC236}">
                <a16:creationId xmlns:a16="http://schemas.microsoft.com/office/drawing/2014/main" id="{8AC351AB-D422-4405-A3AB-CA4EE2644AA4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4344298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tyrkysová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(13, 183, 237)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48" name="Rectangle 113">
            <a:extLst>
              <a:ext uri="{FF2B5EF4-FFF2-40B4-BE49-F238E27FC236}">
                <a16:creationId xmlns:a16="http://schemas.microsoft.com/office/drawing/2014/main" id="{AC417BB1-E52C-43BF-95BF-DB2F61D3F60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183998"/>
            <a:ext cx="1978700" cy="18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1323" b="1" dirty="0">
                <a:solidFill>
                  <a:schemeClr val="tx1"/>
                </a:solidFill>
              </a:rPr>
              <a:t>Použití barev – A </a:t>
            </a:r>
            <a:endParaRPr lang="en-GB" altLang="en-US" sz="1323" b="1" dirty="0">
              <a:solidFill>
                <a:schemeClr val="tx1"/>
              </a:solidFill>
            </a:endParaRPr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F6EE6184-AF50-490D-B960-ED6005D3D1AF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4756467"/>
            <a:ext cx="252483" cy="2380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0" name="Rectangle 108">
            <a:extLst>
              <a:ext uri="{FF2B5EF4-FFF2-40B4-BE49-F238E27FC236}">
                <a16:creationId xmlns:a16="http://schemas.microsoft.com/office/drawing/2014/main" id="{F3D5F9B6-07E4-481C-81BC-F7E009F60B83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4760081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purpurová  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(199, 71, 130)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1" name="Rectangle 109">
            <a:extLst>
              <a:ext uri="{FF2B5EF4-FFF2-40B4-BE49-F238E27FC236}">
                <a16:creationId xmlns:a16="http://schemas.microsoft.com/office/drawing/2014/main" id="{B2AB9220-32EE-4615-B98E-C9221EB1A21F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5212504"/>
            <a:ext cx="252483" cy="2380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2" name="Rectangle 110">
            <a:extLst>
              <a:ext uri="{FF2B5EF4-FFF2-40B4-BE49-F238E27FC236}">
                <a16:creationId xmlns:a16="http://schemas.microsoft.com/office/drawing/2014/main" id="{AB6A4A43-D3F9-4442-BE6D-8C236EE048B6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5198615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fialová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(96, 70, 150)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3" name="Rectangle 111">
            <a:extLst>
              <a:ext uri="{FF2B5EF4-FFF2-40B4-BE49-F238E27FC236}">
                <a16:creationId xmlns:a16="http://schemas.microsoft.com/office/drawing/2014/main" id="{5A41C46A-6109-439C-BFB7-A9F17FA8CE5B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5647539"/>
            <a:ext cx="252483" cy="2380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4" name="Rectangle 112">
            <a:extLst>
              <a:ext uri="{FF2B5EF4-FFF2-40B4-BE49-F238E27FC236}">
                <a16:creationId xmlns:a16="http://schemas.microsoft.com/office/drawing/2014/main" id="{186E9D2B-D400-4628-8B3A-096CC12A8C2A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5633650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zelená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(150, 193, 31)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5" name="Rectangle 109">
            <a:extLst>
              <a:ext uri="{FF2B5EF4-FFF2-40B4-BE49-F238E27FC236}">
                <a16:creationId xmlns:a16="http://schemas.microsoft.com/office/drawing/2014/main" id="{56E8D843-3CF2-47F9-9C07-3B99C72AF0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6103576"/>
            <a:ext cx="252483" cy="23804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6" name="Rectangle 110">
            <a:extLst>
              <a:ext uri="{FF2B5EF4-FFF2-40B4-BE49-F238E27FC236}">
                <a16:creationId xmlns:a16="http://schemas.microsoft.com/office/drawing/2014/main" id="{FF4AA19E-020A-4CA9-9F7B-CC988DD9C26A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6089688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červená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(215, 74, 49)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7" name="Rectangle 111">
            <a:extLst>
              <a:ext uri="{FF2B5EF4-FFF2-40B4-BE49-F238E27FC236}">
                <a16:creationId xmlns:a16="http://schemas.microsoft.com/office/drawing/2014/main" id="{CC8DCA8A-8C40-439A-BEA5-29451D63E12F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436961" y="6538611"/>
            <a:ext cx="252483" cy="2380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58" name="Rectangle 112">
            <a:extLst>
              <a:ext uri="{FF2B5EF4-FFF2-40B4-BE49-F238E27FC236}">
                <a16:creationId xmlns:a16="http://schemas.microsoft.com/office/drawing/2014/main" id="{C944CC5B-C97E-4617-A340-E6A379C26345}"/>
              </a:ext>
            </a:extLst>
          </p:cNvPr>
          <p:cNvSpPr>
            <a:spLocks noChangeArrowheads="1"/>
          </p:cNvSpPr>
          <p:nvPr/>
        </p:nvSpPr>
        <p:spPr bwMode="gray">
          <a:xfrm>
            <a:off x="-2097222" y="6524723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šedá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(157, 157, 156)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59" name="Rectangle 105">
            <a:extLst>
              <a:ext uri="{FF2B5EF4-FFF2-40B4-BE49-F238E27FC236}">
                <a16:creationId xmlns:a16="http://schemas.microsoft.com/office/drawing/2014/main" id="{8CCA29DA-5300-4367-9D1F-625E80A4B9D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2244377"/>
            <a:ext cx="252483" cy="238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60" name="Rectangle 106">
            <a:extLst>
              <a:ext uri="{FF2B5EF4-FFF2-40B4-BE49-F238E27FC236}">
                <a16:creationId xmlns:a16="http://schemas.microsoft.com/office/drawing/2014/main" id="{0A1DD146-EAF1-4AA2-BAE2-245779B4099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2230489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Pozadí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bílá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(255, 255, 255)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61" name="Rectangle 107">
            <a:extLst>
              <a:ext uri="{FF2B5EF4-FFF2-40B4-BE49-F238E27FC236}">
                <a16:creationId xmlns:a16="http://schemas.microsoft.com/office/drawing/2014/main" id="{074B4D96-BBE4-42A6-92DD-8984F78352F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2642657"/>
            <a:ext cx="252483" cy="2380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62" name="Rectangle 108">
            <a:extLst>
              <a:ext uri="{FF2B5EF4-FFF2-40B4-BE49-F238E27FC236}">
                <a16:creationId xmlns:a16="http://schemas.microsoft.com/office/drawing/2014/main" id="{28695775-A3C8-4FB5-8AB3-D7D00ABDA4F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2646271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Titulek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oranžová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</a:t>
            </a:r>
            <a:r>
              <a:rPr lang="en-GB" altLang="en-US" sz="992" dirty="0">
                <a:solidFill>
                  <a:srgbClr val="333333"/>
                </a:solidFill>
              </a:rPr>
              <a:t>2</a:t>
            </a:r>
            <a:r>
              <a:rPr lang="cs-CZ" altLang="en-US" sz="992" dirty="0">
                <a:solidFill>
                  <a:srgbClr val="333333"/>
                </a:solidFill>
              </a:rPr>
              <a:t>49</a:t>
            </a:r>
            <a:r>
              <a:rPr lang="en-GB" altLang="en-US" sz="992" dirty="0">
                <a:solidFill>
                  <a:srgbClr val="333333"/>
                </a:solidFill>
              </a:rPr>
              <a:t>, </a:t>
            </a:r>
            <a:r>
              <a:rPr lang="cs-CZ" altLang="en-US" sz="992" dirty="0">
                <a:solidFill>
                  <a:srgbClr val="333333"/>
                </a:solidFill>
              </a:rPr>
              <a:t>178</a:t>
            </a:r>
            <a:r>
              <a:rPr lang="en-GB" altLang="en-US" sz="992" dirty="0">
                <a:solidFill>
                  <a:srgbClr val="333333"/>
                </a:solidFill>
              </a:rPr>
              <a:t>, </a:t>
            </a:r>
            <a:r>
              <a:rPr lang="cs-CZ" altLang="en-US" sz="992" dirty="0">
                <a:solidFill>
                  <a:srgbClr val="333333"/>
                </a:solidFill>
              </a:rPr>
              <a:t>51)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63" name="Rectangle 109">
            <a:extLst>
              <a:ext uri="{FF2B5EF4-FFF2-40B4-BE49-F238E27FC236}">
                <a16:creationId xmlns:a16="http://schemas.microsoft.com/office/drawing/2014/main" id="{CB7029B5-0A8C-4128-96AA-E0988330374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3098694"/>
            <a:ext cx="252483" cy="2380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64" name="Rectangle 110">
            <a:extLst>
              <a:ext uri="{FF2B5EF4-FFF2-40B4-BE49-F238E27FC236}">
                <a16:creationId xmlns:a16="http://schemas.microsoft.com/office/drawing/2014/main" id="{199C5C67-AB05-4041-9BE0-E7A112349AB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3084805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>
                <a:solidFill>
                  <a:srgbClr val="333333"/>
                </a:solidFill>
              </a:rPr>
              <a:t>Text - </a:t>
            </a: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tmavá šedá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(60, 60, 59)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sp>
        <p:nvSpPr>
          <p:cNvPr id="65" name="Rectangle 113">
            <a:extLst>
              <a:ext uri="{FF2B5EF4-FFF2-40B4-BE49-F238E27FC236}">
                <a16:creationId xmlns:a16="http://schemas.microsoft.com/office/drawing/2014/main" id="{44011F42-B6AF-4AAB-AD80-4A945435438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1891499"/>
            <a:ext cx="1978700" cy="18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1323" b="1" dirty="0">
                <a:solidFill>
                  <a:schemeClr val="tx1"/>
                </a:solidFill>
              </a:rPr>
              <a:t>Použití barev – B </a:t>
            </a:r>
            <a:endParaRPr lang="en-GB" altLang="en-US" sz="1323" b="1" dirty="0">
              <a:solidFill>
                <a:schemeClr val="tx1"/>
              </a:solidFill>
            </a:endParaRPr>
          </a:p>
        </p:txBody>
      </p:sp>
      <p:sp>
        <p:nvSpPr>
          <p:cNvPr id="66" name="Rectangle 113">
            <a:extLst>
              <a:ext uri="{FF2B5EF4-FFF2-40B4-BE49-F238E27FC236}">
                <a16:creationId xmlns:a16="http://schemas.microsoft.com/office/drawing/2014/main" id="{3FA1C68A-324F-4D26-8F87-41987AFD769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3590060"/>
            <a:ext cx="1978700" cy="18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1323" b="1" dirty="0">
                <a:solidFill>
                  <a:schemeClr val="tx1"/>
                </a:solidFill>
              </a:rPr>
              <a:t>Další barvy</a:t>
            </a:r>
            <a:endParaRPr lang="en-GB" altLang="en-US" sz="1323" b="1" dirty="0">
              <a:solidFill>
                <a:schemeClr val="tx1"/>
              </a:solidFill>
            </a:endParaRPr>
          </a:p>
        </p:txBody>
      </p:sp>
      <p:sp>
        <p:nvSpPr>
          <p:cNvPr id="68" name="Rectangle 104">
            <a:extLst>
              <a:ext uri="{FF2B5EF4-FFF2-40B4-BE49-F238E27FC236}">
                <a16:creationId xmlns:a16="http://schemas.microsoft.com/office/drawing/2014/main" id="{E04F836C-C98D-4F56-804E-74A77E5FE53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583085" y="7034549"/>
            <a:ext cx="1844396" cy="5319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 lIns="158767" tIns="39692" rIns="79383" bIns="0" anchor="ctr" anchorCtr="0">
            <a:noAutofit/>
          </a:bodyPr>
          <a:lstStyle/>
          <a:p>
            <a:pPr marL="0" marR="0" lvl="0" indent="0" defTabSz="1008126" eaLnBrk="1" fontAlgn="auto" latinLnBrk="0" hangingPunct="1">
              <a:lnSpc>
                <a:spcPct val="7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en-US" sz="992" b="1" i="0" u="none" strike="noStrike" kern="0" cap="none" spc="0" normalizeH="0" baseline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+mn-lt"/>
              </a:rPr>
              <a:t>Nepřidávat další</a:t>
            </a:r>
          </a:p>
          <a:p>
            <a:pPr marL="0" marR="0" lvl="0" indent="0" defTabSz="1008126" eaLnBrk="1" fontAlgn="auto" latinLnBrk="0" hangingPunct="1">
              <a:lnSpc>
                <a:spcPct val="7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en-US" sz="992" b="1" i="0" u="none" strike="noStrike" kern="0" cap="none" spc="0" normalizeH="0" baseline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+mn-lt"/>
              </a:rPr>
              <a:t>obsah do této části</a:t>
            </a:r>
            <a:endParaRPr kumimoji="0" lang="en-GB" altLang="en-US" sz="992" b="1" i="0" u="none" strike="noStrike" kern="0" cap="none" spc="0" normalizeH="0" baseline="0" dirty="0">
              <a:ln>
                <a:noFill/>
              </a:ln>
              <a:solidFill>
                <a:srgbClr val="FDFDFD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70" name="Straight Connector 48">
            <a:extLst>
              <a:ext uri="{FF2B5EF4-FFF2-40B4-BE49-F238E27FC236}">
                <a16:creationId xmlns:a16="http://schemas.microsoft.com/office/drawing/2014/main" id="{000591FB-2428-466C-BBC3-1762DB9A9FB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-738689" y="7557079"/>
            <a:ext cx="590951" cy="0"/>
          </a:xfrm>
          <a:prstGeom prst="line">
            <a:avLst/>
          </a:prstGeom>
          <a:noFill/>
          <a:ln w="0" cap="flat" cmpd="sng" algn="ctr">
            <a:solidFill>
              <a:schemeClr val="bg1">
                <a:lumMod val="65000"/>
              </a:schemeClr>
            </a:solidFill>
            <a:prstDash val="dash"/>
            <a:miter lim="800000"/>
          </a:ln>
          <a:effectLst/>
        </p:spPr>
      </p:cxnSp>
      <p:sp>
        <p:nvSpPr>
          <p:cNvPr id="77" name="Rectangle 111">
            <a:extLst>
              <a:ext uri="{FF2B5EF4-FFF2-40B4-BE49-F238E27FC236}">
                <a16:creationId xmlns:a16="http://schemas.microsoft.com/office/drawing/2014/main" id="{84FF39DA-48DC-433F-B88A-42077E56980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436961" y="3937555"/>
            <a:ext cx="252483" cy="23804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GB" sz="1103"/>
          </a:p>
        </p:txBody>
      </p:sp>
      <p:sp>
        <p:nvSpPr>
          <p:cNvPr id="78" name="Rectangle 112">
            <a:extLst>
              <a:ext uri="{FF2B5EF4-FFF2-40B4-BE49-F238E27FC236}">
                <a16:creationId xmlns:a16="http://schemas.microsoft.com/office/drawing/2014/main" id="{CE7DBC96-4311-4BAD-AE73-82F8C5D6958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-2097222" y="3923666"/>
            <a:ext cx="1599800" cy="31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DCF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cs-CZ" altLang="en-US" sz="992" dirty="0" err="1">
                <a:solidFill>
                  <a:srgbClr val="333333"/>
                </a:solidFill>
              </a:rPr>
              <a:t>BE</a:t>
            </a:r>
            <a:r>
              <a:rPr lang="cs-CZ" altLang="en-US" sz="992" dirty="0">
                <a:solidFill>
                  <a:srgbClr val="333333"/>
                </a:solidFill>
              </a:rPr>
              <a:t> modrá</a:t>
            </a:r>
            <a:endParaRPr lang="en-GB" altLang="en-US" sz="992" dirty="0">
              <a:solidFill>
                <a:srgbClr val="333333"/>
              </a:solidFill>
            </a:endParaRPr>
          </a:p>
          <a:p>
            <a:pPr>
              <a:lnSpc>
                <a:spcPct val="6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GB" altLang="en-US" sz="992" dirty="0" err="1">
                <a:solidFill>
                  <a:srgbClr val="333333"/>
                </a:solidFill>
              </a:rPr>
              <a:t>RGB</a:t>
            </a:r>
            <a:r>
              <a:rPr lang="cs-CZ" altLang="en-US" sz="992" dirty="0">
                <a:solidFill>
                  <a:srgbClr val="333333"/>
                </a:solidFill>
              </a:rPr>
              <a:t> (0, 95, 171)</a:t>
            </a:r>
            <a:endParaRPr lang="en-GB" altLang="en-US" sz="992" dirty="0">
              <a:solidFill>
                <a:srgbClr val="333333"/>
              </a:solidFill>
            </a:endParaRPr>
          </a:p>
        </p:txBody>
      </p:sp>
      <p:pic>
        <p:nvPicPr>
          <p:cNvPr id="69" name="Obrázek 68">
            <a:extLst>
              <a:ext uri="{FF2B5EF4-FFF2-40B4-BE49-F238E27FC236}">
                <a16:creationId xmlns:a16="http://schemas.microsoft.com/office/drawing/2014/main" id="{C298A570-3C40-4785-AFCF-3FFB06B231D7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432" y="7141193"/>
            <a:ext cx="1173302" cy="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07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  <p:sldLayoutId id="2147483742" r:id="rId36"/>
    <p:sldLayoutId id="2147483743" r:id="rId37"/>
    <p:sldLayoutId id="2147483744" r:id="rId38"/>
    <p:sldLayoutId id="2147483745" r:id="rId39"/>
    <p:sldLayoutId id="2147483746" r:id="rId40"/>
    <p:sldLayoutId id="2147483747" r:id="rId41"/>
    <p:sldLayoutId id="2147483748" r:id="rId42"/>
    <p:sldLayoutId id="2147483749" r:id="rId43"/>
  </p:sldLayoutIdLst>
  <p:hf hdr="0" ftr="0" dt="0"/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3087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96025" indent="-196025" algn="l" defTabSz="1008126" rtl="0" eaLnBrk="1" latinLnBrk="0" hangingPunct="1">
        <a:lnSpc>
          <a:spcPct val="90000"/>
        </a:lnSpc>
        <a:spcBef>
          <a:spcPts val="441"/>
        </a:spcBef>
        <a:buClr>
          <a:schemeClr val="tx1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399050" indent="-199525" algn="l" defTabSz="1008126" rtl="0" eaLnBrk="1" latinLnBrk="0" hangingPunct="1">
        <a:lnSpc>
          <a:spcPct val="90000"/>
        </a:lnSpc>
        <a:spcBef>
          <a:spcPts val="441"/>
        </a:spcBef>
        <a:buClr>
          <a:srgbClr val="0070C0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598575" indent="-199525" algn="l" defTabSz="1008126" rtl="0" eaLnBrk="1" latinLnBrk="0" hangingPunct="1">
        <a:lnSpc>
          <a:spcPct val="90000"/>
        </a:lnSpc>
        <a:spcBef>
          <a:spcPts val="441"/>
        </a:spcBef>
        <a:buClr>
          <a:srgbClr val="00B0F0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3pPr>
      <a:lvl4pPr marL="787598" indent="-189024" algn="l" defTabSz="1008126" rtl="0" eaLnBrk="1" latinLnBrk="0" hangingPunct="1">
        <a:lnSpc>
          <a:spcPct val="90000"/>
        </a:lnSpc>
        <a:spcBef>
          <a:spcPts val="441"/>
        </a:spcBef>
        <a:buClr>
          <a:schemeClr val="accent2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987123" indent="-199525" algn="l" defTabSz="1008126" rtl="0" eaLnBrk="1" latinLnBrk="0" hangingPunct="1">
        <a:lnSpc>
          <a:spcPct val="90000"/>
        </a:lnSpc>
        <a:spcBef>
          <a:spcPts val="441"/>
        </a:spcBef>
        <a:buClr>
          <a:schemeClr val="accent3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1190149" indent="-203025" algn="l" defTabSz="1008126" rtl="0" eaLnBrk="1" latinLnBrk="0" hangingPunct="1">
        <a:lnSpc>
          <a:spcPct val="90000"/>
        </a:lnSpc>
        <a:spcBef>
          <a:spcPts val="551"/>
        </a:spcBef>
        <a:buClr>
          <a:schemeClr val="accent4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1386173" indent="-196025" algn="l" defTabSz="1008126" rtl="0" eaLnBrk="1" latinLnBrk="0" hangingPunct="1">
        <a:lnSpc>
          <a:spcPct val="90000"/>
        </a:lnSpc>
        <a:spcBef>
          <a:spcPts val="551"/>
        </a:spcBef>
        <a:buClr>
          <a:schemeClr val="accent5"/>
        </a:buClr>
        <a:buSzPct val="145000"/>
        <a:buFont typeface="VAG Rounded CE Light" pitchFamily="50" charset="-18"/>
        <a:buChar char="›"/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95">
          <p15:clr>
            <a:srgbClr val="A4A3A4"/>
          </p15:clr>
        </p15:guide>
        <p15:guide id="3" pos="5465">
          <p15:clr>
            <a:srgbClr val="A4A3A4"/>
          </p15:clr>
        </p15:guide>
        <p15:guide id="4" orient="horz" pos="4020">
          <p15:clr>
            <a:srgbClr val="A4A3A4"/>
          </p15:clr>
        </p15:guide>
        <p15:guide id="5" orient="horz" pos="300">
          <p15:clr>
            <a:srgbClr val="A4A3A4"/>
          </p15:clr>
        </p15:guide>
        <p15:guide id="6" orient="horz" pos="754">
          <p15:clr>
            <a:srgbClr val="A4A3A4"/>
          </p15:clr>
        </p15:guide>
        <p15:guide id="7" orient="horz" pos="867">
          <p15:clr>
            <a:srgbClr val="A4A3A4"/>
          </p15:clr>
        </p15:guide>
        <p15:guide id="8" pos="2880">
          <p15:clr>
            <a:srgbClr val="A4A3A4"/>
          </p15:clr>
        </p15:guide>
        <p15:guide id="9" orient="horz" pos="3906">
          <p15:clr>
            <a:srgbClr val="A4A3A4"/>
          </p15:clr>
        </p15:guide>
        <p15:guide id="10" pos="2993">
          <p15:clr>
            <a:srgbClr val="A4A3A4"/>
          </p15:clr>
        </p15:guide>
        <p15:guide id="11" pos="2767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titul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iStock-518200550.jpg"/>
          <p:cNvPicPr>
            <a:picLocks noChangeAspect="1"/>
          </p:cNvPicPr>
          <p:nvPr/>
        </p:nvPicPr>
        <p:blipFill>
          <a:blip r:embed="rId2" cstate="print"/>
          <a:srcRect t="6567" b="44937"/>
          <a:stretch>
            <a:fillRect/>
          </a:stretch>
        </p:blipFill>
        <p:spPr>
          <a:xfrm>
            <a:off x="0" y="0"/>
            <a:ext cx="10693400" cy="3456384"/>
          </a:xfrm>
          <a:prstGeom prst="rect">
            <a:avLst/>
          </a:prstGeom>
        </p:spPr>
      </p:pic>
      <p:pic>
        <p:nvPicPr>
          <p:cNvPr id="4" name="Obrázek 3" descr="pozadi_pule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693400" cy="7560234"/>
          </a:xfrm>
          <a:prstGeom prst="rect">
            <a:avLst/>
          </a:prstGeom>
        </p:spPr>
      </p:pic>
      <p:pic>
        <p:nvPicPr>
          <p:cNvPr id="6" name="Obrázek 5" descr="S-power-logo_vertikalni_CMYK_cerne-pozad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4000" y="0"/>
            <a:ext cx="1440000" cy="1526400"/>
          </a:xfrm>
          <a:prstGeom prst="rect">
            <a:avLst/>
          </a:prstGeom>
        </p:spPr>
      </p:pic>
      <p:grpSp>
        <p:nvGrpSpPr>
          <p:cNvPr id="16" name="Skupina 15"/>
          <p:cNvGrpSpPr/>
          <p:nvPr/>
        </p:nvGrpSpPr>
        <p:grpSpPr>
          <a:xfrm>
            <a:off x="2106700" y="6047999"/>
            <a:ext cx="6480000" cy="360001"/>
            <a:chOff x="2214352" y="5640076"/>
            <a:chExt cx="6696744" cy="372803"/>
          </a:xfrm>
        </p:grpSpPr>
        <p:cxnSp>
          <p:nvCxnSpPr>
            <p:cNvPr id="11" name="Přímá spojovací čára 10"/>
            <p:cNvCxnSpPr/>
            <p:nvPr/>
          </p:nvCxnSpPr>
          <p:spPr>
            <a:xfrm>
              <a:off x="2214352" y="5640077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římá spojovací čára 12"/>
            <p:cNvCxnSpPr/>
            <p:nvPr/>
          </p:nvCxnSpPr>
          <p:spPr>
            <a:xfrm>
              <a:off x="2214352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Přímá spojovací čára 13"/>
            <p:cNvCxnSpPr/>
            <p:nvPr/>
          </p:nvCxnSpPr>
          <p:spPr>
            <a:xfrm flipH="1">
              <a:off x="5562724" y="5640076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Přímá spojovací čára 14"/>
            <p:cNvCxnSpPr/>
            <p:nvPr/>
          </p:nvCxnSpPr>
          <p:spPr>
            <a:xfrm flipH="1">
              <a:off x="5562724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ovéPole 16"/>
          <p:cNvSpPr txBox="1"/>
          <p:nvPr/>
        </p:nvSpPr>
        <p:spPr>
          <a:xfrm>
            <a:off x="1710296" y="3672000"/>
            <a:ext cx="7272809" cy="19249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cs-CZ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STŘEŠNÍ FVE: </a:t>
            </a:r>
            <a:br>
              <a:rPr lang="cs-CZ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NOVINKY, TRENDY, STATISTIKY</a:t>
            </a:r>
          </a:p>
          <a:p>
            <a:pPr algn="ctr">
              <a:lnSpc>
                <a:spcPct val="150000"/>
              </a:lnSpc>
            </a:pPr>
            <a:r>
              <a:rPr lang="cs-CZ" sz="3600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FOR ARCH 2019</a:t>
            </a:r>
            <a:endParaRPr lang="en-US" sz="3600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za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2988000"/>
          </a:xfrm>
          <a:prstGeom prst="rect">
            <a:avLst/>
          </a:prstGeom>
        </p:spPr>
      </p:pic>
      <p:pic>
        <p:nvPicPr>
          <p:cNvPr id="8" name="Obrázek 7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2466379" y="1008323"/>
            <a:ext cx="7272809" cy="1179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200"/>
              </a:lnSpc>
            </a:pPr>
            <a: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SITUACE V ČR:</a:t>
            </a:r>
          </a:p>
          <a:p>
            <a:pPr>
              <a:lnSpc>
                <a:spcPts val="5400"/>
              </a:lnSpc>
            </a:pPr>
            <a:r>
              <a:rPr lang="cs-CZ" sz="3600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ZÁJEM O FVE STÁLE NARŮSTÁ</a:t>
            </a:r>
            <a:endParaRPr lang="en-US" sz="3600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endParaRPr>
          </a:p>
        </p:txBody>
      </p:sp>
      <p:pic>
        <p:nvPicPr>
          <p:cNvPr id="10" name="Obrázek 9" descr="dum_18_panelu_retuš.jpg"/>
          <p:cNvPicPr>
            <a:picLocks noChangeAspect="1"/>
          </p:cNvPicPr>
          <p:nvPr/>
        </p:nvPicPr>
        <p:blipFill>
          <a:blip r:embed="rId4" cstate="print"/>
          <a:srcRect t="11615" b="28993"/>
          <a:stretch>
            <a:fillRect/>
          </a:stretch>
        </p:blipFill>
        <p:spPr>
          <a:xfrm>
            <a:off x="0" y="2988543"/>
            <a:ext cx="10693400" cy="4572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1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FD70527-0B9E-4436-AE58-C8EE0473358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872" y="900311"/>
            <a:ext cx="3306115" cy="5616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214593DB-D5A8-4C78-A4B6-7E3A1BC70C6C}"/>
              </a:ext>
            </a:extLst>
          </p:cNvPr>
          <p:cNvSpPr txBox="1"/>
          <p:nvPr/>
        </p:nvSpPr>
        <p:spPr>
          <a:xfrm>
            <a:off x="719999" y="1476375"/>
            <a:ext cx="6282885" cy="22057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ZPRÁVA ČTK (6. 8. 2019)</a:t>
            </a:r>
          </a:p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  <a:sym typeface="Wingdings" panose="05000000000000000000" pitchFamily="2" charset="2"/>
              </a:rPr>
              <a:t> publikovaná v dalších médiích</a:t>
            </a:r>
            <a:endParaRPr lang="cs-CZ" sz="2200" dirty="0">
              <a:solidFill>
                <a:schemeClr val="accent1"/>
              </a:solidFill>
              <a:latin typeface="Calibri Light" pitchFamily="34" charset="0"/>
              <a:cs typeface="Calibri Light" pitchFamily="34" charset="0"/>
            </a:endParaRP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Zvýšený zájem o FVE potvrzují lídři trhu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Solární asociace: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u RD lidé nejčastěji volí </a:t>
            </a:r>
            <a:r>
              <a:rPr lang="cs-CZ" u="sng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hybridní </a:t>
            </a:r>
            <a:br>
              <a:rPr lang="cs-CZ" u="sng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r>
              <a:rPr lang="cs-CZ" u="sng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solární elektrárny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(FVE + baterie)</a:t>
            </a: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00AED837-FC75-40D1-90B3-81A9DBDF313A}"/>
              </a:ext>
            </a:extLst>
          </p:cNvPr>
          <p:cNvCxnSpPr>
            <a:cxnSpLocks/>
          </p:cNvCxnSpPr>
          <p:nvPr/>
        </p:nvCxnSpPr>
        <p:spPr>
          <a:xfrm flipH="1">
            <a:off x="5958768" y="4068663"/>
            <a:ext cx="1296144" cy="2700300"/>
          </a:xfrm>
          <a:prstGeom prst="straightConnector1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6ADD3DEE-7820-4899-A7A0-55BBC47CE159}"/>
              </a:ext>
            </a:extLst>
          </p:cNvPr>
          <p:cNvCxnSpPr>
            <a:cxnSpLocks/>
          </p:cNvCxnSpPr>
          <p:nvPr/>
        </p:nvCxnSpPr>
        <p:spPr>
          <a:xfrm flipH="1">
            <a:off x="5958768" y="3240571"/>
            <a:ext cx="1203398" cy="828092"/>
          </a:xfrm>
          <a:prstGeom prst="straightConnector1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bdélník 23">
            <a:extLst>
              <a:ext uri="{FF2B5EF4-FFF2-40B4-BE49-F238E27FC236}">
                <a16:creationId xmlns:a16="http://schemas.microsoft.com/office/drawing/2014/main" id="{80807BCF-7C6B-48B9-881D-580408AB9432}"/>
              </a:ext>
            </a:extLst>
          </p:cNvPr>
          <p:cNvSpPr/>
          <p:nvPr/>
        </p:nvSpPr>
        <p:spPr>
          <a:xfrm>
            <a:off x="7162166" y="3240571"/>
            <a:ext cx="2036961" cy="828092"/>
          </a:xfrm>
          <a:prstGeom prst="rect">
            <a:avLst/>
          </a:prstGeom>
          <a:noFill/>
          <a:ln w="38100">
            <a:solidFill>
              <a:srgbClr val="FBB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Obsah obrázku snímek obrazovky&#10;&#10;Popis byl vytvořen automaticky">
            <a:extLst>
              <a:ext uri="{FF2B5EF4-FFF2-40B4-BE49-F238E27FC236}">
                <a16:creationId xmlns:a16="http://schemas.microsoft.com/office/drawing/2014/main" id="{D03F5FE4-AFC8-4A0D-96F2-C918DB0C59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9" y="3973585"/>
            <a:ext cx="5225500" cy="3078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853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1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51552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NÁRŮST POPTÁVKY PO STŘEŠNÍCH FOTOVOLTAIKÁCH</a:t>
            </a:r>
            <a:b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</a:br>
            <a:endParaRPr lang="cs-CZ" sz="2200" dirty="0">
              <a:solidFill>
                <a:schemeClr val="accent1"/>
              </a:solidFill>
              <a:latin typeface="Calibri Light" pitchFamily="34" charset="0"/>
              <a:cs typeface="Calibri Light" pitchFamily="34" charset="0"/>
            </a:endParaRP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KAŽDOROČNÍ SKOK O 100 %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Příčiny: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u="sng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Dlouhodobý růst cen elektřiny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Ceny na burze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se za poslední </a:t>
            </a:r>
            <a:b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3 roky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více než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zdvojnásobily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Velkoobchodní ceny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  <a:b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ke konci VII/2019 meziročně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  <a:b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vzrostly o 12 %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u="sng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Pokles cen technologií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u="sng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Zvyšování efektivity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u="sng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Stoupá všeobecná informovanost</a:t>
            </a:r>
          </a:p>
        </p:txBody>
      </p:sp>
      <p:pic>
        <p:nvPicPr>
          <p:cNvPr id="7" name="Obrázek 6" descr="Obsah obrázku snímek obrazovky&#10;&#10;Popis byl vytvořen automaticky">
            <a:extLst>
              <a:ext uri="{FF2B5EF4-FFF2-40B4-BE49-F238E27FC236}">
                <a16:creationId xmlns:a16="http://schemas.microsoft.com/office/drawing/2014/main" id="{9CBDEA41-72AF-461C-8D4E-FCE698107B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2"/>
          <a:stretch/>
        </p:blipFill>
        <p:spPr>
          <a:xfrm>
            <a:off x="5857525" y="2268463"/>
            <a:ext cx="3845659" cy="4516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3061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20000" y="1619999"/>
            <a:ext cx="45906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S-POWER ENERGIES: VÝVOJ PRODEJŮ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948000" y="1620391"/>
            <a:ext cx="313234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Důležitá čísla:</a:t>
            </a:r>
            <a:endParaRPr lang="cs-CZ" dirty="0">
              <a:solidFill>
                <a:srgbClr val="575757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9" name="Graf 8"/>
          <p:cNvGraphicFramePr/>
          <p:nvPr/>
        </p:nvGraphicFramePr>
        <p:xfrm>
          <a:off x="594172" y="2376475"/>
          <a:ext cx="6192688" cy="4356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ovéPole 10"/>
          <p:cNvSpPr txBox="1"/>
          <p:nvPr/>
        </p:nvSpPr>
        <p:spPr>
          <a:xfrm>
            <a:off x="6966880" y="2412479"/>
            <a:ext cx="2736304" cy="42832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7200"/>
              </a:lnSpc>
            </a:pPr>
            <a:r>
              <a:rPr lang="cs-CZ" sz="7200" b="1" dirty="0">
                <a:solidFill>
                  <a:srgbClr val="F39200"/>
                </a:solidFill>
                <a:latin typeface="Calibri" pitchFamily="34" charset="0"/>
                <a:cs typeface="Calibri" pitchFamily="34" charset="0"/>
              </a:rPr>
              <a:t>897</a:t>
            </a:r>
          </a:p>
          <a:p>
            <a:pPr>
              <a:lnSpc>
                <a:spcPts val="1000"/>
              </a:lnSpc>
            </a:pPr>
            <a:r>
              <a:rPr lang="cs-CZ" b="1" dirty="0">
                <a:solidFill>
                  <a:srgbClr val="F39200"/>
                </a:solidFill>
                <a:latin typeface="Calibri" pitchFamily="34" charset="0"/>
                <a:cs typeface="Calibri" pitchFamily="34" charset="0"/>
              </a:rPr>
              <a:t>2018 = dvojnásobek 2017</a:t>
            </a:r>
          </a:p>
          <a:p>
            <a:endParaRPr lang="cs-CZ" dirty="0">
              <a:solidFill>
                <a:srgbClr val="575757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7200"/>
              </a:lnSpc>
            </a:pPr>
            <a:r>
              <a:rPr lang="cs-CZ" sz="7200" b="1" dirty="0">
                <a:solidFill>
                  <a:srgbClr val="FBBA00"/>
                </a:solidFill>
                <a:latin typeface="Calibri" pitchFamily="34" charset="0"/>
                <a:cs typeface="Calibri" pitchFamily="34" charset="0"/>
              </a:rPr>
              <a:t>1200</a:t>
            </a:r>
          </a:p>
          <a:p>
            <a:pPr>
              <a:lnSpc>
                <a:spcPts val="1000"/>
              </a:lnSpc>
            </a:pPr>
            <a:r>
              <a:rPr lang="cs-CZ" b="1" dirty="0">
                <a:solidFill>
                  <a:srgbClr val="FBBA00"/>
                </a:solidFill>
                <a:latin typeface="Calibri" pitchFamily="34" charset="0"/>
                <a:cs typeface="Calibri" pitchFamily="34" charset="0"/>
              </a:rPr>
              <a:t>cíl pro rok 2019</a:t>
            </a:r>
          </a:p>
          <a:p>
            <a:pPr>
              <a:lnSpc>
                <a:spcPts val="1000"/>
              </a:lnSpc>
            </a:pPr>
            <a:endParaRPr lang="cs-CZ" b="1" dirty="0">
              <a:solidFill>
                <a:srgbClr val="FBBA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1000"/>
              </a:lnSpc>
            </a:pPr>
            <a:endParaRPr lang="cs-CZ" b="1" dirty="0">
              <a:solidFill>
                <a:srgbClr val="FBBA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1000"/>
              </a:lnSpc>
            </a:pPr>
            <a:endParaRPr lang="cs-CZ" b="1" dirty="0">
              <a:solidFill>
                <a:srgbClr val="FBBA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7200"/>
              </a:lnSpc>
            </a:pPr>
            <a:r>
              <a:rPr lang="cs-CZ" sz="7200" b="1" dirty="0">
                <a:solidFill>
                  <a:srgbClr val="7CBA3B"/>
                </a:solidFill>
                <a:latin typeface="Calibri" pitchFamily="34" charset="0"/>
                <a:cs typeface="Calibri" pitchFamily="34" charset="0"/>
              </a:rPr>
              <a:t>520</a:t>
            </a:r>
          </a:p>
          <a:p>
            <a:pPr>
              <a:lnSpc>
                <a:spcPts val="1000"/>
              </a:lnSpc>
            </a:pPr>
            <a:r>
              <a:rPr lang="cs-CZ" b="1" dirty="0">
                <a:solidFill>
                  <a:srgbClr val="7CBA3B"/>
                </a:solidFill>
                <a:latin typeface="Calibri" pitchFamily="34" charset="0"/>
                <a:cs typeface="Calibri" pitchFamily="34" charset="0"/>
              </a:rPr>
              <a:t>instalace v polovině 2019</a:t>
            </a:r>
          </a:p>
          <a:p>
            <a:pPr>
              <a:lnSpc>
                <a:spcPts val="1000"/>
              </a:lnSpc>
            </a:pPr>
            <a:endParaRPr lang="cs-CZ" b="1" dirty="0">
              <a:solidFill>
                <a:srgbClr val="FBBA00"/>
              </a:solidFill>
              <a:latin typeface="Calibri" pitchFamily="34" charset="0"/>
              <a:cs typeface="Calibri" pitchFamily="34" charset="0"/>
            </a:endParaRPr>
          </a:p>
          <a:p>
            <a:endParaRPr lang="cs-CZ" dirty="0">
              <a:solidFill>
                <a:srgbClr val="575757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3" name="Přímá spojovací čára 12"/>
          <p:cNvCxnSpPr/>
          <p:nvPr/>
        </p:nvCxnSpPr>
        <p:spPr>
          <a:xfrm>
            <a:off x="6966880" y="3636615"/>
            <a:ext cx="2124236" cy="0"/>
          </a:xfrm>
          <a:prstGeom prst="line">
            <a:avLst/>
          </a:prstGeom>
          <a:ln w="12700">
            <a:solidFill>
              <a:srgbClr val="EB5D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6966880" y="5004767"/>
            <a:ext cx="2124236" cy="0"/>
          </a:xfrm>
          <a:prstGeom prst="line">
            <a:avLst/>
          </a:prstGeom>
          <a:ln w="12700">
            <a:solidFill>
              <a:srgbClr val="EB5D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138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5257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TRŽNÍ TRENDY (ČESKÁ REPUBLIKA) </a:t>
            </a:r>
          </a:p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DOMÁCNOSTI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Bateriové systémy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(3 ze 4 zákazníků)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 touha po nezávislosti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Nejpopulárnější sestava: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S-Power MIDI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Nejlepší poměr cena/výkon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Celková investice: 340 000 Kč /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dotace NZÚ 150 000 - 170 000 Kč</a:t>
            </a:r>
            <a:endParaRPr lang="cs-CZ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Instalovaný výkon: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4,6 kWp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 výroba 4400 - 4700 kWh ročně</a:t>
            </a:r>
            <a:endParaRPr lang="cs-CZ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L</a:t>
            </a:r>
            <a:r>
              <a:rPr lang="en-US" dirty="0" err="1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ithiové</a:t>
            </a:r>
            <a:r>
              <a:rPr lang="en-US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baterie</a:t>
            </a:r>
            <a:r>
              <a:rPr lang="en-US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RCT power box</a:t>
            </a:r>
            <a:r>
              <a:rPr lang="en-US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; 5,7 kWh LifePo4</a:t>
            </a:r>
            <a:endParaRPr lang="cs-CZ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Plně asymetrický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hybridní 3fázový střídač RCT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DC 6.0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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umožňuje využít maximum vyrobené energie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S-Power Energies má na tuto technologii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exkluzivitu pro CZ a SK trh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Jsme distribučním i servisním partnerem</a:t>
            </a:r>
            <a:endParaRPr lang="cs-CZ" b="1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775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5257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TRŽNÍ TRENDY (ČESKÁ REPUBLIKA) </a:t>
            </a:r>
          </a:p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DALŠÍ POSTŘEHY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B2B spolupráce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 roste zájem o střešní FVE i mimo rezidenční sektor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Startuje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firemní solární boom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(viz dále)</a:t>
            </a:r>
            <a:endParaRPr lang="cs-CZ" b="1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Prohlubuje se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spolupráce s developery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, obcemi (viz dále)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Vývoj technologií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 pokles cen &amp; nárůst efektivity</a:t>
            </a:r>
            <a:endParaRPr lang="cs-CZ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Důsledky rostoucí poptávky: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Nedostatek kvalifikovaných pracovníků (situace se bude nadále zhoršovat)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Problémy s navyšováním instalační kapacity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Prodlužování instalačních lhůt 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S-Power Energies – garance 4 měsíců od podpisu smlouvy</a:t>
            </a:r>
            <a:b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(v případě překročení lhůty hradíme ušlý zisk)</a:t>
            </a:r>
            <a:endParaRPr lang="cs-CZ" b="1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308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za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3" name="Obrázek 2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6700" y="0"/>
            <a:ext cx="1080000" cy="1144800"/>
          </a:xfrm>
          <a:prstGeom prst="rect">
            <a:avLst/>
          </a:prstGeom>
        </p:spPr>
      </p:pic>
      <p:grpSp>
        <p:nvGrpSpPr>
          <p:cNvPr id="4" name="Skupina 3"/>
          <p:cNvGrpSpPr/>
          <p:nvPr/>
        </p:nvGrpSpPr>
        <p:grpSpPr>
          <a:xfrm>
            <a:off x="2106700" y="5076000"/>
            <a:ext cx="6480000" cy="360001"/>
            <a:chOff x="2214352" y="5640076"/>
            <a:chExt cx="6696744" cy="372803"/>
          </a:xfrm>
        </p:grpSpPr>
        <p:cxnSp>
          <p:nvCxnSpPr>
            <p:cNvPr id="6" name="Přímá spojovací čára 5"/>
            <p:cNvCxnSpPr/>
            <p:nvPr/>
          </p:nvCxnSpPr>
          <p:spPr>
            <a:xfrm>
              <a:off x="2214352" y="5640077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Přímá spojovací čára 6"/>
            <p:cNvCxnSpPr/>
            <p:nvPr/>
          </p:nvCxnSpPr>
          <p:spPr>
            <a:xfrm>
              <a:off x="2214352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ovací čára 7"/>
            <p:cNvCxnSpPr/>
            <p:nvPr/>
          </p:nvCxnSpPr>
          <p:spPr>
            <a:xfrm flipH="1">
              <a:off x="5562724" y="5640076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římá spojovací čára 8"/>
            <p:cNvCxnSpPr/>
            <p:nvPr/>
          </p:nvCxnSpPr>
          <p:spPr>
            <a:xfrm flipH="1">
              <a:off x="5562724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ovéPole 9"/>
          <p:cNvSpPr txBox="1"/>
          <p:nvPr/>
        </p:nvSpPr>
        <p:spPr>
          <a:xfrm>
            <a:off x="1710296" y="2160000"/>
            <a:ext cx="7272809" cy="18787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S-POWER ENERGIES:</a:t>
            </a:r>
            <a:b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VÝSADNÍ POSTAVENÍ NA TRHU</a:t>
            </a:r>
          </a:p>
          <a:p>
            <a:pPr algn="ctr">
              <a:lnSpc>
                <a:spcPts val="7600"/>
              </a:lnSpc>
            </a:pPr>
            <a:r>
              <a:rPr lang="cs-CZ" sz="3600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ČESKÁ REPUBLIKA</a:t>
            </a:r>
            <a:endParaRPr lang="en-US" sz="3600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rcRect t="95242"/>
          <a:stretch>
            <a:fillRect/>
          </a:stretch>
        </p:blipFill>
        <p:spPr>
          <a:xfrm>
            <a:off x="0" y="7201011"/>
            <a:ext cx="10693400" cy="359737"/>
          </a:xfrm>
          <a:prstGeom prst="rect">
            <a:avLst/>
          </a:prstGeom>
        </p:spPr>
      </p:pic>
      <p:pic>
        <p:nvPicPr>
          <p:cNvPr id="3" name="Obrázek 2" descr="slidy do PPT vývo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" y="1111"/>
            <a:ext cx="10692384" cy="755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33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233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S-POWER ENERGIES NA ČESKÉM TRHU </a:t>
            </a:r>
          </a:p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AKTUÁLNÍ SITUACE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Dlouhodobá pozice jedničky na trhu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– viz zpráva ČTK z 6. 8. 2019: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S-Power Energies: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520 dokončených instalací za 1. pololetí 2019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ČEZ Prodej: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přes 200 dokončených instalací za 1. pololetí 2019</a:t>
            </a:r>
          </a:p>
        </p:txBody>
      </p:sp>
      <p:pic>
        <p:nvPicPr>
          <p:cNvPr id="7" name="Obrázek 6" descr="Obsah obrázku snímek obrazovky&#10;&#10;Popis byl vytvořen automaticky">
            <a:extLst>
              <a:ext uri="{FF2B5EF4-FFF2-40B4-BE49-F238E27FC236}">
                <a16:creationId xmlns:a16="http://schemas.microsoft.com/office/drawing/2014/main" id="{8B9BE6F6-DB5D-4ECD-9EED-97C0B6ABDE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r="-943"/>
          <a:stretch/>
        </p:blipFill>
        <p:spPr>
          <a:xfrm>
            <a:off x="594172" y="4258152"/>
            <a:ext cx="5274773" cy="1651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6B4B4C46-7012-42E0-9128-FCC83A966A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954" t="52882" r="35185" b="27254"/>
          <a:stretch/>
        </p:blipFill>
        <p:spPr>
          <a:xfrm>
            <a:off x="4734632" y="5724847"/>
            <a:ext cx="5652628" cy="119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1672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mapa_realizací-Č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1"/>
            <a:ext cx="10693400" cy="7556500"/>
          </a:xfrm>
          <a:prstGeom prst="rect">
            <a:avLst/>
          </a:prstGeom>
        </p:spPr>
      </p:pic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3" cstate="print"/>
          <a:srcRect t="95242"/>
          <a:stretch>
            <a:fillRect/>
          </a:stretch>
        </p:blipFill>
        <p:spPr>
          <a:xfrm>
            <a:off x="0" y="7201011"/>
            <a:ext cx="10693400" cy="3597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pic>
        <p:nvPicPr>
          <p:cNvPr id="8" name="Obrázek 7" descr="panylek2.jpg">
            <a:extLst>
              <a:ext uri="{FF2B5EF4-FFF2-40B4-BE49-F238E27FC236}">
                <a16:creationId xmlns:a16="http://schemas.microsoft.com/office/drawing/2014/main" id="{90D0A9A9-49EE-4EC3-9B53-42A5BF5BFA8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b="3772"/>
          <a:stretch>
            <a:fillRect/>
          </a:stretch>
        </p:blipFill>
        <p:spPr>
          <a:xfrm>
            <a:off x="6300000" y="1080000"/>
            <a:ext cx="3744000" cy="5976995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53860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S-POWER ENERGIES NA ČESKÉM TRHU </a:t>
            </a:r>
          </a:p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AKTUÁLNÍ SITUACE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3 oblastní pobočky: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Praha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Brno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Rýmařov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Nejpočetnější tým: 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15 instalačních part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Instalační kapacita: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140 realizací měsíčně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1200 realizací ročně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Úspěšná spolupráce s </a:t>
            </a: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Bohemia Energies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Bonus S-Power</a:t>
            </a:r>
          </a:p>
        </p:txBody>
      </p:sp>
    </p:spTree>
    <p:extLst>
      <p:ext uri="{BB962C8B-B14F-4D97-AF65-F5344CB8AC3E}">
        <p14:creationId xmlns:p14="http://schemas.microsoft.com/office/powerpoint/2010/main" val="2208680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FDDE685-1668-45D8-880C-617D78C03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68" y="1584387"/>
            <a:ext cx="5446408" cy="860971"/>
          </a:xfrm>
        </p:spPr>
        <p:txBody>
          <a:bodyPr/>
          <a:lstStyle/>
          <a:p>
            <a:r>
              <a:rPr lang="cs-CZ" b="1" dirty="0"/>
              <a:t>Produkt Bonus S-POWER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9271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358A543-87FD-4C97-B6B5-64FB06F5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6" y="537727"/>
            <a:ext cx="9598068" cy="794632"/>
          </a:xfrm>
        </p:spPr>
        <p:txBody>
          <a:bodyPr/>
          <a:lstStyle/>
          <a:p>
            <a:r>
              <a:rPr lang="cs-CZ" b="1" dirty="0"/>
              <a:t>Umocněný užitek z vlastního zdroje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D7D4CF89-F792-41AF-985C-00D20A4FE5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7" t="15283" r="56733" b="8101"/>
          <a:stretch/>
        </p:blipFill>
        <p:spPr>
          <a:xfrm>
            <a:off x="4374592" y="935043"/>
            <a:ext cx="5544616" cy="572347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733E6A57-EFF6-4170-9C2C-A19C339A8D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2" t="63767" r="59764" b="19473"/>
          <a:stretch/>
        </p:blipFill>
        <p:spPr>
          <a:xfrm>
            <a:off x="547665" y="2148010"/>
            <a:ext cx="5544616" cy="1488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Zástupný symbol pro obsah 5">
            <a:extLst>
              <a:ext uri="{FF2B5EF4-FFF2-40B4-BE49-F238E27FC236}">
                <a16:creationId xmlns:a16="http://schemas.microsoft.com/office/drawing/2014/main" id="{1FF744CC-8EEF-415F-9583-25E2FC83F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168" y="4068787"/>
            <a:ext cx="3924299" cy="4824412"/>
          </a:xfrm>
        </p:spPr>
        <p:txBody>
          <a:bodyPr/>
          <a:lstStyle/>
          <a:p>
            <a:pPr lvl="0"/>
            <a:r>
              <a:rPr lang="cs-CZ" b="1" dirty="0"/>
              <a:t>HLAVNÍ VÝHODY:</a:t>
            </a:r>
          </a:p>
          <a:p>
            <a:pPr lvl="0"/>
            <a:endParaRPr lang="cs-CZ" b="1" dirty="0"/>
          </a:p>
          <a:p>
            <a:pPr lvl="1"/>
            <a:r>
              <a:rPr lang="cs-CZ" dirty="0"/>
              <a:t>Transparentní tržní princip výkupu</a:t>
            </a:r>
          </a:p>
          <a:p>
            <a:pPr lvl="2"/>
            <a:r>
              <a:rPr lang="cs-CZ" dirty="0"/>
              <a:t>aktuální SPOT ceny</a:t>
            </a:r>
          </a:p>
          <a:p>
            <a:pPr lvl="1"/>
            <a:r>
              <a:rPr lang="cs-CZ" dirty="0"/>
              <a:t>Vhodné pro všechny typy FVE</a:t>
            </a:r>
          </a:p>
          <a:p>
            <a:pPr lvl="1"/>
            <a:r>
              <a:rPr lang="cs-CZ" dirty="0"/>
              <a:t>Možnost profitovat z vlastního </a:t>
            </a:r>
            <a:br>
              <a:rPr lang="cs-CZ" dirty="0"/>
            </a:br>
            <a:r>
              <a:rPr lang="cs-CZ" dirty="0"/>
              <a:t>zdroje, i když ho zrovna nevyužívám</a:t>
            </a:r>
          </a:p>
          <a:p>
            <a:pPr lvl="1"/>
            <a:r>
              <a:rPr lang="cs-CZ" dirty="0"/>
              <a:t>Každoměsíční přehled na faktuře</a:t>
            </a:r>
          </a:p>
        </p:txBody>
      </p:sp>
    </p:spTree>
    <p:extLst>
      <p:ext uri="{BB962C8B-B14F-4D97-AF65-F5344CB8AC3E}">
        <p14:creationId xmlns:p14="http://schemas.microsoft.com/office/powerpoint/2010/main" val="4284069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358A543-87FD-4C97-B6B5-64FB06F5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6" y="537727"/>
            <a:ext cx="9598068" cy="794632"/>
          </a:xfrm>
        </p:spPr>
        <p:txBody>
          <a:bodyPr/>
          <a:lstStyle/>
          <a:p>
            <a:r>
              <a:rPr lang="cs-CZ" b="1" dirty="0"/>
              <a:t>Hlavní princip: TRANSPARENTNOST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1D112F0-25CD-43FF-A26D-7FA7F11B1A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64" t="17677" r="36532" b="7502"/>
          <a:stretch/>
        </p:blipFill>
        <p:spPr>
          <a:xfrm>
            <a:off x="530656" y="1512379"/>
            <a:ext cx="6012668" cy="5010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ek 6" descr="Obsah obrázku snímek obrazovky&#10;&#10;Popis byl vytvořen automaticky">
            <a:extLst>
              <a:ext uri="{FF2B5EF4-FFF2-40B4-BE49-F238E27FC236}">
                <a16:creationId xmlns:a16="http://schemas.microsoft.com/office/drawing/2014/main" id="{374CCFDE-4184-4524-A554-80F072D33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572" y="2556495"/>
            <a:ext cx="6095423" cy="1692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Šipka: ohnutá nahoru 7">
            <a:extLst>
              <a:ext uri="{FF2B5EF4-FFF2-40B4-BE49-F238E27FC236}">
                <a16:creationId xmlns:a16="http://schemas.microsoft.com/office/drawing/2014/main" id="{72D65069-9AF0-44D0-A358-C706C726B4AD}"/>
              </a:ext>
            </a:extLst>
          </p:cNvPr>
          <p:cNvSpPr/>
          <p:nvPr/>
        </p:nvSpPr>
        <p:spPr>
          <a:xfrm>
            <a:off x="6318808" y="4320691"/>
            <a:ext cx="3600400" cy="1512168"/>
          </a:xfrm>
          <a:prstGeom prst="bentUpArrow">
            <a:avLst>
              <a:gd name="adj1" fmla="val 23377"/>
              <a:gd name="adj2" fmla="val 25000"/>
              <a:gd name="adj3" fmla="val 25000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3579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358A543-87FD-4C97-B6B5-64FB06F5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66" y="537727"/>
            <a:ext cx="9598068" cy="794632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FFC000"/>
                </a:solidFill>
              </a:rPr>
              <a:t>Bonus S-POWER (Bohemia Energy) a </a:t>
            </a:r>
            <a:r>
              <a:rPr lang="cs-CZ" b="1" dirty="0" err="1">
                <a:solidFill>
                  <a:srgbClr val="FFC000"/>
                </a:solidFill>
              </a:rPr>
              <a:t>eVýkup</a:t>
            </a:r>
            <a:r>
              <a:rPr lang="cs-CZ" b="1" dirty="0">
                <a:solidFill>
                  <a:srgbClr val="FFC000"/>
                </a:solidFill>
              </a:rPr>
              <a:t> (3E)</a:t>
            </a: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480B91A9-6DD3-4FAC-B6D2-D7FBD7376325}"/>
              </a:ext>
            </a:extLst>
          </p:cNvPr>
          <p:cNvGrpSpPr/>
          <p:nvPr/>
        </p:nvGrpSpPr>
        <p:grpSpPr>
          <a:xfrm rot="13500000">
            <a:off x="3114381" y="1501925"/>
            <a:ext cx="4435479" cy="4586571"/>
            <a:chOff x="421779" y="2097626"/>
            <a:chExt cx="1146149" cy="1223424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D41D64A-26F9-44AD-932A-504D6D3D066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1779" y="2097626"/>
              <a:ext cx="1146149" cy="1223424"/>
            </a:xfrm>
            <a:custGeom>
              <a:avLst/>
              <a:gdLst>
                <a:gd name="T0" fmla="*/ 347 w 694"/>
                <a:gd name="T1" fmla="*/ 0 h 739"/>
                <a:gd name="T2" fmla="*/ 175 w 694"/>
                <a:gd name="T3" fmla="*/ 127 h 739"/>
                <a:gd name="T4" fmla="*/ 124 w 694"/>
                <a:gd name="T5" fmla="*/ 169 h 739"/>
                <a:gd name="T6" fmla="*/ 124 w 694"/>
                <a:gd name="T7" fmla="*/ 616 h 739"/>
                <a:gd name="T8" fmla="*/ 570 w 694"/>
                <a:gd name="T9" fmla="*/ 616 h 739"/>
                <a:gd name="T10" fmla="*/ 570 w 694"/>
                <a:gd name="T11" fmla="*/ 169 h 739"/>
                <a:gd name="T12" fmla="*/ 530 w 694"/>
                <a:gd name="T13" fmla="*/ 135 h 739"/>
                <a:gd name="T14" fmla="*/ 347 w 694"/>
                <a:gd name="T15" fmla="*/ 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4" h="739">
                  <a:moveTo>
                    <a:pt x="347" y="0"/>
                  </a:moveTo>
                  <a:cubicBezTo>
                    <a:pt x="175" y="127"/>
                    <a:pt x="175" y="127"/>
                    <a:pt x="175" y="127"/>
                  </a:cubicBezTo>
                  <a:cubicBezTo>
                    <a:pt x="157" y="139"/>
                    <a:pt x="140" y="153"/>
                    <a:pt x="124" y="169"/>
                  </a:cubicBezTo>
                  <a:cubicBezTo>
                    <a:pt x="0" y="293"/>
                    <a:pt x="0" y="492"/>
                    <a:pt x="124" y="616"/>
                  </a:cubicBezTo>
                  <a:cubicBezTo>
                    <a:pt x="247" y="739"/>
                    <a:pt x="447" y="739"/>
                    <a:pt x="570" y="616"/>
                  </a:cubicBezTo>
                  <a:cubicBezTo>
                    <a:pt x="694" y="492"/>
                    <a:pt x="694" y="293"/>
                    <a:pt x="570" y="169"/>
                  </a:cubicBezTo>
                  <a:cubicBezTo>
                    <a:pt x="558" y="157"/>
                    <a:pt x="544" y="145"/>
                    <a:pt x="530" y="135"/>
                  </a:cubicBezTo>
                  <a:lnTo>
                    <a:pt x="3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817" tIns="50408" rIns="100817" bIns="50408" numCol="1" anchor="t" anchorCtr="0" compatLnSpc="1">
              <a:prstTxWarp prst="textNoShape">
                <a:avLst/>
              </a:prstTxWarp>
            </a:bodyPr>
            <a:lstStyle/>
            <a:p>
              <a:pPr defTabSz="504063"/>
              <a:endParaRPr lang="cs-CZ" sz="1985">
                <a:solidFill>
                  <a:srgbClr val="3C3C3B"/>
                </a:solidFill>
                <a:latin typeface="VAG Rounded CE Light"/>
              </a:endParaRPr>
            </a:p>
          </p:txBody>
        </p:sp>
        <p:sp>
          <p:nvSpPr>
            <p:cNvPr id="12" name="Text Placeholder 2">
              <a:extLst>
                <a:ext uri="{FF2B5EF4-FFF2-40B4-BE49-F238E27FC236}">
                  <a16:creationId xmlns:a16="http://schemas.microsoft.com/office/drawing/2014/main" id="{C1D9A783-D56F-4FEE-85C6-7A354F68173A}"/>
                </a:ext>
              </a:extLst>
            </p:cNvPr>
            <p:cNvSpPr txBox="1">
              <a:spLocks/>
            </p:cNvSpPr>
            <p:nvPr/>
          </p:nvSpPr>
          <p:spPr bwMode="gray">
            <a:xfrm rot="8100000">
              <a:off x="469334" y="2240230"/>
              <a:ext cx="1042987" cy="993795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97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tx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1950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rgbClr val="005FAA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2925" indent="-180975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1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4375" indent="-17145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buClr>
                  <a:schemeClr val="accent2"/>
                </a:buClr>
                <a:buSzPct val="145000"/>
                <a:buFont typeface="VAG Rounded CE Light" pitchFamily="50" charset="-18"/>
                <a:buChar char="›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008126">
                <a:spcBef>
                  <a:spcPts val="441"/>
                </a:spcBef>
                <a:buClr>
                  <a:srgbClr val="3C3C3B"/>
                </a:buClr>
              </a:pPr>
              <a:r>
                <a:rPr lang="cs-CZ" sz="10584" dirty="0">
                  <a:solidFill>
                    <a:srgbClr val="FFFFFF"/>
                  </a:solidFill>
                  <a:latin typeface="VAG Rounded CE Light"/>
                </a:rPr>
                <a:t>444</a:t>
              </a:r>
              <a:endParaRPr lang="en-US" sz="10584" dirty="0">
                <a:solidFill>
                  <a:srgbClr val="FFFFFF"/>
                </a:solidFill>
                <a:latin typeface="VAG Rounded CE Light"/>
              </a:endParaRPr>
            </a:p>
          </p:txBody>
        </p:sp>
      </p:grpSp>
      <p:sp>
        <p:nvSpPr>
          <p:cNvPr id="2" name="TextovéPole 1">
            <a:extLst>
              <a:ext uri="{FF2B5EF4-FFF2-40B4-BE49-F238E27FC236}">
                <a16:creationId xmlns:a16="http://schemas.microsoft.com/office/drawing/2014/main" id="{CAEAC846-D1E2-4FE0-85ED-A59816608321}"/>
              </a:ext>
            </a:extLst>
          </p:cNvPr>
          <p:cNvSpPr txBox="1"/>
          <p:nvPr/>
        </p:nvSpPr>
        <p:spPr>
          <a:xfrm>
            <a:off x="1321656" y="2664507"/>
            <a:ext cx="2160000" cy="21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cs-CZ" sz="3600" b="1" dirty="0">
                <a:solidFill>
                  <a:srgbClr val="FFC000"/>
                </a:solidFill>
              </a:rPr>
              <a:t>Aktuální počet uživatelů </a:t>
            </a:r>
            <a:endParaRPr lang="cs-CZ" sz="3600" kern="1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754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za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1"/>
            <a:ext cx="10693400" cy="7560234"/>
          </a:xfrm>
          <a:prstGeom prst="rect">
            <a:avLst/>
          </a:prstGeom>
        </p:spPr>
      </p:pic>
      <p:pic>
        <p:nvPicPr>
          <p:cNvPr id="3" name="Obrázek 2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6700" y="0"/>
            <a:ext cx="1080000" cy="1144800"/>
          </a:xfrm>
          <a:prstGeom prst="rect">
            <a:avLst/>
          </a:prstGeom>
        </p:spPr>
      </p:pic>
      <p:grpSp>
        <p:nvGrpSpPr>
          <p:cNvPr id="4" name="Skupina 3"/>
          <p:cNvGrpSpPr/>
          <p:nvPr/>
        </p:nvGrpSpPr>
        <p:grpSpPr>
          <a:xfrm>
            <a:off x="2106700" y="5076000"/>
            <a:ext cx="6480000" cy="360001"/>
            <a:chOff x="2214352" y="5640076"/>
            <a:chExt cx="6696744" cy="372803"/>
          </a:xfrm>
        </p:grpSpPr>
        <p:cxnSp>
          <p:nvCxnSpPr>
            <p:cNvPr id="6" name="Přímá spojovací čára 5"/>
            <p:cNvCxnSpPr/>
            <p:nvPr/>
          </p:nvCxnSpPr>
          <p:spPr>
            <a:xfrm>
              <a:off x="2214352" y="5640077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Přímá spojovací čára 6"/>
            <p:cNvCxnSpPr/>
            <p:nvPr/>
          </p:nvCxnSpPr>
          <p:spPr>
            <a:xfrm>
              <a:off x="2214352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ovací čára 7"/>
            <p:cNvCxnSpPr/>
            <p:nvPr/>
          </p:nvCxnSpPr>
          <p:spPr>
            <a:xfrm flipH="1">
              <a:off x="5562724" y="5640076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římá spojovací čára 8"/>
            <p:cNvCxnSpPr/>
            <p:nvPr/>
          </p:nvCxnSpPr>
          <p:spPr>
            <a:xfrm flipH="1">
              <a:off x="5562724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ovéPole 9"/>
          <p:cNvSpPr txBox="1"/>
          <p:nvPr/>
        </p:nvSpPr>
        <p:spPr>
          <a:xfrm>
            <a:off x="1710296" y="2160000"/>
            <a:ext cx="7272809" cy="18787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EXPANZE S-POWER ENERGIES </a:t>
            </a:r>
            <a:b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ZA HRANICE ČR</a:t>
            </a:r>
          </a:p>
          <a:p>
            <a:pPr algn="ctr">
              <a:lnSpc>
                <a:spcPts val="7600"/>
              </a:lnSpc>
            </a:pPr>
            <a:r>
              <a:rPr lang="cs-CZ" sz="3600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VSTUP NA SLOVENSKÝ TRH</a:t>
            </a:r>
            <a:endParaRPr lang="en-US" sz="3600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979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21337E6-C869-4BB6-A220-CEE3047D1A7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56" y="2389441"/>
            <a:ext cx="8136904" cy="473956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SLOVENSKO A STŘEŠNÍ FVE</a:t>
            </a:r>
          </a:p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ZEMĚ PLNÁ OTAZNÍKŮ</a:t>
            </a:r>
          </a:p>
        </p:txBody>
      </p:sp>
    </p:spTree>
    <p:extLst>
      <p:ext uri="{BB962C8B-B14F-4D97-AF65-F5344CB8AC3E}">
        <p14:creationId xmlns:p14="http://schemas.microsoft.com/office/powerpoint/2010/main" val="1841853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5832648" cy="5129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S-POWER ENERGIES NA SLOVENSKU</a:t>
            </a:r>
          </a:p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AKTUÁLNÍ STAV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1 dokončená realizace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3 instalace v přípravě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Nabídka sestav: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technické parametry </a:t>
            </a:r>
            <a:b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odpovídají CZ trhu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Ceny:</a:t>
            </a: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vstupní investice</a:t>
            </a:r>
            <a:b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na obou trzích stejná 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Dotační podpora: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výrazné rozdíly CZ x SK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614E983-38C5-483F-9451-146B43D5A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955" y="2340471"/>
            <a:ext cx="5357261" cy="4395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8820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B561DAD1-9783-427C-9057-AF52953F6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1368363"/>
            <a:ext cx="2878353" cy="1240992"/>
          </a:xfrm>
        </p:spPr>
        <p:txBody>
          <a:bodyPr>
            <a:normAutofit/>
          </a:bodyPr>
          <a:lstStyle/>
          <a:p>
            <a:r>
              <a:rPr lang="cs-CZ" b="1" dirty="0"/>
              <a:t>Odlišné fungování trhů</a:t>
            </a:r>
          </a:p>
        </p:txBody>
      </p:sp>
    </p:spTree>
    <p:extLst>
      <p:ext uri="{BB962C8B-B14F-4D97-AF65-F5344CB8AC3E}">
        <p14:creationId xmlns:p14="http://schemas.microsoft.com/office/powerpoint/2010/main" val="3555346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358A543-87FD-4C97-B6B5-64FB06F5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CZ x SK: Odlišné podmínky dotací pro domácnosti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1B4E9D7D-4C34-4DF3-A111-228B55657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b="1" dirty="0"/>
              <a:t>NOVÁ ZELENÁ ÚSPORÁM</a:t>
            </a:r>
          </a:p>
          <a:p>
            <a:pPr lvl="0"/>
            <a:endParaRPr lang="cs-CZ" b="1" dirty="0"/>
          </a:p>
          <a:p>
            <a:pPr lvl="1"/>
            <a:r>
              <a:rPr lang="cs-CZ" dirty="0"/>
              <a:t>Dotace = </a:t>
            </a:r>
            <a:r>
              <a:rPr lang="cs-CZ" b="1" dirty="0"/>
              <a:t>30-50 % celkové investice</a:t>
            </a:r>
          </a:p>
          <a:p>
            <a:pPr lvl="1"/>
            <a:r>
              <a:rPr lang="cs-CZ" dirty="0"/>
              <a:t>Výše podpory obvykle odráží velikost instalace</a:t>
            </a:r>
          </a:p>
          <a:p>
            <a:pPr lvl="1"/>
            <a:r>
              <a:rPr lang="cs-CZ" dirty="0"/>
              <a:t>Maximální limit </a:t>
            </a:r>
            <a:r>
              <a:rPr lang="cs-CZ" b="1" dirty="0"/>
              <a:t>150 000 Kč</a:t>
            </a:r>
            <a:r>
              <a:rPr lang="cs-CZ" dirty="0"/>
              <a:t> </a:t>
            </a:r>
          </a:p>
          <a:p>
            <a:pPr lvl="2"/>
            <a:r>
              <a:rPr lang="cs-CZ" dirty="0"/>
              <a:t>Ve zvýhodněných krajích až </a:t>
            </a:r>
            <a:r>
              <a:rPr lang="cs-CZ" b="1" dirty="0"/>
              <a:t>170 000 Kč</a:t>
            </a:r>
          </a:p>
          <a:p>
            <a:pPr lvl="1"/>
            <a:r>
              <a:rPr lang="cs-CZ" dirty="0"/>
              <a:t>Nastavení dotace motivuje k pořizování efektivnějších bateriových systémů</a:t>
            </a:r>
          </a:p>
          <a:p>
            <a:pPr lvl="2"/>
            <a:r>
              <a:rPr lang="cs-CZ" dirty="0"/>
              <a:t>Podpora vyšší účinnosti FVE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3FEEA787-0A7A-4E8F-83C9-024DC590822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lvl="0"/>
            <a:r>
              <a:rPr lang="cs-CZ" b="1" dirty="0"/>
              <a:t>ZELENÁ DOMÁCNOSTIAM II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Maximální podpora u sestav stejných parametrů: </a:t>
            </a:r>
            <a:r>
              <a:rPr lang="cs-CZ" b="1" dirty="0"/>
              <a:t>7-30 % investice</a:t>
            </a:r>
          </a:p>
          <a:p>
            <a:pPr lvl="1"/>
            <a:r>
              <a:rPr lang="cs-CZ" dirty="0"/>
              <a:t>Malé FVE jsou jedním z pěti podporovaných zařízení:</a:t>
            </a:r>
          </a:p>
          <a:p>
            <a:pPr lvl="2"/>
            <a:r>
              <a:rPr lang="cs-CZ" sz="1544" dirty="0"/>
              <a:t>Fotovoltaické panely  </a:t>
            </a:r>
          </a:p>
          <a:p>
            <a:pPr lvl="2"/>
            <a:r>
              <a:rPr lang="cs-CZ" sz="1544" dirty="0"/>
              <a:t>Větrné turbíny (zatím není možné využívat)</a:t>
            </a:r>
          </a:p>
          <a:p>
            <a:pPr lvl="2"/>
            <a:r>
              <a:rPr lang="cs-CZ" sz="1544" dirty="0"/>
              <a:t>Solární kolektory</a:t>
            </a:r>
          </a:p>
          <a:p>
            <a:pPr lvl="2"/>
            <a:r>
              <a:rPr lang="cs-CZ" sz="1544" dirty="0"/>
              <a:t>Kotle na biomasu</a:t>
            </a:r>
          </a:p>
          <a:p>
            <a:pPr lvl="2"/>
            <a:r>
              <a:rPr lang="cs-CZ" sz="1544" dirty="0"/>
              <a:t>Tepelná čerpadla</a:t>
            </a:r>
            <a:endParaRPr lang="cs-CZ" dirty="0"/>
          </a:p>
          <a:p>
            <a:pPr lvl="1"/>
            <a:r>
              <a:rPr lang="cs-CZ" b="1" dirty="0"/>
              <a:t>Doporučení SIEA</a:t>
            </a:r>
            <a:r>
              <a:rPr lang="cs-CZ" dirty="0"/>
              <a:t> - malé FVE zvažovat až po odborném posouzení, že se to vyplatí</a:t>
            </a:r>
          </a:p>
          <a:p>
            <a:pPr lvl="1"/>
            <a:r>
              <a:rPr lang="cs-CZ" dirty="0"/>
              <a:t>Princip „slevových“ poukázek v max. hodnotě </a:t>
            </a:r>
            <a:r>
              <a:rPr lang="cs-CZ" b="1" dirty="0"/>
              <a:t>1500 EUR</a:t>
            </a:r>
            <a:r>
              <a:rPr lang="cs-CZ" dirty="0"/>
              <a:t> (500 EUR/kW)</a:t>
            </a:r>
          </a:p>
          <a:p>
            <a:pPr lvl="1"/>
            <a:r>
              <a:rPr lang="cs-CZ" b="1" dirty="0"/>
              <a:t>Nevyužívá se plná kapacita podpory</a:t>
            </a:r>
          </a:p>
          <a:p>
            <a:pPr lvl="2"/>
            <a:r>
              <a:rPr lang="cs-CZ" dirty="0"/>
              <a:t>Zásadní rozdíl proti tepelným čerpadlům nebo solárním kolektorům</a:t>
            </a:r>
          </a:p>
          <a:p>
            <a:pPr lvl="1"/>
            <a:r>
              <a:rPr lang="cs-CZ" b="1" dirty="0"/>
              <a:t>1/3 vydaných poukázek se nevyužije</a:t>
            </a:r>
          </a:p>
          <a:p>
            <a:pPr marL="0" lvl="1" indent="0">
              <a:buNone/>
            </a:pPr>
            <a:endParaRPr lang="en-US" dirty="0"/>
          </a:p>
          <a:p>
            <a:endParaRPr lang="cs-CZ" dirty="0"/>
          </a:p>
        </p:txBody>
      </p:sp>
      <p:pic>
        <p:nvPicPr>
          <p:cNvPr id="1026" name="Picture 2" descr="VÃ½sledek obrÃ¡zku pro novÃ¡ zelenÃ¡ ÃºsporÃ¡m logo">
            <a:extLst>
              <a:ext uri="{FF2B5EF4-FFF2-40B4-BE49-F238E27FC236}">
                <a16:creationId xmlns:a16="http://schemas.microsoft.com/office/drawing/2014/main" id="{47B22E54-9036-4440-87B5-1E540109D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" y="4608723"/>
            <a:ext cx="1872405" cy="167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zelenÃ¡ domÃ¡cnostiam logo">
            <a:extLst>
              <a:ext uri="{FF2B5EF4-FFF2-40B4-BE49-F238E27FC236}">
                <a16:creationId xmlns:a16="http://schemas.microsoft.com/office/drawing/2014/main" id="{64AFD8D9-917E-4D6B-95E8-0D0E3E953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2" r="19651"/>
          <a:stretch/>
        </p:blipFill>
        <p:spPr bwMode="auto">
          <a:xfrm>
            <a:off x="2682404" y="4284687"/>
            <a:ext cx="2461806" cy="223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08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3C8BC72C-0D32-4C20-B797-B5AFC39D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Zelená </a:t>
            </a:r>
            <a:r>
              <a:rPr lang="cs-CZ" b="1" dirty="0" err="1"/>
              <a:t>domácnostiam</a:t>
            </a:r>
            <a:r>
              <a:rPr lang="cs-CZ" b="1" dirty="0"/>
              <a:t> II – TEPELNÁ ČERPADLA </a:t>
            </a: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2D7E55AD-5075-4069-80A2-B12C81D7A7E1}"/>
              </a:ext>
            </a:extLst>
          </p:cNvPr>
          <p:cNvSpPr/>
          <p:nvPr/>
        </p:nvSpPr>
        <p:spPr>
          <a:xfrm>
            <a:off x="822195" y="1548383"/>
            <a:ext cx="9049011" cy="2766020"/>
          </a:xfrm>
          <a:prstGeom prst="roundRect">
            <a:avLst>
              <a:gd name="adj" fmla="val 708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endParaRPr lang="cs-CZ" sz="1985" b="1" dirty="0">
              <a:solidFill>
                <a:srgbClr val="FFFFFF"/>
              </a:solidFill>
              <a:latin typeface="VAG Rounded CE Light"/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5F01045E-916F-4D49-88A5-AA3FF6796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136397"/>
              </p:ext>
            </p:extLst>
          </p:nvPr>
        </p:nvGraphicFramePr>
        <p:xfrm>
          <a:off x="971113" y="1751422"/>
          <a:ext cx="8335250" cy="237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7050">
                  <a:extLst>
                    <a:ext uri="{9D8B030D-6E8A-4147-A177-3AD203B41FA5}">
                      <a16:colId xmlns:a16="http://schemas.microsoft.com/office/drawing/2014/main" val="889257733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342212723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3217496392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492370064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4267334012"/>
                    </a:ext>
                  </a:extLst>
                </a:gridCol>
              </a:tblGrid>
              <a:tr h="333536"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IV/2019</a:t>
                      </a:r>
                    </a:p>
                  </a:txBody>
                  <a:tcPr marL="158767" marR="158767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VI/2019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VII/2019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IX/2019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58164555"/>
                  </a:ext>
                </a:extLst>
              </a:tr>
              <a:tr h="2036915">
                <a:tc>
                  <a:txBody>
                    <a:bodyPr/>
                    <a:lstStyle/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endParaRPr lang="cs-CZ" sz="1500" b="1" dirty="0">
                        <a:ln>
                          <a:noFill/>
                        </a:ln>
                      </a:endParaRPr>
                    </a:p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r>
                        <a:rPr lang="cs-CZ" sz="1500" b="1" dirty="0">
                          <a:ln>
                            <a:noFill/>
                          </a:ln>
                        </a:rPr>
                        <a:t>ALOKOVÁNO: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r>
                        <a:rPr lang="cs-CZ" sz="15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800 000 EUR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endParaRPr lang="cs-CZ" sz="1500" b="1" dirty="0">
                        <a:ln>
                          <a:noFill/>
                        </a:ln>
                      </a:endParaRPr>
                    </a:p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r>
                        <a:rPr lang="cs-CZ" sz="1500" b="1" dirty="0">
                          <a:ln>
                            <a:noFill/>
                          </a:ln>
                        </a:rPr>
                        <a:t>VYČERPÁNO: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r>
                        <a:rPr lang="cs-CZ" sz="15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797 455 EUR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endParaRPr lang="cs-CZ" sz="13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158767" marR="158767" marT="79383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799 329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1 000 000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999 750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1 500 000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1 499 545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1 500 000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1 499 929 EUR</a:t>
                      </a: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08258630"/>
                  </a:ext>
                </a:extLst>
              </a:tr>
            </a:tbl>
          </a:graphicData>
        </a:graphic>
      </p:graphicFrame>
      <p:sp>
        <p:nvSpPr>
          <p:cNvPr id="14" name="Freeform 9">
            <a:extLst>
              <a:ext uri="{FF2B5EF4-FFF2-40B4-BE49-F238E27FC236}">
                <a16:creationId xmlns:a16="http://schemas.microsoft.com/office/drawing/2014/main" id="{CB74CBFD-5035-4729-A340-C31EAE4FBF3C}"/>
              </a:ext>
            </a:extLst>
          </p:cNvPr>
          <p:cNvSpPr>
            <a:spLocks/>
          </p:cNvSpPr>
          <p:nvPr/>
        </p:nvSpPr>
        <p:spPr bwMode="auto">
          <a:xfrm>
            <a:off x="9795769" y="2069800"/>
            <a:ext cx="304916" cy="1265863"/>
          </a:xfrm>
          <a:custGeom>
            <a:avLst/>
            <a:gdLst>
              <a:gd name="T0" fmla="*/ 383 w 397"/>
              <a:gd name="T1" fmla="*/ 788 h 1660"/>
              <a:gd name="T2" fmla="*/ 0 w 397"/>
              <a:gd name="T3" fmla="*/ 0 h 1660"/>
              <a:gd name="T4" fmla="*/ 0 w 397"/>
              <a:gd name="T5" fmla="*/ 1660 h 1660"/>
              <a:gd name="T6" fmla="*/ 383 w 397"/>
              <a:gd name="T7" fmla="*/ 875 h 1660"/>
              <a:gd name="T8" fmla="*/ 383 w 397"/>
              <a:gd name="T9" fmla="*/ 788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7" h="1660">
                <a:moveTo>
                  <a:pt x="383" y="788"/>
                </a:moveTo>
                <a:cubicBezTo>
                  <a:pt x="0" y="0"/>
                  <a:pt x="0" y="0"/>
                  <a:pt x="0" y="0"/>
                </a:cubicBezTo>
                <a:cubicBezTo>
                  <a:pt x="0" y="1660"/>
                  <a:pt x="0" y="1660"/>
                  <a:pt x="0" y="1660"/>
                </a:cubicBezTo>
                <a:cubicBezTo>
                  <a:pt x="383" y="875"/>
                  <a:pt x="383" y="875"/>
                  <a:pt x="383" y="875"/>
                </a:cubicBezTo>
                <a:cubicBezTo>
                  <a:pt x="396" y="847"/>
                  <a:pt x="397" y="817"/>
                  <a:pt x="383" y="78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pPr defTabSz="504063"/>
            <a:endParaRPr lang="cs-CZ" sz="1985">
              <a:solidFill>
                <a:srgbClr val="3C3C3B"/>
              </a:solidFill>
              <a:latin typeface="VAG Rounded CE Light"/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75C634E7-D1E8-49B3-A587-FEFF72E9C29D}"/>
              </a:ext>
            </a:extLst>
          </p:cNvPr>
          <p:cNvSpPr>
            <a:spLocks/>
          </p:cNvSpPr>
          <p:nvPr/>
        </p:nvSpPr>
        <p:spPr bwMode="auto">
          <a:xfrm>
            <a:off x="739901" y="5016728"/>
            <a:ext cx="304916" cy="1265863"/>
          </a:xfrm>
          <a:custGeom>
            <a:avLst/>
            <a:gdLst>
              <a:gd name="T0" fmla="*/ 383 w 397"/>
              <a:gd name="T1" fmla="*/ 788 h 1660"/>
              <a:gd name="T2" fmla="*/ 0 w 397"/>
              <a:gd name="T3" fmla="*/ 0 h 1660"/>
              <a:gd name="T4" fmla="*/ 0 w 397"/>
              <a:gd name="T5" fmla="*/ 1660 h 1660"/>
              <a:gd name="T6" fmla="*/ 383 w 397"/>
              <a:gd name="T7" fmla="*/ 875 h 1660"/>
              <a:gd name="T8" fmla="*/ 383 w 397"/>
              <a:gd name="T9" fmla="*/ 788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7" h="1660">
                <a:moveTo>
                  <a:pt x="383" y="788"/>
                </a:moveTo>
                <a:cubicBezTo>
                  <a:pt x="0" y="0"/>
                  <a:pt x="0" y="0"/>
                  <a:pt x="0" y="0"/>
                </a:cubicBezTo>
                <a:cubicBezTo>
                  <a:pt x="0" y="1660"/>
                  <a:pt x="0" y="1660"/>
                  <a:pt x="0" y="1660"/>
                </a:cubicBezTo>
                <a:cubicBezTo>
                  <a:pt x="383" y="875"/>
                  <a:pt x="383" y="875"/>
                  <a:pt x="383" y="875"/>
                </a:cubicBezTo>
                <a:cubicBezTo>
                  <a:pt x="396" y="847"/>
                  <a:pt x="397" y="817"/>
                  <a:pt x="383" y="7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pPr defTabSz="504063"/>
            <a:endParaRPr lang="cs-CZ" sz="1985">
              <a:solidFill>
                <a:srgbClr val="3C3C3B"/>
              </a:solidFill>
              <a:latin typeface="VAG Rounded CE Light"/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EDAE296C-A918-4A9B-9DD7-1D590FE546CC}"/>
              </a:ext>
            </a:extLst>
          </p:cNvPr>
          <p:cNvSpPr/>
          <p:nvPr/>
        </p:nvSpPr>
        <p:spPr>
          <a:xfrm>
            <a:off x="2415982" y="4964712"/>
            <a:ext cx="5953750" cy="158766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r>
              <a:rPr lang="cs-CZ" sz="3528" b="1" dirty="0">
                <a:solidFill>
                  <a:srgbClr val="FFFFFF"/>
                </a:solidFill>
                <a:latin typeface="VAG Rounded CE Light"/>
              </a:rPr>
              <a:t>VYČERPÁNO 99,9 % DOTACÍ</a:t>
            </a:r>
          </a:p>
        </p:txBody>
      </p:sp>
    </p:spTree>
    <p:extLst>
      <p:ext uri="{BB962C8B-B14F-4D97-AF65-F5344CB8AC3E}">
        <p14:creationId xmlns:p14="http://schemas.microsoft.com/office/powerpoint/2010/main" val="2115888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3C8BC72C-0D32-4C20-B797-B5AFC39D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Zelená </a:t>
            </a:r>
            <a:r>
              <a:rPr lang="cs-CZ" b="1" dirty="0" err="1"/>
              <a:t>domácnostiam</a:t>
            </a:r>
            <a:r>
              <a:rPr lang="cs-CZ" b="1" dirty="0"/>
              <a:t> II – SOLÁRNÍ KOLEKTORY</a:t>
            </a: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2D7E55AD-5075-4069-80A2-B12C81D7A7E1}"/>
              </a:ext>
            </a:extLst>
          </p:cNvPr>
          <p:cNvSpPr/>
          <p:nvPr/>
        </p:nvSpPr>
        <p:spPr>
          <a:xfrm>
            <a:off x="822195" y="1512379"/>
            <a:ext cx="9049011" cy="2766020"/>
          </a:xfrm>
          <a:prstGeom prst="roundRect">
            <a:avLst>
              <a:gd name="adj" fmla="val 708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endParaRPr lang="cs-CZ" sz="1985" dirty="0">
              <a:solidFill>
                <a:srgbClr val="FFFFFF"/>
              </a:solidFill>
              <a:latin typeface="VAG Rounded CE Light"/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5F01045E-916F-4D49-88A5-AA3FF6796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505527"/>
              </p:ext>
            </p:extLst>
          </p:nvPr>
        </p:nvGraphicFramePr>
        <p:xfrm>
          <a:off x="971113" y="1715418"/>
          <a:ext cx="8335250" cy="237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7050">
                  <a:extLst>
                    <a:ext uri="{9D8B030D-6E8A-4147-A177-3AD203B41FA5}">
                      <a16:colId xmlns:a16="http://schemas.microsoft.com/office/drawing/2014/main" val="889257733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342212723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3217496392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492370064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4267334012"/>
                    </a:ext>
                  </a:extLst>
                </a:gridCol>
              </a:tblGrid>
              <a:tr h="333536"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III/2019</a:t>
                      </a:r>
                    </a:p>
                  </a:txBody>
                  <a:tcPr marL="158767" marR="158767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IV/2019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VI/2019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VIII/2019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58164555"/>
                  </a:ext>
                </a:extLst>
              </a:tr>
              <a:tr h="2036915">
                <a:tc>
                  <a:txBody>
                    <a:bodyPr/>
                    <a:lstStyle/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endParaRPr lang="cs-CZ" sz="1500" b="1" dirty="0">
                        <a:ln>
                          <a:noFill/>
                        </a:ln>
                      </a:endParaRPr>
                    </a:p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r>
                        <a:rPr lang="cs-CZ" sz="1500" b="1" dirty="0">
                          <a:ln>
                            <a:noFill/>
                          </a:ln>
                        </a:rPr>
                        <a:t>ALOKOVÁNO: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r>
                        <a:rPr lang="cs-CZ" sz="15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800 000 EUR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endParaRPr lang="cs-CZ" sz="1500" b="1" dirty="0">
                        <a:ln>
                          <a:noFill/>
                        </a:ln>
                      </a:endParaRPr>
                    </a:p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r>
                        <a:rPr lang="cs-CZ" sz="1500" b="1" dirty="0">
                          <a:ln>
                            <a:noFill/>
                          </a:ln>
                        </a:rPr>
                        <a:t>VYČERPÁNO: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r>
                        <a:rPr lang="cs-CZ" sz="15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799 541 EUR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endParaRPr lang="cs-CZ" sz="13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158767" marR="158767" marT="79383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799 263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702 312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700 496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699 018 EUR</a:t>
                      </a: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08258630"/>
                  </a:ext>
                </a:extLst>
              </a:tr>
            </a:tbl>
          </a:graphicData>
        </a:graphic>
      </p:graphicFrame>
      <p:sp>
        <p:nvSpPr>
          <p:cNvPr id="14" name="Freeform 9">
            <a:extLst>
              <a:ext uri="{FF2B5EF4-FFF2-40B4-BE49-F238E27FC236}">
                <a16:creationId xmlns:a16="http://schemas.microsoft.com/office/drawing/2014/main" id="{CB74CBFD-5035-4729-A340-C31EAE4FBF3C}"/>
              </a:ext>
            </a:extLst>
          </p:cNvPr>
          <p:cNvSpPr>
            <a:spLocks/>
          </p:cNvSpPr>
          <p:nvPr/>
        </p:nvSpPr>
        <p:spPr bwMode="auto">
          <a:xfrm>
            <a:off x="9795769" y="2069800"/>
            <a:ext cx="304916" cy="1265863"/>
          </a:xfrm>
          <a:custGeom>
            <a:avLst/>
            <a:gdLst>
              <a:gd name="T0" fmla="*/ 383 w 397"/>
              <a:gd name="T1" fmla="*/ 788 h 1660"/>
              <a:gd name="T2" fmla="*/ 0 w 397"/>
              <a:gd name="T3" fmla="*/ 0 h 1660"/>
              <a:gd name="T4" fmla="*/ 0 w 397"/>
              <a:gd name="T5" fmla="*/ 1660 h 1660"/>
              <a:gd name="T6" fmla="*/ 383 w 397"/>
              <a:gd name="T7" fmla="*/ 875 h 1660"/>
              <a:gd name="T8" fmla="*/ 383 w 397"/>
              <a:gd name="T9" fmla="*/ 788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7" h="1660">
                <a:moveTo>
                  <a:pt x="383" y="788"/>
                </a:moveTo>
                <a:cubicBezTo>
                  <a:pt x="0" y="0"/>
                  <a:pt x="0" y="0"/>
                  <a:pt x="0" y="0"/>
                </a:cubicBezTo>
                <a:cubicBezTo>
                  <a:pt x="0" y="1660"/>
                  <a:pt x="0" y="1660"/>
                  <a:pt x="0" y="1660"/>
                </a:cubicBezTo>
                <a:cubicBezTo>
                  <a:pt x="383" y="875"/>
                  <a:pt x="383" y="875"/>
                  <a:pt x="383" y="875"/>
                </a:cubicBezTo>
                <a:cubicBezTo>
                  <a:pt x="396" y="847"/>
                  <a:pt x="397" y="817"/>
                  <a:pt x="383" y="78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pPr defTabSz="504063"/>
            <a:endParaRPr lang="cs-CZ" sz="1985">
              <a:solidFill>
                <a:srgbClr val="3C3C3B"/>
              </a:solidFill>
              <a:latin typeface="VAG Rounded CE Light"/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75C634E7-D1E8-49B3-A587-FEFF72E9C29D}"/>
              </a:ext>
            </a:extLst>
          </p:cNvPr>
          <p:cNvSpPr>
            <a:spLocks/>
          </p:cNvSpPr>
          <p:nvPr/>
        </p:nvSpPr>
        <p:spPr bwMode="auto">
          <a:xfrm>
            <a:off x="739901" y="5016728"/>
            <a:ext cx="304916" cy="1265863"/>
          </a:xfrm>
          <a:custGeom>
            <a:avLst/>
            <a:gdLst>
              <a:gd name="T0" fmla="*/ 383 w 397"/>
              <a:gd name="T1" fmla="*/ 788 h 1660"/>
              <a:gd name="T2" fmla="*/ 0 w 397"/>
              <a:gd name="T3" fmla="*/ 0 h 1660"/>
              <a:gd name="T4" fmla="*/ 0 w 397"/>
              <a:gd name="T5" fmla="*/ 1660 h 1660"/>
              <a:gd name="T6" fmla="*/ 383 w 397"/>
              <a:gd name="T7" fmla="*/ 875 h 1660"/>
              <a:gd name="T8" fmla="*/ 383 w 397"/>
              <a:gd name="T9" fmla="*/ 788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7" h="1660">
                <a:moveTo>
                  <a:pt x="383" y="788"/>
                </a:moveTo>
                <a:cubicBezTo>
                  <a:pt x="0" y="0"/>
                  <a:pt x="0" y="0"/>
                  <a:pt x="0" y="0"/>
                </a:cubicBezTo>
                <a:cubicBezTo>
                  <a:pt x="0" y="1660"/>
                  <a:pt x="0" y="1660"/>
                  <a:pt x="0" y="1660"/>
                </a:cubicBezTo>
                <a:cubicBezTo>
                  <a:pt x="383" y="875"/>
                  <a:pt x="383" y="875"/>
                  <a:pt x="383" y="875"/>
                </a:cubicBezTo>
                <a:cubicBezTo>
                  <a:pt x="396" y="847"/>
                  <a:pt x="397" y="817"/>
                  <a:pt x="383" y="7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pPr defTabSz="504063"/>
            <a:endParaRPr lang="cs-CZ" sz="1985">
              <a:solidFill>
                <a:srgbClr val="3C3C3B"/>
              </a:solidFill>
              <a:latin typeface="VAG Rounded CE Light"/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EDAE296C-A918-4A9B-9DD7-1D590FE546CC}"/>
              </a:ext>
            </a:extLst>
          </p:cNvPr>
          <p:cNvSpPr/>
          <p:nvPr/>
        </p:nvSpPr>
        <p:spPr>
          <a:xfrm>
            <a:off x="2415982" y="4928708"/>
            <a:ext cx="5953750" cy="158766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r>
              <a:rPr lang="cs-CZ" sz="3528" b="1" dirty="0">
                <a:solidFill>
                  <a:srgbClr val="FFFFFF"/>
                </a:solidFill>
                <a:latin typeface="VAG Rounded CE Light"/>
              </a:rPr>
              <a:t>VYČERPÁNO 100 % DOTACÍ</a:t>
            </a:r>
          </a:p>
        </p:txBody>
      </p:sp>
    </p:spTree>
    <p:extLst>
      <p:ext uri="{BB962C8B-B14F-4D97-AF65-F5344CB8AC3E}">
        <p14:creationId xmlns:p14="http://schemas.microsoft.com/office/powerpoint/2010/main" val="685893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3C8BC72C-0D32-4C20-B797-B5AFC39D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Zelená </a:t>
            </a:r>
            <a:r>
              <a:rPr lang="cs-CZ" b="1" dirty="0" err="1"/>
              <a:t>domácnostiam</a:t>
            </a:r>
            <a:r>
              <a:rPr lang="cs-CZ" b="1" dirty="0"/>
              <a:t> II – STŘEŠNÍ FVE</a:t>
            </a: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2D7E55AD-5075-4069-80A2-B12C81D7A7E1}"/>
              </a:ext>
            </a:extLst>
          </p:cNvPr>
          <p:cNvSpPr/>
          <p:nvPr/>
        </p:nvSpPr>
        <p:spPr>
          <a:xfrm>
            <a:off x="822195" y="1319721"/>
            <a:ext cx="9049011" cy="2766020"/>
          </a:xfrm>
          <a:prstGeom prst="roundRect">
            <a:avLst>
              <a:gd name="adj" fmla="val 708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endParaRPr lang="cs-CZ" sz="1985" dirty="0">
              <a:solidFill>
                <a:srgbClr val="FFFFFF"/>
              </a:solidFill>
              <a:latin typeface="VAG Rounded CE Light"/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5F01045E-916F-4D49-88A5-AA3FF6796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675650"/>
              </p:ext>
            </p:extLst>
          </p:nvPr>
        </p:nvGraphicFramePr>
        <p:xfrm>
          <a:off x="971113" y="1522760"/>
          <a:ext cx="8335250" cy="237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7050">
                  <a:extLst>
                    <a:ext uri="{9D8B030D-6E8A-4147-A177-3AD203B41FA5}">
                      <a16:colId xmlns:a16="http://schemas.microsoft.com/office/drawing/2014/main" val="889257733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342212723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3217496392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492370064"/>
                    </a:ext>
                  </a:extLst>
                </a:gridCol>
                <a:gridCol w="1667050">
                  <a:extLst>
                    <a:ext uri="{9D8B030D-6E8A-4147-A177-3AD203B41FA5}">
                      <a16:colId xmlns:a16="http://schemas.microsoft.com/office/drawing/2014/main" val="4267334012"/>
                    </a:ext>
                  </a:extLst>
                </a:gridCol>
              </a:tblGrid>
              <a:tr h="333536"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III/2019</a:t>
                      </a:r>
                    </a:p>
                  </a:txBody>
                  <a:tcPr marL="158767" marR="158767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IV/2019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VI/2019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2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17500" algn="ctr" rotWithShape="0">
                              <a:schemeClr val="bg2">
                                <a:lumMod val="50000"/>
                                <a:alpha val="15000"/>
                              </a:schemeClr>
                            </a:outerShdw>
                          </a:effectLst>
                          <a:latin typeface="+mj-lt"/>
                        </a:rPr>
                        <a:t>VIII/2019</a:t>
                      </a:r>
                    </a:p>
                  </a:txBody>
                  <a:tcPr marL="158767" marR="158767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58164555"/>
                  </a:ext>
                </a:extLst>
              </a:tr>
              <a:tr h="2036915">
                <a:tc>
                  <a:txBody>
                    <a:bodyPr/>
                    <a:lstStyle/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endParaRPr lang="cs-CZ" sz="1500" b="1" dirty="0">
                        <a:ln>
                          <a:noFill/>
                        </a:ln>
                      </a:endParaRPr>
                    </a:p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r>
                        <a:rPr lang="cs-CZ" sz="1500" b="1" dirty="0">
                          <a:ln>
                            <a:noFill/>
                          </a:ln>
                        </a:rPr>
                        <a:t>ALOKOVÁNO: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r>
                        <a:rPr lang="cs-CZ" sz="15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800 000 EUR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endParaRPr lang="cs-CZ" sz="1500" b="1" dirty="0">
                        <a:ln>
                          <a:noFill/>
                        </a:ln>
                      </a:endParaRPr>
                    </a:p>
                    <a:p>
                      <a:pPr marL="0" lvl="0" indent="0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</a:pPr>
                      <a:r>
                        <a:rPr lang="cs-CZ" sz="1500" b="1" dirty="0">
                          <a:ln>
                            <a:noFill/>
                          </a:ln>
                        </a:rPr>
                        <a:t>VYČERPÁNO: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r>
                        <a:rPr lang="cs-CZ" sz="15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799 282 EUR</a:t>
                      </a:r>
                    </a:p>
                    <a:p>
                      <a:pPr marL="90488" lvl="0" indent="-90488" algn="l"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Char char="›"/>
                      </a:pPr>
                      <a:endParaRPr lang="cs-CZ" sz="13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158767" marR="158767" marT="79383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458 452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306 026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365 927 EUR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ALOKOVÁNO: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500 000 EUR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endParaRPr kumimoji="0" lang="cs-CZ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None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VYČERPÁNO: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3C3B"/>
                        </a:buClr>
                        <a:buSzPct val="145000"/>
                        <a:buFont typeface="VAG Rounded CE Light" pitchFamily="50" charset="-18"/>
                        <a:buChar char="›"/>
                        <a:tabLst/>
                        <a:defRPr/>
                      </a:pPr>
                      <a:r>
                        <a:rPr kumimoji="0" lang="cs-CZ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463 791 EUR</a:t>
                      </a:r>
                    </a:p>
                  </a:txBody>
                  <a:tcPr marL="158767" marR="158767" marT="79383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08258630"/>
                  </a:ext>
                </a:extLst>
              </a:tr>
            </a:tbl>
          </a:graphicData>
        </a:graphic>
      </p:graphicFrame>
      <p:sp>
        <p:nvSpPr>
          <p:cNvPr id="14" name="Freeform 9">
            <a:extLst>
              <a:ext uri="{FF2B5EF4-FFF2-40B4-BE49-F238E27FC236}">
                <a16:creationId xmlns:a16="http://schemas.microsoft.com/office/drawing/2014/main" id="{CB74CBFD-5035-4729-A340-C31EAE4FBF3C}"/>
              </a:ext>
            </a:extLst>
          </p:cNvPr>
          <p:cNvSpPr>
            <a:spLocks/>
          </p:cNvSpPr>
          <p:nvPr/>
        </p:nvSpPr>
        <p:spPr bwMode="auto">
          <a:xfrm>
            <a:off x="9795769" y="2069800"/>
            <a:ext cx="304916" cy="1265863"/>
          </a:xfrm>
          <a:custGeom>
            <a:avLst/>
            <a:gdLst>
              <a:gd name="T0" fmla="*/ 383 w 397"/>
              <a:gd name="T1" fmla="*/ 788 h 1660"/>
              <a:gd name="T2" fmla="*/ 0 w 397"/>
              <a:gd name="T3" fmla="*/ 0 h 1660"/>
              <a:gd name="T4" fmla="*/ 0 w 397"/>
              <a:gd name="T5" fmla="*/ 1660 h 1660"/>
              <a:gd name="T6" fmla="*/ 383 w 397"/>
              <a:gd name="T7" fmla="*/ 875 h 1660"/>
              <a:gd name="T8" fmla="*/ 383 w 397"/>
              <a:gd name="T9" fmla="*/ 788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7" h="1660">
                <a:moveTo>
                  <a:pt x="383" y="788"/>
                </a:moveTo>
                <a:cubicBezTo>
                  <a:pt x="0" y="0"/>
                  <a:pt x="0" y="0"/>
                  <a:pt x="0" y="0"/>
                </a:cubicBezTo>
                <a:cubicBezTo>
                  <a:pt x="0" y="1660"/>
                  <a:pt x="0" y="1660"/>
                  <a:pt x="0" y="1660"/>
                </a:cubicBezTo>
                <a:cubicBezTo>
                  <a:pt x="383" y="875"/>
                  <a:pt x="383" y="875"/>
                  <a:pt x="383" y="875"/>
                </a:cubicBezTo>
                <a:cubicBezTo>
                  <a:pt x="396" y="847"/>
                  <a:pt x="397" y="817"/>
                  <a:pt x="383" y="78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pPr defTabSz="504063"/>
            <a:endParaRPr lang="cs-CZ" sz="1985">
              <a:solidFill>
                <a:srgbClr val="3C3C3B"/>
              </a:solidFill>
              <a:latin typeface="VAG Rounded CE Light"/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75C634E7-D1E8-49B3-A587-FEFF72E9C29D}"/>
              </a:ext>
            </a:extLst>
          </p:cNvPr>
          <p:cNvSpPr>
            <a:spLocks/>
          </p:cNvSpPr>
          <p:nvPr/>
        </p:nvSpPr>
        <p:spPr bwMode="auto">
          <a:xfrm>
            <a:off x="739901" y="5016728"/>
            <a:ext cx="304916" cy="1265863"/>
          </a:xfrm>
          <a:custGeom>
            <a:avLst/>
            <a:gdLst>
              <a:gd name="T0" fmla="*/ 383 w 397"/>
              <a:gd name="T1" fmla="*/ 788 h 1660"/>
              <a:gd name="T2" fmla="*/ 0 w 397"/>
              <a:gd name="T3" fmla="*/ 0 h 1660"/>
              <a:gd name="T4" fmla="*/ 0 w 397"/>
              <a:gd name="T5" fmla="*/ 1660 h 1660"/>
              <a:gd name="T6" fmla="*/ 383 w 397"/>
              <a:gd name="T7" fmla="*/ 875 h 1660"/>
              <a:gd name="T8" fmla="*/ 383 w 397"/>
              <a:gd name="T9" fmla="*/ 788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7" h="1660">
                <a:moveTo>
                  <a:pt x="383" y="788"/>
                </a:moveTo>
                <a:cubicBezTo>
                  <a:pt x="0" y="0"/>
                  <a:pt x="0" y="0"/>
                  <a:pt x="0" y="0"/>
                </a:cubicBezTo>
                <a:cubicBezTo>
                  <a:pt x="0" y="1660"/>
                  <a:pt x="0" y="1660"/>
                  <a:pt x="0" y="1660"/>
                </a:cubicBezTo>
                <a:cubicBezTo>
                  <a:pt x="383" y="875"/>
                  <a:pt x="383" y="875"/>
                  <a:pt x="383" y="875"/>
                </a:cubicBezTo>
                <a:cubicBezTo>
                  <a:pt x="396" y="847"/>
                  <a:pt x="397" y="817"/>
                  <a:pt x="383" y="7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0817" tIns="50408" rIns="100817" bIns="50408" numCol="1" anchor="t" anchorCtr="0" compatLnSpc="1">
            <a:prstTxWarp prst="textNoShape">
              <a:avLst/>
            </a:prstTxWarp>
          </a:bodyPr>
          <a:lstStyle/>
          <a:p>
            <a:pPr defTabSz="504063"/>
            <a:endParaRPr lang="cs-CZ" sz="1985">
              <a:solidFill>
                <a:srgbClr val="3C3C3B"/>
              </a:solidFill>
              <a:latin typeface="VAG Rounded CE Light"/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EDAE296C-A918-4A9B-9DD7-1D590FE546CC}"/>
              </a:ext>
            </a:extLst>
          </p:cNvPr>
          <p:cNvSpPr/>
          <p:nvPr/>
        </p:nvSpPr>
        <p:spPr>
          <a:xfrm>
            <a:off x="1958786" y="4356695"/>
            <a:ext cx="7144500" cy="103198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r>
              <a:rPr lang="cs-CZ" sz="3528" b="1" dirty="0">
                <a:solidFill>
                  <a:srgbClr val="FFFFFF"/>
                </a:solidFill>
                <a:latin typeface="VAG Rounded CE Light"/>
              </a:rPr>
              <a:t>VYČERPÁNO </a:t>
            </a:r>
            <a:r>
              <a:rPr lang="cs-CZ" sz="3528" b="1" u="sng" dirty="0">
                <a:solidFill>
                  <a:srgbClr val="FFFFFF"/>
                </a:solidFill>
                <a:latin typeface="VAG Rounded CE Light"/>
              </a:rPr>
              <a:t>POUZE 77 %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08443FA4-EC99-4513-A4A9-99E589C83D53}"/>
              </a:ext>
            </a:extLst>
          </p:cNvPr>
          <p:cNvSpPr/>
          <p:nvPr/>
        </p:nvSpPr>
        <p:spPr>
          <a:xfrm>
            <a:off x="1974408" y="5650133"/>
            <a:ext cx="7144500" cy="12600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r>
              <a:rPr lang="cs-CZ" sz="3528" b="1" dirty="0">
                <a:solidFill>
                  <a:srgbClr val="FFFFFF"/>
                </a:solidFill>
                <a:latin typeface="VAG Rounded CE Light"/>
              </a:rPr>
              <a:t>+ </a:t>
            </a:r>
            <a:r>
              <a:rPr lang="cs-CZ" sz="3528" b="1" u="sng" dirty="0">
                <a:solidFill>
                  <a:srgbClr val="FFFFFF"/>
                </a:solidFill>
              </a:rPr>
              <a:t>NEVYUŽITO </a:t>
            </a:r>
            <a:r>
              <a:rPr lang="cs-CZ" sz="3528" b="1" u="sng" dirty="0">
                <a:solidFill>
                  <a:srgbClr val="FFFFFF"/>
                </a:solidFill>
                <a:latin typeface="VAG Rounded CE Light"/>
              </a:rPr>
              <a:t>31 %</a:t>
            </a:r>
            <a:r>
              <a:rPr lang="cs-CZ" sz="3528" b="1" dirty="0">
                <a:solidFill>
                  <a:srgbClr val="FFFFFF"/>
                </a:solidFill>
                <a:latin typeface="VAG Rounded CE Light"/>
              </a:rPr>
              <a:t> </a:t>
            </a:r>
            <a:br>
              <a:rPr lang="cs-CZ" sz="3528" b="1" dirty="0">
                <a:solidFill>
                  <a:srgbClr val="FFFFFF"/>
                </a:solidFill>
                <a:latin typeface="VAG Rounded CE Light"/>
              </a:rPr>
            </a:br>
            <a:r>
              <a:rPr lang="cs-CZ" sz="3528" b="1" dirty="0">
                <a:solidFill>
                  <a:srgbClr val="FFFFFF"/>
                </a:solidFill>
                <a:latin typeface="VAG Rounded CE Light"/>
              </a:rPr>
              <a:t>VYDANÝH POUKÁZEK</a:t>
            </a:r>
          </a:p>
        </p:txBody>
      </p:sp>
    </p:spTree>
    <p:extLst>
      <p:ext uri="{BB962C8B-B14F-4D97-AF65-F5344CB8AC3E}">
        <p14:creationId xmlns:p14="http://schemas.microsoft.com/office/powerpoint/2010/main" val="4015459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358A543-87FD-4C97-B6B5-64FB06F5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CZ x SK: Diametrálně odlišný přístup k přetokům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1B4E9D7D-4C34-4DF3-A111-228B55657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b="1" dirty="0"/>
              <a:t>ČESKÁ REPUBLIKA</a:t>
            </a:r>
          </a:p>
          <a:p>
            <a:pPr lvl="0"/>
            <a:endParaRPr lang="cs-CZ" b="1" dirty="0"/>
          </a:p>
          <a:p>
            <a:pPr lvl="1"/>
            <a:r>
              <a:rPr lang="cs-CZ" b="1" dirty="0"/>
              <a:t>Princip virtuálních baterií pro domácnosti</a:t>
            </a:r>
            <a:endParaRPr lang="cs-CZ" dirty="0"/>
          </a:p>
          <a:p>
            <a:pPr lvl="1"/>
            <a:r>
              <a:rPr lang="cs-CZ" dirty="0"/>
              <a:t>Bonus S-POWER</a:t>
            </a:r>
          </a:p>
          <a:p>
            <a:pPr lvl="2"/>
            <a:r>
              <a:rPr lang="cs-CZ" dirty="0"/>
              <a:t>Výkup energie za aktuální tržní cenu 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3FEEA787-0A7A-4E8F-83C9-024DC590822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lvl="0"/>
            <a:r>
              <a:rPr lang="cs-CZ" b="1" dirty="0"/>
              <a:t>SLOVENSKO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Za přetoky hrozí sankce</a:t>
            </a:r>
            <a:endParaRPr lang="cs-CZ" b="1" dirty="0"/>
          </a:p>
          <a:p>
            <a:pPr lvl="2"/>
            <a:r>
              <a:rPr lang="cs-CZ" dirty="0"/>
              <a:t>Dle Rozhodnutí URSO pro SSE-D</a:t>
            </a:r>
          </a:p>
          <a:p>
            <a:pPr lvl="3"/>
            <a:r>
              <a:rPr lang="cs-CZ" b="1" dirty="0"/>
              <a:t>vzorec: </a:t>
            </a:r>
            <a:r>
              <a:rPr lang="cs-CZ" dirty="0"/>
              <a:t>naměřený 1/4h výkon dodávky * 15 * 1,7149 EUR</a:t>
            </a:r>
          </a:p>
          <a:p>
            <a:pPr lvl="3"/>
            <a:r>
              <a:rPr lang="cs-CZ" b="1" dirty="0"/>
              <a:t>3 kW = 92,60 EUR s DPH (2.400 Kč)</a:t>
            </a:r>
          </a:p>
          <a:p>
            <a:pPr lvl="2"/>
            <a:r>
              <a:rPr lang="cs-CZ" dirty="0"/>
              <a:t>Sankce zatím PDS neuplatňují, ale vyloučit se nedají</a:t>
            </a:r>
          </a:p>
          <a:p>
            <a:pPr lvl="2"/>
            <a:r>
              <a:rPr lang="cs-CZ" dirty="0"/>
              <a:t>Pokud k přetokům dojde, distribuční společnosti vyžadují nápravu</a:t>
            </a:r>
          </a:p>
          <a:p>
            <a:pPr lvl="2"/>
            <a:r>
              <a:rPr lang="cs-CZ" b="1" u="sng" dirty="0"/>
              <a:t>Neřešení stavu může vést k odpojení</a:t>
            </a:r>
          </a:p>
          <a:p>
            <a:endParaRPr lang="cs-CZ" dirty="0"/>
          </a:p>
        </p:txBody>
      </p:sp>
      <p:pic>
        <p:nvPicPr>
          <p:cNvPr id="2050" name="Picture 2" descr="VÃ½sledek obrÃ¡zku pro BONUS S-POWER LOGO">
            <a:extLst>
              <a:ext uri="{FF2B5EF4-FFF2-40B4-BE49-F238E27FC236}">
                <a16:creationId xmlns:a16="http://schemas.microsoft.com/office/drawing/2014/main" id="{E6BB128D-1749-4C96-B6A2-FDF05267F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98" y="4625216"/>
            <a:ext cx="4609355" cy="1984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Šipka: dolů 1">
            <a:extLst>
              <a:ext uri="{FF2B5EF4-FFF2-40B4-BE49-F238E27FC236}">
                <a16:creationId xmlns:a16="http://schemas.microsoft.com/office/drawing/2014/main" id="{49F2C779-7FFE-4A10-9958-B7F39576EE69}"/>
              </a:ext>
            </a:extLst>
          </p:cNvPr>
          <p:cNvSpPr/>
          <p:nvPr/>
        </p:nvSpPr>
        <p:spPr>
          <a:xfrm>
            <a:off x="2374020" y="3318918"/>
            <a:ext cx="1555727" cy="809114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endParaRPr lang="cs-CZ" sz="1985">
              <a:solidFill>
                <a:srgbClr val="FFFFFF"/>
              </a:solidFill>
              <a:latin typeface="VAG Rounded CE Light"/>
            </a:endParaRP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5610A77B-EBF9-455C-AAA0-006E00C2FBF4}"/>
              </a:ext>
            </a:extLst>
          </p:cNvPr>
          <p:cNvSpPr/>
          <p:nvPr/>
        </p:nvSpPr>
        <p:spPr>
          <a:xfrm>
            <a:off x="5874238" y="5022132"/>
            <a:ext cx="3969167" cy="158766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r>
              <a:rPr lang="cs-CZ" sz="1985" b="1" u="sng" dirty="0" err="1">
                <a:solidFill>
                  <a:srgbClr val="FFFFFF"/>
                </a:solidFill>
                <a:latin typeface="VAG Rounded CE Light"/>
              </a:rPr>
              <a:t>Stredoslovenská</a:t>
            </a:r>
            <a:r>
              <a:rPr lang="cs-CZ" sz="1985" b="1" u="sng" dirty="0">
                <a:solidFill>
                  <a:srgbClr val="FFFFFF"/>
                </a:solidFill>
                <a:latin typeface="VAG Rounded CE Light"/>
              </a:rPr>
              <a:t> </a:t>
            </a:r>
            <a:r>
              <a:rPr lang="cs-CZ" sz="1985" b="1" u="sng" dirty="0" err="1">
                <a:solidFill>
                  <a:srgbClr val="FFFFFF"/>
                </a:solidFill>
                <a:latin typeface="VAG Rounded CE Light"/>
              </a:rPr>
              <a:t>distribučná</a:t>
            </a:r>
            <a:r>
              <a:rPr lang="cs-CZ" sz="1985" b="1" dirty="0">
                <a:solidFill>
                  <a:srgbClr val="FFFFFF"/>
                </a:solidFill>
                <a:latin typeface="VAG Rounded CE Light"/>
              </a:rPr>
              <a:t>:</a:t>
            </a:r>
          </a:p>
          <a:p>
            <a:pPr algn="ctr" defTabSz="504063"/>
            <a:r>
              <a:rPr lang="cs-CZ" sz="1985" dirty="0">
                <a:solidFill>
                  <a:srgbClr val="FFFFFF"/>
                </a:solidFill>
                <a:latin typeface="VAG Rounded CE Light"/>
              </a:rPr>
              <a:t>„Vyzveme zákazníka na </a:t>
            </a:r>
            <a:r>
              <a:rPr lang="cs-CZ" sz="1985" dirty="0" err="1">
                <a:solidFill>
                  <a:srgbClr val="FFFFFF"/>
                </a:solidFill>
                <a:latin typeface="VAG Rounded CE Light"/>
              </a:rPr>
              <a:t>odstránenie</a:t>
            </a:r>
            <a:r>
              <a:rPr lang="cs-CZ" sz="1985" dirty="0">
                <a:solidFill>
                  <a:srgbClr val="FFFFFF"/>
                </a:solidFill>
                <a:latin typeface="VAG Rounded CE Light"/>
              </a:rPr>
              <a:t> uvedeného a </a:t>
            </a:r>
            <a:r>
              <a:rPr lang="cs-CZ" sz="1985" dirty="0" err="1">
                <a:solidFill>
                  <a:srgbClr val="FFFFFF"/>
                </a:solidFill>
                <a:latin typeface="VAG Rounded CE Light"/>
              </a:rPr>
              <a:t>nežiadúceho</a:t>
            </a:r>
            <a:r>
              <a:rPr lang="cs-CZ" sz="1985" dirty="0">
                <a:solidFill>
                  <a:srgbClr val="FFFFFF"/>
                </a:solidFill>
                <a:latin typeface="VAG Rounded CE Light"/>
              </a:rPr>
              <a:t> stavu.“</a:t>
            </a:r>
          </a:p>
        </p:txBody>
      </p:sp>
    </p:spTree>
    <p:extLst>
      <p:ext uri="{BB962C8B-B14F-4D97-AF65-F5344CB8AC3E}">
        <p14:creationId xmlns:p14="http://schemas.microsoft.com/office/powerpoint/2010/main" val="1332769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1B4E9D7D-4C34-4DF3-A111-228B55657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197" y="1505780"/>
            <a:ext cx="4326721" cy="5319138"/>
          </a:xfrm>
        </p:spPr>
        <p:txBody>
          <a:bodyPr/>
          <a:lstStyle/>
          <a:p>
            <a:pPr lvl="0"/>
            <a:r>
              <a:rPr lang="cs-CZ" b="1" dirty="0"/>
              <a:t>ČESKÁ REPUBLIKA</a:t>
            </a:r>
          </a:p>
          <a:p>
            <a:pPr lvl="0"/>
            <a:endParaRPr lang="cs-CZ" b="1" dirty="0"/>
          </a:p>
          <a:p>
            <a:pPr lvl="1"/>
            <a:r>
              <a:rPr lang="cs-CZ" b="1" dirty="0"/>
              <a:t>TÝDENNÍ DOVOLENÁ</a:t>
            </a:r>
          </a:p>
          <a:p>
            <a:pPr lvl="2"/>
            <a:r>
              <a:rPr lang="cs-CZ" dirty="0"/>
              <a:t>Nulová spotřeba energie</a:t>
            </a:r>
          </a:p>
          <a:p>
            <a:pPr lvl="2"/>
            <a:r>
              <a:rPr lang="cs-CZ" dirty="0"/>
              <a:t>Veškerá výroba z FVE = přebytky</a:t>
            </a:r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3"/>
            <a:r>
              <a:rPr lang="cs-CZ" b="1" dirty="0"/>
              <a:t>Bonus S-POWER</a:t>
            </a:r>
            <a:r>
              <a:rPr lang="cs-CZ" dirty="0"/>
              <a:t> </a:t>
            </a:r>
            <a:r>
              <a:rPr lang="cs-CZ" dirty="0">
                <a:sym typeface="Wingdings" panose="05000000000000000000" pitchFamily="2" charset="2"/>
              </a:rPr>
              <a:t> prodej energie </a:t>
            </a:r>
            <a:br>
              <a:rPr lang="cs-CZ" dirty="0">
                <a:sym typeface="Wingdings" panose="05000000000000000000" pitchFamily="2" charset="2"/>
              </a:rPr>
            </a:br>
            <a:r>
              <a:rPr lang="cs-CZ" dirty="0">
                <a:sym typeface="Wingdings" panose="05000000000000000000" pitchFamily="2" charset="2"/>
              </a:rPr>
              <a:t>za aktuální tržní cenu</a:t>
            </a:r>
          </a:p>
          <a:p>
            <a:pPr lvl="4"/>
            <a:r>
              <a:rPr lang="cs-CZ" b="1" dirty="0">
                <a:sym typeface="Wingdings" panose="05000000000000000000" pitchFamily="2" charset="2"/>
              </a:rPr>
              <a:t>ZISK</a:t>
            </a:r>
          </a:p>
          <a:p>
            <a:pPr lvl="3"/>
            <a:endParaRPr lang="cs-CZ" dirty="0">
              <a:sym typeface="Wingdings" panose="05000000000000000000" pitchFamily="2" charset="2"/>
            </a:endParaRPr>
          </a:p>
          <a:p>
            <a:pPr lvl="3"/>
            <a:r>
              <a:rPr lang="cs-CZ" dirty="0">
                <a:sym typeface="Wingdings" panose="05000000000000000000" pitchFamily="2" charset="2"/>
              </a:rPr>
              <a:t>Standardní tarif</a:t>
            </a:r>
            <a:r>
              <a:rPr lang="cs-CZ" dirty="0"/>
              <a:t> </a:t>
            </a:r>
            <a:r>
              <a:rPr lang="cs-CZ" dirty="0">
                <a:sym typeface="Wingdings" panose="05000000000000000000" pitchFamily="2" charset="2"/>
              </a:rPr>
              <a:t> energie z FVE odchází do sítě zdarma</a:t>
            </a:r>
          </a:p>
          <a:p>
            <a:pPr lvl="4"/>
            <a:r>
              <a:rPr lang="cs-CZ" b="1" dirty="0">
                <a:sym typeface="Wingdings" panose="05000000000000000000" pitchFamily="2" charset="2"/>
              </a:rPr>
              <a:t>Nevydělávám &amp; neprodělávám</a:t>
            </a:r>
            <a:r>
              <a:rPr lang="cs-CZ" dirty="0"/>
              <a:t> </a:t>
            </a:r>
          </a:p>
          <a:p>
            <a:pPr lvl="2"/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5358A543-87FD-4C97-B6B5-64FB06F5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CZ x SK: PŘETOKY Z FVE vs. DOVOLENÁ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3FEEA787-0A7A-4E8F-83C9-024DC590822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lvl="0"/>
            <a:r>
              <a:rPr lang="cs-CZ" b="1" dirty="0"/>
              <a:t>SLOVENSKO</a:t>
            </a:r>
          </a:p>
          <a:p>
            <a:pPr lvl="1"/>
            <a:endParaRPr lang="cs-CZ" dirty="0"/>
          </a:p>
          <a:p>
            <a:pPr lvl="1"/>
            <a:r>
              <a:rPr lang="cs-CZ" b="1" dirty="0"/>
              <a:t>TÝDENNÍ DOVOLENÁ</a:t>
            </a:r>
          </a:p>
          <a:p>
            <a:pPr lvl="2"/>
            <a:r>
              <a:rPr lang="cs-CZ" dirty="0"/>
              <a:t>Nulová spotřeba energie</a:t>
            </a:r>
          </a:p>
          <a:p>
            <a:pPr lvl="2"/>
            <a:r>
              <a:rPr lang="cs-CZ" dirty="0"/>
              <a:t>Veškerá výroba z FVE = přebytky</a:t>
            </a:r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3"/>
            <a:r>
              <a:rPr lang="cs-CZ" b="1" dirty="0"/>
              <a:t>VYPNUTÁ FVE</a:t>
            </a:r>
            <a:r>
              <a:rPr lang="cs-CZ" dirty="0"/>
              <a:t> </a:t>
            </a:r>
            <a:r>
              <a:rPr lang="cs-CZ" dirty="0">
                <a:sym typeface="Wingdings" panose="05000000000000000000" pitchFamily="2" charset="2"/>
              </a:rPr>
              <a:t> nevyrábím žádnou energii </a:t>
            </a:r>
          </a:p>
          <a:p>
            <a:pPr lvl="4"/>
            <a:r>
              <a:rPr lang="cs-CZ" b="1" dirty="0">
                <a:sym typeface="Wingdings" panose="05000000000000000000" pitchFamily="2" charset="2"/>
              </a:rPr>
              <a:t>Nevydělávám &amp; neplatím</a:t>
            </a:r>
          </a:p>
          <a:p>
            <a:pPr lvl="3"/>
            <a:endParaRPr lang="cs-CZ" dirty="0">
              <a:sym typeface="Wingdings" panose="05000000000000000000" pitchFamily="2" charset="2"/>
            </a:endParaRPr>
          </a:p>
          <a:p>
            <a:pPr lvl="3"/>
            <a:r>
              <a:rPr lang="cs-CZ" b="1" dirty="0">
                <a:sym typeface="Wingdings" panose="05000000000000000000" pitchFamily="2" charset="2"/>
              </a:rPr>
              <a:t>ZAPNUTÁ FVE</a:t>
            </a:r>
            <a:r>
              <a:rPr lang="cs-CZ" dirty="0">
                <a:sym typeface="Wingdings" panose="05000000000000000000" pitchFamily="2" charset="2"/>
              </a:rPr>
              <a:t>  veškerá energie jde do sítě</a:t>
            </a:r>
          </a:p>
          <a:p>
            <a:pPr lvl="4"/>
            <a:r>
              <a:rPr lang="cs-CZ" b="1" dirty="0">
                <a:sym typeface="Wingdings" panose="05000000000000000000" pitchFamily="2" charset="2"/>
              </a:rPr>
              <a:t>Nevydělávám &amp; PLATÍM SANKCE</a:t>
            </a:r>
            <a:endParaRPr lang="cs-CZ" b="1" dirty="0"/>
          </a:p>
          <a:p>
            <a:pPr lvl="2"/>
            <a:endParaRPr lang="cs-CZ" dirty="0"/>
          </a:p>
          <a:p>
            <a:endParaRPr lang="cs-CZ" dirty="0"/>
          </a:p>
        </p:txBody>
      </p:sp>
      <p:sp>
        <p:nvSpPr>
          <p:cNvPr id="2" name="Šipka: dolů 1">
            <a:extLst>
              <a:ext uri="{FF2B5EF4-FFF2-40B4-BE49-F238E27FC236}">
                <a16:creationId xmlns:a16="http://schemas.microsoft.com/office/drawing/2014/main" id="{49F2C779-7FFE-4A10-9958-B7F39576EE69}"/>
              </a:ext>
            </a:extLst>
          </p:cNvPr>
          <p:cNvSpPr/>
          <p:nvPr/>
        </p:nvSpPr>
        <p:spPr>
          <a:xfrm>
            <a:off x="1928540" y="3247004"/>
            <a:ext cx="1555727" cy="809114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endParaRPr lang="cs-CZ" sz="1985">
              <a:solidFill>
                <a:srgbClr val="FFFFFF"/>
              </a:solidFill>
              <a:latin typeface="VAG Rounded CE Light"/>
            </a:endParaRPr>
          </a:p>
        </p:txBody>
      </p:sp>
      <p:sp>
        <p:nvSpPr>
          <p:cNvPr id="9" name="Šipka: dolů 8">
            <a:extLst>
              <a:ext uri="{FF2B5EF4-FFF2-40B4-BE49-F238E27FC236}">
                <a16:creationId xmlns:a16="http://schemas.microsoft.com/office/drawing/2014/main" id="{08D036CE-865C-4C81-8A10-4B2DB873A2F9}"/>
              </a:ext>
            </a:extLst>
          </p:cNvPr>
          <p:cNvSpPr/>
          <p:nvPr/>
        </p:nvSpPr>
        <p:spPr>
          <a:xfrm>
            <a:off x="6523944" y="3247004"/>
            <a:ext cx="1555727" cy="809114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063"/>
            <a:endParaRPr lang="cs-CZ" sz="1985">
              <a:solidFill>
                <a:srgbClr val="FFFFFF"/>
              </a:solidFill>
              <a:latin typeface="VAG Rounded CE Light"/>
            </a:endParaRPr>
          </a:p>
        </p:txBody>
      </p:sp>
    </p:spTree>
    <p:extLst>
      <p:ext uri="{BB962C8B-B14F-4D97-AF65-F5344CB8AC3E}">
        <p14:creationId xmlns:p14="http://schemas.microsoft.com/office/powerpoint/2010/main" val="1264717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3CD1C59-46F1-45C8-BAA7-749F66D981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Slovakia Energy</a:t>
            </a:r>
          </a:p>
        </p:txBody>
      </p:sp>
    </p:spTree>
    <p:extLst>
      <p:ext uri="{BB962C8B-B14F-4D97-AF65-F5344CB8AC3E}">
        <p14:creationId xmlns:p14="http://schemas.microsoft.com/office/powerpoint/2010/main" val="3771768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358A543-87FD-4C97-B6B5-64FB06F5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195" y="536812"/>
            <a:ext cx="9049010" cy="794632"/>
          </a:xfrm>
        </p:spPr>
        <p:txBody>
          <a:bodyPr/>
          <a:lstStyle/>
          <a:p>
            <a:r>
              <a:rPr lang="cs-CZ" b="1" dirty="0"/>
              <a:t>PODPORA ROZVOJE FVE NA SLOVENSKU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1B4E9D7D-4C34-4DF3-A111-228B55657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SE plánuje podporovat rozvoj OZE alespoň v rámci nastavených limitů:</a:t>
            </a:r>
            <a:endParaRPr lang="cs-CZ" b="1" dirty="0"/>
          </a:p>
          <a:p>
            <a:pPr lvl="1">
              <a:lnSpc>
                <a:spcPct val="150000"/>
              </a:lnSpc>
            </a:pPr>
            <a:r>
              <a:rPr lang="cs-CZ" b="1" dirty="0"/>
              <a:t>SPOLUPRÁCE S S-POWER ENERGIES</a:t>
            </a:r>
            <a:r>
              <a:rPr lang="cs-CZ" dirty="0"/>
              <a:t> </a:t>
            </a:r>
            <a:endParaRPr lang="cs-CZ" dirty="0">
              <a:sym typeface="Wingdings" panose="05000000000000000000" pitchFamily="2" charset="2"/>
            </a:endParaRPr>
          </a:p>
          <a:p>
            <a:pPr lvl="2"/>
            <a:r>
              <a:rPr lang="cs-CZ" dirty="0"/>
              <a:t>Aktuálním zákazníkům nabídneme možnost vybudování vlastní FVE a využívání vyrobené elektřiny k vlastní spotřebě </a:t>
            </a:r>
          </a:p>
          <a:p>
            <a:pPr lvl="1">
              <a:lnSpc>
                <a:spcPct val="150000"/>
              </a:lnSpc>
            </a:pPr>
            <a:r>
              <a:rPr lang="cs-CZ" b="1" dirty="0"/>
              <a:t>PROPAGACE A OSVĚTA V OBLASTI OZE</a:t>
            </a:r>
          </a:p>
          <a:p>
            <a:pPr lvl="2"/>
            <a:r>
              <a:rPr lang="cs-CZ" dirty="0"/>
              <a:t>Poskytování poradenství v oblasti hospodárného využívání energií a šetření s energiemi v domácím i průmyslovém využití</a:t>
            </a:r>
          </a:p>
          <a:p>
            <a:pPr lvl="1">
              <a:lnSpc>
                <a:spcPct val="150000"/>
              </a:lnSpc>
            </a:pPr>
            <a:r>
              <a:rPr lang="cs-CZ" b="1" dirty="0"/>
              <a:t>PODPORA OZE V RÁMCI ENERGETICKÉHO MIXU</a:t>
            </a:r>
          </a:p>
          <a:p>
            <a:pPr lvl="2"/>
            <a:r>
              <a:rPr lang="cs-CZ" dirty="0"/>
              <a:t>Část nakoupené elektřiny SE pochází z OZE v ČR (BE vykupuje přímo od výrobců) </a:t>
            </a:r>
          </a:p>
          <a:p>
            <a:pPr lvl="1">
              <a:lnSpc>
                <a:spcPct val="150000"/>
              </a:lnSpc>
            </a:pPr>
            <a:r>
              <a:rPr lang="cs-CZ" b="1" dirty="0"/>
              <a:t>OD 1. 1. 2020 REŽIM „POVINNÉHO VÝKUPCE ELEKTŘINY OZE“</a:t>
            </a:r>
          </a:p>
          <a:p>
            <a:pPr lvl="2"/>
            <a:r>
              <a:rPr lang="cs-CZ" dirty="0"/>
              <a:t>Výkup elektřiny z OZE &amp; její umisťování na OKTE (SE nemá ambice budovat vlastní OZE)</a:t>
            </a:r>
          </a:p>
          <a:p>
            <a:pPr lvl="2"/>
            <a:r>
              <a:rPr lang="cs-CZ" dirty="0"/>
              <a:t>Aktuálně běží tendr (termín předkládání nabídek do 20. 9. 2019) </a:t>
            </a:r>
          </a:p>
          <a:p>
            <a:pPr lvl="2"/>
            <a:r>
              <a:rPr lang="cs-CZ" dirty="0"/>
              <a:t>Výrobci z OZE uplatní zelenou elektřinu na trhu &amp; dostanou zaplaceno v ceně SPOT na OKTE + doplatek do maximální ceny stanovené pro daný zdroj od URSO</a:t>
            </a:r>
          </a:p>
          <a:p>
            <a:pPr lvl="2"/>
            <a:r>
              <a:rPr lang="cs-CZ" dirty="0"/>
              <a:t>Pro SKE se otevírá prostor vykupovat elektřinu přímo od výrobců z OZE</a:t>
            </a:r>
          </a:p>
          <a:p>
            <a:pPr lvl="3"/>
            <a:r>
              <a:rPr lang="cs-CZ" dirty="0"/>
              <a:t>Zřejmě to ale bude jen okrajová záležitost</a:t>
            </a:r>
          </a:p>
        </p:txBody>
      </p:sp>
    </p:spTree>
    <p:extLst>
      <p:ext uri="{BB962C8B-B14F-4D97-AF65-F5344CB8AC3E}">
        <p14:creationId xmlns:p14="http://schemas.microsoft.com/office/powerpoint/2010/main" val="721107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za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3" name="Obrázek 2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6700" y="0"/>
            <a:ext cx="1080000" cy="1144800"/>
          </a:xfrm>
          <a:prstGeom prst="rect">
            <a:avLst/>
          </a:prstGeom>
        </p:spPr>
      </p:pic>
      <p:grpSp>
        <p:nvGrpSpPr>
          <p:cNvPr id="4" name="Skupina 3"/>
          <p:cNvGrpSpPr/>
          <p:nvPr/>
        </p:nvGrpSpPr>
        <p:grpSpPr>
          <a:xfrm>
            <a:off x="2106700" y="5076000"/>
            <a:ext cx="6480000" cy="360001"/>
            <a:chOff x="2214352" y="5640076"/>
            <a:chExt cx="6696744" cy="372803"/>
          </a:xfrm>
        </p:grpSpPr>
        <p:cxnSp>
          <p:nvCxnSpPr>
            <p:cNvPr id="6" name="Přímá spojovací čára 5"/>
            <p:cNvCxnSpPr/>
            <p:nvPr/>
          </p:nvCxnSpPr>
          <p:spPr>
            <a:xfrm>
              <a:off x="2214352" y="5640077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Přímá spojovací čára 6"/>
            <p:cNvCxnSpPr/>
            <p:nvPr/>
          </p:nvCxnSpPr>
          <p:spPr>
            <a:xfrm>
              <a:off x="2214352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ovací čára 7"/>
            <p:cNvCxnSpPr/>
            <p:nvPr/>
          </p:nvCxnSpPr>
          <p:spPr>
            <a:xfrm flipH="1">
              <a:off x="5562724" y="5640076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římá spojovací čára 8"/>
            <p:cNvCxnSpPr/>
            <p:nvPr/>
          </p:nvCxnSpPr>
          <p:spPr>
            <a:xfrm flipH="1">
              <a:off x="5562724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ovéPole 9"/>
          <p:cNvSpPr txBox="1"/>
          <p:nvPr/>
        </p:nvSpPr>
        <p:spPr>
          <a:xfrm>
            <a:off x="1710296" y="2160000"/>
            <a:ext cx="7272809" cy="18787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S-POWER ENERGIES:</a:t>
            </a:r>
            <a:b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ROZVOJ B2B SPOLUPRÁCE</a:t>
            </a:r>
          </a:p>
          <a:p>
            <a:pPr algn="ctr">
              <a:lnSpc>
                <a:spcPts val="7600"/>
              </a:lnSpc>
            </a:pPr>
            <a:r>
              <a:rPr lang="cs-CZ" sz="3600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NOVÁ DŮLEŽITÁ OBLAST PŮSOBNOSTI</a:t>
            </a:r>
            <a:endParaRPr lang="en-US" sz="3600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633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4950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9569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EB5D0B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S-POWER ENERGIES </a:t>
            </a: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ROZŠIŘUJE SVÉ AKTIVITY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EB5D0B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</a:p>
          <a:p>
            <a:pPr marL="0" marR="0" lvl="0" indent="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cs-CZ" sz="2200" dirty="0">
                <a:solidFill>
                  <a:srgbClr val="575757"/>
                </a:solidFill>
                <a:latin typeface="Calibri Light" pitchFamily="34" charset="0"/>
                <a:cs typeface="Calibri Light" pitchFamily="34" charset="0"/>
              </a:rPr>
              <a:t>ROSTE POPTÁVKA VE FIREMNÍM SEKTORU</a:t>
            </a: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 Light" pitchFamily="34" charset="0"/>
              <a:ea typeface="+mn-ea"/>
              <a:cs typeface="Calibri Light" pitchFamily="34" charset="0"/>
            </a:endParaRP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OP PIK podpora pro firemní projekty: </a:t>
            </a: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Komplikovaná administrativa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Zdlouhavé řízení 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 zdánlivou úsporu prakticky nuluje ušlý zisk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Na samotnou realizaci se čeká až 2 roky</a:t>
            </a:r>
          </a:p>
          <a:p>
            <a:pPr marR="0" lvl="1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Reakce S-Power Energies: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peciální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nabídka pro firemní zákazníky, která se vyplatí i bez dotací </a:t>
            </a: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2 varianty unifikovaných sestav: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kumimoji="0" lang="cs-CZ" b="1" i="0" u="none" strike="noStrike" kern="1200" cap="none" spc="0" normalizeH="0" baseline="0" noProof="0" dirty="0" err="1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nstalovaný</a:t>
            </a: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výkon: 10/20 kWp </a:t>
            </a: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 roční úspora cca 40 000 Kč / 80 000 Kč</a:t>
            </a:r>
            <a:endParaRPr kumimoji="0" lang="cs-CZ" b="1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529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4950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9569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EB5D0B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SPECIÁLNÍ NABÍDKA S-POWER PRO FIRMY </a:t>
            </a:r>
          </a:p>
          <a:p>
            <a:pPr marL="0" marR="0" lvl="0" indent="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cs-CZ" sz="2200" dirty="0">
                <a:solidFill>
                  <a:srgbClr val="575757"/>
                </a:solidFill>
                <a:latin typeface="Calibri Light" pitchFamily="34" charset="0"/>
                <a:cs typeface="Calibri Light" pitchFamily="34" charset="0"/>
              </a:rPr>
              <a:t>BEZBATERIOVÉ FVE SESTAVY O VÝKONU 10 kWp / 20 kWp</a:t>
            </a: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 Light" pitchFamily="34" charset="0"/>
              <a:ea typeface="+mn-ea"/>
              <a:cs typeface="Calibri Light" pitchFamily="34" charset="0"/>
            </a:endParaRP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Vhodné pro menší/střední podniky s okamžitým odběrem elektřiny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: </a:t>
            </a: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Mrazírny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Chlazené skladové prostory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Administrativní budovy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R="0" lvl="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Realizace do 4 měsíců od podpisu smlouvy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Výrazná časová úspora oproti OP PIK 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Firmy začínají šetřit ihned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K řízení n</a:t>
            </a:r>
            <a:r>
              <a:rPr kumimoji="0" lang="cs-CZ" b="1" i="0" u="none" strike="noStrike" kern="1200" cap="none" spc="0" normalizeH="0" baseline="0" noProof="0" dirty="0" err="1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ení</a:t>
            </a: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nutná odpovědná osoba</a:t>
            </a:r>
          </a:p>
        </p:txBody>
      </p:sp>
      <p:sp>
        <p:nvSpPr>
          <p:cNvPr id="2" name="Bublinový popisek: se šipkou dolů 1">
            <a:extLst>
              <a:ext uri="{FF2B5EF4-FFF2-40B4-BE49-F238E27FC236}">
                <a16:creationId xmlns:a16="http://schemas.microsoft.com/office/drawing/2014/main" id="{4E2C1944-EAE6-4801-B6BB-C12E0C4D2CD5}"/>
              </a:ext>
            </a:extLst>
          </p:cNvPr>
          <p:cNvSpPr/>
          <p:nvPr/>
        </p:nvSpPr>
        <p:spPr>
          <a:xfrm>
            <a:off x="4933552" y="3239022"/>
            <a:ext cx="5165676" cy="1945765"/>
          </a:xfrm>
          <a:prstGeom prst="downArrowCallout">
            <a:avLst>
              <a:gd name="adj1" fmla="val 25000"/>
              <a:gd name="adj2" fmla="val 25000"/>
              <a:gd name="adj3" fmla="val 14610"/>
              <a:gd name="adj4" fmla="val 64977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„Velikost sestavy odvozujeme od reálné spotřeby daného podniku.“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179B5D8-DF25-4B6A-95A6-663373B1B9DD}"/>
              </a:ext>
            </a:extLst>
          </p:cNvPr>
          <p:cNvSpPr/>
          <p:nvPr/>
        </p:nvSpPr>
        <p:spPr>
          <a:xfrm>
            <a:off x="5851128" y="5328979"/>
            <a:ext cx="3348000" cy="1584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Ideální poměr:</a:t>
            </a:r>
          </a:p>
          <a:p>
            <a:pPr algn="ctr"/>
            <a:r>
              <a:rPr lang="cs-CZ" sz="2400" b="1" dirty="0"/>
              <a:t>FVE pokrývá </a:t>
            </a:r>
            <a:br>
              <a:rPr lang="cs-CZ" sz="2400" b="1" dirty="0"/>
            </a:br>
            <a:r>
              <a:rPr lang="cs-CZ" sz="2400" b="1" dirty="0"/>
              <a:t>1/3 celkové spotřeby</a:t>
            </a:r>
          </a:p>
        </p:txBody>
      </p:sp>
    </p:spTree>
    <p:extLst>
      <p:ext uri="{BB962C8B-B14F-4D97-AF65-F5344CB8AC3E}">
        <p14:creationId xmlns:p14="http://schemas.microsoft.com/office/powerpoint/2010/main" val="3936226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821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3206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9569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EB5D0B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SPECIÁLNÍ NABÍDKA S-POWER PRO FIRMY </a:t>
            </a:r>
          </a:p>
          <a:p>
            <a:pPr marL="0" marR="0" lvl="0" indent="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cs-CZ" sz="2200" dirty="0">
                <a:solidFill>
                  <a:srgbClr val="575757"/>
                </a:solidFill>
                <a:latin typeface="Calibri Light" pitchFamily="34" charset="0"/>
                <a:cs typeface="Calibri Light" pitchFamily="34" charset="0"/>
              </a:rPr>
              <a:t>BEZBATERIOVÉ FVE SESTAVY O VÝKONU 10 kWp / 20 kWp</a:t>
            </a: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 Light" pitchFamily="34" charset="0"/>
              <a:ea typeface="+mn-ea"/>
              <a:cs typeface="Calibri Light" pitchFamily="34" charset="0"/>
            </a:endParaRP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sz="2400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Sestava S-POWER CORP: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Výkon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do 10 kWp</a:t>
            </a: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30 FV panelů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+ 3fázový střídač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Není nutné stavební povolení</a:t>
            </a: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Není nutná licence na výrobu elektřiny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179B5D8-DF25-4B6A-95A6-663373B1B9DD}"/>
              </a:ext>
            </a:extLst>
          </p:cNvPr>
          <p:cNvSpPr/>
          <p:nvPr/>
        </p:nvSpPr>
        <p:spPr>
          <a:xfrm>
            <a:off x="774564" y="5292979"/>
            <a:ext cx="2700000" cy="1620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Cena:</a:t>
            </a:r>
          </a:p>
          <a:p>
            <a:pPr algn="ctr"/>
            <a:r>
              <a:rPr lang="cs-CZ" sz="3600" b="1" dirty="0"/>
              <a:t>299 000 Kč</a:t>
            </a:r>
            <a:r>
              <a:rPr lang="cs-CZ" sz="2400" b="1" dirty="0"/>
              <a:t> </a:t>
            </a:r>
            <a:br>
              <a:rPr lang="cs-CZ" sz="2400" b="1" dirty="0"/>
            </a:br>
            <a:r>
              <a:rPr lang="cs-CZ" sz="2400" b="1" dirty="0"/>
              <a:t>(bez DPH)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8552611-2A69-42CF-81FD-36C73C05FE5A}"/>
              </a:ext>
            </a:extLst>
          </p:cNvPr>
          <p:cNvSpPr txBox="1"/>
          <p:nvPr/>
        </p:nvSpPr>
        <p:spPr>
          <a:xfrm>
            <a:off x="5653632" y="2728865"/>
            <a:ext cx="4517604" cy="288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lvl="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  <a:defRPr/>
            </a:pPr>
            <a:r>
              <a:rPr lang="cs-CZ" sz="2400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Sestava S-POWER CORP+: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Výkon 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do 20 kWp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  <a:defRPr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60 FV panelů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+ 3fázový střídač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Není nutné stavební povolení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Licenci na výrobu elektřiny vyřizuje S-Power Energies</a:t>
            </a:r>
          </a:p>
          <a:p>
            <a:endParaRPr lang="cs-CZ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49EFF96-299C-45E3-8D53-1E702D8FA182}"/>
              </a:ext>
            </a:extLst>
          </p:cNvPr>
          <p:cNvSpPr/>
          <p:nvPr/>
        </p:nvSpPr>
        <p:spPr>
          <a:xfrm>
            <a:off x="7219208" y="5292799"/>
            <a:ext cx="2700000" cy="1620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Cena:</a:t>
            </a:r>
          </a:p>
          <a:p>
            <a:pPr algn="ctr"/>
            <a:r>
              <a:rPr lang="cs-CZ" sz="3600" b="1" dirty="0"/>
              <a:t>499 000 Kč</a:t>
            </a:r>
            <a:r>
              <a:rPr lang="cs-CZ" sz="2400" b="1" dirty="0"/>
              <a:t> </a:t>
            </a:r>
            <a:br>
              <a:rPr lang="cs-CZ" sz="2400" b="1" dirty="0"/>
            </a:br>
            <a:r>
              <a:rPr lang="cs-CZ" sz="2400" b="1" dirty="0"/>
              <a:t>(bez DPH)</a:t>
            </a:r>
          </a:p>
        </p:txBody>
      </p:sp>
      <p:sp>
        <p:nvSpPr>
          <p:cNvPr id="10" name="Bublinový popisek: s obousměrnou vodorovnou šipkou 9">
            <a:extLst>
              <a:ext uri="{FF2B5EF4-FFF2-40B4-BE49-F238E27FC236}">
                <a16:creationId xmlns:a16="http://schemas.microsoft.com/office/drawing/2014/main" id="{2A793136-E965-4817-BF8B-E89C01488615}"/>
              </a:ext>
            </a:extLst>
          </p:cNvPr>
          <p:cNvSpPr/>
          <p:nvPr/>
        </p:nvSpPr>
        <p:spPr>
          <a:xfrm>
            <a:off x="3546500" y="5184787"/>
            <a:ext cx="3600000" cy="1872000"/>
          </a:xfrm>
          <a:prstGeom prst="leftRightArrowCallout">
            <a:avLst>
              <a:gd name="adj1" fmla="val 25000"/>
              <a:gd name="adj2" fmla="val 25000"/>
              <a:gd name="adj3" fmla="val 20021"/>
              <a:gd name="adj4" fmla="val 63730"/>
            </a:avLst>
          </a:prstGeom>
          <a:solidFill>
            <a:srgbClr val="FBBA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b="1" dirty="0"/>
              <a:t>Konzultace</a:t>
            </a:r>
            <a:br>
              <a:rPr lang="cs-CZ" sz="1800" b="1" dirty="0"/>
            </a:br>
            <a:r>
              <a:rPr lang="cs-CZ" sz="1800" b="1" dirty="0"/>
              <a:t>Projekt</a:t>
            </a:r>
            <a:br>
              <a:rPr lang="cs-CZ" sz="1800" b="1" dirty="0"/>
            </a:br>
            <a:r>
              <a:rPr lang="cs-CZ" sz="1800" b="1" dirty="0"/>
              <a:t>Dodávka, Montáž </a:t>
            </a:r>
          </a:p>
          <a:p>
            <a:pPr algn="ctr"/>
            <a:r>
              <a:rPr lang="cs-CZ" sz="1800" b="1" dirty="0"/>
              <a:t>Elektroinstalace</a:t>
            </a:r>
            <a:br>
              <a:rPr lang="cs-CZ" sz="1800" b="1" dirty="0"/>
            </a:br>
            <a:r>
              <a:rPr lang="cs-CZ" sz="1800" b="1" dirty="0"/>
              <a:t>Administrativa</a:t>
            </a:r>
            <a:br>
              <a:rPr lang="cs-CZ" sz="1800" b="1" dirty="0"/>
            </a:br>
            <a:r>
              <a:rPr lang="cs-CZ" sz="1800" b="1" dirty="0"/>
              <a:t>Revize</a:t>
            </a:r>
          </a:p>
        </p:txBody>
      </p:sp>
    </p:spTree>
    <p:extLst>
      <p:ext uri="{BB962C8B-B14F-4D97-AF65-F5344CB8AC3E}">
        <p14:creationId xmlns:p14="http://schemas.microsoft.com/office/powerpoint/2010/main" val="1625987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1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4950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9569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REALIZACE PRO MOŠTÁRNU BOHEMIA APPLE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EB5D0B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</a:p>
          <a:p>
            <a:pPr marL="0" marR="0" lvl="0" indent="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 Light" pitchFamily="34" charset="0"/>
                <a:ea typeface="+mn-ea"/>
                <a:cs typeface="Calibri Light" pitchFamily="34" charset="0"/>
              </a:rPr>
              <a:t>REFERENČNÍ FIREMNÍ PROJEKT</a:t>
            </a: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Instalovaný výkon: 204,05 kWp (742 FV panelů)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Bezbateriový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systém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 okamžitá spotřeba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marR="0" lvl="1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Celoroční chlazení jablek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Realizace v rámci OP PIK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Celková investice </a:t>
            </a:r>
            <a:r>
              <a:rPr lang="pl-PL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4 110 058,- Kč</a:t>
            </a:r>
            <a:r>
              <a:rPr lang="pl-PL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 (bez DPH)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Dotace </a:t>
            </a:r>
            <a:r>
              <a:rPr lang="pl-PL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2 035 000,- Kč</a:t>
            </a:r>
            <a:r>
              <a:rPr lang="pl-PL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 (bez DPH)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Předpokládaná úspora: 350 000 Kč ročně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kumimoji="0" lang="cs-CZ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Roční spotřeba (2017): 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cca 4 000 000</a:t>
            </a:r>
            <a:r>
              <a:rPr kumimoji="0" lang="cs-CZ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Kč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Očekávaná návratnost: 6 let</a:t>
            </a:r>
            <a:endParaRPr kumimoji="0" lang="cs-CZ" b="1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4FE07FB-6FB4-48D3-8969-2EB9B8463FCC}"/>
              </a:ext>
            </a:extLst>
          </p:cNvPr>
          <p:cNvSpPr/>
          <p:nvPr/>
        </p:nvSpPr>
        <p:spPr>
          <a:xfrm>
            <a:off x="6463196" y="2412479"/>
            <a:ext cx="3348000" cy="2232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Celková doba realizace projektu:</a:t>
            </a:r>
            <a:br>
              <a:rPr lang="cs-CZ" sz="2400" b="1" dirty="0"/>
            </a:br>
            <a:endParaRPr lang="cs-CZ" sz="1050" b="1" dirty="0"/>
          </a:p>
          <a:p>
            <a:pPr algn="ctr"/>
            <a:r>
              <a:rPr lang="cs-CZ" sz="3200" b="1" dirty="0"/>
              <a:t>BEZMÁLA </a:t>
            </a:r>
            <a:br>
              <a:rPr lang="cs-CZ" sz="3200" b="1" dirty="0"/>
            </a:br>
            <a:r>
              <a:rPr lang="cs-CZ" sz="3200" b="1" dirty="0"/>
              <a:t>2 ROKY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2D0CD11-0CF5-4366-BADF-9A5387BF30BC}"/>
              </a:ext>
            </a:extLst>
          </p:cNvPr>
          <p:cNvSpPr/>
          <p:nvPr/>
        </p:nvSpPr>
        <p:spPr>
          <a:xfrm>
            <a:off x="6462824" y="4860967"/>
            <a:ext cx="3348000" cy="1944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Instalace FVE:</a:t>
            </a:r>
            <a:br>
              <a:rPr lang="cs-CZ" sz="2400" b="1" dirty="0"/>
            </a:br>
            <a:endParaRPr lang="cs-CZ" sz="1050" b="1" dirty="0"/>
          </a:p>
          <a:p>
            <a:pPr algn="ctr"/>
            <a:r>
              <a:rPr lang="cs-CZ" sz="3200" b="1" dirty="0"/>
              <a:t>1 MĚSÍC</a:t>
            </a:r>
          </a:p>
        </p:txBody>
      </p:sp>
    </p:spTree>
    <p:extLst>
      <p:ext uri="{BB962C8B-B14F-4D97-AF65-F5344CB8AC3E}">
        <p14:creationId xmlns:p14="http://schemas.microsoft.com/office/powerpoint/2010/main" val="3307700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rcRect t="95242"/>
          <a:stretch>
            <a:fillRect/>
          </a:stretch>
        </p:blipFill>
        <p:spPr>
          <a:xfrm>
            <a:off x="0" y="7201011"/>
            <a:ext cx="10693400" cy="359737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20000" y="720000"/>
            <a:ext cx="7903064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REALIZACE PRO MOŠTÁRNU BOHEMIA APPLE 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5DC878E6-4DBD-4F7F-8FD2-C8C43358C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49" t="35035" r="19361" b="18276"/>
          <a:stretch/>
        </p:blipFill>
        <p:spPr>
          <a:xfrm>
            <a:off x="227669" y="1260351"/>
            <a:ext cx="10153126" cy="5823119"/>
          </a:xfrm>
          <a:prstGeom prst="rect">
            <a:avLst/>
          </a:prstGeom>
        </p:spPr>
      </p:pic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742A06C9-9198-4DD7-B423-88DDE9B0B95C}"/>
              </a:ext>
            </a:extLst>
          </p:cNvPr>
          <p:cNvSpPr/>
          <p:nvPr/>
        </p:nvSpPr>
        <p:spPr>
          <a:xfrm>
            <a:off x="4429496" y="2867891"/>
            <a:ext cx="18288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b="1" dirty="0"/>
              <a:t>VIDEO</a:t>
            </a:r>
            <a:endParaRPr lang="cs-CZ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1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5257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9569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PROHLUBUJÍCÍ SE SPOLUPRÁCE S DEVELOPERY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EB5D0B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</a:p>
          <a:p>
            <a:pPr marL="0" marR="0" lvl="0" indent="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 Light" pitchFamily="34" charset="0"/>
                <a:ea typeface="+mn-ea"/>
                <a:cs typeface="Calibri Light" pitchFamily="34" charset="0"/>
              </a:rPr>
              <a:t>NOVÝ TREND, NOVÁ OBLAST PŮSOBNOSTI</a:t>
            </a: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UCELENÁ TECHNOLOGICKÁ ŘEŠENÍ PRO 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VÝSTAVBU RODINNÝCH DOMŮ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Jednotlivé technologie už se neřeší odděleně, ale komplexně jako celek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 </a:t>
            </a:r>
            <a:endParaRPr lang="cs-CZ" dirty="0">
              <a:solidFill>
                <a:srgbClr val="575757"/>
              </a:solidFill>
              <a:latin typeface="Calibri" pitchFamily="34" charset="0"/>
              <a:cs typeface="Calibri" pitchFamily="34" charset="0"/>
              <a:sym typeface="Wingdings" panose="05000000000000000000" pitchFamily="2" charset="2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Řešíme veškeré technologie související s energiemi z obnovitelných zdrojů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Topení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Chlazení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Ohřev vody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Vlastní zdroj energie (FVE, TČ)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Akumulace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Spolupráce už v projektové fázi (zajišťujeme na klíč projekční, marketingovou, legislativní podporu, vyřizování energetických posudků i dotací)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380ECBA-24CE-4EBA-936D-8BBBF1F63003}"/>
              </a:ext>
            </a:extLst>
          </p:cNvPr>
          <p:cNvSpPr/>
          <p:nvPr/>
        </p:nvSpPr>
        <p:spPr>
          <a:xfrm>
            <a:off x="5887200" y="4176875"/>
            <a:ext cx="3960000" cy="1800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VÝHODA:</a:t>
            </a:r>
          </a:p>
          <a:p>
            <a:pPr algn="ctr"/>
            <a:r>
              <a:rPr lang="cs-CZ" b="1" dirty="0"/>
              <a:t>Splnění požadované </a:t>
            </a:r>
            <a:br>
              <a:rPr lang="cs-CZ" b="1" dirty="0"/>
            </a:br>
            <a:r>
              <a:rPr lang="cs-CZ" b="1" dirty="0"/>
              <a:t>hodnoty PENB </a:t>
            </a:r>
            <a:br>
              <a:rPr lang="cs-CZ" b="1" dirty="0"/>
            </a:br>
            <a:r>
              <a:rPr lang="cs-CZ" b="1" dirty="0"/>
              <a:t>s minimálními náklady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1733951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1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3206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9569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SPOLUPRÁCE SE SPOLEČNOSTÍ BIDLI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EB5D0B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</a:p>
          <a:p>
            <a:pPr marL="0" marR="0" lvl="0" indent="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 Light" pitchFamily="34" charset="0"/>
                <a:ea typeface="+mn-ea"/>
                <a:cs typeface="Calibri Light" pitchFamily="34" charset="0"/>
              </a:rPr>
              <a:t>REFERENČNÍ </a:t>
            </a:r>
            <a:r>
              <a:rPr lang="cs-CZ" sz="2200" dirty="0">
                <a:solidFill>
                  <a:srgbClr val="575757"/>
                </a:solidFill>
                <a:latin typeface="Calibri Light" pitchFamily="34" charset="0"/>
                <a:cs typeface="Calibri Light" pitchFamily="34" charset="0"/>
              </a:rPr>
              <a:t>DEVELOPERSKÝ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 Light" pitchFamily="34" charset="0"/>
                <a:ea typeface="+mn-ea"/>
                <a:cs typeface="Calibri Light" pitchFamily="34" charset="0"/>
              </a:rPr>
              <a:t> PROJEKT</a:t>
            </a: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Unikátní projekt energeticky úsporných dřevostaveb s FVE (</a:t>
            </a:r>
            <a:r>
              <a:rPr lang="cs-CZ" b="1" dirty="0" err="1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Rodov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 u Hradce Králové)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Rodinné domy, dvojdomy, trojdomy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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k</a:t>
            </a:r>
            <a:r>
              <a:rPr lang="cs-CZ" b="1" dirty="0" err="1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aždá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 bytová jednotka(!) má vlastní FVE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V základní výbavě sestava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S-Power MINI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(akumulace do vody)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Z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a příplatek sestava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S-Power MAXI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anose="05000000000000000000" pitchFamily="2" charset="2"/>
              </a:rPr>
              <a:t> (bateriový systém)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Klienti na FVE čerpají 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dotace NZÚ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 (vyřizuje S-Power Energies)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F2E6352-A442-4995-A2B4-B4563E39654F}"/>
              </a:ext>
            </a:extLst>
          </p:cNvPr>
          <p:cNvSpPr/>
          <p:nvPr/>
        </p:nvSpPr>
        <p:spPr>
          <a:xfrm>
            <a:off x="8119224" y="5076991"/>
            <a:ext cx="1944000" cy="194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Designové</a:t>
            </a:r>
          </a:p>
          <a:p>
            <a:pPr algn="ctr"/>
            <a:r>
              <a:rPr lang="cs-CZ" sz="2400" b="1" dirty="0"/>
              <a:t>„IN-ROOF“</a:t>
            </a:r>
            <a:br>
              <a:rPr lang="cs-CZ" sz="2400" b="1" dirty="0"/>
            </a:br>
            <a:r>
              <a:rPr lang="cs-CZ" sz="2400" b="1" dirty="0"/>
              <a:t>FVE</a:t>
            </a:r>
            <a:endParaRPr lang="cs-CZ" sz="3200" b="1" dirty="0"/>
          </a:p>
        </p:txBody>
      </p:sp>
      <p:pic>
        <p:nvPicPr>
          <p:cNvPr id="3" name="Obrázek 2" descr="Obsah obrázku strom, exteriér, obloha, tráva&#10;&#10;Popis byl vytvořen automaticky">
            <a:extLst>
              <a:ext uri="{FF2B5EF4-FFF2-40B4-BE49-F238E27FC236}">
                <a16:creationId xmlns:a16="http://schemas.microsoft.com/office/drawing/2014/main" id="{D0955F1D-999C-42B9-B08E-A44A8D03F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8" y="5071653"/>
            <a:ext cx="3457019" cy="1944000"/>
          </a:xfrm>
          <a:prstGeom prst="rect">
            <a:avLst/>
          </a:prstGeom>
        </p:spPr>
      </p:pic>
      <p:pic>
        <p:nvPicPr>
          <p:cNvPr id="11" name="Obrázek 10" descr="Obsah obrázku exteriér, silnice, strom, obloha&#10;&#10;Popis byl vytvořen automaticky">
            <a:extLst>
              <a:ext uri="{FF2B5EF4-FFF2-40B4-BE49-F238E27FC236}">
                <a16:creationId xmlns:a16="http://schemas.microsoft.com/office/drawing/2014/main" id="{EFFD3A35-25B2-4918-A4E2-F993FD18F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596" y="5076991"/>
            <a:ext cx="3511026" cy="1944000"/>
          </a:xfrm>
          <a:prstGeom prst="rect">
            <a:avLst/>
          </a:prstGeom>
        </p:spPr>
      </p:pic>
      <p:pic>
        <p:nvPicPr>
          <p:cNvPr id="1026" name="Picture 2" descr="VÃ½sledek obrÃ¡zku pro bidli logo">
            <a:extLst>
              <a:ext uri="{FF2B5EF4-FFF2-40B4-BE49-F238E27FC236}">
                <a16:creationId xmlns:a16="http://schemas.microsoft.com/office/drawing/2014/main" id="{0515015A-55A0-49D2-871C-C6D556B5F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00" y="1296355"/>
            <a:ext cx="2880000" cy="102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9803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1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53860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9569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SPOLUPRÁCE SE SPOLEČNOSTÍ BIDLI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EB5D0B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</a:p>
          <a:p>
            <a:pPr marL="0" marR="0" lvl="0" indent="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 Light" pitchFamily="34" charset="0"/>
                <a:ea typeface="+mn-ea"/>
                <a:cs typeface="Calibri Light" pitchFamily="34" charset="0"/>
              </a:rPr>
              <a:t>REFERENČNÍ </a:t>
            </a:r>
            <a:r>
              <a:rPr lang="cs-CZ" sz="2200" dirty="0">
                <a:solidFill>
                  <a:srgbClr val="575757"/>
                </a:solidFill>
                <a:latin typeface="Calibri Light" pitchFamily="34" charset="0"/>
                <a:cs typeface="Calibri Light" pitchFamily="34" charset="0"/>
              </a:rPr>
              <a:t>DEVELOPERSKÝ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Calibri Light" pitchFamily="34" charset="0"/>
                <a:ea typeface="+mn-ea"/>
                <a:cs typeface="Calibri Light" pitchFamily="34" charset="0"/>
              </a:rPr>
              <a:t> PROJEKT</a:t>
            </a:r>
          </a:p>
          <a:p>
            <a:pPr marL="180000" marR="0" lvl="0" indent="-180000" algn="l" defTabSz="99569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EB5D0B"/>
              </a:buClr>
              <a:buSzTx/>
              <a:buFont typeface="Calibri" pitchFamily="34" charset="0"/>
              <a:buChar char="»"/>
              <a:tabLst/>
              <a:defRPr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Unikátní projekt energeticky úsporných dřevostaveb s FVE (</a:t>
            </a:r>
            <a:r>
              <a:rPr lang="cs-CZ" b="1" dirty="0" err="1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Rodov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</a:rPr>
              <a:t> u Hradce Králové)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Celkem v plánu 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bydlení pro 190 rodin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Stav k 09/2019: 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Stojí 3 ze 7 domů první etapy (kolaudace 05/2020)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Pořizovací náklady: srovnatelné jako panelákový byt v HK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Ale </a:t>
            </a: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úspora 3 500 - 4 000 Kč/měsíčně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 na provozu domácnosti (energie, FO)</a:t>
            </a:r>
          </a:p>
          <a:p>
            <a:pPr marL="1175690" lvl="2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Odhadovaná úspora díky FVE: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 25-30 % nákladů na elektřinu</a:t>
            </a:r>
          </a:p>
          <a:p>
            <a:pPr marL="180000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b="1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Další společné projekty BIDLI &amp; S-Power Energies: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u="sng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Libeř, Praha-západ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  16 rodinných domů s FVE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u="sng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Hrabice, Vimperk</a:t>
            </a: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  33 rodinných domů s FVE </a:t>
            </a:r>
          </a:p>
          <a:p>
            <a:pPr marL="677845" lvl="1" indent="-180000">
              <a:lnSpc>
                <a:spcPts val="2400"/>
              </a:lnSpc>
              <a:spcAft>
                <a:spcPts val="1000"/>
              </a:spcAft>
              <a:buClr>
                <a:srgbClr val="EB5D0B"/>
              </a:buClr>
              <a:buFont typeface="Calibri" pitchFamily="34" charset="0"/>
              <a:buChar char="»"/>
            </a:pPr>
            <a:r>
              <a:rPr lang="cs-CZ" dirty="0">
                <a:solidFill>
                  <a:srgbClr val="575757"/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další se připravují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9" name="Picture 2" descr="VÃ½sledek obrÃ¡zku pro bidli logo">
            <a:extLst>
              <a:ext uri="{FF2B5EF4-FFF2-40B4-BE49-F238E27FC236}">
                <a16:creationId xmlns:a16="http://schemas.microsoft.com/office/drawing/2014/main" id="{D8195356-DB71-4AFC-B8FE-2DE7EE2A6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00" y="1296355"/>
            <a:ext cx="2880000" cy="102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5308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rcRect t="95242"/>
          <a:stretch>
            <a:fillRect/>
          </a:stretch>
        </p:blipFill>
        <p:spPr>
          <a:xfrm>
            <a:off x="0" y="7201011"/>
            <a:ext cx="10693400" cy="359737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20000" y="720000"/>
            <a:ext cx="9415232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BIDLI: VIZUALIZACE PROJEKTU V RODOVĚ U HRADCE KRÁLOVÉ</a:t>
            </a:r>
          </a:p>
        </p:txBody>
      </p:sp>
      <p:pic>
        <p:nvPicPr>
          <p:cNvPr id="3" name="Obrázek 2" descr="Obsah obrázku tráva, obloha, ovce, exteriér&#10;&#10;Popis byl vytvořen automaticky">
            <a:extLst>
              <a:ext uri="{FF2B5EF4-FFF2-40B4-BE49-F238E27FC236}">
                <a16:creationId xmlns:a16="http://schemas.microsoft.com/office/drawing/2014/main" id="{144EC30D-A342-4DB0-B827-B9D8A7F64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2265"/>
            <a:ext cx="10693400" cy="493067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rcRect t="95242"/>
          <a:stretch>
            <a:fillRect/>
          </a:stretch>
        </p:blipFill>
        <p:spPr>
          <a:xfrm>
            <a:off x="0" y="7201011"/>
            <a:ext cx="10693400" cy="359737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20000" y="720000"/>
            <a:ext cx="7903064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REALIZACE PRO BIDLI (RODOV U HRADCE KRÁLOVÉ)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859FD52-7107-4848-BF8C-7D0FB75214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49" t="34438" r="17677" b="22465"/>
          <a:stretch/>
        </p:blipFill>
        <p:spPr>
          <a:xfrm>
            <a:off x="234132" y="1395176"/>
            <a:ext cx="10399153" cy="5310208"/>
          </a:xfrm>
          <a:prstGeom prst="rect">
            <a:avLst/>
          </a:prstGeom>
        </p:spPr>
      </p:pic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2EDCD514-5A21-4BC3-9759-587264F45DF2}"/>
              </a:ext>
            </a:extLst>
          </p:cNvPr>
          <p:cNvSpPr/>
          <p:nvPr/>
        </p:nvSpPr>
        <p:spPr>
          <a:xfrm>
            <a:off x="4429496" y="2867891"/>
            <a:ext cx="18288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b="1" dirty="0"/>
              <a:t>VIDEO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0021771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za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3" name="Obrázek 2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6700" y="0"/>
            <a:ext cx="1080000" cy="1144800"/>
          </a:xfrm>
          <a:prstGeom prst="rect">
            <a:avLst/>
          </a:prstGeom>
        </p:spPr>
      </p:pic>
      <p:grpSp>
        <p:nvGrpSpPr>
          <p:cNvPr id="4" name="Skupina 3"/>
          <p:cNvGrpSpPr/>
          <p:nvPr/>
        </p:nvGrpSpPr>
        <p:grpSpPr>
          <a:xfrm>
            <a:off x="2106700" y="5076000"/>
            <a:ext cx="6480000" cy="360001"/>
            <a:chOff x="2214352" y="5640076"/>
            <a:chExt cx="6696744" cy="372803"/>
          </a:xfrm>
        </p:grpSpPr>
        <p:cxnSp>
          <p:nvCxnSpPr>
            <p:cNvPr id="6" name="Přímá spojovací čára 5"/>
            <p:cNvCxnSpPr/>
            <p:nvPr/>
          </p:nvCxnSpPr>
          <p:spPr>
            <a:xfrm>
              <a:off x="2214352" y="5640077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Přímá spojovací čára 6"/>
            <p:cNvCxnSpPr/>
            <p:nvPr/>
          </p:nvCxnSpPr>
          <p:spPr>
            <a:xfrm>
              <a:off x="2214352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ovací čára 7"/>
            <p:cNvCxnSpPr/>
            <p:nvPr/>
          </p:nvCxnSpPr>
          <p:spPr>
            <a:xfrm flipH="1">
              <a:off x="5562724" y="5640076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římá spojovací čára 8"/>
            <p:cNvCxnSpPr/>
            <p:nvPr/>
          </p:nvCxnSpPr>
          <p:spPr>
            <a:xfrm flipH="1">
              <a:off x="5562724" y="5688843"/>
              <a:ext cx="3348372" cy="32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ovéPole 9"/>
          <p:cNvSpPr txBox="1"/>
          <p:nvPr/>
        </p:nvSpPr>
        <p:spPr>
          <a:xfrm>
            <a:off x="1710296" y="3296205"/>
            <a:ext cx="7272809" cy="6284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cs-CZ" sz="7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MÁTE OTÁZKY?</a:t>
            </a:r>
            <a:endParaRPr lang="en-US" sz="7200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4392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zahlavi_zapa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  <p:pic>
        <p:nvPicPr>
          <p:cNvPr id="5" name="Obrázek 4" descr="S-power-logo_vertikalni_CMYK_cerne-poza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0" y="0"/>
            <a:ext cx="1080000" cy="11448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8188" y="1620000"/>
            <a:ext cx="925302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400"/>
              </a:spcAft>
            </a:pPr>
            <a:r>
              <a:rPr lang="cs-CZ" sz="2800" b="1" dirty="0">
                <a:solidFill>
                  <a:srgbClr val="EB5D0B"/>
                </a:solidFill>
                <a:latin typeface="Calibri" pitchFamily="34" charset="0"/>
                <a:cs typeface="Calibri" pitchFamily="34" charset="0"/>
              </a:rPr>
              <a:t>CHCETE VIDĚT NAŠE TECHNOLOGIE NAŽIVO?</a:t>
            </a:r>
          </a:p>
          <a:p>
            <a:pPr>
              <a:lnSpc>
                <a:spcPts val="2400"/>
              </a:lnSpc>
              <a:spcAft>
                <a:spcPts val="3000"/>
              </a:spcAft>
            </a:pP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STÁNEK S-POWER ENERGIES NA FOR ARCH (oceněný v soutěži TOP EXPO) </a:t>
            </a: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  <a:sym typeface="Wingdings" panose="05000000000000000000" pitchFamily="2" charset="2"/>
              </a:rPr>
              <a:t></a:t>
            </a:r>
            <a: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 </a:t>
            </a:r>
            <a:br>
              <a:rPr lang="cs-CZ" sz="2200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</a:br>
            <a:r>
              <a:rPr lang="cs-CZ" sz="2200" b="1" dirty="0">
                <a:solidFill>
                  <a:schemeClr val="accent1"/>
                </a:solidFill>
                <a:latin typeface="Calibri Light" pitchFamily="34" charset="0"/>
                <a:cs typeface="Calibri Light" pitchFamily="34" charset="0"/>
              </a:rPr>
              <a:t>HALA 4, SEKCE 4A, STÁNEK 14</a:t>
            </a:r>
          </a:p>
        </p:txBody>
      </p:sp>
      <p:pic>
        <p:nvPicPr>
          <p:cNvPr id="3" name="Obrázek 2" descr="Obsah obrázku interiér, patro, strop, budova&#10;&#10;Popis byl vytvořen automaticky">
            <a:extLst>
              <a:ext uri="{FF2B5EF4-FFF2-40B4-BE49-F238E27FC236}">
                <a16:creationId xmlns:a16="http://schemas.microsoft.com/office/drawing/2014/main" id="{6497AC45-A324-40FE-A43E-EB84F3556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84" y="3166688"/>
            <a:ext cx="4463988" cy="3547940"/>
          </a:xfrm>
          <a:prstGeom prst="rect">
            <a:avLst/>
          </a:prstGeom>
        </p:spPr>
      </p:pic>
      <p:pic>
        <p:nvPicPr>
          <p:cNvPr id="10" name="Obrázek 9" descr="Obsah obrázku strop, interiér, vlak, stanice&#10;&#10;Popis byl vytvořen automaticky">
            <a:extLst>
              <a:ext uri="{FF2B5EF4-FFF2-40B4-BE49-F238E27FC236}">
                <a16:creationId xmlns:a16="http://schemas.microsoft.com/office/drawing/2014/main" id="{5B57D79E-1B71-4276-8547-AA494BF941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7"/>
          <a:stretch/>
        </p:blipFill>
        <p:spPr>
          <a:xfrm>
            <a:off x="5454712" y="3166689"/>
            <a:ext cx="4642504" cy="352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54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za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4"/>
            <a:ext cx="10693400" cy="75602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s-power">
      <a:dk1>
        <a:srgbClr val="009ED1"/>
      </a:dk1>
      <a:lt1>
        <a:sysClr val="window" lastClr="FFFFFF"/>
      </a:lt1>
      <a:dk2>
        <a:srgbClr val="6F6F6F"/>
      </a:dk2>
      <a:lt2>
        <a:srgbClr val="FFFFFF"/>
      </a:lt2>
      <a:accent1>
        <a:srgbClr val="575757"/>
      </a:accent1>
      <a:accent2>
        <a:srgbClr val="878787"/>
      </a:accent2>
      <a:accent3>
        <a:srgbClr val="DADADA"/>
      </a:accent3>
      <a:accent4>
        <a:srgbClr val="009875"/>
      </a:accent4>
      <a:accent5>
        <a:srgbClr val="7CBA3B"/>
      </a:accent5>
      <a:accent6>
        <a:srgbClr val="D1D81E"/>
      </a:accent6>
      <a:hlink>
        <a:srgbClr val="6F6F6F"/>
      </a:hlink>
      <a:folHlink>
        <a:srgbClr val="C8C8C8"/>
      </a:folHlink>
    </a:clrScheme>
    <a:fontScheme name="apt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ohemia Energy">
  <a:themeElements>
    <a:clrScheme name="Bohemia Energy">
      <a:dk1>
        <a:srgbClr val="3C3C3B"/>
      </a:dk1>
      <a:lt1>
        <a:srgbClr val="FFFFFF"/>
      </a:lt1>
      <a:dk2>
        <a:srgbClr val="3C3C3B"/>
      </a:dk2>
      <a:lt2>
        <a:srgbClr val="F9B233"/>
      </a:lt2>
      <a:accent1>
        <a:srgbClr val="0DB7ED"/>
      </a:accent1>
      <a:accent2>
        <a:srgbClr val="C74782"/>
      </a:accent2>
      <a:accent3>
        <a:srgbClr val="604696"/>
      </a:accent3>
      <a:accent4>
        <a:srgbClr val="96C11F"/>
      </a:accent4>
      <a:accent5>
        <a:srgbClr val="D74A31"/>
      </a:accent5>
      <a:accent6>
        <a:srgbClr val="9D9D9C"/>
      </a:accent6>
      <a:hlink>
        <a:srgbClr val="005FAB"/>
      </a:hlink>
      <a:folHlink>
        <a:srgbClr val="604696"/>
      </a:folHlink>
    </a:clrScheme>
    <a:fontScheme name="Bohemia Energy">
      <a:majorFont>
        <a:latin typeface="VAG Rounded CE"/>
        <a:ea typeface=""/>
        <a:cs typeface=""/>
      </a:majorFont>
      <a:minorFont>
        <a:latin typeface="VAG Rounded CE Light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ohemia Energy">
  <a:themeElements>
    <a:clrScheme name="Bohemia Energy">
      <a:dk1>
        <a:srgbClr val="3C3C3B"/>
      </a:dk1>
      <a:lt1>
        <a:srgbClr val="FFFFFF"/>
      </a:lt1>
      <a:dk2>
        <a:srgbClr val="3C3C3B"/>
      </a:dk2>
      <a:lt2>
        <a:srgbClr val="F9B233"/>
      </a:lt2>
      <a:accent1>
        <a:srgbClr val="0DB7ED"/>
      </a:accent1>
      <a:accent2>
        <a:srgbClr val="C74782"/>
      </a:accent2>
      <a:accent3>
        <a:srgbClr val="604696"/>
      </a:accent3>
      <a:accent4>
        <a:srgbClr val="96C11F"/>
      </a:accent4>
      <a:accent5>
        <a:srgbClr val="D74A31"/>
      </a:accent5>
      <a:accent6>
        <a:srgbClr val="9D9D9C"/>
      </a:accent6>
      <a:hlink>
        <a:srgbClr val="005FAB"/>
      </a:hlink>
      <a:folHlink>
        <a:srgbClr val="604696"/>
      </a:folHlink>
    </a:clrScheme>
    <a:fontScheme name="Bohemia Energy">
      <a:majorFont>
        <a:latin typeface="VAG Rounded CE"/>
        <a:ea typeface=""/>
        <a:cs typeface=""/>
      </a:majorFont>
      <a:minorFont>
        <a:latin typeface="VAG Rounded CE Light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2689</TotalTime>
  <Words>1538</Words>
  <Application>Microsoft Office PowerPoint</Application>
  <PresentationFormat>Vlastní</PresentationFormat>
  <Paragraphs>398</Paragraphs>
  <Slides>43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VAG Rounded CE</vt:lpstr>
      <vt:lpstr>VAG Rounded CE Light</vt:lpstr>
      <vt:lpstr>Motiv sady Office</vt:lpstr>
      <vt:lpstr>Bohemia Energy</vt:lpstr>
      <vt:lpstr>1_Bohemia Energy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Produkt Bonus S-POWER</vt:lpstr>
      <vt:lpstr>Umocněný užitek z vlastního zdroje</vt:lpstr>
      <vt:lpstr>Hlavní princip: TRANSPARENTNOST</vt:lpstr>
      <vt:lpstr>Bonus S-POWER (Bohemia Energy) a eVýkup (3E)</vt:lpstr>
      <vt:lpstr>Prezentace aplikace PowerPoint</vt:lpstr>
      <vt:lpstr>Prezentace aplikace PowerPoint</vt:lpstr>
      <vt:lpstr>Prezentace aplikace PowerPoint</vt:lpstr>
      <vt:lpstr>Odlišné fungování trhů</vt:lpstr>
      <vt:lpstr>CZ x SK: Odlišné podmínky dotací pro domácnosti</vt:lpstr>
      <vt:lpstr>Zelená domácnostiam II – TEPELNÁ ČERPADLA </vt:lpstr>
      <vt:lpstr>Zelená domácnostiam II – SOLÁRNÍ KOLEKTORY</vt:lpstr>
      <vt:lpstr>Zelená domácnostiam II – STŘEŠNÍ FVE</vt:lpstr>
      <vt:lpstr>CZ x SK: Diametrálně odlišný přístup k přetokům</vt:lpstr>
      <vt:lpstr>CZ x SK: PŘETOKY Z FVE vs. DOVOLENÁ</vt:lpstr>
      <vt:lpstr>Slovakia Energy</vt:lpstr>
      <vt:lpstr>PODPORA ROZVOJE FVE NA SLOVENSKU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Uživatel systému Windows</dc:creator>
  <cp:lastModifiedBy>Věra Kubátová</cp:lastModifiedBy>
  <cp:revision>181</cp:revision>
  <dcterms:created xsi:type="dcterms:W3CDTF">2017-05-01T09:31:36Z</dcterms:created>
  <dcterms:modified xsi:type="dcterms:W3CDTF">2019-09-18T22:32:44Z</dcterms:modified>
</cp:coreProperties>
</file>