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drawings/drawing5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theme/themeOverride2.xml" ContentType="application/vnd.openxmlformats-officedocument.themeOverr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17.xml" ContentType="application/vnd.openxmlformats-officedocument.presentationml.notesSlide+xml"/>
  <Override PartName="/ppt/charts/chart31.xml" ContentType="application/vnd.openxmlformats-officedocument.drawingml.chart+xml"/>
  <Override PartName="/ppt/drawings/drawing6.xml" ContentType="application/vnd.openxmlformats-officedocument.drawingml.chartshapes+xml"/>
  <Override PartName="/ppt/charts/chart32.xml" ContentType="application/vnd.openxmlformats-officedocument.drawingml.chart+xml"/>
  <Override PartName="/ppt/notesSlides/notesSlide18.xml" ContentType="application/vnd.openxmlformats-officedocument.presentationml.notesSlide+xml"/>
  <Override PartName="/ppt/charts/chart33.xml" ContentType="application/vnd.openxmlformats-officedocument.drawingml.chart+xml"/>
  <Override PartName="/ppt/notesSlides/notesSlide19.xml" ContentType="application/vnd.openxmlformats-officedocument.presentationml.notesSlid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0" r:id="rId2"/>
    <p:sldMasterId id="2147483780" r:id="rId3"/>
    <p:sldMasterId id="2147483735" r:id="rId4"/>
  </p:sldMasterIdLst>
  <p:notesMasterIdLst>
    <p:notesMasterId r:id="rId30"/>
  </p:notesMasterIdLst>
  <p:handoutMasterIdLst>
    <p:handoutMasterId r:id="rId31"/>
  </p:handoutMasterIdLst>
  <p:sldIdLst>
    <p:sldId id="731" r:id="rId5"/>
    <p:sldId id="734" r:id="rId6"/>
    <p:sldId id="728" r:id="rId7"/>
    <p:sldId id="747" r:id="rId8"/>
    <p:sldId id="762" r:id="rId9"/>
    <p:sldId id="763" r:id="rId10"/>
    <p:sldId id="764" r:id="rId11"/>
    <p:sldId id="765" r:id="rId12"/>
    <p:sldId id="766" r:id="rId13"/>
    <p:sldId id="767" r:id="rId14"/>
    <p:sldId id="768" r:id="rId15"/>
    <p:sldId id="769" r:id="rId16"/>
    <p:sldId id="770" r:id="rId17"/>
    <p:sldId id="722" r:id="rId18"/>
    <p:sldId id="751" r:id="rId19"/>
    <p:sldId id="752" r:id="rId20"/>
    <p:sldId id="753" r:id="rId21"/>
    <p:sldId id="754" r:id="rId22"/>
    <p:sldId id="789" r:id="rId23"/>
    <p:sldId id="790" r:id="rId24"/>
    <p:sldId id="791" r:id="rId25"/>
    <p:sldId id="792" r:id="rId26"/>
    <p:sldId id="783" r:id="rId27"/>
    <p:sldId id="784" r:id="rId28"/>
    <p:sldId id="749" r:id="rId2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C54"/>
    <a:srgbClr val="E05796"/>
    <a:srgbClr val="F2F2F2"/>
    <a:srgbClr val="0F65A6"/>
    <a:srgbClr val="F5F5F5"/>
    <a:srgbClr val="6F6F6F"/>
    <a:srgbClr val="6F93BF"/>
    <a:srgbClr val="65B5F1"/>
    <a:srgbClr val="E4E4E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87084" autoAdjust="0"/>
  </p:normalViewPr>
  <p:slideViewPr>
    <p:cSldViewPr snapToGrid="0">
      <p:cViewPr varScale="1">
        <p:scale>
          <a:sx n="66" d="100"/>
          <a:sy n="66" d="100"/>
        </p:scale>
        <p:origin x="4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774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2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26984481549737E-2"/>
          <c:y val="9.5263260165257324E-2"/>
          <c:w val="0.93363563597103549"/>
          <c:h val="0.813009950155484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vyučující</c:v>
                </c:pt>
              </c:strCache>
            </c:strRef>
          </c:tx>
          <c:spPr>
            <a:solidFill>
              <a:srgbClr val="24516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11A-4DE3-B919-0EFA03DAC30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11A-4DE3-B919-0EFA03DAC308}"/>
              </c:ext>
            </c:extLst>
          </c:dPt>
          <c:dPt>
            <c:idx val="2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211A-4DE3-B919-0EFA03DAC30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11A-4DE3-B919-0EFA03DAC308}"/>
              </c:ext>
            </c:extLst>
          </c:dPt>
          <c:dPt>
            <c:idx val="4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11A-4DE3-B919-0EFA03DAC30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11A-4DE3-B919-0EFA03DAC308}"/>
              </c:ext>
            </c:extLst>
          </c:dPt>
          <c:dPt>
            <c:idx val="6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211A-4DE3-B919-0EFA03DAC30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211A-4DE3-B919-0EFA03DAC308}"/>
              </c:ext>
            </c:extLst>
          </c:dPt>
          <c:dPt>
            <c:idx val="8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11A-4DE3-B919-0EFA03DAC30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11A-4DE3-B919-0EFA03DAC308}"/>
              </c:ext>
            </c:extLst>
          </c:dPt>
          <c:dPt>
            <c:idx val="10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211A-4DE3-B919-0EFA03DAC308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211A-4DE3-B919-0EFA03DAC308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211A-4DE3-B919-0EFA03DAC308}"/>
              </c:ext>
            </c:extLst>
          </c:dPt>
          <c:dPt>
            <c:idx val="13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11A-4DE3-B919-0EFA03DAC308}"/>
              </c:ext>
            </c:extLst>
          </c:dPt>
          <c:dPt>
            <c:idx val="17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FFD0-47B6-8F89-1E71BD544DD1}"/>
              </c:ext>
            </c:extLst>
          </c:dPt>
          <c:dPt>
            <c:idx val="21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FFD0-47B6-8F89-1E71BD544DD1}"/>
              </c:ext>
            </c:extLst>
          </c:dPt>
          <c:dPt>
            <c:idx val="23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FFD0-47B6-8F89-1E71BD544DD1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1A-4DE3-B919-0EFA03DAC30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1A-4DE3-B919-0EFA03DAC30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1A-4DE3-B919-0EFA03DAC30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1A-4DE3-B919-0EFA03DAC30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1A-4DE3-B919-0EFA03DAC308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11A-4DE3-B919-0EFA03DAC30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>
                  <a:defRPr lang="cs-CZ" sz="14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List1!$A$2:$A$13</c:f>
              <c:numCache>
                <c:formatCode>General</c:formatCode>
                <c:ptCount val="12"/>
              </c:numCache>
            </c:numRef>
          </c:cat>
          <c:val>
            <c:numRef>
              <c:f>List1!$B$2:$B$13</c:f>
              <c:numCache>
                <c:formatCode>General</c:formatCode>
                <c:ptCount val="12"/>
                <c:pt idx="0">
                  <c:v>50</c:v>
                </c:pt>
                <c:pt idx="1">
                  <c:v>61</c:v>
                </c:pt>
                <c:pt idx="2">
                  <c:v>100</c:v>
                </c:pt>
                <c:pt idx="3">
                  <c:v>115</c:v>
                </c:pt>
                <c:pt idx="4">
                  <c:v>500</c:v>
                </c:pt>
                <c:pt idx="5">
                  <c:v>533</c:v>
                </c:pt>
                <c:pt idx="6">
                  <c:v>1000</c:v>
                </c:pt>
                <c:pt idx="7">
                  <c:v>1045</c:v>
                </c:pt>
                <c:pt idx="8">
                  <c:v>1500</c:v>
                </c:pt>
                <c:pt idx="9">
                  <c:v>1553</c:v>
                </c:pt>
                <c:pt idx="10">
                  <c:v>2000</c:v>
                </c:pt>
                <c:pt idx="11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3-4D49-8118-C7E5725BB59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žáci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6-211A-4DE3-B919-0EFA03DAC30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FFD0-47B6-8F89-1E71BD544DD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211A-4DE3-B919-0EFA03DAC30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FFD0-47B6-8F89-1E71BD544DD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8-211A-4DE3-B919-0EFA03DAC30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0-FFD0-47B6-8F89-1E71BD544DD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211A-4DE3-B919-0EFA03DAC30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2-FFD0-47B6-8F89-1E71BD544DD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211A-4DE3-B919-0EFA03DAC30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4-FFD0-47B6-8F89-1E71BD544DD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211A-4DE3-B919-0EFA03DAC308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6-FFD0-47B6-8F89-1E71BD544DD1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211A-4DE3-B919-0EFA03DAC308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8-FFD0-47B6-8F89-1E71BD544DD1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9-FFD0-47B6-8F89-1E71BD544DD1}"/>
              </c:ext>
            </c:extLst>
          </c:dPt>
          <c:cat>
            <c:numRef>
              <c:f>List1!$A$2:$A$13</c:f>
              <c:numCache>
                <c:formatCode>General</c:formatCode>
                <c:ptCount val="12"/>
              </c:numCache>
            </c:numRef>
          </c:cat>
          <c:val>
            <c:numRef>
              <c:f>List1!$C$2:$C$13</c:f>
              <c:numCache>
                <c:formatCode>General</c:formatCode>
                <c:ptCount val="12"/>
                <c:pt idx="1">
                  <c:v>39</c:v>
                </c:pt>
                <c:pt idx="3">
                  <c:v>85</c:v>
                </c:pt>
                <c:pt idx="5">
                  <c:v>467</c:v>
                </c:pt>
                <c:pt idx="7">
                  <c:v>955</c:v>
                </c:pt>
                <c:pt idx="9">
                  <c:v>1447</c:v>
                </c:pt>
                <c:pt idx="11">
                  <c:v>1941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F4-4B76-A803-90A9E7E01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312701696"/>
        <c:axId val="312703232"/>
      </c:barChart>
      <c:catAx>
        <c:axId val="312701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2703232"/>
        <c:crosses val="autoZero"/>
        <c:auto val="1"/>
        <c:lblAlgn val="ctr"/>
        <c:lblOffset val="100"/>
        <c:noMultiLvlLbl val="0"/>
      </c:catAx>
      <c:valAx>
        <c:axId val="31270323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31270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20463919340428E-2"/>
          <c:y val="0.12924505738557829"/>
          <c:w val="0.90242335310788446"/>
          <c:h val="0.66099302675922911"/>
        </c:manualLayout>
      </c:layout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Poslech včera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2-2FAF-4A2A-84C7-88CF798B80E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05-2FAF-4A2A-84C7-88CF798B80ED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08-2FAF-4A2A-84C7-88CF798B80ED}"/>
              </c:ext>
            </c:extLst>
          </c:dPt>
          <c:cat>
            <c:strRef>
              <c:f>List1!$B$1:$AZ$1</c:f>
              <c:strCache>
                <c:ptCount val="51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</c:strCache>
            </c:strRef>
          </c:cat>
          <c:val>
            <c:numRef>
              <c:f>List1!$B$2:$AZ$2</c:f>
              <c:numCache>
                <c:formatCode>0.00</c:formatCode>
                <c:ptCount val="51"/>
                <c:pt idx="0">
                  <c:v>65.431914890601405</c:v>
                </c:pt>
                <c:pt idx="1">
                  <c:v>65.031743821688806</c:v>
                </c:pt>
                <c:pt idx="2">
                  <c:v>63.926495955964803</c:v>
                </c:pt>
                <c:pt idx="3">
                  <c:v>63.565779656869999</c:v>
                </c:pt>
                <c:pt idx="4">
                  <c:v>63.501542939874803</c:v>
                </c:pt>
                <c:pt idx="5">
                  <c:v>62.6868483155463</c:v>
                </c:pt>
                <c:pt idx="6">
                  <c:v>62.764152016858198</c:v>
                </c:pt>
                <c:pt idx="7">
                  <c:v>62.620690397033101</c:v>
                </c:pt>
                <c:pt idx="8">
                  <c:v>62.337674702752899</c:v>
                </c:pt>
                <c:pt idx="9">
                  <c:v>63.275920028015904</c:v>
                </c:pt>
                <c:pt idx="10">
                  <c:v>64.0252108208837</c:v>
                </c:pt>
                <c:pt idx="11">
                  <c:v>64.625920734171103</c:v>
                </c:pt>
                <c:pt idx="12">
                  <c:v>64.919967295690299</c:v>
                </c:pt>
                <c:pt idx="13">
                  <c:v>64.364338770283396</c:v>
                </c:pt>
                <c:pt idx="14">
                  <c:v>63.641967527531101</c:v>
                </c:pt>
                <c:pt idx="15">
                  <c:v>61.465676439215699</c:v>
                </c:pt>
                <c:pt idx="16">
                  <c:v>61.454021348576298</c:v>
                </c:pt>
                <c:pt idx="17">
                  <c:v>63.844576047246399</c:v>
                </c:pt>
                <c:pt idx="18">
                  <c:v>64.533757495208704</c:v>
                </c:pt>
                <c:pt idx="19">
                  <c:v>64.125476346550201</c:v>
                </c:pt>
                <c:pt idx="20">
                  <c:v>63.409286220375598</c:v>
                </c:pt>
                <c:pt idx="21">
                  <c:v>63.211488414975904</c:v>
                </c:pt>
                <c:pt idx="22">
                  <c:v>62.6835131484697</c:v>
                </c:pt>
                <c:pt idx="23">
                  <c:v>62.240779231051199</c:v>
                </c:pt>
                <c:pt idx="24">
                  <c:v>63.299179839228998</c:v>
                </c:pt>
                <c:pt idx="25">
                  <c:v>64.633029232572994</c:v>
                </c:pt>
                <c:pt idx="26">
                  <c:v>64.214049101199606</c:v>
                </c:pt>
                <c:pt idx="27">
                  <c:v>63.630594189647802</c:v>
                </c:pt>
                <c:pt idx="28">
                  <c:v>64.369234511757298</c:v>
                </c:pt>
                <c:pt idx="29">
                  <c:v>64.2</c:v>
                </c:pt>
                <c:pt idx="30">
                  <c:v>63.6</c:v>
                </c:pt>
                <c:pt idx="31">
                  <c:v>64.3</c:v>
                </c:pt>
                <c:pt idx="32">
                  <c:v>64.369234511757298</c:v>
                </c:pt>
                <c:pt idx="33">
                  <c:v>63.9</c:v>
                </c:pt>
                <c:pt idx="34">
                  <c:v>63.4</c:v>
                </c:pt>
                <c:pt idx="35">
                  <c:v>63.9</c:v>
                </c:pt>
                <c:pt idx="36">
                  <c:v>64</c:v>
                </c:pt>
                <c:pt idx="37">
                  <c:v>62.9</c:v>
                </c:pt>
                <c:pt idx="38">
                  <c:v>62.6</c:v>
                </c:pt>
                <c:pt idx="39">
                  <c:v>63.1</c:v>
                </c:pt>
                <c:pt idx="40">
                  <c:v>62.9</c:v>
                </c:pt>
                <c:pt idx="41">
                  <c:v>61.7</c:v>
                </c:pt>
                <c:pt idx="42">
                  <c:v>62.9</c:v>
                </c:pt>
                <c:pt idx="43">
                  <c:v>63.7</c:v>
                </c:pt>
                <c:pt idx="44">
                  <c:v>62.4</c:v>
                </c:pt>
                <c:pt idx="45">
                  <c:v>61.980670870883998</c:v>
                </c:pt>
                <c:pt idx="46">
                  <c:v>62.4</c:v>
                </c:pt>
                <c:pt idx="47">
                  <c:v>62.4</c:v>
                </c:pt>
                <c:pt idx="48">
                  <c:v>62.8</c:v>
                </c:pt>
                <c:pt idx="49">
                  <c:v>62.476234908376497</c:v>
                </c:pt>
                <c:pt idx="50">
                  <c:v>61.9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Poslech minulý týden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2FAF-4A2A-84C7-88CF798B80E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D-2FAF-4A2A-84C7-88CF798B80E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10-2FAF-4A2A-84C7-88CF798B80ED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13-2FAF-4A2A-84C7-88CF798B80ED}"/>
              </c:ext>
            </c:extLst>
          </c:dPt>
          <c:cat>
            <c:strRef>
              <c:f>List1!$B$1:$AZ$1</c:f>
              <c:strCache>
                <c:ptCount val="51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</c:strCache>
            </c:strRef>
          </c:cat>
          <c:val>
            <c:numRef>
              <c:f>List1!$B$3:$AZ$3</c:f>
              <c:numCache>
                <c:formatCode>0.00</c:formatCode>
                <c:ptCount val="51"/>
                <c:pt idx="0">
                  <c:v>86.767668163310802</c:v>
                </c:pt>
                <c:pt idx="1">
                  <c:v>86.174905528251699</c:v>
                </c:pt>
                <c:pt idx="2">
                  <c:v>85.1257176408878</c:v>
                </c:pt>
                <c:pt idx="3">
                  <c:v>85.012702031105405</c:v>
                </c:pt>
                <c:pt idx="4">
                  <c:v>85.2340593221533</c:v>
                </c:pt>
                <c:pt idx="5">
                  <c:v>85.036646036542805</c:v>
                </c:pt>
                <c:pt idx="6">
                  <c:v>84.847851295324105</c:v>
                </c:pt>
                <c:pt idx="7">
                  <c:v>84.497494742285696</c:v>
                </c:pt>
                <c:pt idx="8">
                  <c:v>84.770688988748901</c:v>
                </c:pt>
                <c:pt idx="9">
                  <c:v>85.369125890789704</c:v>
                </c:pt>
                <c:pt idx="10">
                  <c:v>85.455237752683402</c:v>
                </c:pt>
                <c:pt idx="11">
                  <c:v>86.108252831159206</c:v>
                </c:pt>
                <c:pt idx="12">
                  <c:v>86.734852666476201</c:v>
                </c:pt>
                <c:pt idx="13">
                  <c:v>86.653359538886093</c:v>
                </c:pt>
                <c:pt idx="14">
                  <c:v>86.076842710544298</c:v>
                </c:pt>
                <c:pt idx="15">
                  <c:v>84.958126999744707</c:v>
                </c:pt>
                <c:pt idx="16">
                  <c:v>84.300133860895997</c:v>
                </c:pt>
                <c:pt idx="17">
                  <c:v>85.326980264334296</c:v>
                </c:pt>
                <c:pt idx="18">
                  <c:v>85.941213760674898</c:v>
                </c:pt>
                <c:pt idx="19">
                  <c:v>85.443065357954495</c:v>
                </c:pt>
                <c:pt idx="20">
                  <c:v>84.825748287858502</c:v>
                </c:pt>
                <c:pt idx="21">
                  <c:v>84.561491031950894</c:v>
                </c:pt>
                <c:pt idx="22">
                  <c:v>84.431230723433899</c:v>
                </c:pt>
                <c:pt idx="23">
                  <c:v>84.040180137037893</c:v>
                </c:pt>
                <c:pt idx="24">
                  <c:v>85.359277007246106</c:v>
                </c:pt>
                <c:pt idx="25">
                  <c:v>86.208077832235603</c:v>
                </c:pt>
                <c:pt idx="26">
                  <c:v>85.5001161571643</c:v>
                </c:pt>
                <c:pt idx="27">
                  <c:v>85.336861989907803</c:v>
                </c:pt>
                <c:pt idx="28">
                  <c:v>85.4266642140675</c:v>
                </c:pt>
                <c:pt idx="29">
                  <c:v>85.7</c:v>
                </c:pt>
                <c:pt idx="30">
                  <c:v>85.1</c:v>
                </c:pt>
                <c:pt idx="31">
                  <c:v>84.8</c:v>
                </c:pt>
                <c:pt idx="32">
                  <c:v>84.9</c:v>
                </c:pt>
                <c:pt idx="33">
                  <c:v>84</c:v>
                </c:pt>
                <c:pt idx="34">
                  <c:v>83.9</c:v>
                </c:pt>
                <c:pt idx="35">
                  <c:v>84</c:v>
                </c:pt>
                <c:pt idx="36">
                  <c:v>83.5</c:v>
                </c:pt>
                <c:pt idx="37">
                  <c:v>83.7</c:v>
                </c:pt>
                <c:pt idx="38">
                  <c:v>84.3</c:v>
                </c:pt>
                <c:pt idx="39">
                  <c:v>85</c:v>
                </c:pt>
                <c:pt idx="40">
                  <c:v>85.2</c:v>
                </c:pt>
                <c:pt idx="41">
                  <c:v>84.4</c:v>
                </c:pt>
                <c:pt idx="42">
                  <c:v>85.5</c:v>
                </c:pt>
                <c:pt idx="43">
                  <c:v>86.3</c:v>
                </c:pt>
                <c:pt idx="44">
                  <c:v>86</c:v>
                </c:pt>
                <c:pt idx="45">
                  <c:v>86.465578670589593</c:v>
                </c:pt>
                <c:pt idx="46">
                  <c:v>86.7</c:v>
                </c:pt>
                <c:pt idx="47">
                  <c:v>86.7</c:v>
                </c:pt>
                <c:pt idx="48">
                  <c:v>87.4</c:v>
                </c:pt>
                <c:pt idx="49">
                  <c:v>87.651490542231201</c:v>
                </c:pt>
                <c:pt idx="50">
                  <c:v>87.1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Používá internet téměř denně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6-2FAF-4A2A-84C7-88CF798B80E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19-2FAF-4A2A-84C7-88CF798B80ED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1C-2FAF-4A2A-84C7-88CF798B80ED}"/>
              </c:ext>
            </c:extLst>
          </c:dPt>
          <c:cat>
            <c:strRef>
              <c:f>List1!$B$1:$AZ$1</c:f>
              <c:strCache>
                <c:ptCount val="51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</c:strCache>
            </c:strRef>
          </c:cat>
          <c:val>
            <c:numRef>
              <c:f>List1!$B$5:$AZ$5</c:f>
              <c:numCache>
                <c:formatCode>0.00</c:formatCode>
                <c:ptCount val="51"/>
                <c:pt idx="0">
                  <c:v>28.8</c:v>
                </c:pt>
                <c:pt idx="1">
                  <c:v>30.1</c:v>
                </c:pt>
                <c:pt idx="2">
                  <c:v>31.1</c:v>
                </c:pt>
                <c:pt idx="3">
                  <c:v>33.799999999999997</c:v>
                </c:pt>
                <c:pt idx="4">
                  <c:v>36.299999999999997</c:v>
                </c:pt>
                <c:pt idx="5">
                  <c:v>37.5</c:v>
                </c:pt>
                <c:pt idx="6">
                  <c:v>38.799999999999997</c:v>
                </c:pt>
                <c:pt idx="7">
                  <c:v>41.4</c:v>
                </c:pt>
                <c:pt idx="8">
                  <c:v>44.4</c:v>
                </c:pt>
                <c:pt idx="9">
                  <c:v>45.2</c:v>
                </c:pt>
                <c:pt idx="10">
                  <c:v>45.8</c:v>
                </c:pt>
                <c:pt idx="11">
                  <c:v>47.3</c:v>
                </c:pt>
                <c:pt idx="12">
                  <c:v>48.3</c:v>
                </c:pt>
                <c:pt idx="13">
                  <c:v>48.6</c:v>
                </c:pt>
                <c:pt idx="14">
                  <c:v>49.2</c:v>
                </c:pt>
                <c:pt idx="15">
                  <c:v>50.7</c:v>
                </c:pt>
                <c:pt idx="16">
                  <c:v>52</c:v>
                </c:pt>
                <c:pt idx="17">
                  <c:v>52.1</c:v>
                </c:pt>
                <c:pt idx="18">
                  <c:v>53.1</c:v>
                </c:pt>
                <c:pt idx="19">
                  <c:v>55</c:v>
                </c:pt>
                <c:pt idx="20">
                  <c:v>55.3</c:v>
                </c:pt>
                <c:pt idx="21">
                  <c:v>54.6</c:v>
                </c:pt>
                <c:pt idx="22">
                  <c:v>55</c:v>
                </c:pt>
                <c:pt idx="23">
                  <c:v>57.4</c:v>
                </c:pt>
                <c:pt idx="24">
                  <c:v>59.3</c:v>
                </c:pt>
                <c:pt idx="25">
                  <c:v>59.9</c:v>
                </c:pt>
                <c:pt idx="26">
                  <c:v>60.6</c:v>
                </c:pt>
                <c:pt idx="27">
                  <c:v>61.7</c:v>
                </c:pt>
                <c:pt idx="28">
                  <c:v>62.2</c:v>
                </c:pt>
                <c:pt idx="29">
                  <c:v>60.9</c:v>
                </c:pt>
                <c:pt idx="30">
                  <c:v>61.7</c:v>
                </c:pt>
                <c:pt idx="31">
                  <c:v>64.3</c:v>
                </c:pt>
                <c:pt idx="32">
                  <c:v>64.8</c:v>
                </c:pt>
                <c:pt idx="33">
                  <c:v>65.099999999999994</c:v>
                </c:pt>
                <c:pt idx="34">
                  <c:v>65</c:v>
                </c:pt>
                <c:pt idx="35">
                  <c:v>64</c:v>
                </c:pt>
                <c:pt idx="36">
                  <c:v>63.8</c:v>
                </c:pt>
                <c:pt idx="37">
                  <c:v>63.5</c:v>
                </c:pt>
                <c:pt idx="38">
                  <c:v>64.8</c:v>
                </c:pt>
                <c:pt idx="39">
                  <c:v>66.400000000000006</c:v>
                </c:pt>
                <c:pt idx="40">
                  <c:v>67.400000000000006</c:v>
                </c:pt>
                <c:pt idx="41">
                  <c:v>66.8</c:v>
                </c:pt>
                <c:pt idx="42">
                  <c:v>66.3</c:v>
                </c:pt>
                <c:pt idx="43">
                  <c:v>68.218517957156294</c:v>
                </c:pt>
                <c:pt idx="44">
                  <c:v>68.400000000000006</c:v>
                </c:pt>
                <c:pt idx="45">
                  <c:v>67.574234076278302</c:v>
                </c:pt>
                <c:pt idx="46">
                  <c:v>68.3</c:v>
                </c:pt>
                <c:pt idx="47">
                  <c:v>68.3</c:v>
                </c:pt>
                <c:pt idx="48">
                  <c:v>70.472624495336404</c:v>
                </c:pt>
                <c:pt idx="49">
                  <c:v>68.947650739192696</c:v>
                </c:pt>
                <c:pt idx="50">
                  <c:v>65.919042859449306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Používá internet alespoň jednou týdně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F-2FAF-4A2A-84C7-88CF798B80ED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21-2FAF-4A2A-84C7-88CF798B80ED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24-2FAF-4A2A-84C7-88CF798B80ED}"/>
              </c:ext>
            </c:extLst>
          </c:dPt>
          <c:cat>
            <c:strRef>
              <c:f>List1!$B$1:$AZ$1</c:f>
              <c:strCache>
                <c:ptCount val="51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</c:strCache>
            </c:strRef>
          </c:cat>
          <c:val>
            <c:numRef>
              <c:f>List1!$B$6:$AZ$6</c:f>
              <c:numCache>
                <c:formatCode>0.00</c:formatCode>
                <c:ptCount val="51"/>
                <c:pt idx="0">
                  <c:v>42.9</c:v>
                </c:pt>
                <c:pt idx="1">
                  <c:v>43.7</c:v>
                </c:pt>
                <c:pt idx="2">
                  <c:v>44.6</c:v>
                </c:pt>
                <c:pt idx="3">
                  <c:v>47.2</c:v>
                </c:pt>
                <c:pt idx="4">
                  <c:v>50</c:v>
                </c:pt>
                <c:pt idx="5">
                  <c:v>51.2</c:v>
                </c:pt>
                <c:pt idx="6">
                  <c:v>52.1</c:v>
                </c:pt>
                <c:pt idx="7">
                  <c:v>54.6</c:v>
                </c:pt>
                <c:pt idx="8">
                  <c:v>57.9</c:v>
                </c:pt>
                <c:pt idx="9">
                  <c:v>59.3</c:v>
                </c:pt>
                <c:pt idx="10">
                  <c:v>59.9</c:v>
                </c:pt>
                <c:pt idx="11">
                  <c:v>60.9</c:v>
                </c:pt>
                <c:pt idx="12">
                  <c:v>62</c:v>
                </c:pt>
                <c:pt idx="13">
                  <c:v>62.4</c:v>
                </c:pt>
                <c:pt idx="14">
                  <c:v>63.5</c:v>
                </c:pt>
                <c:pt idx="15">
                  <c:v>65.400000000000006</c:v>
                </c:pt>
                <c:pt idx="16">
                  <c:v>66.7</c:v>
                </c:pt>
                <c:pt idx="17">
                  <c:v>67.5</c:v>
                </c:pt>
                <c:pt idx="18">
                  <c:v>67.599999999999994</c:v>
                </c:pt>
                <c:pt idx="19">
                  <c:v>68.8</c:v>
                </c:pt>
                <c:pt idx="20">
                  <c:v>69.8</c:v>
                </c:pt>
                <c:pt idx="21">
                  <c:v>69.400000000000006</c:v>
                </c:pt>
                <c:pt idx="22">
                  <c:v>69.5</c:v>
                </c:pt>
                <c:pt idx="23">
                  <c:v>70.900000000000006</c:v>
                </c:pt>
                <c:pt idx="24">
                  <c:v>72.5</c:v>
                </c:pt>
                <c:pt idx="25">
                  <c:v>73.900000000000006</c:v>
                </c:pt>
                <c:pt idx="26">
                  <c:v>74.5</c:v>
                </c:pt>
                <c:pt idx="27">
                  <c:v>74.900000000000006</c:v>
                </c:pt>
                <c:pt idx="28">
                  <c:v>75.5</c:v>
                </c:pt>
                <c:pt idx="29">
                  <c:v>75.400000000000006</c:v>
                </c:pt>
                <c:pt idx="30">
                  <c:v>75.900000000000006</c:v>
                </c:pt>
                <c:pt idx="31">
                  <c:v>77.400000000000006</c:v>
                </c:pt>
                <c:pt idx="32">
                  <c:v>78.2</c:v>
                </c:pt>
                <c:pt idx="33">
                  <c:v>78.7</c:v>
                </c:pt>
                <c:pt idx="34">
                  <c:v>79.599999999999994</c:v>
                </c:pt>
                <c:pt idx="35">
                  <c:v>79.3</c:v>
                </c:pt>
                <c:pt idx="36">
                  <c:v>78.8</c:v>
                </c:pt>
                <c:pt idx="37">
                  <c:v>79.599999999999994</c:v>
                </c:pt>
                <c:pt idx="38">
                  <c:v>80.599999999999994</c:v>
                </c:pt>
                <c:pt idx="39">
                  <c:v>80.7</c:v>
                </c:pt>
                <c:pt idx="40">
                  <c:v>82.9</c:v>
                </c:pt>
                <c:pt idx="41">
                  <c:v>81</c:v>
                </c:pt>
                <c:pt idx="42">
                  <c:v>81.900000000000006</c:v>
                </c:pt>
                <c:pt idx="43">
                  <c:v>83.018544844547492</c:v>
                </c:pt>
                <c:pt idx="44">
                  <c:v>82.9</c:v>
                </c:pt>
                <c:pt idx="45">
                  <c:v>83.050211134449654</c:v>
                </c:pt>
                <c:pt idx="46">
                  <c:v>84.137525348066788</c:v>
                </c:pt>
                <c:pt idx="47">
                  <c:v>84.137525348066788</c:v>
                </c:pt>
                <c:pt idx="48">
                  <c:v>85.919200783274789</c:v>
                </c:pt>
                <c:pt idx="49">
                  <c:v>86.271106855346375</c:v>
                </c:pt>
                <c:pt idx="50">
                  <c:v>85.958316248783859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2846976"/>
        <c:axId val="313012608"/>
      </c:lineChart>
      <c:lineChart>
        <c:grouping val="standard"/>
        <c:varyColors val="0"/>
        <c:ser>
          <c:idx val="2"/>
          <c:order val="2"/>
          <c:tx>
            <c:strRef>
              <c:f>List1!$A$4</c:f>
              <c:strCache>
                <c:ptCount val="1"/>
                <c:pt idx="0">
                  <c:v>ATS rel. (v min)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27-2FAF-4A2A-84C7-88CF798B80E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2A-2FAF-4A2A-84C7-88CF798B80ED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2D-2FAF-4A2A-84C7-88CF798B80ED}"/>
              </c:ext>
            </c:extLst>
          </c:dPt>
          <c:cat>
            <c:strRef>
              <c:f>List1!$B$1:$AZ$1</c:f>
              <c:strCache>
                <c:ptCount val="51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 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III-IV 17</c:v>
                </c:pt>
                <c:pt idx="48">
                  <c:v>IV-I 17-18</c:v>
                </c:pt>
                <c:pt idx="49">
                  <c:v>I-II 18</c:v>
                </c:pt>
                <c:pt idx="50">
                  <c:v>II-III 18</c:v>
                </c:pt>
              </c:strCache>
            </c:strRef>
          </c:cat>
          <c:val>
            <c:numRef>
              <c:f>List1!$B$4:$AZ$4</c:f>
              <c:numCache>
                <c:formatCode>0.00</c:formatCode>
                <c:ptCount val="51"/>
                <c:pt idx="0">
                  <c:v>305.60461800889601</c:v>
                </c:pt>
                <c:pt idx="1">
                  <c:v>315.66650738329702</c:v>
                </c:pt>
                <c:pt idx="2">
                  <c:v>320.992738763077</c:v>
                </c:pt>
                <c:pt idx="3">
                  <c:v>313.12149773102698</c:v>
                </c:pt>
                <c:pt idx="4">
                  <c:v>311.92641741236503</c:v>
                </c:pt>
                <c:pt idx="5">
                  <c:v>321.72959059065801</c:v>
                </c:pt>
                <c:pt idx="6">
                  <c:v>319.00950994347801</c:v>
                </c:pt>
                <c:pt idx="7">
                  <c:v>305.97887467869998</c:v>
                </c:pt>
                <c:pt idx="8">
                  <c:v>308.39859065651001</c:v>
                </c:pt>
                <c:pt idx="9">
                  <c:v>319.72295092789801</c:v>
                </c:pt>
                <c:pt idx="10">
                  <c:v>313.34444059840501</c:v>
                </c:pt>
                <c:pt idx="11">
                  <c:v>297.139404200277</c:v>
                </c:pt>
                <c:pt idx="12">
                  <c:v>298.273591986018</c:v>
                </c:pt>
                <c:pt idx="13">
                  <c:v>311.53555244849298</c:v>
                </c:pt>
                <c:pt idx="14">
                  <c:v>308.78447944063902</c:v>
                </c:pt>
                <c:pt idx="15">
                  <c:v>298.99235332115802</c:v>
                </c:pt>
                <c:pt idx="16">
                  <c:v>302.95418141209302</c:v>
                </c:pt>
                <c:pt idx="17">
                  <c:v>308.522521031797</c:v>
                </c:pt>
                <c:pt idx="18">
                  <c:v>306.10809739694599</c:v>
                </c:pt>
                <c:pt idx="19">
                  <c:v>301.82182163756198</c:v>
                </c:pt>
                <c:pt idx="20">
                  <c:v>299.39939320577099</c:v>
                </c:pt>
                <c:pt idx="21">
                  <c:v>300.21773011368998</c:v>
                </c:pt>
                <c:pt idx="22">
                  <c:v>301.44321048084498</c:v>
                </c:pt>
                <c:pt idx="23">
                  <c:v>296.16715498783901</c:v>
                </c:pt>
                <c:pt idx="24">
                  <c:v>300.848571578085</c:v>
                </c:pt>
                <c:pt idx="25">
                  <c:v>319.36464769729002</c:v>
                </c:pt>
                <c:pt idx="26">
                  <c:v>320.35795792959601</c:v>
                </c:pt>
                <c:pt idx="27">
                  <c:v>305.48965080859898</c:v>
                </c:pt>
                <c:pt idx="28">
                  <c:v>308.47533144670098</c:v>
                </c:pt>
                <c:pt idx="29">
                  <c:v>319</c:v>
                </c:pt>
                <c:pt idx="30">
                  <c:v>312</c:v>
                </c:pt>
                <c:pt idx="31">
                  <c:v>299</c:v>
                </c:pt>
                <c:pt idx="32">
                  <c:v>293</c:v>
                </c:pt>
                <c:pt idx="33">
                  <c:v>300</c:v>
                </c:pt>
                <c:pt idx="34">
                  <c:v>300</c:v>
                </c:pt>
                <c:pt idx="35">
                  <c:v>295</c:v>
                </c:pt>
                <c:pt idx="36">
                  <c:v>297</c:v>
                </c:pt>
                <c:pt idx="37">
                  <c:v>295</c:v>
                </c:pt>
                <c:pt idx="38">
                  <c:v>292</c:v>
                </c:pt>
                <c:pt idx="39">
                  <c:v>281</c:v>
                </c:pt>
                <c:pt idx="40">
                  <c:v>275</c:v>
                </c:pt>
                <c:pt idx="41">
                  <c:v>284</c:v>
                </c:pt>
                <c:pt idx="42">
                  <c:v>284</c:v>
                </c:pt>
                <c:pt idx="43">
                  <c:v>280</c:v>
                </c:pt>
                <c:pt idx="44">
                  <c:v>279.5</c:v>
                </c:pt>
                <c:pt idx="45">
                  <c:v>284.67865300644303</c:v>
                </c:pt>
                <c:pt idx="46">
                  <c:v>289.60000000000002</c:v>
                </c:pt>
                <c:pt idx="47">
                  <c:v>289.60000000000002</c:v>
                </c:pt>
                <c:pt idx="48">
                  <c:v>281.3</c:v>
                </c:pt>
                <c:pt idx="49">
                  <c:v>273.17066689315197</c:v>
                </c:pt>
                <c:pt idx="50">
                  <c:v>274.3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3015680"/>
        <c:axId val="313014144"/>
      </c:lineChart>
      <c:catAx>
        <c:axId val="312846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3012608"/>
        <c:crosses val="autoZero"/>
        <c:auto val="1"/>
        <c:lblAlgn val="ctr"/>
        <c:lblOffset val="100"/>
        <c:tickMarkSkip val="2"/>
        <c:noMultiLvlLbl val="0"/>
      </c:catAx>
      <c:valAx>
        <c:axId val="313012608"/>
        <c:scaling>
          <c:orientation val="minMax"/>
          <c:min val="25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2846976"/>
        <c:crosses val="autoZero"/>
        <c:crossBetween val="between"/>
      </c:valAx>
      <c:valAx>
        <c:axId val="313014144"/>
        <c:scaling>
          <c:orientation val="minMax"/>
          <c:max val="600"/>
          <c:min val="20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3015680"/>
        <c:crosses val="max"/>
        <c:crossBetween val="between"/>
      </c:valAx>
      <c:catAx>
        <c:axId val="313015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3014144"/>
        <c:crosses val="autoZero"/>
        <c:auto val="1"/>
        <c:lblAlgn val="ctr"/>
        <c:lblOffset val="100"/>
        <c:noMultiLvlLbl val="0"/>
      </c:catAx>
    </c:plotArea>
    <c:legend>
      <c:legendPos val="t"/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61863200834836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Impuls - 2092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1849.3130000000001</c:v>
                </c:pt>
                <c:pt idx="1">
                  <c:v>1865.1279999999999</c:v>
                </c:pt>
                <c:pt idx="2">
                  <c:v>1965.923</c:v>
                </c:pt>
                <c:pt idx="3">
                  <c:v>2054.6179999999999</c:v>
                </c:pt>
                <c:pt idx="4">
                  <c:v>2139.665</c:v>
                </c:pt>
                <c:pt idx="5">
                  <c:v>2193.3449999999998</c:v>
                </c:pt>
                <c:pt idx="6">
                  <c:v>2187.3220000000001</c:v>
                </c:pt>
                <c:pt idx="7">
                  <c:v>2185.0970000000002</c:v>
                </c:pt>
                <c:pt idx="8">
                  <c:v>2151.0300000000002</c:v>
                </c:pt>
                <c:pt idx="9">
                  <c:v>2163.2080000000001</c:v>
                </c:pt>
                <c:pt idx="10">
                  <c:v>2237.6060000000002</c:v>
                </c:pt>
                <c:pt idx="11">
                  <c:v>2262.8449999999998</c:v>
                </c:pt>
                <c:pt idx="12">
                  <c:v>2236.8069999999998</c:v>
                </c:pt>
                <c:pt idx="13">
                  <c:v>2169.1790000000001</c:v>
                </c:pt>
                <c:pt idx="14">
                  <c:v>2023.4780000000001</c:v>
                </c:pt>
                <c:pt idx="15">
                  <c:v>2007.4639999999999</c:v>
                </c:pt>
                <c:pt idx="16">
                  <c:v>2120.3330000000001</c:v>
                </c:pt>
                <c:pt idx="17">
                  <c:v>2120.8310000000001</c:v>
                </c:pt>
                <c:pt idx="18">
                  <c:v>2094.0859999999998</c:v>
                </c:pt>
                <c:pt idx="19">
                  <c:v>2058.6210000000001</c:v>
                </c:pt>
                <c:pt idx="20">
                  <c:v>2050.498</c:v>
                </c:pt>
                <c:pt idx="21">
                  <c:v>2080.06</c:v>
                </c:pt>
                <c:pt idx="22">
                  <c:v>2072.1880000000001</c:v>
                </c:pt>
                <c:pt idx="23">
                  <c:v>2099.4209999999998</c:v>
                </c:pt>
                <c:pt idx="24">
                  <c:v>2144.6779999999999</c:v>
                </c:pt>
                <c:pt idx="25">
                  <c:v>2145.0729999999999</c:v>
                </c:pt>
                <c:pt idx="26">
                  <c:v>2100.498</c:v>
                </c:pt>
                <c:pt idx="27">
                  <c:v>2152</c:v>
                </c:pt>
                <c:pt idx="28">
                  <c:v>2165</c:v>
                </c:pt>
                <c:pt idx="29">
                  <c:v>2126</c:v>
                </c:pt>
                <c:pt idx="30">
                  <c:v>2117</c:v>
                </c:pt>
                <c:pt idx="31">
                  <c:v>2069</c:v>
                </c:pt>
                <c:pt idx="32">
                  <c:v>2090</c:v>
                </c:pt>
                <c:pt idx="33">
                  <c:v>2073</c:v>
                </c:pt>
                <c:pt idx="34">
                  <c:v>1964</c:v>
                </c:pt>
                <c:pt idx="35">
                  <c:v>1916</c:v>
                </c:pt>
                <c:pt idx="36">
                  <c:v>1939.115</c:v>
                </c:pt>
                <c:pt idx="37">
                  <c:v>1913</c:v>
                </c:pt>
                <c:pt idx="38">
                  <c:v>1907</c:v>
                </c:pt>
                <c:pt idx="39" formatCode="0">
                  <c:v>1927</c:v>
                </c:pt>
                <c:pt idx="40">
                  <c:v>1880</c:v>
                </c:pt>
                <c:pt idx="41">
                  <c:v>1856</c:v>
                </c:pt>
                <c:pt idx="42" formatCode="0">
                  <c:v>1871</c:v>
                </c:pt>
                <c:pt idx="43">
                  <c:v>1908</c:v>
                </c:pt>
                <c:pt idx="44">
                  <c:v>1886.2719999999999</c:v>
                </c:pt>
                <c:pt idx="45" formatCode="#,##0">
                  <c:v>1932</c:v>
                </c:pt>
                <c:pt idx="46" formatCode="#,##0">
                  <c:v>2014</c:v>
                </c:pt>
                <c:pt idx="47" formatCode="#,##0">
                  <c:v>2037</c:v>
                </c:pt>
                <c:pt idx="48" formatCode="#,##0">
                  <c:v>2092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Radiožurnál - 1647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1371.5640000000001</c:v>
                </c:pt>
                <c:pt idx="1">
                  <c:v>1273.623</c:v>
                </c:pt>
                <c:pt idx="2">
                  <c:v>1237.704</c:v>
                </c:pt>
                <c:pt idx="3">
                  <c:v>1226.4469999999999</c:v>
                </c:pt>
                <c:pt idx="4">
                  <c:v>1193.1769999999999</c:v>
                </c:pt>
                <c:pt idx="5">
                  <c:v>1187.682</c:v>
                </c:pt>
                <c:pt idx="6">
                  <c:v>1215.2</c:v>
                </c:pt>
                <c:pt idx="7">
                  <c:v>1300.3979999999999</c:v>
                </c:pt>
                <c:pt idx="8">
                  <c:v>1308.087</c:v>
                </c:pt>
                <c:pt idx="9">
                  <c:v>1352.1959999999999</c:v>
                </c:pt>
                <c:pt idx="10">
                  <c:v>1403.588</c:v>
                </c:pt>
                <c:pt idx="11">
                  <c:v>1363.0730000000001</c:v>
                </c:pt>
                <c:pt idx="12">
                  <c:v>1389.068</c:v>
                </c:pt>
                <c:pt idx="13">
                  <c:v>1327.914</c:v>
                </c:pt>
                <c:pt idx="14">
                  <c:v>1202.0050000000001</c:v>
                </c:pt>
                <c:pt idx="15">
                  <c:v>1198.32</c:v>
                </c:pt>
                <c:pt idx="16">
                  <c:v>1293.153</c:v>
                </c:pt>
                <c:pt idx="17">
                  <c:v>1314.482</c:v>
                </c:pt>
                <c:pt idx="18">
                  <c:v>1263.9490000000001</c:v>
                </c:pt>
                <c:pt idx="19">
                  <c:v>1243.3420000000001</c:v>
                </c:pt>
                <c:pt idx="20">
                  <c:v>1305.472</c:v>
                </c:pt>
                <c:pt idx="21">
                  <c:v>1294.7919999999999</c:v>
                </c:pt>
                <c:pt idx="22">
                  <c:v>1198.7260000000001</c:v>
                </c:pt>
                <c:pt idx="23">
                  <c:v>1267.9349999999999</c:v>
                </c:pt>
                <c:pt idx="24">
                  <c:v>1386.011</c:v>
                </c:pt>
                <c:pt idx="25">
                  <c:v>1377.5909999999999</c:v>
                </c:pt>
                <c:pt idx="26">
                  <c:v>1352.1659999999999</c:v>
                </c:pt>
                <c:pt idx="27">
                  <c:v>1421</c:v>
                </c:pt>
                <c:pt idx="28">
                  <c:v>1464</c:v>
                </c:pt>
                <c:pt idx="29">
                  <c:v>1436</c:v>
                </c:pt>
                <c:pt idx="30">
                  <c:v>1490</c:v>
                </c:pt>
                <c:pt idx="31">
                  <c:v>1499</c:v>
                </c:pt>
                <c:pt idx="32">
                  <c:v>1472.7049999999999</c:v>
                </c:pt>
                <c:pt idx="33">
                  <c:v>1548</c:v>
                </c:pt>
                <c:pt idx="34">
                  <c:v>1538</c:v>
                </c:pt>
                <c:pt idx="35">
                  <c:v>1511</c:v>
                </c:pt>
                <c:pt idx="36">
                  <c:v>1519.1569999999999</c:v>
                </c:pt>
                <c:pt idx="37">
                  <c:v>1474</c:v>
                </c:pt>
                <c:pt idx="38">
                  <c:v>1438</c:v>
                </c:pt>
                <c:pt idx="39" formatCode="0">
                  <c:v>1472</c:v>
                </c:pt>
                <c:pt idx="40">
                  <c:v>1501</c:v>
                </c:pt>
                <c:pt idx="41">
                  <c:v>1459</c:v>
                </c:pt>
                <c:pt idx="42" formatCode="0">
                  <c:v>1433</c:v>
                </c:pt>
                <c:pt idx="43">
                  <c:v>1466</c:v>
                </c:pt>
                <c:pt idx="44">
                  <c:v>1492.577</c:v>
                </c:pt>
                <c:pt idx="45" formatCode="#,##0">
                  <c:v>1491</c:v>
                </c:pt>
                <c:pt idx="46" formatCode="#,##0">
                  <c:v>1609</c:v>
                </c:pt>
                <c:pt idx="47" formatCode="#,##0">
                  <c:v>1708</c:v>
                </c:pt>
                <c:pt idx="48" formatCode="#,##0">
                  <c:v>1647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Evropa 2 - 1632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1741.4190000000001</c:v>
                </c:pt>
                <c:pt idx="1">
                  <c:v>1694.5540000000001</c:v>
                </c:pt>
                <c:pt idx="2">
                  <c:v>1700.778</c:v>
                </c:pt>
                <c:pt idx="3">
                  <c:v>1757.643</c:v>
                </c:pt>
                <c:pt idx="4">
                  <c:v>1755.405</c:v>
                </c:pt>
                <c:pt idx="5">
                  <c:v>1663.6569999999999</c:v>
                </c:pt>
                <c:pt idx="6">
                  <c:v>1595.9469999999999</c:v>
                </c:pt>
                <c:pt idx="7">
                  <c:v>1652.646</c:v>
                </c:pt>
                <c:pt idx="8">
                  <c:v>1739.914</c:v>
                </c:pt>
                <c:pt idx="9">
                  <c:v>1845.5050000000001</c:v>
                </c:pt>
                <c:pt idx="10">
                  <c:v>1918.614</c:v>
                </c:pt>
                <c:pt idx="11">
                  <c:v>1883.3119999999999</c:v>
                </c:pt>
                <c:pt idx="12">
                  <c:v>1918.0530000000001</c:v>
                </c:pt>
                <c:pt idx="13">
                  <c:v>1911.8510000000001</c:v>
                </c:pt>
                <c:pt idx="14">
                  <c:v>1803.9649999999999</c:v>
                </c:pt>
                <c:pt idx="15">
                  <c:v>1849.633</c:v>
                </c:pt>
                <c:pt idx="16">
                  <c:v>1914.5260000000001</c:v>
                </c:pt>
                <c:pt idx="17">
                  <c:v>1917.366</c:v>
                </c:pt>
                <c:pt idx="18">
                  <c:v>1935.1579999999999</c:v>
                </c:pt>
                <c:pt idx="19">
                  <c:v>1837.279</c:v>
                </c:pt>
                <c:pt idx="20">
                  <c:v>1818.8019999999999</c:v>
                </c:pt>
                <c:pt idx="21">
                  <c:v>1842.35</c:v>
                </c:pt>
                <c:pt idx="22">
                  <c:v>1806.076</c:v>
                </c:pt>
                <c:pt idx="23">
                  <c:v>1789.7260000000001</c:v>
                </c:pt>
                <c:pt idx="24">
                  <c:v>1759.23</c:v>
                </c:pt>
                <c:pt idx="25">
                  <c:v>1800.317</c:v>
                </c:pt>
                <c:pt idx="26">
                  <c:v>1840.5840000000001</c:v>
                </c:pt>
                <c:pt idx="27">
                  <c:v>1809</c:v>
                </c:pt>
                <c:pt idx="28">
                  <c:v>1802</c:v>
                </c:pt>
                <c:pt idx="29">
                  <c:v>1846</c:v>
                </c:pt>
                <c:pt idx="30">
                  <c:v>1809</c:v>
                </c:pt>
                <c:pt idx="31">
                  <c:v>1742</c:v>
                </c:pt>
                <c:pt idx="32">
                  <c:v>1733.626</c:v>
                </c:pt>
                <c:pt idx="33">
                  <c:v>1697</c:v>
                </c:pt>
                <c:pt idx="34">
                  <c:v>1667</c:v>
                </c:pt>
                <c:pt idx="35">
                  <c:v>1680</c:v>
                </c:pt>
                <c:pt idx="36">
                  <c:v>1692.607</c:v>
                </c:pt>
                <c:pt idx="37">
                  <c:v>1667</c:v>
                </c:pt>
                <c:pt idx="38">
                  <c:v>1677</c:v>
                </c:pt>
                <c:pt idx="39" formatCode="0">
                  <c:v>1673</c:v>
                </c:pt>
                <c:pt idx="40">
                  <c:v>1606</c:v>
                </c:pt>
                <c:pt idx="41">
                  <c:v>1572</c:v>
                </c:pt>
                <c:pt idx="42" formatCode="0">
                  <c:v>1559</c:v>
                </c:pt>
                <c:pt idx="43">
                  <c:v>1577</c:v>
                </c:pt>
                <c:pt idx="44">
                  <c:v>1576.934</c:v>
                </c:pt>
                <c:pt idx="45" formatCode="#,##0">
                  <c:v>1528</c:v>
                </c:pt>
                <c:pt idx="46" formatCode="#,##0">
                  <c:v>1578</c:v>
                </c:pt>
                <c:pt idx="47" formatCode="#,##0">
                  <c:v>1657</c:v>
                </c:pt>
                <c:pt idx="48" formatCode="#,##0">
                  <c:v>1632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Frekvence 1 - 1433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1705.066</c:v>
                </c:pt>
                <c:pt idx="1">
                  <c:v>1664.16</c:v>
                </c:pt>
                <c:pt idx="2">
                  <c:v>1688.2840000000001</c:v>
                </c:pt>
                <c:pt idx="3">
                  <c:v>1697.3489999999999</c:v>
                </c:pt>
                <c:pt idx="4">
                  <c:v>1680.38</c:v>
                </c:pt>
                <c:pt idx="5">
                  <c:v>1648.796</c:v>
                </c:pt>
                <c:pt idx="6">
                  <c:v>1562.828</c:v>
                </c:pt>
                <c:pt idx="7">
                  <c:v>1569.3019999999999</c:v>
                </c:pt>
                <c:pt idx="8">
                  <c:v>1750.4829999999999</c:v>
                </c:pt>
                <c:pt idx="9">
                  <c:v>1834.7090000000001</c:v>
                </c:pt>
                <c:pt idx="10">
                  <c:v>1832.2280000000001</c:v>
                </c:pt>
                <c:pt idx="11">
                  <c:v>1827.336</c:v>
                </c:pt>
                <c:pt idx="12">
                  <c:v>1803.6579999999999</c:v>
                </c:pt>
                <c:pt idx="13">
                  <c:v>1737.817</c:v>
                </c:pt>
                <c:pt idx="14">
                  <c:v>1730.462</c:v>
                </c:pt>
                <c:pt idx="15">
                  <c:v>1792.298</c:v>
                </c:pt>
                <c:pt idx="16">
                  <c:v>1805.5239999999999</c:v>
                </c:pt>
                <c:pt idx="17">
                  <c:v>1863.9929999999999</c:v>
                </c:pt>
                <c:pt idx="18">
                  <c:v>1865.6690000000001</c:v>
                </c:pt>
                <c:pt idx="19">
                  <c:v>1812.7080000000001</c:v>
                </c:pt>
                <c:pt idx="20">
                  <c:v>1853.894</c:v>
                </c:pt>
                <c:pt idx="21">
                  <c:v>1869.6959999999999</c:v>
                </c:pt>
                <c:pt idx="22">
                  <c:v>1833.0070000000001</c:v>
                </c:pt>
                <c:pt idx="23">
                  <c:v>1889.421</c:v>
                </c:pt>
                <c:pt idx="24">
                  <c:v>1880.1369999999999</c:v>
                </c:pt>
                <c:pt idx="25">
                  <c:v>1875.2449999999999</c:v>
                </c:pt>
                <c:pt idx="26">
                  <c:v>1887.739</c:v>
                </c:pt>
                <c:pt idx="27">
                  <c:v>1771</c:v>
                </c:pt>
                <c:pt idx="28">
                  <c:v>1723</c:v>
                </c:pt>
                <c:pt idx="29">
                  <c:v>1716</c:v>
                </c:pt>
                <c:pt idx="30">
                  <c:v>1672</c:v>
                </c:pt>
                <c:pt idx="31">
                  <c:v>1639</c:v>
                </c:pt>
                <c:pt idx="32">
                  <c:v>1579.2819999999999</c:v>
                </c:pt>
                <c:pt idx="33">
                  <c:v>1531</c:v>
                </c:pt>
                <c:pt idx="34">
                  <c:v>1536</c:v>
                </c:pt>
                <c:pt idx="35">
                  <c:v>1587</c:v>
                </c:pt>
                <c:pt idx="36">
                  <c:v>1629.9059999999999</c:v>
                </c:pt>
                <c:pt idx="37">
                  <c:v>1601</c:v>
                </c:pt>
                <c:pt idx="38">
                  <c:v>1604</c:v>
                </c:pt>
                <c:pt idx="39" formatCode="0">
                  <c:v>1586</c:v>
                </c:pt>
                <c:pt idx="40">
                  <c:v>1530</c:v>
                </c:pt>
                <c:pt idx="41">
                  <c:v>1482</c:v>
                </c:pt>
                <c:pt idx="42" formatCode="0">
                  <c:v>1442</c:v>
                </c:pt>
                <c:pt idx="43">
                  <c:v>1428</c:v>
                </c:pt>
                <c:pt idx="44">
                  <c:v>1445.95</c:v>
                </c:pt>
                <c:pt idx="45" formatCode="#,##0">
                  <c:v>1509</c:v>
                </c:pt>
                <c:pt idx="46" formatCode="#,##0">
                  <c:v>1502</c:v>
                </c:pt>
                <c:pt idx="47" formatCode="#,##0">
                  <c:v>1455</c:v>
                </c:pt>
                <c:pt idx="48" formatCode="#,##0">
                  <c:v>1433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Dvojka - 460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General</c:formatCode>
                <c:ptCount val="49"/>
                <c:pt idx="0">
                  <c:v>680</c:v>
                </c:pt>
                <c:pt idx="1">
                  <c:v>682</c:v>
                </c:pt>
                <c:pt idx="2">
                  <c:v>704</c:v>
                </c:pt>
                <c:pt idx="3">
                  <c:v>680</c:v>
                </c:pt>
                <c:pt idx="4">
                  <c:v>636</c:v>
                </c:pt>
                <c:pt idx="5">
                  <c:v>648</c:v>
                </c:pt>
                <c:pt idx="6">
                  <c:v>655</c:v>
                </c:pt>
                <c:pt idx="7">
                  <c:v>674</c:v>
                </c:pt>
                <c:pt idx="8">
                  <c:v>681</c:v>
                </c:pt>
                <c:pt idx="9">
                  <c:v>698</c:v>
                </c:pt>
                <c:pt idx="10">
                  <c:v>674</c:v>
                </c:pt>
                <c:pt idx="11">
                  <c:v>636</c:v>
                </c:pt>
                <c:pt idx="12">
                  <c:v>587</c:v>
                </c:pt>
                <c:pt idx="13">
                  <c:v>571</c:v>
                </c:pt>
                <c:pt idx="14">
                  <c:v>597</c:v>
                </c:pt>
                <c:pt idx="15">
                  <c:v>594</c:v>
                </c:pt>
                <c:pt idx="16">
                  <c:v>582</c:v>
                </c:pt>
                <c:pt idx="17">
                  <c:v>584</c:v>
                </c:pt>
                <c:pt idx="18">
                  <c:v>576</c:v>
                </c:pt>
                <c:pt idx="19">
                  <c:v>577</c:v>
                </c:pt>
                <c:pt idx="20">
                  <c:v>609</c:v>
                </c:pt>
                <c:pt idx="21">
                  <c:v>620</c:v>
                </c:pt>
                <c:pt idx="22">
                  <c:v>592</c:v>
                </c:pt>
                <c:pt idx="23">
                  <c:v>651</c:v>
                </c:pt>
                <c:pt idx="24">
                  <c:v>707</c:v>
                </c:pt>
                <c:pt idx="25">
                  <c:v>696</c:v>
                </c:pt>
                <c:pt idx="26">
                  <c:v>695</c:v>
                </c:pt>
                <c:pt idx="27">
                  <c:v>675</c:v>
                </c:pt>
                <c:pt idx="28">
                  <c:v>664</c:v>
                </c:pt>
                <c:pt idx="29">
                  <c:v>653</c:v>
                </c:pt>
                <c:pt idx="30">
                  <c:v>669</c:v>
                </c:pt>
                <c:pt idx="31">
                  <c:v>675</c:v>
                </c:pt>
                <c:pt idx="32">
                  <c:v>639.92970000000003</c:v>
                </c:pt>
                <c:pt idx="33">
                  <c:v>636</c:v>
                </c:pt>
                <c:pt idx="34">
                  <c:v>647</c:v>
                </c:pt>
                <c:pt idx="35">
                  <c:v>635</c:v>
                </c:pt>
                <c:pt idx="36">
                  <c:v>629.60850000000005</c:v>
                </c:pt>
                <c:pt idx="37">
                  <c:v>635</c:v>
                </c:pt>
                <c:pt idx="38">
                  <c:v>633</c:v>
                </c:pt>
                <c:pt idx="39" formatCode="0">
                  <c:v>596</c:v>
                </c:pt>
                <c:pt idx="40">
                  <c:v>565</c:v>
                </c:pt>
                <c:pt idx="41">
                  <c:v>569</c:v>
                </c:pt>
                <c:pt idx="42" formatCode="0">
                  <c:v>565</c:v>
                </c:pt>
                <c:pt idx="43">
                  <c:v>543</c:v>
                </c:pt>
                <c:pt idx="44">
                  <c:v>523.37379999999996</c:v>
                </c:pt>
                <c:pt idx="45">
                  <c:v>501</c:v>
                </c:pt>
                <c:pt idx="46" formatCode="#,##0">
                  <c:v>481</c:v>
                </c:pt>
                <c:pt idx="47" formatCode="#,##0">
                  <c:v>481</c:v>
                </c:pt>
                <c:pt idx="48" formatCode="#,##0">
                  <c:v>460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900032"/>
        <c:axId val="313901824"/>
      </c:lineChart>
      <c:catAx>
        <c:axId val="313900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39018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139018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3900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882486074782822"/>
          <c:h val="0.84227995385927079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Vltava - 137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160.105256212727</c:v>
                </c:pt>
                <c:pt idx="1">
                  <c:v>164.16501036151101</c:v>
                </c:pt>
                <c:pt idx="2">
                  <c:v>174.73140897285199</c:v>
                </c:pt>
                <c:pt idx="3">
                  <c:v>180.00231230492699</c:v>
                </c:pt>
                <c:pt idx="4">
                  <c:v>175.67027574230599</c:v>
                </c:pt>
                <c:pt idx="5">
                  <c:v>171.82198555671201</c:v>
                </c:pt>
                <c:pt idx="6">
                  <c:v>164.218824922626</c:v>
                </c:pt>
                <c:pt idx="7">
                  <c:v>163.76961726869399</c:v>
                </c:pt>
                <c:pt idx="8">
                  <c:v>168.83854133768901</c:v>
                </c:pt>
                <c:pt idx="9">
                  <c:v>204.36015173746</c:v>
                </c:pt>
                <c:pt idx="10">
                  <c:v>205.33047982656001</c:v>
                </c:pt>
                <c:pt idx="11">
                  <c:v>184.963814293426</c:v>
                </c:pt>
                <c:pt idx="12">
                  <c:v>189.986600584645</c:v>
                </c:pt>
                <c:pt idx="13">
                  <c:v>181.23150844618601</c:v>
                </c:pt>
                <c:pt idx="14">
                  <c:v>171.264186869702</c:v>
                </c:pt>
                <c:pt idx="15">
                  <c:v>160.29779495165801</c:v>
                </c:pt>
                <c:pt idx="16">
                  <c:v>158.19821445560001</c:v>
                </c:pt>
                <c:pt idx="17">
                  <c:v>190.036902618494</c:v>
                </c:pt>
                <c:pt idx="18">
                  <c:v>187.01887287941099</c:v>
                </c:pt>
                <c:pt idx="19">
                  <c:v>171.28915306477001</c:v>
                </c:pt>
                <c:pt idx="20">
                  <c:v>163.23062472352501</c:v>
                </c:pt>
                <c:pt idx="21">
                  <c:v>149.74660326326199</c:v>
                </c:pt>
                <c:pt idx="22">
                  <c:v>152.580159286004</c:v>
                </c:pt>
                <c:pt idx="23">
                  <c:v>165.347623104002</c:v>
                </c:pt>
                <c:pt idx="24">
                  <c:v>170.32335990032601</c:v>
                </c:pt>
                <c:pt idx="25">
                  <c:v>148.89710767001699</c:v>
                </c:pt>
                <c:pt idx="26">
                  <c:v>165.23957212213199</c:v>
                </c:pt>
                <c:pt idx="27">
                  <c:v>198.617478408067</c:v>
                </c:pt>
                <c:pt idx="28">
                  <c:v>186.946465356928</c:v>
                </c:pt>
                <c:pt idx="29">
                  <c:v>181.44139877385601</c:v>
                </c:pt>
                <c:pt idx="30">
                  <c:v>196.996590142294</c:v>
                </c:pt>
                <c:pt idx="31">
                  <c:v>202.63070373477299</c:v>
                </c:pt>
                <c:pt idx="32">
                  <c:v>189.29912935161499</c:v>
                </c:pt>
                <c:pt idx="33">
                  <c:v>182.452863346881</c:v>
                </c:pt>
                <c:pt idx="34">
                  <c:v>196.56226047694699</c:v>
                </c:pt>
                <c:pt idx="35">
                  <c:v>194.40983009784799</c:v>
                </c:pt>
                <c:pt idx="36">
                  <c:v>179.75346263303001</c:v>
                </c:pt>
                <c:pt idx="37">
                  <c:v>178.79755817366899</c:v>
                </c:pt>
                <c:pt idx="38">
                  <c:v>166</c:v>
                </c:pt>
                <c:pt idx="39" formatCode="0">
                  <c:v>147.26219954523401</c:v>
                </c:pt>
                <c:pt idx="40">
                  <c:v>141</c:v>
                </c:pt>
                <c:pt idx="41">
                  <c:v>134</c:v>
                </c:pt>
                <c:pt idx="42" formatCode="0">
                  <c:v>146.00654888769</c:v>
                </c:pt>
                <c:pt idx="43">
                  <c:v>158</c:v>
                </c:pt>
                <c:pt idx="44">
                  <c:v>140.4714712</c:v>
                </c:pt>
                <c:pt idx="45" formatCode="#,##0">
                  <c:v>134</c:v>
                </c:pt>
                <c:pt idx="46" formatCode="#,##0">
                  <c:v>145.71351514083599</c:v>
                </c:pt>
                <c:pt idx="47" formatCode="#,##0">
                  <c:v>139.93234737020501</c:v>
                </c:pt>
                <c:pt idx="48" formatCode="#,##0">
                  <c:v>137.171479457022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Plus - 124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30">
                  <c:v>47.975291493238402</c:v>
                </c:pt>
                <c:pt idx="31">
                  <c:v>48.890029264813201</c:v>
                </c:pt>
                <c:pt idx="32">
                  <c:v>44.417957477587102</c:v>
                </c:pt>
                <c:pt idx="33">
                  <c:v>42.2931841213437</c:v>
                </c:pt>
                <c:pt idx="34">
                  <c:v>41.866751174109901</c:v>
                </c:pt>
                <c:pt idx="35">
                  <c:v>44.354790546154597</c:v>
                </c:pt>
                <c:pt idx="36">
                  <c:v>47.222299423817098</c:v>
                </c:pt>
                <c:pt idx="37">
                  <c:v>57.7761082237067</c:v>
                </c:pt>
                <c:pt idx="38">
                  <c:v>81</c:v>
                </c:pt>
                <c:pt idx="39" formatCode="0">
                  <c:v>89.710995090203696</c:v>
                </c:pt>
                <c:pt idx="40">
                  <c:v>83</c:v>
                </c:pt>
                <c:pt idx="41">
                  <c:v>94</c:v>
                </c:pt>
                <c:pt idx="42" formatCode="0">
                  <c:v>119.179340125781</c:v>
                </c:pt>
                <c:pt idx="43">
                  <c:v>120</c:v>
                </c:pt>
                <c:pt idx="44">
                  <c:v>107.52945560000001</c:v>
                </c:pt>
                <c:pt idx="45" formatCode="#,##0">
                  <c:v>110</c:v>
                </c:pt>
                <c:pt idx="46" formatCode="#,##0">
                  <c:v>130.90001565142001</c:v>
                </c:pt>
                <c:pt idx="47" formatCode="#,##0">
                  <c:v>138.66218455180501</c:v>
                </c:pt>
                <c:pt idx="48" formatCode="#,##0">
                  <c:v>124.23947380138701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Rádio Wave - 28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50.638285537763103</c:v>
                </c:pt>
                <c:pt idx="1">
                  <c:v>52.435675554116898</c:v>
                </c:pt>
                <c:pt idx="2">
                  <c:v>49.378175565818601</c:v>
                </c:pt>
                <c:pt idx="3">
                  <c:v>48.4238457726467</c:v>
                </c:pt>
                <c:pt idx="4">
                  <c:v>39.202109695422799</c:v>
                </c:pt>
                <c:pt idx="5">
                  <c:v>42.948418267029403</c:v>
                </c:pt>
                <c:pt idx="6">
                  <c:v>41.239453241171198</c:v>
                </c:pt>
                <c:pt idx="7">
                  <c:v>37.586106561599998</c:v>
                </c:pt>
                <c:pt idx="8">
                  <c:v>37.5177841851566</c:v>
                </c:pt>
                <c:pt idx="9">
                  <c:v>23.720828654233401</c:v>
                </c:pt>
                <c:pt idx="10">
                  <c:v>15.7089575627726</c:v>
                </c:pt>
                <c:pt idx="11">
                  <c:v>19.875763023322499</c:v>
                </c:pt>
                <c:pt idx="12">
                  <c:v>17.904724294179601</c:v>
                </c:pt>
                <c:pt idx="13">
                  <c:v>10.0798673867098</c:v>
                </c:pt>
                <c:pt idx="14">
                  <c:v>10.1469867439632</c:v>
                </c:pt>
                <c:pt idx="15">
                  <c:v>13.0103262971919</c:v>
                </c:pt>
                <c:pt idx="16">
                  <c:v>10.3164469995394</c:v>
                </c:pt>
                <c:pt idx="17">
                  <c:v>11.841885261018399</c:v>
                </c:pt>
                <c:pt idx="18">
                  <c:v>15.5459140773744</c:v>
                </c:pt>
                <c:pt idx="19">
                  <c:v>11.7792257255983</c:v>
                </c:pt>
                <c:pt idx="20">
                  <c:v>19.579981402506199</c:v>
                </c:pt>
                <c:pt idx="21">
                  <c:v>20.406122473231299</c:v>
                </c:pt>
                <c:pt idx="22">
                  <c:v>12.1716411851164</c:v>
                </c:pt>
                <c:pt idx="23">
                  <c:v>15.530642788576699</c:v>
                </c:pt>
                <c:pt idx="24">
                  <c:v>20.775756610118499</c:v>
                </c:pt>
                <c:pt idx="25">
                  <c:v>20.260985619353502</c:v>
                </c:pt>
                <c:pt idx="26">
                  <c:v>17.526308872123</c:v>
                </c:pt>
                <c:pt idx="27">
                  <c:v>14.661775236432799</c:v>
                </c:pt>
                <c:pt idx="28">
                  <c:v>13.5816488426335</c:v>
                </c:pt>
                <c:pt idx="29">
                  <c:v>15.386629408313601</c:v>
                </c:pt>
                <c:pt idx="30">
                  <c:v>21.032900675923798</c:v>
                </c:pt>
                <c:pt idx="31">
                  <c:v>30.1904139426866</c:v>
                </c:pt>
                <c:pt idx="32">
                  <c:v>26.9599755559606</c:v>
                </c:pt>
                <c:pt idx="33">
                  <c:v>21.3650005538552</c:v>
                </c:pt>
                <c:pt idx="34">
                  <c:v>24.480797913923801</c:v>
                </c:pt>
                <c:pt idx="35">
                  <c:v>21.369910488006902</c:v>
                </c:pt>
                <c:pt idx="36">
                  <c:v>16.331972028093599</c:v>
                </c:pt>
                <c:pt idx="37">
                  <c:v>16.8843149674952</c:v>
                </c:pt>
                <c:pt idx="38">
                  <c:v>18</c:v>
                </c:pt>
                <c:pt idx="39" formatCode="0">
                  <c:v>17.9675133902096</c:v>
                </c:pt>
                <c:pt idx="40">
                  <c:v>17</c:v>
                </c:pt>
                <c:pt idx="41">
                  <c:v>20</c:v>
                </c:pt>
                <c:pt idx="42" formatCode="0">
                  <c:v>24.726174859436401</c:v>
                </c:pt>
                <c:pt idx="43">
                  <c:v>25</c:v>
                </c:pt>
                <c:pt idx="44">
                  <c:v>24.805706969999999</c:v>
                </c:pt>
                <c:pt idx="45" formatCode="#,##0">
                  <c:v>26</c:v>
                </c:pt>
                <c:pt idx="46" formatCode="#,##0">
                  <c:v>20.749299712828599</c:v>
                </c:pt>
                <c:pt idx="47" formatCode="#,##0">
                  <c:v>20.5025889790661</c:v>
                </c:pt>
                <c:pt idx="48" formatCode="#,##0">
                  <c:v>27.698334270979601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Zet - 24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33.125992103885899</c:v>
                </c:pt>
                <c:pt idx="1">
                  <c:v>30.915296885250601</c:v>
                </c:pt>
                <c:pt idx="2">
                  <c:v>34.277424293374402</c:v>
                </c:pt>
                <c:pt idx="3">
                  <c:v>44.078043931434699</c:v>
                </c:pt>
                <c:pt idx="4">
                  <c:v>37.344281847756498</c:v>
                </c:pt>
                <c:pt idx="5">
                  <c:v>34.256360017232801</c:v>
                </c:pt>
                <c:pt idx="6">
                  <c:v>39.2238157165052</c:v>
                </c:pt>
                <c:pt idx="7">
                  <c:v>47.2326414078874</c:v>
                </c:pt>
                <c:pt idx="8">
                  <c:v>51.929001681648998</c:v>
                </c:pt>
                <c:pt idx="9">
                  <c:v>53.462995553894402</c:v>
                </c:pt>
                <c:pt idx="10">
                  <c:v>56.640948869455698</c:v>
                </c:pt>
                <c:pt idx="11">
                  <c:v>47.229230952956399</c:v>
                </c:pt>
                <c:pt idx="12">
                  <c:v>46.578829166676201</c:v>
                </c:pt>
                <c:pt idx="13">
                  <c:v>47.893725237410997</c:v>
                </c:pt>
                <c:pt idx="14">
                  <c:v>45.375060872768401</c:v>
                </c:pt>
                <c:pt idx="15">
                  <c:v>41.9976701218337</c:v>
                </c:pt>
                <c:pt idx="16">
                  <c:v>36.861768240305899</c:v>
                </c:pt>
                <c:pt idx="17">
                  <c:v>44.592470477033402</c:v>
                </c:pt>
                <c:pt idx="18">
                  <c:v>45.439637237067302</c:v>
                </c:pt>
                <c:pt idx="19">
                  <c:v>39.460124487071297</c:v>
                </c:pt>
                <c:pt idx="20">
                  <c:v>53.078781878368098</c:v>
                </c:pt>
                <c:pt idx="21">
                  <c:v>50.090846788648498</c:v>
                </c:pt>
                <c:pt idx="22">
                  <c:v>39.635222649601999</c:v>
                </c:pt>
                <c:pt idx="23">
                  <c:v>43.7725417266536</c:v>
                </c:pt>
                <c:pt idx="24">
                  <c:v>46.357698555209502</c:v>
                </c:pt>
                <c:pt idx="25">
                  <c:v>56.104337065733503</c:v>
                </c:pt>
                <c:pt idx="26">
                  <c:v>55.168942904412802</c:v>
                </c:pt>
                <c:pt idx="27">
                  <c:v>49.347589630951397</c:v>
                </c:pt>
                <c:pt idx="28">
                  <c:v>52.099127357374698</c:v>
                </c:pt>
                <c:pt idx="29">
                  <c:v>53.853817258638699</c:v>
                </c:pt>
                <c:pt idx="30">
                  <c:v>62.212969042773203</c:v>
                </c:pt>
                <c:pt idx="31">
                  <c:v>61.919833165270802</c:v>
                </c:pt>
                <c:pt idx="32">
                  <c:v>54.4665877353399</c:v>
                </c:pt>
                <c:pt idx="33">
                  <c:v>60.470724455285698</c:v>
                </c:pt>
                <c:pt idx="34">
                  <c:v>63.625323272153601</c:v>
                </c:pt>
                <c:pt idx="35">
                  <c:v>70.3495925357049</c:v>
                </c:pt>
                <c:pt idx="36">
                  <c:v>62.244774592938697</c:v>
                </c:pt>
                <c:pt idx="37">
                  <c:v>45.528657997001403</c:v>
                </c:pt>
                <c:pt idx="38">
                  <c:v>47</c:v>
                </c:pt>
                <c:pt idx="39" formatCode="0">
                  <c:v>51.283098824236497</c:v>
                </c:pt>
                <c:pt idx="40">
                  <c:v>48</c:v>
                </c:pt>
                <c:pt idx="41">
                  <c:v>41</c:v>
                </c:pt>
                <c:pt idx="42" formatCode="0">
                  <c:v>45.701422957000602</c:v>
                </c:pt>
                <c:pt idx="43">
                  <c:v>40</c:v>
                </c:pt>
                <c:pt idx="44">
                  <c:v>31.382362709999999</c:v>
                </c:pt>
                <c:pt idx="45" formatCode="#,##0">
                  <c:v>30</c:v>
                </c:pt>
                <c:pt idx="46" formatCode="#,##0">
                  <c:v>26.2868392475172</c:v>
                </c:pt>
                <c:pt idx="47" formatCode="#,##0">
                  <c:v>23.492974388838501</c:v>
                </c:pt>
                <c:pt idx="48" formatCode="#,##0">
                  <c:v>23.817450256195102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Rádio Junior - 18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General</c:formatCode>
                <c:ptCount val="49"/>
                <c:pt idx="30">
                  <c:v>19.492855463880399</c:v>
                </c:pt>
                <c:pt idx="31">
                  <c:v>25.121964016788802</c:v>
                </c:pt>
                <c:pt idx="32">
                  <c:v>20.074239914176601</c:v>
                </c:pt>
                <c:pt idx="33">
                  <c:v>14.4893256336176</c:v>
                </c:pt>
                <c:pt idx="34">
                  <c:v>16.716338842547199</c:v>
                </c:pt>
                <c:pt idx="35">
                  <c:v>14.3758022579512</c:v>
                </c:pt>
                <c:pt idx="36">
                  <c:v>17.681812810709001</c:v>
                </c:pt>
                <c:pt idx="37">
                  <c:v>25.605481483077099</c:v>
                </c:pt>
                <c:pt idx="38">
                  <c:v>31</c:v>
                </c:pt>
                <c:pt idx="39" formatCode="0">
                  <c:v>26.987699497184099</c:v>
                </c:pt>
                <c:pt idx="40">
                  <c:v>16</c:v>
                </c:pt>
                <c:pt idx="41">
                  <c:v>20</c:v>
                </c:pt>
                <c:pt idx="42" formatCode="0">
                  <c:v>25.646937831625401</c:v>
                </c:pt>
                <c:pt idx="43">
                  <c:v>21</c:v>
                </c:pt>
                <c:pt idx="44">
                  <c:v>17.929776260000001</c:v>
                </c:pt>
                <c:pt idx="45">
                  <c:v>19</c:v>
                </c:pt>
                <c:pt idx="46" formatCode="#,##0">
                  <c:v>17.270858095440701</c:v>
                </c:pt>
                <c:pt idx="47" formatCode="#,##0">
                  <c:v>15.6323955757052</c:v>
                </c:pt>
                <c:pt idx="48" formatCode="#,##0">
                  <c:v>18.101623392734201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D-dur - 10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List1!$C$7:$AZ$7</c:f>
              <c:numCache>
                <c:formatCode>General</c:formatCode>
                <c:ptCount val="49"/>
                <c:pt idx="2">
                  <c:v>4.8370427178172903</c:v>
                </c:pt>
                <c:pt idx="3">
                  <c:v>5.4039401382944403</c:v>
                </c:pt>
                <c:pt idx="4">
                  <c:v>5.9740724497820104</c:v>
                </c:pt>
                <c:pt idx="5">
                  <c:v>5.0886706936354704</c:v>
                </c:pt>
                <c:pt idx="6">
                  <c:v>2.2741160807961802</c:v>
                </c:pt>
                <c:pt idx="7">
                  <c:v>2.50433610245409</c:v>
                </c:pt>
                <c:pt idx="8">
                  <c:v>4.58576263522919</c:v>
                </c:pt>
                <c:pt idx="9">
                  <c:v>8.0268807669845206</c:v>
                </c:pt>
                <c:pt idx="10">
                  <c:v>8.0423616377604095</c:v>
                </c:pt>
                <c:pt idx="11">
                  <c:v>4.8531308269845397</c:v>
                </c:pt>
                <c:pt idx="12">
                  <c:v>3.5773084244316502</c:v>
                </c:pt>
                <c:pt idx="13">
                  <c:v>3.2109734021037202</c:v>
                </c:pt>
                <c:pt idx="14">
                  <c:v>2.98384033395492</c:v>
                </c:pt>
                <c:pt idx="15">
                  <c:v>3.9171692610590299</c:v>
                </c:pt>
                <c:pt idx="16">
                  <c:v>6.5217119533307599</c:v>
                </c:pt>
                <c:pt idx="17">
                  <c:v>17.414534851181301</c:v>
                </c:pt>
                <c:pt idx="18">
                  <c:v>20.4247847084035</c:v>
                </c:pt>
                <c:pt idx="19">
                  <c:v>14.893636556878301</c:v>
                </c:pt>
                <c:pt idx="20">
                  <c:v>13.019640762602799</c:v>
                </c:pt>
                <c:pt idx="21">
                  <c:v>8.3388377651248806</c:v>
                </c:pt>
                <c:pt idx="22">
                  <c:v>9.1523666241758992</c:v>
                </c:pt>
                <c:pt idx="23">
                  <c:v>9.6686272768655694</c:v>
                </c:pt>
                <c:pt idx="24">
                  <c:v>9.8990272194063795</c:v>
                </c:pt>
                <c:pt idx="25">
                  <c:v>9.2589952504697699</c:v>
                </c:pt>
                <c:pt idx="26">
                  <c:v>14.9705639607864</c:v>
                </c:pt>
                <c:pt idx="27">
                  <c:v>18.1083920366341</c:v>
                </c:pt>
                <c:pt idx="28">
                  <c:v>11.952156897261601</c:v>
                </c:pt>
                <c:pt idx="29">
                  <c:v>16.753258344305401</c:v>
                </c:pt>
                <c:pt idx="30">
                  <c:v>19.6245803518689</c:v>
                </c:pt>
                <c:pt idx="31">
                  <c:v>16.093316486244799</c:v>
                </c:pt>
                <c:pt idx="32">
                  <c:v>16.094460968003901</c:v>
                </c:pt>
                <c:pt idx="33">
                  <c:v>16.710645994615199</c:v>
                </c:pt>
                <c:pt idx="34">
                  <c:v>16.286406160567999</c:v>
                </c:pt>
                <c:pt idx="35">
                  <c:v>15.538322434051899</c:v>
                </c:pt>
                <c:pt idx="36">
                  <c:v>10.827806033485</c:v>
                </c:pt>
                <c:pt idx="37">
                  <c:v>9.1822461016898007</c:v>
                </c:pt>
                <c:pt idx="38">
                  <c:v>12</c:v>
                </c:pt>
                <c:pt idx="39" formatCode="0">
                  <c:v>12.8400742558637</c:v>
                </c:pt>
                <c:pt idx="40">
                  <c:v>11</c:v>
                </c:pt>
                <c:pt idx="41">
                  <c:v>10</c:v>
                </c:pt>
                <c:pt idx="42" formatCode="0">
                  <c:v>11.1692648694462</c:v>
                </c:pt>
                <c:pt idx="43">
                  <c:v>11</c:v>
                </c:pt>
                <c:pt idx="44">
                  <c:v>14.5948393</c:v>
                </c:pt>
                <c:pt idx="45">
                  <c:v>23</c:v>
                </c:pt>
                <c:pt idx="46" formatCode="#,##0">
                  <c:v>22.6815238204865</c:v>
                </c:pt>
                <c:pt idx="47" formatCode="#,##0">
                  <c:v>15.9442297556191</c:v>
                </c:pt>
                <c:pt idx="48" formatCode="#,##0">
                  <c:v>9.5499011438582695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ČRo Jazz - 9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List1!$C$8:$AZ$8</c:f>
              <c:numCache>
                <c:formatCode>General</c:formatCode>
                <c:ptCount val="49"/>
                <c:pt idx="30">
                  <c:v>16.917143538298401</c:v>
                </c:pt>
                <c:pt idx="31">
                  <c:v>18.649027933509799</c:v>
                </c:pt>
                <c:pt idx="32">
                  <c:v>12.5680205393263</c:v>
                </c:pt>
                <c:pt idx="33">
                  <c:v>16.6400278863354</c:v>
                </c:pt>
                <c:pt idx="34">
                  <c:v>15.172207669401001</c:v>
                </c:pt>
                <c:pt idx="35">
                  <c:v>10.6411096516629</c:v>
                </c:pt>
                <c:pt idx="36">
                  <c:v>10.5007206918392</c:v>
                </c:pt>
                <c:pt idx="37">
                  <c:v>10.218050933541001</c:v>
                </c:pt>
                <c:pt idx="38">
                  <c:v>12</c:v>
                </c:pt>
                <c:pt idx="39" formatCode="0">
                  <c:v>11.087532950314801</c:v>
                </c:pt>
                <c:pt idx="40">
                  <c:v>8</c:v>
                </c:pt>
                <c:pt idx="41">
                  <c:v>6</c:v>
                </c:pt>
                <c:pt idx="42" formatCode="0">
                  <c:v>9.1436569142703092</c:v>
                </c:pt>
                <c:pt idx="43">
                  <c:v>14</c:v>
                </c:pt>
                <c:pt idx="44">
                  <c:v>12.882792820000001</c:v>
                </c:pt>
                <c:pt idx="45">
                  <c:v>8</c:v>
                </c:pt>
                <c:pt idx="46" formatCode="#,##0">
                  <c:v>5.9913878436964403</c:v>
                </c:pt>
                <c:pt idx="47" formatCode="#,##0">
                  <c:v>9.8952434864816894</c:v>
                </c:pt>
                <c:pt idx="48" formatCode="#,##0">
                  <c:v>9.4499940383032204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60032"/>
        <c:axId val="330861568"/>
      </c:lineChart>
      <c:catAx>
        <c:axId val="330860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86156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08615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860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Impuls - 1060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930</c:v>
                </c:pt>
                <c:pt idx="1">
                  <c:v>934</c:v>
                </c:pt>
                <c:pt idx="2">
                  <c:v>996</c:v>
                </c:pt>
                <c:pt idx="3">
                  <c:v>1058</c:v>
                </c:pt>
                <c:pt idx="4">
                  <c:v>1082</c:v>
                </c:pt>
                <c:pt idx="5">
                  <c:v>1109</c:v>
                </c:pt>
                <c:pt idx="6">
                  <c:v>1143</c:v>
                </c:pt>
                <c:pt idx="7">
                  <c:v>1125</c:v>
                </c:pt>
                <c:pt idx="8">
                  <c:v>1084</c:v>
                </c:pt>
                <c:pt idx="9">
                  <c:v>1084</c:v>
                </c:pt>
                <c:pt idx="10">
                  <c:v>1127</c:v>
                </c:pt>
                <c:pt idx="11">
                  <c:v>1140</c:v>
                </c:pt>
                <c:pt idx="12">
                  <c:v>1084</c:v>
                </c:pt>
                <c:pt idx="13">
                  <c:v>1031</c:v>
                </c:pt>
                <c:pt idx="14">
                  <c:v>941</c:v>
                </c:pt>
                <c:pt idx="15">
                  <c:v>962</c:v>
                </c:pt>
                <c:pt idx="16">
                  <c:v>1046</c:v>
                </c:pt>
                <c:pt idx="17">
                  <c:v>1048</c:v>
                </c:pt>
                <c:pt idx="18">
                  <c:v>1027</c:v>
                </c:pt>
                <c:pt idx="19">
                  <c:v>976</c:v>
                </c:pt>
                <c:pt idx="20">
                  <c:v>1007</c:v>
                </c:pt>
                <c:pt idx="21">
                  <c:v>1039</c:v>
                </c:pt>
                <c:pt idx="22">
                  <c:v>1047</c:v>
                </c:pt>
                <c:pt idx="23">
                  <c:v>1042</c:v>
                </c:pt>
                <c:pt idx="24">
                  <c:v>1053</c:v>
                </c:pt>
                <c:pt idx="25">
                  <c:v>1064</c:v>
                </c:pt>
                <c:pt idx="26">
                  <c:v>1026</c:v>
                </c:pt>
                <c:pt idx="27">
                  <c:v>1039.7853456473599</c:v>
                </c:pt>
                <c:pt idx="28">
                  <c:v>1050</c:v>
                </c:pt>
                <c:pt idx="29">
                  <c:v>1071</c:v>
                </c:pt>
                <c:pt idx="30">
                  <c:v>1072</c:v>
                </c:pt>
                <c:pt idx="31">
                  <c:v>1057</c:v>
                </c:pt>
                <c:pt idx="32">
                  <c:v>1089.38300232714</c:v>
                </c:pt>
                <c:pt idx="33">
                  <c:v>1063</c:v>
                </c:pt>
                <c:pt idx="34">
                  <c:v>1008</c:v>
                </c:pt>
                <c:pt idx="35">
                  <c:v>1006</c:v>
                </c:pt>
                <c:pt idx="36">
                  <c:v>1002.45429626909</c:v>
                </c:pt>
                <c:pt idx="37">
                  <c:v>981</c:v>
                </c:pt>
                <c:pt idx="38">
                  <c:v>967</c:v>
                </c:pt>
                <c:pt idx="39" formatCode="0">
                  <c:v>965.67407461932703</c:v>
                </c:pt>
                <c:pt idx="40">
                  <c:v>969</c:v>
                </c:pt>
                <c:pt idx="41">
                  <c:v>978</c:v>
                </c:pt>
                <c:pt idx="42" formatCode="0">
                  <c:v>990.07326901541001</c:v>
                </c:pt>
                <c:pt idx="43">
                  <c:v>1013</c:v>
                </c:pt>
                <c:pt idx="44">
                  <c:v>1005.30102348915</c:v>
                </c:pt>
                <c:pt idx="45" formatCode="#,##0">
                  <c:v>1028</c:v>
                </c:pt>
                <c:pt idx="46" formatCode="#,##0">
                  <c:v>1037.2508419579401</c:v>
                </c:pt>
                <c:pt idx="47" formatCode="#,##0">
                  <c:v>1020.2349482936301</c:v>
                </c:pt>
                <c:pt idx="48" formatCode="#,##0">
                  <c:v>1060.3405335165401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Evropa 2 - 915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951</c:v>
                </c:pt>
                <c:pt idx="1">
                  <c:v>911</c:v>
                </c:pt>
                <c:pt idx="2">
                  <c:v>897</c:v>
                </c:pt>
                <c:pt idx="3">
                  <c:v>912</c:v>
                </c:pt>
                <c:pt idx="4">
                  <c:v>882</c:v>
                </c:pt>
                <c:pt idx="5">
                  <c:v>838</c:v>
                </c:pt>
                <c:pt idx="6">
                  <c:v>820</c:v>
                </c:pt>
                <c:pt idx="7">
                  <c:v>850</c:v>
                </c:pt>
                <c:pt idx="8">
                  <c:v>889</c:v>
                </c:pt>
                <c:pt idx="9">
                  <c:v>931</c:v>
                </c:pt>
                <c:pt idx="10">
                  <c:v>958</c:v>
                </c:pt>
                <c:pt idx="11">
                  <c:v>949</c:v>
                </c:pt>
                <c:pt idx="12">
                  <c:v>977</c:v>
                </c:pt>
                <c:pt idx="13">
                  <c:v>965</c:v>
                </c:pt>
                <c:pt idx="14">
                  <c:v>887</c:v>
                </c:pt>
                <c:pt idx="15">
                  <c:v>911</c:v>
                </c:pt>
                <c:pt idx="16">
                  <c:v>944</c:v>
                </c:pt>
                <c:pt idx="17">
                  <c:v>958</c:v>
                </c:pt>
                <c:pt idx="18">
                  <c:v>957</c:v>
                </c:pt>
                <c:pt idx="19">
                  <c:v>872</c:v>
                </c:pt>
                <c:pt idx="20">
                  <c:v>852</c:v>
                </c:pt>
                <c:pt idx="21">
                  <c:v>871</c:v>
                </c:pt>
                <c:pt idx="22">
                  <c:v>883</c:v>
                </c:pt>
                <c:pt idx="23">
                  <c:v>890</c:v>
                </c:pt>
                <c:pt idx="24">
                  <c:v>877</c:v>
                </c:pt>
                <c:pt idx="25">
                  <c:v>902</c:v>
                </c:pt>
                <c:pt idx="26">
                  <c:v>927</c:v>
                </c:pt>
                <c:pt idx="27">
                  <c:v>901.78434676054405</c:v>
                </c:pt>
                <c:pt idx="28">
                  <c:v>904</c:v>
                </c:pt>
                <c:pt idx="29">
                  <c:v>950</c:v>
                </c:pt>
                <c:pt idx="30">
                  <c:v>940</c:v>
                </c:pt>
                <c:pt idx="31">
                  <c:v>915</c:v>
                </c:pt>
                <c:pt idx="32">
                  <c:v>922.33359472782104</c:v>
                </c:pt>
                <c:pt idx="33">
                  <c:v>901</c:v>
                </c:pt>
                <c:pt idx="34">
                  <c:v>913</c:v>
                </c:pt>
                <c:pt idx="35">
                  <c:v>910</c:v>
                </c:pt>
                <c:pt idx="36">
                  <c:v>886.62137641587799</c:v>
                </c:pt>
                <c:pt idx="37">
                  <c:v>900</c:v>
                </c:pt>
                <c:pt idx="38">
                  <c:v>894</c:v>
                </c:pt>
                <c:pt idx="39" formatCode="0">
                  <c:v>855.82943855191797</c:v>
                </c:pt>
                <c:pt idx="40">
                  <c:v>835</c:v>
                </c:pt>
                <c:pt idx="41">
                  <c:v>848</c:v>
                </c:pt>
                <c:pt idx="42" formatCode="0">
                  <c:v>841.01455056164502</c:v>
                </c:pt>
                <c:pt idx="43">
                  <c:v>848</c:v>
                </c:pt>
                <c:pt idx="44">
                  <c:v>858.15648650958201</c:v>
                </c:pt>
                <c:pt idx="45" formatCode="#,##0">
                  <c:v>860</c:v>
                </c:pt>
                <c:pt idx="46" formatCode="#,##0">
                  <c:v>886.01010953847299</c:v>
                </c:pt>
                <c:pt idx="47" formatCode="#,##0">
                  <c:v>904.58097788180305</c:v>
                </c:pt>
                <c:pt idx="48" formatCode="#,##0">
                  <c:v>914.622536549649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Radiožurnál - 895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782</c:v>
                </c:pt>
                <c:pt idx="1">
                  <c:v>738</c:v>
                </c:pt>
                <c:pt idx="2">
                  <c:v>686</c:v>
                </c:pt>
                <c:pt idx="3">
                  <c:v>682</c:v>
                </c:pt>
                <c:pt idx="4">
                  <c:v>694</c:v>
                </c:pt>
                <c:pt idx="5">
                  <c:v>700</c:v>
                </c:pt>
                <c:pt idx="6">
                  <c:v>709</c:v>
                </c:pt>
                <c:pt idx="7">
                  <c:v>750</c:v>
                </c:pt>
                <c:pt idx="8">
                  <c:v>722</c:v>
                </c:pt>
                <c:pt idx="9">
                  <c:v>764</c:v>
                </c:pt>
                <c:pt idx="10">
                  <c:v>819</c:v>
                </c:pt>
                <c:pt idx="11">
                  <c:v>788</c:v>
                </c:pt>
                <c:pt idx="12">
                  <c:v>794</c:v>
                </c:pt>
                <c:pt idx="13">
                  <c:v>742</c:v>
                </c:pt>
                <c:pt idx="14">
                  <c:v>653</c:v>
                </c:pt>
                <c:pt idx="15">
                  <c:v>651</c:v>
                </c:pt>
                <c:pt idx="16">
                  <c:v>685</c:v>
                </c:pt>
                <c:pt idx="17">
                  <c:v>722</c:v>
                </c:pt>
                <c:pt idx="18">
                  <c:v>732</c:v>
                </c:pt>
                <c:pt idx="19">
                  <c:v>692</c:v>
                </c:pt>
                <c:pt idx="20">
                  <c:v>697</c:v>
                </c:pt>
                <c:pt idx="21">
                  <c:v>700</c:v>
                </c:pt>
                <c:pt idx="22">
                  <c:v>671</c:v>
                </c:pt>
                <c:pt idx="23">
                  <c:v>710</c:v>
                </c:pt>
                <c:pt idx="24">
                  <c:v>783</c:v>
                </c:pt>
                <c:pt idx="25">
                  <c:v>756</c:v>
                </c:pt>
                <c:pt idx="26">
                  <c:v>727</c:v>
                </c:pt>
                <c:pt idx="27">
                  <c:v>810.99127036536595</c:v>
                </c:pt>
                <c:pt idx="28">
                  <c:v>833</c:v>
                </c:pt>
                <c:pt idx="29">
                  <c:v>792</c:v>
                </c:pt>
                <c:pt idx="30">
                  <c:v>832</c:v>
                </c:pt>
                <c:pt idx="31">
                  <c:v>867</c:v>
                </c:pt>
                <c:pt idx="32">
                  <c:v>865.76907237665603</c:v>
                </c:pt>
                <c:pt idx="33">
                  <c:v>850</c:v>
                </c:pt>
                <c:pt idx="34">
                  <c:v>852</c:v>
                </c:pt>
                <c:pt idx="35">
                  <c:v>862</c:v>
                </c:pt>
                <c:pt idx="36">
                  <c:v>834.75968487374905</c:v>
                </c:pt>
                <c:pt idx="37">
                  <c:v>826</c:v>
                </c:pt>
                <c:pt idx="38">
                  <c:v>829</c:v>
                </c:pt>
                <c:pt idx="39" formatCode="0">
                  <c:v>835.21932464871099</c:v>
                </c:pt>
                <c:pt idx="40">
                  <c:v>862</c:v>
                </c:pt>
                <c:pt idx="41">
                  <c:v>832</c:v>
                </c:pt>
                <c:pt idx="42" formatCode="0">
                  <c:v>807.80072803649102</c:v>
                </c:pt>
                <c:pt idx="43">
                  <c:v>835</c:v>
                </c:pt>
                <c:pt idx="44">
                  <c:v>833.07898906063394</c:v>
                </c:pt>
                <c:pt idx="45" formatCode="#,##0">
                  <c:v>846</c:v>
                </c:pt>
                <c:pt idx="46" formatCode="#,##0">
                  <c:v>907.60584310362594</c:v>
                </c:pt>
                <c:pt idx="47" formatCode="#,##0">
                  <c:v>935.96105006737298</c:v>
                </c:pt>
                <c:pt idx="48" formatCode="#,##0">
                  <c:v>895.16978805427004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Frekvence 1 - 741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904</c:v>
                </c:pt>
                <c:pt idx="1">
                  <c:v>904</c:v>
                </c:pt>
                <c:pt idx="2">
                  <c:v>879</c:v>
                </c:pt>
                <c:pt idx="3">
                  <c:v>865</c:v>
                </c:pt>
                <c:pt idx="4">
                  <c:v>829</c:v>
                </c:pt>
                <c:pt idx="5">
                  <c:v>804</c:v>
                </c:pt>
                <c:pt idx="6">
                  <c:v>797</c:v>
                </c:pt>
                <c:pt idx="7">
                  <c:v>813</c:v>
                </c:pt>
                <c:pt idx="8">
                  <c:v>930</c:v>
                </c:pt>
                <c:pt idx="9">
                  <c:v>959</c:v>
                </c:pt>
                <c:pt idx="10">
                  <c:v>932</c:v>
                </c:pt>
                <c:pt idx="11">
                  <c:v>928</c:v>
                </c:pt>
                <c:pt idx="12">
                  <c:v>911</c:v>
                </c:pt>
                <c:pt idx="13">
                  <c:v>881</c:v>
                </c:pt>
                <c:pt idx="14">
                  <c:v>873</c:v>
                </c:pt>
                <c:pt idx="15">
                  <c:v>889</c:v>
                </c:pt>
                <c:pt idx="16">
                  <c:v>901</c:v>
                </c:pt>
                <c:pt idx="17">
                  <c:v>931</c:v>
                </c:pt>
                <c:pt idx="18">
                  <c:v>902</c:v>
                </c:pt>
                <c:pt idx="19">
                  <c:v>897</c:v>
                </c:pt>
                <c:pt idx="20">
                  <c:v>937</c:v>
                </c:pt>
                <c:pt idx="21">
                  <c:v>940</c:v>
                </c:pt>
                <c:pt idx="22">
                  <c:v>926</c:v>
                </c:pt>
                <c:pt idx="23">
                  <c:v>935</c:v>
                </c:pt>
                <c:pt idx="24">
                  <c:v>949</c:v>
                </c:pt>
                <c:pt idx="25">
                  <c:v>966</c:v>
                </c:pt>
                <c:pt idx="26">
                  <c:v>968</c:v>
                </c:pt>
                <c:pt idx="27">
                  <c:v>939.626941147661</c:v>
                </c:pt>
                <c:pt idx="28">
                  <c:v>931</c:v>
                </c:pt>
                <c:pt idx="29">
                  <c:v>896</c:v>
                </c:pt>
                <c:pt idx="30">
                  <c:v>867</c:v>
                </c:pt>
                <c:pt idx="31">
                  <c:v>847</c:v>
                </c:pt>
                <c:pt idx="32">
                  <c:v>835.11891508660904</c:v>
                </c:pt>
                <c:pt idx="33">
                  <c:v>837</c:v>
                </c:pt>
                <c:pt idx="34">
                  <c:v>852</c:v>
                </c:pt>
                <c:pt idx="35">
                  <c:v>882</c:v>
                </c:pt>
                <c:pt idx="36">
                  <c:v>891.10391919046697</c:v>
                </c:pt>
                <c:pt idx="37">
                  <c:v>888</c:v>
                </c:pt>
                <c:pt idx="38">
                  <c:v>893</c:v>
                </c:pt>
                <c:pt idx="39" formatCode="0">
                  <c:v>890.896283003402</c:v>
                </c:pt>
                <c:pt idx="40">
                  <c:v>872</c:v>
                </c:pt>
                <c:pt idx="41">
                  <c:v>843</c:v>
                </c:pt>
                <c:pt idx="42" formatCode="0">
                  <c:v>813.89438967420006</c:v>
                </c:pt>
                <c:pt idx="43">
                  <c:v>811</c:v>
                </c:pt>
                <c:pt idx="44">
                  <c:v>813.70490509530396</c:v>
                </c:pt>
                <c:pt idx="45" formatCode="#,##0">
                  <c:v>818</c:v>
                </c:pt>
                <c:pt idx="46" formatCode="#,##0">
                  <c:v>794.83781307083404</c:v>
                </c:pt>
                <c:pt idx="47" formatCode="#,##0">
                  <c:v>755.528231410079</c:v>
                </c:pt>
                <c:pt idx="48" formatCode="#,##0">
                  <c:v>741.25143565114695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Dvojka - 270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General</c:formatCode>
                <c:ptCount val="49"/>
                <c:pt idx="0">
                  <c:v>438</c:v>
                </c:pt>
                <c:pt idx="1">
                  <c:v>428</c:v>
                </c:pt>
                <c:pt idx="2">
                  <c:v>435</c:v>
                </c:pt>
                <c:pt idx="3">
                  <c:v>405</c:v>
                </c:pt>
                <c:pt idx="4">
                  <c:v>370</c:v>
                </c:pt>
                <c:pt idx="5">
                  <c:v>386</c:v>
                </c:pt>
                <c:pt idx="6">
                  <c:v>393</c:v>
                </c:pt>
                <c:pt idx="7">
                  <c:v>412</c:v>
                </c:pt>
                <c:pt idx="8">
                  <c:v>418</c:v>
                </c:pt>
                <c:pt idx="9">
                  <c:v>436</c:v>
                </c:pt>
                <c:pt idx="10">
                  <c:v>413</c:v>
                </c:pt>
                <c:pt idx="11">
                  <c:v>385</c:v>
                </c:pt>
                <c:pt idx="12">
                  <c:v>343</c:v>
                </c:pt>
                <c:pt idx="13">
                  <c:v>337</c:v>
                </c:pt>
                <c:pt idx="14">
                  <c:v>354</c:v>
                </c:pt>
                <c:pt idx="15">
                  <c:v>329</c:v>
                </c:pt>
                <c:pt idx="16">
                  <c:v>327</c:v>
                </c:pt>
                <c:pt idx="17">
                  <c:v>361</c:v>
                </c:pt>
                <c:pt idx="18">
                  <c:v>368</c:v>
                </c:pt>
                <c:pt idx="19">
                  <c:v>351</c:v>
                </c:pt>
                <c:pt idx="20">
                  <c:v>371</c:v>
                </c:pt>
                <c:pt idx="21">
                  <c:v>381</c:v>
                </c:pt>
                <c:pt idx="22">
                  <c:v>360</c:v>
                </c:pt>
                <c:pt idx="23">
                  <c:v>388</c:v>
                </c:pt>
                <c:pt idx="24">
                  <c:v>437</c:v>
                </c:pt>
                <c:pt idx="25">
                  <c:v>428</c:v>
                </c:pt>
                <c:pt idx="26">
                  <c:v>413</c:v>
                </c:pt>
                <c:pt idx="27">
                  <c:v>417</c:v>
                </c:pt>
                <c:pt idx="28">
                  <c:v>420</c:v>
                </c:pt>
                <c:pt idx="29">
                  <c:v>426</c:v>
                </c:pt>
                <c:pt idx="30">
                  <c:v>427</c:v>
                </c:pt>
                <c:pt idx="31">
                  <c:v>422</c:v>
                </c:pt>
                <c:pt idx="32">
                  <c:v>406.16014848153497</c:v>
                </c:pt>
                <c:pt idx="33">
                  <c:v>389</c:v>
                </c:pt>
                <c:pt idx="34">
                  <c:v>402</c:v>
                </c:pt>
                <c:pt idx="35">
                  <c:v>428</c:v>
                </c:pt>
                <c:pt idx="36">
                  <c:v>416.29724805781802</c:v>
                </c:pt>
                <c:pt idx="37">
                  <c:v>390</c:v>
                </c:pt>
                <c:pt idx="38">
                  <c:v>396</c:v>
                </c:pt>
                <c:pt idx="39" formatCode="0">
                  <c:v>386.63877672620202</c:v>
                </c:pt>
                <c:pt idx="40">
                  <c:v>361</c:v>
                </c:pt>
                <c:pt idx="41">
                  <c:v>354</c:v>
                </c:pt>
                <c:pt idx="42" formatCode="0">
                  <c:v>353.39395449481702</c:v>
                </c:pt>
                <c:pt idx="43">
                  <c:v>342</c:v>
                </c:pt>
                <c:pt idx="44">
                  <c:v>305.93531894879197</c:v>
                </c:pt>
                <c:pt idx="45">
                  <c:v>293</c:v>
                </c:pt>
                <c:pt idx="46" formatCode="#,##0">
                  <c:v>301.26304818198099</c:v>
                </c:pt>
                <c:pt idx="47" formatCode="#,##0">
                  <c:v>293.56553498034901</c:v>
                </c:pt>
                <c:pt idx="48" formatCode="#,##0">
                  <c:v>270.13504379603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05536"/>
        <c:axId val="330742400"/>
      </c:lineChart>
      <c:catAx>
        <c:axId val="330705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74240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07424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705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Plus - 78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30">
                  <c:v>25.793850430936399</c:v>
                </c:pt>
                <c:pt idx="31">
                  <c:v>20.4391594386009</c:v>
                </c:pt>
                <c:pt idx="32">
                  <c:v>20.027140332437501</c:v>
                </c:pt>
                <c:pt idx="33">
                  <c:v>24.813712174530298</c:v>
                </c:pt>
                <c:pt idx="34">
                  <c:v>26.796317644228999</c:v>
                </c:pt>
                <c:pt idx="35">
                  <c:v>25.826697817390201</c:v>
                </c:pt>
                <c:pt idx="36">
                  <c:v>27.504459080571799</c:v>
                </c:pt>
                <c:pt idx="37">
                  <c:v>33.095599300402498</c:v>
                </c:pt>
                <c:pt idx="38">
                  <c:v>45.597105260295898</c:v>
                </c:pt>
                <c:pt idx="39" formatCode="0">
                  <c:v>55.754419226548301</c:v>
                </c:pt>
                <c:pt idx="40">
                  <c:v>55</c:v>
                </c:pt>
                <c:pt idx="41">
                  <c:v>59</c:v>
                </c:pt>
                <c:pt idx="42" formatCode="0">
                  <c:v>73.229777421103194</c:v>
                </c:pt>
                <c:pt idx="43">
                  <c:v>76.083112454498007</c:v>
                </c:pt>
                <c:pt idx="44">
                  <c:v>67.2688522749432</c:v>
                </c:pt>
                <c:pt idx="45" formatCode="#,##0">
                  <c:v>65</c:v>
                </c:pt>
                <c:pt idx="46" formatCode="#,##0">
                  <c:v>75.7943800261977</c:v>
                </c:pt>
                <c:pt idx="47" formatCode="#,##0">
                  <c:v>85.199418319777095</c:v>
                </c:pt>
                <c:pt idx="48" formatCode="#,##0">
                  <c:v>78.303092100264806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Vltava - 48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64.863520478162002</c:v>
                </c:pt>
                <c:pt idx="1">
                  <c:v>66.297034443876299</c:v>
                </c:pt>
                <c:pt idx="2">
                  <c:v>67.775227431513102</c:v>
                </c:pt>
                <c:pt idx="3">
                  <c:v>65.784524401713597</c:v>
                </c:pt>
                <c:pt idx="4">
                  <c:v>62.179301441542002</c:v>
                </c:pt>
                <c:pt idx="5">
                  <c:v>64.101292862398694</c:v>
                </c:pt>
                <c:pt idx="6">
                  <c:v>59.705673277158503</c:v>
                </c:pt>
                <c:pt idx="7">
                  <c:v>60.128038634613603</c:v>
                </c:pt>
                <c:pt idx="8">
                  <c:v>76.128039322672507</c:v>
                </c:pt>
                <c:pt idx="9">
                  <c:v>91.748072938797193</c:v>
                </c:pt>
                <c:pt idx="10">
                  <c:v>82.234505797052705</c:v>
                </c:pt>
                <c:pt idx="11">
                  <c:v>81.914661242661793</c:v>
                </c:pt>
                <c:pt idx="12">
                  <c:v>73.677394151072505</c:v>
                </c:pt>
                <c:pt idx="13">
                  <c:v>63.3475340611907</c:v>
                </c:pt>
                <c:pt idx="14">
                  <c:v>62.730032837084501</c:v>
                </c:pt>
                <c:pt idx="15">
                  <c:v>52.2218187580402</c:v>
                </c:pt>
                <c:pt idx="16">
                  <c:v>52.502605497231698</c:v>
                </c:pt>
                <c:pt idx="17">
                  <c:v>64.768011364841996</c:v>
                </c:pt>
                <c:pt idx="18">
                  <c:v>62.941901396581599</c:v>
                </c:pt>
                <c:pt idx="19">
                  <c:v>58.992957467971102</c:v>
                </c:pt>
                <c:pt idx="20">
                  <c:v>59.325381642633701</c:v>
                </c:pt>
                <c:pt idx="21">
                  <c:v>58.677132478936301</c:v>
                </c:pt>
                <c:pt idx="22">
                  <c:v>63.1762592525561</c:v>
                </c:pt>
                <c:pt idx="23">
                  <c:v>67.425163775812294</c:v>
                </c:pt>
                <c:pt idx="24">
                  <c:v>63.901503927537</c:v>
                </c:pt>
                <c:pt idx="25">
                  <c:v>60.962091457820598</c:v>
                </c:pt>
                <c:pt idx="26">
                  <c:v>66.008587098126</c:v>
                </c:pt>
                <c:pt idx="27">
                  <c:v>69.197496747817098</c:v>
                </c:pt>
                <c:pt idx="28">
                  <c:v>63.154040665337902</c:v>
                </c:pt>
                <c:pt idx="29">
                  <c:v>66.112578047370903</c:v>
                </c:pt>
                <c:pt idx="30">
                  <c:v>78.957942250502398</c:v>
                </c:pt>
                <c:pt idx="31">
                  <c:v>82.107735449402895</c:v>
                </c:pt>
                <c:pt idx="32">
                  <c:v>76.417812443541905</c:v>
                </c:pt>
                <c:pt idx="33">
                  <c:v>71.467667267160394</c:v>
                </c:pt>
                <c:pt idx="34">
                  <c:v>68.319702798637394</c:v>
                </c:pt>
                <c:pt idx="35">
                  <c:v>64.282590092877697</c:v>
                </c:pt>
                <c:pt idx="36">
                  <c:v>59.108201057673803</c:v>
                </c:pt>
                <c:pt idx="37">
                  <c:v>55.550259217722598</c:v>
                </c:pt>
                <c:pt idx="38">
                  <c:v>60.733889646070701</c:v>
                </c:pt>
                <c:pt idx="39" formatCode="0">
                  <c:v>56.1265700715553</c:v>
                </c:pt>
                <c:pt idx="40">
                  <c:v>46</c:v>
                </c:pt>
                <c:pt idx="41">
                  <c:v>41</c:v>
                </c:pt>
                <c:pt idx="42" formatCode="0">
                  <c:v>40.554228092228598</c:v>
                </c:pt>
                <c:pt idx="43">
                  <c:v>51.661456862246297</c:v>
                </c:pt>
                <c:pt idx="44">
                  <c:v>47.422842844592203</c:v>
                </c:pt>
                <c:pt idx="45" formatCode="#,##0">
                  <c:v>45</c:v>
                </c:pt>
                <c:pt idx="46" formatCode="#,##0">
                  <c:v>50.167978277539497</c:v>
                </c:pt>
                <c:pt idx="47" formatCode="#,##0">
                  <c:v>47.0123753859557</c:v>
                </c:pt>
                <c:pt idx="48" formatCode="#,##0">
                  <c:v>48.251652179420297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Zet - 10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12.4877033849796</c:v>
                </c:pt>
                <c:pt idx="1">
                  <c:v>8.2466888615560698</c:v>
                </c:pt>
                <c:pt idx="2">
                  <c:v>11.4856799457918</c:v>
                </c:pt>
                <c:pt idx="3">
                  <c:v>16.703834388501502</c:v>
                </c:pt>
                <c:pt idx="4">
                  <c:v>15.7386574499491</c:v>
                </c:pt>
                <c:pt idx="5">
                  <c:v>13.644748309028801</c:v>
                </c:pt>
                <c:pt idx="6">
                  <c:v>12.692438802725</c:v>
                </c:pt>
                <c:pt idx="7">
                  <c:v>17.1509670133252</c:v>
                </c:pt>
                <c:pt idx="8">
                  <c:v>20.714258933115101</c:v>
                </c:pt>
                <c:pt idx="9">
                  <c:v>21.364352266990601</c:v>
                </c:pt>
                <c:pt idx="10">
                  <c:v>22.194970960179401</c:v>
                </c:pt>
                <c:pt idx="11">
                  <c:v>19.446147270341999</c:v>
                </c:pt>
                <c:pt idx="12">
                  <c:v>19.074839095655001</c:v>
                </c:pt>
                <c:pt idx="13">
                  <c:v>19.254700760581599</c:v>
                </c:pt>
                <c:pt idx="14">
                  <c:v>16.489265106704501</c:v>
                </c:pt>
                <c:pt idx="15">
                  <c:v>14.9077191214812</c:v>
                </c:pt>
                <c:pt idx="16">
                  <c:v>11.897582297112301</c:v>
                </c:pt>
                <c:pt idx="17">
                  <c:v>14.2174349927891</c:v>
                </c:pt>
                <c:pt idx="18">
                  <c:v>14.5360315995518</c:v>
                </c:pt>
                <c:pt idx="19">
                  <c:v>8.4377466203909304</c:v>
                </c:pt>
                <c:pt idx="20">
                  <c:v>14.7955248331333</c:v>
                </c:pt>
                <c:pt idx="21">
                  <c:v>15.997041150894701</c:v>
                </c:pt>
                <c:pt idx="22">
                  <c:v>12.9782317058442</c:v>
                </c:pt>
                <c:pt idx="23">
                  <c:v>16.639788258964298</c:v>
                </c:pt>
                <c:pt idx="24">
                  <c:v>13.7041730370855</c:v>
                </c:pt>
                <c:pt idx="25">
                  <c:v>19.654986942257601</c:v>
                </c:pt>
                <c:pt idx="26">
                  <c:v>24.682722430929001</c:v>
                </c:pt>
                <c:pt idx="27">
                  <c:v>18.304517511099299</c:v>
                </c:pt>
                <c:pt idx="28">
                  <c:v>18.887017033404799</c:v>
                </c:pt>
                <c:pt idx="29">
                  <c:v>19.9953026204726</c:v>
                </c:pt>
                <c:pt idx="30">
                  <c:v>19.653169770957401</c:v>
                </c:pt>
                <c:pt idx="31">
                  <c:v>21.3082498219689</c:v>
                </c:pt>
                <c:pt idx="32">
                  <c:v>20.845127068205802</c:v>
                </c:pt>
                <c:pt idx="33">
                  <c:v>20.234040145553202</c:v>
                </c:pt>
                <c:pt idx="34">
                  <c:v>25.9658766970215</c:v>
                </c:pt>
                <c:pt idx="35">
                  <c:v>30.652632787182899</c:v>
                </c:pt>
                <c:pt idx="36">
                  <c:v>22.662447245304101</c:v>
                </c:pt>
                <c:pt idx="37">
                  <c:v>15.667889516991499</c:v>
                </c:pt>
                <c:pt idx="38">
                  <c:v>16.399160120752601</c:v>
                </c:pt>
                <c:pt idx="39" formatCode="0">
                  <c:v>20.609404452546599</c:v>
                </c:pt>
                <c:pt idx="40">
                  <c:v>21</c:v>
                </c:pt>
                <c:pt idx="41">
                  <c:v>17</c:v>
                </c:pt>
                <c:pt idx="42" formatCode="0">
                  <c:v>14.3085986463574</c:v>
                </c:pt>
                <c:pt idx="43">
                  <c:v>7.1008478835000703</c:v>
                </c:pt>
                <c:pt idx="44">
                  <c:v>6.0580137029367496</c:v>
                </c:pt>
                <c:pt idx="45" formatCode="#,##0">
                  <c:v>9</c:v>
                </c:pt>
                <c:pt idx="46" formatCode="#,##0">
                  <c:v>11.4017712542139</c:v>
                </c:pt>
                <c:pt idx="47" formatCode="#,##0">
                  <c:v>13.009822650525701</c:v>
                </c:pt>
                <c:pt idx="48" formatCode="#,##0">
                  <c:v>10.253923347193499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ČRo Rádio Wave - 8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20.848090251191199</c:v>
                </c:pt>
                <c:pt idx="1">
                  <c:v>22.2825031905233</c:v>
                </c:pt>
                <c:pt idx="2">
                  <c:v>23.9882299952925</c:v>
                </c:pt>
                <c:pt idx="3">
                  <c:v>20.753738869569101</c:v>
                </c:pt>
                <c:pt idx="4">
                  <c:v>12.3915512791535</c:v>
                </c:pt>
                <c:pt idx="5">
                  <c:v>12.4135283264607</c:v>
                </c:pt>
                <c:pt idx="6">
                  <c:v>12.6789943116625</c:v>
                </c:pt>
                <c:pt idx="7">
                  <c:v>10.9352595884652</c:v>
                </c:pt>
                <c:pt idx="8">
                  <c:v>9.4044433960327591</c:v>
                </c:pt>
                <c:pt idx="9">
                  <c:v>6.4419995489392603</c:v>
                </c:pt>
                <c:pt idx="10">
                  <c:v>2.8255485411694301</c:v>
                </c:pt>
                <c:pt idx="11">
                  <c:v>5.0964995828204396</c:v>
                </c:pt>
                <c:pt idx="12">
                  <c:v>6.8778284426793599</c:v>
                </c:pt>
                <c:pt idx="13">
                  <c:v>3.73364181459768</c:v>
                </c:pt>
                <c:pt idx="14">
                  <c:v>3.2625014235568002</c:v>
                </c:pt>
                <c:pt idx="15">
                  <c:v>4.5711167896869398</c:v>
                </c:pt>
                <c:pt idx="16">
                  <c:v>3.3562953229117301</c:v>
                </c:pt>
                <c:pt idx="17">
                  <c:v>5.2373906043801899</c:v>
                </c:pt>
                <c:pt idx="18">
                  <c:v>4.0126831669991398</c:v>
                </c:pt>
                <c:pt idx="19">
                  <c:v>0.18466775280641501</c:v>
                </c:pt>
                <c:pt idx="20">
                  <c:v>4.4556160615034903</c:v>
                </c:pt>
                <c:pt idx="21">
                  <c:v>6.6299220233606002</c:v>
                </c:pt>
                <c:pt idx="22">
                  <c:v>3.8410080148771399</c:v>
                </c:pt>
                <c:pt idx="23">
                  <c:v>6.1836505730990003</c:v>
                </c:pt>
                <c:pt idx="24">
                  <c:v>10.0063954728243</c:v>
                </c:pt>
                <c:pt idx="25">
                  <c:v>8.6821138957039192</c:v>
                </c:pt>
                <c:pt idx="26">
                  <c:v>7.9984264605464599</c:v>
                </c:pt>
                <c:pt idx="27">
                  <c:v>6.8947911352985196</c:v>
                </c:pt>
                <c:pt idx="28">
                  <c:v>4.0663476613645599</c:v>
                </c:pt>
                <c:pt idx="29">
                  <c:v>2.4013852300930698</c:v>
                </c:pt>
                <c:pt idx="30">
                  <c:v>4.9115467777640003</c:v>
                </c:pt>
                <c:pt idx="31">
                  <c:v>8.1305697431391604</c:v>
                </c:pt>
                <c:pt idx="32">
                  <c:v>8.2944695877803198</c:v>
                </c:pt>
                <c:pt idx="33">
                  <c:v>8.5911027199735006</c:v>
                </c:pt>
                <c:pt idx="34">
                  <c:v>10.100085282026299</c:v>
                </c:pt>
                <c:pt idx="35">
                  <c:v>9.8453857623690197</c:v>
                </c:pt>
                <c:pt idx="36">
                  <c:v>7.8831011029023701</c:v>
                </c:pt>
                <c:pt idx="37">
                  <c:v>5.5687269133739701</c:v>
                </c:pt>
                <c:pt idx="38">
                  <c:v>4.7406081531150903</c:v>
                </c:pt>
                <c:pt idx="39" formatCode="0">
                  <c:v>6.5830043939199996</c:v>
                </c:pt>
                <c:pt idx="40">
                  <c:v>7</c:v>
                </c:pt>
                <c:pt idx="41">
                  <c:v>8</c:v>
                </c:pt>
                <c:pt idx="42" formatCode="0">
                  <c:v>7.6939448635818701</c:v>
                </c:pt>
                <c:pt idx="43">
                  <c:v>5.6950938960144697</c:v>
                </c:pt>
                <c:pt idx="44">
                  <c:v>5.8627965377193298</c:v>
                </c:pt>
                <c:pt idx="45" formatCode="#,##0">
                  <c:v>8</c:v>
                </c:pt>
                <c:pt idx="46" formatCode="#,##0">
                  <c:v>7.3627499402868599</c:v>
                </c:pt>
                <c:pt idx="47" formatCode="#,##0">
                  <c:v>5.7469610951539902</c:v>
                </c:pt>
                <c:pt idx="48" formatCode="#,##0">
                  <c:v>8.4924700573277097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Rádio Junior - 6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General</c:formatCode>
                <c:ptCount val="49"/>
                <c:pt idx="30">
                  <c:v>6.7469722662002596</c:v>
                </c:pt>
                <c:pt idx="31">
                  <c:v>5.8186917322056102</c:v>
                </c:pt>
                <c:pt idx="32">
                  <c:v>6.6559720107970701</c:v>
                </c:pt>
                <c:pt idx="33">
                  <c:v>5.6027696684572099</c:v>
                </c:pt>
                <c:pt idx="34">
                  <c:v>6.6621314728299001</c:v>
                </c:pt>
                <c:pt idx="35">
                  <c:v>6.0440226899675196</c:v>
                </c:pt>
                <c:pt idx="36">
                  <c:v>4.9103127387126202</c:v>
                </c:pt>
                <c:pt idx="37">
                  <c:v>6.0221747687056499</c:v>
                </c:pt>
                <c:pt idx="38">
                  <c:v>8.7829303322919294</c:v>
                </c:pt>
                <c:pt idx="39" formatCode="0">
                  <c:v>8.2790505603986801</c:v>
                </c:pt>
                <c:pt idx="40">
                  <c:v>4</c:v>
                </c:pt>
                <c:pt idx="41">
                  <c:v>6</c:v>
                </c:pt>
                <c:pt idx="42" formatCode="0">
                  <c:v>6.5148128836285801</c:v>
                </c:pt>
                <c:pt idx="43">
                  <c:v>6.9476905690428001</c:v>
                </c:pt>
                <c:pt idx="44">
                  <c:v>7.9947826865040197</c:v>
                </c:pt>
                <c:pt idx="45">
                  <c:v>6</c:v>
                </c:pt>
                <c:pt idx="46" formatCode="#,##0">
                  <c:v>6.4321847580393401</c:v>
                </c:pt>
                <c:pt idx="47" formatCode="#,##0">
                  <c:v>4.8406938428111399</c:v>
                </c:pt>
                <c:pt idx="48" formatCode="#,##0">
                  <c:v>5.6566852866256596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D-dur - 4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List1!$C$7:$AZ$7</c:f>
              <c:numCache>
                <c:formatCode>General</c:formatCode>
                <c:ptCount val="49"/>
                <c:pt idx="2">
                  <c:v>3.3566274041864501</c:v>
                </c:pt>
                <c:pt idx="3">
                  <c:v>3.6417431191240102</c:v>
                </c:pt>
                <c:pt idx="4">
                  <c:v>2.0265448276560898</c:v>
                </c:pt>
                <c:pt idx="5">
                  <c:v>0.46800378312270002</c:v>
                </c:pt>
                <c:pt idx="6">
                  <c:v>0.84361956085471301</c:v>
                </c:pt>
                <c:pt idx="7">
                  <c:v>1.8865581393653501</c:v>
                </c:pt>
                <c:pt idx="8">
                  <c:v>3.4146136954408299</c:v>
                </c:pt>
                <c:pt idx="9">
                  <c:v>3.2289881282056898</c:v>
                </c:pt>
                <c:pt idx="10">
                  <c:v>3.1584634083404501</c:v>
                </c:pt>
                <c:pt idx="11">
                  <c:v>2.0792532551495699</c:v>
                </c:pt>
                <c:pt idx="12">
                  <c:v>1.0680578802956</c:v>
                </c:pt>
                <c:pt idx="13">
                  <c:v>1.7265063100376099</c:v>
                </c:pt>
                <c:pt idx="14">
                  <c:v>0.98709157129436298</c:v>
                </c:pt>
                <c:pt idx="15">
                  <c:v>1.8060150787365601</c:v>
                </c:pt>
                <c:pt idx="16">
                  <c:v>4.0386495709636598</c:v>
                </c:pt>
                <c:pt idx="17">
                  <c:v>7.0799830163344497</c:v>
                </c:pt>
                <c:pt idx="18">
                  <c:v>5.3859238253681996</c:v>
                </c:pt>
                <c:pt idx="19">
                  <c:v>4.5441962917199303</c:v>
                </c:pt>
                <c:pt idx="20">
                  <c:v>6.0122758945588002</c:v>
                </c:pt>
                <c:pt idx="21">
                  <c:v>2.51915337271407</c:v>
                </c:pt>
                <c:pt idx="22">
                  <c:v>2.6141143282864299</c:v>
                </c:pt>
                <c:pt idx="23">
                  <c:v>4.5050518992577402</c:v>
                </c:pt>
                <c:pt idx="24">
                  <c:v>2.56835261592264</c:v>
                </c:pt>
                <c:pt idx="25">
                  <c:v>1.3115867635596701</c:v>
                </c:pt>
                <c:pt idx="26">
                  <c:v>6.4740311176154499</c:v>
                </c:pt>
                <c:pt idx="27">
                  <c:v>6.24533084812475</c:v>
                </c:pt>
                <c:pt idx="28">
                  <c:v>1.4279211151507001</c:v>
                </c:pt>
                <c:pt idx="29">
                  <c:v>3.2517025571975</c:v>
                </c:pt>
                <c:pt idx="30">
                  <c:v>6.3703562429841698</c:v>
                </c:pt>
                <c:pt idx="31">
                  <c:v>5.7543512128566796</c:v>
                </c:pt>
                <c:pt idx="32">
                  <c:v>5.8733364951510296</c:v>
                </c:pt>
                <c:pt idx="33">
                  <c:v>8.0819343283524994</c:v>
                </c:pt>
                <c:pt idx="34">
                  <c:v>9.0011977521231401</c:v>
                </c:pt>
                <c:pt idx="35">
                  <c:v>6.0541490734175198</c:v>
                </c:pt>
                <c:pt idx="36">
                  <c:v>2.9433986223741999</c:v>
                </c:pt>
                <c:pt idx="37">
                  <c:v>2.7516650601817401</c:v>
                </c:pt>
                <c:pt idx="38">
                  <c:v>4.3997550276791602</c:v>
                </c:pt>
                <c:pt idx="39" formatCode="0">
                  <c:v>5.57801417966916</c:v>
                </c:pt>
                <c:pt idx="40">
                  <c:v>5</c:v>
                </c:pt>
                <c:pt idx="41">
                  <c:v>5</c:v>
                </c:pt>
                <c:pt idx="42" formatCode="0">
                  <c:v>4.5022262428989999</c:v>
                </c:pt>
                <c:pt idx="43">
                  <c:v>3.9063622493213601</c:v>
                </c:pt>
                <c:pt idx="44">
                  <c:v>6.4752553119443403</c:v>
                </c:pt>
                <c:pt idx="45">
                  <c:v>12</c:v>
                </c:pt>
                <c:pt idx="46" formatCode="#,##0">
                  <c:v>9.1918843960826209</c:v>
                </c:pt>
                <c:pt idx="47" formatCode="#,##0">
                  <c:v>3.3005664530173102</c:v>
                </c:pt>
                <c:pt idx="48" formatCode="#,##0">
                  <c:v>3.9222374183890598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ČRo Jazz - 2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List1!$C$8:$AZ$8</c:f>
              <c:numCache>
                <c:formatCode>General</c:formatCode>
                <c:ptCount val="49"/>
                <c:pt idx="30">
                  <c:v>1.8776624599209699</c:v>
                </c:pt>
                <c:pt idx="31">
                  <c:v>2.9302354391131198</c:v>
                </c:pt>
                <c:pt idx="32">
                  <c:v>3.7845531908419399</c:v>
                </c:pt>
                <c:pt idx="33">
                  <c:v>5.9268745910546503</c:v>
                </c:pt>
                <c:pt idx="34">
                  <c:v>7.3889996702096301</c:v>
                </c:pt>
                <c:pt idx="35">
                  <c:v>4.8222225682066702</c:v>
                </c:pt>
                <c:pt idx="36">
                  <c:v>3.9974849563839201</c:v>
                </c:pt>
                <c:pt idx="37">
                  <c:v>3.4539757283552102</c:v>
                </c:pt>
                <c:pt idx="38">
                  <c:v>3.3022957852762902</c:v>
                </c:pt>
                <c:pt idx="39" formatCode="0">
                  <c:v>3.1312408109657102</c:v>
                </c:pt>
                <c:pt idx="40">
                  <c:v>2</c:v>
                </c:pt>
                <c:pt idx="41">
                  <c:v>2</c:v>
                </c:pt>
                <c:pt idx="42" formatCode="0">
                  <c:v>2.48313223055231</c:v>
                </c:pt>
                <c:pt idx="43">
                  <c:v>2.5981323876926199</c:v>
                </c:pt>
                <c:pt idx="44">
                  <c:v>1.48523562856985</c:v>
                </c:pt>
                <c:pt idx="45">
                  <c:v>2</c:v>
                </c:pt>
                <c:pt idx="46" formatCode="#,##0">
                  <c:v>2.4863555799239698</c:v>
                </c:pt>
                <c:pt idx="47" formatCode="#,##0">
                  <c:v>1.54610139656847</c:v>
                </c:pt>
                <c:pt idx="48" formatCode="#,##0">
                  <c:v>1.90506296238773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558848"/>
        <c:axId val="330638464"/>
      </c:lineChart>
      <c:catAx>
        <c:axId val="330558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63846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06384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0558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94569504113185"/>
          <c:y val="1.7713425949144893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8198960069750314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TOTAL - 1174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1095.60693325957</c:v>
                </c:pt>
                <c:pt idx="4">
                  <c:v>1144.4950086173301</c:v>
                </c:pt>
                <c:pt idx="5">
                  <c:v>1148.36213059026</c:v>
                </c:pt>
                <c:pt idx="6">
                  <c:v>1113.8740160034399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1460.46390682474</c:v>
                </c:pt>
                <c:pt idx="12">
                  <c:v>1443.6125292665199</c:v>
                </c:pt>
                <c:pt idx="13">
                  <c:v>1310.4095993220501</c:v>
                </c:pt>
                <c:pt idx="14">
                  <c:v>1244.7651974579301</c:v>
                </c:pt>
                <c:pt idx="15">
                  <c:v>1284.78301490283</c:v>
                </c:pt>
                <c:pt idx="16">
                  <c:v>1343.2383733215299</c:v>
                </c:pt>
                <c:pt idx="17">
                  <c:v>1343.09114742477</c:v>
                </c:pt>
                <c:pt idx="18">
                  <c:v>1368.5860118691701</c:v>
                </c:pt>
                <c:pt idx="19">
                  <c:v>1349.8466228155901</c:v>
                </c:pt>
                <c:pt idx="20">
                  <c:v>1282.9917330466899</c:v>
                </c:pt>
                <c:pt idx="21">
                  <c:v>1270.00123827373</c:v>
                </c:pt>
                <c:pt idx="22">
                  <c:v>1254.9080985544899</c:v>
                </c:pt>
                <c:pt idx="23">
                  <c:v>1255.80743036998</c:v>
                </c:pt>
                <c:pt idx="24">
                  <c:v>1313.7801111604399</c:v>
                </c:pt>
                <c:pt idx="25">
                  <c:v>1312.30018557115</c:v>
                </c:pt>
                <c:pt idx="26">
                  <c:v>1275.0796818101501</c:v>
                </c:pt>
                <c:pt idx="27">
                  <c:v>1267.7514240426101</c:v>
                </c:pt>
                <c:pt idx="28">
                  <c:v>1311.12388994458</c:v>
                </c:pt>
                <c:pt idx="29">
                  <c:v>1285.3733649390899</c:v>
                </c:pt>
                <c:pt idx="30">
                  <c:v>1284.88002977719</c:v>
                </c:pt>
                <c:pt idx="31">
                  <c:v>1301.5723243257401</c:v>
                </c:pt>
                <c:pt idx="32">
                  <c:v>1248.52499834421</c:v>
                </c:pt>
                <c:pt idx="33">
                  <c:v>1234.70430022396</c:v>
                </c:pt>
                <c:pt idx="34">
                  <c:v>1209.98011710794</c:v>
                </c:pt>
                <c:pt idx="35">
                  <c:v>1173.9798224605099</c:v>
                </c:pt>
                <c:pt idx="36">
                  <c:v>1083.71949706131</c:v>
                </c:pt>
                <c:pt idx="37">
                  <c:v>1050.7962255815401</c:v>
                </c:pt>
                <c:pt idx="38">
                  <c:v>1092.27205835322</c:v>
                </c:pt>
                <c:pt idx="39">
                  <c:v>1054.21087844465</c:v>
                </c:pt>
                <c:pt idx="40">
                  <c:v>996.56255849422996</c:v>
                </c:pt>
                <c:pt idx="41">
                  <c:v>1044.28839686732</c:v>
                </c:pt>
                <c:pt idx="42">
                  <c:v>1044.0146843401999</c:v>
                </c:pt>
                <c:pt idx="43">
                  <c:v>1022.59949031701</c:v>
                </c:pt>
                <c:pt idx="44">
                  <c:v>1079</c:v>
                </c:pt>
                <c:pt idx="45">
                  <c:v>1064.4505918818099</c:v>
                </c:pt>
                <c:pt idx="46" formatCode="#,##0">
                  <c:v>1032.11180464789</c:v>
                </c:pt>
                <c:pt idx="47" formatCode="#,##0">
                  <c:v>1037.5936775411701</c:v>
                </c:pt>
                <c:pt idx="48" formatCode="#,##0">
                  <c:v>1174.08386948731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Blaník - 1003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744.34435701304596</c:v>
                </c:pt>
                <c:pt idx="1">
                  <c:v>735.54716801346603</c:v>
                </c:pt>
                <c:pt idx="2">
                  <c:v>718.94290276091294</c:v>
                </c:pt>
                <c:pt idx="3">
                  <c:v>724.97261581775899</c:v>
                </c:pt>
                <c:pt idx="4">
                  <c:v>744.84921186900999</c:v>
                </c:pt>
                <c:pt idx="5">
                  <c:v>753.920476800144</c:v>
                </c:pt>
                <c:pt idx="6">
                  <c:v>761.43275806545898</c:v>
                </c:pt>
                <c:pt idx="7">
                  <c:v>756.56283735441605</c:v>
                </c:pt>
                <c:pt idx="8">
                  <c:v>815.78272311751198</c:v>
                </c:pt>
                <c:pt idx="9">
                  <c:v>751.47237305476699</c:v>
                </c:pt>
                <c:pt idx="10">
                  <c:v>956.55305148384502</c:v>
                </c:pt>
                <c:pt idx="11">
                  <c:v>1018.51703832704</c:v>
                </c:pt>
                <c:pt idx="12">
                  <c:v>1027.8208127248699</c:v>
                </c:pt>
                <c:pt idx="13">
                  <c:v>1000.37024972494</c:v>
                </c:pt>
                <c:pt idx="14">
                  <c:v>959.47420382831604</c:v>
                </c:pt>
                <c:pt idx="15">
                  <c:v>1225.10877276868</c:v>
                </c:pt>
                <c:pt idx="16">
                  <c:v>1330.8800178551201</c:v>
                </c:pt>
                <c:pt idx="17">
                  <c:v>1312.0533757542401</c:v>
                </c:pt>
                <c:pt idx="18">
                  <c:v>1256.9465501587899</c:v>
                </c:pt>
                <c:pt idx="19">
                  <c:v>1251.8014539943099</c:v>
                </c:pt>
                <c:pt idx="20">
                  <c:v>1217.4847412680699</c:v>
                </c:pt>
                <c:pt idx="21">
                  <c:v>1276.0180098812</c:v>
                </c:pt>
                <c:pt idx="22">
                  <c:v>1235.3711954723599</c:v>
                </c:pt>
                <c:pt idx="23">
                  <c:v>1223.04943140769</c:v>
                </c:pt>
                <c:pt idx="24">
                  <c:v>1283.5483179637099</c:v>
                </c:pt>
                <c:pt idx="25">
                  <c:v>1240.6220615110699</c:v>
                </c:pt>
                <c:pt idx="26">
                  <c:v>1237.98361991053</c:v>
                </c:pt>
                <c:pt idx="27">
                  <c:v>1255.7231026838199</c:v>
                </c:pt>
                <c:pt idx="28">
                  <c:v>1270.4430955369301</c:v>
                </c:pt>
                <c:pt idx="29">
                  <c:v>1244.6068895790099</c:v>
                </c:pt>
                <c:pt idx="30">
                  <c:v>1181.0472670957899</c:v>
                </c:pt>
                <c:pt idx="31">
                  <c:v>1173.8063201618099</c:v>
                </c:pt>
                <c:pt idx="32">
                  <c:v>1179.14734299624</c:v>
                </c:pt>
                <c:pt idx="33">
                  <c:v>1142.68933757949</c:v>
                </c:pt>
                <c:pt idx="34">
                  <c:v>1100.14680912891</c:v>
                </c:pt>
                <c:pt idx="35">
                  <c:v>1102.8889762511501</c:v>
                </c:pt>
                <c:pt idx="36">
                  <c:v>1133.66741156992</c:v>
                </c:pt>
                <c:pt idx="37">
                  <c:v>1147.4968904232901</c:v>
                </c:pt>
                <c:pt idx="38">
                  <c:v>1138.8381242159901</c:v>
                </c:pt>
                <c:pt idx="39">
                  <c:v>1110.61401173185</c:v>
                </c:pt>
                <c:pt idx="40">
                  <c:v>1085.7141929958</c:v>
                </c:pt>
                <c:pt idx="41">
                  <c:v>1032.4139796458801</c:v>
                </c:pt>
                <c:pt idx="42">
                  <c:v>986.37821784268203</c:v>
                </c:pt>
                <c:pt idx="43">
                  <c:v>994.03952705632503</c:v>
                </c:pt>
                <c:pt idx="44">
                  <c:v>1022.610645</c:v>
                </c:pt>
                <c:pt idx="45">
                  <c:v>1025.77043864138</c:v>
                </c:pt>
                <c:pt idx="46" formatCode="#,##0">
                  <c:v>1054.9173244793501</c:v>
                </c:pt>
                <c:pt idx="47" formatCode="#,##0">
                  <c:v>1061.3690356055499</c:v>
                </c:pt>
                <c:pt idx="48" formatCode="#,##0">
                  <c:v>1002.98984937208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Kiss - 620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863.24653060002402</c:v>
                </c:pt>
                <c:pt idx="28">
                  <c:v>885.56038253801398</c:v>
                </c:pt>
                <c:pt idx="29">
                  <c:v>890.11772423173704</c:v>
                </c:pt>
                <c:pt idx="30">
                  <c:v>841.41035766163395</c:v>
                </c:pt>
                <c:pt idx="31">
                  <c:v>788.75497041369704</c:v>
                </c:pt>
                <c:pt idx="32">
                  <c:v>790.56025847735498</c:v>
                </c:pt>
                <c:pt idx="33">
                  <c:v>785.00432331431</c:v>
                </c:pt>
                <c:pt idx="34">
                  <c:v>729.095136073498</c:v>
                </c:pt>
                <c:pt idx="35">
                  <c:v>712.64288039637199</c:v>
                </c:pt>
                <c:pt idx="36">
                  <c:v>733.77346034714503</c:v>
                </c:pt>
                <c:pt idx="37">
                  <c:v>739.97966509252899</c:v>
                </c:pt>
                <c:pt idx="38">
                  <c:v>708.12212903874297</c:v>
                </c:pt>
                <c:pt idx="39">
                  <c:v>699.137923258314</c:v>
                </c:pt>
                <c:pt idx="40">
                  <c:v>686.71527535674602</c:v>
                </c:pt>
                <c:pt idx="41">
                  <c:v>697.69709609543099</c:v>
                </c:pt>
                <c:pt idx="42">
                  <c:v>711.86989596232502</c:v>
                </c:pt>
                <c:pt idx="43">
                  <c:v>682.010663135816</c:v>
                </c:pt>
                <c:pt idx="44">
                  <c:v>694.95136779999996</c:v>
                </c:pt>
                <c:pt idx="45">
                  <c:v>632.07902251002201</c:v>
                </c:pt>
                <c:pt idx="46" formatCode="#,##0">
                  <c:v>569.40000641179097</c:v>
                </c:pt>
                <c:pt idx="47" formatCode="#,##0">
                  <c:v>627.45293107129703</c:v>
                </c:pt>
                <c:pt idx="48" formatCode="#,##0">
                  <c:v>619.65842065339996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Country radio - 466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499.91847252478198</c:v>
                </c:pt>
                <c:pt idx="36">
                  <c:v>486.443937414456</c:v>
                </c:pt>
                <c:pt idx="37">
                  <c:v>497.28369757231599</c:v>
                </c:pt>
                <c:pt idx="38">
                  <c:v>493.20861332658001</c:v>
                </c:pt>
                <c:pt idx="39">
                  <c:v>461.337610588009</c:v>
                </c:pt>
                <c:pt idx="40">
                  <c:v>448.26001983149399</c:v>
                </c:pt>
                <c:pt idx="41">
                  <c:v>442.79482093084198</c:v>
                </c:pt>
                <c:pt idx="42">
                  <c:v>441.61175234553099</c:v>
                </c:pt>
                <c:pt idx="43">
                  <c:v>458.89812609229398</c:v>
                </c:pt>
                <c:pt idx="44">
                  <c:v>456.54660039999999</c:v>
                </c:pt>
                <c:pt idx="45">
                  <c:v>449.54316596080099</c:v>
                </c:pt>
                <c:pt idx="46" formatCode="#,##0">
                  <c:v>438.02642264192502</c:v>
                </c:pt>
                <c:pt idx="47" formatCode="#,##0">
                  <c:v>428.16131341420902</c:v>
                </c:pt>
                <c:pt idx="48" formatCode="#,##0">
                  <c:v>466.46352094241701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742592"/>
        <c:axId val="331748480"/>
      </c:lineChart>
      <c:catAx>
        <c:axId val="3317425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174848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17484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174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Beat - 445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192.651804177157</c:v>
                </c:pt>
                <c:pt idx="1">
                  <c:v>185.32001960690701</c:v>
                </c:pt>
                <c:pt idx="2">
                  <c:v>204.20358739191599</c:v>
                </c:pt>
                <c:pt idx="3">
                  <c:v>225.11163692067399</c:v>
                </c:pt>
                <c:pt idx="4">
                  <c:v>234.229515684603</c:v>
                </c:pt>
                <c:pt idx="5">
                  <c:v>239.117679323555</c:v>
                </c:pt>
                <c:pt idx="6">
                  <c:v>252.611247155417</c:v>
                </c:pt>
                <c:pt idx="7">
                  <c:v>274.09772890121502</c:v>
                </c:pt>
                <c:pt idx="8">
                  <c:v>285.21030301326698</c:v>
                </c:pt>
                <c:pt idx="9">
                  <c:v>319.68586443434401</c:v>
                </c:pt>
                <c:pt idx="10">
                  <c:v>336.78866215023601</c:v>
                </c:pt>
                <c:pt idx="11">
                  <c:v>337.89734772030198</c:v>
                </c:pt>
                <c:pt idx="12">
                  <c:v>345.192349898565</c:v>
                </c:pt>
                <c:pt idx="13">
                  <c:v>344.75610383704702</c:v>
                </c:pt>
                <c:pt idx="14">
                  <c:v>329.53006766670802</c:v>
                </c:pt>
                <c:pt idx="15">
                  <c:v>337.91525890237801</c:v>
                </c:pt>
                <c:pt idx="16">
                  <c:v>367.48941502389198</c:v>
                </c:pt>
                <c:pt idx="17">
                  <c:v>373.73584638709002</c:v>
                </c:pt>
                <c:pt idx="18">
                  <c:v>388.36365182758499</c:v>
                </c:pt>
                <c:pt idx="19">
                  <c:v>420.46660617929098</c:v>
                </c:pt>
                <c:pt idx="20">
                  <c:v>416.63323856786297</c:v>
                </c:pt>
                <c:pt idx="21">
                  <c:v>399.21300653591697</c:v>
                </c:pt>
                <c:pt idx="22">
                  <c:v>409.95217243379301</c:v>
                </c:pt>
                <c:pt idx="23">
                  <c:v>404.37655514027801</c:v>
                </c:pt>
                <c:pt idx="24">
                  <c:v>395.707977557513</c:v>
                </c:pt>
                <c:pt idx="25">
                  <c:v>406.61024408679202</c:v>
                </c:pt>
                <c:pt idx="26">
                  <c:v>402.24179290692803</c:v>
                </c:pt>
                <c:pt idx="27">
                  <c:v>425.66583392335298</c:v>
                </c:pt>
                <c:pt idx="28">
                  <c:v>443.28232874305701</c:v>
                </c:pt>
                <c:pt idx="29">
                  <c:v>440.21548073236198</c:v>
                </c:pt>
                <c:pt idx="30">
                  <c:v>466.06828228489599</c:v>
                </c:pt>
                <c:pt idx="31">
                  <c:v>451.18127876821598</c:v>
                </c:pt>
                <c:pt idx="32">
                  <c:v>464.63001137023002</c:v>
                </c:pt>
                <c:pt idx="33">
                  <c:v>489.70678341193701</c:v>
                </c:pt>
                <c:pt idx="34">
                  <c:v>459.39256951689998</c:v>
                </c:pt>
                <c:pt idx="35">
                  <c:v>476.70019801415702</c:v>
                </c:pt>
                <c:pt idx="36">
                  <c:v>498.86533517171398</c:v>
                </c:pt>
                <c:pt idx="37">
                  <c:v>454.44282719958699</c:v>
                </c:pt>
                <c:pt idx="38">
                  <c:v>451.53325443838202</c:v>
                </c:pt>
                <c:pt idx="39">
                  <c:v>454.92261290505002</c:v>
                </c:pt>
                <c:pt idx="40">
                  <c:v>440.65354053305703</c:v>
                </c:pt>
                <c:pt idx="41">
                  <c:v>470.82766340207797</c:v>
                </c:pt>
                <c:pt idx="42">
                  <c:v>482.49700753842598</c:v>
                </c:pt>
                <c:pt idx="43">
                  <c:v>441.74095828050201</c:v>
                </c:pt>
                <c:pt idx="44">
                  <c:v>433.45202890000002</c:v>
                </c:pt>
                <c:pt idx="45">
                  <c:v>477.88901920093201</c:v>
                </c:pt>
                <c:pt idx="46" formatCode="#,##0">
                  <c:v>484.29761926292798</c:v>
                </c:pt>
                <c:pt idx="47" formatCode="#,##0">
                  <c:v>449.980515719518</c:v>
                </c:pt>
                <c:pt idx="48">
                  <c:v>445.23509981093702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FAJN RADIO TOTAL - 299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454.89518519683401</c:v>
                </c:pt>
                <c:pt idx="4">
                  <c:v>447.83661530319398</c:v>
                </c:pt>
                <c:pt idx="5">
                  <c:v>424.07689813291898</c:v>
                </c:pt>
                <c:pt idx="6">
                  <c:v>437.44517306205898</c:v>
                </c:pt>
                <c:pt idx="7">
                  <c:v>423.76087847465197</c:v>
                </c:pt>
                <c:pt idx="8">
                  <c:v>395.198998182362</c:v>
                </c:pt>
                <c:pt idx="9">
                  <c:v>412.72094350352199</c:v>
                </c:pt>
                <c:pt idx="10">
                  <c:v>449.69534130104898</c:v>
                </c:pt>
                <c:pt idx="11">
                  <c:v>476.196553742601</c:v>
                </c:pt>
                <c:pt idx="12">
                  <c:v>476.25582281913898</c:v>
                </c:pt>
                <c:pt idx="13">
                  <c:v>445.89575671950701</c:v>
                </c:pt>
                <c:pt idx="14">
                  <c:v>443.12491903130001</c:v>
                </c:pt>
                <c:pt idx="15">
                  <c:v>472.40365781263199</c:v>
                </c:pt>
                <c:pt idx="16">
                  <c:v>486.66893592453903</c:v>
                </c:pt>
                <c:pt idx="17">
                  <c:v>507.603341227209</c:v>
                </c:pt>
                <c:pt idx="18">
                  <c:v>504.85696201802699</c:v>
                </c:pt>
                <c:pt idx="19">
                  <c:v>473.763890528069</c:v>
                </c:pt>
                <c:pt idx="20">
                  <c:v>473.16542175409802</c:v>
                </c:pt>
                <c:pt idx="21">
                  <c:v>462.68952986841799</c:v>
                </c:pt>
                <c:pt idx="22">
                  <c:v>448.801431032788</c:v>
                </c:pt>
                <c:pt idx="23">
                  <c:v>457.09324686066202</c:v>
                </c:pt>
                <c:pt idx="24">
                  <c:v>492.11567456454799</c:v>
                </c:pt>
                <c:pt idx="25">
                  <c:v>498.82170101232902</c:v>
                </c:pt>
                <c:pt idx="26">
                  <c:v>474.393444586859</c:v>
                </c:pt>
                <c:pt idx="27">
                  <c:v>450.91692660134999</c:v>
                </c:pt>
                <c:pt idx="28">
                  <c:v>441.73329009394803</c:v>
                </c:pt>
                <c:pt idx="29">
                  <c:v>431.30025983395399</c:v>
                </c:pt>
                <c:pt idx="30">
                  <c:v>414.84917364410597</c:v>
                </c:pt>
                <c:pt idx="31">
                  <c:v>413.18305623285897</c:v>
                </c:pt>
                <c:pt idx="32">
                  <c:v>403.91533689758</c:v>
                </c:pt>
                <c:pt idx="33">
                  <c:v>401.10125149571098</c:v>
                </c:pt>
                <c:pt idx="34">
                  <c:v>411.17564348684698</c:v>
                </c:pt>
                <c:pt idx="35">
                  <c:v>421.14919814586102</c:v>
                </c:pt>
                <c:pt idx="36">
                  <c:v>418.16621277557601</c:v>
                </c:pt>
                <c:pt idx="37">
                  <c:v>400.64149147990003</c:v>
                </c:pt>
                <c:pt idx="38">
                  <c:v>377.83399409784101</c:v>
                </c:pt>
                <c:pt idx="39">
                  <c:v>355.57413282600299</c:v>
                </c:pt>
                <c:pt idx="40">
                  <c:v>367.11773266370199</c:v>
                </c:pt>
                <c:pt idx="41">
                  <c:v>408.87865310580702</c:v>
                </c:pt>
                <c:pt idx="42">
                  <c:v>388.269416079233</c:v>
                </c:pt>
                <c:pt idx="43">
                  <c:v>334.28241892518298</c:v>
                </c:pt>
                <c:pt idx="44">
                  <c:v>320</c:v>
                </c:pt>
                <c:pt idx="45">
                  <c:v>311</c:v>
                </c:pt>
                <c:pt idx="46" formatCode="#,##0">
                  <c:v>309.03572358156202</c:v>
                </c:pt>
                <c:pt idx="47" formatCode="#,##0">
                  <c:v>311.29589777617599</c:v>
                </c:pt>
                <c:pt idx="48">
                  <c:v>298.667864419171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Radio Čas - 204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401.088108735704</c:v>
                </c:pt>
                <c:pt idx="1">
                  <c:v>392.07154549663198</c:v>
                </c:pt>
                <c:pt idx="2">
                  <c:v>395.525799714237</c:v>
                </c:pt>
                <c:pt idx="3">
                  <c:v>428.98297747419201</c:v>
                </c:pt>
                <c:pt idx="4">
                  <c:v>416.10889770604803</c:v>
                </c:pt>
                <c:pt idx="5">
                  <c:v>391.96418883406398</c:v>
                </c:pt>
                <c:pt idx="6">
                  <c:v>384.18480350254998</c:v>
                </c:pt>
                <c:pt idx="7">
                  <c:v>368.27575560801802</c:v>
                </c:pt>
                <c:pt idx="8">
                  <c:v>386.59178973011399</c:v>
                </c:pt>
                <c:pt idx="9">
                  <c:v>422.53277534914099</c:v>
                </c:pt>
                <c:pt idx="10">
                  <c:v>453.00780523823499</c:v>
                </c:pt>
                <c:pt idx="11">
                  <c:v>443.926487726782</c:v>
                </c:pt>
                <c:pt idx="12">
                  <c:v>432.06435066752198</c:v>
                </c:pt>
                <c:pt idx="13">
                  <c:v>451.22667107192001</c:v>
                </c:pt>
                <c:pt idx="14">
                  <c:v>445.91865604520598</c:v>
                </c:pt>
                <c:pt idx="15">
                  <c:v>426.85642639322703</c:v>
                </c:pt>
                <c:pt idx="16">
                  <c:v>431.27978571970499</c:v>
                </c:pt>
                <c:pt idx="17">
                  <c:v>461.04255637384</c:v>
                </c:pt>
                <c:pt idx="18">
                  <c:v>464.98199402875201</c:v>
                </c:pt>
                <c:pt idx="19">
                  <c:v>523.83521754109199</c:v>
                </c:pt>
                <c:pt idx="20">
                  <c:v>545.00237745558604</c:v>
                </c:pt>
                <c:pt idx="21">
                  <c:v>506.80042347308898</c:v>
                </c:pt>
                <c:pt idx="22">
                  <c:v>498.09121674696598</c:v>
                </c:pt>
                <c:pt idx="23">
                  <c:v>538.78246172249999</c:v>
                </c:pt>
                <c:pt idx="24">
                  <c:v>521.91112221109404</c:v>
                </c:pt>
                <c:pt idx="25">
                  <c:v>468.38200045444398</c:v>
                </c:pt>
                <c:pt idx="26">
                  <c:v>455.17963145448999</c:v>
                </c:pt>
                <c:pt idx="27">
                  <c:v>437.19975561834798</c:v>
                </c:pt>
                <c:pt idx="28">
                  <c:v>435.52844582727602</c:v>
                </c:pt>
                <c:pt idx="29">
                  <c:v>416.83933693482902</c:v>
                </c:pt>
                <c:pt idx="30">
                  <c:v>394.43986151638302</c:v>
                </c:pt>
                <c:pt idx="31">
                  <c:v>377.14386229192598</c:v>
                </c:pt>
                <c:pt idx="32">
                  <c:v>340.039675540708</c:v>
                </c:pt>
                <c:pt idx="33">
                  <c:v>349.93713765827903</c:v>
                </c:pt>
                <c:pt idx="34">
                  <c:v>350.30659216210199</c:v>
                </c:pt>
                <c:pt idx="35">
                  <c:v>299.68143782932498</c:v>
                </c:pt>
                <c:pt idx="36">
                  <c:v>291.168263530991</c:v>
                </c:pt>
                <c:pt idx="37">
                  <c:v>319.28409164090698</c:v>
                </c:pt>
                <c:pt idx="38">
                  <c:v>320.86953933799799</c:v>
                </c:pt>
                <c:pt idx="39">
                  <c:v>296.85082558812002</c:v>
                </c:pt>
                <c:pt idx="40">
                  <c:v>259.83611197090801</c:v>
                </c:pt>
                <c:pt idx="41">
                  <c:v>258.71175917935801</c:v>
                </c:pt>
                <c:pt idx="42">
                  <c:v>285.28513215820902</c:v>
                </c:pt>
                <c:pt idx="43">
                  <c:v>279.03217104195198</c:v>
                </c:pt>
                <c:pt idx="44">
                  <c:v>280.48703849999998</c:v>
                </c:pt>
                <c:pt idx="45">
                  <c:v>275</c:v>
                </c:pt>
                <c:pt idx="46" formatCode="#,##0">
                  <c:v>249.56654076363699</c:v>
                </c:pt>
                <c:pt idx="47" formatCode="#,##0">
                  <c:v>239.180956623936</c:v>
                </c:pt>
                <c:pt idx="48">
                  <c:v>203.71065193297801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Rock Rádio - 199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39.724451134790797</c:v>
                </c:pt>
                <c:pt idx="8">
                  <c:v>44.590329643184901</c:v>
                </c:pt>
                <c:pt idx="9">
                  <c:v>54.831760220260897</c:v>
                </c:pt>
                <c:pt idx="10">
                  <c:v>61.446839631657298</c:v>
                </c:pt>
                <c:pt idx="11">
                  <c:v>69.823863345014402</c:v>
                </c:pt>
                <c:pt idx="12">
                  <c:v>64.579287283171396</c:v>
                </c:pt>
                <c:pt idx="13">
                  <c:v>59.260001560376402</c:v>
                </c:pt>
                <c:pt idx="14">
                  <c:v>53.415720007997898</c:v>
                </c:pt>
                <c:pt idx="15">
                  <c:v>48.506801244003697</c:v>
                </c:pt>
                <c:pt idx="16">
                  <c:v>65.545623339612007</c:v>
                </c:pt>
                <c:pt idx="17">
                  <c:v>66.733771372533894</c:v>
                </c:pt>
                <c:pt idx="18">
                  <c:v>57.972690235943602</c:v>
                </c:pt>
                <c:pt idx="19">
                  <c:v>147.937574185041</c:v>
                </c:pt>
                <c:pt idx="20">
                  <c:v>161.315103962759</c:v>
                </c:pt>
                <c:pt idx="21">
                  <c:v>163.86843028035099</c:v>
                </c:pt>
                <c:pt idx="22">
                  <c:v>178.65536010094101</c:v>
                </c:pt>
                <c:pt idx="23">
                  <c:v>200.96451098175299</c:v>
                </c:pt>
                <c:pt idx="24">
                  <c:v>191.80640957294</c:v>
                </c:pt>
                <c:pt idx="25">
                  <c:v>195.43252683271299</c:v>
                </c:pt>
                <c:pt idx="26">
                  <c:v>183.50706365443301</c:v>
                </c:pt>
                <c:pt idx="27">
                  <c:v>182.459251544247</c:v>
                </c:pt>
                <c:pt idx="28">
                  <c:v>203.25715441535999</c:v>
                </c:pt>
                <c:pt idx="29">
                  <c:v>198.87313791454099</c:v>
                </c:pt>
                <c:pt idx="30">
                  <c:v>196.52133639073801</c:v>
                </c:pt>
                <c:pt idx="31">
                  <c:v>197.583458641775</c:v>
                </c:pt>
                <c:pt idx="32">
                  <c:v>197.34553539015201</c:v>
                </c:pt>
                <c:pt idx="33">
                  <c:v>194.188798878863</c:v>
                </c:pt>
                <c:pt idx="34">
                  <c:v>200.31269411857201</c:v>
                </c:pt>
                <c:pt idx="35">
                  <c:v>217.649162084072</c:v>
                </c:pt>
                <c:pt idx="36">
                  <c:v>214.49844090007201</c:v>
                </c:pt>
                <c:pt idx="37">
                  <c:v>200.50532857197501</c:v>
                </c:pt>
                <c:pt idx="38">
                  <c:v>189.62596376568601</c:v>
                </c:pt>
                <c:pt idx="39">
                  <c:v>186.724287249117</c:v>
                </c:pt>
                <c:pt idx="40">
                  <c:v>233.899266160808</c:v>
                </c:pt>
                <c:pt idx="41">
                  <c:v>242.358545194047</c:v>
                </c:pt>
                <c:pt idx="42">
                  <c:v>242.222889145755</c:v>
                </c:pt>
                <c:pt idx="43">
                  <c:v>207.50628522347299</c:v>
                </c:pt>
                <c:pt idx="44">
                  <c:v>195.6376994</c:v>
                </c:pt>
                <c:pt idx="45">
                  <c:v>213</c:v>
                </c:pt>
                <c:pt idx="46" formatCode="#,##0">
                  <c:v>206.14943348457399</c:v>
                </c:pt>
                <c:pt idx="47" formatCode="#,##0">
                  <c:v>205.447739868611</c:v>
                </c:pt>
                <c:pt idx="48">
                  <c:v>199.16403292956801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12704"/>
        <c:axId val="331914240"/>
      </c:lineChart>
      <c:catAx>
        <c:axId val="331912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191424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19142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1912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56761127750595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TOTAL - 671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501.94070976824599</c:v>
                </c:pt>
                <c:pt idx="4">
                  <c:v>518.16885177564905</c:v>
                </c:pt>
                <c:pt idx="5">
                  <c:v>566.85230960807496</c:v>
                </c:pt>
                <c:pt idx="6">
                  <c:v>551.88618685229596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676.48592502108397</c:v>
                </c:pt>
                <c:pt idx="12">
                  <c:v>671.20542726220003</c:v>
                </c:pt>
                <c:pt idx="13">
                  <c:v>609.68135356938205</c:v>
                </c:pt>
                <c:pt idx="14">
                  <c:v>586.08529191841399</c:v>
                </c:pt>
                <c:pt idx="15">
                  <c:v>637.33620927512698</c:v>
                </c:pt>
                <c:pt idx="16">
                  <c:v>659.53073207743205</c:v>
                </c:pt>
                <c:pt idx="17">
                  <c:v>642.99577919960996</c:v>
                </c:pt>
                <c:pt idx="18">
                  <c:v>638.28585824223205</c:v>
                </c:pt>
                <c:pt idx="19">
                  <c:v>636.12870705947398</c:v>
                </c:pt>
                <c:pt idx="20">
                  <c:v>615.41728686205101</c:v>
                </c:pt>
                <c:pt idx="21">
                  <c:v>605.19051659649699</c:v>
                </c:pt>
                <c:pt idx="22">
                  <c:v>574.44983999707301</c:v>
                </c:pt>
                <c:pt idx="23">
                  <c:v>590.63359925530995</c:v>
                </c:pt>
                <c:pt idx="24">
                  <c:v>665.38159227948097</c:v>
                </c:pt>
                <c:pt idx="25">
                  <c:v>650.36068818281797</c:v>
                </c:pt>
                <c:pt idx="26">
                  <c:v>627.46114127189799</c:v>
                </c:pt>
                <c:pt idx="27">
                  <c:v>627.65797665825096</c:v>
                </c:pt>
                <c:pt idx="28">
                  <c:v>637.02874768758102</c:v>
                </c:pt>
                <c:pt idx="29">
                  <c:v>659.780674463281</c:v>
                </c:pt>
                <c:pt idx="30">
                  <c:v>693.64148577251501</c:v>
                </c:pt>
                <c:pt idx="31">
                  <c:v>689.10572869188195</c:v>
                </c:pt>
                <c:pt idx="32">
                  <c:v>676.88950135530399</c:v>
                </c:pt>
                <c:pt idx="33">
                  <c:v>685.61237641332002</c:v>
                </c:pt>
                <c:pt idx="34">
                  <c:v>678.06904714486598</c:v>
                </c:pt>
                <c:pt idx="35">
                  <c:v>639.32099320981001</c:v>
                </c:pt>
                <c:pt idx="36">
                  <c:v>568.85348800813097</c:v>
                </c:pt>
                <c:pt idx="37">
                  <c:v>584.37381298740797</c:v>
                </c:pt>
                <c:pt idx="38">
                  <c:v>611.25748061491799</c:v>
                </c:pt>
                <c:pt idx="39">
                  <c:v>569.12499336009398</c:v>
                </c:pt>
                <c:pt idx="40">
                  <c:v>536.66479012579305</c:v>
                </c:pt>
                <c:pt idx="41">
                  <c:v>559.62004485153898</c:v>
                </c:pt>
                <c:pt idx="42">
                  <c:v>571.03485498428597</c:v>
                </c:pt>
                <c:pt idx="43">
                  <c:v>578.46322308946105</c:v>
                </c:pt>
                <c:pt idx="44">
                  <c:v>615</c:v>
                </c:pt>
                <c:pt idx="45">
                  <c:v>594.36281918758903</c:v>
                </c:pt>
                <c:pt idx="46" formatCode="#,##0">
                  <c:v>565.39319000216904</c:v>
                </c:pt>
                <c:pt idx="47" formatCode="#,##0">
                  <c:v>575.06734866780801</c:v>
                </c:pt>
                <c:pt idx="48" formatCode="#,##0">
                  <c:v>670.81401889497795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Blaník - 562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401.32329618083497</c:v>
                </c:pt>
                <c:pt idx="1">
                  <c:v>401.55604273887099</c:v>
                </c:pt>
                <c:pt idx="2">
                  <c:v>351.83982022254997</c:v>
                </c:pt>
                <c:pt idx="3">
                  <c:v>354.554134587921</c:v>
                </c:pt>
                <c:pt idx="4">
                  <c:v>400.75413187062998</c:v>
                </c:pt>
                <c:pt idx="5">
                  <c:v>408.20519999881702</c:v>
                </c:pt>
                <c:pt idx="6">
                  <c:v>407.40737356404901</c:v>
                </c:pt>
                <c:pt idx="7">
                  <c:v>406.91696238938903</c:v>
                </c:pt>
                <c:pt idx="8">
                  <c:v>431.83229457084701</c:v>
                </c:pt>
                <c:pt idx="9">
                  <c:v>384.83684008478701</c:v>
                </c:pt>
                <c:pt idx="10">
                  <c:v>497.19231574254098</c:v>
                </c:pt>
                <c:pt idx="11">
                  <c:v>531.73598138924501</c:v>
                </c:pt>
                <c:pt idx="12">
                  <c:v>537.26256148754305</c:v>
                </c:pt>
                <c:pt idx="13">
                  <c:v>520.84221304625896</c:v>
                </c:pt>
                <c:pt idx="14">
                  <c:v>487.513429693597</c:v>
                </c:pt>
                <c:pt idx="15">
                  <c:v>632.85412609840205</c:v>
                </c:pt>
                <c:pt idx="16">
                  <c:v>677.75658903378803</c:v>
                </c:pt>
                <c:pt idx="17">
                  <c:v>659.61444162431496</c:v>
                </c:pt>
                <c:pt idx="18">
                  <c:v>659.39295065340195</c:v>
                </c:pt>
                <c:pt idx="19">
                  <c:v>677.35714939517504</c:v>
                </c:pt>
                <c:pt idx="20">
                  <c:v>645.84775662831998</c:v>
                </c:pt>
                <c:pt idx="21">
                  <c:v>667.84350426554295</c:v>
                </c:pt>
                <c:pt idx="22">
                  <c:v>628.57509287554706</c:v>
                </c:pt>
                <c:pt idx="23">
                  <c:v>605.77196999780494</c:v>
                </c:pt>
                <c:pt idx="24">
                  <c:v>657.72426535847706</c:v>
                </c:pt>
                <c:pt idx="25">
                  <c:v>649.98067210522197</c:v>
                </c:pt>
                <c:pt idx="26">
                  <c:v>642.49990576830999</c:v>
                </c:pt>
                <c:pt idx="27">
                  <c:v>665.90273661951903</c:v>
                </c:pt>
                <c:pt idx="28">
                  <c:v>647.83932505175699</c:v>
                </c:pt>
                <c:pt idx="29">
                  <c:v>647.28481893856804</c:v>
                </c:pt>
                <c:pt idx="30">
                  <c:v>666.25548387395099</c:v>
                </c:pt>
                <c:pt idx="31">
                  <c:v>647.13635657613895</c:v>
                </c:pt>
                <c:pt idx="32">
                  <c:v>628.315520354196</c:v>
                </c:pt>
                <c:pt idx="33">
                  <c:v>597.94930948405499</c:v>
                </c:pt>
                <c:pt idx="34">
                  <c:v>577.91805006974596</c:v>
                </c:pt>
                <c:pt idx="35">
                  <c:v>590.81610884325596</c:v>
                </c:pt>
                <c:pt idx="36">
                  <c:v>606.34083143209102</c:v>
                </c:pt>
                <c:pt idx="37">
                  <c:v>630.97381351611205</c:v>
                </c:pt>
                <c:pt idx="38">
                  <c:v>643.56352495079602</c:v>
                </c:pt>
                <c:pt idx="39">
                  <c:v>635.94755935794899</c:v>
                </c:pt>
                <c:pt idx="40">
                  <c:v>600.86138094812804</c:v>
                </c:pt>
                <c:pt idx="41">
                  <c:v>583.22389664295895</c:v>
                </c:pt>
                <c:pt idx="42">
                  <c:v>583.90556722597205</c:v>
                </c:pt>
                <c:pt idx="43">
                  <c:v>568.92000826661604</c:v>
                </c:pt>
                <c:pt idx="44">
                  <c:v>581.2891879</c:v>
                </c:pt>
                <c:pt idx="45">
                  <c:v>569.26039528484398</c:v>
                </c:pt>
                <c:pt idx="46" formatCode="#,##0">
                  <c:v>575.45252396273497</c:v>
                </c:pt>
                <c:pt idx="47" formatCode="#,##0">
                  <c:v>584.37338787956196</c:v>
                </c:pt>
                <c:pt idx="48" formatCode="#,##0">
                  <c:v>562.01112923016501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Kiss - 336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398.26199669379901</c:v>
                </c:pt>
                <c:pt idx="28">
                  <c:v>438.11223871574799</c:v>
                </c:pt>
                <c:pt idx="29">
                  <c:v>446.71157399269902</c:v>
                </c:pt>
                <c:pt idx="30">
                  <c:v>410.71617505386598</c:v>
                </c:pt>
                <c:pt idx="31">
                  <c:v>377.66859198126298</c:v>
                </c:pt>
                <c:pt idx="32">
                  <c:v>385.238405188549</c:v>
                </c:pt>
                <c:pt idx="33">
                  <c:v>390.27297136062901</c:v>
                </c:pt>
                <c:pt idx="34">
                  <c:v>365.03578918014699</c:v>
                </c:pt>
                <c:pt idx="35">
                  <c:v>351.24498298996099</c:v>
                </c:pt>
                <c:pt idx="36">
                  <c:v>348.51644008522101</c:v>
                </c:pt>
                <c:pt idx="37">
                  <c:v>360.45514980339402</c:v>
                </c:pt>
                <c:pt idx="38">
                  <c:v>362.456785052518</c:v>
                </c:pt>
                <c:pt idx="39">
                  <c:v>361.170634351736</c:v>
                </c:pt>
                <c:pt idx="40">
                  <c:v>345.63196845366201</c:v>
                </c:pt>
                <c:pt idx="41">
                  <c:v>343.483830344767</c:v>
                </c:pt>
                <c:pt idx="42">
                  <c:v>360.22770233774497</c:v>
                </c:pt>
                <c:pt idx="43">
                  <c:v>352.04777880690199</c:v>
                </c:pt>
                <c:pt idx="44">
                  <c:v>361.1494118</c:v>
                </c:pt>
                <c:pt idx="45">
                  <c:v>333.01425710199402</c:v>
                </c:pt>
                <c:pt idx="46" formatCode="#,##0">
                  <c:v>297.60724785607999</c:v>
                </c:pt>
                <c:pt idx="47" formatCode="#,##0">
                  <c:v>331.87444286592802</c:v>
                </c:pt>
                <c:pt idx="48" formatCode="#,##0">
                  <c:v>336.48628594153399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Country radio - 249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249.14604714246201</c:v>
                </c:pt>
                <c:pt idx="36">
                  <c:v>245.743058795515</c:v>
                </c:pt>
                <c:pt idx="37">
                  <c:v>254.15367271839401</c:v>
                </c:pt>
                <c:pt idx="38">
                  <c:v>239.363152832824</c:v>
                </c:pt>
                <c:pt idx="39">
                  <c:v>232.178383494825</c:v>
                </c:pt>
                <c:pt idx="40">
                  <c:v>235.216731171394</c:v>
                </c:pt>
                <c:pt idx="41">
                  <c:v>234.34409027776201</c:v>
                </c:pt>
                <c:pt idx="42">
                  <c:v>235.95057830299501</c:v>
                </c:pt>
                <c:pt idx="43">
                  <c:v>245.77043131472101</c:v>
                </c:pt>
                <c:pt idx="44">
                  <c:v>250.361358</c:v>
                </c:pt>
                <c:pt idx="45" formatCode="#,##0">
                  <c:v>222.761476459834</c:v>
                </c:pt>
                <c:pt idx="46">
                  <c:v>209.92830227768701</c:v>
                </c:pt>
                <c:pt idx="47" formatCode="#,##0">
                  <c:v>228.97219440089199</c:v>
                </c:pt>
                <c:pt idx="48" formatCode="#,##0">
                  <c:v>249.077169289144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062528"/>
        <c:axId val="333064064"/>
      </c:lineChart>
      <c:catAx>
        <c:axId val="333062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30640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330640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3062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Beat - 247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99.443033667310999</c:v>
                </c:pt>
                <c:pt idx="1">
                  <c:v>98.5916626290403</c:v>
                </c:pt>
                <c:pt idx="2">
                  <c:v>91.520083718594705</c:v>
                </c:pt>
                <c:pt idx="3">
                  <c:v>96.160526585432805</c:v>
                </c:pt>
                <c:pt idx="4">
                  <c:v>116.15457033156</c:v>
                </c:pt>
                <c:pt idx="5">
                  <c:v>125.700455377368</c:v>
                </c:pt>
                <c:pt idx="6">
                  <c:v>122.126293143691</c:v>
                </c:pt>
                <c:pt idx="7">
                  <c:v>129.18630244723201</c:v>
                </c:pt>
                <c:pt idx="8">
                  <c:v>143.703183069033</c:v>
                </c:pt>
                <c:pt idx="9">
                  <c:v>156.62378736422201</c:v>
                </c:pt>
                <c:pt idx="10">
                  <c:v>150.98013959689601</c:v>
                </c:pt>
                <c:pt idx="11">
                  <c:v>159.546514993427</c:v>
                </c:pt>
                <c:pt idx="12">
                  <c:v>158.22755505926199</c:v>
                </c:pt>
                <c:pt idx="13">
                  <c:v>154.04243219857301</c:v>
                </c:pt>
                <c:pt idx="14">
                  <c:v>145.570833291881</c:v>
                </c:pt>
                <c:pt idx="15">
                  <c:v>149.54526581742601</c:v>
                </c:pt>
                <c:pt idx="16">
                  <c:v>167.77995305958299</c:v>
                </c:pt>
                <c:pt idx="17">
                  <c:v>179.497410312775</c:v>
                </c:pt>
                <c:pt idx="18">
                  <c:v>195.17658288381401</c:v>
                </c:pt>
                <c:pt idx="19">
                  <c:v>196.600003769236</c:v>
                </c:pt>
                <c:pt idx="20">
                  <c:v>187.51507014846501</c:v>
                </c:pt>
                <c:pt idx="21">
                  <c:v>181.985394901359</c:v>
                </c:pt>
                <c:pt idx="22">
                  <c:v>185.03290001177101</c:v>
                </c:pt>
                <c:pt idx="23">
                  <c:v>181.97768911282199</c:v>
                </c:pt>
                <c:pt idx="24">
                  <c:v>182.39469653398501</c:v>
                </c:pt>
                <c:pt idx="25">
                  <c:v>188.566167037111</c:v>
                </c:pt>
                <c:pt idx="26">
                  <c:v>191.39211277173499</c:v>
                </c:pt>
                <c:pt idx="27">
                  <c:v>207.19697922742299</c:v>
                </c:pt>
                <c:pt idx="28">
                  <c:v>218.006436888129</c:v>
                </c:pt>
                <c:pt idx="29">
                  <c:v>219.085841195721</c:v>
                </c:pt>
                <c:pt idx="30">
                  <c:v>225.166551974778</c:v>
                </c:pt>
                <c:pt idx="31">
                  <c:v>230.90714754697899</c:v>
                </c:pt>
                <c:pt idx="32">
                  <c:v>251.13021649665799</c:v>
                </c:pt>
                <c:pt idx="33">
                  <c:v>258.73698583838097</c:v>
                </c:pt>
                <c:pt idx="34">
                  <c:v>237.58338952625201</c:v>
                </c:pt>
                <c:pt idx="35">
                  <c:v>234.410060999526</c:v>
                </c:pt>
                <c:pt idx="36">
                  <c:v>241.59644336655899</c:v>
                </c:pt>
                <c:pt idx="37">
                  <c:v>240.596141367032</c:v>
                </c:pt>
                <c:pt idx="38">
                  <c:v>254.50759411894501</c:v>
                </c:pt>
                <c:pt idx="39">
                  <c:v>231.58292807106599</c:v>
                </c:pt>
                <c:pt idx="40">
                  <c:v>211.30729862966001</c:v>
                </c:pt>
                <c:pt idx="41">
                  <c:v>250.91805759846699</c:v>
                </c:pt>
                <c:pt idx="42">
                  <c:v>257.18647434332701</c:v>
                </c:pt>
                <c:pt idx="43">
                  <c:v>230.06583775714199</c:v>
                </c:pt>
                <c:pt idx="44">
                  <c:v>232.4013424</c:v>
                </c:pt>
                <c:pt idx="45">
                  <c:v>255.03131963912699</c:v>
                </c:pt>
                <c:pt idx="46" formatCode="#,##0">
                  <c:v>272.69081232947002</c:v>
                </c:pt>
                <c:pt idx="47" formatCode="#,##0">
                  <c:v>266.49716284388398</c:v>
                </c:pt>
                <c:pt idx="48">
                  <c:v>247.22645929766301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FAJN RADIO TOTAL - 181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225.736772657686</c:v>
                </c:pt>
                <c:pt idx="4">
                  <c:v>215.77916536049801</c:v>
                </c:pt>
                <c:pt idx="5">
                  <c:v>196.713290239641</c:v>
                </c:pt>
                <c:pt idx="6">
                  <c:v>216.93813074807699</c:v>
                </c:pt>
                <c:pt idx="7">
                  <c:v>201.158104960721</c:v>
                </c:pt>
                <c:pt idx="8">
                  <c:v>184.55424223329399</c:v>
                </c:pt>
                <c:pt idx="9">
                  <c:v>212.131759778147</c:v>
                </c:pt>
                <c:pt idx="10">
                  <c:v>220.97697975472599</c:v>
                </c:pt>
                <c:pt idx="11">
                  <c:v>221.19220249955799</c:v>
                </c:pt>
                <c:pt idx="12">
                  <c:v>222.20095597929401</c:v>
                </c:pt>
                <c:pt idx="13">
                  <c:v>215.56244777980899</c:v>
                </c:pt>
                <c:pt idx="14">
                  <c:v>211.41908255898099</c:v>
                </c:pt>
                <c:pt idx="15">
                  <c:v>211.814107413389</c:v>
                </c:pt>
                <c:pt idx="16">
                  <c:v>233.48504214294101</c:v>
                </c:pt>
                <c:pt idx="17">
                  <c:v>276.57704335896102</c:v>
                </c:pt>
                <c:pt idx="18">
                  <c:v>273.09375077277298</c:v>
                </c:pt>
                <c:pt idx="19">
                  <c:v>234.139045913324</c:v>
                </c:pt>
                <c:pt idx="20">
                  <c:v>236.83023601783799</c:v>
                </c:pt>
                <c:pt idx="21">
                  <c:v>244.13404807316499</c:v>
                </c:pt>
                <c:pt idx="22">
                  <c:v>234.45140405039399</c:v>
                </c:pt>
                <c:pt idx="23">
                  <c:v>232.435842499491</c:v>
                </c:pt>
                <c:pt idx="24">
                  <c:v>257.452981714271</c:v>
                </c:pt>
                <c:pt idx="25">
                  <c:v>273.45130135119501</c:v>
                </c:pt>
                <c:pt idx="26">
                  <c:v>257.063932674125</c:v>
                </c:pt>
                <c:pt idx="27">
                  <c:v>236.99052315343499</c:v>
                </c:pt>
                <c:pt idx="28">
                  <c:v>230.694704792317</c:v>
                </c:pt>
                <c:pt idx="29">
                  <c:v>214.54945498751201</c:v>
                </c:pt>
                <c:pt idx="30">
                  <c:v>201.16064525338601</c:v>
                </c:pt>
                <c:pt idx="31">
                  <c:v>217.25871509842401</c:v>
                </c:pt>
                <c:pt idx="32">
                  <c:v>218.65507854162101</c:v>
                </c:pt>
                <c:pt idx="33">
                  <c:v>211.410395947213</c:v>
                </c:pt>
                <c:pt idx="34">
                  <c:v>217.751887171606</c:v>
                </c:pt>
                <c:pt idx="35">
                  <c:v>229.193478052762</c:v>
                </c:pt>
                <c:pt idx="36">
                  <c:v>225.55864558063499</c:v>
                </c:pt>
                <c:pt idx="37">
                  <c:v>217.52257635073801</c:v>
                </c:pt>
                <c:pt idx="38">
                  <c:v>205.64104709790999</c:v>
                </c:pt>
                <c:pt idx="39">
                  <c:v>180.474158277177</c:v>
                </c:pt>
                <c:pt idx="40">
                  <c:v>175.75400084485699</c:v>
                </c:pt>
                <c:pt idx="41">
                  <c:v>215.96798166720001</c:v>
                </c:pt>
                <c:pt idx="42">
                  <c:v>221.25641464386001</c:v>
                </c:pt>
                <c:pt idx="43" formatCode="0">
                  <c:v>179.43420384194599</c:v>
                </c:pt>
                <c:pt idx="44">
                  <c:v>166</c:v>
                </c:pt>
                <c:pt idx="45" formatCode="#,##0">
                  <c:v>157.77693234500401</c:v>
                </c:pt>
                <c:pt idx="46">
                  <c:v>155.112219764137</c:v>
                </c:pt>
                <c:pt idx="47" formatCode="#,##0">
                  <c:v>170.131119737897</c:v>
                </c:pt>
                <c:pt idx="48">
                  <c:v>180.77970314062301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Radio Čas - 102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215.133432825618</c:v>
                </c:pt>
                <c:pt idx="1">
                  <c:v>214.634710020255</c:v>
                </c:pt>
                <c:pt idx="2">
                  <c:v>218.24457101310301</c:v>
                </c:pt>
                <c:pt idx="3">
                  <c:v>230.27008565555499</c:v>
                </c:pt>
                <c:pt idx="4">
                  <c:v>227.43101058305999</c:v>
                </c:pt>
                <c:pt idx="5">
                  <c:v>230.559985679184</c:v>
                </c:pt>
                <c:pt idx="6">
                  <c:v>215.22557884244901</c:v>
                </c:pt>
                <c:pt idx="7">
                  <c:v>201.43959614113399</c:v>
                </c:pt>
                <c:pt idx="8">
                  <c:v>213.75174060953299</c:v>
                </c:pt>
                <c:pt idx="9">
                  <c:v>231.14411445469</c:v>
                </c:pt>
                <c:pt idx="10">
                  <c:v>245.768777105732</c:v>
                </c:pt>
                <c:pt idx="11">
                  <c:v>228.99052645826501</c:v>
                </c:pt>
                <c:pt idx="12">
                  <c:v>218.36635374926499</c:v>
                </c:pt>
                <c:pt idx="13">
                  <c:v>232.66595753025501</c:v>
                </c:pt>
                <c:pt idx="14">
                  <c:v>230.50663068301299</c:v>
                </c:pt>
                <c:pt idx="15">
                  <c:v>219.170286280651</c:v>
                </c:pt>
                <c:pt idx="16">
                  <c:v>218.14528941441901</c:v>
                </c:pt>
                <c:pt idx="17">
                  <c:v>244.700638712428</c:v>
                </c:pt>
                <c:pt idx="18">
                  <c:v>267.93909389101998</c:v>
                </c:pt>
                <c:pt idx="19">
                  <c:v>277.71978288454801</c:v>
                </c:pt>
                <c:pt idx="20">
                  <c:v>268.85036312848501</c:v>
                </c:pt>
                <c:pt idx="21">
                  <c:v>274.28031377142798</c:v>
                </c:pt>
                <c:pt idx="22">
                  <c:v>258.35216000719703</c:v>
                </c:pt>
                <c:pt idx="23">
                  <c:v>267.98612442325799</c:v>
                </c:pt>
                <c:pt idx="24">
                  <c:v>278.18047727871601</c:v>
                </c:pt>
                <c:pt idx="25">
                  <c:v>246.366083816159</c:v>
                </c:pt>
                <c:pt idx="26">
                  <c:v>223.67004149862501</c:v>
                </c:pt>
                <c:pt idx="27">
                  <c:v>223.28239267386701</c:v>
                </c:pt>
                <c:pt idx="28">
                  <c:v>216.780110885954</c:v>
                </c:pt>
                <c:pt idx="29">
                  <c:v>196.53067827203699</c:v>
                </c:pt>
                <c:pt idx="30">
                  <c:v>190.20711583061399</c:v>
                </c:pt>
                <c:pt idx="31">
                  <c:v>190.096045593464</c:v>
                </c:pt>
                <c:pt idx="32">
                  <c:v>185.14177440743299</c:v>
                </c:pt>
                <c:pt idx="33">
                  <c:v>193.351823128061</c:v>
                </c:pt>
                <c:pt idx="34">
                  <c:v>189.805150260543</c:v>
                </c:pt>
                <c:pt idx="35">
                  <c:v>157.986898098171</c:v>
                </c:pt>
                <c:pt idx="36">
                  <c:v>159.4715130891</c:v>
                </c:pt>
                <c:pt idx="37">
                  <c:v>165.66664292387901</c:v>
                </c:pt>
                <c:pt idx="38">
                  <c:v>153.801201878705</c:v>
                </c:pt>
                <c:pt idx="39">
                  <c:v>145.397060211537</c:v>
                </c:pt>
                <c:pt idx="40">
                  <c:v>134.25145305821499</c:v>
                </c:pt>
                <c:pt idx="41">
                  <c:v>134.96290816506101</c:v>
                </c:pt>
                <c:pt idx="42">
                  <c:v>142.48165746698399</c:v>
                </c:pt>
                <c:pt idx="43" formatCode="0">
                  <c:v>145.97230022194901</c:v>
                </c:pt>
                <c:pt idx="44">
                  <c:v>150.4305607</c:v>
                </c:pt>
                <c:pt idx="45" formatCode="#,##0">
                  <c:v>143.075346149338</c:v>
                </c:pt>
                <c:pt idx="46">
                  <c:v>127.013287336518</c:v>
                </c:pt>
                <c:pt idx="47" formatCode="#,##0">
                  <c:v>121.178013443962</c:v>
                </c:pt>
                <c:pt idx="48">
                  <c:v>102.251901905975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Rock Rádio - 100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 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 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19.303297431537299</c:v>
                </c:pt>
                <c:pt idx="8">
                  <c:v>21.556965152775401</c:v>
                </c:pt>
                <c:pt idx="9">
                  <c:v>17.6969218656469</c:v>
                </c:pt>
                <c:pt idx="10">
                  <c:v>22.873865630284801</c:v>
                </c:pt>
                <c:pt idx="11">
                  <c:v>31.776836927321199</c:v>
                </c:pt>
                <c:pt idx="12">
                  <c:v>32.074979508340398</c:v>
                </c:pt>
                <c:pt idx="13">
                  <c:v>30.836299960195301</c:v>
                </c:pt>
                <c:pt idx="14">
                  <c:v>26.761078085637799</c:v>
                </c:pt>
                <c:pt idx="15">
                  <c:v>29.885890801148001</c:v>
                </c:pt>
                <c:pt idx="16">
                  <c:v>39.447380410840701</c:v>
                </c:pt>
                <c:pt idx="17">
                  <c:v>40.865086962951501</c:v>
                </c:pt>
                <c:pt idx="18">
                  <c:v>27.402822973639498</c:v>
                </c:pt>
                <c:pt idx="19">
                  <c:v>61.632932537514399</c:v>
                </c:pt>
                <c:pt idx="20">
                  <c:v>80.275825416936698</c:v>
                </c:pt>
                <c:pt idx="21">
                  <c:v>88.364780460704395</c:v>
                </c:pt>
                <c:pt idx="22">
                  <c:v>99.083749428034807</c:v>
                </c:pt>
                <c:pt idx="23">
                  <c:v>109.780231420156</c:v>
                </c:pt>
                <c:pt idx="24">
                  <c:v>100.389835262913</c:v>
                </c:pt>
                <c:pt idx="25">
                  <c:v>96.203236823054198</c:v>
                </c:pt>
                <c:pt idx="26">
                  <c:v>92.895126503128907</c:v>
                </c:pt>
                <c:pt idx="27">
                  <c:v>91.179546743938999</c:v>
                </c:pt>
                <c:pt idx="28">
                  <c:v>111.089806301444</c:v>
                </c:pt>
                <c:pt idx="29">
                  <c:v>112.65264517948</c:v>
                </c:pt>
                <c:pt idx="30">
                  <c:v>104.409831282052</c:v>
                </c:pt>
                <c:pt idx="31">
                  <c:v>107.4718589471</c:v>
                </c:pt>
                <c:pt idx="32">
                  <c:v>104.12663239090401</c:v>
                </c:pt>
                <c:pt idx="33">
                  <c:v>102.700793432628</c:v>
                </c:pt>
                <c:pt idx="34">
                  <c:v>111.277514572294</c:v>
                </c:pt>
                <c:pt idx="35">
                  <c:v>119.95791450898901</c:v>
                </c:pt>
                <c:pt idx="36">
                  <c:v>121.461778048043</c:v>
                </c:pt>
                <c:pt idx="37">
                  <c:v>110.852805709029</c:v>
                </c:pt>
                <c:pt idx="38">
                  <c:v>101.391005284054</c:v>
                </c:pt>
                <c:pt idx="39">
                  <c:v>103.610365956156</c:v>
                </c:pt>
                <c:pt idx="40">
                  <c:v>131.82986381536301</c:v>
                </c:pt>
                <c:pt idx="41">
                  <c:v>132.862758152781</c:v>
                </c:pt>
                <c:pt idx="42">
                  <c:v>117.509079648759</c:v>
                </c:pt>
                <c:pt idx="43" formatCode="0">
                  <c:v>101.977284173554</c:v>
                </c:pt>
                <c:pt idx="44">
                  <c:v>105.5342248</c:v>
                </c:pt>
                <c:pt idx="45" formatCode="#,##0">
                  <c:v>114.098862313529</c:v>
                </c:pt>
                <c:pt idx="46">
                  <c:v>112.528538287898</c:v>
                </c:pt>
                <c:pt idx="47" formatCode="#,##0">
                  <c:v>107.270869150854</c:v>
                </c:pt>
                <c:pt idx="48">
                  <c:v>100.413974559528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20192"/>
        <c:axId val="333726080"/>
      </c:lineChart>
      <c:catAx>
        <c:axId val="3337201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372608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37260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3720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982-46DB-B776-A967762D1054}"/>
              </c:ext>
            </c:extLst>
          </c:dPt>
          <c:dPt>
            <c:idx val="5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D34-48FE-ABD2-16094D478D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8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Zaměstnání (mimo domov)</c:v>
                </c:pt>
                <c:pt idx="1">
                  <c:v>Domácí práce/péče o děti</c:v>
                </c:pt>
                <c:pt idx="2">
                  <c:v>Cestování autem</c:v>
                </c:pt>
                <c:pt idx="3">
                  <c:v>Volný čas/koníčky doma</c:v>
                </c:pt>
                <c:pt idx="4">
                  <c:v>Stravování doma</c:v>
                </c:pt>
                <c:pt idx="5">
                  <c:v>Ostatní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0.35622875122570147</c:v>
                </c:pt>
                <c:pt idx="1">
                  <c:v>0.17317092588441838</c:v>
                </c:pt>
                <c:pt idx="2">
                  <c:v>0.1147493095361235</c:v>
                </c:pt>
                <c:pt idx="3">
                  <c:v>0.13191092515879685</c:v>
                </c:pt>
                <c:pt idx="4">
                  <c:v>5.6328189311985848E-2</c:v>
                </c:pt>
                <c:pt idx="5">
                  <c:v>0.16761189888297401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26360162038532"/>
          <c:y val="6.049911080131537E-2"/>
          <c:w val="0.34314271050808948"/>
          <c:h val="0.854784969496860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Krokodýl - 192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General</c:formatCode>
                <c:ptCount val="49"/>
                <c:pt idx="0">
                  <c:v>186.103647738202</c:v>
                </c:pt>
                <c:pt idx="1">
                  <c:v>172.611659749371</c:v>
                </c:pt>
                <c:pt idx="2">
                  <c:v>168.09671735707099</c:v>
                </c:pt>
                <c:pt idx="3">
                  <c:v>179.37844292217201</c:v>
                </c:pt>
                <c:pt idx="4">
                  <c:v>163.91920770343199</c:v>
                </c:pt>
                <c:pt idx="5">
                  <c:v>155.04347465261199</c:v>
                </c:pt>
                <c:pt idx="6">
                  <c:v>162.20459951614299</c:v>
                </c:pt>
                <c:pt idx="7">
                  <c:v>162.22617703827501</c:v>
                </c:pt>
                <c:pt idx="8">
                  <c:v>163.28031230557201</c:v>
                </c:pt>
                <c:pt idx="9">
                  <c:v>167.16201141021699</c:v>
                </c:pt>
                <c:pt idx="10">
                  <c:v>#N/A</c:v>
                </c:pt>
                <c:pt idx="11">
                  <c:v>202.003384511463</c:v>
                </c:pt>
                <c:pt idx="12">
                  <c:v>185.351341708831</c:v>
                </c:pt>
                <c:pt idx="13">
                  <c:v>197.247177740409</c:v>
                </c:pt>
                <c:pt idx="14">
                  <c:v>190.635299324454</c:v>
                </c:pt>
                <c:pt idx="15">
                  <c:v>186.949219745459</c:v>
                </c:pt>
                <c:pt idx="16">
                  <c:v>211.02083103264999</c:v>
                </c:pt>
                <c:pt idx="17">
                  <c:v>194.45206591675699</c:v>
                </c:pt>
                <c:pt idx="18">
                  <c:v>190.050618370731</c:v>
                </c:pt>
                <c:pt idx="19">
                  <c:v>206.425645915421</c:v>
                </c:pt>
                <c:pt idx="20">
                  <c:v>188.98905086972999</c:v>
                </c:pt>
                <c:pt idx="21">
                  <c:v>180.623722102089</c:v>
                </c:pt>
                <c:pt idx="22">
                  <c:v>186.18403696692999</c:v>
                </c:pt>
                <c:pt idx="23">
                  <c:v>195.891864674891</c:v>
                </c:pt>
                <c:pt idx="24">
                  <c:v>208.38427321562401</c:v>
                </c:pt>
                <c:pt idx="25">
                  <c:v>218.23883482904199</c:v>
                </c:pt>
                <c:pt idx="26">
                  <c:v>231.95555146133799</c:v>
                </c:pt>
                <c:pt idx="27">
                  <c:v>230.44583890933799</c:v>
                </c:pt>
                <c:pt idx="28">
                  <c:v>250.91588050214901</c:v>
                </c:pt>
                <c:pt idx="29">
                  <c:v>242.379025330807</c:v>
                </c:pt>
                <c:pt idx="30">
                  <c:v>208.97391837084101</c:v>
                </c:pt>
                <c:pt idx="31">
                  <c:v>215.93593600626599</c:v>
                </c:pt>
                <c:pt idx="32">
                  <c:v>237.496324449642</c:v>
                </c:pt>
                <c:pt idx="33">
                  <c:v>238.49492746075501</c:v>
                </c:pt>
                <c:pt idx="34">
                  <c:v>206.15703562454701</c:v>
                </c:pt>
                <c:pt idx="35">
                  <c:v>201.44977496229501</c:v>
                </c:pt>
                <c:pt idx="36">
                  <c:v>215.01170349875301</c:v>
                </c:pt>
                <c:pt idx="37">
                  <c:v>203.60872160550301</c:v>
                </c:pt>
                <c:pt idx="38">
                  <c:v>209.07200818643199</c:v>
                </c:pt>
                <c:pt idx="39">
                  <c:v>217.10818861617699</c:v>
                </c:pt>
                <c:pt idx="40">
                  <c:v>179.53309164684401</c:v>
                </c:pt>
                <c:pt idx="41">
                  <c:v>179.412129528137</c:v>
                </c:pt>
                <c:pt idx="42">
                  <c:v>191.34814270926799</c:v>
                </c:pt>
                <c:pt idx="43">
                  <c:v>197.766410782874</c:v>
                </c:pt>
                <c:pt idx="44">
                  <c:v>212.23610784056001</c:v>
                </c:pt>
                <c:pt idx="45">
                  <c:v>193.954737553249</c:v>
                </c:pt>
                <c:pt idx="46">
                  <c:v>187.26431228899699</c:v>
                </c:pt>
                <c:pt idx="47">
                  <c:v>187.81226993235401</c:v>
                </c:pt>
                <c:pt idx="48">
                  <c:v>192.45671173029001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Brno - 143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General</c:formatCode>
                <c:ptCount val="49"/>
                <c:pt idx="0">
                  <c:v>295.685963439624</c:v>
                </c:pt>
                <c:pt idx="1">
                  <c:v>309.69880168589299</c:v>
                </c:pt>
                <c:pt idx="2">
                  <c:v>320.88873430315999</c:v>
                </c:pt>
                <c:pt idx="3">
                  <c:v>298.04929723812597</c:v>
                </c:pt>
                <c:pt idx="4">
                  <c:v>289.563375340905</c:v>
                </c:pt>
                <c:pt idx="5">
                  <c:v>304.77814687324798</c:v>
                </c:pt>
                <c:pt idx="6">
                  <c:v>319.70897285242899</c:v>
                </c:pt>
                <c:pt idx="7">
                  <c:v>324.93522229222299</c:v>
                </c:pt>
                <c:pt idx="8">
                  <c:v>310.247854755552</c:v>
                </c:pt>
                <c:pt idx="9">
                  <c:v>296.27392153142603</c:v>
                </c:pt>
                <c:pt idx="10">
                  <c:v>311.82491634850402</c:v>
                </c:pt>
                <c:pt idx="11">
                  <c:v>311.32718884926902</c:v>
                </c:pt>
                <c:pt idx="12">
                  <c:v>296.03853872368097</c:v>
                </c:pt>
                <c:pt idx="13">
                  <c:v>307.85303048699097</c:v>
                </c:pt>
                <c:pt idx="14">
                  <c:v>289.86178813371703</c:v>
                </c:pt>
                <c:pt idx="15">
                  <c:v>262.70644356427101</c:v>
                </c:pt>
                <c:pt idx="16">
                  <c:v>273.51559220785902</c:v>
                </c:pt>
                <c:pt idx="17">
                  <c:v>259.01612821653703</c:v>
                </c:pt>
                <c:pt idx="18">
                  <c:v>263.34221951351901</c:v>
                </c:pt>
                <c:pt idx="19">
                  <c:v>265.456217912738</c:v>
                </c:pt>
                <c:pt idx="20">
                  <c:v>256.30007349490199</c:v>
                </c:pt>
                <c:pt idx="21">
                  <c:v>271.60967557280202</c:v>
                </c:pt>
                <c:pt idx="22">
                  <c:v>262.14014786789801</c:v>
                </c:pt>
                <c:pt idx="23">
                  <c:v>252.253540723513</c:v>
                </c:pt>
                <c:pt idx="24">
                  <c:v>237.984038427683</c:v>
                </c:pt>
                <c:pt idx="25">
                  <c:v>232.91236089851</c:v>
                </c:pt>
                <c:pt idx="26">
                  <c:v>237.702481334244</c:v>
                </c:pt>
                <c:pt idx="27">
                  <c:v>231.34489875631999</c:v>
                </c:pt>
                <c:pt idx="28">
                  <c:v>222.39795364682001</c:v>
                </c:pt>
                <c:pt idx="29">
                  <c:v>204.41720647386501</c:v>
                </c:pt>
                <c:pt idx="30">
                  <c:v>203.70008240343299</c:v>
                </c:pt>
                <c:pt idx="31">
                  <c:v>223.37774225887301</c:v>
                </c:pt>
                <c:pt idx="32">
                  <c:v>221.47165906994601</c:v>
                </c:pt>
                <c:pt idx="33">
                  <c:v>203.65455698162401</c:v>
                </c:pt>
                <c:pt idx="34">
                  <c:v>208.711686882458</c:v>
                </c:pt>
                <c:pt idx="35">
                  <c:v>195.19574692491</c:v>
                </c:pt>
                <c:pt idx="36">
                  <c:v>193.74165746325801</c:v>
                </c:pt>
                <c:pt idx="37">
                  <c:v>205.972737473991</c:v>
                </c:pt>
                <c:pt idx="38">
                  <c:v>193.36648669238701</c:v>
                </c:pt>
                <c:pt idx="39">
                  <c:v>186.703091091445</c:v>
                </c:pt>
                <c:pt idx="40">
                  <c:v>178.43347675171199</c:v>
                </c:pt>
                <c:pt idx="41">
                  <c:v>176.83495093308699</c:v>
                </c:pt>
                <c:pt idx="42">
                  <c:v>194.355539318795</c:v>
                </c:pt>
                <c:pt idx="43">
                  <c:v>194.991813107631</c:v>
                </c:pt>
                <c:pt idx="44">
                  <c:v>189.74383984562999</c:v>
                </c:pt>
                <c:pt idx="45">
                  <c:v>199.75725080610599</c:v>
                </c:pt>
                <c:pt idx="46">
                  <c:v>193.12182783316501</c:v>
                </c:pt>
                <c:pt idx="47">
                  <c:v>159.87374646665501</c:v>
                </c:pt>
                <c:pt idx="48">
                  <c:v>142.97678701378101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Haná (Skyrock) - 134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General</c:formatCode>
                <c:ptCount val="49"/>
                <c:pt idx="0">
                  <c:v>91.801237399118804</c:v>
                </c:pt>
                <c:pt idx="1">
                  <c:v>98.406467791323706</c:v>
                </c:pt>
                <c:pt idx="2">
                  <c:v>116.917211375336</c:v>
                </c:pt>
                <c:pt idx="3">
                  <c:v>123.95357382561301</c:v>
                </c:pt>
                <c:pt idx="4">
                  <c:v>109.48238387374001</c:v>
                </c:pt>
                <c:pt idx="5">
                  <c:v>111.55068224311501</c:v>
                </c:pt>
                <c:pt idx="6">
                  <c:v>104.140871718969</c:v>
                </c:pt>
                <c:pt idx="7">
                  <c:v>125.91894158135401</c:v>
                </c:pt>
                <c:pt idx="8">
                  <c:v>139.18891290323</c:v>
                </c:pt>
                <c:pt idx="9">
                  <c:v>133.219343855874</c:v>
                </c:pt>
                <c:pt idx="10">
                  <c:v>144.188184588306</c:v>
                </c:pt>
                <c:pt idx="11">
                  <c:v>148.057857366305</c:v>
                </c:pt>
                <c:pt idx="12">
                  <c:v>152.686216712331</c:v>
                </c:pt>
                <c:pt idx="13">
                  <c:v>139.34559042216401</c:v>
                </c:pt>
                <c:pt idx="14">
                  <c:v>143.649860930567</c:v>
                </c:pt>
                <c:pt idx="15">
                  <c:v>154.954347316401</c:v>
                </c:pt>
                <c:pt idx="16">
                  <c:v>159.51898219179299</c:v>
                </c:pt>
                <c:pt idx="17">
                  <c:v>168.99164943418501</c:v>
                </c:pt>
                <c:pt idx="18">
                  <c:v>164.27806750035299</c:v>
                </c:pt>
                <c:pt idx="19">
                  <c:v>154.824552787714</c:v>
                </c:pt>
                <c:pt idx="20">
                  <c:v>140.69801949678299</c:v>
                </c:pt>
                <c:pt idx="21">
                  <c:v>143.119367093584</c:v>
                </c:pt>
                <c:pt idx="22">
                  <c:v>142.458265750598</c:v>
                </c:pt>
                <c:pt idx="23">
                  <c:v>152.45657053559901</c:v>
                </c:pt>
                <c:pt idx="24">
                  <c:v>159.27729808357299</c:v>
                </c:pt>
                <c:pt idx="25">
                  <c:v>148.29250132451199</c:v>
                </c:pt>
                <c:pt idx="26">
                  <c:v>155.402827747516</c:v>
                </c:pt>
                <c:pt idx="27">
                  <c:v>159.68032788642</c:v>
                </c:pt>
                <c:pt idx="28">
                  <c:v>158.32200531755799</c:v>
                </c:pt>
                <c:pt idx="29">
                  <c:v>152.53952165093699</c:v>
                </c:pt>
                <c:pt idx="30">
                  <c:v>146.203349642136</c:v>
                </c:pt>
                <c:pt idx="31">
                  <c:v>140.599823433247</c:v>
                </c:pt>
                <c:pt idx="32">
                  <c:v>146.075734077557</c:v>
                </c:pt>
                <c:pt idx="33">
                  <c:v>146.278250132952</c:v>
                </c:pt>
                <c:pt idx="34">
                  <c:v>122.401742203647</c:v>
                </c:pt>
                <c:pt idx="35">
                  <c:v>123.89460052618401</c:v>
                </c:pt>
                <c:pt idx="36">
                  <c:v>128.455154069028</c:v>
                </c:pt>
                <c:pt idx="37">
                  <c:v>115.69474478474901</c:v>
                </c:pt>
                <c:pt idx="38">
                  <c:v>120.349589362312</c:v>
                </c:pt>
                <c:pt idx="39">
                  <c:v>113.813927489268</c:v>
                </c:pt>
                <c:pt idx="40">
                  <c:v>109.648140595214</c:v>
                </c:pt>
                <c:pt idx="41">
                  <c:v>124.158997898712</c:v>
                </c:pt>
                <c:pt idx="42">
                  <c:v>122.387941113314</c:v>
                </c:pt>
                <c:pt idx="43">
                  <c:v>112.25025617758401</c:v>
                </c:pt>
                <c:pt idx="44">
                  <c:v>112.680380432162</c:v>
                </c:pt>
                <c:pt idx="45">
                  <c:v>133.71729928690399</c:v>
                </c:pt>
                <c:pt idx="46">
                  <c:v>142.49919925895799</c:v>
                </c:pt>
                <c:pt idx="47">
                  <c:v>137.976593433163</c:v>
                </c:pt>
                <c:pt idx="48">
                  <c:v>134.188972611639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Signál Rádio - 132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General</c:formatCode>
                <c:ptCount val="49"/>
                <c:pt idx="0">
                  <c:v>63.124963811336201</c:v>
                </c:pt>
                <c:pt idx="1">
                  <c:v>59.798092758717203</c:v>
                </c:pt>
                <c:pt idx="2">
                  <c:v>72.7723083286822</c:v>
                </c:pt>
                <c:pt idx="3">
                  <c:v>71.414794830556303</c:v>
                </c:pt>
                <c:pt idx="4">
                  <c:v>74.490334889094896</c:v>
                </c:pt>
                <c:pt idx="5">
                  <c:v>73.418640256474106</c:v>
                </c:pt>
                <c:pt idx="6">
                  <c:v>68.628918469472893</c:v>
                </c:pt>
                <c:pt idx="7">
                  <c:v>68.187554050793594</c:v>
                </c:pt>
                <c:pt idx="8">
                  <c:v>70.646522482072101</c:v>
                </c:pt>
                <c:pt idx="9">
                  <c:v>80.608138492524603</c:v>
                </c:pt>
                <c:pt idx="10">
                  <c:v>68.725733137915398</c:v>
                </c:pt>
                <c:pt idx="11">
                  <c:v>75.835708099385798</c:v>
                </c:pt>
                <c:pt idx="12">
                  <c:v>100.161406053411</c:v>
                </c:pt>
                <c:pt idx="13">
                  <c:v>92.295749621134107</c:v>
                </c:pt>
                <c:pt idx="14">
                  <c:v>78.509242100225805</c:v>
                </c:pt>
                <c:pt idx="15">
                  <c:v>86.320260465777807</c:v>
                </c:pt>
                <c:pt idx="16">
                  <c:v>88.210109277868597</c:v>
                </c:pt>
                <c:pt idx="17">
                  <c:v>93.840605839599704</c:v>
                </c:pt>
                <c:pt idx="18">
                  <c:v>101.988483641594</c:v>
                </c:pt>
                <c:pt idx="19">
                  <c:v>80.660754720903498</c:v>
                </c:pt>
                <c:pt idx="20">
                  <c:v>73.507192703062799</c:v>
                </c:pt>
                <c:pt idx="21">
                  <c:v>91.233731286789407</c:v>
                </c:pt>
                <c:pt idx="22">
                  <c:v>88.977978287954599</c:v>
                </c:pt>
                <c:pt idx="23">
                  <c:v>78.011116796991601</c:v>
                </c:pt>
                <c:pt idx="24">
                  <c:v>71.4267235194649</c:v>
                </c:pt>
                <c:pt idx="25">
                  <c:v>67.047641678765103</c:v>
                </c:pt>
                <c:pt idx="26">
                  <c:v>64.825522821757303</c:v>
                </c:pt>
                <c:pt idx="27">
                  <c:v>113.359987985766</c:v>
                </c:pt>
                <c:pt idx="28">
                  <c:v>115.069011986327</c:v>
                </c:pt>
                <c:pt idx="29">
                  <c:v>112.506541656802</c:v>
                </c:pt>
                <c:pt idx="30">
                  <c:v>105.59537646432899</c:v>
                </c:pt>
                <c:pt idx="31">
                  <c:v>93.698811782320405</c:v>
                </c:pt>
                <c:pt idx="32">
                  <c:v>91.478790231404602</c:v>
                </c:pt>
                <c:pt idx="33">
                  <c:v>98.677034872437602</c:v>
                </c:pt>
                <c:pt idx="34">
                  <c:v>101.125858676368</c:v>
                </c:pt>
                <c:pt idx="35">
                  <c:v>91.669035701038098</c:v>
                </c:pt>
                <c:pt idx="36">
                  <c:v>99.048359488451396</c:v>
                </c:pt>
                <c:pt idx="37">
                  <c:v>128.89501379326799</c:v>
                </c:pt>
                <c:pt idx="38">
                  <c:v>135.37755411399601</c:v>
                </c:pt>
                <c:pt idx="39">
                  <c:v>140.06725643302201</c:v>
                </c:pt>
                <c:pt idx="40">
                  <c:v>131.96165982361299</c:v>
                </c:pt>
                <c:pt idx="41">
                  <c:v>111.00346474360001</c:v>
                </c:pt>
                <c:pt idx="42">
                  <c:v>115.38264192929</c:v>
                </c:pt>
                <c:pt idx="43">
                  <c:v>120.69870637972301</c:v>
                </c:pt>
                <c:pt idx="44">
                  <c:v>126.174002719223</c:v>
                </c:pt>
                <c:pt idx="45">
                  <c:v>125.551546149641</c:v>
                </c:pt>
                <c:pt idx="46">
                  <c:v>120.534438651705</c:v>
                </c:pt>
                <c:pt idx="47">
                  <c:v>130.554727497605</c:v>
                </c:pt>
                <c:pt idx="48">
                  <c:v>132.191262917355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Rádio Helax - 121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General</c:formatCode>
                <c:ptCount val="49"/>
                <c:pt idx="0">
                  <c:v>159.74018169241299</c:v>
                </c:pt>
                <c:pt idx="1">
                  <c:v>149.812653551897</c:v>
                </c:pt>
                <c:pt idx="2">
                  <c:v>144.71823901746299</c:v>
                </c:pt>
                <c:pt idx="3">
                  <c:v>144.81987526249199</c:v>
                </c:pt>
                <c:pt idx="4">
                  <c:v>155.47405816275</c:v>
                </c:pt>
                <c:pt idx="5">
                  <c:v>165.74612002396401</c:v>
                </c:pt>
                <c:pt idx="6">
                  <c:v>162.28937150244499</c:v>
                </c:pt>
                <c:pt idx="7">
                  <c:v>161.36528739314099</c:v>
                </c:pt>
                <c:pt idx="8">
                  <c:v>175.60163558220501</c:v>
                </c:pt>
                <c:pt idx="9">
                  <c:v>163.90982890288799</c:v>
                </c:pt>
                <c:pt idx="10">
                  <c:v>150.41713595326999</c:v>
                </c:pt>
                <c:pt idx="11">
                  <c:v>170.864416302867</c:v>
                </c:pt>
                <c:pt idx="12">
                  <c:v>175.84935871697999</c:v>
                </c:pt>
                <c:pt idx="13">
                  <c:v>166.95612301998599</c:v>
                </c:pt>
                <c:pt idx="14">
                  <c:v>140.99598583845801</c:v>
                </c:pt>
                <c:pt idx="15">
                  <c:v>134.34593719876801</c:v>
                </c:pt>
                <c:pt idx="16">
                  <c:v>145.98238822417801</c:v>
                </c:pt>
                <c:pt idx="17">
                  <c:v>161.67256879245099</c:v>
                </c:pt>
                <c:pt idx="18">
                  <c:v>172.181865363154</c:v>
                </c:pt>
                <c:pt idx="19">
                  <c:v>154.66021362622101</c:v>
                </c:pt>
                <c:pt idx="20">
                  <c:v>153.98548119595301</c:v>
                </c:pt>
                <c:pt idx="21">
                  <c:v>145.694651479642</c:v>
                </c:pt>
                <c:pt idx="22">
                  <c:v>128.99908826146401</c:v>
                </c:pt>
                <c:pt idx="23">
                  <c:v>120.211031206833</c:v>
                </c:pt>
                <c:pt idx="24">
                  <c:v>110.45688476154</c:v>
                </c:pt>
                <c:pt idx="25">
                  <c:v>115.590173473264</c:v>
                </c:pt>
                <c:pt idx="26">
                  <c:v>130.56790970489001</c:v>
                </c:pt>
                <c:pt idx="27">
                  <c:v>128.897710102335</c:v>
                </c:pt>
                <c:pt idx="28">
                  <c:v>114.67468605293</c:v>
                </c:pt>
                <c:pt idx="29">
                  <c:v>105.76813774422099</c:v>
                </c:pt>
                <c:pt idx="30">
                  <c:v>102.04960245291301</c:v>
                </c:pt>
                <c:pt idx="31">
                  <c:v>104.194329059702</c:v>
                </c:pt>
                <c:pt idx="32">
                  <c:v>99.751930037201205</c:v>
                </c:pt>
                <c:pt idx="33">
                  <c:v>102.661969594851</c:v>
                </c:pt>
                <c:pt idx="34">
                  <c:v>104.20361843377501</c:v>
                </c:pt>
                <c:pt idx="35">
                  <c:v>107.819513947869</c:v>
                </c:pt>
                <c:pt idx="36">
                  <c:v>117.604321939155</c:v>
                </c:pt>
                <c:pt idx="37">
                  <c:v>117.995979185487</c:v>
                </c:pt>
                <c:pt idx="38">
                  <c:v>123.344251528058</c:v>
                </c:pt>
                <c:pt idx="39">
                  <c:v>118.28896166056801</c:v>
                </c:pt>
                <c:pt idx="40">
                  <c:v>108.661630244107</c:v>
                </c:pt>
                <c:pt idx="41">
                  <c:v>119.27004873905101</c:v>
                </c:pt>
                <c:pt idx="42">
                  <c:v>123.233321444561</c:v>
                </c:pt>
                <c:pt idx="43">
                  <c:v>113.283521337021</c:v>
                </c:pt>
                <c:pt idx="44">
                  <c:v>123.218558235119</c:v>
                </c:pt>
                <c:pt idx="45">
                  <c:v>142.84487287268601</c:v>
                </c:pt>
                <c:pt idx="46">
                  <c:v>135.616678707196</c:v>
                </c:pt>
                <c:pt idx="47">
                  <c:v>115.91375888585</c:v>
                </c:pt>
                <c:pt idx="48">
                  <c:v>120.58351061656801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25728"/>
        <c:axId val="340027264"/>
      </c:lineChart>
      <c:catAx>
        <c:axId val="340025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002726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400272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0025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742017409694288"/>
          <c:y val="2.2808967350418777E-2"/>
          <c:w val="0.20257981864054486"/>
          <c:h val="0.83973218315863385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ČRo Plzeň - 92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0.00</c:formatCode>
                <c:ptCount val="49"/>
                <c:pt idx="0">
                  <c:v>147.44917713510799</c:v>
                </c:pt>
                <c:pt idx="1">
                  <c:v>143.71768734966599</c:v>
                </c:pt>
                <c:pt idx="2">
                  <c:v>149.99642663024599</c:v>
                </c:pt>
                <c:pt idx="3">
                  <c:v>165.70406880791799</c:v>
                </c:pt>
                <c:pt idx="4">
                  <c:v>160.50526270641799</c:v>
                </c:pt>
                <c:pt idx="5">
                  <c:v>143.994681457746</c:v>
                </c:pt>
                <c:pt idx="6">
                  <c:v>151.69444934670801</c:v>
                </c:pt>
                <c:pt idx="7">
                  <c:v>170.09878034720799</c:v>
                </c:pt>
                <c:pt idx="8">
                  <c:v>163.32076635255299</c:v>
                </c:pt>
                <c:pt idx="9">
                  <c:v>172.18558829647799</c:v>
                </c:pt>
                <c:pt idx="10">
                  <c:v>174.29238781868801</c:v>
                </c:pt>
                <c:pt idx="11">
                  <c:v>158.61133747818801</c:v>
                </c:pt>
                <c:pt idx="12">
                  <c:v>170.21637751369499</c:v>
                </c:pt>
                <c:pt idx="13">
                  <c:v>164.19009264562899</c:v>
                </c:pt>
                <c:pt idx="14">
                  <c:v>154.783781986223</c:v>
                </c:pt>
                <c:pt idx="15">
                  <c:v>193.615169772596</c:v>
                </c:pt>
                <c:pt idx="16">
                  <c:v>190.63142041667001</c:v>
                </c:pt>
                <c:pt idx="17">
                  <c:v>175.11474498828301</c:v>
                </c:pt>
                <c:pt idx="18">
                  <c:v>168.440290375762</c:v>
                </c:pt>
                <c:pt idx="19">
                  <c:v>156.93044620310499</c:v>
                </c:pt>
                <c:pt idx="20">
                  <c:v>149.00935519048599</c:v>
                </c:pt>
                <c:pt idx="21">
                  <c:v>144.352323468131</c:v>
                </c:pt>
                <c:pt idx="22">
                  <c:v>146.61866988480699</c:v>
                </c:pt>
                <c:pt idx="23">
                  <c:v>139.69805460164301</c:v>
                </c:pt>
                <c:pt idx="24">
                  <c:v>129.31777427287199</c:v>
                </c:pt>
                <c:pt idx="25">
                  <c:v>127.253311627923</c:v>
                </c:pt>
                <c:pt idx="26">
                  <c:v>141.582549696168</c:v>
                </c:pt>
                <c:pt idx="27">
                  <c:v>145.341339505397</c:v>
                </c:pt>
                <c:pt idx="28">
                  <c:v>135.45293169192399</c:v>
                </c:pt>
                <c:pt idx="29">
                  <c:v>126.04664494259001</c:v>
                </c:pt>
                <c:pt idx="30">
                  <c:v>122.34072488893899</c:v>
                </c:pt>
                <c:pt idx="31">
                  <c:v>123.975205303086</c:v>
                </c:pt>
                <c:pt idx="32">
                  <c:v>138.095298178615</c:v>
                </c:pt>
                <c:pt idx="33">
                  <c:v>138.24260137269499</c:v>
                </c:pt>
                <c:pt idx="34">
                  <c:v>118.19833668695399</c:v>
                </c:pt>
                <c:pt idx="35">
                  <c:v>120.03398880055801</c:v>
                </c:pt>
                <c:pt idx="36">
                  <c:v>129.72055490236099</c:v>
                </c:pt>
                <c:pt idx="37">
                  <c:v>126.087173446194</c:v>
                </c:pt>
                <c:pt idx="38">
                  <c:v>121.706668984006</c:v>
                </c:pt>
                <c:pt idx="39">
                  <c:v>109.56059899428401</c:v>
                </c:pt>
                <c:pt idx="40">
                  <c:v>104.634936302979</c:v>
                </c:pt>
                <c:pt idx="41">
                  <c:v>109.609126178588</c:v>
                </c:pt>
                <c:pt idx="42">
                  <c:v>102.961386397711</c:v>
                </c:pt>
                <c:pt idx="43">
                  <c:v>93.119613521116406</c:v>
                </c:pt>
                <c:pt idx="44">
                  <c:v>87.474542514638699</c:v>
                </c:pt>
                <c:pt idx="45">
                  <c:v>85.153909027492205</c:v>
                </c:pt>
                <c:pt idx="46">
                  <c:v>93.412367882351305</c:v>
                </c:pt>
                <c:pt idx="47">
                  <c:v>95.507766026292003</c:v>
                </c:pt>
                <c:pt idx="48">
                  <c:v>91.638640548331495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Rádio Jih - 79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0.00</c:formatCode>
                <c:ptCount val="49"/>
                <c:pt idx="0">
                  <c:v>96.370329686806997</c:v>
                </c:pt>
                <c:pt idx="1">
                  <c:v>101.911868605949</c:v>
                </c:pt>
                <c:pt idx="2">
                  <c:v>102.335841268156</c:v>
                </c:pt>
                <c:pt idx="3">
                  <c:v>102.580786010336</c:v>
                </c:pt>
                <c:pt idx="4">
                  <c:v>102.78590606219799</c:v>
                </c:pt>
                <c:pt idx="5">
                  <c:v>101.102864903358</c:v>
                </c:pt>
                <c:pt idx="6">
                  <c:v>85.793747495303094</c:v>
                </c:pt>
                <c:pt idx="7">
                  <c:v>91.947695589484496</c:v>
                </c:pt>
                <c:pt idx="8">
                  <c:v>110.344077738472</c:v>
                </c:pt>
                <c:pt idx="9">
                  <c:v>115.96248738493399</c:v>
                </c:pt>
                <c:pt idx="10">
                  <c:v>#N/A</c:v>
                </c:pt>
                <c:pt idx="11">
                  <c:v>128.05101717215399</c:v>
                </c:pt>
                <c:pt idx="12">
                  <c:v>125.572283342844</c:v>
                </c:pt>
                <c:pt idx="13">
                  <c:v>124.652483495184</c:v>
                </c:pt>
                <c:pt idx="14">
                  <c:v>124.103224262681</c:v>
                </c:pt>
                <c:pt idx="15">
                  <c:v>114.33937005382499</c:v>
                </c:pt>
                <c:pt idx="16">
                  <c:v>110.904993296689</c:v>
                </c:pt>
                <c:pt idx="17">
                  <c:v>120.6252311936</c:v>
                </c:pt>
                <c:pt idx="18">
                  <c:v>107.458662290126</c:v>
                </c:pt>
                <c:pt idx="19">
                  <c:v>102.728565540836</c:v>
                </c:pt>
                <c:pt idx="20">
                  <c:v>103.765375109879</c:v>
                </c:pt>
                <c:pt idx="21">
                  <c:v>99.748551449716203</c:v>
                </c:pt>
                <c:pt idx="22">
                  <c:v>105.461182459439</c:v>
                </c:pt>
                <c:pt idx="23">
                  <c:v>108.169530867433</c:v>
                </c:pt>
                <c:pt idx="24">
                  <c:v>107.611364864923</c:v>
                </c:pt>
                <c:pt idx="25">
                  <c:v>115.940775498018</c:v>
                </c:pt>
                <c:pt idx="26">
                  <c:v>121.971121475242</c:v>
                </c:pt>
                <c:pt idx="27">
                  <c:v>113.01200448875301</c:v>
                </c:pt>
                <c:pt idx="28">
                  <c:v>104.035038393392</c:v>
                </c:pt>
                <c:pt idx="29">
                  <c:v>108.21810443476301</c:v>
                </c:pt>
                <c:pt idx="30">
                  <c:v>103.10106264508499</c:v>
                </c:pt>
                <c:pt idx="31">
                  <c:v>86.0294958798398</c:v>
                </c:pt>
                <c:pt idx="32">
                  <c:v>93.112516558836703</c:v>
                </c:pt>
                <c:pt idx="33">
                  <c:v>89.864651817122095</c:v>
                </c:pt>
                <c:pt idx="34">
                  <c:v>84.453677259681896</c:v>
                </c:pt>
                <c:pt idx="35">
                  <c:v>87.696038204188994</c:v>
                </c:pt>
                <c:pt idx="36">
                  <c:v>98.112211647292696</c:v>
                </c:pt>
                <c:pt idx="37">
                  <c:v>100.149304145641</c:v>
                </c:pt>
                <c:pt idx="38">
                  <c:v>94.467703964191301</c:v>
                </c:pt>
                <c:pt idx="39">
                  <c:v>91.6148188334856</c:v>
                </c:pt>
                <c:pt idx="40">
                  <c:v>81.955044290501803</c:v>
                </c:pt>
                <c:pt idx="41">
                  <c:v>82.201826626754396</c:v>
                </c:pt>
                <c:pt idx="42">
                  <c:v>88.385966863823199</c:v>
                </c:pt>
                <c:pt idx="43">
                  <c:v>77.659639890562005</c:v>
                </c:pt>
                <c:pt idx="44">
                  <c:v>69.429762688643606</c:v>
                </c:pt>
                <c:pt idx="45">
                  <c:v>78.946305314408605</c:v>
                </c:pt>
                <c:pt idx="46">
                  <c:v>74.102830389141999</c:v>
                </c:pt>
                <c:pt idx="47">
                  <c:v>72.266902995488195</c:v>
                </c:pt>
                <c:pt idx="48">
                  <c:v>78.575000192932904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2"/>
          <c:tx>
            <c:strRef>
              <c:f>List1!$B$4</c:f>
              <c:strCache>
                <c:ptCount val="1"/>
                <c:pt idx="0">
                  <c:v>ROCK MAX - 78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0.00</c:formatCode>
                <c:ptCount val="49"/>
                <c:pt idx="0">
                  <c:v>#N/A</c:v>
                </c:pt>
                <c:pt idx="1">
                  <c:v>#N/A</c:v>
                </c:pt>
                <c:pt idx="2">
                  <c:v>49.458942763756603</c:v>
                </c:pt>
                <c:pt idx="3">
                  <c:v>62.177755712041801</c:v>
                </c:pt>
                <c:pt idx="4">
                  <c:v>87.542011124070001</c:v>
                </c:pt>
                <c:pt idx="5">
                  <c:v>85.055663825703505</c:v>
                </c:pt>
                <c:pt idx="6">
                  <c:v>74.551822411987303</c:v>
                </c:pt>
                <c:pt idx="7">
                  <c:v>74.419566224750099</c:v>
                </c:pt>
                <c:pt idx="8">
                  <c:v>69.738101946052595</c:v>
                </c:pt>
                <c:pt idx="9">
                  <c:v>75.813257937071</c:v>
                </c:pt>
                <c:pt idx="10">
                  <c:v>#N/A</c:v>
                </c:pt>
                <c:pt idx="11">
                  <c:v>90.848504095644202</c:v>
                </c:pt>
                <c:pt idx="12">
                  <c:v>94.493036287545607</c:v>
                </c:pt>
                <c:pt idx="13">
                  <c:v>93.976922222177294</c:v>
                </c:pt>
                <c:pt idx="14">
                  <c:v>82.046005689449402</c:v>
                </c:pt>
                <c:pt idx="15">
                  <c:v>82.941514811457296</c:v>
                </c:pt>
                <c:pt idx="16">
                  <c:v>103.867648776934</c:v>
                </c:pt>
                <c:pt idx="17">
                  <c:v>108.992726439698</c:v>
                </c:pt>
                <c:pt idx="18">
                  <c:v>87.491835874217202</c:v>
                </c:pt>
                <c:pt idx="19">
                  <c:v>92.502424690924002</c:v>
                </c:pt>
                <c:pt idx="20">
                  <c:v>94.563154419446505</c:v>
                </c:pt>
                <c:pt idx="21">
                  <c:v>95.958312677976906</c:v>
                </c:pt>
                <c:pt idx="22">
                  <c:v>95.698603912873907</c:v>
                </c:pt>
                <c:pt idx="23">
                  <c:v>101.846506368096</c:v>
                </c:pt>
                <c:pt idx="24">
                  <c:v>103.69124992639701</c:v>
                </c:pt>
                <c:pt idx="25">
                  <c:v>88.405993256178704</c:v>
                </c:pt>
                <c:pt idx="26">
                  <c:v>88.668084648606595</c:v>
                </c:pt>
                <c:pt idx="27">
                  <c:v>105.584890806815</c:v>
                </c:pt>
                <c:pt idx="28">
                  <c:v>117.92769944767601</c:v>
                </c:pt>
                <c:pt idx="29">
                  <c:v>112.68591480542101</c:v>
                </c:pt>
                <c:pt idx="30">
                  <c:v>99.556213234695903</c:v>
                </c:pt>
                <c:pt idx="31">
                  <c:v>98.395067141403104</c:v>
                </c:pt>
                <c:pt idx="32">
                  <c:v>99.855843223248101</c:v>
                </c:pt>
                <c:pt idx="33">
                  <c:v>94.508928370291699</c:v>
                </c:pt>
                <c:pt idx="34">
                  <c:v>93.680051962194199</c:v>
                </c:pt>
                <c:pt idx="35">
                  <c:v>96.445072850550702</c:v>
                </c:pt>
                <c:pt idx="36">
                  <c:v>99.341449371796102</c:v>
                </c:pt>
                <c:pt idx="37">
                  <c:v>98.329754024935298</c:v>
                </c:pt>
                <c:pt idx="38">
                  <c:v>103.68312023931099</c:v>
                </c:pt>
                <c:pt idx="39">
                  <c:v>93.895218986713402</c:v>
                </c:pt>
                <c:pt idx="40">
                  <c:v>78.9872752686654</c:v>
                </c:pt>
                <c:pt idx="41">
                  <c:v>82.365637707534205</c:v>
                </c:pt>
                <c:pt idx="42">
                  <c:v>85.494480887046905</c:v>
                </c:pt>
                <c:pt idx="43">
                  <c:v>82.277105142436</c:v>
                </c:pt>
                <c:pt idx="44">
                  <c:v>83.402967941658801</c:v>
                </c:pt>
                <c:pt idx="45">
                  <c:v>82.257581440155704</c:v>
                </c:pt>
                <c:pt idx="46">
                  <c:v>87.450021281354907</c:v>
                </c:pt>
                <c:pt idx="47">
                  <c:v>84.623455266562004</c:v>
                </c:pt>
                <c:pt idx="48">
                  <c:v>78.4799446022041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Rádio Petrov - 74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0.00</c:formatCode>
                <c:ptCount val="49"/>
                <c:pt idx="0">
                  <c:v>133.303206061548</c:v>
                </c:pt>
                <c:pt idx="1">
                  <c:v>140.35441758942201</c:v>
                </c:pt>
                <c:pt idx="2">
                  <c:v>139.29021618681301</c:v>
                </c:pt>
                <c:pt idx="3">
                  <c:v>144.83867190074901</c:v>
                </c:pt>
                <c:pt idx="4">
                  <c:v>167.87055347537401</c:v>
                </c:pt>
                <c:pt idx="5">
                  <c:v>161.30752135136399</c:v>
                </c:pt>
                <c:pt idx="6">
                  <c:v>132.40853099154</c:v>
                </c:pt>
                <c:pt idx="7">
                  <c:v>132.251686314924</c:v>
                </c:pt>
                <c:pt idx="8">
                  <c:v>146.52936933742501</c:v>
                </c:pt>
                <c:pt idx="9">
                  <c:v>152.29044044788699</c:v>
                </c:pt>
                <c:pt idx="10">
                  <c:v>158.51890683310501</c:v>
                </c:pt>
                <c:pt idx="11">
                  <c:v>155.902251182199</c:v>
                </c:pt>
                <c:pt idx="12">
                  <c:v>134.42621459834299</c:v>
                </c:pt>
                <c:pt idx="13">
                  <c:v>130.08581938774699</c:v>
                </c:pt>
                <c:pt idx="14">
                  <c:v>127.40634980447901</c:v>
                </c:pt>
                <c:pt idx="15">
                  <c:v>140.01284329994601</c:v>
                </c:pt>
                <c:pt idx="16">
                  <c:v>152.11905235926801</c:v>
                </c:pt>
                <c:pt idx="17">
                  <c:v>150.551638853654</c:v>
                </c:pt>
                <c:pt idx="18">
                  <c:v>142.03101888335101</c:v>
                </c:pt>
                <c:pt idx="19">
                  <c:v>139.067963712976</c:v>
                </c:pt>
                <c:pt idx="20">
                  <c:v>144.78785206115799</c:v>
                </c:pt>
                <c:pt idx="21">
                  <c:v>143.11206127030499</c:v>
                </c:pt>
                <c:pt idx="22">
                  <c:v>129.60524084844999</c:v>
                </c:pt>
                <c:pt idx="23">
                  <c:v>134.09478648981499</c:v>
                </c:pt>
                <c:pt idx="24">
                  <c:v>133.69135107516701</c:v>
                </c:pt>
                <c:pt idx="25">
                  <c:v>120.250425174067</c:v>
                </c:pt>
                <c:pt idx="26">
                  <c:v>127.98739160269599</c:v>
                </c:pt>
                <c:pt idx="27">
                  <c:v>121.541022218954</c:v>
                </c:pt>
                <c:pt idx="28">
                  <c:v>117.418133751097</c:v>
                </c:pt>
                <c:pt idx="29">
                  <c:v>121.756393995536</c:v>
                </c:pt>
                <c:pt idx="30">
                  <c:v>123.379935617011</c:v>
                </c:pt>
                <c:pt idx="31">
                  <c:v>126.085190483156</c:v>
                </c:pt>
                <c:pt idx="32">
                  <c:v>129.347915528801</c:v>
                </c:pt>
                <c:pt idx="33">
                  <c:v>130.585379802077</c:v>
                </c:pt>
                <c:pt idx="34">
                  <c:v>123.58840679013301</c:v>
                </c:pt>
                <c:pt idx="35">
                  <c:v>120.28645698053001</c:v>
                </c:pt>
                <c:pt idx="36">
                  <c:v>121.950573180997</c:v>
                </c:pt>
                <c:pt idx="37">
                  <c:v>120.889807533905</c:v>
                </c:pt>
                <c:pt idx="38">
                  <c:v>109.809575333341</c:v>
                </c:pt>
                <c:pt idx="39">
                  <c:v>106.80467165382601</c:v>
                </c:pt>
                <c:pt idx="40">
                  <c:v>96.195728051584396</c:v>
                </c:pt>
                <c:pt idx="41">
                  <c:v>89.601164256608698</c:v>
                </c:pt>
                <c:pt idx="42">
                  <c:v>96.058628845308206</c:v>
                </c:pt>
                <c:pt idx="43">
                  <c:v>93.998722248822105</c:v>
                </c:pt>
                <c:pt idx="44">
                  <c:v>101.028710341207</c:v>
                </c:pt>
                <c:pt idx="45">
                  <c:v>100.041699017667</c:v>
                </c:pt>
                <c:pt idx="46">
                  <c:v>85.272964459060006</c:v>
                </c:pt>
                <c:pt idx="47">
                  <c:v>79.038857503158596</c:v>
                </c:pt>
                <c:pt idx="48">
                  <c:v>74.147090396535503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4"/>
          <c:tx>
            <c:strRef>
              <c:f>List1!$B$6</c:f>
              <c:strCache>
                <c:ptCount val="1"/>
                <c:pt idx="0">
                  <c:v>RCL - 73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0.00</c:formatCode>
                <c:ptCount val="49"/>
                <c:pt idx="0">
                  <c:v>136.69870251339199</c:v>
                </c:pt>
                <c:pt idx="1">
                  <c:v>124.14679640032401</c:v>
                </c:pt>
                <c:pt idx="2">
                  <c:v>97.464066937235103</c:v>
                </c:pt>
                <c:pt idx="3">
                  <c:v>102.48412677133</c:v>
                </c:pt>
                <c:pt idx="4">
                  <c:v>113.735552974279</c:v>
                </c:pt>
                <c:pt idx="5">
                  <c:v>105.98642748823499</c:v>
                </c:pt>
                <c:pt idx="6">
                  <c:v>96.133400789111505</c:v>
                </c:pt>
                <c:pt idx="7">
                  <c:v>94.604067659340899</c:v>
                </c:pt>
                <c:pt idx="8">
                  <c:v>99.230046037135693</c:v>
                </c:pt>
                <c:pt idx="9">
                  <c:v>98.890024510024006</c:v>
                </c:pt>
                <c:pt idx="10">
                  <c:v>112.585694832013</c:v>
                </c:pt>
                <c:pt idx="11">
                  <c:v>126.780059721199</c:v>
                </c:pt>
                <c:pt idx="12">
                  <c:v>124.061389167906</c:v>
                </c:pt>
                <c:pt idx="13">
                  <c:v>111.461609623798</c:v>
                </c:pt>
                <c:pt idx="14">
                  <c:v>101.279943045473</c:v>
                </c:pt>
                <c:pt idx="15">
                  <c:v>120.65008854639601</c:v>
                </c:pt>
                <c:pt idx="16">
                  <c:v>133.81655706227599</c:v>
                </c:pt>
                <c:pt idx="17">
                  <c:v>125.388798637373</c:v>
                </c:pt>
                <c:pt idx="18">
                  <c:v>130.83300576894601</c:v>
                </c:pt>
                <c:pt idx="19">
                  <c:v>128.559622505519</c:v>
                </c:pt>
                <c:pt idx="20">
                  <c:v>123.662896503356</c:v>
                </c:pt>
                <c:pt idx="21">
                  <c:v>124.173364352246</c:v>
                </c:pt>
                <c:pt idx="22">
                  <c:v>109.23909468422799</c:v>
                </c:pt>
                <c:pt idx="23">
                  <c:v>103.39997917102799</c:v>
                </c:pt>
                <c:pt idx="24">
                  <c:v>107.730233902995</c:v>
                </c:pt>
                <c:pt idx="25">
                  <c:v>116.471996071926</c:v>
                </c:pt>
                <c:pt idx="26">
                  <c:v>117.950149146735</c:v>
                </c:pt>
                <c:pt idx="27">
                  <c:v>115.622517713207</c:v>
                </c:pt>
                <c:pt idx="28">
                  <c:v>125.216199136033</c:v>
                </c:pt>
                <c:pt idx="29">
                  <c:v>125.268679999279</c:v>
                </c:pt>
                <c:pt idx="30">
                  <c:v>118.324670131434</c:v>
                </c:pt>
                <c:pt idx="31">
                  <c:v>117.494803381559</c:v>
                </c:pt>
                <c:pt idx="32">
                  <c:v>110.88911895005199</c:v>
                </c:pt>
                <c:pt idx="33">
                  <c:v>108.639569408374</c:v>
                </c:pt>
                <c:pt idx="34">
                  <c:v>118.150352783207</c:v>
                </c:pt>
                <c:pt idx="35">
                  <c:v>121.731268915762</c:v>
                </c:pt>
                <c:pt idx="36">
                  <c:v>119.315486127509</c:v>
                </c:pt>
                <c:pt idx="37">
                  <c:v>106.904386278903</c:v>
                </c:pt>
                <c:pt idx="38">
                  <c:v>95.952699599000297</c:v>
                </c:pt>
                <c:pt idx="39">
                  <c:v>92.165020100025998</c:v>
                </c:pt>
                <c:pt idx="40">
                  <c:v>84.884812411436499</c:v>
                </c:pt>
                <c:pt idx="41">
                  <c:v>89.178707572091199</c:v>
                </c:pt>
                <c:pt idx="42">
                  <c:v>96.596291340533696</c:v>
                </c:pt>
                <c:pt idx="43">
                  <c:v>89.121245227292903</c:v>
                </c:pt>
                <c:pt idx="44">
                  <c:v>89.529979296982802</c:v>
                </c:pt>
                <c:pt idx="45" formatCode="General">
                  <c:v>83.984884156515903</c:v>
                </c:pt>
                <c:pt idx="46" formatCode="General">
                  <c:v>77.640341089939099</c:v>
                </c:pt>
                <c:pt idx="47" formatCode="General">
                  <c:v>81.480106235718694</c:v>
                </c:pt>
                <c:pt idx="48" formatCode="General">
                  <c:v>72.913269546498398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2-40C0-BD81-698C3DC7A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22976"/>
        <c:axId val="337031168"/>
      </c:lineChart>
      <c:catAx>
        <c:axId val="337022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703116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37031168"/>
        <c:scaling>
          <c:orientation val="minMax"/>
          <c:max val="200"/>
          <c:min val="5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37022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358513189448431"/>
          <c:y val="4.0643362254877378E-2"/>
          <c:w val="0.1772010423157537"/>
          <c:h val="0.81170670545162737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Krokodýl - 98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0.00</c:formatCode>
                <c:ptCount val="49"/>
                <c:pt idx="0">
                  <c:v>77.881157599929296</c:v>
                </c:pt>
                <c:pt idx="1">
                  <c:v>69.935107618912497</c:v>
                </c:pt>
                <c:pt idx="2">
                  <c:v>69.319447626438702</c:v>
                </c:pt>
                <c:pt idx="3">
                  <c:v>69.647159796956402</c:v>
                </c:pt>
                <c:pt idx="4">
                  <c:v>63.174129224734997</c:v>
                </c:pt>
                <c:pt idx="5">
                  <c:v>58.4198574516113</c:v>
                </c:pt>
                <c:pt idx="6">
                  <c:v>64.668181534550001</c:v>
                </c:pt>
                <c:pt idx="7">
                  <c:v>63.550528207061497</c:v>
                </c:pt>
                <c:pt idx="8">
                  <c:v>61.318303000682199</c:v>
                </c:pt>
                <c:pt idx="9">
                  <c:v>62.651551316275899</c:v>
                </c:pt>
                <c:pt idx="10">
                  <c:v>#N/A</c:v>
                </c:pt>
                <c:pt idx="11">
                  <c:v>83.947860958369901</c:v>
                </c:pt>
                <c:pt idx="12">
                  <c:v>76.414932543436805</c:v>
                </c:pt>
                <c:pt idx="13">
                  <c:v>81.099958093301197</c:v>
                </c:pt>
                <c:pt idx="14">
                  <c:v>76.819643724069095</c:v>
                </c:pt>
                <c:pt idx="15">
                  <c:v>73.642908722259705</c:v>
                </c:pt>
                <c:pt idx="16">
                  <c:v>90.019518798996302</c:v>
                </c:pt>
                <c:pt idx="17">
                  <c:v>81.541793690603299</c:v>
                </c:pt>
                <c:pt idx="18">
                  <c:v>81.393647166536397</c:v>
                </c:pt>
                <c:pt idx="19">
                  <c:v>95.813325453637901</c:v>
                </c:pt>
                <c:pt idx="20">
                  <c:v>84.304804406339997</c:v>
                </c:pt>
                <c:pt idx="21">
                  <c:v>83.4089556090549</c:v>
                </c:pt>
                <c:pt idx="22">
                  <c:v>86.454083889195402</c:v>
                </c:pt>
                <c:pt idx="23">
                  <c:v>91.736266454658406</c:v>
                </c:pt>
                <c:pt idx="24">
                  <c:v>108.40322469786901</c:v>
                </c:pt>
                <c:pt idx="25">
                  <c:v>108.78607417438801</c:v>
                </c:pt>
                <c:pt idx="26">
                  <c:v>107.360772219938</c:v>
                </c:pt>
                <c:pt idx="27">
                  <c:v>103.63264454562</c:v>
                </c:pt>
                <c:pt idx="28">
                  <c:v>109.761369883565</c:v>
                </c:pt>
                <c:pt idx="29">
                  <c:v>110.18304945176401</c:v>
                </c:pt>
                <c:pt idx="30">
                  <c:v>98.515907111134197</c:v>
                </c:pt>
                <c:pt idx="31">
                  <c:v>103.83141171937299</c:v>
                </c:pt>
                <c:pt idx="32">
                  <c:v>116.37024413947201</c:v>
                </c:pt>
                <c:pt idx="33">
                  <c:v>116.097233532754</c:v>
                </c:pt>
                <c:pt idx="34">
                  <c:v>94.745086101320496</c:v>
                </c:pt>
                <c:pt idx="35">
                  <c:v>90.782098999690902</c:v>
                </c:pt>
                <c:pt idx="36">
                  <c:v>102.475558045821</c:v>
                </c:pt>
                <c:pt idx="37">
                  <c:v>94.533714449919103</c:v>
                </c:pt>
                <c:pt idx="38">
                  <c:v>94.496263946036606</c:v>
                </c:pt>
                <c:pt idx="39">
                  <c:v>95.600711987094797</c:v>
                </c:pt>
                <c:pt idx="40">
                  <c:v>74.0360363428684</c:v>
                </c:pt>
                <c:pt idx="41">
                  <c:v>93.147815952225699</c:v>
                </c:pt>
                <c:pt idx="42">
                  <c:v>103.51127256133</c:v>
                </c:pt>
                <c:pt idx="43">
                  <c:v>96.493357624697893</c:v>
                </c:pt>
                <c:pt idx="44">
                  <c:v>100.655468475326</c:v>
                </c:pt>
                <c:pt idx="45">
                  <c:v>92.115865704170503</c:v>
                </c:pt>
                <c:pt idx="46">
                  <c:v>91.625569206742995</c:v>
                </c:pt>
                <c:pt idx="47">
                  <c:v>93.423284585628906</c:v>
                </c:pt>
                <c:pt idx="48">
                  <c:v>97.557555132842893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Brno - 88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0.00</c:formatCode>
                <c:ptCount val="49"/>
                <c:pt idx="0">
                  <c:v>192.46530508607199</c:v>
                </c:pt>
                <c:pt idx="1">
                  <c:v>211.28120786771501</c:v>
                </c:pt>
                <c:pt idx="2">
                  <c:v>214.477748799778</c:v>
                </c:pt>
                <c:pt idx="3">
                  <c:v>192.158583953104</c:v>
                </c:pt>
                <c:pt idx="4">
                  <c:v>186.53926947217499</c:v>
                </c:pt>
                <c:pt idx="5">
                  <c:v>202.58281635992699</c:v>
                </c:pt>
                <c:pt idx="6">
                  <c:v>211.14933217573599</c:v>
                </c:pt>
                <c:pt idx="7">
                  <c:v>198.07958382433301</c:v>
                </c:pt>
                <c:pt idx="8">
                  <c:v>184.047481921171</c:v>
                </c:pt>
                <c:pt idx="9">
                  <c:v>189.72393091406599</c:v>
                </c:pt>
                <c:pt idx="10">
                  <c:v>210.67028527410099</c:v>
                </c:pt>
                <c:pt idx="11">
                  <c:v>191.81482145797</c:v>
                </c:pt>
                <c:pt idx="12">
                  <c:v>180.06500388026501</c:v>
                </c:pt>
                <c:pt idx="13">
                  <c:v>194.94636071301801</c:v>
                </c:pt>
                <c:pt idx="14">
                  <c:v>181.67030033113099</c:v>
                </c:pt>
                <c:pt idx="15">
                  <c:v>159.661939311987</c:v>
                </c:pt>
                <c:pt idx="16">
                  <c:v>164.65864866809801</c:v>
                </c:pt>
                <c:pt idx="17">
                  <c:v>161.214078408533</c:v>
                </c:pt>
                <c:pt idx="18">
                  <c:v>160.59738342868999</c:v>
                </c:pt>
                <c:pt idx="19">
                  <c:v>160.72628678239701</c:v>
                </c:pt>
                <c:pt idx="20">
                  <c:v>170.840036111091</c:v>
                </c:pt>
                <c:pt idx="21">
                  <c:v>184.276406625758</c:v>
                </c:pt>
                <c:pt idx="22">
                  <c:v>176.504388516435</c:v>
                </c:pt>
                <c:pt idx="23">
                  <c:v>160.17700489537401</c:v>
                </c:pt>
                <c:pt idx="24">
                  <c:v>136.62869911857999</c:v>
                </c:pt>
                <c:pt idx="25">
                  <c:v>157.273003892058</c:v>
                </c:pt>
                <c:pt idx="26">
                  <c:v>162.28588423936401</c:v>
                </c:pt>
                <c:pt idx="27">
                  <c:v>142.62089076587699</c:v>
                </c:pt>
                <c:pt idx="28">
                  <c:v>126.286267881648</c:v>
                </c:pt>
                <c:pt idx="29">
                  <c:v>122.2658076538</c:v>
                </c:pt>
                <c:pt idx="30">
                  <c:v>133.85241537201301</c:v>
                </c:pt>
                <c:pt idx="31">
                  <c:v>134.29369956141301</c:v>
                </c:pt>
                <c:pt idx="32">
                  <c:v>134.98942785865401</c:v>
                </c:pt>
                <c:pt idx="33">
                  <c:v>127.601655672742</c:v>
                </c:pt>
                <c:pt idx="34">
                  <c:v>126.14271972269999</c:v>
                </c:pt>
                <c:pt idx="35">
                  <c:v>126.007683937205</c:v>
                </c:pt>
                <c:pt idx="36">
                  <c:v>123.710849565974</c:v>
                </c:pt>
                <c:pt idx="37">
                  <c:v>125.94082921415399</c:v>
                </c:pt>
                <c:pt idx="38">
                  <c:v>121.749642425215</c:v>
                </c:pt>
                <c:pt idx="39">
                  <c:v>114.499364123216</c:v>
                </c:pt>
                <c:pt idx="40">
                  <c:v>107.87644387851</c:v>
                </c:pt>
                <c:pt idx="41">
                  <c:v>109.26146729905599</c:v>
                </c:pt>
                <c:pt idx="42">
                  <c:v>119.875843946144</c:v>
                </c:pt>
                <c:pt idx="43">
                  <c:v>115.384125987684</c:v>
                </c:pt>
                <c:pt idx="44">
                  <c:v>116.452255992151</c:v>
                </c:pt>
                <c:pt idx="45">
                  <c:v>121.699627153078</c:v>
                </c:pt>
                <c:pt idx="46">
                  <c:v>115.043772146378</c:v>
                </c:pt>
                <c:pt idx="47">
                  <c:v>102.879663787181</c:v>
                </c:pt>
                <c:pt idx="48">
                  <c:v>87.723705480253201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Helax - 83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0.00</c:formatCode>
                <c:ptCount val="49"/>
                <c:pt idx="0">
                  <c:v>72.3535190541768</c:v>
                </c:pt>
                <c:pt idx="1">
                  <c:v>64.932712499841898</c:v>
                </c:pt>
                <c:pt idx="2">
                  <c:v>63.021597313812897</c:v>
                </c:pt>
                <c:pt idx="3">
                  <c:v>63.616239747760901</c:v>
                </c:pt>
                <c:pt idx="4">
                  <c:v>61.9373503571626</c:v>
                </c:pt>
                <c:pt idx="5">
                  <c:v>67.245136582543793</c:v>
                </c:pt>
                <c:pt idx="6">
                  <c:v>76.533987905001794</c:v>
                </c:pt>
                <c:pt idx="7">
                  <c:v>76.645207244854802</c:v>
                </c:pt>
                <c:pt idx="8">
                  <c:v>81.493902492469005</c:v>
                </c:pt>
                <c:pt idx="9">
                  <c:v>78.905598798423497</c:v>
                </c:pt>
                <c:pt idx="10">
                  <c:v>70.396890849160201</c:v>
                </c:pt>
                <c:pt idx="11">
                  <c:v>75.999626613992305</c:v>
                </c:pt>
                <c:pt idx="12">
                  <c:v>75.791733871180597</c:v>
                </c:pt>
                <c:pt idx="13">
                  <c:v>70.000010733674301</c:v>
                </c:pt>
                <c:pt idx="14">
                  <c:v>60.055279885129501</c:v>
                </c:pt>
                <c:pt idx="15">
                  <c:v>57.420559179712903</c:v>
                </c:pt>
                <c:pt idx="16">
                  <c:v>66.360352461932493</c:v>
                </c:pt>
                <c:pt idx="17">
                  <c:v>77.384539570079099</c:v>
                </c:pt>
                <c:pt idx="18">
                  <c:v>81.763808358888099</c:v>
                </c:pt>
                <c:pt idx="19">
                  <c:v>74.536722030500599</c:v>
                </c:pt>
                <c:pt idx="20">
                  <c:v>71.336946733396502</c:v>
                </c:pt>
                <c:pt idx="21">
                  <c:v>58.0731636741641</c:v>
                </c:pt>
                <c:pt idx="22">
                  <c:v>49.403041611900498</c:v>
                </c:pt>
                <c:pt idx="23">
                  <c:v>50.144572887580303</c:v>
                </c:pt>
                <c:pt idx="24">
                  <c:v>45.676940845669598</c:v>
                </c:pt>
                <c:pt idx="25">
                  <c:v>46.279910682601397</c:v>
                </c:pt>
                <c:pt idx="26">
                  <c:v>53.250719025661603</c:v>
                </c:pt>
                <c:pt idx="27">
                  <c:v>54.201188313733397</c:v>
                </c:pt>
                <c:pt idx="28">
                  <c:v>49.788336627724703</c:v>
                </c:pt>
                <c:pt idx="29">
                  <c:v>51.894031015352503</c:v>
                </c:pt>
                <c:pt idx="30">
                  <c:v>45.944518201673802</c:v>
                </c:pt>
                <c:pt idx="31">
                  <c:v>43.7756200585047</c:v>
                </c:pt>
                <c:pt idx="32">
                  <c:v>41.6855361735348</c:v>
                </c:pt>
                <c:pt idx="33">
                  <c:v>46.293380219647602</c:v>
                </c:pt>
                <c:pt idx="34">
                  <c:v>47.949655204109398</c:v>
                </c:pt>
                <c:pt idx="35">
                  <c:v>46.058377075108503</c:v>
                </c:pt>
                <c:pt idx="36">
                  <c:v>54.720321676896702</c:v>
                </c:pt>
                <c:pt idx="37">
                  <c:v>59.531554057400498</c:v>
                </c:pt>
                <c:pt idx="38">
                  <c:v>65.659185168515407</c:v>
                </c:pt>
                <c:pt idx="39">
                  <c:v>68.219043985000894</c:v>
                </c:pt>
                <c:pt idx="40">
                  <c:v>58.939954027072098</c:v>
                </c:pt>
                <c:pt idx="41">
                  <c:v>62.61506970205</c:v>
                </c:pt>
                <c:pt idx="42">
                  <c:v>68.408154797364304</c:v>
                </c:pt>
                <c:pt idx="43">
                  <c:v>62.150744675592499</c:v>
                </c:pt>
                <c:pt idx="44">
                  <c:v>65.532280670640702</c:v>
                </c:pt>
                <c:pt idx="45">
                  <c:v>77.824199547552098</c:v>
                </c:pt>
                <c:pt idx="46">
                  <c:v>79.778282443567704</c:v>
                </c:pt>
                <c:pt idx="47">
                  <c:v>74.056772322348095</c:v>
                </c:pt>
                <c:pt idx="48">
                  <c:v>82.730642997114401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Haná (Skyrock) - 71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0.00</c:formatCode>
                <c:ptCount val="49"/>
                <c:pt idx="0">
                  <c:v>41.755358167573803</c:v>
                </c:pt>
                <c:pt idx="1">
                  <c:v>50.0236644763051</c:v>
                </c:pt>
                <c:pt idx="2">
                  <c:v>48.729999963483998</c:v>
                </c:pt>
                <c:pt idx="3">
                  <c:v>50.6383269484569</c:v>
                </c:pt>
                <c:pt idx="4">
                  <c:v>48.100884381275499</c:v>
                </c:pt>
                <c:pt idx="5">
                  <c:v>43.667491761492997</c:v>
                </c:pt>
                <c:pt idx="6">
                  <c:v>42.9769304185333</c:v>
                </c:pt>
                <c:pt idx="7">
                  <c:v>47.214186189984702</c:v>
                </c:pt>
                <c:pt idx="8">
                  <c:v>51.161804347993503</c:v>
                </c:pt>
                <c:pt idx="9">
                  <c:v>48.4933078576708</c:v>
                </c:pt>
                <c:pt idx="10">
                  <c:v>55.982921271875298</c:v>
                </c:pt>
                <c:pt idx="11">
                  <c:v>62.890177207337501</c:v>
                </c:pt>
                <c:pt idx="12">
                  <c:v>60.398213229844302</c:v>
                </c:pt>
                <c:pt idx="13">
                  <c:v>62.326396338334902</c:v>
                </c:pt>
                <c:pt idx="14">
                  <c:v>64.008490901293698</c:v>
                </c:pt>
                <c:pt idx="15">
                  <c:v>61.630190255378402</c:v>
                </c:pt>
                <c:pt idx="16">
                  <c:v>70.298406152159501</c:v>
                </c:pt>
                <c:pt idx="17">
                  <c:v>80.648641651688806</c:v>
                </c:pt>
                <c:pt idx="18">
                  <c:v>71.977064083818505</c:v>
                </c:pt>
                <c:pt idx="19">
                  <c:v>65.105981239721203</c:v>
                </c:pt>
                <c:pt idx="20">
                  <c:v>63.424128316085998</c:v>
                </c:pt>
                <c:pt idx="21">
                  <c:v>66.673894254081503</c:v>
                </c:pt>
                <c:pt idx="22">
                  <c:v>60.073788171520803</c:v>
                </c:pt>
                <c:pt idx="23">
                  <c:v>49.807863813416098</c:v>
                </c:pt>
                <c:pt idx="24">
                  <c:v>56.813850121471503</c:v>
                </c:pt>
                <c:pt idx="25">
                  <c:v>58.6694290408348</c:v>
                </c:pt>
                <c:pt idx="26">
                  <c:v>70.607177436826404</c:v>
                </c:pt>
                <c:pt idx="27">
                  <c:v>78.860164319140907</c:v>
                </c:pt>
                <c:pt idx="28">
                  <c:v>79.926614839057606</c:v>
                </c:pt>
                <c:pt idx="29">
                  <c:v>77.779402804964803</c:v>
                </c:pt>
                <c:pt idx="30">
                  <c:v>66.3042296066848</c:v>
                </c:pt>
                <c:pt idx="31">
                  <c:v>69.022904448918197</c:v>
                </c:pt>
                <c:pt idx="32">
                  <c:v>72.038147428108303</c:v>
                </c:pt>
                <c:pt idx="33">
                  <c:v>61.288799788409598</c:v>
                </c:pt>
                <c:pt idx="34">
                  <c:v>51.664399729210302</c:v>
                </c:pt>
                <c:pt idx="35">
                  <c:v>53.305376059078803</c:v>
                </c:pt>
                <c:pt idx="36">
                  <c:v>52.583339071274601</c:v>
                </c:pt>
                <c:pt idx="37">
                  <c:v>52.290653430809002</c:v>
                </c:pt>
                <c:pt idx="38">
                  <c:v>57.390994380082503</c:v>
                </c:pt>
                <c:pt idx="39">
                  <c:v>51.879702268153999</c:v>
                </c:pt>
                <c:pt idx="40">
                  <c:v>43.904078075038903</c:v>
                </c:pt>
                <c:pt idx="41">
                  <c:v>54.097139979488396</c:v>
                </c:pt>
                <c:pt idx="42">
                  <c:v>57.410096257649997</c:v>
                </c:pt>
                <c:pt idx="43">
                  <c:v>47.410528165289101</c:v>
                </c:pt>
                <c:pt idx="44">
                  <c:v>54.356788326805798</c:v>
                </c:pt>
                <c:pt idx="45">
                  <c:v>72.824011100826098</c:v>
                </c:pt>
                <c:pt idx="46">
                  <c:v>75.642926520556998</c:v>
                </c:pt>
                <c:pt idx="47">
                  <c:v>74.334329018079799</c:v>
                </c:pt>
                <c:pt idx="48">
                  <c:v>70.904103064149595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Plzeň - 51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0.00</c:formatCode>
                <c:ptCount val="49"/>
                <c:pt idx="0">
                  <c:v>84.993181398134993</c:v>
                </c:pt>
                <c:pt idx="1">
                  <c:v>86.269146807389504</c:v>
                </c:pt>
                <c:pt idx="2">
                  <c:v>91.309864690609302</c:v>
                </c:pt>
                <c:pt idx="3">
                  <c:v>97.933833503807406</c:v>
                </c:pt>
                <c:pt idx="4">
                  <c:v>95.917458467268503</c:v>
                </c:pt>
                <c:pt idx="5">
                  <c:v>92.904714399095496</c:v>
                </c:pt>
                <c:pt idx="6">
                  <c:v>96.641943828694295</c:v>
                </c:pt>
                <c:pt idx="7">
                  <c:v>106.907880749298</c:v>
                </c:pt>
                <c:pt idx="8">
                  <c:v>101.214325745134</c:v>
                </c:pt>
                <c:pt idx="9">
                  <c:v>107.15475443518</c:v>
                </c:pt>
                <c:pt idx="10">
                  <c:v>107.526127145281</c:v>
                </c:pt>
                <c:pt idx="11">
                  <c:v>88.770828811656301</c:v>
                </c:pt>
                <c:pt idx="12">
                  <c:v>98.742325310921998</c:v>
                </c:pt>
                <c:pt idx="13">
                  <c:v>101.353746389043</c:v>
                </c:pt>
                <c:pt idx="14">
                  <c:v>91.899865088239494</c:v>
                </c:pt>
                <c:pt idx="15">
                  <c:v>116.901171565219</c:v>
                </c:pt>
                <c:pt idx="16">
                  <c:v>114.508515757948</c:v>
                </c:pt>
                <c:pt idx="17">
                  <c:v>96.997177125614996</c:v>
                </c:pt>
                <c:pt idx="18">
                  <c:v>92.800738190447504</c:v>
                </c:pt>
                <c:pt idx="19">
                  <c:v>83.477617113582298</c:v>
                </c:pt>
                <c:pt idx="20">
                  <c:v>81.143498864910001</c:v>
                </c:pt>
                <c:pt idx="21">
                  <c:v>87.539113436290606</c:v>
                </c:pt>
                <c:pt idx="22">
                  <c:v>93.590766677889107</c:v>
                </c:pt>
                <c:pt idx="23">
                  <c:v>91.886188392615907</c:v>
                </c:pt>
                <c:pt idx="24">
                  <c:v>75.637260237097394</c:v>
                </c:pt>
                <c:pt idx="25">
                  <c:v>68.767187029065198</c:v>
                </c:pt>
                <c:pt idx="26">
                  <c:v>76.512583699723606</c:v>
                </c:pt>
                <c:pt idx="27">
                  <c:v>77.345681340794997</c:v>
                </c:pt>
                <c:pt idx="28">
                  <c:v>78.880821823836499</c:v>
                </c:pt>
                <c:pt idx="29">
                  <c:v>77.357690721545396</c:v>
                </c:pt>
                <c:pt idx="30">
                  <c:v>70.778143815742197</c:v>
                </c:pt>
                <c:pt idx="31">
                  <c:v>74.273516176821502</c:v>
                </c:pt>
                <c:pt idx="32">
                  <c:v>84.842135129334807</c:v>
                </c:pt>
                <c:pt idx="33">
                  <c:v>80.245312144908894</c:v>
                </c:pt>
                <c:pt idx="34">
                  <c:v>74.887249758329204</c:v>
                </c:pt>
                <c:pt idx="35">
                  <c:v>77.191330579173993</c:v>
                </c:pt>
                <c:pt idx="36">
                  <c:v>76.413546659326101</c:v>
                </c:pt>
                <c:pt idx="37">
                  <c:v>71.717646132592094</c:v>
                </c:pt>
                <c:pt idx="38">
                  <c:v>63.0681710367679</c:v>
                </c:pt>
                <c:pt idx="39">
                  <c:v>65.639272070596704</c:v>
                </c:pt>
                <c:pt idx="40">
                  <c:v>70.018266100621005</c:v>
                </c:pt>
                <c:pt idx="41">
                  <c:v>65.135280912323196</c:v>
                </c:pt>
                <c:pt idx="42">
                  <c:v>62.229831162212399</c:v>
                </c:pt>
                <c:pt idx="43">
                  <c:v>52.050784828313802</c:v>
                </c:pt>
                <c:pt idx="44">
                  <c:v>42.542504621928799</c:v>
                </c:pt>
                <c:pt idx="45">
                  <c:v>44.817735819345998</c:v>
                </c:pt>
                <c:pt idx="46">
                  <c:v>48.282493824953399</c:v>
                </c:pt>
                <c:pt idx="47">
                  <c:v>53.022512236876501</c:v>
                </c:pt>
                <c:pt idx="48">
                  <c:v>51.3431404311658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05088"/>
        <c:axId val="345306624"/>
      </c:lineChart>
      <c:catAx>
        <c:axId val="345305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53066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453066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5305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77934018623985"/>
          <c:y val="2.2808967350418777E-2"/>
          <c:w val="0.20257981864054486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Signál Rádio - 46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0.00</c:formatCode>
                <c:ptCount val="49"/>
                <c:pt idx="0">
                  <c:v>34.418843519724902</c:v>
                </c:pt>
                <c:pt idx="1">
                  <c:v>26.9635389433071</c:v>
                </c:pt>
                <c:pt idx="2">
                  <c:v>36.247394013785801</c:v>
                </c:pt>
                <c:pt idx="3">
                  <c:v>35.590627040645998</c:v>
                </c:pt>
                <c:pt idx="4">
                  <c:v>34.945919688899203</c:v>
                </c:pt>
                <c:pt idx="5">
                  <c:v>39.453084053949297</c:v>
                </c:pt>
                <c:pt idx="6">
                  <c:v>38.5946754091309</c:v>
                </c:pt>
                <c:pt idx="7">
                  <c:v>35.626522158460702</c:v>
                </c:pt>
                <c:pt idx="8">
                  <c:v>40.38942941693</c:v>
                </c:pt>
                <c:pt idx="9">
                  <c:v>42.863170506404003</c:v>
                </c:pt>
                <c:pt idx="10">
                  <c:v>37.295594866013701</c:v>
                </c:pt>
                <c:pt idx="11">
                  <c:v>46.813192220412603</c:v>
                </c:pt>
                <c:pt idx="12">
                  <c:v>57.149666660147197</c:v>
                </c:pt>
                <c:pt idx="13">
                  <c:v>49.105468018346201</c:v>
                </c:pt>
                <c:pt idx="14">
                  <c:v>42.819983516254098</c:v>
                </c:pt>
                <c:pt idx="15">
                  <c:v>53.516398456462198</c:v>
                </c:pt>
                <c:pt idx="16">
                  <c:v>53.781113794710699</c:v>
                </c:pt>
                <c:pt idx="17">
                  <c:v>51.3236356775705</c:v>
                </c:pt>
                <c:pt idx="18">
                  <c:v>51.732538983669201</c:v>
                </c:pt>
                <c:pt idx="19">
                  <c:v>38.7121684595243</c:v>
                </c:pt>
                <c:pt idx="20">
                  <c:v>40.993365600722903</c:v>
                </c:pt>
                <c:pt idx="21">
                  <c:v>56.829739117531901</c:v>
                </c:pt>
                <c:pt idx="22">
                  <c:v>51.639058481446298</c:v>
                </c:pt>
                <c:pt idx="23">
                  <c:v>38.787554842817997</c:v>
                </c:pt>
                <c:pt idx="24">
                  <c:v>36.504128203722203</c:v>
                </c:pt>
                <c:pt idx="25">
                  <c:v>35.060714571506999</c:v>
                </c:pt>
                <c:pt idx="26">
                  <c:v>31.002869960109098</c:v>
                </c:pt>
                <c:pt idx="27">
                  <c:v>48.653164238115203</c:v>
                </c:pt>
                <c:pt idx="28">
                  <c:v>48.745580034008299</c:v>
                </c:pt>
                <c:pt idx="29">
                  <c:v>49.474591073039498</c:v>
                </c:pt>
                <c:pt idx="30">
                  <c:v>53.038088357720298</c:v>
                </c:pt>
                <c:pt idx="31">
                  <c:v>52.201799215795901</c:v>
                </c:pt>
                <c:pt idx="32">
                  <c:v>47.062509072507197</c:v>
                </c:pt>
                <c:pt idx="33">
                  <c:v>51.0995351004143</c:v>
                </c:pt>
                <c:pt idx="34">
                  <c:v>49.793913415274403</c:v>
                </c:pt>
                <c:pt idx="35">
                  <c:v>45.856250549686798</c:v>
                </c:pt>
                <c:pt idx="36">
                  <c:v>44.866728249432299</c:v>
                </c:pt>
                <c:pt idx="37">
                  <c:v>56.358923006698802</c:v>
                </c:pt>
                <c:pt idx="38">
                  <c:v>65.550951926625899</c:v>
                </c:pt>
                <c:pt idx="39">
                  <c:v>61.496823091461401</c:v>
                </c:pt>
                <c:pt idx="40">
                  <c:v>52.8845423883769</c:v>
                </c:pt>
                <c:pt idx="41">
                  <c:v>52.903362301800399</c:v>
                </c:pt>
                <c:pt idx="42">
                  <c:v>65.737463064357499</c:v>
                </c:pt>
                <c:pt idx="43">
                  <c:v>61.210724490587197</c:v>
                </c:pt>
                <c:pt idx="44">
                  <c:v>52.910797854546701</c:v>
                </c:pt>
                <c:pt idx="45">
                  <c:v>58.053014266245597</c:v>
                </c:pt>
                <c:pt idx="46">
                  <c:v>55.667294823534199</c:v>
                </c:pt>
                <c:pt idx="47">
                  <c:v>48.358719601704998</c:v>
                </c:pt>
                <c:pt idx="48">
                  <c:v>45.758520391135498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ČRo Ostrava - 45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0.00</c:formatCode>
                <c:ptCount val="49"/>
                <c:pt idx="0">
                  <c:v>48.231827191765397</c:v>
                </c:pt>
                <c:pt idx="1">
                  <c:v>47.837153095513997</c:v>
                </c:pt>
                <c:pt idx="2">
                  <c:v>53.277968156607699</c:v>
                </c:pt>
                <c:pt idx="3">
                  <c:v>54.498675837235702</c:v>
                </c:pt>
                <c:pt idx="4">
                  <c:v>55.199959905917297</c:v>
                </c:pt>
                <c:pt idx="5">
                  <c:v>54.162226362941503</c:v>
                </c:pt>
                <c:pt idx="6">
                  <c:v>56.263082546793797</c:v>
                </c:pt>
                <c:pt idx="7">
                  <c:v>67.510840039831294</c:v>
                </c:pt>
                <c:pt idx="8">
                  <c:v>67.034460467741695</c:v>
                </c:pt>
                <c:pt idx="9">
                  <c:v>62.604475056547599</c:v>
                </c:pt>
                <c:pt idx="10">
                  <c:v>68.095615923996604</c:v>
                </c:pt>
                <c:pt idx="11">
                  <c:v>65.201284986847796</c:v>
                </c:pt>
                <c:pt idx="12">
                  <c:v>60.168026880246899</c:v>
                </c:pt>
                <c:pt idx="13">
                  <c:v>58.891254326600802</c:v>
                </c:pt>
                <c:pt idx="14">
                  <c:v>61.3365082890748</c:v>
                </c:pt>
                <c:pt idx="15">
                  <c:v>58.8006067209622</c:v>
                </c:pt>
                <c:pt idx="16">
                  <c:v>52.923547684827099</c:v>
                </c:pt>
                <c:pt idx="17">
                  <c:v>59.947150829105802</c:v>
                </c:pt>
                <c:pt idx="18">
                  <c:v>72.824844520366597</c:v>
                </c:pt>
                <c:pt idx="19">
                  <c:v>71.598884179487499</c:v>
                </c:pt>
                <c:pt idx="20">
                  <c:v>51.397610875145503</c:v>
                </c:pt>
                <c:pt idx="21">
                  <c:v>47.230725633164603</c:v>
                </c:pt>
                <c:pt idx="22">
                  <c:v>53.584212759577603</c:v>
                </c:pt>
                <c:pt idx="23">
                  <c:v>59.070804060059501</c:v>
                </c:pt>
                <c:pt idx="24">
                  <c:v>60.518418232003299</c:v>
                </c:pt>
                <c:pt idx="25">
                  <c:v>51.345995142520003</c:v>
                </c:pt>
                <c:pt idx="26">
                  <c:v>48.486165665342803</c:v>
                </c:pt>
                <c:pt idx="27">
                  <c:v>59.189489419579402</c:v>
                </c:pt>
                <c:pt idx="28">
                  <c:v>57.694914426066198</c:v>
                </c:pt>
                <c:pt idx="29">
                  <c:v>46.267604398916603</c:v>
                </c:pt>
                <c:pt idx="30">
                  <c:v>42.8949765828201</c:v>
                </c:pt>
                <c:pt idx="31">
                  <c:v>40.572553482734598</c:v>
                </c:pt>
                <c:pt idx="32">
                  <c:v>39.8055483014207</c:v>
                </c:pt>
                <c:pt idx="33">
                  <c:v>44.770560125395903</c:v>
                </c:pt>
                <c:pt idx="34">
                  <c:v>54.384593179738502</c:v>
                </c:pt>
                <c:pt idx="35">
                  <c:v>49.741149069293598</c:v>
                </c:pt>
                <c:pt idx="36">
                  <c:v>42.2539693660636</c:v>
                </c:pt>
                <c:pt idx="37">
                  <c:v>57.175469651618599</c:v>
                </c:pt>
                <c:pt idx="38">
                  <c:v>56.807144469132197</c:v>
                </c:pt>
                <c:pt idx="39">
                  <c:v>43.618299439485597</c:v>
                </c:pt>
                <c:pt idx="40">
                  <c:v>52.920610552717697</c:v>
                </c:pt>
                <c:pt idx="41">
                  <c:v>54.353820212746299</c:v>
                </c:pt>
                <c:pt idx="42">
                  <c:v>50.843001455696403</c:v>
                </c:pt>
                <c:pt idx="43">
                  <c:v>51.281438763544301</c:v>
                </c:pt>
                <c:pt idx="44">
                  <c:v>45.649297107075</c:v>
                </c:pt>
                <c:pt idx="45">
                  <c:v>49.367375822203101</c:v>
                </c:pt>
                <c:pt idx="46">
                  <c:v>49.680404199921</c:v>
                </c:pt>
                <c:pt idx="47">
                  <c:v>51.703768726211202</c:v>
                </c:pt>
                <c:pt idx="48">
                  <c:v>45.213013473043098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2"/>
          <c:tx>
            <c:strRef>
              <c:f>List1!$B$4</c:f>
              <c:strCache>
                <c:ptCount val="1"/>
                <c:pt idx="0">
                  <c:v>Rádio Jih - 44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0.00</c:formatCode>
                <c:ptCount val="49"/>
                <c:pt idx="0">
                  <c:v>59.982411230848797</c:v>
                </c:pt>
                <c:pt idx="1">
                  <c:v>59.970807378411898</c:v>
                </c:pt>
                <c:pt idx="2">
                  <c:v>56.487853810695</c:v>
                </c:pt>
                <c:pt idx="3">
                  <c:v>55.1614092592297</c:v>
                </c:pt>
                <c:pt idx="4">
                  <c:v>57.332278775442099</c:v>
                </c:pt>
                <c:pt idx="5">
                  <c:v>54.026869861405601</c:v>
                </c:pt>
                <c:pt idx="6">
                  <c:v>41.6495386264262</c:v>
                </c:pt>
                <c:pt idx="7">
                  <c:v>42.9541222101196</c:v>
                </c:pt>
                <c:pt idx="8">
                  <c:v>59.005141563552797</c:v>
                </c:pt>
                <c:pt idx="9">
                  <c:v>69.103362334711605</c:v>
                </c:pt>
                <c:pt idx="10">
                  <c:v>#N/A</c:v>
                </c:pt>
                <c:pt idx="11">
                  <c:v>72.171719853493698</c:v>
                </c:pt>
                <c:pt idx="12">
                  <c:v>71.874073471617294</c:v>
                </c:pt>
                <c:pt idx="13">
                  <c:v>66.387826159957598</c:v>
                </c:pt>
                <c:pt idx="14">
                  <c:v>65.491763289703101</c:v>
                </c:pt>
                <c:pt idx="15">
                  <c:v>61.367506674159998</c:v>
                </c:pt>
                <c:pt idx="16">
                  <c:v>58.880194527643603</c:v>
                </c:pt>
                <c:pt idx="17">
                  <c:v>59.716194440373599</c:v>
                </c:pt>
                <c:pt idx="18">
                  <c:v>57.459806563771401</c:v>
                </c:pt>
                <c:pt idx="19">
                  <c:v>58.455441832946804</c:v>
                </c:pt>
                <c:pt idx="20">
                  <c:v>55.507308824277402</c:v>
                </c:pt>
                <c:pt idx="21">
                  <c:v>47.224927954669297</c:v>
                </c:pt>
                <c:pt idx="22">
                  <c:v>50.602115566292198</c:v>
                </c:pt>
                <c:pt idx="23">
                  <c:v>51.783998568782501</c:v>
                </c:pt>
                <c:pt idx="24">
                  <c:v>48.820858939494101</c:v>
                </c:pt>
                <c:pt idx="25">
                  <c:v>65.646050752584898</c:v>
                </c:pt>
                <c:pt idx="26">
                  <c:v>69.035026683352399</c:v>
                </c:pt>
                <c:pt idx="27">
                  <c:v>60.039619020316302</c:v>
                </c:pt>
                <c:pt idx="28">
                  <c:v>58.440592280696002</c:v>
                </c:pt>
                <c:pt idx="29">
                  <c:v>59.669281285305999</c:v>
                </c:pt>
                <c:pt idx="30">
                  <c:v>53.972116920495402</c:v>
                </c:pt>
                <c:pt idx="31">
                  <c:v>45.143393931681203</c:v>
                </c:pt>
                <c:pt idx="32">
                  <c:v>52.324776923738497</c:v>
                </c:pt>
                <c:pt idx="33">
                  <c:v>48.105125775643202</c:v>
                </c:pt>
                <c:pt idx="34">
                  <c:v>42.881943864255902</c:v>
                </c:pt>
                <c:pt idx="35">
                  <c:v>49.473101425173603</c:v>
                </c:pt>
                <c:pt idx="36">
                  <c:v>49.510835903852197</c:v>
                </c:pt>
                <c:pt idx="37">
                  <c:v>41.350025682150402</c:v>
                </c:pt>
                <c:pt idx="38">
                  <c:v>41.854966007241003</c:v>
                </c:pt>
                <c:pt idx="39">
                  <c:v>48.398744497408899</c:v>
                </c:pt>
                <c:pt idx="40">
                  <c:v>46.0343093518497</c:v>
                </c:pt>
                <c:pt idx="41">
                  <c:v>40.336750933185499</c:v>
                </c:pt>
                <c:pt idx="42">
                  <c:v>40.479338951349</c:v>
                </c:pt>
                <c:pt idx="43">
                  <c:v>33.486522609109002</c:v>
                </c:pt>
                <c:pt idx="44">
                  <c:v>32.416260207271797</c:v>
                </c:pt>
                <c:pt idx="45">
                  <c:v>43.6859345598101</c:v>
                </c:pt>
                <c:pt idx="46">
                  <c:v>42.772847590023297</c:v>
                </c:pt>
                <c:pt idx="47">
                  <c:v>44.2708013143287</c:v>
                </c:pt>
                <c:pt idx="48">
                  <c:v>43.703101338023203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Rádio Petrov - 42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0.00</c:formatCode>
                <c:ptCount val="49"/>
                <c:pt idx="0">
                  <c:v>77.091217405357099</c:v>
                </c:pt>
                <c:pt idx="1">
                  <c:v>81.634884359232899</c:v>
                </c:pt>
                <c:pt idx="2">
                  <c:v>75.841221208914206</c:v>
                </c:pt>
                <c:pt idx="3">
                  <c:v>80.007724744942706</c:v>
                </c:pt>
                <c:pt idx="4">
                  <c:v>94.374262798995503</c:v>
                </c:pt>
                <c:pt idx="5">
                  <c:v>90.334733337737205</c:v>
                </c:pt>
                <c:pt idx="6">
                  <c:v>72.440102042387906</c:v>
                </c:pt>
                <c:pt idx="7">
                  <c:v>67.638767577792393</c:v>
                </c:pt>
                <c:pt idx="8">
                  <c:v>82.993405489882406</c:v>
                </c:pt>
                <c:pt idx="9">
                  <c:v>83.362666101063695</c:v>
                </c:pt>
                <c:pt idx="10">
                  <c:v>79.485690328183907</c:v>
                </c:pt>
                <c:pt idx="11">
                  <c:v>83.039373016183205</c:v>
                </c:pt>
                <c:pt idx="12">
                  <c:v>78.145623028334199</c:v>
                </c:pt>
                <c:pt idx="13">
                  <c:v>84.229198510719698</c:v>
                </c:pt>
                <c:pt idx="14">
                  <c:v>75.457640474911301</c:v>
                </c:pt>
                <c:pt idx="15">
                  <c:v>71.815647045289296</c:v>
                </c:pt>
                <c:pt idx="16">
                  <c:v>79.257776089858694</c:v>
                </c:pt>
                <c:pt idx="17">
                  <c:v>74.085187973554596</c:v>
                </c:pt>
                <c:pt idx="18">
                  <c:v>61.105600502228</c:v>
                </c:pt>
                <c:pt idx="19">
                  <c:v>61.520812938407303</c:v>
                </c:pt>
                <c:pt idx="20">
                  <c:v>74.938871815363299</c:v>
                </c:pt>
                <c:pt idx="21">
                  <c:v>84.353993554978302</c:v>
                </c:pt>
                <c:pt idx="22">
                  <c:v>68.897446509086507</c:v>
                </c:pt>
                <c:pt idx="23">
                  <c:v>59.1588488432688</c:v>
                </c:pt>
                <c:pt idx="24">
                  <c:v>64.463397227037305</c:v>
                </c:pt>
                <c:pt idx="25">
                  <c:v>59.180744011596801</c:v>
                </c:pt>
                <c:pt idx="26">
                  <c:v>60.653563784850803</c:v>
                </c:pt>
                <c:pt idx="27">
                  <c:v>54.879963596511999</c:v>
                </c:pt>
                <c:pt idx="28">
                  <c:v>51.896679356636298</c:v>
                </c:pt>
                <c:pt idx="29">
                  <c:v>56.469317847641101</c:v>
                </c:pt>
                <c:pt idx="30">
                  <c:v>59.296942545844502</c:v>
                </c:pt>
                <c:pt idx="31">
                  <c:v>68.963823192619898</c:v>
                </c:pt>
                <c:pt idx="32">
                  <c:v>75.653941688005304</c:v>
                </c:pt>
                <c:pt idx="33">
                  <c:v>71.535571651873795</c:v>
                </c:pt>
                <c:pt idx="34">
                  <c:v>62.7068345505457</c:v>
                </c:pt>
                <c:pt idx="35">
                  <c:v>66.453473792865907</c:v>
                </c:pt>
                <c:pt idx="36">
                  <c:v>69.197236408067596</c:v>
                </c:pt>
                <c:pt idx="37">
                  <c:v>56.860242601156898</c:v>
                </c:pt>
                <c:pt idx="38">
                  <c:v>48.835100548390002</c:v>
                </c:pt>
                <c:pt idx="39">
                  <c:v>55.9378251210752</c:v>
                </c:pt>
                <c:pt idx="40">
                  <c:v>52.7051754835528</c:v>
                </c:pt>
                <c:pt idx="41">
                  <c:v>49.359337849009997</c:v>
                </c:pt>
                <c:pt idx="42">
                  <c:v>45.688910582975701</c:v>
                </c:pt>
                <c:pt idx="43">
                  <c:v>42.250017826554398</c:v>
                </c:pt>
                <c:pt idx="44">
                  <c:v>47.382558212676699</c:v>
                </c:pt>
                <c:pt idx="45">
                  <c:v>48.096588007645401</c:v>
                </c:pt>
                <c:pt idx="46">
                  <c:v>47.922439422941999</c:v>
                </c:pt>
                <c:pt idx="47">
                  <c:v>43.634058707833503</c:v>
                </c:pt>
                <c:pt idx="48">
                  <c:v>41.865073814896398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4"/>
          <c:tx>
            <c:strRef>
              <c:f>List1!$B$6</c:f>
              <c:strCache>
                <c:ptCount val="1"/>
                <c:pt idx="0">
                  <c:v>RCL - 41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0.00</c:formatCode>
                <c:ptCount val="49"/>
                <c:pt idx="0">
                  <c:v>76.307387301009896</c:v>
                </c:pt>
                <c:pt idx="1">
                  <c:v>57.449106365826601</c:v>
                </c:pt>
                <c:pt idx="2">
                  <c:v>43.819803189724396</c:v>
                </c:pt>
                <c:pt idx="3">
                  <c:v>47.137606688636197</c:v>
                </c:pt>
                <c:pt idx="4">
                  <c:v>51.924415047520498</c:v>
                </c:pt>
                <c:pt idx="5">
                  <c:v>43.608420122019098</c:v>
                </c:pt>
                <c:pt idx="6">
                  <c:v>40.5497218788909</c:v>
                </c:pt>
                <c:pt idx="7">
                  <c:v>45.977811229627598</c:v>
                </c:pt>
                <c:pt idx="8">
                  <c:v>44.061601188502102</c:v>
                </c:pt>
                <c:pt idx="9">
                  <c:v>38.522803564574303</c:v>
                </c:pt>
                <c:pt idx="10">
                  <c:v>49.363509287798699</c:v>
                </c:pt>
                <c:pt idx="11">
                  <c:v>65.943999074420802</c:v>
                </c:pt>
                <c:pt idx="12">
                  <c:v>63.037711141687502</c:v>
                </c:pt>
                <c:pt idx="13">
                  <c:v>54.145868990840597</c:v>
                </c:pt>
                <c:pt idx="14">
                  <c:v>47.562643811866103</c:v>
                </c:pt>
                <c:pt idx="15">
                  <c:v>54.569503955064199</c:v>
                </c:pt>
                <c:pt idx="16">
                  <c:v>60.861527773994297</c:v>
                </c:pt>
                <c:pt idx="17">
                  <c:v>52.6226061331758</c:v>
                </c:pt>
                <c:pt idx="18">
                  <c:v>55.949354826874703</c:v>
                </c:pt>
                <c:pt idx="19">
                  <c:v>62.132750736008099</c:v>
                </c:pt>
                <c:pt idx="20">
                  <c:v>58.843657822918203</c:v>
                </c:pt>
                <c:pt idx="21">
                  <c:v>54.580606472291301</c:v>
                </c:pt>
                <c:pt idx="22">
                  <c:v>43.814486785683201</c:v>
                </c:pt>
                <c:pt idx="23">
                  <c:v>48.226071781903997</c:v>
                </c:pt>
                <c:pt idx="24">
                  <c:v>56.2775037341884</c:v>
                </c:pt>
                <c:pt idx="25">
                  <c:v>57.364533737836403</c:v>
                </c:pt>
                <c:pt idx="26">
                  <c:v>63.751307767369603</c:v>
                </c:pt>
                <c:pt idx="27">
                  <c:v>65.740811925195302</c:v>
                </c:pt>
                <c:pt idx="28">
                  <c:v>58.161772080317</c:v>
                </c:pt>
                <c:pt idx="29">
                  <c:v>55.970518927556803</c:v>
                </c:pt>
                <c:pt idx="30">
                  <c:v>59.030740887055799</c:v>
                </c:pt>
                <c:pt idx="31">
                  <c:v>57.848539030410201</c:v>
                </c:pt>
                <c:pt idx="32">
                  <c:v>60.164466949349801</c:v>
                </c:pt>
                <c:pt idx="33">
                  <c:v>66.538189181671001</c:v>
                </c:pt>
                <c:pt idx="34">
                  <c:v>68.322779428390902</c:v>
                </c:pt>
                <c:pt idx="35">
                  <c:v>64.067943315610407</c:v>
                </c:pt>
                <c:pt idx="36">
                  <c:v>63.566940549507002</c:v>
                </c:pt>
                <c:pt idx="37">
                  <c:v>55.824598247844797</c:v>
                </c:pt>
                <c:pt idx="38">
                  <c:v>48.110823536577797</c:v>
                </c:pt>
                <c:pt idx="39">
                  <c:v>46.939143577596901</c:v>
                </c:pt>
                <c:pt idx="40">
                  <c:v>42.695776670847003</c:v>
                </c:pt>
                <c:pt idx="41">
                  <c:v>44.280893785185803</c:v>
                </c:pt>
                <c:pt idx="42">
                  <c:v>54.185463316660197</c:v>
                </c:pt>
                <c:pt idx="43">
                  <c:v>48.121807359348701</c:v>
                </c:pt>
                <c:pt idx="44">
                  <c:v>43.1142565911913</c:v>
                </c:pt>
                <c:pt idx="45">
                  <c:v>42.872257460408001</c:v>
                </c:pt>
                <c:pt idx="46">
                  <c:v>45.362536625027403</c:v>
                </c:pt>
                <c:pt idx="47">
                  <c:v>52.662067850134797</c:v>
                </c:pt>
                <c:pt idx="48" formatCode="General">
                  <c:v>40.793805637699101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DE-4E77-AFDE-3060628C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45824"/>
        <c:axId val="345647360"/>
      </c:lineChart>
      <c:catAx>
        <c:axId val="345645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564736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45647360"/>
        <c:scaling>
          <c:orientation val="minMax"/>
          <c:min val="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5645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238609112709834"/>
          <c:y val="3.809559155424045E-2"/>
          <c:w val="0.1772010423157537"/>
          <c:h val="0.83451587341391242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982-46DB-B776-A967762D1054}"/>
              </c:ext>
            </c:extLst>
          </c:dPt>
          <c:dPt>
            <c:idx val="5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AB48-4713-88A3-E9FF8E267528}"/>
              </c:ext>
            </c:extLst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48-4713-88A3-E9FF8E26752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48-4713-88A3-E9FF8E26752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48-4713-88A3-E9FF8E267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8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List1!$A$2:$A$11</c:f>
              <c:strCache>
                <c:ptCount val="10"/>
                <c:pt idx="0">
                  <c:v>Evropa 2</c:v>
                </c:pt>
                <c:pt idx="1">
                  <c:v>Frekvence 1</c:v>
                </c:pt>
                <c:pt idx="2">
                  <c:v>Rádio Impuls</c:v>
                </c:pt>
                <c:pt idx="3">
                  <c:v>ČRo Radiožurnál</c:v>
                </c:pt>
                <c:pt idx="4">
                  <c:v>ČRo Dvojka (Praha)</c:v>
                </c:pt>
                <c:pt idx="5">
                  <c:v>ČRo Vltava</c:v>
                </c:pt>
                <c:pt idx="6">
                  <c:v>ČRo Plus</c:v>
                </c:pt>
                <c:pt idx="7">
                  <c:v>ČRo regionální stanice  </c:v>
                </c:pt>
                <c:pt idx="8">
                  <c:v>Soukromé lokální a regionální stanice</c:v>
                </c:pt>
                <c:pt idx="9">
                  <c:v>Ostatní</c:v>
                </c:pt>
              </c:strCache>
            </c:strRef>
          </c:cat>
          <c:val>
            <c:numRef>
              <c:f>List1!$B$2:$B$11</c:f>
              <c:numCache>
                <c:formatCode>0.0</c:formatCode>
                <c:ptCount val="10"/>
                <c:pt idx="0">
                  <c:v>9.6</c:v>
                </c:pt>
                <c:pt idx="1">
                  <c:v>9.6999999999999993</c:v>
                </c:pt>
                <c:pt idx="2">
                  <c:v>13.5</c:v>
                </c:pt>
                <c:pt idx="3">
                  <c:v>9.9</c:v>
                </c:pt>
                <c:pt idx="4">
                  <c:v>3.8</c:v>
                </c:pt>
                <c:pt idx="5">
                  <c:v>0.5</c:v>
                </c:pt>
                <c:pt idx="6">
                  <c:v>0.7</c:v>
                </c:pt>
                <c:pt idx="7">
                  <c:v>5.9</c:v>
                </c:pt>
                <c:pt idx="8">
                  <c:v>45</c:v>
                </c:pt>
                <c:pt idx="9">
                  <c:v>1.4000000000000057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26360162038532"/>
          <c:y val="6.0499059078672562E-2"/>
          <c:w val="0.34314271050808948"/>
          <c:h val="0.913354846275577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495-415B-8B4F-CB7C982919E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4A5-4F2C-90F2-DA51DC2C4D9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4A5-4F2C-90F2-DA51DC2C4D90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495-415B-8B4F-CB7C982919E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4A5-4F2C-90F2-DA51DC2C4D90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4A5-4F2C-90F2-DA51DC2C4D90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241</c:v>
                </c:pt>
                <c:pt idx="1">
                  <c:v>232</c:v>
                </c:pt>
                <c:pt idx="2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69-4688-BEF8-201FA2D0CE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59</c:v>
                </c:pt>
                <c:pt idx="1">
                  <c:v>68</c:v>
                </c:pt>
                <c:pt idx="2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69-4688-BEF8-201FA2D0CE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11.4</c:v>
                </c:pt>
                <c:pt idx="1">
                  <c:v>10.8</c:v>
                </c:pt>
                <c:pt idx="2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69-4688-BEF8-201FA2D0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45070592"/>
        <c:axId val="345117440"/>
      </c:barChart>
      <c:catAx>
        <c:axId val="3450705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45117440"/>
        <c:crosses val="autoZero"/>
        <c:auto val="1"/>
        <c:lblAlgn val="ctr"/>
        <c:lblOffset val="80"/>
        <c:noMultiLvlLbl val="0"/>
      </c:catAx>
      <c:valAx>
        <c:axId val="345117440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4507059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Střední Čechy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923-4FD6-826F-996D7B4E883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2D9-4CD8-BD8B-A5920F658C5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2D9-4CD8-BD8B-A5920F658C56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923-4FD6-826F-996D7B4E883A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2D9-4CD8-BD8B-A5920F658C56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2D9-4CD8-BD8B-A5920F658C56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234</c:v>
                </c:pt>
                <c:pt idx="1">
                  <c:v>223</c:v>
                </c:pt>
                <c:pt idx="2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24-44E8-9DAC-642DFDA7F7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66</c:v>
                </c:pt>
                <c:pt idx="1">
                  <c:v>77</c:v>
                </c:pt>
                <c:pt idx="2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24-44E8-9DAC-642DFDA7F7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Rádio Impuls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10.7</c:v>
                </c:pt>
                <c:pt idx="1">
                  <c:v>13</c:v>
                </c:pt>
                <c:pt idx="2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24-44E8-9DAC-642DFDA7F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47276416"/>
        <c:axId val="347277952"/>
      </c:barChart>
      <c:catAx>
        <c:axId val="3472764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47277952"/>
        <c:crosses val="autoZero"/>
        <c:auto val="1"/>
        <c:lblAlgn val="ctr"/>
        <c:lblOffset val="80"/>
        <c:noMultiLvlLbl val="0"/>
      </c:catAx>
      <c:valAx>
        <c:axId val="347277952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4727641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Jihočeský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76E-4DF4-945B-CF6F1987E7D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569-484B-B7A1-7EC48227B59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569-484B-B7A1-7EC48227B59D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76E-4DF4-945B-CF6F1987E7D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569-484B-B7A1-7EC48227B59D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569-484B-B7A1-7EC48227B59D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121</c:v>
                </c:pt>
                <c:pt idx="1">
                  <c:v>107</c:v>
                </c:pt>
                <c:pt idx="2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7-496B-9C78-49E787DAC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29</c:v>
                </c:pt>
                <c:pt idx="1">
                  <c:v>43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77-496B-9C78-49E787DACC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13.5</c:v>
                </c:pt>
                <c:pt idx="1">
                  <c:v>11.9</c:v>
                </c:pt>
                <c:pt idx="2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77-496B-9C78-49E787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49835648"/>
        <c:axId val="349837184"/>
      </c:barChart>
      <c:catAx>
        <c:axId val="3498356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49837184"/>
        <c:crosses val="autoZero"/>
        <c:auto val="1"/>
        <c:lblAlgn val="ctr"/>
        <c:lblOffset val="80"/>
        <c:noMultiLvlLbl val="0"/>
      </c:catAx>
      <c:valAx>
        <c:axId val="349837184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4983564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Plzeňský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E5E-4A5E-AE25-0A0F65B6B3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6AF-4AF9-90AF-446C8FF0E3D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6AF-4AF9-90AF-446C8FF0E3D6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5E-4A5E-AE25-0A0F65B6B32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6AF-4AF9-90AF-446C8FF0E3D6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6AF-4AF9-90AF-446C8FF0E3D6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108</c:v>
                </c:pt>
                <c:pt idx="1">
                  <c:v>104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7A-4047-93BA-773DA1AAB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12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7A-4047-93BA-773DA1AAB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15.5</c:v>
                </c:pt>
                <c:pt idx="1">
                  <c:v>11.4</c:v>
                </c:pt>
                <c:pt idx="2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7A-4047-93BA-773DA1AAB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49879680"/>
        <c:axId val="349893760"/>
      </c:barChart>
      <c:catAx>
        <c:axId val="3498796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49893760"/>
        <c:crosses val="autoZero"/>
        <c:auto val="1"/>
        <c:lblAlgn val="ctr"/>
        <c:lblOffset val="80"/>
        <c:noMultiLvlLbl val="0"/>
      </c:catAx>
      <c:valAx>
        <c:axId val="349893760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4987968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Karlovarksý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0408-48AC-A613-D3657B9C53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17B-4D0E-9382-6A23E36A7E9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17B-4D0E-9382-6A23E36A7E9F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408-48AC-A613-D3657B9C5381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17B-4D0E-9382-6A23E36A7E9F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17B-4D0E-9382-6A23E36A7E9F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 formatCode="General">
                  <c:v>55</c:v>
                </c:pt>
                <c:pt idx="1">
                  <c:v>50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F1-46F3-B2AC-2EB57F118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15</c:v>
                </c:pt>
                <c:pt idx="1">
                  <c:v>20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F1-46F3-B2AC-2EB57F118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 formatCode="General">
                  <c:v>9.6999999999999993</c:v>
                </c:pt>
                <c:pt idx="1">
                  <c:v>8.9</c:v>
                </c:pt>
                <c:pt idx="2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F1-46F3-B2AC-2EB57F118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2197248"/>
        <c:axId val="352211328"/>
      </c:barChart>
      <c:catAx>
        <c:axId val="3521972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2211328"/>
        <c:crosses val="autoZero"/>
        <c:auto val="1"/>
        <c:lblAlgn val="ctr"/>
        <c:lblOffset val="80"/>
        <c:noMultiLvlLbl val="0"/>
      </c:catAx>
      <c:valAx>
        <c:axId val="35221132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5219724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Ústecký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B1B-4069-B737-4561A0C4AC4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D68-4155-8538-7FFF3A47E5E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D68-4155-8538-7FFF3A47E5E9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B1B-4069-B737-4561A0C4AC48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D68-4155-8538-7FFF3A47E5E9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D68-4155-8538-7FFF3A47E5E9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184</c:v>
                </c:pt>
                <c:pt idx="1">
                  <c:v>144</c:v>
                </c:pt>
                <c:pt idx="2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04-4F82-B6A2-D92B6608E7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6</c:v>
                </c:pt>
                <c:pt idx="1">
                  <c:v>46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04-4F82-B6A2-D92B6608E7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15.9</c:v>
                </c:pt>
                <c:pt idx="1">
                  <c:v>16.100000000000001</c:v>
                </c:pt>
                <c:pt idx="2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04-4F82-B6A2-D92B6608E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2270208"/>
        <c:axId val="352271744"/>
      </c:barChart>
      <c:catAx>
        <c:axId val="352270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2271744"/>
        <c:crosses val="autoZero"/>
        <c:auto val="1"/>
        <c:lblAlgn val="ctr"/>
        <c:lblOffset val="80"/>
        <c:noMultiLvlLbl val="0"/>
      </c:catAx>
      <c:valAx>
        <c:axId val="352271744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227020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EF6-42E5-84DD-A548A9626F2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895-45F7-946B-1C33D2C225E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895-45F7-946B-1C33D2C225E4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EF6-42E5-84DD-A548A9626F2C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7895-45F7-946B-1C33D2C225E4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895-45F7-946B-1C33D2C225E4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86</c:v>
                </c:pt>
                <c:pt idx="1">
                  <c:v>84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7-430A-839F-A2566C1A37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14</c:v>
                </c:pt>
                <c:pt idx="1">
                  <c:v>16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7-430A-839F-A2566C1A37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11</c:v>
                </c:pt>
                <c:pt idx="1">
                  <c:v>12.9</c:v>
                </c:pt>
                <c:pt idx="2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27-430A-839F-A2566C1A3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2814208"/>
        <c:axId val="352815744"/>
      </c:barChart>
      <c:catAx>
        <c:axId val="352814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2815744"/>
        <c:crosses val="autoZero"/>
        <c:auto val="1"/>
        <c:lblAlgn val="ctr"/>
        <c:lblOffset val="80"/>
        <c:noMultiLvlLbl val="0"/>
      </c:catAx>
      <c:valAx>
        <c:axId val="352815744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281420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Vysočina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82C-4444-BFE8-6CB2E357C1E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7CF-49D8-A774-0F76BAB995D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7CF-49D8-A774-0F76BAB995D0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82C-4444-BFE8-6CB2E357C1ED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7CF-49D8-A774-0F76BAB995D0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7CF-49D8-A774-0F76BAB995D0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107</c:v>
                </c:pt>
                <c:pt idx="1">
                  <c:v>88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B1-46E5-8469-32BC34BB5C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3</c:v>
                </c:pt>
                <c:pt idx="1">
                  <c:v>22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1-46E5-8469-32BC34BB5C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16</c:v>
                </c:pt>
                <c:pt idx="1">
                  <c:v>10.3</c:v>
                </c:pt>
                <c:pt idx="2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B1-46E5-8469-32BC34BB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071488"/>
        <c:axId val="353073024"/>
      </c:barChart>
      <c:catAx>
        <c:axId val="353071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073024"/>
        <c:crosses val="autoZero"/>
        <c:auto val="1"/>
        <c:lblAlgn val="ctr"/>
        <c:lblOffset val="80"/>
        <c:noMultiLvlLbl val="0"/>
      </c:catAx>
      <c:valAx>
        <c:axId val="353073024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07148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Jihomoravský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C08-42EE-994B-509CFACE9D1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B1A-417F-A48E-6DD401616F7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B1A-417F-A48E-6DD401616F7B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08-42EE-994B-509CFACE9D1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B1A-417F-A48E-6DD401616F7B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B1A-417F-A48E-6DD401616F7B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Krokodýl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233</c:v>
                </c:pt>
                <c:pt idx="1">
                  <c:v>181</c:v>
                </c:pt>
                <c:pt idx="2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2B-42BC-90B7-130F26788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Krokodýl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7</c:v>
                </c:pt>
                <c:pt idx="1">
                  <c:v>59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2B-42BC-90B7-130F26788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Rádio Krokodýl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11.3</c:v>
                </c:pt>
                <c:pt idx="1">
                  <c:v>10.3</c:v>
                </c:pt>
                <c:pt idx="2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2B-42BC-90B7-130F2678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185152"/>
        <c:axId val="353195136"/>
      </c:barChart>
      <c:catAx>
        <c:axId val="3531851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195136"/>
        <c:crosses val="autoZero"/>
        <c:auto val="1"/>
        <c:lblAlgn val="ctr"/>
        <c:lblOffset val="80"/>
        <c:noMultiLvlLbl val="0"/>
      </c:catAx>
      <c:valAx>
        <c:axId val="353195136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18515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Zlínský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1E5-4FC0-BAB0-5CAC4FA92FE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6AE-489B-82AD-A29D3F6496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6AE-489B-82AD-A29D3F6496C8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1E5-4FC0-BAB0-5CAC4FA92FE6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6AE-489B-82AD-A29D3F6496C8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6AE-489B-82AD-A29D3F6496C8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125</c:v>
                </c:pt>
                <c:pt idx="1">
                  <c:v>106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CD-4452-9290-2EC44740B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5</c:v>
                </c:pt>
                <c:pt idx="1">
                  <c:v>24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CD-4452-9290-2EC44740B2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12.5</c:v>
                </c:pt>
                <c:pt idx="1">
                  <c:v>12.8</c:v>
                </c:pt>
                <c:pt idx="2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CD-4452-9290-2EC44740B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233536"/>
        <c:axId val="353538432"/>
      </c:barChart>
      <c:catAx>
        <c:axId val="3532335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538432"/>
        <c:crosses val="autoZero"/>
        <c:auto val="1"/>
        <c:lblAlgn val="ctr"/>
        <c:lblOffset val="80"/>
        <c:noMultiLvlLbl val="0"/>
      </c:catAx>
      <c:valAx>
        <c:axId val="353538432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23353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Královohradecký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81B-48AE-94E5-837DF9C94C8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5C7-4E25-81E6-C2EDD2EBFBB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5C7-4E25-81E6-C2EDD2EBFBB6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81B-48AE-94E5-837DF9C94C8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5C7-4E25-81E6-C2EDD2EBFBB6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5C7-4E25-81E6-C2EDD2EBFBB6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132</c:v>
                </c:pt>
                <c:pt idx="1">
                  <c:v>97</c:v>
                </c:pt>
                <c:pt idx="2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31-45BD-80BC-62D4D8BC39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18</c:v>
                </c:pt>
                <c:pt idx="1">
                  <c:v>53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31-45BD-80BC-62D4D8BC39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15</c:v>
                </c:pt>
                <c:pt idx="1">
                  <c:v>12.3</c:v>
                </c:pt>
                <c:pt idx="2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31-45BD-80BC-62D4D8BC3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679232"/>
        <c:axId val="353680768"/>
      </c:barChart>
      <c:catAx>
        <c:axId val="3536792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680768"/>
        <c:crosses val="autoZero"/>
        <c:auto val="1"/>
        <c:lblAlgn val="ctr"/>
        <c:lblOffset val="80"/>
        <c:noMultiLvlLbl val="0"/>
      </c:catAx>
      <c:valAx>
        <c:axId val="353680768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67923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Pardubický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370-4D51-ADA9-B8F1BE14EC1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02C-4E43-88E6-3DDA0C63F19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02C-4E43-88E6-3DDA0C63F199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370-4D51-ADA9-B8F1BE14EC14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02C-4E43-88E6-3DDA0C63F199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02C-4E43-88E6-3DDA0C63F199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116</c:v>
                </c:pt>
                <c:pt idx="1">
                  <c:v>84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B-4D4E-821E-4AFFA33C1D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14</c:v>
                </c:pt>
                <c:pt idx="1">
                  <c:v>46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B-4D4E-821E-4AFFA33C1D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15.2</c:v>
                </c:pt>
                <c:pt idx="1">
                  <c:v>14.8</c:v>
                </c:pt>
                <c:pt idx="2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1B-4D4E-821E-4AFFA33C1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887360"/>
        <c:axId val="353888896"/>
      </c:barChart>
      <c:catAx>
        <c:axId val="3538873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888896"/>
        <c:crosses val="autoZero"/>
        <c:auto val="1"/>
        <c:lblAlgn val="ctr"/>
        <c:lblOffset val="80"/>
        <c:noMultiLvlLbl val="0"/>
      </c:catAx>
      <c:valAx>
        <c:axId val="353888896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88736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Olomoucký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DFA-42E1-8C98-3E8E4299E07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6DB-4051-B13A-A8B1F2B5202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6DB-4051-B13A-A8B1F2B52025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DFA-42E1-8C98-3E8E4299E07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6DB-4051-B13A-A8B1F2B52025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6DB-4051-B13A-A8B1F2B52025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Rádio Haná (Skyrock)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181</c:v>
                </c:pt>
                <c:pt idx="1">
                  <c:v>103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B3-4EC1-BA65-64F14FED49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Rádio Haná (Skyrock)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-1</c:v>
                </c:pt>
                <c:pt idx="1">
                  <c:v>77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B3-4EC1-BA65-64F14FED49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Rádio Haná (Skyrock)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22.5</c:v>
                </c:pt>
                <c:pt idx="1">
                  <c:v>11.3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B3-4EC1-BA65-64F14FED4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3968512"/>
        <c:axId val="353970048"/>
      </c:barChart>
      <c:catAx>
        <c:axId val="353968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3970048"/>
        <c:crosses val="autoZero"/>
        <c:auto val="1"/>
        <c:lblAlgn val="ctr"/>
        <c:lblOffset val="80"/>
        <c:noMultiLvlLbl val="0"/>
      </c:catAx>
      <c:valAx>
        <c:axId val="353970048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396851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BB6-4411-AE84-3223E56FEE5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E01-41AD-8090-E07E2C96208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E01-41AD-8090-E07E2C962088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BB6-4411-AE84-3223E56FEE5F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E01-41AD-8090-E07E2C962088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E01-41AD-8090-E07E2C962088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243</c:v>
                </c:pt>
                <c:pt idx="1">
                  <c:v>191</c:v>
                </c:pt>
                <c:pt idx="2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0C-4D04-91FF-CA73015E19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-3</c:v>
                </c:pt>
                <c:pt idx="1">
                  <c:v>49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0C-4D04-91FF-CA73015E19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15.4</c:v>
                </c:pt>
                <c:pt idx="1">
                  <c:v>11.2</c:v>
                </c:pt>
                <c:pt idx="2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0C-4D04-91FF-CA73015E1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4028928"/>
        <c:axId val="354051200"/>
      </c:barChart>
      <c:catAx>
        <c:axId val="354028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4051200"/>
        <c:crosses val="autoZero"/>
        <c:auto val="1"/>
        <c:lblAlgn val="ctr"/>
        <c:lblOffset val="80"/>
        <c:noMultiLvlLbl val="0"/>
      </c:catAx>
      <c:valAx>
        <c:axId val="354051200"/>
        <c:scaling>
          <c:orientation val="minMax"/>
          <c:max val="400"/>
          <c:min val="0"/>
        </c:scaling>
        <c:delete val="0"/>
        <c:axPos val="b"/>
        <c:numFmt formatCode="0" sourceLinked="1"/>
        <c:majorTickMark val="out"/>
        <c:minorTickMark val="none"/>
        <c:tickLblPos val="none"/>
        <c:spPr>
          <a:ln>
            <a:noFill/>
          </a:ln>
        </c:spPr>
        <c:crossAx val="35402892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RADIOHOUSE - 3276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List1!$C$2:$AZ$2</c:f>
              <c:numCache>
                <c:formatCode>0.00</c:formatCode>
                <c:ptCount val="49"/>
                <c:pt idx="32">
                  <c:v>3501</c:v>
                </c:pt>
                <c:pt idx="33">
                  <c:v>3521</c:v>
                </c:pt>
                <c:pt idx="34">
                  <c:v>3512</c:v>
                </c:pt>
                <c:pt idx="35">
                  <c:v>3511</c:v>
                </c:pt>
                <c:pt idx="36">
                  <c:v>3480.8996924734702</c:v>
                </c:pt>
                <c:pt idx="37">
                  <c:v>3480</c:v>
                </c:pt>
                <c:pt idx="38">
                  <c:v>3507</c:v>
                </c:pt>
                <c:pt idx="39">
                  <c:v>3436</c:v>
                </c:pt>
                <c:pt idx="40">
                  <c:v>3308</c:v>
                </c:pt>
                <c:pt idx="41">
                  <c:v>3358</c:v>
                </c:pt>
                <c:pt idx="42">
                  <c:v>3373</c:v>
                </c:pt>
                <c:pt idx="43">
                  <c:v>3279</c:v>
                </c:pt>
                <c:pt idx="44">
                  <c:v>3332.9136093401899</c:v>
                </c:pt>
                <c:pt idx="45">
                  <c:v>3378</c:v>
                </c:pt>
                <c:pt idx="46">
                  <c:v>3347</c:v>
                </c:pt>
                <c:pt idx="47">
                  <c:v>3326</c:v>
                </c:pt>
                <c:pt idx="48">
                  <c:v>3276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MMS - 2071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List1!$C$3:$AZ$3</c:f>
              <c:numCache>
                <c:formatCode>0.00</c:formatCode>
                <c:ptCount val="49"/>
                <c:pt idx="0">
                  <c:v>2747</c:v>
                </c:pt>
                <c:pt idx="1">
                  <c:v>2694</c:v>
                </c:pt>
                <c:pt idx="2">
                  <c:v>2640</c:v>
                </c:pt>
                <c:pt idx="3">
                  <c:v>2717</c:v>
                </c:pt>
                <c:pt idx="4">
                  <c:v>2810</c:v>
                </c:pt>
                <c:pt idx="5">
                  <c:v>2904</c:v>
                </c:pt>
                <c:pt idx="6">
                  <c:v>2803</c:v>
                </c:pt>
                <c:pt idx="7">
                  <c:v>2715</c:v>
                </c:pt>
                <c:pt idx="8">
                  <c:v>2817</c:v>
                </c:pt>
                <c:pt idx="9">
                  <c:v>2697</c:v>
                </c:pt>
                <c:pt idx="10">
                  <c:v>2751</c:v>
                </c:pt>
                <c:pt idx="11">
                  <c:v>2801</c:v>
                </c:pt>
                <c:pt idx="12">
                  <c:v>2901</c:v>
                </c:pt>
                <c:pt idx="13">
                  <c:v>2752</c:v>
                </c:pt>
                <c:pt idx="14">
                  <c:v>2608</c:v>
                </c:pt>
                <c:pt idx="15">
                  <c:v>2691</c:v>
                </c:pt>
                <c:pt idx="16">
                  <c:v>2841</c:v>
                </c:pt>
                <c:pt idx="17">
                  <c:v>2846</c:v>
                </c:pt>
                <c:pt idx="18">
                  <c:v>2850</c:v>
                </c:pt>
                <c:pt idx="19">
                  <c:v>2860</c:v>
                </c:pt>
                <c:pt idx="20">
                  <c:v>2824</c:v>
                </c:pt>
                <c:pt idx="21">
                  <c:v>2772</c:v>
                </c:pt>
                <c:pt idx="22">
                  <c:v>2665</c:v>
                </c:pt>
                <c:pt idx="23">
                  <c:v>2688</c:v>
                </c:pt>
                <c:pt idx="24">
                  <c:v>2819</c:v>
                </c:pt>
                <c:pt idx="25">
                  <c:v>2815</c:v>
                </c:pt>
                <c:pt idx="26">
                  <c:v>2754</c:v>
                </c:pt>
                <c:pt idx="27">
                  <c:v>2752.4770871410101</c:v>
                </c:pt>
                <c:pt idx="28">
                  <c:v>2741</c:v>
                </c:pt>
                <c:pt idx="29">
                  <c:v>2383</c:v>
                </c:pt>
                <c:pt idx="30">
                  <c:v>2399</c:v>
                </c:pt>
                <c:pt idx="31">
                  <c:v>2373</c:v>
                </c:pt>
                <c:pt idx="32">
                  <c:v>2365</c:v>
                </c:pt>
                <c:pt idx="33">
                  <c:v>2385</c:v>
                </c:pt>
                <c:pt idx="34">
                  <c:v>2345</c:v>
                </c:pt>
                <c:pt idx="35">
                  <c:v>2299</c:v>
                </c:pt>
                <c:pt idx="36">
                  <c:v>2256.4931237457099</c:v>
                </c:pt>
                <c:pt idx="37">
                  <c:v>2250</c:v>
                </c:pt>
                <c:pt idx="38">
                  <c:v>2266</c:v>
                </c:pt>
                <c:pt idx="39">
                  <c:v>2187</c:v>
                </c:pt>
                <c:pt idx="40">
                  <c:v>2065</c:v>
                </c:pt>
                <c:pt idx="41">
                  <c:v>2142</c:v>
                </c:pt>
                <c:pt idx="42">
                  <c:v>2167</c:v>
                </c:pt>
                <c:pt idx="43">
                  <c:v>2056</c:v>
                </c:pt>
                <c:pt idx="44">
                  <c:v>2092.3285519799501</c:v>
                </c:pt>
                <c:pt idx="45">
                  <c:v>2129</c:v>
                </c:pt>
                <c:pt idx="46">
                  <c:v>2070</c:v>
                </c:pt>
                <c:pt idx="47">
                  <c:v>2092</c:v>
                </c:pt>
                <c:pt idx="48">
                  <c:v>2071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categoryFilterExceptions>
                <c15:categoryFilterException>
                  <c15:sqref>List1!$D$3</c15:sqref>
                  <c15:bubble3D val="0"/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MEDIA CLUB - 1916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List1!$C$4:$AZ$4</c:f>
              <c:numCache>
                <c:formatCode>0.00</c:formatCode>
                <c:ptCount val="49"/>
                <c:pt idx="33">
                  <c:v>1941</c:v>
                </c:pt>
                <c:pt idx="34">
                  <c:v>1869</c:v>
                </c:pt>
                <c:pt idx="35">
                  <c:v>1838</c:v>
                </c:pt>
                <c:pt idx="36">
                  <c:v>1845.9712511759999</c:v>
                </c:pt>
                <c:pt idx="37">
                  <c:v>1863</c:v>
                </c:pt>
                <c:pt idx="38">
                  <c:v>1851</c:v>
                </c:pt>
                <c:pt idx="39">
                  <c:v>1814</c:v>
                </c:pt>
                <c:pt idx="40">
                  <c:v>1787</c:v>
                </c:pt>
                <c:pt idx="41">
                  <c:v>1829</c:v>
                </c:pt>
                <c:pt idx="42">
                  <c:v>1890</c:v>
                </c:pt>
                <c:pt idx="43">
                  <c:v>1878</c:v>
                </c:pt>
                <c:pt idx="44">
                  <c:v>1859.0465143977499</c:v>
                </c:pt>
                <c:pt idx="45">
                  <c:v>1855</c:v>
                </c:pt>
                <c:pt idx="46">
                  <c:v>1829</c:v>
                </c:pt>
                <c:pt idx="47">
                  <c:v>1859</c:v>
                </c:pt>
                <c:pt idx="48">
                  <c:v>1916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RRM - 1632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List1!$C$5:$AZ$5</c:f>
              <c:numCache>
                <c:formatCode>0.00</c:formatCode>
                <c:ptCount val="49"/>
                <c:pt idx="0">
                  <c:v>2657</c:v>
                </c:pt>
                <c:pt idx="1">
                  <c:v>2608</c:v>
                </c:pt>
                <c:pt idx="2">
                  <c:v>2626</c:v>
                </c:pt>
                <c:pt idx="3">
                  <c:v>2658</c:v>
                </c:pt>
                <c:pt idx="4">
                  <c:v>2604</c:v>
                </c:pt>
                <c:pt idx="5">
                  <c:v>2458</c:v>
                </c:pt>
                <c:pt idx="6">
                  <c:v>2455</c:v>
                </c:pt>
                <c:pt idx="7">
                  <c:v>2482</c:v>
                </c:pt>
                <c:pt idx="8">
                  <c:v>2566</c:v>
                </c:pt>
                <c:pt idx="9">
                  <c:v>2593</c:v>
                </c:pt>
                <c:pt idx="10">
                  <c:v>2625</c:v>
                </c:pt>
                <c:pt idx="11">
                  <c:v>2612</c:v>
                </c:pt>
                <c:pt idx="12">
                  <c:v>2609</c:v>
                </c:pt>
                <c:pt idx="13">
                  <c:v>2550</c:v>
                </c:pt>
                <c:pt idx="14">
                  <c:v>2708</c:v>
                </c:pt>
                <c:pt idx="15">
                  <c:v>2746</c:v>
                </c:pt>
                <c:pt idx="16">
                  <c:v>2853</c:v>
                </c:pt>
                <c:pt idx="17">
                  <c:v>2879</c:v>
                </c:pt>
                <c:pt idx="18">
                  <c:v>2828</c:v>
                </c:pt>
                <c:pt idx="19">
                  <c:v>2738</c:v>
                </c:pt>
                <c:pt idx="20">
                  <c:v>2737</c:v>
                </c:pt>
                <c:pt idx="21">
                  <c:v>2757</c:v>
                </c:pt>
                <c:pt idx="22">
                  <c:v>2800</c:v>
                </c:pt>
                <c:pt idx="23">
                  <c:v>2845</c:v>
                </c:pt>
                <c:pt idx="24">
                  <c:v>2866</c:v>
                </c:pt>
                <c:pt idx="25">
                  <c:v>2901</c:v>
                </c:pt>
                <c:pt idx="26">
                  <c:v>2910</c:v>
                </c:pt>
                <c:pt idx="27">
                  <c:v>2880.8775129075502</c:v>
                </c:pt>
                <c:pt idx="28">
                  <c:v>2904</c:v>
                </c:pt>
                <c:pt idx="29">
                  <c:v>3291</c:v>
                </c:pt>
                <c:pt idx="30">
                  <c:v>3218</c:v>
                </c:pt>
                <c:pt idx="31">
                  <c:v>3127</c:v>
                </c:pt>
                <c:pt idx="32">
                  <c:v>3159</c:v>
                </c:pt>
                <c:pt idx="33">
                  <c:v>1693</c:v>
                </c:pt>
                <c:pt idx="34">
                  <c:v>1720</c:v>
                </c:pt>
                <c:pt idx="35">
                  <c:v>1745</c:v>
                </c:pt>
                <c:pt idx="36">
                  <c:v>1726.1813069110899</c:v>
                </c:pt>
                <c:pt idx="37">
                  <c:v>1726</c:v>
                </c:pt>
                <c:pt idx="38">
                  <c:v>1734</c:v>
                </c:pt>
                <c:pt idx="39">
                  <c:v>1716</c:v>
                </c:pt>
                <c:pt idx="40">
                  <c:v>1683</c:v>
                </c:pt>
                <c:pt idx="41">
                  <c:v>1647</c:v>
                </c:pt>
                <c:pt idx="42">
                  <c:v>1610</c:v>
                </c:pt>
                <c:pt idx="43">
                  <c:v>1627</c:v>
                </c:pt>
                <c:pt idx="44">
                  <c:v>1645.2768124883401</c:v>
                </c:pt>
                <c:pt idx="45">
                  <c:v>1653</c:v>
                </c:pt>
                <c:pt idx="46">
                  <c:v>1664</c:v>
                </c:pt>
                <c:pt idx="47">
                  <c:v>1642</c:v>
                </c:pt>
                <c:pt idx="48">
                  <c:v>1632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- 1501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List1!$C$6:$AZ$6</c:f>
              <c:numCache>
                <c:formatCode>0.00</c:formatCode>
                <c:ptCount val="49"/>
                <c:pt idx="0">
                  <c:v>1715</c:v>
                </c:pt>
                <c:pt idx="1">
                  <c:v>1691</c:v>
                </c:pt>
                <c:pt idx="2">
                  <c:v>1685</c:v>
                </c:pt>
                <c:pt idx="3">
                  <c:v>1618</c:v>
                </c:pt>
                <c:pt idx="4">
                  <c:v>1563</c:v>
                </c:pt>
                <c:pt idx="5">
                  <c:v>1615</c:v>
                </c:pt>
                <c:pt idx="6">
                  <c:v>1648</c:v>
                </c:pt>
                <c:pt idx="7">
                  <c:v>1693</c:v>
                </c:pt>
                <c:pt idx="8">
                  <c:v>1694</c:v>
                </c:pt>
                <c:pt idx="9">
                  <c:v>1747</c:v>
                </c:pt>
                <c:pt idx="10">
                  <c:v>1758</c:v>
                </c:pt>
                <c:pt idx="11">
                  <c:v>1688</c:v>
                </c:pt>
                <c:pt idx="12">
                  <c:v>1655</c:v>
                </c:pt>
                <c:pt idx="13">
                  <c:v>1634</c:v>
                </c:pt>
                <c:pt idx="14">
                  <c:v>1539</c:v>
                </c:pt>
                <c:pt idx="15">
                  <c:v>1494</c:v>
                </c:pt>
                <c:pt idx="16">
                  <c:v>1533</c:v>
                </c:pt>
                <c:pt idx="17">
                  <c:v>1598</c:v>
                </c:pt>
                <c:pt idx="18">
                  <c:v>1610</c:v>
                </c:pt>
                <c:pt idx="19">
                  <c:v>1531</c:v>
                </c:pt>
                <c:pt idx="20">
                  <c:v>1538</c:v>
                </c:pt>
                <c:pt idx="21">
                  <c:v>1557</c:v>
                </c:pt>
                <c:pt idx="22">
                  <c:v>1505</c:v>
                </c:pt>
                <c:pt idx="23">
                  <c:v>1545</c:v>
                </c:pt>
                <c:pt idx="24">
                  <c:v>1614</c:v>
                </c:pt>
                <c:pt idx="25">
                  <c:v>1591</c:v>
                </c:pt>
                <c:pt idx="26">
                  <c:v>1572</c:v>
                </c:pt>
                <c:pt idx="27">
                  <c:v>1622.8225460421199</c:v>
                </c:pt>
                <c:pt idx="28">
                  <c:v>1615</c:v>
                </c:pt>
                <c:pt idx="29">
                  <c:v>1548</c:v>
                </c:pt>
                <c:pt idx="30">
                  <c:v>1627</c:v>
                </c:pt>
                <c:pt idx="31">
                  <c:v>1693</c:v>
                </c:pt>
                <c:pt idx="32">
                  <c:v>1670</c:v>
                </c:pt>
                <c:pt idx="33">
                  <c:v>1657</c:v>
                </c:pt>
                <c:pt idx="34">
                  <c:v>1689</c:v>
                </c:pt>
                <c:pt idx="35">
                  <c:v>1686</c:v>
                </c:pt>
                <c:pt idx="36">
                  <c:v>1611.5208303367799</c:v>
                </c:pt>
                <c:pt idx="37">
                  <c:v>1581</c:v>
                </c:pt>
                <c:pt idx="38">
                  <c:v>1591</c:v>
                </c:pt>
                <c:pt idx="39">
                  <c:v>1595</c:v>
                </c:pt>
                <c:pt idx="40">
                  <c:v>1589</c:v>
                </c:pt>
                <c:pt idx="41">
                  <c:v>1569</c:v>
                </c:pt>
                <c:pt idx="42">
                  <c:v>1571</c:v>
                </c:pt>
                <c:pt idx="43">
                  <c:v>1571</c:v>
                </c:pt>
                <c:pt idx="44">
                  <c:v>1500.93652960188</c:v>
                </c:pt>
                <c:pt idx="45">
                  <c:v>1500</c:v>
                </c:pt>
                <c:pt idx="46">
                  <c:v>1585</c:v>
                </c:pt>
                <c:pt idx="47">
                  <c:v>1587</c:v>
                </c:pt>
                <c:pt idx="48">
                  <c:v>1501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nezastupované - 77 tis.</c:v>
                </c:pt>
              </c:strCache>
            </c:strRef>
          </c:tx>
          <c:marker>
            <c:symbol val="none"/>
          </c:marker>
          <c:cat>
            <c:strRef>
              <c:f>List1!$C$1:$AZ$1</c:f>
              <c:strCache>
                <c:ptCount val="49"/>
                <c:pt idx="0">
                  <c:v>II-III 06</c:v>
                </c:pt>
                <c:pt idx="1">
                  <c:v>III-IV 06</c:v>
                </c:pt>
                <c:pt idx="2">
                  <c:v>IV-I 06-07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</c:v>
                </c:pt>
                <c:pt idx="30">
                  <c:v>IV 13-I 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 14-I 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 15-I 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 16-I 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IV-I 17-18</c:v>
                </c:pt>
                <c:pt idx="47">
                  <c:v>I-II 18</c:v>
                </c:pt>
                <c:pt idx="48">
                  <c:v>II-III 18</c:v>
                </c:pt>
              </c:strCache>
            </c:strRef>
          </c:cat>
          <c:val>
            <c:numRef>
              <c:f>List1!$C$7:$AZ$7</c:f>
              <c:numCache>
                <c:formatCode>0.00</c:formatCode>
                <c:ptCount val="49"/>
                <c:pt idx="0">
                  <c:v>117</c:v>
                </c:pt>
                <c:pt idx="1">
                  <c:v>143</c:v>
                </c:pt>
                <c:pt idx="2">
                  <c:v>160</c:v>
                </c:pt>
                <c:pt idx="3">
                  <c:v>194</c:v>
                </c:pt>
                <c:pt idx="4">
                  <c:v>188</c:v>
                </c:pt>
                <c:pt idx="5">
                  <c:v>131</c:v>
                </c:pt>
                <c:pt idx="6">
                  <c:v>153</c:v>
                </c:pt>
                <c:pt idx="7">
                  <c:v>154</c:v>
                </c:pt>
                <c:pt idx="8">
                  <c:v>162</c:v>
                </c:pt>
                <c:pt idx="9">
                  <c:v>471</c:v>
                </c:pt>
                <c:pt idx="10">
                  <c:v>471</c:v>
                </c:pt>
                <c:pt idx="11">
                  <c:v>465</c:v>
                </c:pt>
                <c:pt idx="12">
                  <c:v>449</c:v>
                </c:pt>
                <c:pt idx="13">
                  <c:v>138</c:v>
                </c:pt>
                <c:pt idx="14">
                  <c:v>169</c:v>
                </c:pt>
                <c:pt idx="15">
                  <c:v>58</c:v>
                </c:pt>
                <c:pt idx="16">
                  <c:v>71</c:v>
                </c:pt>
                <c:pt idx="17">
                  <c:v>109</c:v>
                </c:pt>
                <c:pt idx="18">
                  <c:v>126</c:v>
                </c:pt>
                <c:pt idx="19">
                  <c:v>101</c:v>
                </c:pt>
                <c:pt idx="20">
                  <c:v>86</c:v>
                </c:pt>
                <c:pt idx="21">
                  <c:v>86</c:v>
                </c:pt>
                <c:pt idx="22">
                  <c:v>84</c:v>
                </c:pt>
                <c:pt idx="23">
                  <c:v>78</c:v>
                </c:pt>
                <c:pt idx="24">
                  <c:v>99</c:v>
                </c:pt>
                <c:pt idx="25">
                  <c:v>90</c:v>
                </c:pt>
                <c:pt idx="26">
                  <c:v>91</c:v>
                </c:pt>
                <c:pt idx="27">
                  <c:v>79.052365781007794</c:v>
                </c:pt>
                <c:pt idx="28">
                  <c:v>79</c:v>
                </c:pt>
                <c:pt idx="29">
                  <c:v>95</c:v>
                </c:pt>
                <c:pt idx="30">
                  <c:v>105</c:v>
                </c:pt>
                <c:pt idx="31">
                  <c:v>98</c:v>
                </c:pt>
                <c:pt idx="32">
                  <c:v>92</c:v>
                </c:pt>
                <c:pt idx="33">
                  <c:v>83</c:v>
                </c:pt>
                <c:pt idx="34">
                  <c:v>93</c:v>
                </c:pt>
                <c:pt idx="35">
                  <c:v>104</c:v>
                </c:pt>
                <c:pt idx="36">
                  <c:v>69.917467651072798</c:v>
                </c:pt>
                <c:pt idx="37">
                  <c:v>70</c:v>
                </c:pt>
                <c:pt idx="38">
                  <c:v>84</c:v>
                </c:pt>
                <c:pt idx="39">
                  <c:v>98</c:v>
                </c:pt>
                <c:pt idx="40">
                  <c:v>104</c:v>
                </c:pt>
                <c:pt idx="41">
                  <c:v>110</c:v>
                </c:pt>
                <c:pt idx="42">
                  <c:v>114</c:v>
                </c:pt>
                <c:pt idx="43">
                  <c:v>105</c:v>
                </c:pt>
                <c:pt idx="44">
                  <c:v>94.368612141394195</c:v>
                </c:pt>
                <c:pt idx="45">
                  <c:v>93</c:v>
                </c:pt>
                <c:pt idx="46">
                  <c:v>93</c:v>
                </c:pt>
                <c:pt idx="47">
                  <c:v>77</c:v>
                </c:pt>
                <c:pt idx="48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9275-4106-95F0-2132690CD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12192"/>
        <c:axId val="354734464"/>
      </c:lineChart>
      <c:catAx>
        <c:axId val="3547121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5473446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547344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5471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77934018623985"/>
          <c:y val="2.2808967350418777E-2"/>
          <c:w val="0.19955711021733794"/>
          <c:h val="0.97719103264958118"/>
        </c:manualLayout>
      </c:layout>
      <c:overlay val="0"/>
      <c:txPr>
        <a:bodyPr/>
        <a:lstStyle/>
        <a:p>
          <a:pPr algn="ctr">
            <a:defRPr lang="cs-CZ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b="1" dirty="0">
                <a:solidFill>
                  <a:schemeClr val="tx1"/>
                </a:solidFill>
              </a:rPr>
              <a:t>Rádia s nejstabilnějším posluchačským</a:t>
            </a:r>
            <a:r>
              <a:rPr lang="cs-CZ" sz="1600" b="1" baseline="0" dirty="0">
                <a:solidFill>
                  <a:schemeClr val="tx1"/>
                </a:solidFill>
              </a:rPr>
              <a:t> jádrem (%)</a:t>
            </a:r>
            <a:endParaRPr lang="en-US" sz="16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98-41EE-9AF2-E0B9030EA84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E98-41EE-9AF2-E0B9030EA84F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D9-44EE-AB77-0EC4FB05C71C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E98-41EE-9AF2-E0B9030EA84F}"/>
              </c:ext>
            </c:extLst>
          </c:dPt>
          <c:dPt>
            <c:idx val="4"/>
            <c:invertIfNegative val="0"/>
            <c:bubble3D val="0"/>
            <c:spPr>
              <a:solidFill>
                <a:srgbClr val="4241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98-41EE-9AF2-E0B9030EA8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600" b="1" i="0" u="none" strike="noStrike" kern="1200" baseline="0">
                    <a:solidFill>
                      <a:srgbClr val="3F3F3F">
                        <a:lumMod val="75000"/>
                        <a:lumOff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Rádio Impuls</c:v>
                </c:pt>
                <c:pt idx="1">
                  <c:v>Rádio Blaník</c:v>
                </c:pt>
                <c:pt idx="2">
                  <c:v>Rádio Beat</c:v>
                </c:pt>
                <c:pt idx="3">
                  <c:v>ČRo Radiožurnál</c:v>
                </c:pt>
                <c:pt idx="4">
                  <c:v>ČRo Dvojka (Praha)</c:v>
                </c:pt>
              </c:strCache>
            </c:strRef>
          </c:cat>
          <c:val>
            <c:numRef>
              <c:f>List1!$B$2:$B$6</c:f>
              <c:numCache>
                <c:formatCode>0</c:formatCode>
                <c:ptCount val="5"/>
                <c:pt idx="0">
                  <c:v>83.641276387710633</c:v>
                </c:pt>
                <c:pt idx="1">
                  <c:v>85.032344008438187</c:v>
                </c:pt>
                <c:pt idx="2">
                  <c:v>85.542405190051028</c:v>
                </c:pt>
                <c:pt idx="3">
                  <c:v>88.562433144865651</c:v>
                </c:pt>
                <c:pt idx="4">
                  <c:v>90.320549605671204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98-41EE-9AF2-E0B9030EA8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357525760"/>
        <c:axId val="357534720"/>
      </c:barChart>
      <c:catAx>
        <c:axId val="357525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357534720"/>
        <c:crosses val="autoZero"/>
        <c:auto val="1"/>
        <c:lblAlgn val="ctr"/>
        <c:lblOffset val="100"/>
        <c:noMultiLvlLbl val="0"/>
      </c:catAx>
      <c:valAx>
        <c:axId val="357534720"/>
        <c:scaling>
          <c:orientation val="minMax"/>
          <c:max val="100"/>
        </c:scaling>
        <c:delete val="1"/>
        <c:axPos val="b"/>
        <c:numFmt formatCode="0" sourceLinked="1"/>
        <c:majorTickMark val="none"/>
        <c:minorTickMark val="none"/>
        <c:tickLblPos val="none"/>
        <c:crossAx val="35752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13121517571533E-2"/>
          <c:y val="0.19221392728850226"/>
          <c:w val="0.93724567326794195"/>
          <c:h val="0.696795098163696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List1!$A$4:$A$13</c:f>
              <c:strCache>
                <c:ptCount val="10"/>
                <c:pt idx="0">
                  <c:v>ČRo Pardubice</c:v>
                </c:pt>
                <c:pt idx="1">
                  <c:v>Rádio HEY</c:v>
                </c:pt>
                <c:pt idx="2">
                  <c:v>ČRo Plzeň</c:v>
                </c:pt>
                <c:pt idx="3">
                  <c:v>Hitrádio Dragon</c:v>
                </c:pt>
                <c:pt idx="4">
                  <c:v>Radio Čas</c:v>
                </c:pt>
                <c:pt idx="5">
                  <c:v>ČRo Hradec Králové</c:v>
                </c:pt>
                <c:pt idx="6">
                  <c:v>ČRo České Budějovice</c:v>
                </c:pt>
                <c:pt idx="7">
                  <c:v>ROCK MAX</c:v>
                </c:pt>
                <c:pt idx="8">
                  <c:v>ČRo Region (Středočeský kraj)</c:v>
                </c:pt>
                <c:pt idx="9">
                  <c:v>Rádio Jihlava</c:v>
                </c:pt>
              </c:strCache>
            </c:strRef>
          </c:cat>
          <c:val>
            <c:numRef>
              <c:f>List1!$B$4:$B$13</c:f>
              <c:numCache>
                <c:formatCode>General</c:formatCode>
                <c:ptCount val="10"/>
                <c:pt idx="0">
                  <c:v>285</c:v>
                </c:pt>
                <c:pt idx="1">
                  <c:v>276</c:v>
                </c:pt>
                <c:pt idx="2">
                  <c:v>263</c:v>
                </c:pt>
                <c:pt idx="3">
                  <c:v>261</c:v>
                </c:pt>
                <c:pt idx="4">
                  <c:v>255</c:v>
                </c:pt>
                <c:pt idx="5">
                  <c:v>248</c:v>
                </c:pt>
                <c:pt idx="6">
                  <c:v>244</c:v>
                </c:pt>
                <c:pt idx="7">
                  <c:v>244</c:v>
                </c:pt>
                <c:pt idx="8">
                  <c:v>237</c:v>
                </c:pt>
                <c:pt idx="9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7-43F9-927A-813017FED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355172352"/>
        <c:axId val="355174656"/>
      </c:barChart>
      <c:catAx>
        <c:axId val="35517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1620000" vert="horz"/>
          <a:lstStyle/>
          <a:p>
            <a:pPr>
              <a:defRPr sz="1200" b="1"/>
            </a:pPr>
            <a:endParaRPr lang="cs-CZ"/>
          </a:p>
        </c:txPr>
        <c:crossAx val="355174656"/>
        <c:crosses val="autoZero"/>
        <c:auto val="1"/>
        <c:lblAlgn val="ctr"/>
        <c:lblOffset val="100"/>
        <c:noMultiLvlLbl val="0"/>
      </c:catAx>
      <c:valAx>
        <c:axId val="355174656"/>
        <c:scaling>
          <c:orientation val="minMax"/>
          <c:max val="300"/>
          <c:min val="15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cs-CZ"/>
          </a:p>
        </c:txPr>
        <c:crossAx val="355172352"/>
        <c:crosses val="autoZero"/>
        <c:crossBetween val="between"/>
        <c:majorUnit val="2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130292675679692"/>
          <c:y val="5.612065321788976E-3"/>
          <c:w val="0.70755063635913484"/>
          <c:h val="0.939373055771580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2420634940041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FC-4CBE-BC19-88AF36D9D19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List1!$A$3:$A$7</c:f>
              <c:strCache>
                <c:ptCount val="5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  <c:pt idx="3">
                  <c:v>Frekvence 1</c:v>
                </c:pt>
                <c:pt idx="4">
                  <c:v>Rádio Blaník</c:v>
                </c:pt>
              </c:strCache>
            </c:strRef>
          </c:cat>
          <c:val>
            <c:numRef>
              <c:f>List1!$B$3:$B$7</c:f>
              <c:numCache>
                <c:formatCode>#,##0.0</c:formatCode>
                <c:ptCount val="5"/>
                <c:pt idx="0">
                  <c:v>36.618388798032001</c:v>
                </c:pt>
                <c:pt idx="1">
                  <c:v>25.5944404034441</c:v>
                </c:pt>
                <c:pt idx="2">
                  <c:v>22.478538493261102</c:v>
                </c:pt>
                <c:pt idx="3">
                  <c:v>12.2347730712742</c:v>
                </c:pt>
                <c:pt idx="4">
                  <c:v>10.995584192410499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FC-4CBE-BC19-88AF36D9D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5289344"/>
        <c:axId val="356753408"/>
      </c:barChart>
      <c:catAx>
        <c:axId val="3552893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/>
            </a:pPr>
            <a:endParaRPr lang="cs-CZ"/>
          </a:p>
        </c:txPr>
        <c:crossAx val="356753408"/>
        <c:crosses val="autoZero"/>
        <c:auto val="1"/>
        <c:lblAlgn val="ctr"/>
        <c:lblOffset val="100"/>
        <c:noMultiLvlLbl val="0"/>
      </c:catAx>
      <c:valAx>
        <c:axId val="356753408"/>
        <c:scaling>
          <c:orientation val="minMax"/>
          <c:max val="50"/>
          <c:min val="0"/>
        </c:scaling>
        <c:delete val="0"/>
        <c:axPos val="t"/>
        <c:numFmt formatCode="#,##0.0" sourceLinked="1"/>
        <c:majorTickMark val="out"/>
        <c:minorTickMark val="none"/>
        <c:tickLblPos val="none"/>
        <c:crossAx val="355289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130292675679692"/>
          <c:y val="5.612065321788976E-3"/>
          <c:w val="0.70755063635913484"/>
          <c:h val="0.939373055771580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List1!$A$3:$A$7</c:f>
              <c:strCache>
                <c:ptCount val="5"/>
                <c:pt idx="0">
                  <c:v>Rádio Impuls</c:v>
                </c:pt>
                <c:pt idx="1">
                  <c:v>Frekvence 1</c:v>
                </c:pt>
                <c:pt idx="2">
                  <c:v>Evropa 2</c:v>
                </c:pt>
                <c:pt idx="3">
                  <c:v>ČRo Radiožurnál</c:v>
                </c:pt>
                <c:pt idx="4">
                  <c:v>Rádio Blaník</c:v>
                </c:pt>
              </c:strCache>
            </c:strRef>
          </c:cat>
          <c:val>
            <c:numRef>
              <c:f>List1!$B$3:$B$7</c:f>
              <c:numCache>
                <c:formatCode>General</c:formatCode>
                <c:ptCount val="5"/>
                <c:pt idx="0">
                  <c:v>29.608953143125099</c:v>
                </c:pt>
                <c:pt idx="1">
                  <c:v>21.907306242182301</c:v>
                </c:pt>
                <c:pt idx="2">
                  <c:v>20.550274947538298</c:v>
                </c:pt>
                <c:pt idx="3">
                  <c:v>17.421833150949301</c:v>
                </c:pt>
                <c:pt idx="4">
                  <c:v>13.9572546543492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B2-4B85-954B-412B577E3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6806656"/>
        <c:axId val="356808192"/>
      </c:barChart>
      <c:catAx>
        <c:axId val="35680665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/>
            </a:pPr>
            <a:endParaRPr lang="cs-CZ"/>
          </a:p>
        </c:txPr>
        <c:crossAx val="356808192"/>
        <c:crosses val="autoZero"/>
        <c:auto val="1"/>
        <c:lblAlgn val="ctr"/>
        <c:lblOffset val="100"/>
        <c:noMultiLvlLbl val="0"/>
      </c:catAx>
      <c:valAx>
        <c:axId val="356808192"/>
        <c:scaling>
          <c:orientation val="minMax"/>
          <c:max val="50"/>
          <c:min val="0"/>
        </c:scaling>
        <c:delete val="0"/>
        <c:axPos val="t"/>
        <c:numFmt formatCode="General" sourceLinked="1"/>
        <c:majorTickMark val="out"/>
        <c:minorTickMark val="none"/>
        <c:tickLblPos val="none"/>
        <c:crossAx val="356806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130292675679692"/>
          <c:y val="5.612065321788976E-3"/>
          <c:w val="0.70755063635913484"/>
          <c:h val="0.939373055771580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List1!$A$3:$A$7</c:f>
              <c:strCache>
                <c:ptCount val="5"/>
                <c:pt idx="0">
                  <c:v>Rádio Impuls</c:v>
                </c:pt>
                <c:pt idx="1">
                  <c:v>ČRo Radiožurnál</c:v>
                </c:pt>
                <c:pt idx="2">
                  <c:v>Rádio Blaník</c:v>
                </c:pt>
                <c:pt idx="3">
                  <c:v>Frekvence 1</c:v>
                </c:pt>
                <c:pt idx="4">
                  <c:v>ČRo Dvojka (Praha)</c:v>
                </c:pt>
              </c:strCache>
            </c:strRef>
          </c:cat>
          <c:val>
            <c:numRef>
              <c:f>List1!$B$3:$B$7</c:f>
              <c:numCache>
                <c:formatCode>General</c:formatCode>
                <c:ptCount val="5"/>
                <c:pt idx="0">
                  <c:v>18.398574897910301</c:v>
                </c:pt>
                <c:pt idx="1">
                  <c:v>17.453810195714201</c:v>
                </c:pt>
                <c:pt idx="2">
                  <c:v>12.473053257454101</c:v>
                </c:pt>
                <c:pt idx="3">
                  <c:v>12.420763207947401</c:v>
                </c:pt>
                <c:pt idx="4">
                  <c:v>10.919167153693801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46-4244-9444-36B7E9F5E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8220928"/>
        <c:axId val="358222464"/>
      </c:barChart>
      <c:catAx>
        <c:axId val="35822092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358222464"/>
        <c:crosses val="autoZero"/>
        <c:auto val="1"/>
        <c:lblAlgn val="ctr"/>
        <c:lblOffset val="100"/>
        <c:noMultiLvlLbl val="0"/>
      </c:catAx>
      <c:valAx>
        <c:axId val="358222464"/>
        <c:scaling>
          <c:orientation val="minMax"/>
          <c:max val="50"/>
          <c:min val="0"/>
        </c:scaling>
        <c:delete val="0"/>
        <c:axPos val="t"/>
        <c:numFmt formatCode="General" sourceLinked="1"/>
        <c:majorTickMark val="out"/>
        <c:minorTickMark val="none"/>
        <c:tickLblPos val="none"/>
        <c:crossAx val="358220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cs-CZ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130292675679692"/>
          <c:y val="5.612065321788976E-3"/>
          <c:w val="0.70755063635913484"/>
          <c:h val="0.939373055771580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List1!$A$3:$A$7</c:f>
              <c:strCache>
                <c:ptCount val="5"/>
                <c:pt idx="0">
                  <c:v>Evropa 2</c:v>
                </c:pt>
                <c:pt idx="1">
                  <c:v>Rádio Impuls</c:v>
                </c:pt>
                <c:pt idx="2">
                  <c:v>Frekvence 1</c:v>
                </c:pt>
                <c:pt idx="3">
                  <c:v>ČRo Radiožurnál</c:v>
                </c:pt>
                <c:pt idx="4">
                  <c:v>Rádio Kiss</c:v>
                </c:pt>
              </c:strCache>
            </c:strRef>
          </c:cat>
          <c:val>
            <c:numRef>
              <c:f>List1!$B$3:$B$7</c:f>
              <c:numCache>
                <c:formatCode>General</c:formatCode>
                <c:ptCount val="5"/>
                <c:pt idx="0">
                  <c:v>35.006176164815898</c:v>
                </c:pt>
                <c:pt idx="1">
                  <c:v>16.0958807113361</c:v>
                </c:pt>
                <c:pt idx="2">
                  <c:v>10.730453970515301</c:v>
                </c:pt>
                <c:pt idx="3">
                  <c:v>8.4279981273642299</c:v>
                </c:pt>
                <c:pt idx="4">
                  <c:v>8.1817925316692399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B-4FCC-8C4C-4430BBD08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6534144"/>
        <c:axId val="356535680"/>
      </c:barChart>
      <c:catAx>
        <c:axId val="356534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>
                <a:solidFill>
                  <a:schemeClr val="tx1"/>
                </a:solidFill>
              </a:defRPr>
            </a:pPr>
            <a:endParaRPr lang="cs-CZ"/>
          </a:p>
        </c:txPr>
        <c:crossAx val="356535680"/>
        <c:crosses val="autoZero"/>
        <c:auto val="1"/>
        <c:lblAlgn val="ctr"/>
        <c:lblOffset val="100"/>
        <c:noMultiLvlLbl val="0"/>
      </c:catAx>
      <c:valAx>
        <c:axId val="356535680"/>
        <c:scaling>
          <c:orientation val="minMax"/>
          <c:max val="50"/>
          <c:min val="0"/>
        </c:scaling>
        <c:delete val="0"/>
        <c:axPos val="t"/>
        <c:numFmt formatCode="General" sourceLinked="1"/>
        <c:majorTickMark val="out"/>
        <c:minorTickMark val="none"/>
        <c:tickLblPos val="none"/>
        <c:crossAx val="356534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e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rawing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0.05437</cdr:x>
      <cdr:y>0.16724</cdr:y>
    </cdr:from>
    <cdr:to>
      <cdr:x>0.15603</cdr:x>
      <cdr:y>0.22885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19076" y="758254"/>
          <a:ext cx="409575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11</a:t>
          </a:r>
        </a:p>
      </cdr:txBody>
    </cdr:sp>
  </cdr:relSizeAnchor>
  <cdr:relSizeAnchor xmlns:cdr="http://schemas.openxmlformats.org/drawingml/2006/chartDrawing">
    <cdr:from>
      <cdr:x>0.08117</cdr:x>
      <cdr:y>0.30089</cdr:y>
    </cdr:from>
    <cdr:to>
      <cdr:x>0.18282</cdr:x>
      <cdr:y>0.3625</cdr:y>
    </cdr:to>
    <cdr:sp macro="" textlink="">
      <cdr:nvSpPr>
        <cdr:cNvPr id="3" name="TextovéPole 1"/>
        <cdr:cNvSpPr txBox="1"/>
      </cdr:nvSpPr>
      <cdr:spPr>
        <a:xfrm xmlns:a="http://schemas.openxmlformats.org/drawingml/2006/main">
          <a:off x="327026" y="1364211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15</a:t>
          </a:r>
        </a:p>
      </cdr:txBody>
    </cdr:sp>
  </cdr:relSizeAnchor>
  <cdr:relSizeAnchor xmlns:cdr="http://schemas.openxmlformats.org/drawingml/2006/chartDrawing">
    <cdr:from>
      <cdr:x>0.22774</cdr:x>
      <cdr:y>0.43705</cdr:y>
    </cdr:from>
    <cdr:to>
      <cdr:x>0.32939</cdr:x>
      <cdr:y>0.49866</cdr:y>
    </cdr:to>
    <cdr:sp macro="" textlink="">
      <cdr:nvSpPr>
        <cdr:cNvPr id="4" name="TextovéPole 1"/>
        <cdr:cNvSpPr txBox="1"/>
      </cdr:nvSpPr>
      <cdr:spPr>
        <a:xfrm xmlns:a="http://schemas.openxmlformats.org/drawingml/2006/main">
          <a:off x="917576" y="1981526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33</a:t>
          </a:r>
        </a:p>
      </cdr:txBody>
    </cdr:sp>
  </cdr:relSizeAnchor>
  <cdr:relSizeAnchor xmlns:cdr="http://schemas.openxmlformats.org/drawingml/2006/chartDrawing">
    <cdr:from>
      <cdr:x>0.41292</cdr:x>
      <cdr:y>0.57097</cdr:y>
    </cdr:from>
    <cdr:to>
      <cdr:x>0.51458</cdr:x>
      <cdr:y>0.63258</cdr:y>
    </cdr:to>
    <cdr:sp macro="" textlink="">
      <cdr:nvSpPr>
        <cdr:cNvPr id="5" name="TextovéPole 1"/>
        <cdr:cNvSpPr txBox="1"/>
      </cdr:nvSpPr>
      <cdr:spPr>
        <a:xfrm xmlns:a="http://schemas.openxmlformats.org/drawingml/2006/main">
          <a:off x="1663701" y="2588710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45</a:t>
          </a:r>
        </a:p>
      </cdr:txBody>
    </cdr:sp>
  </cdr:relSizeAnchor>
  <cdr:relSizeAnchor xmlns:cdr="http://schemas.openxmlformats.org/drawingml/2006/chartDrawing">
    <cdr:from>
      <cdr:x>0.59811</cdr:x>
      <cdr:y>0.70979</cdr:y>
    </cdr:from>
    <cdr:to>
      <cdr:x>0.69976</cdr:x>
      <cdr:y>0.7714</cdr:y>
    </cdr:to>
    <cdr:sp macro="" textlink="">
      <cdr:nvSpPr>
        <cdr:cNvPr id="6" name="TextovéPole 1"/>
        <cdr:cNvSpPr txBox="1"/>
      </cdr:nvSpPr>
      <cdr:spPr>
        <a:xfrm xmlns:a="http://schemas.openxmlformats.org/drawingml/2006/main">
          <a:off x="2409826" y="3218116"/>
          <a:ext cx="409575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53</a:t>
          </a:r>
        </a:p>
      </cdr:txBody>
    </cdr:sp>
  </cdr:relSizeAnchor>
  <cdr:relSizeAnchor xmlns:cdr="http://schemas.openxmlformats.org/drawingml/2006/chartDrawing">
    <cdr:from>
      <cdr:x>0.78723</cdr:x>
      <cdr:y>0.84781</cdr:y>
    </cdr:from>
    <cdr:to>
      <cdr:x>0.88495</cdr:x>
      <cdr:y>0.90942</cdr:y>
    </cdr:to>
    <cdr:sp macro="" textlink="">
      <cdr:nvSpPr>
        <cdr:cNvPr id="7" name="TextovéPole 1"/>
        <cdr:cNvSpPr txBox="1"/>
      </cdr:nvSpPr>
      <cdr:spPr>
        <a:xfrm xmlns:a="http://schemas.openxmlformats.org/drawingml/2006/main">
          <a:off x="3171826" y="3843866"/>
          <a:ext cx="393700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59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0.574</cdr:x>
      <cdr:y>0.09533</cdr:y>
    </cdr:from>
    <cdr:to>
      <cdr:x>0.61954</cdr:x>
      <cdr:y>0.19645</cdr:y>
    </cdr:to>
    <cdr:pic>
      <cdr:nvPicPr>
        <cdr:cNvPr id="2" name="Picture 2" descr="Výsledek obrázku pro radio beat logo">
          <a:extLst xmlns:a="http://schemas.openxmlformats.org/drawingml/2006/main">
            <a:ext uri="{FF2B5EF4-FFF2-40B4-BE49-F238E27FC236}">
              <a16:creationId xmlns:a16="http://schemas.microsoft.com/office/drawing/2014/main" id="{6CC2C7B0-1BBE-4CEA-AF91-1420CB8D1221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353036" y="475176"/>
          <a:ext cx="504056" cy="504056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0.04854</cdr:x>
      <cdr:y>0.05267</cdr:y>
    </cdr:from>
    <cdr:to>
      <cdr:x>0.12365</cdr:x>
      <cdr:y>0.11803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F2724F97-E76B-407B-97EA-5AFB97E60975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4152" y="262543"/>
          <a:ext cx="795554" cy="32582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0.19178</cdr:x>
      <cdr:y>0.63964</cdr:y>
    </cdr:from>
    <cdr:to>
      <cdr:x>0.25296</cdr:x>
      <cdr:y>0.7337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F7C24F43-3F0D-40BB-807C-01197A606D9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031246" y="3188460"/>
          <a:ext cx="648069" cy="46886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0.51707</cdr:x>
      <cdr:y>0.6152</cdr:y>
    </cdr:from>
    <cdr:to>
      <cdr:x>0.56926</cdr:x>
      <cdr:y>0.70401</cdr:y>
    </cdr:to>
    <cdr:pic>
      <cdr:nvPicPr>
        <cdr:cNvPr id="5" name="Obrázek 4">
          <a:extLst xmlns:a="http://schemas.openxmlformats.org/drawingml/2006/main">
            <a:ext uri="{FF2B5EF4-FFF2-40B4-BE49-F238E27FC236}">
              <a16:creationId xmlns:a16="http://schemas.microsoft.com/office/drawing/2014/main" id="{01036664-7CB5-47CC-925E-B43BB2A75CD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476690" y="3066614"/>
          <a:ext cx="552819" cy="442696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0.27029</cdr:x>
      <cdr:y>0.18952</cdr:y>
    </cdr:from>
    <cdr:to>
      <cdr:x>0.3454</cdr:x>
      <cdr:y>0.25488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8AE60E41-5346-4221-AAB6-22F0A0310C37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2862851" y="944733"/>
          <a:ext cx="795550" cy="325803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0.41057</cdr:x>
      <cdr:y>0.36477</cdr:y>
    </cdr:from>
    <cdr:to>
      <cdr:x>0.53162</cdr:x>
      <cdr:y>0.44188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2B3F1729-F77D-4691-A86A-6EDC408057F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348718" y="1818291"/>
          <a:ext cx="1282057" cy="384391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44F9100-EEFD-4D39-82AC-86F8A9ED64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4D98C07-36DB-4364-9BB6-4C71F582E7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22DA-9D8C-42FD-B3D2-1BB86A8D00A1}" type="datetimeFigureOut">
              <a:rPr lang="cs-CZ" smtClean="0"/>
              <a:t>07.11.2018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F320B7-EFFC-4704-B559-FE1F3013B9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9B63133-C690-46AD-A4F5-9EE74EA28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4702E-1359-4F5C-85E8-7E5FA8F576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584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7D73D-7D79-4447-B331-272C974673BE}" type="datetimeFigureOut">
              <a:rPr lang="cs-CZ" smtClean="0"/>
              <a:t>07.11.2018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DC8BB-E834-42D4-BE32-67928E193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35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44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64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618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59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561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9068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9229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818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3010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301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324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823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091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endParaRPr lang="cs-CZ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C9F5-280E-4A72-8F92-8D3DB74387B2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0418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C9F5-280E-4A72-8F92-8D3DB74387B2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27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gisurveys.com/" TargetMode="Externa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hyperlink" Target="http://www.tgisurveys.com/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tgisurveys.com/" TargetMode="Externa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tgisurveys.com/" TargetMode="Externa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jpeg"/><Relationship Id="rId4" Type="http://schemas.openxmlformats.org/officeDocument/2006/relationships/hyperlink" Target="http://www.tgisurveys.com/" TargetMode="Externa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sv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://www.median.cz/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6" Type="http://schemas.openxmlformats.org/officeDocument/2006/relationships/hyperlink" Target="http://www.tgisurveys.com/" TargetMode="External"/><Relationship Id="rId5" Type="http://schemas.openxmlformats.org/officeDocument/2006/relationships/hyperlink" Target="http://www.esomar.org/" TargetMode="External"/><Relationship Id="rId4" Type="http://schemas.openxmlformats.org/officeDocument/2006/relationships/hyperlink" Target="http://www.simar.cz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61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6122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" name="TextovéPole 1"/>
          <p:cNvSpPr txBox="1"/>
          <p:nvPr userDrawn="1"/>
        </p:nvSpPr>
        <p:spPr>
          <a:xfrm>
            <a:off x="5012887" y="429717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STEM/MARK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5012887" y="377395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73788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356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CB07BAE-40DC-40D6-AEE7-9754CC81D4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4681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60CB5FC9-A694-4BA5-8E9D-C017FFE45A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7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Zástupný symbol pro obsah 6">
            <a:extLst>
              <a:ext uri="{FF2B5EF4-FFF2-40B4-BE49-F238E27FC236}">
                <a16:creationId xmlns:a16="http://schemas.microsoft.com/office/drawing/2014/main" id="{FD6AEF84-B1C9-4480-9D78-5C08F1691B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33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8015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0"/>
            <a:ext cx="3806351" cy="420235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723F1AD7-19EB-40F0-BC6D-53C984572B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3E87A02A-F60F-48EB-AC74-98A27D7F6E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60721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7B65673-C1F9-464E-BA8C-6E3D4FE871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08554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3D9149F8-531D-4ABB-A7F9-C1FAD6A05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66949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31133C4E-934B-4816-AB96-B765FE45CB23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402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46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B9988563-B710-47DD-9F15-1F510B91CE2F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>
            <a:extLst>
              <a:ext uri="{FF2B5EF4-FFF2-40B4-BE49-F238E27FC236}">
                <a16:creationId xmlns:a16="http://schemas.microsoft.com/office/drawing/2014/main" id="{90FED176-DF42-4478-B2A0-7B5302E233D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94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65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903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1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446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C119E5C7-ABFC-4482-B3D6-A412D1802D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299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613160"/>
      </p:ext>
    </p:extLst>
  </p:cSld>
  <p:clrMapOvr>
    <a:masterClrMapping/>
  </p:clrMapOvr>
  <p:transition advTm="2000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34798403"/>
      </p:ext>
    </p:extLst>
  </p:cSld>
  <p:clrMapOvr>
    <a:masterClrMapping/>
  </p:clrMapOvr>
  <p:transition advTm="2000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680519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400"/>
            </a:lvl1pPr>
            <a:lvl2pPr marL="742950" indent="-285750">
              <a:buClrTx/>
              <a:buFont typeface="Wingdings" pitchFamily="2" charset="2"/>
              <a:buChar char="§"/>
              <a:defRPr sz="22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60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73080328"/>
      </p:ext>
    </p:extLst>
  </p:cSld>
  <p:clrMapOvr>
    <a:masterClrMapping/>
  </p:clrMapOvr>
  <p:transition advTm="2000">
    <p:randomBa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_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" name="Nadpis 2" title="nadpis kapitoly">
            <a:extLst>
              <a:ext uri="{FF2B5EF4-FFF2-40B4-BE49-F238E27FC236}">
                <a16:creationId xmlns:a16="http://schemas.microsoft.com/office/drawing/2014/main" id="{3D291AD2-748F-4C04-82A4-154D0293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40" y="2268666"/>
            <a:ext cx="674112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434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_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425DD3FD-960F-44B8-9C5B-7886CAD4B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80" y="1919108"/>
            <a:ext cx="724404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text 6">
            <a:extLst>
              <a:ext uri="{FF2B5EF4-FFF2-40B4-BE49-F238E27FC236}">
                <a16:creationId xmlns:a16="http://schemas.microsoft.com/office/drawing/2014/main" id="{2BA45223-5F99-4777-8F6A-FC1670C73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80" y="2875558"/>
            <a:ext cx="724404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77084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_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0EE4DD6-158A-47B6-AF94-3FD2AF565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9BFB0FAB-AC10-4185-B893-7B9B9693B2A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51EA41C1-3A63-4998-A9DB-3F022F47CF7D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8D998A8-0CA5-4F66-8210-69F021E7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56828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_I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Nadpis 2" title="nadpis kapitoly">
            <a:extLst>
              <a:ext uri="{FF2B5EF4-FFF2-40B4-BE49-F238E27FC236}">
                <a16:creationId xmlns:a16="http://schemas.microsoft.com/office/drawing/2014/main" id="{FA0308F8-C767-46A4-8329-86D3B436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3BD668A5-7935-41FA-8ACE-030041BB8A40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053ABB8-C364-418A-A190-BD787FC8D4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76CB8703-D33E-433A-82AB-9A915A7315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D43E7DC-6607-484B-88BF-D7E693008B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43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3170DC42-FA4D-4DCA-9BA3-C85619C80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B8745225-5749-4980-B0AD-BD6CFF71D4C5}"/>
              </a:ext>
            </a:extLst>
          </p:cNvPr>
          <p:cNvSpPr/>
          <p:nvPr userDrawn="1"/>
        </p:nvSpPr>
        <p:spPr>
          <a:xfrm>
            <a:off x="-1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9BBAEF1-24AD-4B1A-BADD-73324AD73131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561ED0BE-476A-4C60-9696-EDFFE34933D6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45C3AA4C-D86D-4DB0-9CCC-44C9F916BB21}"/>
              </a:ext>
            </a:extLst>
          </p:cNvPr>
          <p:cNvCxnSpPr/>
          <p:nvPr userDrawn="1"/>
        </p:nvCxnSpPr>
        <p:spPr>
          <a:xfrm>
            <a:off x="1632047" y="365442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>
            <a:extLst>
              <a:ext uri="{FF2B5EF4-FFF2-40B4-BE49-F238E27FC236}">
                <a16:creationId xmlns:a16="http://schemas.microsoft.com/office/drawing/2014/main" id="{E2BABD2C-EB8D-4DCC-99C2-DA621219887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7311FCE-D796-48E6-889B-2CE9477E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16" y="2293148"/>
            <a:ext cx="7386966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76071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3A4B2FA-612E-4DEC-AD5E-D06D95B9053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767623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0720B9-2A30-45E6-AFE9-90880234B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43" y="2151538"/>
            <a:ext cx="11520914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49186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AAB5207A-60CA-4C5E-8278-E074F81463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107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06875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9B135FF-8EAC-4A59-9C9F-AB0BE5F08D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5447410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42A1D7E-EFE9-40EF-A50A-23D49C03FA5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61D49F3F-73E7-401E-8642-2E2B707F00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512216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BC34A84D-1F39-4674-8EBF-CDAECC9D1E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125FC678-DCA8-494D-A4E4-47E91195F7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8167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D9A507AD-2772-410F-84C9-8C838159660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3BAE6A88-9F0B-4F3D-B7CF-884C81EC04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0E4C4F9E-CF19-45DE-A328-CD01CE21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148890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D5491E0F-C3B2-4EBA-B990-023B9CCE2E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C0047417-80C9-4A43-8FCB-61BB0C3874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34CED88-1239-4532-998A-AE5238FF28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556016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9F206B42-8F13-45F2-8912-C750EBDC7D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932888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07836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34DBAE02-14D1-456F-88E2-6E4BCEAC1C62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998E71B-0A97-4750-87DE-FE2E5635D94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374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741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5FDE3FA-C319-48F5-9BB8-654CA6025B3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0357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019233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211342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2309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51CE9928-677D-42BE-A01F-BA4C4FCEC1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32734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52D2F0C-E2B8-497B-B7AA-793562CF1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9BC52B2C-99B1-493D-A9A9-3D744CE6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557613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B0D35CB-1ED6-474B-AE07-B553D79875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62442809-7581-4860-9852-ADE19F9C2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5209B5A4-04E8-4D1A-B22E-BD777D7044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96108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774852E6-3321-40E0-80DD-449D60648D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4189C6B-17D3-4B56-98B5-58EB29F73A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0DA9351-F0E6-4B17-839E-38A422F2C1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901058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BAE8823-053D-46E8-8E92-715B55699A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46AB4E57-F52B-4814-BA9E-B4D0181FED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567123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E0C3270-D598-4AE7-9C79-4118683976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443694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E70CE6F-998F-4EA2-AE87-13900396C941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5892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83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A16F4AA-7450-4B20-B6CA-5F06B423238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5519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501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1726215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1" t="235" r="9609" b="1"/>
          <a:stretch/>
        </p:blipFill>
        <p:spPr>
          <a:xfrm>
            <a:off x="0" y="0"/>
            <a:ext cx="8136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"/>
            <a:ext cx="813600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513483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0" name="TextovéPole 9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1154227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8" r="18682" b="269"/>
          <a:stretch/>
        </p:blipFill>
        <p:spPr>
          <a:xfrm>
            <a:off x="0" y="-24727"/>
            <a:ext cx="8136000" cy="6882727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4728"/>
            <a:ext cx="8136000" cy="6882727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2743024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83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2180187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-60" r="32036"/>
          <a:stretch/>
        </p:blipFill>
        <p:spPr bwMode="auto">
          <a:xfrm>
            <a:off x="0" y="-22796"/>
            <a:ext cx="8136000" cy="6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2796"/>
            <a:ext cx="8136000" cy="6880796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24312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6103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4294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4686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35E49361-8D4D-46C1-8780-9BAF38DCA9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7685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80392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33939D1-83A6-4F9A-8D93-7C279C69B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971C54"/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1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9" name="TextovéPole 8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2522981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A52E1951-E7C2-4AC0-8AA4-370FC28B5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88FF3F82-3095-4473-AA3F-87B81475933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BDA791AC-1DAB-427C-8972-CD82F273B6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5144" y="3861780"/>
            <a:ext cx="3161710" cy="4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78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C6B81B4-4299-46C8-B535-5587D6FB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7440C5CE-7907-4AFC-A12B-05708AC1D01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762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09370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631113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2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49226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672345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3A6A22E3-1063-4781-96B6-0B19017D27C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757526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4320000" cy="3708000"/>
          </a:xfrm>
        </p:spPr>
        <p:txBody>
          <a:bodyPr wrap="square">
            <a:noAutofit/>
          </a:bodyPr>
          <a:lstStyle>
            <a:lvl1pPr marL="0" indent="0">
              <a:lnSpc>
                <a:spcPts val="26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0145CAD6-79C4-4521-810F-C5D3FC4CDB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FDC97795-E2CF-41A7-AAFF-802262A291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48259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5328000" cy="4284000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86733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404632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2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9BF3FE4-7AB1-4ED9-8C50-F4817EFC27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r="57507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  <a:hlinkClick r:id="rId3"/>
              </a:rPr>
              <a:t>www.median.cz</a:t>
            </a:r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100000">
                <a:srgbClr val="7C1771">
                  <a:alpha val="79000"/>
                </a:srgbClr>
              </a:gs>
              <a:gs pos="20000">
                <a:srgbClr val="093C63">
                  <a:alpha val="63922"/>
                </a:srgbClr>
              </a:gs>
              <a:gs pos="51000">
                <a:srgbClr val="49276B">
                  <a:alpha val="62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8A6E95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8A6E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0CE71C97-6D03-4654-A15B-A74CD59A58C0}"/>
              </a:ext>
            </a:extLst>
          </p:cNvPr>
          <p:cNvSpPr/>
          <p:nvPr userDrawn="1"/>
        </p:nvSpPr>
        <p:spPr>
          <a:xfrm>
            <a:off x="404986" y="5829102"/>
            <a:ext cx="2167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400" kern="1200" dirty="0" err="1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Crossmediální</a:t>
            </a:r>
            <a:r>
              <a:rPr lang="cs-CZ" sz="140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elektronické měření konzumace médií a lokalizace pohybu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BECAC61-23B7-44A9-B738-E41211DE74A2}"/>
              </a:ext>
            </a:extLst>
          </p:cNvPr>
          <p:cNvSpPr/>
          <p:nvPr userDrawn="1"/>
        </p:nvSpPr>
        <p:spPr>
          <a:xfrm>
            <a:off x="2987038" y="1345116"/>
            <a:ext cx="4511033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6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A3BBA368-7700-4459-86D9-8153824D55E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630" y="4759126"/>
            <a:ext cx="2438400" cy="997528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184EC52E-3678-4062-850C-8C1A7B9D01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374F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70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30ACEBC4-1151-4B68-988F-6320F71E7E0E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0F6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0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807" r:id="rId3"/>
    <p:sldLayoutId id="2147483671" r:id="rId4"/>
    <p:sldLayoutId id="2147483657" r:id="rId5"/>
    <p:sldLayoutId id="2147483654" r:id="rId6"/>
    <p:sldLayoutId id="2147483674" r:id="rId7"/>
    <p:sldLayoutId id="2147483679" r:id="rId8"/>
    <p:sldLayoutId id="2147483677" r:id="rId9"/>
    <p:sldLayoutId id="2147483675" r:id="rId10"/>
    <p:sldLayoutId id="2147483676" r:id="rId11"/>
    <p:sldLayoutId id="2147483656" r:id="rId12"/>
    <p:sldLayoutId id="2147483678" r:id="rId13"/>
    <p:sldLayoutId id="2147483681" r:id="rId14"/>
    <p:sldLayoutId id="2147483693" r:id="rId15"/>
    <p:sldLayoutId id="2147483682" r:id="rId16"/>
    <p:sldLayoutId id="2147483683" r:id="rId17"/>
    <p:sldLayoutId id="2147483695" r:id="rId18"/>
    <p:sldLayoutId id="2147483692" r:id="rId19"/>
    <p:sldLayoutId id="2147483696" r:id="rId20"/>
    <p:sldLayoutId id="2147483801" r:id="rId21"/>
    <p:sldLayoutId id="2147483827" r:id="rId22"/>
    <p:sldLayoutId id="2147483828" r:id="rId23"/>
    <p:sldLayoutId id="2147483829" r:id="rId24"/>
    <p:sldLayoutId id="2147483842" r:id="rId25"/>
    <p:sldLayoutId id="2147483843" r:id="rId26"/>
    <p:sldLayoutId id="2147483844" r:id="rId27"/>
    <p:sldLayoutId id="2147483845" r:id="rId28"/>
    <p:sldLayoutId id="2147483846" r:id="rId29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C30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E84B617-133C-480A-A95B-B7AB892BAFB6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1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810227-D9DC-4232-890B-9678F418CF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438" y="298525"/>
            <a:ext cx="1403350" cy="327132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102914D8-793B-4785-8BE3-F60A927669F4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0E7B784-5CAB-419A-B858-DD330EDB5384}"/>
              </a:ext>
            </a:extLst>
          </p:cNvPr>
          <p:cNvSpPr>
            <a:spLocks noEditPoints="1"/>
          </p:cNvSpPr>
          <p:nvPr userDrawn="1"/>
        </p:nvSpPr>
        <p:spPr bwMode="auto">
          <a:xfrm rot="16200000">
            <a:off x="11696241" y="5901787"/>
            <a:ext cx="827198" cy="141070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0D27203-47A1-46A3-B798-F4A569A9B142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4" name="Zástupný symbol pro text 2">
            <a:extLst>
              <a:ext uri="{FF2B5EF4-FFF2-40B4-BE49-F238E27FC236}">
                <a16:creationId xmlns:a16="http://schemas.microsoft.com/office/drawing/2014/main" id="{345AC2E5-232E-44C4-9D5F-871D9CC0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0385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78" r:id="rId4"/>
    <p:sldLayoutId id="2147483771" r:id="rId5"/>
    <p:sldLayoutId id="2147483779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9" r:id="rId1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0F6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B3739FB-11E8-45D1-9795-65CB7CBC7413}"/>
              </a:ext>
            </a:extLst>
          </p:cNvPr>
          <p:cNvSpPr/>
          <p:nvPr userDrawn="1"/>
        </p:nvSpPr>
        <p:spPr>
          <a:xfrm rot="5400000">
            <a:off x="6055993" y="721994"/>
            <a:ext cx="80009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FA959ED4-1D13-4AB9-86DD-9102554C50F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37996" y="6561438"/>
            <a:ext cx="1276595" cy="217710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99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808" r:id="rId16"/>
    <p:sldLayoutId id="2147483805" r:id="rId17"/>
    <p:sldLayoutId id="2147483812" r:id="rId18"/>
    <p:sldLayoutId id="2147483806" r:id="rId19"/>
    <p:sldLayoutId id="2147483810" r:id="rId20"/>
    <p:sldLayoutId id="2147483796" r:id="rId21"/>
    <p:sldLayoutId id="2147483797" r:id="rId22"/>
    <p:sldLayoutId id="2147483798" r:id="rId23"/>
    <p:sldLayoutId id="2147483799" r:id="rId24"/>
    <p:sldLayoutId id="2147483800" r:id="rId2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617394" y="6513876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ct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F5E51DB-30BE-4176-B6ED-03BEF9BA5057}"/>
              </a:ext>
            </a:extLst>
          </p:cNvPr>
          <p:cNvSpPr txBox="1"/>
          <p:nvPr userDrawn="1"/>
        </p:nvSpPr>
        <p:spPr>
          <a:xfrm>
            <a:off x="11572944" y="6506431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endParaRPr lang="cs-CZ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E12E01C-7DCB-4E4A-A93E-CC236C029477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gradFill flip="none" rotWithShape="1">
            <a:gsLst>
              <a:gs pos="0">
                <a:srgbClr val="85208B"/>
              </a:gs>
              <a:gs pos="100000">
                <a:srgbClr val="1E5AA2">
                  <a:shade val="100000"/>
                  <a:satMod val="115000"/>
                </a:srgbClr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grpSp>
        <p:nvGrpSpPr>
          <p:cNvPr id="15" name="Grafický objekt 6">
            <a:extLst>
              <a:ext uri="{FF2B5EF4-FFF2-40B4-BE49-F238E27FC236}">
                <a16:creationId xmlns:a16="http://schemas.microsoft.com/office/drawing/2014/main" id="{EAAB3F9D-B9D7-48B3-B22B-1FA190CEA318}"/>
              </a:ext>
            </a:extLst>
          </p:cNvPr>
          <p:cNvGrpSpPr/>
          <p:nvPr userDrawn="1"/>
        </p:nvGrpSpPr>
        <p:grpSpPr>
          <a:xfrm>
            <a:off x="9051954" y="6495597"/>
            <a:ext cx="2444196" cy="315573"/>
            <a:chOff x="9051954" y="6495597"/>
            <a:chExt cx="2444196" cy="315573"/>
          </a:xfrm>
        </p:grpSpPr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D1F1807D-C698-4DA3-9B09-B851B55FD326}"/>
                </a:ext>
              </a:extLst>
            </p:cNvPr>
            <p:cNvSpPr/>
            <p:nvPr/>
          </p:nvSpPr>
          <p:spPr>
            <a:xfrm>
              <a:off x="9207597" y="6581503"/>
              <a:ext cx="108043" cy="35983"/>
            </a:xfrm>
            <a:custGeom>
              <a:avLst/>
              <a:gdLst>
                <a:gd name="connsiteX0" fmla="*/ 83513 w 108042"/>
                <a:gd name="connsiteY0" fmla="*/ 405 h 35983"/>
                <a:gd name="connsiteX1" fmla="*/ 18227 w 108042"/>
                <a:gd name="connsiteY1" fmla="*/ 23082 h 35983"/>
                <a:gd name="connsiteX2" fmla="*/ 299 w 108042"/>
                <a:gd name="connsiteY2" fmla="*/ 42856 h 35983"/>
                <a:gd name="connsiteX3" fmla="*/ 22668 w 108042"/>
                <a:gd name="connsiteY3" fmla="*/ 53489 h 35983"/>
                <a:gd name="connsiteX4" fmla="*/ 34293 w 108042"/>
                <a:gd name="connsiteY4" fmla="*/ 40995 h 35983"/>
                <a:gd name="connsiteX5" fmla="*/ 84598 w 108042"/>
                <a:gd name="connsiteY5" fmla="*/ 23798 h 35983"/>
                <a:gd name="connsiteX6" fmla="*/ 115666 w 108042"/>
                <a:gd name="connsiteY6" fmla="*/ 27479 h 35983"/>
                <a:gd name="connsiteX7" fmla="*/ 120393 w 108042"/>
                <a:gd name="connsiteY7" fmla="*/ 4413 h 35983"/>
                <a:gd name="connsiteX8" fmla="*/ 83513 w 108042"/>
                <a:gd name="connsiteY8" fmla="*/ 405 h 3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42" h="35983">
                  <a:moveTo>
                    <a:pt x="83513" y="405"/>
                  </a:moveTo>
                  <a:cubicBezTo>
                    <a:pt x="58647" y="1428"/>
                    <a:pt x="35459" y="9484"/>
                    <a:pt x="18227" y="23082"/>
                  </a:cubicBezTo>
                  <a:cubicBezTo>
                    <a:pt x="10716" y="29013"/>
                    <a:pt x="4719" y="35678"/>
                    <a:pt x="299" y="42856"/>
                  </a:cubicBezTo>
                  <a:lnTo>
                    <a:pt x="22668" y="53489"/>
                  </a:lnTo>
                  <a:cubicBezTo>
                    <a:pt x="25574" y="49031"/>
                    <a:pt x="29463" y="44819"/>
                    <a:pt x="34293" y="40995"/>
                  </a:cubicBezTo>
                  <a:cubicBezTo>
                    <a:pt x="47330" y="30689"/>
                    <a:pt x="65196" y="24575"/>
                    <a:pt x="84598" y="23798"/>
                  </a:cubicBezTo>
                  <a:cubicBezTo>
                    <a:pt x="95670" y="23348"/>
                    <a:pt x="106190" y="24739"/>
                    <a:pt x="115666" y="27479"/>
                  </a:cubicBezTo>
                  <a:lnTo>
                    <a:pt x="120393" y="4413"/>
                  </a:lnTo>
                  <a:cubicBezTo>
                    <a:pt x="108953" y="1346"/>
                    <a:pt x="96489" y="-127"/>
                    <a:pt x="83513" y="405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E271278C-B430-4FFC-8930-478204EF4253}"/>
                </a:ext>
              </a:extLst>
            </p:cNvPr>
            <p:cNvSpPr/>
            <p:nvPr/>
          </p:nvSpPr>
          <p:spPr>
            <a:xfrm>
              <a:off x="9051954" y="6624613"/>
              <a:ext cx="144057" cy="143933"/>
            </a:xfrm>
            <a:custGeom>
              <a:avLst/>
              <a:gdLst>
                <a:gd name="connsiteX0" fmla="*/ 79686 w 144056"/>
                <a:gd name="connsiteY0" fmla="*/ 298 h 143933"/>
                <a:gd name="connsiteX1" fmla="*/ 299 w 144056"/>
                <a:gd name="connsiteY1" fmla="*/ 79618 h 143933"/>
                <a:gd name="connsiteX2" fmla="*/ 79686 w 144056"/>
                <a:gd name="connsiteY2" fmla="*/ 158937 h 143933"/>
                <a:gd name="connsiteX3" fmla="*/ 102506 w 144056"/>
                <a:gd name="connsiteY3" fmla="*/ 155502 h 143933"/>
                <a:gd name="connsiteX4" fmla="*/ 114151 w 144056"/>
                <a:gd name="connsiteY4" fmla="*/ 113153 h 143933"/>
                <a:gd name="connsiteX5" fmla="*/ 79686 w 144056"/>
                <a:gd name="connsiteY5" fmla="*/ 127733 h 143933"/>
                <a:gd name="connsiteX6" fmla="*/ 31550 w 144056"/>
                <a:gd name="connsiteY6" fmla="*/ 79618 h 143933"/>
                <a:gd name="connsiteX7" fmla="*/ 79686 w 144056"/>
                <a:gd name="connsiteY7" fmla="*/ 31503 h 143933"/>
                <a:gd name="connsiteX8" fmla="*/ 127822 w 144056"/>
                <a:gd name="connsiteY8" fmla="*/ 79086 h 143933"/>
                <a:gd name="connsiteX9" fmla="*/ 127822 w 144056"/>
                <a:gd name="connsiteY9" fmla="*/ 80190 h 143933"/>
                <a:gd name="connsiteX10" fmla="*/ 127822 w 144056"/>
                <a:gd name="connsiteY10" fmla="*/ 83074 h 143933"/>
                <a:gd name="connsiteX11" fmla="*/ 127822 w 144056"/>
                <a:gd name="connsiteY11" fmla="*/ 142558 h 143933"/>
                <a:gd name="connsiteX12" fmla="*/ 127822 w 144056"/>
                <a:gd name="connsiteY12" fmla="*/ 156524 h 143933"/>
                <a:gd name="connsiteX13" fmla="*/ 150703 w 144056"/>
                <a:gd name="connsiteY13" fmla="*/ 156524 h 143933"/>
                <a:gd name="connsiteX14" fmla="*/ 159053 w 144056"/>
                <a:gd name="connsiteY14" fmla="*/ 156524 h 143933"/>
                <a:gd name="connsiteX15" fmla="*/ 159053 w 144056"/>
                <a:gd name="connsiteY15" fmla="*/ 126077 h 143933"/>
                <a:gd name="connsiteX16" fmla="*/ 159053 w 144056"/>
                <a:gd name="connsiteY16" fmla="*/ 91641 h 143933"/>
                <a:gd name="connsiteX17" fmla="*/ 159053 w 144056"/>
                <a:gd name="connsiteY17" fmla="*/ 80190 h 143933"/>
                <a:gd name="connsiteX18" fmla="*/ 159074 w 144056"/>
                <a:gd name="connsiteY18" fmla="*/ 79618 h 143933"/>
                <a:gd name="connsiteX19" fmla="*/ 79686 w 144056"/>
                <a:gd name="connsiteY19" fmla="*/ 298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43933">
                  <a:moveTo>
                    <a:pt x="79686" y="298"/>
                  </a:moveTo>
                  <a:cubicBezTo>
                    <a:pt x="35930" y="298"/>
                    <a:pt x="299" y="35879"/>
                    <a:pt x="299" y="79618"/>
                  </a:cubicBezTo>
                  <a:cubicBezTo>
                    <a:pt x="299" y="123357"/>
                    <a:pt x="35930" y="158937"/>
                    <a:pt x="79686" y="158937"/>
                  </a:cubicBezTo>
                  <a:cubicBezTo>
                    <a:pt x="87648" y="158937"/>
                    <a:pt x="95281" y="157690"/>
                    <a:pt x="102506" y="155502"/>
                  </a:cubicBezTo>
                  <a:lnTo>
                    <a:pt x="114151" y="113153"/>
                  </a:lnTo>
                  <a:cubicBezTo>
                    <a:pt x="105391" y="122130"/>
                    <a:pt x="93194" y="127733"/>
                    <a:pt x="79686" y="127733"/>
                  </a:cubicBezTo>
                  <a:cubicBezTo>
                    <a:pt x="53142" y="127733"/>
                    <a:pt x="31550" y="106160"/>
                    <a:pt x="31550" y="79618"/>
                  </a:cubicBezTo>
                  <a:cubicBezTo>
                    <a:pt x="31550" y="53096"/>
                    <a:pt x="53142" y="31503"/>
                    <a:pt x="79686" y="31503"/>
                  </a:cubicBezTo>
                  <a:cubicBezTo>
                    <a:pt x="106067" y="31503"/>
                    <a:pt x="127536" y="52810"/>
                    <a:pt x="127822" y="79086"/>
                  </a:cubicBezTo>
                  <a:lnTo>
                    <a:pt x="127822" y="80190"/>
                  </a:lnTo>
                  <a:lnTo>
                    <a:pt x="127822" y="83074"/>
                  </a:lnTo>
                  <a:lnTo>
                    <a:pt x="127822" y="142558"/>
                  </a:lnTo>
                  <a:lnTo>
                    <a:pt x="127822" y="156524"/>
                  </a:lnTo>
                  <a:lnTo>
                    <a:pt x="150703" y="156524"/>
                  </a:lnTo>
                  <a:lnTo>
                    <a:pt x="159053" y="156524"/>
                  </a:lnTo>
                  <a:lnTo>
                    <a:pt x="159053" y="126077"/>
                  </a:lnTo>
                  <a:lnTo>
                    <a:pt x="159053" y="91641"/>
                  </a:lnTo>
                  <a:lnTo>
                    <a:pt x="159053" y="80190"/>
                  </a:lnTo>
                  <a:cubicBezTo>
                    <a:pt x="159053" y="80006"/>
                    <a:pt x="159074" y="79802"/>
                    <a:pt x="159074" y="79618"/>
                  </a:cubicBezTo>
                  <a:cubicBezTo>
                    <a:pt x="159074" y="35879"/>
                    <a:pt x="123463" y="298"/>
                    <a:pt x="79686" y="298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B2B94F12-C3EB-439F-8792-FF27D292B397}"/>
                </a:ext>
              </a:extLst>
            </p:cNvPr>
            <p:cNvSpPr/>
            <p:nvPr/>
          </p:nvSpPr>
          <p:spPr>
            <a:xfrm>
              <a:off x="9221146" y="6595311"/>
              <a:ext cx="144057" cy="179917"/>
            </a:xfrm>
            <a:custGeom>
              <a:avLst/>
              <a:gdLst>
                <a:gd name="connsiteX0" fmla="*/ 79686 w 144056"/>
                <a:gd name="connsiteY0" fmla="*/ 188240 h 179916"/>
                <a:gd name="connsiteX1" fmla="*/ 299 w 144056"/>
                <a:gd name="connsiteY1" fmla="*/ 108920 h 179916"/>
                <a:gd name="connsiteX2" fmla="*/ 79686 w 144056"/>
                <a:gd name="connsiteY2" fmla="*/ 29601 h 179916"/>
                <a:gd name="connsiteX3" fmla="*/ 102506 w 144056"/>
                <a:gd name="connsiteY3" fmla="*/ 33036 h 179916"/>
                <a:gd name="connsiteX4" fmla="*/ 114130 w 144056"/>
                <a:gd name="connsiteY4" fmla="*/ 75406 h 179916"/>
                <a:gd name="connsiteX5" fmla="*/ 79686 w 144056"/>
                <a:gd name="connsiteY5" fmla="*/ 60805 h 179916"/>
                <a:gd name="connsiteX6" fmla="*/ 31530 w 144056"/>
                <a:gd name="connsiteY6" fmla="*/ 108920 h 179916"/>
                <a:gd name="connsiteX7" fmla="*/ 79686 w 144056"/>
                <a:gd name="connsiteY7" fmla="*/ 157035 h 179916"/>
                <a:gd name="connsiteX8" fmla="*/ 127822 w 144056"/>
                <a:gd name="connsiteY8" fmla="*/ 109452 h 179916"/>
                <a:gd name="connsiteX9" fmla="*/ 127822 w 144056"/>
                <a:gd name="connsiteY9" fmla="*/ 108368 h 179916"/>
                <a:gd name="connsiteX10" fmla="*/ 127822 w 144056"/>
                <a:gd name="connsiteY10" fmla="*/ 105465 h 179916"/>
                <a:gd name="connsiteX11" fmla="*/ 127822 w 144056"/>
                <a:gd name="connsiteY11" fmla="*/ 14265 h 179916"/>
                <a:gd name="connsiteX12" fmla="*/ 127822 w 144056"/>
                <a:gd name="connsiteY12" fmla="*/ 298 h 179916"/>
                <a:gd name="connsiteX13" fmla="*/ 150683 w 144056"/>
                <a:gd name="connsiteY13" fmla="*/ 298 h 179916"/>
                <a:gd name="connsiteX14" fmla="*/ 159053 w 144056"/>
                <a:gd name="connsiteY14" fmla="*/ 298 h 179916"/>
                <a:gd name="connsiteX15" fmla="*/ 159053 w 144056"/>
                <a:gd name="connsiteY15" fmla="*/ 62461 h 179916"/>
                <a:gd name="connsiteX16" fmla="*/ 159053 w 144056"/>
                <a:gd name="connsiteY16" fmla="*/ 96897 h 179916"/>
                <a:gd name="connsiteX17" fmla="*/ 159053 w 144056"/>
                <a:gd name="connsiteY17" fmla="*/ 108368 h 179916"/>
                <a:gd name="connsiteX18" fmla="*/ 159074 w 144056"/>
                <a:gd name="connsiteY18" fmla="*/ 108920 h 179916"/>
                <a:gd name="connsiteX19" fmla="*/ 79686 w 144056"/>
                <a:gd name="connsiteY19" fmla="*/ 188240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79916">
                  <a:moveTo>
                    <a:pt x="79686" y="188240"/>
                  </a:moveTo>
                  <a:cubicBezTo>
                    <a:pt x="35910" y="188240"/>
                    <a:pt x="299" y="152660"/>
                    <a:pt x="299" y="108920"/>
                  </a:cubicBezTo>
                  <a:cubicBezTo>
                    <a:pt x="299" y="65181"/>
                    <a:pt x="35910" y="29601"/>
                    <a:pt x="79686" y="29601"/>
                  </a:cubicBezTo>
                  <a:cubicBezTo>
                    <a:pt x="87627" y="29601"/>
                    <a:pt x="95281" y="30848"/>
                    <a:pt x="102506" y="33036"/>
                  </a:cubicBezTo>
                  <a:lnTo>
                    <a:pt x="114130" y="75406"/>
                  </a:lnTo>
                  <a:cubicBezTo>
                    <a:pt x="105391" y="66408"/>
                    <a:pt x="93194" y="60805"/>
                    <a:pt x="79686" y="60805"/>
                  </a:cubicBezTo>
                  <a:cubicBezTo>
                    <a:pt x="53142" y="60805"/>
                    <a:pt x="31530" y="82399"/>
                    <a:pt x="31530" y="108920"/>
                  </a:cubicBezTo>
                  <a:cubicBezTo>
                    <a:pt x="31530" y="135462"/>
                    <a:pt x="53142" y="157035"/>
                    <a:pt x="79686" y="157035"/>
                  </a:cubicBezTo>
                  <a:cubicBezTo>
                    <a:pt x="106067" y="157035"/>
                    <a:pt x="127536" y="135728"/>
                    <a:pt x="127822" y="109452"/>
                  </a:cubicBezTo>
                  <a:lnTo>
                    <a:pt x="127822" y="108368"/>
                  </a:lnTo>
                  <a:lnTo>
                    <a:pt x="127822" y="105465"/>
                  </a:lnTo>
                  <a:lnTo>
                    <a:pt x="127822" y="14265"/>
                  </a:lnTo>
                  <a:lnTo>
                    <a:pt x="127822" y="298"/>
                  </a:lnTo>
                  <a:lnTo>
                    <a:pt x="150683" y="298"/>
                  </a:lnTo>
                  <a:lnTo>
                    <a:pt x="159053" y="298"/>
                  </a:lnTo>
                  <a:lnTo>
                    <a:pt x="159053" y="62461"/>
                  </a:lnTo>
                  <a:lnTo>
                    <a:pt x="159053" y="96897"/>
                  </a:lnTo>
                  <a:lnTo>
                    <a:pt x="159053" y="108368"/>
                  </a:lnTo>
                  <a:cubicBezTo>
                    <a:pt x="159053" y="108552"/>
                    <a:pt x="159074" y="108736"/>
                    <a:pt x="159074" y="108920"/>
                  </a:cubicBezTo>
                  <a:cubicBezTo>
                    <a:pt x="159074" y="152660"/>
                    <a:pt x="123463" y="188240"/>
                    <a:pt x="79686" y="188240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DE3CE552-B392-4567-ADC3-96A09CBDE7C7}"/>
                </a:ext>
              </a:extLst>
            </p:cNvPr>
            <p:cNvSpPr/>
            <p:nvPr/>
          </p:nvSpPr>
          <p:spPr>
            <a:xfrm>
              <a:off x="9391914" y="6593061"/>
              <a:ext cx="198078" cy="179917"/>
            </a:xfrm>
            <a:custGeom>
              <a:avLst/>
              <a:gdLst>
                <a:gd name="connsiteX0" fmla="*/ 178598 w 198078"/>
                <a:gd name="connsiteY0" fmla="*/ 20604 h 179916"/>
                <a:gd name="connsiteX1" fmla="*/ 156843 w 198078"/>
                <a:gd name="connsiteY1" fmla="*/ 298 h 179916"/>
                <a:gd name="connsiteX2" fmla="*/ 137380 w 198078"/>
                <a:gd name="connsiteY2" fmla="*/ 14755 h 179916"/>
                <a:gd name="connsiteX3" fmla="*/ 102322 w 198078"/>
                <a:gd name="connsiteY3" fmla="*/ 134501 h 179916"/>
                <a:gd name="connsiteX4" fmla="*/ 67489 w 198078"/>
                <a:gd name="connsiteY4" fmla="*/ 14694 h 179916"/>
                <a:gd name="connsiteX5" fmla="*/ 48025 w 198078"/>
                <a:gd name="connsiteY5" fmla="*/ 298 h 179916"/>
                <a:gd name="connsiteX6" fmla="*/ 26290 w 198078"/>
                <a:gd name="connsiteY6" fmla="*/ 20604 h 179916"/>
                <a:gd name="connsiteX7" fmla="*/ 1711 w 198078"/>
                <a:gd name="connsiteY7" fmla="*/ 165174 h 179916"/>
                <a:gd name="connsiteX8" fmla="*/ 299 w 198078"/>
                <a:gd name="connsiteY8" fmla="*/ 176134 h 179916"/>
                <a:gd name="connsiteX9" fmla="*/ 15096 w 198078"/>
                <a:gd name="connsiteY9" fmla="*/ 191450 h 179916"/>
                <a:gd name="connsiteX10" fmla="*/ 30363 w 198078"/>
                <a:gd name="connsiteY10" fmla="*/ 178322 h 179916"/>
                <a:gd name="connsiteX11" fmla="*/ 48987 w 198078"/>
                <a:gd name="connsiteY11" fmla="*/ 50438 h 179916"/>
                <a:gd name="connsiteX12" fmla="*/ 87156 w 198078"/>
                <a:gd name="connsiteY12" fmla="*/ 179447 h 179916"/>
                <a:gd name="connsiteX13" fmla="*/ 102301 w 198078"/>
                <a:gd name="connsiteY13" fmla="*/ 191450 h 179916"/>
                <a:gd name="connsiteX14" fmla="*/ 117467 w 198078"/>
                <a:gd name="connsiteY14" fmla="*/ 179426 h 179916"/>
                <a:gd name="connsiteX15" fmla="*/ 155861 w 198078"/>
                <a:gd name="connsiteY15" fmla="*/ 50438 h 179916"/>
                <a:gd name="connsiteX16" fmla="*/ 174259 w 198078"/>
                <a:gd name="connsiteY16" fmla="*/ 178404 h 179916"/>
                <a:gd name="connsiteX17" fmla="*/ 189793 w 198078"/>
                <a:gd name="connsiteY17" fmla="*/ 191450 h 179916"/>
                <a:gd name="connsiteX18" fmla="*/ 204570 w 198078"/>
                <a:gd name="connsiteY18" fmla="*/ 176134 h 179916"/>
                <a:gd name="connsiteX19" fmla="*/ 203178 w 198078"/>
                <a:gd name="connsiteY19" fmla="*/ 165215 h 179916"/>
                <a:gd name="connsiteX20" fmla="*/ 178598 w 198078"/>
                <a:gd name="connsiteY20" fmla="*/ 20604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8078" h="179916">
                  <a:moveTo>
                    <a:pt x="178598" y="20604"/>
                  </a:moveTo>
                  <a:cubicBezTo>
                    <a:pt x="176388" y="7701"/>
                    <a:pt x="168468" y="298"/>
                    <a:pt x="156843" y="298"/>
                  </a:cubicBezTo>
                  <a:cubicBezTo>
                    <a:pt x="146712" y="298"/>
                    <a:pt x="139979" y="5329"/>
                    <a:pt x="137380" y="14755"/>
                  </a:cubicBezTo>
                  <a:lnTo>
                    <a:pt x="102322" y="134501"/>
                  </a:lnTo>
                  <a:lnTo>
                    <a:pt x="67489" y="14694"/>
                  </a:lnTo>
                  <a:cubicBezTo>
                    <a:pt x="64521" y="5145"/>
                    <a:pt x="57972" y="298"/>
                    <a:pt x="48025" y="298"/>
                  </a:cubicBezTo>
                  <a:cubicBezTo>
                    <a:pt x="36237" y="298"/>
                    <a:pt x="28521" y="7517"/>
                    <a:pt x="26290" y="20604"/>
                  </a:cubicBezTo>
                  <a:lnTo>
                    <a:pt x="1711" y="165174"/>
                  </a:lnTo>
                  <a:cubicBezTo>
                    <a:pt x="606" y="171267"/>
                    <a:pt x="299" y="173619"/>
                    <a:pt x="299" y="176134"/>
                  </a:cubicBezTo>
                  <a:cubicBezTo>
                    <a:pt x="299" y="185582"/>
                    <a:pt x="5968" y="191450"/>
                    <a:pt x="15096" y="191450"/>
                  </a:cubicBezTo>
                  <a:cubicBezTo>
                    <a:pt x="23896" y="191450"/>
                    <a:pt x="29319" y="186747"/>
                    <a:pt x="30363" y="178322"/>
                  </a:cubicBezTo>
                  <a:lnTo>
                    <a:pt x="48987" y="50438"/>
                  </a:lnTo>
                  <a:lnTo>
                    <a:pt x="87156" y="179447"/>
                  </a:lnTo>
                  <a:cubicBezTo>
                    <a:pt x="89592" y="187401"/>
                    <a:pt x="94688" y="191450"/>
                    <a:pt x="102301" y="191450"/>
                  </a:cubicBezTo>
                  <a:cubicBezTo>
                    <a:pt x="110181" y="191450"/>
                    <a:pt x="115420" y="187238"/>
                    <a:pt x="117467" y="179426"/>
                  </a:cubicBezTo>
                  <a:lnTo>
                    <a:pt x="155861" y="50438"/>
                  </a:lnTo>
                  <a:lnTo>
                    <a:pt x="174259" y="178404"/>
                  </a:lnTo>
                  <a:cubicBezTo>
                    <a:pt x="175672" y="186931"/>
                    <a:pt x="181054" y="191450"/>
                    <a:pt x="189793" y="191450"/>
                  </a:cubicBezTo>
                  <a:cubicBezTo>
                    <a:pt x="198778" y="191450"/>
                    <a:pt x="204570" y="185438"/>
                    <a:pt x="204570" y="176134"/>
                  </a:cubicBezTo>
                  <a:cubicBezTo>
                    <a:pt x="204570" y="173660"/>
                    <a:pt x="204549" y="173497"/>
                    <a:pt x="203178" y="165215"/>
                  </a:cubicBezTo>
                  <a:lnTo>
                    <a:pt x="178598" y="20604"/>
                  </a:ln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58F589B1-35AB-4BC1-8342-4E47EC602F71}"/>
                </a:ext>
              </a:extLst>
            </p:cNvPr>
            <p:cNvSpPr/>
            <p:nvPr/>
          </p:nvSpPr>
          <p:spPr>
            <a:xfrm>
              <a:off x="9600565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72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4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49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71" y="39580"/>
                    <a:pt x="96141" y="60989"/>
                  </a:cubicBezTo>
                  <a:lnTo>
                    <a:pt x="30772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4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49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22C9FEFB-7283-4A09-8998-D27303958971}"/>
                </a:ext>
              </a:extLst>
            </p:cNvPr>
            <p:cNvSpPr/>
            <p:nvPr userDrawn="1"/>
          </p:nvSpPr>
          <p:spPr>
            <a:xfrm>
              <a:off x="9720721" y="6599257"/>
              <a:ext cx="54021" cy="179917"/>
            </a:xfrm>
            <a:custGeom>
              <a:avLst/>
              <a:gdLst>
                <a:gd name="connsiteX0" fmla="*/ 70906 w 54021"/>
                <a:gd name="connsiteY0" fmla="*/ 54998 h 179916"/>
                <a:gd name="connsiteX1" fmla="*/ 55864 w 54021"/>
                <a:gd name="connsiteY1" fmla="*/ 41318 h 179916"/>
                <a:gd name="connsiteX2" fmla="*/ 50645 w 54021"/>
                <a:gd name="connsiteY2" fmla="*/ 41318 h 179916"/>
                <a:gd name="connsiteX3" fmla="*/ 50645 w 54021"/>
                <a:gd name="connsiteY3" fmla="*/ 16166 h 179916"/>
                <a:gd name="connsiteX4" fmla="*/ 35602 w 54021"/>
                <a:gd name="connsiteY4" fmla="*/ 298 h 179916"/>
                <a:gd name="connsiteX5" fmla="*/ 20560 w 54021"/>
                <a:gd name="connsiteY5" fmla="*/ 16166 h 179916"/>
                <a:gd name="connsiteX6" fmla="*/ 20560 w 54021"/>
                <a:gd name="connsiteY6" fmla="*/ 41318 h 179916"/>
                <a:gd name="connsiteX7" fmla="*/ 15361 w 54021"/>
                <a:gd name="connsiteY7" fmla="*/ 41318 h 179916"/>
                <a:gd name="connsiteX8" fmla="*/ 299 w 54021"/>
                <a:gd name="connsiteY8" fmla="*/ 54998 h 179916"/>
                <a:gd name="connsiteX9" fmla="*/ 15361 w 54021"/>
                <a:gd name="connsiteY9" fmla="*/ 68433 h 179916"/>
                <a:gd name="connsiteX10" fmla="*/ 20560 w 54021"/>
                <a:gd name="connsiteY10" fmla="*/ 68433 h 179916"/>
                <a:gd name="connsiteX11" fmla="*/ 20560 w 54021"/>
                <a:gd name="connsiteY11" fmla="*/ 169407 h 179916"/>
                <a:gd name="connsiteX12" fmla="*/ 35602 w 54021"/>
                <a:gd name="connsiteY12" fmla="*/ 185254 h 179916"/>
                <a:gd name="connsiteX13" fmla="*/ 50645 w 54021"/>
                <a:gd name="connsiteY13" fmla="*/ 169407 h 179916"/>
                <a:gd name="connsiteX14" fmla="*/ 50645 w 54021"/>
                <a:gd name="connsiteY14" fmla="*/ 68433 h 179916"/>
                <a:gd name="connsiteX15" fmla="*/ 55864 w 54021"/>
                <a:gd name="connsiteY15" fmla="*/ 68433 h 179916"/>
                <a:gd name="connsiteX16" fmla="*/ 70906 w 54021"/>
                <a:gd name="connsiteY16" fmla="*/ 54998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021" h="179916">
                  <a:moveTo>
                    <a:pt x="70906" y="54998"/>
                  </a:moveTo>
                  <a:cubicBezTo>
                    <a:pt x="70906" y="46573"/>
                    <a:pt x="65135" y="41318"/>
                    <a:pt x="55864" y="41318"/>
                  </a:cubicBezTo>
                  <a:lnTo>
                    <a:pt x="50645" y="41318"/>
                  </a:lnTo>
                  <a:lnTo>
                    <a:pt x="50645" y="16166"/>
                  </a:lnTo>
                  <a:cubicBezTo>
                    <a:pt x="50645" y="6678"/>
                    <a:pt x="44607" y="298"/>
                    <a:pt x="35602" y="298"/>
                  </a:cubicBezTo>
                  <a:cubicBezTo>
                    <a:pt x="26597" y="298"/>
                    <a:pt x="20560" y="6678"/>
                    <a:pt x="20560" y="16166"/>
                  </a:cubicBezTo>
                  <a:lnTo>
                    <a:pt x="20560" y="41318"/>
                  </a:lnTo>
                  <a:lnTo>
                    <a:pt x="15361" y="41318"/>
                  </a:lnTo>
                  <a:cubicBezTo>
                    <a:pt x="6070" y="41318"/>
                    <a:pt x="299" y="46573"/>
                    <a:pt x="299" y="54998"/>
                  </a:cubicBezTo>
                  <a:cubicBezTo>
                    <a:pt x="299" y="63157"/>
                    <a:pt x="6213" y="68433"/>
                    <a:pt x="15361" y="68433"/>
                  </a:cubicBezTo>
                  <a:lnTo>
                    <a:pt x="20560" y="68433"/>
                  </a:lnTo>
                  <a:lnTo>
                    <a:pt x="20560" y="169407"/>
                  </a:lnTo>
                  <a:cubicBezTo>
                    <a:pt x="20560" y="178875"/>
                    <a:pt x="26597" y="185254"/>
                    <a:pt x="35602" y="185254"/>
                  </a:cubicBezTo>
                  <a:cubicBezTo>
                    <a:pt x="44607" y="185254"/>
                    <a:pt x="50645" y="178875"/>
                    <a:pt x="50645" y="169407"/>
                  </a:cubicBezTo>
                  <a:lnTo>
                    <a:pt x="50645" y="68433"/>
                  </a:lnTo>
                  <a:lnTo>
                    <a:pt x="55864" y="68433"/>
                  </a:lnTo>
                  <a:cubicBezTo>
                    <a:pt x="64991" y="68433"/>
                    <a:pt x="70906" y="63157"/>
                    <a:pt x="70906" y="54998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31B55111-7E5F-46E5-A795-5AC488562041}"/>
                </a:ext>
              </a:extLst>
            </p:cNvPr>
            <p:cNvSpPr/>
            <p:nvPr userDrawn="1"/>
          </p:nvSpPr>
          <p:spPr>
            <a:xfrm>
              <a:off x="9786253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93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5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70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92" y="39580"/>
                    <a:pt x="96141" y="60989"/>
                  </a:cubicBezTo>
                  <a:lnTo>
                    <a:pt x="30793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5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70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1907E0C-FC71-400C-9B0E-8F2EC97A2A66}"/>
                </a:ext>
              </a:extLst>
            </p:cNvPr>
            <p:cNvSpPr/>
            <p:nvPr/>
          </p:nvSpPr>
          <p:spPr>
            <a:xfrm>
              <a:off x="9924480" y="6638661"/>
              <a:ext cx="72028" cy="143933"/>
            </a:xfrm>
            <a:custGeom>
              <a:avLst/>
              <a:gdLst>
                <a:gd name="connsiteX0" fmla="*/ 73608 w 72028"/>
                <a:gd name="connsiteY0" fmla="*/ 15594 h 143933"/>
                <a:gd name="connsiteX1" fmla="*/ 57194 w 72028"/>
                <a:gd name="connsiteY1" fmla="*/ 298 h 143933"/>
                <a:gd name="connsiteX2" fmla="*/ 30384 w 72028"/>
                <a:gd name="connsiteY2" fmla="*/ 15124 h 143933"/>
                <a:gd name="connsiteX3" fmla="*/ 15341 w 72028"/>
                <a:gd name="connsiteY3" fmla="*/ 298 h 143933"/>
                <a:gd name="connsiteX4" fmla="*/ 299 w 72028"/>
                <a:gd name="connsiteY4" fmla="*/ 16146 h 143933"/>
                <a:gd name="connsiteX5" fmla="*/ 299 w 72028"/>
                <a:gd name="connsiteY5" fmla="*/ 130003 h 143933"/>
                <a:gd name="connsiteX6" fmla="*/ 15341 w 72028"/>
                <a:gd name="connsiteY6" fmla="*/ 145850 h 143933"/>
                <a:gd name="connsiteX7" fmla="*/ 30404 w 72028"/>
                <a:gd name="connsiteY7" fmla="*/ 130003 h 143933"/>
                <a:gd name="connsiteX8" fmla="*/ 30404 w 72028"/>
                <a:gd name="connsiteY8" fmla="*/ 66061 h 143933"/>
                <a:gd name="connsiteX9" fmla="*/ 56335 w 72028"/>
                <a:gd name="connsiteY9" fmla="*/ 31646 h 143933"/>
                <a:gd name="connsiteX10" fmla="*/ 73608 w 72028"/>
                <a:gd name="connsiteY10" fmla="*/ 15594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28" h="143933">
                  <a:moveTo>
                    <a:pt x="73608" y="15594"/>
                  </a:moveTo>
                  <a:cubicBezTo>
                    <a:pt x="73608" y="6883"/>
                    <a:pt x="66547" y="298"/>
                    <a:pt x="57194" y="298"/>
                  </a:cubicBezTo>
                  <a:cubicBezTo>
                    <a:pt x="47841" y="298"/>
                    <a:pt x="38058" y="5860"/>
                    <a:pt x="30384" y="15124"/>
                  </a:cubicBezTo>
                  <a:cubicBezTo>
                    <a:pt x="29954" y="6208"/>
                    <a:pt x="24019" y="298"/>
                    <a:pt x="15341" y="298"/>
                  </a:cubicBezTo>
                  <a:cubicBezTo>
                    <a:pt x="6357" y="298"/>
                    <a:pt x="299" y="6658"/>
                    <a:pt x="299" y="16146"/>
                  </a:cubicBezTo>
                  <a:lnTo>
                    <a:pt x="299" y="130003"/>
                  </a:lnTo>
                  <a:cubicBezTo>
                    <a:pt x="299" y="139470"/>
                    <a:pt x="6357" y="145850"/>
                    <a:pt x="15341" y="145850"/>
                  </a:cubicBezTo>
                  <a:cubicBezTo>
                    <a:pt x="24346" y="145850"/>
                    <a:pt x="30404" y="139470"/>
                    <a:pt x="30404" y="130003"/>
                  </a:cubicBezTo>
                  <a:lnTo>
                    <a:pt x="30404" y="66061"/>
                  </a:lnTo>
                  <a:cubicBezTo>
                    <a:pt x="30404" y="46900"/>
                    <a:pt x="39164" y="35326"/>
                    <a:pt x="56335" y="31646"/>
                  </a:cubicBezTo>
                  <a:cubicBezTo>
                    <a:pt x="60612" y="30828"/>
                    <a:pt x="73608" y="28292"/>
                    <a:pt x="73608" y="15594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DA102036-819B-4837-968E-3454C56363B9}"/>
                </a:ext>
              </a:extLst>
            </p:cNvPr>
            <p:cNvSpPr/>
            <p:nvPr/>
          </p:nvSpPr>
          <p:spPr>
            <a:xfrm>
              <a:off x="9166481" y="6537388"/>
              <a:ext cx="162064" cy="71967"/>
            </a:xfrm>
            <a:custGeom>
              <a:avLst/>
              <a:gdLst>
                <a:gd name="connsiteX0" fmla="*/ 119554 w 162064"/>
                <a:gd name="connsiteY0" fmla="*/ 781 h 71966"/>
                <a:gd name="connsiteX1" fmla="*/ 299 w 162064"/>
                <a:gd name="connsiteY1" fmla="*/ 67382 h 71966"/>
                <a:gd name="connsiteX2" fmla="*/ 22361 w 162064"/>
                <a:gd name="connsiteY2" fmla="*/ 77892 h 71966"/>
                <a:gd name="connsiteX3" fmla="*/ 121334 w 162064"/>
                <a:gd name="connsiteY3" fmla="*/ 24133 h 71966"/>
                <a:gd name="connsiteX4" fmla="*/ 165991 w 162064"/>
                <a:gd name="connsiteY4" fmla="*/ 26853 h 71966"/>
                <a:gd name="connsiteX5" fmla="*/ 170924 w 162064"/>
                <a:gd name="connsiteY5" fmla="*/ 3869 h 71966"/>
                <a:gd name="connsiteX6" fmla="*/ 119554 w 162064"/>
                <a:gd name="connsiteY6" fmla="*/ 781 h 7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064" h="71966">
                  <a:moveTo>
                    <a:pt x="119554" y="781"/>
                  </a:moveTo>
                  <a:cubicBezTo>
                    <a:pt x="65688" y="4380"/>
                    <a:pt x="22586" y="29900"/>
                    <a:pt x="299" y="67382"/>
                  </a:cubicBezTo>
                  <a:lnTo>
                    <a:pt x="22361" y="77892"/>
                  </a:lnTo>
                  <a:cubicBezTo>
                    <a:pt x="40678" y="47465"/>
                    <a:pt x="76125" y="27139"/>
                    <a:pt x="121334" y="24133"/>
                  </a:cubicBezTo>
                  <a:cubicBezTo>
                    <a:pt x="137257" y="23070"/>
                    <a:pt x="152197" y="24031"/>
                    <a:pt x="165991" y="26853"/>
                  </a:cubicBezTo>
                  <a:lnTo>
                    <a:pt x="170924" y="3869"/>
                  </a:lnTo>
                  <a:cubicBezTo>
                    <a:pt x="154940" y="638"/>
                    <a:pt x="137748" y="-425"/>
                    <a:pt x="119554" y="781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3C90D3BC-1534-4BBA-BE47-2FF67476AA2B}"/>
                </a:ext>
              </a:extLst>
            </p:cNvPr>
            <p:cNvSpPr/>
            <p:nvPr/>
          </p:nvSpPr>
          <p:spPr>
            <a:xfrm>
              <a:off x="9123851" y="6495597"/>
              <a:ext cx="216085" cy="89958"/>
            </a:xfrm>
            <a:custGeom>
              <a:avLst/>
              <a:gdLst>
                <a:gd name="connsiteX0" fmla="*/ 162369 w 216085"/>
                <a:gd name="connsiteY0" fmla="*/ 23903 h 89958"/>
                <a:gd name="connsiteX1" fmla="*/ 217688 w 216085"/>
                <a:gd name="connsiteY1" fmla="*/ 28218 h 89958"/>
                <a:gd name="connsiteX2" fmla="*/ 223050 w 216085"/>
                <a:gd name="connsiteY2" fmla="*/ 5377 h 89958"/>
                <a:gd name="connsiteX3" fmla="*/ 161284 w 216085"/>
                <a:gd name="connsiteY3" fmla="*/ 510 h 89958"/>
                <a:gd name="connsiteX4" fmla="*/ 24694 w 216085"/>
                <a:gd name="connsiteY4" fmla="*/ 56416 h 89958"/>
                <a:gd name="connsiteX5" fmla="*/ 299 w 216085"/>
                <a:gd name="connsiteY5" fmla="*/ 88868 h 89958"/>
                <a:gd name="connsiteX6" fmla="*/ 22422 w 216085"/>
                <a:gd name="connsiteY6" fmla="*/ 99419 h 89958"/>
                <a:gd name="connsiteX7" fmla="*/ 162369 w 216085"/>
                <a:gd name="connsiteY7" fmla="*/ 23903 h 8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85" h="89958">
                  <a:moveTo>
                    <a:pt x="162369" y="23903"/>
                  </a:moveTo>
                  <a:cubicBezTo>
                    <a:pt x="181300" y="23146"/>
                    <a:pt x="199903" y="24619"/>
                    <a:pt x="217688" y="28218"/>
                  </a:cubicBezTo>
                  <a:lnTo>
                    <a:pt x="223050" y="5377"/>
                  </a:lnTo>
                  <a:cubicBezTo>
                    <a:pt x="203158" y="1328"/>
                    <a:pt x="182385" y="-328"/>
                    <a:pt x="161284" y="510"/>
                  </a:cubicBezTo>
                  <a:cubicBezTo>
                    <a:pt x="105289" y="2800"/>
                    <a:pt x="58053" y="22124"/>
                    <a:pt x="24694" y="56416"/>
                  </a:cubicBezTo>
                  <a:cubicBezTo>
                    <a:pt x="15116" y="66252"/>
                    <a:pt x="6971" y="77171"/>
                    <a:pt x="299" y="88868"/>
                  </a:cubicBezTo>
                  <a:lnTo>
                    <a:pt x="22422" y="99419"/>
                  </a:lnTo>
                  <a:cubicBezTo>
                    <a:pt x="48005" y="55169"/>
                    <a:pt x="98188" y="26520"/>
                    <a:pt x="162369" y="23903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344E3FE-C4D7-41E5-AE0E-8DFFDBD72033}"/>
                </a:ext>
              </a:extLst>
            </p:cNvPr>
            <p:cNvSpPr/>
            <p:nvPr/>
          </p:nvSpPr>
          <p:spPr>
            <a:xfrm>
              <a:off x="11059386" y="6698053"/>
              <a:ext cx="18007" cy="17992"/>
            </a:xfrm>
            <a:custGeom>
              <a:avLst/>
              <a:gdLst>
                <a:gd name="connsiteX0" fmla="*/ 501 w 0"/>
                <a:gd name="connsiteY0" fmla="*/ 463 h 0"/>
                <a:gd name="connsiteX1" fmla="*/ 464 w 0"/>
                <a:gd name="connsiteY1" fmla="*/ 48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501" y="463"/>
                  </a:moveTo>
                  <a:cubicBezTo>
                    <a:pt x="488" y="468"/>
                    <a:pt x="476" y="475"/>
                    <a:pt x="464" y="480"/>
                  </a:cubicBez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0CFCE676-FE10-4268-8BE7-7555E3B42B78}"/>
                </a:ext>
              </a:extLst>
            </p:cNvPr>
            <p:cNvSpPr/>
            <p:nvPr/>
          </p:nvSpPr>
          <p:spPr>
            <a:xfrm>
              <a:off x="10389287" y="6594247"/>
              <a:ext cx="162064" cy="179917"/>
            </a:xfrm>
            <a:custGeom>
              <a:avLst/>
              <a:gdLst>
                <a:gd name="connsiteX0" fmla="*/ 31020 w 162064"/>
                <a:gd name="connsiteY0" fmla="*/ 463 h 179916"/>
                <a:gd name="connsiteX1" fmla="*/ 89234 w 162064"/>
                <a:gd name="connsiteY1" fmla="*/ 151367 h 179916"/>
                <a:gd name="connsiteX2" fmla="*/ 147450 w 162064"/>
                <a:gd name="connsiteY2" fmla="*/ 463 h 179916"/>
                <a:gd name="connsiteX3" fmla="*/ 169246 w 162064"/>
                <a:gd name="connsiteY3" fmla="*/ 463 h 179916"/>
                <a:gd name="connsiteX4" fmla="*/ 177491 w 162064"/>
                <a:gd name="connsiteY4" fmla="*/ 186045 h 179916"/>
                <a:gd name="connsiteX5" fmla="*/ 157014 w 162064"/>
                <a:gd name="connsiteY5" fmla="*/ 186045 h 179916"/>
                <a:gd name="connsiteX6" fmla="*/ 150633 w 162064"/>
                <a:gd name="connsiteY6" fmla="*/ 37519 h 179916"/>
                <a:gd name="connsiteX7" fmla="*/ 99072 w 162064"/>
                <a:gd name="connsiteY7" fmla="*/ 172022 h 179916"/>
                <a:gd name="connsiteX8" fmla="*/ 79398 w 162064"/>
                <a:gd name="connsiteY8" fmla="*/ 178367 h 179916"/>
                <a:gd name="connsiteX9" fmla="*/ 25441 w 162064"/>
                <a:gd name="connsiteY9" fmla="*/ 38594 h 179916"/>
                <a:gd name="connsiteX10" fmla="*/ 19591 w 162064"/>
                <a:gd name="connsiteY10" fmla="*/ 186045 h 179916"/>
                <a:gd name="connsiteX11" fmla="*/ 464 w 162064"/>
                <a:gd name="connsiteY11" fmla="*/ 186045 h 179916"/>
                <a:gd name="connsiteX12" fmla="*/ 8694 w 162064"/>
                <a:gd name="connsiteY12" fmla="*/ 463 h 179916"/>
                <a:gd name="connsiteX13" fmla="*/ 31020 w 162064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064" h="179916">
                  <a:moveTo>
                    <a:pt x="31020" y="463"/>
                  </a:moveTo>
                  <a:lnTo>
                    <a:pt x="89234" y="151367"/>
                  </a:lnTo>
                  <a:lnTo>
                    <a:pt x="147450" y="463"/>
                  </a:lnTo>
                  <a:lnTo>
                    <a:pt x="169246" y="463"/>
                  </a:lnTo>
                  <a:lnTo>
                    <a:pt x="177491" y="186045"/>
                  </a:lnTo>
                  <a:lnTo>
                    <a:pt x="157014" y="186045"/>
                  </a:lnTo>
                  <a:lnTo>
                    <a:pt x="150633" y="37519"/>
                  </a:lnTo>
                  <a:lnTo>
                    <a:pt x="99072" y="172022"/>
                  </a:lnTo>
                  <a:cubicBezTo>
                    <a:pt x="96949" y="177565"/>
                    <a:pt x="89765" y="178367"/>
                    <a:pt x="79398" y="178367"/>
                  </a:cubicBezTo>
                  <a:lnTo>
                    <a:pt x="25441" y="38594"/>
                  </a:lnTo>
                  <a:lnTo>
                    <a:pt x="19591" y="186045"/>
                  </a:lnTo>
                  <a:lnTo>
                    <a:pt x="464" y="186045"/>
                  </a:lnTo>
                  <a:lnTo>
                    <a:pt x="8694" y="463"/>
                  </a:lnTo>
                  <a:lnTo>
                    <a:pt x="31020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32D7F688-3413-4BB5-A5A2-9356B336A6D2}"/>
                </a:ext>
              </a:extLst>
            </p:cNvPr>
            <p:cNvSpPr/>
            <p:nvPr/>
          </p:nvSpPr>
          <p:spPr>
            <a:xfrm>
              <a:off x="10651371" y="6594247"/>
              <a:ext cx="108043" cy="179917"/>
            </a:xfrm>
            <a:custGeom>
              <a:avLst/>
              <a:gdLst>
                <a:gd name="connsiteX0" fmla="*/ 110241 w 108042"/>
                <a:gd name="connsiteY0" fmla="*/ 463 h 179916"/>
                <a:gd name="connsiteX1" fmla="*/ 110241 w 108042"/>
                <a:gd name="connsiteY1" fmla="*/ 10518 h 179916"/>
                <a:gd name="connsiteX2" fmla="*/ 104133 w 108042"/>
                <a:gd name="connsiteY2" fmla="*/ 17409 h 179916"/>
                <a:gd name="connsiteX3" fmla="*/ 20924 w 108042"/>
                <a:gd name="connsiteY3" fmla="*/ 17409 h 179916"/>
                <a:gd name="connsiteX4" fmla="*/ 20924 w 108042"/>
                <a:gd name="connsiteY4" fmla="*/ 80405 h 179916"/>
                <a:gd name="connsiteX5" fmla="*/ 97207 w 108042"/>
                <a:gd name="connsiteY5" fmla="*/ 80405 h 179916"/>
                <a:gd name="connsiteX6" fmla="*/ 97207 w 108042"/>
                <a:gd name="connsiteY6" fmla="*/ 96033 h 179916"/>
                <a:gd name="connsiteX7" fmla="*/ 20924 w 108042"/>
                <a:gd name="connsiteY7" fmla="*/ 96033 h 179916"/>
                <a:gd name="connsiteX8" fmla="*/ 20924 w 108042"/>
                <a:gd name="connsiteY8" fmla="*/ 169100 h 179916"/>
                <a:gd name="connsiteX9" fmla="*/ 109695 w 108042"/>
                <a:gd name="connsiteY9" fmla="*/ 169100 h 179916"/>
                <a:gd name="connsiteX10" fmla="*/ 115818 w 108042"/>
                <a:gd name="connsiteY10" fmla="*/ 175990 h 179916"/>
                <a:gd name="connsiteX11" fmla="*/ 115818 w 108042"/>
                <a:gd name="connsiteY11" fmla="*/ 186045 h 179916"/>
                <a:gd name="connsiteX12" fmla="*/ 464 w 108042"/>
                <a:gd name="connsiteY12" fmla="*/ 186045 h 179916"/>
                <a:gd name="connsiteX13" fmla="*/ 464 w 108042"/>
                <a:gd name="connsiteY13" fmla="*/ 463 h 179916"/>
                <a:gd name="connsiteX14" fmla="*/ 110241 w 108042"/>
                <a:gd name="connsiteY14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042" h="179916">
                  <a:moveTo>
                    <a:pt x="110241" y="463"/>
                  </a:moveTo>
                  <a:lnTo>
                    <a:pt x="110241" y="10518"/>
                  </a:lnTo>
                  <a:cubicBezTo>
                    <a:pt x="110241" y="15834"/>
                    <a:pt x="108377" y="17409"/>
                    <a:pt x="104133" y="17409"/>
                  </a:cubicBezTo>
                  <a:lnTo>
                    <a:pt x="20924" y="17409"/>
                  </a:lnTo>
                  <a:lnTo>
                    <a:pt x="20924" y="80405"/>
                  </a:lnTo>
                  <a:lnTo>
                    <a:pt x="97207" y="80405"/>
                  </a:lnTo>
                  <a:lnTo>
                    <a:pt x="97207" y="96033"/>
                  </a:lnTo>
                  <a:lnTo>
                    <a:pt x="20924" y="96033"/>
                  </a:lnTo>
                  <a:lnTo>
                    <a:pt x="20924" y="169100"/>
                  </a:lnTo>
                  <a:lnTo>
                    <a:pt x="109695" y="169100"/>
                  </a:lnTo>
                  <a:cubicBezTo>
                    <a:pt x="113696" y="169100"/>
                    <a:pt x="115818" y="170690"/>
                    <a:pt x="115818" y="175990"/>
                  </a:cubicBezTo>
                  <a:lnTo>
                    <a:pt x="115818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11024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20DE7A91-170E-4178-8365-BDE380A4A5E5}"/>
                </a:ext>
              </a:extLst>
            </p:cNvPr>
            <p:cNvSpPr/>
            <p:nvPr/>
          </p:nvSpPr>
          <p:spPr>
            <a:xfrm>
              <a:off x="10841947" y="6592929"/>
              <a:ext cx="126050" cy="179917"/>
            </a:xfrm>
            <a:custGeom>
              <a:avLst/>
              <a:gdLst>
                <a:gd name="connsiteX0" fmla="*/ 20924 w 126049"/>
                <a:gd name="connsiteY0" fmla="*/ 166980 h 179916"/>
                <a:gd name="connsiteX1" fmla="*/ 51495 w 126049"/>
                <a:gd name="connsiteY1" fmla="*/ 172007 h 179916"/>
                <a:gd name="connsiteX2" fmla="*/ 120608 w 126049"/>
                <a:gd name="connsiteY2" fmla="*/ 98683 h 179916"/>
                <a:gd name="connsiteX3" fmla="*/ 53359 w 126049"/>
                <a:gd name="connsiteY3" fmla="*/ 17409 h 179916"/>
                <a:gd name="connsiteX4" fmla="*/ 20924 w 126049"/>
                <a:gd name="connsiteY4" fmla="*/ 18726 h 179916"/>
                <a:gd name="connsiteX5" fmla="*/ 464 w 126049"/>
                <a:gd name="connsiteY5" fmla="*/ 1781 h 179916"/>
                <a:gd name="connsiteX6" fmla="*/ 57088 w 126049"/>
                <a:gd name="connsiteY6" fmla="*/ 463 h 179916"/>
                <a:gd name="connsiteX7" fmla="*/ 142403 w 126049"/>
                <a:gd name="connsiteY7" fmla="*/ 95231 h 179916"/>
                <a:gd name="connsiteX8" fmla="*/ 49904 w 126049"/>
                <a:gd name="connsiteY8" fmla="*/ 188695 h 179916"/>
                <a:gd name="connsiteX9" fmla="*/ 464 w 126049"/>
                <a:gd name="connsiteY9" fmla="*/ 186575 h 179916"/>
                <a:gd name="connsiteX10" fmla="*/ 464 w 126049"/>
                <a:gd name="connsiteY10" fmla="*/ 1781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0924" y="166980"/>
                  </a:moveTo>
                  <a:cubicBezTo>
                    <a:pt x="20924" y="170690"/>
                    <a:pt x="28108" y="172007"/>
                    <a:pt x="51495" y="172007"/>
                  </a:cubicBezTo>
                  <a:cubicBezTo>
                    <a:pt x="89780" y="172007"/>
                    <a:pt x="120608" y="153487"/>
                    <a:pt x="120608" y="98683"/>
                  </a:cubicBezTo>
                  <a:cubicBezTo>
                    <a:pt x="120608" y="53935"/>
                    <a:pt x="105452" y="17409"/>
                    <a:pt x="53359" y="17409"/>
                  </a:cubicBezTo>
                  <a:cubicBezTo>
                    <a:pt x="41932" y="17409"/>
                    <a:pt x="32368" y="17666"/>
                    <a:pt x="20924" y="18726"/>
                  </a:cubicBezTo>
                  <a:close/>
                  <a:moveTo>
                    <a:pt x="464" y="1781"/>
                  </a:moveTo>
                  <a:cubicBezTo>
                    <a:pt x="19863" y="721"/>
                    <a:pt x="37142" y="463"/>
                    <a:pt x="57088" y="463"/>
                  </a:cubicBezTo>
                  <a:cubicBezTo>
                    <a:pt x="110241" y="463"/>
                    <a:pt x="142403" y="33551"/>
                    <a:pt x="142403" y="95231"/>
                  </a:cubicBezTo>
                  <a:cubicBezTo>
                    <a:pt x="142403" y="156395"/>
                    <a:pt x="106786" y="188695"/>
                    <a:pt x="49904" y="188695"/>
                  </a:cubicBezTo>
                  <a:cubicBezTo>
                    <a:pt x="33944" y="188695"/>
                    <a:pt x="18272" y="188165"/>
                    <a:pt x="464" y="186575"/>
                  </a:cubicBezTo>
                  <a:lnTo>
                    <a:pt x="464" y="1781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786CC07A-8608-40BC-8389-D2C8427FCFE8}"/>
                </a:ext>
              </a:extLst>
            </p:cNvPr>
            <p:cNvSpPr/>
            <p:nvPr/>
          </p:nvSpPr>
          <p:spPr>
            <a:xfrm>
              <a:off x="11062562" y="6594247"/>
              <a:ext cx="18007" cy="179917"/>
            </a:xfrm>
            <a:custGeom>
              <a:avLst/>
              <a:gdLst>
                <a:gd name="connsiteX0" fmla="*/ 464 w 18007"/>
                <a:gd name="connsiteY0" fmla="*/ 186045 h 179916"/>
                <a:gd name="connsiteX1" fmla="*/ 20925 w 18007"/>
                <a:gd name="connsiteY1" fmla="*/ 186045 h 179916"/>
                <a:gd name="connsiteX2" fmla="*/ 20925 w 18007"/>
                <a:gd name="connsiteY2" fmla="*/ 463 h 179916"/>
                <a:gd name="connsiteX3" fmla="*/ 464 w 18007"/>
                <a:gd name="connsiteY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7" h="179916">
                  <a:moveTo>
                    <a:pt x="464" y="186045"/>
                  </a:moveTo>
                  <a:lnTo>
                    <a:pt x="20925" y="186045"/>
                  </a:lnTo>
                  <a:lnTo>
                    <a:pt x="20925" y="463"/>
                  </a:lnTo>
                  <a:lnTo>
                    <a:pt x="464" y="463"/>
                  </a:lnTo>
                  <a:close/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FC61AF34-23CC-47E3-AA82-88347E7F7B61}"/>
                </a:ext>
              </a:extLst>
            </p:cNvPr>
            <p:cNvSpPr/>
            <p:nvPr/>
          </p:nvSpPr>
          <p:spPr>
            <a:xfrm>
              <a:off x="11150546" y="6594247"/>
              <a:ext cx="144057" cy="179917"/>
            </a:xfrm>
            <a:custGeom>
              <a:avLst/>
              <a:gdLst>
                <a:gd name="connsiteX0" fmla="*/ 45917 w 144056"/>
                <a:gd name="connsiteY0" fmla="*/ 114038 h 179916"/>
                <a:gd name="connsiteX1" fmla="*/ 105724 w 144056"/>
                <a:gd name="connsiteY1" fmla="*/ 114038 h 179916"/>
                <a:gd name="connsiteX2" fmla="*/ 76488 w 144056"/>
                <a:gd name="connsiteY2" fmla="*/ 24284 h 179916"/>
                <a:gd name="connsiteX3" fmla="*/ 87642 w 144056"/>
                <a:gd name="connsiteY3" fmla="*/ 463 h 179916"/>
                <a:gd name="connsiteX4" fmla="*/ 152496 w 144056"/>
                <a:gd name="connsiteY4" fmla="*/ 186045 h 179916"/>
                <a:gd name="connsiteX5" fmla="*/ 138674 w 144056"/>
                <a:gd name="connsiteY5" fmla="*/ 186045 h 179916"/>
                <a:gd name="connsiteX6" fmla="*/ 127246 w 144056"/>
                <a:gd name="connsiteY6" fmla="*/ 179170 h 179916"/>
                <a:gd name="connsiteX7" fmla="*/ 110771 w 144056"/>
                <a:gd name="connsiteY7" fmla="*/ 129121 h 179916"/>
                <a:gd name="connsiteX8" fmla="*/ 41128 w 144056"/>
                <a:gd name="connsiteY8" fmla="*/ 129121 h 179916"/>
                <a:gd name="connsiteX9" fmla="*/ 24380 w 144056"/>
                <a:gd name="connsiteY9" fmla="*/ 179170 h 179916"/>
                <a:gd name="connsiteX10" fmla="*/ 13482 w 144056"/>
                <a:gd name="connsiteY10" fmla="*/ 186045 h 179916"/>
                <a:gd name="connsiteX11" fmla="*/ 464 w 144056"/>
                <a:gd name="connsiteY11" fmla="*/ 186045 h 179916"/>
                <a:gd name="connsiteX12" fmla="*/ 67439 w 144056"/>
                <a:gd name="connsiteY12" fmla="*/ 463 h 179916"/>
                <a:gd name="connsiteX13" fmla="*/ 87642 w 144056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056" h="179916">
                  <a:moveTo>
                    <a:pt x="45917" y="114038"/>
                  </a:moveTo>
                  <a:lnTo>
                    <a:pt x="105724" y="114038"/>
                  </a:lnTo>
                  <a:lnTo>
                    <a:pt x="76488" y="24284"/>
                  </a:lnTo>
                  <a:close/>
                  <a:moveTo>
                    <a:pt x="87642" y="463"/>
                  </a:moveTo>
                  <a:lnTo>
                    <a:pt x="152496" y="186045"/>
                  </a:lnTo>
                  <a:lnTo>
                    <a:pt x="138674" y="186045"/>
                  </a:lnTo>
                  <a:cubicBezTo>
                    <a:pt x="131778" y="186045"/>
                    <a:pt x="128852" y="184470"/>
                    <a:pt x="127246" y="179170"/>
                  </a:cubicBezTo>
                  <a:lnTo>
                    <a:pt x="110771" y="129121"/>
                  </a:lnTo>
                  <a:lnTo>
                    <a:pt x="41128" y="129121"/>
                  </a:lnTo>
                  <a:lnTo>
                    <a:pt x="24380" y="179170"/>
                  </a:lnTo>
                  <a:cubicBezTo>
                    <a:pt x="22788" y="184197"/>
                    <a:pt x="19863" y="186045"/>
                    <a:pt x="13482" y="186045"/>
                  </a:cubicBezTo>
                  <a:lnTo>
                    <a:pt x="464" y="186045"/>
                  </a:lnTo>
                  <a:lnTo>
                    <a:pt x="67439" y="463"/>
                  </a:lnTo>
                  <a:lnTo>
                    <a:pt x="87642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D29F1188-0D4A-4204-B740-2690AC373194}"/>
                </a:ext>
              </a:extLst>
            </p:cNvPr>
            <p:cNvSpPr/>
            <p:nvPr/>
          </p:nvSpPr>
          <p:spPr>
            <a:xfrm>
              <a:off x="11370100" y="6594247"/>
              <a:ext cx="126050" cy="179917"/>
            </a:xfrm>
            <a:custGeom>
              <a:avLst/>
              <a:gdLst>
                <a:gd name="connsiteX0" fmla="*/ 22001 w 126049"/>
                <a:gd name="connsiteY0" fmla="*/ 463 h 179916"/>
                <a:gd name="connsiteX1" fmla="*/ 114228 w 126049"/>
                <a:gd name="connsiteY1" fmla="*/ 148187 h 179916"/>
                <a:gd name="connsiteX2" fmla="*/ 114228 w 126049"/>
                <a:gd name="connsiteY2" fmla="*/ 463 h 179916"/>
                <a:gd name="connsiteX3" fmla="*/ 133098 w 126049"/>
                <a:gd name="connsiteY3" fmla="*/ 463 h 179916"/>
                <a:gd name="connsiteX4" fmla="*/ 133098 w 126049"/>
                <a:gd name="connsiteY4" fmla="*/ 188953 h 179916"/>
                <a:gd name="connsiteX5" fmla="*/ 113167 w 126049"/>
                <a:gd name="connsiteY5" fmla="*/ 183925 h 179916"/>
                <a:gd name="connsiteX6" fmla="*/ 19864 w 126049"/>
                <a:gd name="connsiteY6" fmla="*/ 33567 h 179916"/>
                <a:gd name="connsiteX7" fmla="*/ 19864 w 126049"/>
                <a:gd name="connsiteY7" fmla="*/ 186045 h 179916"/>
                <a:gd name="connsiteX8" fmla="*/ 464 w 126049"/>
                <a:gd name="connsiteY8" fmla="*/ 186045 h 179916"/>
                <a:gd name="connsiteX9" fmla="*/ 464 w 126049"/>
                <a:gd name="connsiteY9" fmla="*/ 463 h 179916"/>
                <a:gd name="connsiteX10" fmla="*/ 22001 w 126049"/>
                <a:gd name="connsiteY10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2001" y="463"/>
                  </a:moveTo>
                  <a:lnTo>
                    <a:pt x="114228" y="148187"/>
                  </a:lnTo>
                  <a:lnTo>
                    <a:pt x="114228" y="463"/>
                  </a:lnTo>
                  <a:lnTo>
                    <a:pt x="133098" y="463"/>
                  </a:lnTo>
                  <a:lnTo>
                    <a:pt x="133098" y="188953"/>
                  </a:lnTo>
                  <a:cubicBezTo>
                    <a:pt x="119547" y="188953"/>
                    <a:pt x="115561" y="187908"/>
                    <a:pt x="113167" y="183925"/>
                  </a:cubicBezTo>
                  <a:lnTo>
                    <a:pt x="19864" y="33567"/>
                  </a:lnTo>
                  <a:lnTo>
                    <a:pt x="19864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2200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E683BAC0-8D05-4E9B-BF2B-2C645FA41E93}"/>
                </a:ext>
              </a:extLst>
            </p:cNvPr>
            <p:cNvSpPr/>
            <p:nvPr/>
          </p:nvSpPr>
          <p:spPr>
            <a:xfrm>
              <a:off x="10096382" y="6644351"/>
              <a:ext cx="72028" cy="125942"/>
            </a:xfrm>
            <a:custGeom>
              <a:avLst/>
              <a:gdLst>
                <a:gd name="connsiteX0" fmla="*/ 19492 w 72028"/>
                <a:gd name="connsiteY0" fmla="*/ 112780 h 125941"/>
                <a:gd name="connsiteX1" fmla="*/ 29017 w 72028"/>
                <a:gd name="connsiteY1" fmla="*/ 121038 h 125941"/>
                <a:gd name="connsiteX2" fmla="*/ 40488 w 72028"/>
                <a:gd name="connsiteY2" fmla="*/ 123431 h 125941"/>
                <a:gd name="connsiteX3" fmla="*/ 59971 w 72028"/>
                <a:gd name="connsiteY3" fmla="*/ 114453 h 125941"/>
                <a:gd name="connsiteX4" fmla="*/ 66724 w 72028"/>
                <a:gd name="connsiteY4" fmla="*/ 87717 h 125941"/>
                <a:gd name="connsiteX5" fmla="*/ 60674 w 72028"/>
                <a:gd name="connsiteY5" fmla="*/ 63447 h 125941"/>
                <a:gd name="connsiteX6" fmla="*/ 43603 w 72028"/>
                <a:gd name="connsiteY6" fmla="*/ 55638 h 125941"/>
                <a:gd name="connsiteX7" fmla="*/ 30080 w 72028"/>
                <a:gd name="connsiteY7" fmla="*/ 59183 h 125941"/>
                <a:gd name="connsiteX8" fmla="*/ 19492 w 72028"/>
                <a:gd name="connsiteY8" fmla="*/ 69222 h 125941"/>
                <a:gd name="connsiteX9" fmla="*/ 19492 w 72028"/>
                <a:gd name="connsiteY9" fmla="*/ 57419 h 125941"/>
                <a:gd name="connsiteX10" fmla="*/ 32313 w 72028"/>
                <a:gd name="connsiteY10" fmla="*/ 46930 h 125941"/>
                <a:gd name="connsiteX11" fmla="*/ 48843 w 72028"/>
                <a:gd name="connsiteY11" fmla="*/ 43026 h 125941"/>
                <a:gd name="connsiteX12" fmla="*/ 63069 w 72028"/>
                <a:gd name="connsiteY12" fmla="*/ 46031 h 125941"/>
                <a:gd name="connsiteX13" fmla="*/ 73927 w 72028"/>
                <a:gd name="connsiteY13" fmla="*/ 54828 h 125941"/>
                <a:gd name="connsiteX14" fmla="*/ 80680 w 72028"/>
                <a:gd name="connsiteY14" fmla="*/ 68701 h 125941"/>
                <a:gd name="connsiteX15" fmla="*/ 83093 w 72028"/>
                <a:gd name="connsiteY15" fmla="*/ 87088 h 125941"/>
                <a:gd name="connsiteX16" fmla="*/ 80428 w 72028"/>
                <a:gd name="connsiteY16" fmla="*/ 107005 h 125941"/>
                <a:gd name="connsiteX17" fmla="*/ 72685 w 72028"/>
                <a:gd name="connsiteY17" fmla="*/ 122370 h 125941"/>
                <a:gd name="connsiteX18" fmla="*/ 60494 w 72028"/>
                <a:gd name="connsiteY18" fmla="*/ 132229 h 125941"/>
                <a:gd name="connsiteX19" fmla="*/ 44305 w 72028"/>
                <a:gd name="connsiteY19" fmla="*/ 135701 h 125941"/>
                <a:gd name="connsiteX20" fmla="*/ 29288 w 72028"/>
                <a:gd name="connsiteY20" fmla="*/ 132409 h 125941"/>
                <a:gd name="connsiteX21" fmla="*/ 18699 w 72028"/>
                <a:gd name="connsiteY21" fmla="*/ 122909 h 125941"/>
                <a:gd name="connsiteX22" fmla="*/ 17889 w 72028"/>
                <a:gd name="connsiteY22" fmla="*/ 131077 h 125941"/>
                <a:gd name="connsiteX23" fmla="*/ 13801 w 72028"/>
                <a:gd name="connsiteY23" fmla="*/ 134460 h 125941"/>
                <a:gd name="connsiteX24" fmla="*/ 3573 w 72028"/>
                <a:gd name="connsiteY24" fmla="*/ 134460 h 125941"/>
                <a:gd name="connsiteX25" fmla="*/ 3573 w 72028"/>
                <a:gd name="connsiteY25" fmla="*/ 3570 h 125941"/>
                <a:gd name="connsiteX26" fmla="*/ 19492 w 72028"/>
                <a:gd name="connsiteY26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028" h="125941">
                  <a:moveTo>
                    <a:pt x="19492" y="112780"/>
                  </a:moveTo>
                  <a:cubicBezTo>
                    <a:pt x="22409" y="116684"/>
                    <a:pt x="25578" y="119437"/>
                    <a:pt x="29017" y="121038"/>
                  </a:cubicBezTo>
                  <a:cubicBezTo>
                    <a:pt x="32511" y="122639"/>
                    <a:pt x="36328" y="123431"/>
                    <a:pt x="40488" y="123431"/>
                  </a:cubicBezTo>
                  <a:cubicBezTo>
                    <a:pt x="48969" y="123431"/>
                    <a:pt x="55452" y="120444"/>
                    <a:pt x="59971" y="114453"/>
                  </a:cubicBezTo>
                  <a:cubicBezTo>
                    <a:pt x="64473" y="108480"/>
                    <a:pt x="66724" y="99556"/>
                    <a:pt x="66724" y="87717"/>
                  </a:cubicBezTo>
                  <a:cubicBezTo>
                    <a:pt x="66724" y="76689"/>
                    <a:pt x="64707" y="68610"/>
                    <a:pt x="60674" y="63447"/>
                  </a:cubicBezTo>
                  <a:cubicBezTo>
                    <a:pt x="56694" y="58247"/>
                    <a:pt x="51004" y="55638"/>
                    <a:pt x="43603" y="55638"/>
                  </a:cubicBezTo>
                  <a:cubicBezTo>
                    <a:pt x="38435" y="55638"/>
                    <a:pt x="33933" y="56826"/>
                    <a:pt x="30080" y="59183"/>
                  </a:cubicBezTo>
                  <a:cubicBezTo>
                    <a:pt x="26280" y="61558"/>
                    <a:pt x="22751" y="64904"/>
                    <a:pt x="19492" y="69222"/>
                  </a:cubicBezTo>
                  <a:close/>
                  <a:moveTo>
                    <a:pt x="19492" y="57419"/>
                  </a:moveTo>
                  <a:cubicBezTo>
                    <a:pt x="23291" y="53030"/>
                    <a:pt x="27559" y="49539"/>
                    <a:pt x="32313" y="46930"/>
                  </a:cubicBezTo>
                  <a:cubicBezTo>
                    <a:pt x="37103" y="44322"/>
                    <a:pt x="42613" y="43026"/>
                    <a:pt x="48843" y="43026"/>
                  </a:cubicBezTo>
                  <a:cubicBezTo>
                    <a:pt x="54119" y="43026"/>
                    <a:pt x="58873" y="44016"/>
                    <a:pt x="63069" y="46031"/>
                  </a:cubicBezTo>
                  <a:cubicBezTo>
                    <a:pt x="67354" y="48046"/>
                    <a:pt x="70956" y="50978"/>
                    <a:pt x="73927" y="54828"/>
                  </a:cubicBezTo>
                  <a:cubicBezTo>
                    <a:pt x="76898" y="58625"/>
                    <a:pt x="79149" y="63249"/>
                    <a:pt x="80680" y="68701"/>
                  </a:cubicBezTo>
                  <a:cubicBezTo>
                    <a:pt x="82282" y="74152"/>
                    <a:pt x="83093" y="80287"/>
                    <a:pt x="83093" y="87088"/>
                  </a:cubicBezTo>
                  <a:cubicBezTo>
                    <a:pt x="83093" y="94375"/>
                    <a:pt x="82192" y="101013"/>
                    <a:pt x="80428" y="107005"/>
                  </a:cubicBezTo>
                  <a:cubicBezTo>
                    <a:pt x="78645" y="112978"/>
                    <a:pt x="76070" y="118106"/>
                    <a:pt x="72685" y="122370"/>
                  </a:cubicBezTo>
                  <a:cubicBezTo>
                    <a:pt x="69354" y="126579"/>
                    <a:pt x="65302" y="129854"/>
                    <a:pt x="60494" y="132229"/>
                  </a:cubicBezTo>
                  <a:cubicBezTo>
                    <a:pt x="55686" y="134550"/>
                    <a:pt x="50302" y="135701"/>
                    <a:pt x="44305" y="135701"/>
                  </a:cubicBezTo>
                  <a:cubicBezTo>
                    <a:pt x="38381" y="135701"/>
                    <a:pt x="33375" y="134604"/>
                    <a:pt x="29288" y="132409"/>
                  </a:cubicBezTo>
                  <a:cubicBezTo>
                    <a:pt x="25254" y="130160"/>
                    <a:pt x="21724" y="126993"/>
                    <a:pt x="18699" y="122909"/>
                  </a:cubicBezTo>
                  <a:lnTo>
                    <a:pt x="17889" y="131077"/>
                  </a:lnTo>
                  <a:cubicBezTo>
                    <a:pt x="17421" y="133326"/>
                    <a:pt x="16052" y="134460"/>
                    <a:pt x="13801" y="134460"/>
                  </a:cubicBezTo>
                  <a:lnTo>
                    <a:pt x="3573" y="134460"/>
                  </a:lnTo>
                  <a:lnTo>
                    <a:pt x="3573" y="3570"/>
                  </a:lnTo>
                  <a:lnTo>
                    <a:pt x="19492" y="3570"/>
                  </a:ln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C4288814-A0FC-44C0-95D1-B13380E75886}"/>
                </a:ext>
              </a:extLst>
            </p:cNvPr>
            <p:cNvSpPr/>
            <p:nvPr/>
          </p:nvSpPr>
          <p:spPr>
            <a:xfrm>
              <a:off x="10182996" y="6685228"/>
              <a:ext cx="90036" cy="125942"/>
            </a:xfrm>
            <a:custGeom>
              <a:avLst/>
              <a:gdLst>
                <a:gd name="connsiteX0" fmla="*/ 91970 w 90035"/>
                <a:gd name="connsiteY0" fmla="*/ 3570 h 125941"/>
                <a:gd name="connsiteX1" fmla="*/ 41713 w 90035"/>
                <a:gd name="connsiteY1" fmla="*/ 120138 h 125941"/>
                <a:gd name="connsiteX2" fmla="*/ 39678 w 90035"/>
                <a:gd name="connsiteY2" fmla="*/ 122981 h 125941"/>
                <a:gd name="connsiteX3" fmla="*/ 36022 w 90035"/>
                <a:gd name="connsiteY3" fmla="*/ 124061 h 125941"/>
                <a:gd name="connsiteX4" fmla="*/ 24281 w 90035"/>
                <a:gd name="connsiteY4" fmla="*/ 124061 h 125941"/>
                <a:gd name="connsiteX5" fmla="*/ 40740 w 90035"/>
                <a:gd name="connsiteY5" fmla="*/ 88329 h 125941"/>
                <a:gd name="connsiteX6" fmla="*/ 3573 w 90035"/>
                <a:gd name="connsiteY6" fmla="*/ 3570 h 125941"/>
                <a:gd name="connsiteX7" fmla="*/ 17259 w 90035"/>
                <a:gd name="connsiteY7" fmla="*/ 3570 h 125941"/>
                <a:gd name="connsiteX8" fmla="*/ 20464 w 90035"/>
                <a:gd name="connsiteY8" fmla="*/ 4632 h 125941"/>
                <a:gd name="connsiteX9" fmla="*/ 22157 w 90035"/>
                <a:gd name="connsiteY9" fmla="*/ 6845 h 125941"/>
                <a:gd name="connsiteX10" fmla="*/ 46250 w 90035"/>
                <a:gd name="connsiteY10" fmla="*/ 63537 h 125941"/>
                <a:gd name="connsiteX11" fmla="*/ 48663 w 90035"/>
                <a:gd name="connsiteY11" fmla="*/ 71363 h 125941"/>
                <a:gd name="connsiteX12" fmla="*/ 51328 w 90035"/>
                <a:gd name="connsiteY12" fmla="*/ 63447 h 125941"/>
                <a:gd name="connsiteX13" fmla="*/ 74719 w 90035"/>
                <a:gd name="connsiteY13" fmla="*/ 6845 h 125941"/>
                <a:gd name="connsiteX14" fmla="*/ 76484 w 90035"/>
                <a:gd name="connsiteY14" fmla="*/ 4542 h 125941"/>
                <a:gd name="connsiteX15" fmla="*/ 79419 w 90035"/>
                <a:gd name="connsiteY15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35" h="125941">
                  <a:moveTo>
                    <a:pt x="91970" y="3570"/>
                  </a:moveTo>
                  <a:lnTo>
                    <a:pt x="41713" y="120138"/>
                  </a:lnTo>
                  <a:cubicBezTo>
                    <a:pt x="41190" y="121326"/>
                    <a:pt x="40506" y="122280"/>
                    <a:pt x="39678" y="122981"/>
                  </a:cubicBezTo>
                  <a:cubicBezTo>
                    <a:pt x="38903" y="123701"/>
                    <a:pt x="37679" y="124061"/>
                    <a:pt x="36022" y="124061"/>
                  </a:cubicBezTo>
                  <a:lnTo>
                    <a:pt x="24281" y="124061"/>
                  </a:lnTo>
                  <a:lnTo>
                    <a:pt x="40740" y="88329"/>
                  </a:lnTo>
                  <a:lnTo>
                    <a:pt x="3573" y="3570"/>
                  </a:lnTo>
                  <a:lnTo>
                    <a:pt x="17259" y="3570"/>
                  </a:lnTo>
                  <a:cubicBezTo>
                    <a:pt x="18627" y="3570"/>
                    <a:pt x="19689" y="3912"/>
                    <a:pt x="20464" y="4632"/>
                  </a:cubicBezTo>
                  <a:cubicBezTo>
                    <a:pt x="21292" y="5279"/>
                    <a:pt x="21851" y="6017"/>
                    <a:pt x="22157" y="6845"/>
                  </a:cubicBezTo>
                  <a:lnTo>
                    <a:pt x="46250" y="63537"/>
                  </a:lnTo>
                  <a:cubicBezTo>
                    <a:pt x="47205" y="66038"/>
                    <a:pt x="47997" y="68646"/>
                    <a:pt x="48663" y="71363"/>
                  </a:cubicBezTo>
                  <a:cubicBezTo>
                    <a:pt x="49492" y="68574"/>
                    <a:pt x="50374" y="65948"/>
                    <a:pt x="51328" y="63447"/>
                  </a:cubicBezTo>
                  <a:lnTo>
                    <a:pt x="74719" y="6845"/>
                  </a:lnTo>
                  <a:cubicBezTo>
                    <a:pt x="75062" y="5909"/>
                    <a:pt x="75656" y="5136"/>
                    <a:pt x="76484" y="4542"/>
                  </a:cubicBezTo>
                  <a:cubicBezTo>
                    <a:pt x="77384" y="3894"/>
                    <a:pt x="78357" y="3570"/>
                    <a:pt x="79419" y="3570"/>
                  </a:cubicBez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9854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wmf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9.gif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3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5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image" Target="../media/image4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gif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hart" Target="../charts/chart15.xm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jpe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13" Type="http://schemas.openxmlformats.org/officeDocument/2006/relationships/chart" Target="../charts/chart28.xml"/><Relationship Id="rId3" Type="http://schemas.openxmlformats.org/officeDocument/2006/relationships/chart" Target="../charts/chart18.xml"/><Relationship Id="rId7" Type="http://schemas.openxmlformats.org/officeDocument/2006/relationships/chart" Target="../charts/chart22.xml"/><Relationship Id="rId12" Type="http://schemas.openxmlformats.org/officeDocument/2006/relationships/chart" Target="../charts/chart27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21.xml"/><Relationship Id="rId11" Type="http://schemas.openxmlformats.org/officeDocument/2006/relationships/chart" Target="../charts/chart26.xml"/><Relationship Id="rId5" Type="http://schemas.openxmlformats.org/officeDocument/2006/relationships/chart" Target="../charts/chart20.xml"/><Relationship Id="rId15" Type="http://schemas.openxmlformats.org/officeDocument/2006/relationships/chart" Target="../charts/chart30.xml"/><Relationship Id="rId10" Type="http://schemas.openxmlformats.org/officeDocument/2006/relationships/chart" Target="../charts/chart25.xml"/><Relationship Id="rId4" Type="http://schemas.openxmlformats.org/officeDocument/2006/relationships/chart" Target="../charts/chart19.xml"/><Relationship Id="rId9" Type="http://schemas.openxmlformats.org/officeDocument/2006/relationships/chart" Target="../charts/chart24.xml"/><Relationship Id="rId14" Type="http://schemas.openxmlformats.org/officeDocument/2006/relationships/chart" Target="../charts/char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png"/><Relationship Id="rId5" Type="http://schemas.openxmlformats.org/officeDocument/2006/relationships/image" Target="../media/image57.png"/><Relationship Id="rId10" Type="http://schemas.openxmlformats.org/officeDocument/2006/relationships/image" Target="../media/image59.png"/><Relationship Id="rId4" Type="http://schemas.openxmlformats.org/officeDocument/2006/relationships/image" Target="../media/image25.png"/><Relationship Id="rId9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chart" Target="../charts/chart34.xml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37.xml"/><Relationship Id="rId5" Type="http://schemas.openxmlformats.org/officeDocument/2006/relationships/chart" Target="../charts/chart36.xml"/><Relationship Id="rId10" Type="http://schemas.openxmlformats.org/officeDocument/2006/relationships/image" Target="../media/image64.png"/><Relationship Id="rId4" Type="http://schemas.openxmlformats.org/officeDocument/2006/relationships/chart" Target="../charts/chart35.xml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>
          <a:xfrm>
            <a:off x="0" y="1622886"/>
            <a:ext cx="8120418" cy="1404140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4400" dirty="0"/>
              <a:t>RADIOPROJEKT</a:t>
            </a:r>
            <a:r>
              <a:rPr lang="cs-CZ" sz="4400" baseline="30000" dirty="0"/>
              <a:t>©</a:t>
            </a:r>
            <a:endParaRPr lang="cs-CZ" sz="4400" dirty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0" y="2512545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2800" b="0" dirty="0"/>
              <a:t>výzkum poslechovosti rozhlasových stanic</a:t>
            </a: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0" y="3579345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2800" b="0" dirty="0"/>
              <a:t>II. + III. čtvrtletí 2018</a:t>
            </a:r>
          </a:p>
        </p:txBody>
      </p:sp>
      <p:pic>
        <p:nvPicPr>
          <p:cNvPr id="9" name="Obrázek 8" descr="median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35820" y="828397"/>
            <a:ext cx="1188689" cy="972000"/>
          </a:xfrm>
          <a:prstGeom prst="rect">
            <a:avLst/>
          </a:prstGeom>
          <a:ln>
            <a:noFill/>
          </a:ln>
        </p:spPr>
      </p:pic>
      <p:pic>
        <p:nvPicPr>
          <p:cNvPr id="10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153" y="2355723"/>
            <a:ext cx="2501168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KMO p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10" y="4245436"/>
            <a:ext cx="860827" cy="40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img.aktualne.centrum.cz/558/32/5583273-cesky-rozhlas-nove-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72" b="29288"/>
          <a:stretch/>
        </p:blipFill>
        <p:spPr bwMode="auto">
          <a:xfrm>
            <a:off x="9925960" y="4318466"/>
            <a:ext cx="725427" cy="2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komora.cz/Files/2010/partneri/RRM_logo_modr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851" y="4212588"/>
            <a:ext cx="435519" cy="47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www.vystava-vod-ka.cz/prezentace/zakaznici/vystavavodka/images/logo_impul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628" y="5144018"/>
            <a:ext cx="91619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bezpecnost-uklid-praha.cz/files/reference/130/media-marketing-servic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032" y="5065944"/>
            <a:ext cx="925282" cy="51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apsv.netgate.cz/wp-content/uploads/2009/02/apsv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491" y="5076835"/>
            <a:ext cx="954235" cy="49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3" descr="cid:image001.png@01D1CDFA.8BBCCF6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13282" y="5877523"/>
            <a:ext cx="912750" cy="37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Přímá spojnice 18"/>
          <p:cNvCxnSpPr/>
          <p:nvPr/>
        </p:nvCxnSpPr>
        <p:spPr>
          <a:xfrm>
            <a:off x="8672480" y="3579345"/>
            <a:ext cx="298874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856" y="5775405"/>
            <a:ext cx="1925812" cy="577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67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11C2EE9-1C43-4BA1-9AAD-1A25B994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0" dirty="0">
                <a:solidFill>
                  <a:schemeClr val="tx1"/>
                </a:solidFill>
              </a:rPr>
              <a:t>základní parametry výzkumu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C4B48A7-D48E-408D-8DBB-5B069A84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409275"/>
              </p:ext>
            </p:extLst>
          </p:nvPr>
        </p:nvGraphicFramePr>
        <p:xfrm>
          <a:off x="419100" y="1609727"/>
          <a:ext cx="11205503" cy="4610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03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Počet</a:t>
                      </a:r>
                      <a:r>
                        <a:rPr lang="cs-CZ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respondentů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30 000 / rok</a:t>
                      </a:r>
                      <a:endParaRPr lang="es-E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03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Metoda sběru dat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CATI (telefonické dotazování)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76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Výběr respondentů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náhodný výběr 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20 % z databáze pevných linek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80 % náhodné generování mobilních telefonních čísel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Cílová</a:t>
                      </a:r>
                      <a:r>
                        <a:rPr lang="cs-CZ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skupina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12-79 let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999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Průměrná délka</a:t>
                      </a:r>
                      <a:r>
                        <a:rPr lang="cs-CZ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rozhovoru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 minut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438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Realizátor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de-DE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MEDIAN</a:t>
                      </a:r>
                      <a:r>
                        <a:rPr lang="cs-CZ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 STEM/MARK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33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Co vidět za daty</a:t>
            </a:r>
          </a:p>
        </p:txBody>
      </p:sp>
    </p:spTree>
    <p:extLst>
      <p:ext uri="{BB962C8B-B14F-4D97-AF65-F5344CB8AC3E}">
        <p14:creationId xmlns:p14="http://schemas.microsoft.com/office/powerpoint/2010/main" val="108335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32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530296"/>
              </p:ext>
            </p:extLst>
          </p:nvPr>
        </p:nvGraphicFramePr>
        <p:xfrm>
          <a:off x="7115175" y="1698790"/>
          <a:ext cx="3609975" cy="43846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0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6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přibližné intervaly spolehlivosti pro projekční hodnoty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projekce v tisících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odchylka +/-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respondentů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8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7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altLang="cs-CZ" dirty="0"/>
              <a:t>nezapomínejme, že i </a:t>
            </a:r>
            <a:r>
              <a:rPr lang="cs-CZ" altLang="cs-CZ" dirty="0">
                <a:solidFill>
                  <a:schemeClr val="tx1"/>
                </a:solidFill>
              </a:rPr>
              <a:t>poslech</a:t>
            </a:r>
            <a:r>
              <a:rPr lang="cs-CZ" altLang="cs-CZ" dirty="0"/>
              <a:t> v RP je pouze odhadem skutečnosti …</a:t>
            </a:r>
            <a:endParaRPr lang="cs-CZ" dirty="0"/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86903332"/>
              </p:ext>
            </p:extLst>
          </p:nvPr>
        </p:nvGraphicFramePr>
        <p:xfrm>
          <a:off x="600500" y="1704975"/>
          <a:ext cx="5227093" cy="4533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331536"/>
              </p:ext>
            </p:extLst>
          </p:nvPr>
        </p:nvGraphicFramePr>
        <p:xfrm>
          <a:off x="4385775" y="2774420"/>
          <a:ext cx="1733550" cy="77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880">
                <a:tc>
                  <a:txBody>
                    <a:bodyPr/>
                    <a:lstStyle/>
                    <a:p>
                      <a:pPr algn="l" rtl="0">
                        <a:defRPr lang="cs-CZ" sz="1800" b="1" i="0" u="none" strike="noStrike" kern="1200" baseline="0" dirty="0">
                          <a:solidFill>
                            <a:srgbClr val="6F6F6F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cs-CZ" sz="14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Projekce v tisících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880">
                <a:tc>
                  <a:txBody>
                    <a:bodyPr/>
                    <a:lstStyle/>
                    <a:p>
                      <a:pPr algn="l" rtl="0">
                        <a:defRPr lang="cs-CZ" sz="1800" b="1" i="0" u="none" strike="noStrike" kern="1200" baseline="0" dirty="0">
                          <a:solidFill>
                            <a:srgbClr val="6F6F6F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cs-CZ" sz="14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Odchylka 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Skupina 10"/>
          <p:cNvGrpSpPr/>
          <p:nvPr/>
        </p:nvGrpSpPr>
        <p:grpSpPr>
          <a:xfrm>
            <a:off x="4295775" y="2860125"/>
            <a:ext cx="90000" cy="457200"/>
            <a:chOff x="4800600" y="2419350"/>
            <a:chExt cx="90000" cy="457200"/>
          </a:xfrm>
        </p:grpSpPr>
        <p:sp>
          <p:nvSpPr>
            <p:cNvPr id="7" name="Obdélník 6"/>
            <p:cNvSpPr/>
            <p:nvPr/>
          </p:nvSpPr>
          <p:spPr>
            <a:xfrm>
              <a:off x="4800600" y="2419350"/>
              <a:ext cx="90000" cy="90000"/>
            </a:xfrm>
            <a:prstGeom prst="rect">
              <a:avLst/>
            </a:prstGeom>
            <a:solidFill>
              <a:srgbClr val="4191B2"/>
            </a:solidFill>
            <a:ln>
              <a:solidFill>
                <a:srgbClr val="4191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4800600" y="2786550"/>
              <a:ext cx="90000" cy="90000"/>
            </a:xfrm>
            <a:prstGeom prst="rect">
              <a:avLst/>
            </a:prstGeom>
            <a:solidFill>
              <a:srgbClr val="24516E"/>
            </a:solidFill>
            <a:ln>
              <a:solidFill>
                <a:srgbClr val="2451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3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2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5064832"/>
              </p:ext>
            </p:extLst>
          </p:nvPr>
        </p:nvGraphicFramePr>
        <p:xfrm>
          <a:off x="523875" y="1371600"/>
          <a:ext cx="11238079" cy="3219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poslechovosti v populaci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FAF18DF5-F664-45C3-915C-3A87553B4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007766"/>
              </p:ext>
            </p:extLst>
          </p:nvPr>
        </p:nvGraphicFramePr>
        <p:xfrm>
          <a:off x="2473499" y="4591050"/>
          <a:ext cx="6840760" cy="1728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1" dirty="0" err="1">
                          <a:solidFill>
                            <a:schemeClr val="tx1"/>
                          </a:solidFill>
                        </a:rPr>
                        <a:t>Weekly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1600" b="1" dirty="0" err="1">
                          <a:solidFill>
                            <a:schemeClr val="tx1"/>
                          </a:solidFill>
                        </a:rPr>
                        <a:t>reach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87,1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,6 %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Průměrný počet stanic minulý týden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1,93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02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1" dirty="0" err="1">
                          <a:solidFill>
                            <a:schemeClr val="tx1"/>
                          </a:solidFill>
                        </a:rPr>
                        <a:t>Daily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1600" b="1" dirty="0" err="1">
                          <a:solidFill>
                            <a:schemeClr val="tx1"/>
                          </a:solidFill>
                        </a:rPr>
                        <a:t>reach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1,9 %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,6 %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Průměrný počet stanic včera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1,46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0,0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ATS </a:t>
                      </a:r>
                      <a:r>
                        <a:rPr lang="cs-CZ" sz="1600" b="1" dirty="0" err="1">
                          <a:solidFill>
                            <a:schemeClr val="tx1"/>
                          </a:solidFill>
                        </a:rPr>
                        <a:t>relative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4:34:18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0:0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cs-CZ" sz="1600" b="1" dirty="0">
                          <a:solidFill>
                            <a:schemeClr val="tx1"/>
                          </a:solidFill>
                        </a:rPr>
                        <a:t>08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490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845643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celoplošných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174036" y="1969614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b="1" dirty="0"/>
              <a:t>+</a:t>
            </a:r>
            <a:r>
              <a:rPr lang="cs-CZ" b="1" dirty="0"/>
              <a:t>55</a:t>
            </a:r>
            <a:endParaRPr lang="en-US" b="1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199695" y="529579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-21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7" y="4520804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187533" y="2727244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-61*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199695" y="355247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b="1" dirty="0"/>
              <a:t>-25</a:t>
            </a:r>
            <a:endParaRPr lang="en-US" b="1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66" y="2056326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6486898" y="2921425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3070018" y="2914406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3070018" y="3415885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" b="31664"/>
          <a:stretch/>
        </p:blipFill>
        <p:spPr bwMode="auto">
          <a:xfrm>
            <a:off x="3498387" y="4363973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47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9307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55587"/>
            <a:ext cx="11520914" cy="132556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celoplošných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86915" y="1835438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-3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92949" y="4225260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+2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086914" y="3680567"/>
            <a:ext cx="648070" cy="338554"/>
          </a:xfrm>
          <a:prstGeom prst="rect">
            <a:avLst/>
          </a:prstGeom>
          <a:solidFill>
            <a:srgbClr val="D5D0C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0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92950" y="247338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-14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86914" y="3077791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+7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FA297C6C-62E2-475E-B8D9-F99D2EEAA0B2}"/>
              </a:ext>
            </a:extLst>
          </p:cNvPr>
          <p:cNvSpPr txBox="1"/>
          <p:nvPr/>
        </p:nvSpPr>
        <p:spPr>
          <a:xfrm>
            <a:off x="11086913" y="485538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b="1" dirty="0"/>
              <a:t>-6*</a:t>
            </a:r>
            <a:endParaRPr lang="en-US" b="1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4FD6CFBF-28E9-4DA1-A3BD-4A130F726280}"/>
              </a:ext>
            </a:extLst>
          </p:cNvPr>
          <p:cNvSpPr txBox="1"/>
          <p:nvPr/>
        </p:nvSpPr>
        <p:spPr>
          <a:xfrm>
            <a:off x="11086913" y="5432442"/>
            <a:ext cx="648069" cy="338554"/>
          </a:xfrm>
          <a:prstGeom prst="rect">
            <a:avLst/>
          </a:prstGeom>
          <a:solidFill>
            <a:srgbClr val="D5D0C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0</a:t>
            </a:r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1" b="38787"/>
          <a:stretch/>
        </p:blipFill>
        <p:spPr bwMode="auto">
          <a:xfrm>
            <a:off x="1380034" y="2750612"/>
            <a:ext cx="936105" cy="2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9783" r="30898" b="39238"/>
          <a:stretch/>
        </p:blipFill>
        <p:spPr bwMode="auto">
          <a:xfrm>
            <a:off x="6638528" y="3811315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2336" y="4488861"/>
            <a:ext cx="534611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05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7879524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celoplošných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174036" y="1969614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+40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199695" y="5276850"/>
            <a:ext cx="635906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-23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187533" y="4424132"/>
            <a:ext cx="634572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-14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187533" y="2727244"/>
            <a:ext cx="638707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+10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199695" y="355247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b="1" dirty="0"/>
              <a:t>-41</a:t>
            </a:r>
            <a:endParaRPr lang="en-US" b="1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16" y="2312983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5687687" y="2940880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4078321" y="2897442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3184318" y="3468478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" b="31664"/>
          <a:stretch/>
        </p:blipFill>
        <p:spPr bwMode="auto">
          <a:xfrm>
            <a:off x="3612687" y="4348601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15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69516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celoplošných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86915" y="1835438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-7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92949" y="4225260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086914" y="3680567"/>
            <a:ext cx="648070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+3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92950" y="2473385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86914" y="3077791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-3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FA297C6C-62E2-475E-B8D9-F99D2EEAA0B2}"/>
              </a:ext>
            </a:extLst>
          </p:cNvPr>
          <p:cNvSpPr txBox="1"/>
          <p:nvPr/>
        </p:nvSpPr>
        <p:spPr>
          <a:xfrm>
            <a:off x="11092284" y="4828036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+1</a:t>
            </a:r>
            <a:endParaRPr lang="en-US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4FD6CFBF-28E9-4DA1-A3BD-4A130F726280}"/>
              </a:ext>
            </a:extLst>
          </p:cNvPr>
          <p:cNvSpPr txBox="1"/>
          <p:nvPr/>
        </p:nvSpPr>
        <p:spPr>
          <a:xfrm>
            <a:off x="11092284" y="5432442"/>
            <a:ext cx="648069" cy="338554"/>
          </a:xfrm>
          <a:prstGeom prst="rect">
            <a:avLst/>
          </a:prstGeom>
          <a:solidFill>
            <a:srgbClr val="D5D0C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0</a:t>
            </a:r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1" b="38787"/>
          <a:stretch/>
        </p:blipFill>
        <p:spPr bwMode="auto">
          <a:xfrm>
            <a:off x="1380034" y="2750612"/>
            <a:ext cx="936105" cy="2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9783" r="30898" b="39238"/>
          <a:stretch/>
        </p:blipFill>
        <p:spPr bwMode="auto">
          <a:xfrm>
            <a:off x="6638528" y="3811315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2336" y="4488861"/>
            <a:ext cx="534611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98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7246446"/>
              </p:ext>
            </p:extLst>
          </p:nvPr>
        </p:nvGraphicFramePr>
        <p:xfrm>
          <a:off x="349874" y="1577181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nadregionálních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740304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b="1" dirty="0"/>
              <a:t>+</a:t>
            </a:r>
            <a:r>
              <a:rPr lang="cs-CZ" b="1" dirty="0"/>
              <a:t>136*</a:t>
            </a:r>
            <a:endParaRPr lang="en-US" b="1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21773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+38*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9" y="30634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-58*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1495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-8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226" y="2205479"/>
            <a:ext cx="740304" cy="36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28" y="3402047"/>
            <a:ext cx="440894" cy="44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http://www.abradio.cz/data/s/102/logo_page.png">
            <a:extLst>
              <a:ext uri="{FF2B5EF4-FFF2-40B4-BE49-F238E27FC236}">
                <a16:creationId xmlns:a16="http://schemas.microsoft.com/office/drawing/2014/main" id="{65F08305-A2C0-46E3-AEE3-A968E933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14" y="2874661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Výsledek obrázku pro country radio logo">
            <a:extLst>
              <a:ext uri="{FF2B5EF4-FFF2-40B4-BE49-F238E27FC236}">
                <a16:creationId xmlns:a16="http://schemas.microsoft.com/office/drawing/2014/main" id="{02B1D176-C172-4B1E-BEF5-63016DC70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122" y="4318870"/>
            <a:ext cx="479792" cy="3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36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4881099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nadregionálních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-5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21773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-6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9" y="30634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-13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1495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-35*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18" y="216149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65" y="3018246"/>
            <a:ext cx="601001" cy="4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9" b="10728"/>
          <a:stretch/>
        </p:blipFill>
        <p:spPr bwMode="auto">
          <a:xfrm>
            <a:off x="3095350" y="4624169"/>
            <a:ext cx="623511" cy="42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Výsledek obrázku pro radio beat logo">
            <a:extLst>
              <a:ext uri="{FF2B5EF4-FFF2-40B4-BE49-F238E27FC236}">
                <a16:creationId xmlns:a16="http://schemas.microsoft.com/office/drawing/2014/main" id="{6E9E15ED-1009-4190-A97C-287B28874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972" y="2202710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071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485449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nadregionálních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b="1" dirty="0"/>
              <a:t>+</a:t>
            </a:r>
            <a:r>
              <a:rPr lang="cs-CZ" b="1" dirty="0"/>
              <a:t>96*</a:t>
            </a:r>
            <a:endParaRPr lang="en-US" b="1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21773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+20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9" y="30634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-22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1495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+5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226" y="2205479"/>
            <a:ext cx="740304" cy="36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28" y="3402047"/>
            <a:ext cx="440894" cy="44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http://www.abradio.cz/data/s/102/logo_page.png">
            <a:extLst>
              <a:ext uri="{FF2B5EF4-FFF2-40B4-BE49-F238E27FC236}">
                <a16:creationId xmlns:a16="http://schemas.microsoft.com/office/drawing/2014/main" id="{65F08305-A2C0-46E3-AEE3-A968E933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14" y="2874661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Výsledek obrázku pro country radio logo">
            <a:extLst>
              <a:ext uri="{FF2B5EF4-FFF2-40B4-BE49-F238E27FC236}">
                <a16:creationId xmlns:a16="http://schemas.microsoft.com/office/drawing/2014/main" id="{32C97B06-B3D7-4AFB-BB9D-0B1E2FDEB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460" y="4286246"/>
            <a:ext cx="479792" cy="3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96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424809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nadregionálních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-19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10757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-7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8" y="3020665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+11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0706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-19*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18" y="216149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65" y="3018246"/>
            <a:ext cx="601001" cy="4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9" b="10728"/>
          <a:stretch/>
        </p:blipFill>
        <p:spPr bwMode="auto">
          <a:xfrm>
            <a:off x="3095350" y="4624169"/>
            <a:ext cx="623511" cy="42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165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3406255"/>
              </p:ext>
            </p:extLst>
          </p:nvPr>
        </p:nvGraphicFramePr>
        <p:xfrm>
          <a:off x="831273" y="1409700"/>
          <a:ext cx="10034650" cy="455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Činnosti– podíl při poslechu rádia (v %)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976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333004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288" y="3302650"/>
            <a:ext cx="648072" cy="50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Výsledek obrázku pro radio helax  log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7385" r="6379" b="7378"/>
          <a:stretch/>
        </p:blipFill>
        <p:spPr bwMode="auto">
          <a:xfrm>
            <a:off x="3366791" y="3903300"/>
            <a:ext cx="473470" cy="46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Související obráze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13744" r="26781" b="13062"/>
          <a:stretch/>
        </p:blipFill>
        <p:spPr bwMode="auto">
          <a:xfrm>
            <a:off x="2774707" y="4540683"/>
            <a:ext cx="592084" cy="40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Výsledek obrázku pro radio haná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678" y="4133636"/>
            <a:ext cx="525733" cy="2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ovéPole 14">
            <a:extLst>
              <a:ext uri="{FF2B5EF4-FFF2-40B4-BE49-F238E27FC236}">
                <a16:creationId xmlns:a16="http://schemas.microsoft.com/office/drawing/2014/main" id="{68F43919-A2A8-4E5B-AE1D-37BA5EB64D6B}"/>
              </a:ext>
            </a:extLst>
          </p:cNvPr>
          <p:cNvSpPr txBox="1"/>
          <p:nvPr/>
        </p:nvSpPr>
        <p:spPr>
          <a:xfrm>
            <a:off x="10967855" y="1908280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+5</a:t>
            </a:r>
            <a:endParaRPr lang="en-US" dirty="0"/>
          </a:p>
        </p:txBody>
      </p:sp>
      <p:sp>
        <p:nvSpPr>
          <p:cNvPr id="21" name="TextovéPole 14">
            <a:extLst>
              <a:ext uri="{FF2B5EF4-FFF2-40B4-BE49-F238E27FC236}">
                <a16:creationId xmlns:a16="http://schemas.microsoft.com/office/drawing/2014/main" id="{77742A61-AE61-4A54-9E29-1224D7F774F7}"/>
              </a:ext>
            </a:extLst>
          </p:cNvPr>
          <p:cNvSpPr txBox="1"/>
          <p:nvPr/>
        </p:nvSpPr>
        <p:spPr>
          <a:xfrm>
            <a:off x="10967852" y="4371406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+2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67B5C93-C0E0-457A-86F6-D92C5D65592E}"/>
              </a:ext>
            </a:extLst>
          </p:cNvPr>
          <p:cNvSpPr txBox="1"/>
          <p:nvPr/>
        </p:nvSpPr>
        <p:spPr>
          <a:xfrm>
            <a:off x="10967854" y="273155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-17</a:t>
            </a:r>
            <a:endParaRPr lang="en-US" dirty="0"/>
          </a:p>
        </p:txBody>
      </p:sp>
      <p:sp>
        <p:nvSpPr>
          <p:cNvPr id="23" name="TextovéPole 14">
            <a:extLst>
              <a:ext uri="{FF2B5EF4-FFF2-40B4-BE49-F238E27FC236}">
                <a16:creationId xmlns:a16="http://schemas.microsoft.com/office/drawing/2014/main" id="{88BDA8C6-9078-45B1-963A-108E07C384A9}"/>
              </a:ext>
            </a:extLst>
          </p:cNvPr>
          <p:cNvSpPr txBox="1"/>
          <p:nvPr/>
        </p:nvSpPr>
        <p:spPr>
          <a:xfrm>
            <a:off x="10967853" y="356474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-4</a:t>
            </a:r>
            <a:endParaRPr lang="en-US" dirty="0"/>
          </a:p>
        </p:txBody>
      </p:sp>
      <p:sp>
        <p:nvSpPr>
          <p:cNvPr id="24" name="TextovéPole 14">
            <a:extLst>
              <a:ext uri="{FF2B5EF4-FFF2-40B4-BE49-F238E27FC236}">
                <a16:creationId xmlns:a16="http://schemas.microsoft.com/office/drawing/2014/main" id="{589F0792-8834-4D12-8499-919CFA8D0E92}"/>
              </a:ext>
            </a:extLst>
          </p:cNvPr>
          <p:cNvSpPr txBox="1"/>
          <p:nvPr/>
        </p:nvSpPr>
        <p:spPr>
          <a:xfrm>
            <a:off x="10967851" y="5155071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+5</a:t>
            </a:r>
          </a:p>
        </p:txBody>
      </p:sp>
    </p:spTree>
    <p:extLst>
      <p:ext uri="{BB962C8B-B14F-4D97-AF65-F5344CB8AC3E}">
        <p14:creationId xmlns:p14="http://schemas.microsoft.com/office/powerpoint/2010/main" val="2115669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254163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Picture 4" descr="Výsledek obrázku pro radio petro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86" y="3162473"/>
            <a:ext cx="478795" cy="4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Výsledek obrázku pro čro plzeň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124" y="2226069"/>
            <a:ext cx="631364" cy="26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Výsledek obrázku pro radio rcl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91" y="3629230"/>
            <a:ext cx="622421" cy="4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4">
            <a:extLst>
              <a:ext uri="{FF2B5EF4-FFF2-40B4-BE49-F238E27FC236}">
                <a16:creationId xmlns:a16="http://schemas.microsoft.com/office/drawing/2014/main" id="{E73ECA77-9866-4B34-9A75-2A89CC32043D}"/>
              </a:ext>
            </a:extLst>
          </p:cNvPr>
          <p:cNvSpPr txBox="1"/>
          <p:nvPr/>
        </p:nvSpPr>
        <p:spPr>
          <a:xfrm>
            <a:off x="10610665" y="205914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-4</a:t>
            </a:r>
            <a:endParaRPr lang="en-US" dirty="0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9AF952A8-A6DB-474A-80AC-474B92CB27BF}"/>
              </a:ext>
            </a:extLst>
          </p:cNvPr>
          <p:cNvSpPr txBox="1"/>
          <p:nvPr/>
        </p:nvSpPr>
        <p:spPr>
          <a:xfrm>
            <a:off x="10610664" y="443313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-5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31E625E-42C9-402C-A65F-C56D49E88677}"/>
              </a:ext>
            </a:extLst>
          </p:cNvPr>
          <p:cNvSpPr txBox="1"/>
          <p:nvPr/>
        </p:nvSpPr>
        <p:spPr>
          <a:xfrm>
            <a:off x="10610664" y="2828952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+6</a:t>
            </a:r>
            <a:endParaRPr lang="en-US" dirty="0"/>
          </a:p>
        </p:txBody>
      </p:sp>
      <p:sp>
        <p:nvSpPr>
          <p:cNvPr id="19" name="TextovéPole 14">
            <a:extLst>
              <a:ext uri="{FF2B5EF4-FFF2-40B4-BE49-F238E27FC236}">
                <a16:creationId xmlns:a16="http://schemas.microsoft.com/office/drawing/2014/main" id="{B8ED6F28-00AD-48B5-BED7-4F0BF6548E5C}"/>
              </a:ext>
            </a:extLst>
          </p:cNvPr>
          <p:cNvSpPr txBox="1"/>
          <p:nvPr/>
        </p:nvSpPr>
        <p:spPr>
          <a:xfrm>
            <a:off x="10612070" y="3663328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-6</a:t>
            </a:r>
            <a:endParaRPr lang="en-US" dirty="0"/>
          </a:p>
        </p:txBody>
      </p:sp>
      <p:sp>
        <p:nvSpPr>
          <p:cNvPr id="20" name="TextovéPole 14">
            <a:extLst>
              <a:ext uri="{FF2B5EF4-FFF2-40B4-BE49-F238E27FC236}">
                <a16:creationId xmlns:a16="http://schemas.microsoft.com/office/drawing/2014/main" id="{2E250A41-E557-4D67-873F-1CD76D895446}"/>
              </a:ext>
            </a:extLst>
          </p:cNvPr>
          <p:cNvSpPr txBox="1"/>
          <p:nvPr/>
        </p:nvSpPr>
        <p:spPr>
          <a:xfrm>
            <a:off x="10610664" y="52265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-9</a:t>
            </a:r>
          </a:p>
        </p:txBody>
      </p:sp>
    </p:spTree>
    <p:extLst>
      <p:ext uri="{BB962C8B-B14F-4D97-AF65-F5344CB8AC3E}">
        <p14:creationId xmlns:p14="http://schemas.microsoft.com/office/powerpoint/2010/main" val="1607296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8059997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252" y="3781024"/>
            <a:ext cx="648072" cy="50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Výsledek obrázku pro radio helax  log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7385" r="6379" b="7378"/>
          <a:stretch/>
        </p:blipFill>
        <p:spPr bwMode="auto">
          <a:xfrm>
            <a:off x="5938651" y="4821222"/>
            <a:ext cx="473470" cy="46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Výsledek obrázku pro radio haná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68" y="4821222"/>
            <a:ext cx="648072" cy="35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Výsledek obrázku pro čro plzeň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68" y="3707036"/>
            <a:ext cx="631364" cy="26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4">
            <a:extLst>
              <a:ext uri="{FF2B5EF4-FFF2-40B4-BE49-F238E27FC236}">
                <a16:creationId xmlns:a16="http://schemas.microsoft.com/office/drawing/2014/main" id="{C59819C8-0795-46D1-A549-D25BC4E924BD}"/>
              </a:ext>
            </a:extLst>
          </p:cNvPr>
          <p:cNvSpPr txBox="1"/>
          <p:nvPr/>
        </p:nvSpPr>
        <p:spPr>
          <a:xfrm>
            <a:off x="10967855" y="1908280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+4</a:t>
            </a:r>
            <a:endParaRPr lang="en-US" dirty="0"/>
          </a:p>
        </p:txBody>
      </p:sp>
      <p:sp>
        <p:nvSpPr>
          <p:cNvPr id="20" name="TextovéPole 14">
            <a:extLst>
              <a:ext uri="{FF2B5EF4-FFF2-40B4-BE49-F238E27FC236}">
                <a16:creationId xmlns:a16="http://schemas.microsoft.com/office/drawing/2014/main" id="{F1455E94-4E94-4DB3-98DC-FDF4A5CD72FF}"/>
              </a:ext>
            </a:extLst>
          </p:cNvPr>
          <p:cNvSpPr txBox="1"/>
          <p:nvPr/>
        </p:nvSpPr>
        <p:spPr>
          <a:xfrm>
            <a:off x="10967852" y="437140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-3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1C8DCDDD-009F-458E-859D-7113B4996DE3}"/>
              </a:ext>
            </a:extLst>
          </p:cNvPr>
          <p:cNvSpPr txBox="1"/>
          <p:nvPr/>
        </p:nvSpPr>
        <p:spPr>
          <a:xfrm>
            <a:off x="10967854" y="273155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-15*</a:t>
            </a:r>
            <a:endParaRPr lang="en-US" dirty="0"/>
          </a:p>
        </p:txBody>
      </p:sp>
      <p:sp>
        <p:nvSpPr>
          <p:cNvPr id="23" name="TextovéPole 14">
            <a:extLst>
              <a:ext uri="{FF2B5EF4-FFF2-40B4-BE49-F238E27FC236}">
                <a16:creationId xmlns:a16="http://schemas.microsoft.com/office/drawing/2014/main" id="{0636A2A5-E043-4CB6-9C6E-70AF9A21E99B}"/>
              </a:ext>
            </a:extLst>
          </p:cNvPr>
          <p:cNvSpPr txBox="1"/>
          <p:nvPr/>
        </p:nvSpPr>
        <p:spPr>
          <a:xfrm>
            <a:off x="10967853" y="3564746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+9</a:t>
            </a:r>
            <a:endParaRPr lang="en-US" dirty="0"/>
          </a:p>
        </p:txBody>
      </p:sp>
      <p:sp>
        <p:nvSpPr>
          <p:cNvPr id="24" name="TextovéPole 14">
            <a:extLst>
              <a:ext uri="{FF2B5EF4-FFF2-40B4-BE49-F238E27FC236}">
                <a16:creationId xmlns:a16="http://schemas.microsoft.com/office/drawing/2014/main" id="{085AB4F8-9FB7-465C-B714-E944BAF05802}"/>
              </a:ext>
            </a:extLst>
          </p:cNvPr>
          <p:cNvSpPr txBox="1"/>
          <p:nvPr/>
        </p:nvSpPr>
        <p:spPr>
          <a:xfrm>
            <a:off x="10967851" y="5155071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1120500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546345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Vývoj regionálních rozhlasových stanic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Picture 8" descr="Související obráze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13744" r="26781" b="13062"/>
          <a:stretch/>
        </p:blipFill>
        <p:spPr bwMode="auto">
          <a:xfrm>
            <a:off x="1099504" y="4103087"/>
            <a:ext cx="592090" cy="40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Výsledek obrázku pro radio petrov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558" y="2012988"/>
            <a:ext cx="478795" cy="4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Výsledek obrázku pro radio rcl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449" y="3669154"/>
            <a:ext cx="622421" cy="4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ovéPole 14">
            <a:extLst>
              <a:ext uri="{FF2B5EF4-FFF2-40B4-BE49-F238E27FC236}">
                <a16:creationId xmlns:a16="http://schemas.microsoft.com/office/drawing/2014/main" id="{3D0625B5-079F-4373-85C8-059AAEA08AD7}"/>
              </a:ext>
            </a:extLst>
          </p:cNvPr>
          <p:cNvSpPr txBox="1"/>
          <p:nvPr/>
        </p:nvSpPr>
        <p:spPr>
          <a:xfrm>
            <a:off x="10610665" y="205914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-3</a:t>
            </a:r>
            <a:endParaRPr lang="en-US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EFA661EC-8B0B-4FA8-A862-15C3A1B21C55}"/>
              </a:ext>
            </a:extLst>
          </p:cNvPr>
          <p:cNvSpPr txBox="1"/>
          <p:nvPr/>
        </p:nvSpPr>
        <p:spPr>
          <a:xfrm>
            <a:off x="10610664" y="443313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455ADF9-E968-408D-9B96-61B3452D5658}"/>
              </a:ext>
            </a:extLst>
          </p:cNvPr>
          <p:cNvSpPr txBox="1"/>
          <p:nvPr/>
        </p:nvSpPr>
        <p:spPr>
          <a:xfrm>
            <a:off x="10610664" y="282895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-6</a:t>
            </a:r>
            <a:endParaRPr lang="en-US" dirty="0"/>
          </a:p>
        </p:txBody>
      </p:sp>
      <p:sp>
        <p:nvSpPr>
          <p:cNvPr id="22" name="TextovéPole 14">
            <a:extLst>
              <a:ext uri="{FF2B5EF4-FFF2-40B4-BE49-F238E27FC236}">
                <a16:creationId xmlns:a16="http://schemas.microsoft.com/office/drawing/2014/main" id="{D8B11B94-85AF-447F-B1C2-A43D04C48AAE}"/>
              </a:ext>
            </a:extLst>
          </p:cNvPr>
          <p:cNvSpPr txBox="1"/>
          <p:nvPr/>
        </p:nvSpPr>
        <p:spPr>
          <a:xfrm>
            <a:off x="10612070" y="3663328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</a:t>
            </a:r>
            <a:endParaRPr lang="en-US" dirty="0"/>
          </a:p>
        </p:txBody>
      </p:sp>
      <p:sp>
        <p:nvSpPr>
          <p:cNvPr id="24" name="TextovéPole 14">
            <a:extLst>
              <a:ext uri="{FF2B5EF4-FFF2-40B4-BE49-F238E27FC236}">
                <a16:creationId xmlns:a16="http://schemas.microsoft.com/office/drawing/2014/main" id="{ECF4FD4A-7967-40EC-B8CE-18D670B9BDFB}"/>
              </a:ext>
            </a:extLst>
          </p:cNvPr>
          <p:cNvSpPr txBox="1"/>
          <p:nvPr/>
        </p:nvSpPr>
        <p:spPr>
          <a:xfrm>
            <a:off x="10610664" y="52265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-12*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7EAAAEA1-67EC-4D1C-B486-EC13CB1077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465" y="4067020"/>
            <a:ext cx="552819" cy="442696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E456076D-C127-409F-A17C-21FE70B84E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12" y="4671584"/>
            <a:ext cx="1090613" cy="64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84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827786"/>
              </p:ext>
            </p:extLst>
          </p:nvPr>
        </p:nvGraphicFramePr>
        <p:xfrm>
          <a:off x="831273" y="1409700"/>
          <a:ext cx="10034650" cy="455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Podíl rozhlasových stanic na trhu (v %)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14"/>
          <p:cNvSpPr txBox="1"/>
          <p:nvPr/>
        </p:nvSpPr>
        <p:spPr>
          <a:xfrm>
            <a:off x="10888573" y="1628775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+0,1</a:t>
            </a:r>
          </a:p>
        </p:txBody>
      </p:sp>
      <p:sp>
        <p:nvSpPr>
          <p:cNvPr id="9" name="TextovéPole 14"/>
          <p:cNvSpPr txBox="1"/>
          <p:nvPr/>
        </p:nvSpPr>
        <p:spPr>
          <a:xfrm>
            <a:off x="10888571" y="2048768"/>
            <a:ext cx="648071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-0,1</a:t>
            </a:r>
          </a:p>
        </p:txBody>
      </p:sp>
      <p:sp>
        <p:nvSpPr>
          <p:cNvPr id="12" name="TextovéPole 14"/>
          <p:cNvSpPr txBox="1"/>
          <p:nvPr/>
        </p:nvSpPr>
        <p:spPr>
          <a:xfrm>
            <a:off x="10888571" y="2470041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+1,0</a:t>
            </a:r>
          </a:p>
        </p:txBody>
      </p:sp>
      <p:sp>
        <p:nvSpPr>
          <p:cNvPr id="13" name="TextovéPole 14"/>
          <p:cNvSpPr txBox="1"/>
          <p:nvPr/>
        </p:nvSpPr>
        <p:spPr>
          <a:xfrm>
            <a:off x="10888569" y="2890034"/>
            <a:ext cx="648071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-1,3</a:t>
            </a:r>
          </a:p>
        </p:txBody>
      </p:sp>
      <p:sp>
        <p:nvSpPr>
          <p:cNvPr id="14" name="TextovéPole 14"/>
          <p:cNvSpPr txBox="1"/>
          <p:nvPr/>
        </p:nvSpPr>
        <p:spPr>
          <a:xfrm>
            <a:off x="10888569" y="3283694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-0,3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0888567" y="3703687"/>
            <a:ext cx="648071" cy="338554"/>
          </a:xfrm>
          <a:prstGeom prst="rect">
            <a:avLst/>
          </a:prstGeom>
          <a:solidFill>
            <a:srgbClr val="D5D0C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0</a:t>
            </a:r>
          </a:p>
        </p:txBody>
      </p:sp>
      <p:sp>
        <p:nvSpPr>
          <p:cNvPr id="16" name="TextovéPole 14"/>
          <p:cNvSpPr txBox="1"/>
          <p:nvPr/>
        </p:nvSpPr>
        <p:spPr>
          <a:xfrm>
            <a:off x="10888567" y="41249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-0,1</a:t>
            </a:r>
          </a:p>
        </p:txBody>
      </p:sp>
      <p:sp>
        <p:nvSpPr>
          <p:cNvPr id="17" name="TextovéPole 14"/>
          <p:cNvSpPr txBox="1"/>
          <p:nvPr/>
        </p:nvSpPr>
        <p:spPr>
          <a:xfrm>
            <a:off x="10888565" y="4544953"/>
            <a:ext cx="648071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-0,3</a:t>
            </a:r>
          </a:p>
        </p:txBody>
      </p:sp>
      <p:sp>
        <p:nvSpPr>
          <p:cNvPr id="18" name="TextovéPole 14"/>
          <p:cNvSpPr txBox="1"/>
          <p:nvPr/>
        </p:nvSpPr>
        <p:spPr>
          <a:xfrm>
            <a:off x="10888565" y="495816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+0,8</a:t>
            </a:r>
          </a:p>
        </p:txBody>
      </p:sp>
      <p:sp>
        <p:nvSpPr>
          <p:cNvPr id="19" name="TextovéPole 14"/>
          <p:cNvSpPr txBox="1"/>
          <p:nvPr/>
        </p:nvSpPr>
        <p:spPr>
          <a:xfrm>
            <a:off x="10888563" y="5378162"/>
            <a:ext cx="648071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+0,2</a:t>
            </a:r>
          </a:p>
        </p:txBody>
      </p:sp>
    </p:spTree>
    <p:extLst>
      <p:ext uri="{BB962C8B-B14F-4D97-AF65-F5344CB8AC3E}">
        <p14:creationId xmlns:p14="http://schemas.microsoft.com/office/powerpoint/2010/main" val="606569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Skupina 47">
            <a:extLst>
              <a:ext uri="{FF2B5EF4-FFF2-40B4-BE49-F238E27FC236}">
                <a16:creationId xmlns:a16="http://schemas.microsoft.com/office/drawing/2014/main" id="{D962437D-A916-4A35-BB6B-9382A9DAA935}"/>
              </a:ext>
            </a:extLst>
          </p:cNvPr>
          <p:cNvGrpSpPr/>
          <p:nvPr/>
        </p:nvGrpSpPr>
        <p:grpSpPr>
          <a:xfrm>
            <a:off x="632968" y="1128149"/>
            <a:ext cx="10954725" cy="5640392"/>
            <a:chOff x="3004038" y="1577181"/>
            <a:chExt cx="8350300" cy="4877988"/>
          </a:xfrm>
        </p:grpSpPr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447C6798-F17F-48E3-BBDD-DFB1147EB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932" y="3873523"/>
              <a:ext cx="1924753" cy="1848207"/>
            </a:xfrm>
            <a:custGeom>
              <a:avLst/>
              <a:gdLst>
                <a:gd name="T0" fmla="*/ 1455 w 2881"/>
                <a:gd name="T1" fmla="*/ 2763 h 2767"/>
                <a:gd name="T2" fmla="*/ 1615 w 2881"/>
                <a:gd name="T3" fmla="*/ 2730 h 2767"/>
                <a:gd name="T4" fmla="*/ 1780 w 2881"/>
                <a:gd name="T5" fmla="*/ 2537 h 2767"/>
                <a:gd name="T6" fmla="*/ 1961 w 2881"/>
                <a:gd name="T7" fmla="*/ 2479 h 2767"/>
                <a:gd name="T8" fmla="*/ 2059 w 2881"/>
                <a:gd name="T9" fmla="*/ 2445 h 2767"/>
                <a:gd name="T10" fmla="*/ 2186 w 2881"/>
                <a:gd name="T11" fmla="*/ 2417 h 2767"/>
                <a:gd name="T12" fmla="*/ 2398 w 2881"/>
                <a:gd name="T13" fmla="*/ 2410 h 2767"/>
                <a:gd name="T14" fmla="*/ 2535 w 2881"/>
                <a:gd name="T15" fmla="*/ 2258 h 2767"/>
                <a:gd name="T16" fmla="*/ 2605 w 2881"/>
                <a:gd name="T17" fmla="*/ 2107 h 2767"/>
                <a:gd name="T18" fmla="*/ 2539 w 2881"/>
                <a:gd name="T19" fmla="*/ 2057 h 2767"/>
                <a:gd name="T20" fmla="*/ 2552 w 2881"/>
                <a:gd name="T21" fmla="*/ 1913 h 2767"/>
                <a:gd name="T22" fmla="*/ 2586 w 2881"/>
                <a:gd name="T23" fmla="*/ 1707 h 2767"/>
                <a:gd name="T24" fmla="*/ 2827 w 2881"/>
                <a:gd name="T25" fmla="*/ 1474 h 2767"/>
                <a:gd name="T26" fmla="*/ 2825 w 2881"/>
                <a:gd name="T27" fmla="*/ 1125 h 2767"/>
                <a:gd name="T28" fmla="*/ 2875 w 2881"/>
                <a:gd name="T29" fmla="*/ 966 h 2767"/>
                <a:gd name="T30" fmla="*/ 2816 w 2881"/>
                <a:gd name="T31" fmla="*/ 799 h 2767"/>
                <a:gd name="T32" fmla="*/ 2527 w 2881"/>
                <a:gd name="T33" fmla="*/ 566 h 2767"/>
                <a:gd name="T34" fmla="*/ 2271 w 2881"/>
                <a:gd name="T35" fmla="*/ 507 h 2767"/>
                <a:gd name="T36" fmla="*/ 2110 w 2881"/>
                <a:gd name="T37" fmla="*/ 409 h 2767"/>
                <a:gd name="T38" fmla="*/ 1990 w 2881"/>
                <a:gd name="T39" fmla="*/ 457 h 2767"/>
                <a:gd name="T40" fmla="*/ 1882 w 2881"/>
                <a:gd name="T41" fmla="*/ 474 h 2767"/>
                <a:gd name="T42" fmla="*/ 1795 w 2881"/>
                <a:gd name="T43" fmla="*/ 360 h 2767"/>
                <a:gd name="T44" fmla="*/ 1661 w 2881"/>
                <a:gd name="T45" fmla="*/ 233 h 2767"/>
                <a:gd name="T46" fmla="*/ 1437 w 2881"/>
                <a:gd name="T47" fmla="*/ 129 h 2767"/>
                <a:gd name="T48" fmla="*/ 1126 w 2881"/>
                <a:gd name="T49" fmla="*/ 0 h 2767"/>
                <a:gd name="T50" fmla="*/ 1018 w 2881"/>
                <a:gd name="T51" fmla="*/ 174 h 2767"/>
                <a:gd name="T52" fmla="*/ 884 w 2881"/>
                <a:gd name="T53" fmla="*/ 263 h 2767"/>
                <a:gd name="T54" fmla="*/ 675 w 2881"/>
                <a:gd name="T55" fmla="*/ 300 h 2767"/>
                <a:gd name="T56" fmla="*/ 534 w 2881"/>
                <a:gd name="T57" fmla="*/ 505 h 2767"/>
                <a:gd name="T58" fmla="*/ 663 w 2881"/>
                <a:gd name="T59" fmla="*/ 718 h 2767"/>
                <a:gd name="T60" fmla="*/ 423 w 2881"/>
                <a:gd name="T61" fmla="*/ 761 h 2767"/>
                <a:gd name="T62" fmla="*/ 179 w 2881"/>
                <a:gd name="T63" fmla="*/ 858 h 2767"/>
                <a:gd name="T64" fmla="*/ 77 w 2881"/>
                <a:gd name="T65" fmla="*/ 945 h 2767"/>
                <a:gd name="T66" fmla="*/ 82 w 2881"/>
                <a:gd name="T67" fmla="*/ 1143 h 2767"/>
                <a:gd name="T68" fmla="*/ 33 w 2881"/>
                <a:gd name="T69" fmla="*/ 1593 h 2767"/>
                <a:gd name="T70" fmla="*/ 269 w 2881"/>
                <a:gd name="T71" fmla="*/ 1706 h 2767"/>
                <a:gd name="T72" fmla="*/ 406 w 2881"/>
                <a:gd name="T73" fmla="*/ 1838 h 2767"/>
                <a:gd name="T74" fmla="*/ 479 w 2881"/>
                <a:gd name="T75" fmla="*/ 1930 h 2767"/>
                <a:gd name="T76" fmla="*/ 702 w 2881"/>
                <a:gd name="T77" fmla="*/ 1939 h 2767"/>
                <a:gd name="T78" fmla="*/ 857 w 2881"/>
                <a:gd name="T79" fmla="*/ 2083 h 2767"/>
                <a:gd name="T80" fmla="*/ 1169 w 2881"/>
                <a:gd name="T81" fmla="*/ 2222 h 2767"/>
                <a:gd name="T82" fmla="*/ 1279 w 2881"/>
                <a:gd name="T83" fmla="*/ 2238 h 2767"/>
                <a:gd name="T84" fmla="*/ 1332 w 2881"/>
                <a:gd name="T85" fmla="*/ 2364 h 2767"/>
                <a:gd name="T86" fmla="*/ 1220 w 2881"/>
                <a:gd name="T87" fmla="*/ 2467 h 2767"/>
                <a:gd name="T88" fmla="*/ 1220 w 2881"/>
                <a:gd name="T89" fmla="*/ 2594 h 2767"/>
                <a:gd name="T90" fmla="*/ 1339 w 2881"/>
                <a:gd name="T91" fmla="*/ 2732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81" h="2767">
                  <a:moveTo>
                    <a:pt x="1339" y="2733"/>
                  </a:moveTo>
                  <a:cubicBezTo>
                    <a:pt x="1356" y="2721"/>
                    <a:pt x="1370" y="2693"/>
                    <a:pt x="1389" y="2698"/>
                  </a:cubicBezTo>
                  <a:cubicBezTo>
                    <a:pt x="1419" y="2706"/>
                    <a:pt x="1425" y="2767"/>
                    <a:pt x="1455" y="2763"/>
                  </a:cubicBezTo>
                  <a:cubicBezTo>
                    <a:pt x="1481" y="2758"/>
                    <a:pt x="1460" y="2701"/>
                    <a:pt x="1481" y="2683"/>
                  </a:cubicBezTo>
                  <a:cubicBezTo>
                    <a:pt x="1502" y="2665"/>
                    <a:pt x="1536" y="2660"/>
                    <a:pt x="1563" y="2669"/>
                  </a:cubicBezTo>
                  <a:cubicBezTo>
                    <a:pt x="1588" y="2678"/>
                    <a:pt x="1591" y="2740"/>
                    <a:pt x="1615" y="2730"/>
                  </a:cubicBezTo>
                  <a:cubicBezTo>
                    <a:pt x="1650" y="2717"/>
                    <a:pt x="1640" y="2655"/>
                    <a:pt x="1666" y="2629"/>
                  </a:cubicBezTo>
                  <a:cubicBezTo>
                    <a:pt x="1682" y="2614"/>
                    <a:pt x="1714" y="2632"/>
                    <a:pt x="1731" y="2618"/>
                  </a:cubicBezTo>
                  <a:cubicBezTo>
                    <a:pt x="1755" y="2598"/>
                    <a:pt x="1752" y="2551"/>
                    <a:pt x="1780" y="2537"/>
                  </a:cubicBezTo>
                  <a:cubicBezTo>
                    <a:pt x="1812" y="2521"/>
                    <a:pt x="1857" y="2561"/>
                    <a:pt x="1886" y="2540"/>
                  </a:cubicBezTo>
                  <a:cubicBezTo>
                    <a:pt x="1910" y="2523"/>
                    <a:pt x="1877" y="2469"/>
                    <a:pt x="1899" y="2450"/>
                  </a:cubicBezTo>
                  <a:cubicBezTo>
                    <a:pt x="1917" y="2436"/>
                    <a:pt x="1940" y="2488"/>
                    <a:pt x="1961" y="2479"/>
                  </a:cubicBezTo>
                  <a:cubicBezTo>
                    <a:pt x="1983" y="2469"/>
                    <a:pt x="1971" y="2428"/>
                    <a:pt x="1988" y="2411"/>
                  </a:cubicBezTo>
                  <a:cubicBezTo>
                    <a:pt x="2002" y="2396"/>
                    <a:pt x="2027" y="2384"/>
                    <a:pt x="2045" y="2393"/>
                  </a:cubicBezTo>
                  <a:cubicBezTo>
                    <a:pt x="2061" y="2401"/>
                    <a:pt x="2048" y="2432"/>
                    <a:pt x="2059" y="2445"/>
                  </a:cubicBezTo>
                  <a:cubicBezTo>
                    <a:pt x="2076" y="2464"/>
                    <a:pt x="2101" y="2474"/>
                    <a:pt x="2125" y="2481"/>
                  </a:cubicBezTo>
                  <a:cubicBezTo>
                    <a:pt x="2137" y="2484"/>
                    <a:pt x="2153" y="2483"/>
                    <a:pt x="2162" y="2474"/>
                  </a:cubicBezTo>
                  <a:cubicBezTo>
                    <a:pt x="2176" y="2459"/>
                    <a:pt x="2166" y="2418"/>
                    <a:pt x="2186" y="2417"/>
                  </a:cubicBezTo>
                  <a:cubicBezTo>
                    <a:pt x="2222" y="2414"/>
                    <a:pt x="2249" y="2458"/>
                    <a:pt x="2285" y="2465"/>
                  </a:cubicBezTo>
                  <a:cubicBezTo>
                    <a:pt x="2306" y="2469"/>
                    <a:pt x="2327" y="2457"/>
                    <a:pt x="2346" y="2448"/>
                  </a:cubicBezTo>
                  <a:cubicBezTo>
                    <a:pt x="2365" y="2438"/>
                    <a:pt x="2392" y="2431"/>
                    <a:pt x="2398" y="2410"/>
                  </a:cubicBezTo>
                  <a:cubicBezTo>
                    <a:pt x="2404" y="2392"/>
                    <a:pt x="2357" y="2369"/>
                    <a:pt x="2373" y="2359"/>
                  </a:cubicBezTo>
                  <a:cubicBezTo>
                    <a:pt x="2415" y="2333"/>
                    <a:pt x="2476" y="2361"/>
                    <a:pt x="2518" y="2335"/>
                  </a:cubicBezTo>
                  <a:cubicBezTo>
                    <a:pt x="2539" y="2321"/>
                    <a:pt x="2519" y="2278"/>
                    <a:pt x="2535" y="2258"/>
                  </a:cubicBezTo>
                  <a:cubicBezTo>
                    <a:pt x="2545" y="2244"/>
                    <a:pt x="2573" y="2261"/>
                    <a:pt x="2585" y="2248"/>
                  </a:cubicBezTo>
                  <a:cubicBezTo>
                    <a:pt x="2608" y="2224"/>
                    <a:pt x="2624" y="2191"/>
                    <a:pt x="2629" y="2158"/>
                  </a:cubicBezTo>
                  <a:cubicBezTo>
                    <a:pt x="2632" y="2139"/>
                    <a:pt x="2622" y="2112"/>
                    <a:pt x="2605" y="2107"/>
                  </a:cubicBezTo>
                  <a:cubicBezTo>
                    <a:pt x="2586" y="2103"/>
                    <a:pt x="2576" y="2138"/>
                    <a:pt x="2557" y="2140"/>
                  </a:cubicBezTo>
                  <a:cubicBezTo>
                    <a:pt x="2545" y="2141"/>
                    <a:pt x="2581" y="2122"/>
                    <a:pt x="2579" y="2109"/>
                  </a:cubicBezTo>
                  <a:cubicBezTo>
                    <a:pt x="2574" y="2088"/>
                    <a:pt x="2530" y="2077"/>
                    <a:pt x="2539" y="2057"/>
                  </a:cubicBezTo>
                  <a:cubicBezTo>
                    <a:pt x="2556" y="2023"/>
                    <a:pt x="2610" y="2026"/>
                    <a:pt x="2633" y="1996"/>
                  </a:cubicBezTo>
                  <a:cubicBezTo>
                    <a:pt x="2644" y="1981"/>
                    <a:pt x="2638" y="1955"/>
                    <a:pt x="2625" y="1942"/>
                  </a:cubicBezTo>
                  <a:cubicBezTo>
                    <a:pt x="2607" y="1923"/>
                    <a:pt x="2559" y="1940"/>
                    <a:pt x="2552" y="1913"/>
                  </a:cubicBezTo>
                  <a:cubicBezTo>
                    <a:pt x="2541" y="1873"/>
                    <a:pt x="2560" y="1825"/>
                    <a:pt x="2584" y="1792"/>
                  </a:cubicBezTo>
                  <a:cubicBezTo>
                    <a:pt x="2597" y="1773"/>
                    <a:pt x="2650" y="1800"/>
                    <a:pt x="2650" y="1776"/>
                  </a:cubicBezTo>
                  <a:cubicBezTo>
                    <a:pt x="2651" y="1744"/>
                    <a:pt x="2584" y="1739"/>
                    <a:pt x="2586" y="1707"/>
                  </a:cubicBezTo>
                  <a:cubicBezTo>
                    <a:pt x="2588" y="1666"/>
                    <a:pt x="2640" y="1647"/>
                    <a:pt x="2658" y="1611"/>
                  </a:cubicBezTo>
                  <a:cubicBezTo>
                    <a:pt x="2663" y="1600"/>
                    <a:pt x="2641" y="1582"/>
                    <a:pt x="2650" y="1574"/>
                  </a:cubicBezTo>
                  <a:cubicBezTo>
                    <a:pt x="2703" y="1532"/>
                    <a:pt x="2785" y="1529"/>
                    <a:pt x="2827" y="1474"/>
                  </a:cubicBezTo>
                  <a:cubicBezTo>
                    <a:pt x="2848" y="1446"/>
                    <a:pt x="2815" y="1404"/>
                    <a:pt x="2809" y="1369"/>
                  </a:cubicBezTo>
                  <a:cubicBezTo>
                    <a:pt x="2800" y="1321"/>
                    <a:pt x="2778" y="1273"/>
                    <a:pt x="2781" y="1224"/>
                  </a:cubicBezTo>
                  <a:cubicBezTo>
                    <a:pt x="2783" y="1188"/>
                    <a:pt x="2830" y="1161"/>
                    <a:pt x="2825" y="1125"/>
                  </a:cubicBezTo>
                  <a:cubicBezTo>
                    <a:pt x="2820" y="1090"/>
                    <a:pt x="2761" y="1083"/>
                    <a:pt x="2755" y="1048"/>
                  </a:cubicBezTo>
                  <a:cubicBezTo>
                    <a:pt x="2751" y="1027"/>
                    <a:pt x="2797" y="1076"/>
                    <a:pt x="2814" y="1065"/>
                  </a:cubicBezTo>
                  <a:cubicBezTo>
                    <a:pt x="2845" y="1043"/>
                    <a:pt x="2881" y="1004"/>
                    <a:pt x="2875" y="966"/>
                  </a:cubicBezTo>
                  <a:cubicBezTo>
                    <a:pt x="2868" y="927"/>
                    <a:pt x="2799" y="929"/>
                    <a:pt x="2786" y="892"/>
                  </a:cubicBezTo>
                  <a:cubicBezTo>
                    <a:pt x="2775" y="861"/>
                    <a:pt x="2806" y="830"/>
                    <a:pt x="2816" y="799"/>
                  </a:cubicBezTo>
                  <a:lnTo>
                    <a:pt x="2816" y="799"/>
                  </a:lnTo>
                  <a:cubicBezTo>
                    <a:pt x="2789" y="768"/>
                    <a:pt x="2769" y="728"/>
                    <a:pt x="2734" y="707"/>
                  </a:cubicBezTo>
                  <a:cubicBezTo>
                    <a:pt x="2690" y="680"/>
                    <a:pt x="2630" y="691"/>
                    <a:pt x="2587" y="662"/>
                  </a:cubicBezTo>
                  <a:cubicBezTo>
                    <a:pt x="2556" y="641"/>
                    <a:pt x="2559" y="586"/>
                    <a:pt x="2527" y="566"/>
                  </a:cubicBezTo>
                  <a:cubicBezTo>
                    <a:pt x="2477" y="535"/>
                    <a:pt x="2412" y="543"/>
                    <a:pt x="2359" y="519"/>
                  </a:cubicBezTo>
                  <a:cubicBezTo>
                    <a:pt x="2347" y="514"/>
                    <a:pt x="2352" y="478"/>
                    <a:pt x="2340" y="483"/>
                  </a:cubicBezTo>
                  <a:cubicBezTo>
                    <a:pt x="2317" y="491"/>
                    <a:pt x="2294" y="499"/>
                    <a:pt x="2271" y="507"/>
                  </a:cubicBezTo>
                  <a:cubicBezTo>
                    <a:pt x="2238" y="518"/>
                    <a:pt x="2230" y="450"/>
                    <a:pt x="2209" y="422"/>
                  </a:cubicBezTo>
                  <a:lnTo>
                    <a:pt x="2209" y="422"/>
                  </a:lnTo>
                  <a:cubicBezTo>
                    <a:pt x="2176" y="417"/>
                    <a:pt x="2139" y="424"/>
                    <a:pt x="2110" y="409"/>
                  </a:cubicBezTo>
                  <a:cubicBezTo>
                    <a:pt x="2088" y="397"/>
                    <a:pt x="2090" y="336"/>
                    <a:pt x="2069" y="347"/>
                  </a:cubicBezTo>
                  <a:cubicBezTo>
                    <a:pt x="2036" y="365"/>
                    <a:pt x="2048" y="424"/>
                    <a:pt x="2026" y="455"/>
                  </a:cubicBezTo>
                  <a:cubicBezTo>
                    <a:pt x="2018" y="464"/>
                    <a:pt x="1988" y="445"/>
                    <a:pt x="1990" y="457"/>
                  </a:cubicBezTo>
                  <a:lnTo>
                    <a:pt x="1997" y="497"/>
                  </a:lnTo>
                  <a:cubicBezTo>
                    <a:pt x="2001" y="521"/>
                    <a:pt x="1949" y="514"/>
                    <a:pt x="1925" y="509"/>
                  </a:cubicBezTo>
                  <a:cubicBezTo>
                    <a:pt x="1907" y="506"/>
                    <a:pt x="1896" y="485"/>
                    <a:pt x="1882" y="474"/>
                  </a:cubicBezTo>
                  <a:cubicBezTo>
                    <a:pt x="1852" y="453"/>
                    <a:pt x="1808" y="446"/>
                    <a:pt x="1792" y="413"/>
                  </a:cubicBezTo>
                  <a:cubicBezTo>
                    <a:pt x="1781" y="389"/>
                    <a:pt x="1818" y="364"/>
                    <a:pt x="1819" y="337"/>
                  </a:cubicBezTo>
                  <a:cubicBezTo>
                    <a:pt x="1819" y="326"/>
                    <a:pt x="1805" y="364"/>
                    <a:pt x="1795" y="360"/>
                  </a:cubicBezTo>
                  <a:cubicBezTo>
                    <a:pt x="1762" y="348"/>
                    <a:pt x="1744" y="309"/>
                    <a:pt x="1712" y="296"/>
                  </a:cubicBezTo>
                  <a:cubicBezTo>
                    <a:pt x="1692" y="288"/>
                    <a:pt x="1662" y="318"/>
                    <a:pt x="1649" y="301"/>
                  </a:cubicBezTo>
                  <a:cubicBezTo>
                    <a:pt x="1635" y="283"/>
                    <a:pt x="1677" y="248"/>
                    <a:pt x="1661" y="233"/>
                  </a:cubicBezTo>
                  <a:cubicBezTo>
                    <a:pt x="1641" y="213"/>
                    <a:pt x="1604" y="247"/>
                    <a:pt x="1579" y="235"/>
                  </a:cubicBezTo>
                  <a:cubicBezTo>
                    <a:pt x="1553" y="222"/>
                    <a:pt x="1546" y="183"/>
                    <a:pt x="1523" y="165"/>
                  </a:cubicBezTo>
                  <a:cubicBezTo>
                    <a:pt x="1498" y="146"/>
                    <a:pt x="1468" y="131"/>
                    <a:pt x="1437" y="129"/>
                  </a:cubicBezTo>
                  <a:cubicBezTo>
                    <a:pt x="1391" y="127"/>
                    <a:pt x="1348" y="165"/>
                    <a:pt x="1303" y="156"/>
                  </a:cubicBezTo>
                  <a:cubicBezTo>
                    <a:pt x="1281" y="151"/>
                    <a:pt x="1289" y="110"/>
                    <a:pt x="1272" y="95"/>
                  </a:cubicBezTo>
                  <a:cubicBezTo>
                    <a:pt x="1228" y="56"/>
                    <a:pt x="1175" y="31"/>
                    <a:pt x="1126" y="0"/>
                  </a:cubicBezTo>
                  <a:lnTo>
                    <a:pt x="1126" y="0"/>
                  </a:lnTo>
                  <a:cubicBezTo>
                    <a:pt x="1077" y="34"/>
                    <a:pt x="1012" y="50"/>
                    <a:pt x="980" y="100"/>
                  </a:cubicBezTo>
                  <a:cubicBezTo>
                    <a:pt x="965" y="124"/>
                    <a:pt x="1015" y="147"/>
                    <a:pt x="1018" y="174"/>
                  </a:cubicBezTo>
                  <a:cubicBezTo>
                    <a:pt x="1019" y="190"/>
                    <a:pt x="1005" y="211"/>
                    <a:pt x="990" y="213"/>
                  </a:cubicBezTo>
                  <a:cubicBezTo>
                    <a:pt x="963" y="216"/>
                    <a:pt x="938" y="176"/>
                    <a:pt x="913" y="187"/>
                  </a:cubicBezTo>
                  <a:cubicBezTo>
                    <a:pt x="890" y="199"/>
                    <a:pt x="907" y="249"/>
                    <a:pt x="884" y="263"/>
                  </a:cubicBezTo>
                  <a:cubicBezTo>
                    <a:pt x="848" y="286"/>
                    <a:pt x="798" y="269"/>
                    <a:pt x="758" y="284"/>
                  </a:cubicBezTo>
                  <a:cubicBezTo>
                    <a:pt x="733" y="294"/>
                    <a:pt x="722" y="332"/>
                    <a:pt x="696" y="337"/>
                  </a:cubicBezTo>
                  <a:cubicBezTo>
                    <a:pt x="682" y="340"/>
                    <a:pt x="688" y="304"/>
                    <a:pt x="675" y="300"/>
                  </a:cubicBezTo>
                  <a:cubicBezTo>
                    <a:pt x="658" y="296"/>
                    <a:pt x="635" y="303"/>
                    <a:pt x="626" y="319"/>
                  </a:cubicBezTo>
                  <a:cubicBezTo>
                    <a:pt x="609" y="346"/>
                    <a:pt x="620" y="385"/>
                    <a:pt x="606" y="414"/>
                  </a:cubicBezTo>
                  <a:cubicBezTo>
                    <a:pt x="589" y="449"/>
                    <a:pt x="545" y="468"/>
                    <a:pt x="534" y="505"/>
                  </a:cubicBezTo>
                  <a:cubicBezTo>
                    <a:pt x="525" y="533"/>
                    <a:pt x="531" y="573"/>
                    <a:pt x="553" y="591"/>
                  </a:cubicBezTo>
                  <a:cubicBezTo>
                    <a:pt x="576" y="610"/>
                    <a:pt x="622" y="573"/>
                    <a:pt x="642" y="595"/>
                  </a:cubicBezTo>
                  <a:cubicBezTo>
                    <a:pt x="668" y="626"/>
                    <a:pt x="688" y="685"/>
                    <a:pt x="663" y="718"/>
                  </a:cubicBezTo>
                  <a:cubicBezTo>
                    <a:pt x="634" y="757"/>
                    <a:pt x="564" y="725"/>
                    <a:pt x="525" y="752"/>
                  </a:cubicBezTo>
                  <a:cubicBezTo>
                    <a:pt x="506" y="765"/>
                    <a:pt x="536" y="820"/>
                    <a:pt x="513" y="822"/>
                  </a:cubicBezTo>
                  <a:cubicBezTo>
                    <a:pt x="477" y="825"/>
                    <a:pt x="459" y="763"/>
                    <a:pt x="423" y="761"/>
                  </a:cubicBezTo>
                  <a:cubicBezTo>
                    <a:pt x="382" y="759"/>
                    <a:pt x="350" y="809"/>
                    <a:pt x="309" y="813"/>
                  </a:cubicBezTo>
                  <a:cubicBezTo>
                    <a:pt x="259" y="818"/>
                    <a:pt x="207" y="769"/>
                    <a:pt x="159" y="786"/>
                  </a:cubicBezTo>
                  <a:cubicBezTo>
                    <a:pt x="136" y="793"/>
                    <a:pt x="196" y="839"/>
                    <a:pt x="179" y="858"/>
                  </a:cubicBezTo>
                  <a:cubicBezTo>
                    <a:pt x="158" y="880"/>
                    <a:pt x="112" y="842"/>
                    <a:pt x="89" y="862"/>
                  </a:cubicBezTo>
                  <a:cubicBezTo>
                    <a:pt x="68" y="881"/>
                    <a:pt x="81" y="919"/>
                    <a:pt x="77" y="947"/>
                  </a:cubicBezTo>
                  <a:lnTo>
                    <a:pt x="77" y="945"/>
                  </a:lnTo>
                  <a:cubicBezTo>
                    <a:pt x="85" y="970"/>
                    <a:pt x="113" y="997"/>
                    <a:pt x="101" y="1020"/>
                  </a:cubicBezTo>
                  <a:cubicBezTo>
                    <a:pt x="88" y="1045"/>
                    <a:pt x="28" y="1021"/>
                    <a:pt x="24" y="1049"/>
                  </a:cubicBezTo>
                  <a:cubicBezTo>
                    <a:pt x="18" y="1085"/>
                    <a:pt x="84" y="1106"/>
                    <a:pt x="82" y="1143"/>
                  </a:cubicBezTo>
                  <a:cubicBezTo>
                    <a:pt x="76" y="1255"/>
                    <a:pt x="0" y="1357"/>
                    <a:pt x="1" y="1469"/>
                  </a:cubicBezTo>
                  <a:cubicBezTo>
                    <a:pt x="2" y="1504"/>
                    <a:pt x="76" y="1495"/>
                    <a:pt x="84" y="1529"/>
                  </a:cubicBezTo>
                  <a:cubicBezTo>
                    <a:pt x="91" y="1556"/>
                    <a:pt x="36" y="1566"/>
                    <a:pt x="33" y="1593"/>
                  </a:cubicBezTo>
                  <a:cubicBezTo>
                    <a:pt x="30" y="1620"/>
                    <a:pt x="52" y="1645"/>
                    <a:pt x="70" y="1665"/>
                  </a:cubicBezTo>
                  <a:cubicBezTo>
                    <a:pt x="102" y="1703"/>
                    <a:pt x="132" y="1756"/>
                    <a:pt x="180" y="1765"/>
                  </a:cubicBezTo>
                  <a:cubicBezTo>
                    <a:pt x="214" y="1773"/>
                    <a:pt x="234" y="1704"/>
                    <a:pt x="269" y="1706"/>
                  </a:cubicBezTo>
                  <a:cubicBezTo>
                    <a:pt x="300" y="1708"/>
                    <a:pt x="305" y="1761"/>
                    <a:pt x="332" y="1776"/>
                  </a:cubicBezTo>
                  <a:cubicBezTo>
                    <a:pt x="355" y="1789"/>
                    <a:pt x="391" y="1767"/>
                    <a:pt x="411" y="1785"/>
                  </a:cubicBezTo>
                  <a:cubicBezTo>
                    <a:pt x="425" y="1797"/>
                    <a:pt x="418" y="1833"/>
                    <a:pt x="406" y="1838"/>
                  </a:cubicBezTo>
                  <a:cubicBezTo>
                    <a:pt x="394" y="1844"/>
                    <a:pt x="342" y="1836"/>
                    <a:pt x="358" y="1840"/>
                  </a:cubicBezTo>
                  <a:cubicBezTo>
                    <a:pt x="389" y="1847"/>
                    <a:pt x="427" y="1833"/>
                    <a:pt x="453" y="1853"/>
                  </a:cubicBezTo>
                  <a:cubicBezTo>
                    <a:pt x="474" y="1868"/>
                    <a:pt x="461" y="1910"/>
                    <a:pt x="479" y="1930"/>
                  </a:cubicBezTo>
                  <a:cubicBezTo>
                    <a:pt x="492" y="1944"/>
                    <a:pt x="517" y="1949"/>
                    <a:pt x="534" y="1941"/>
                  </a:cubicBezTo>
                  <a:cubicBezTo>
                    <a:pt x="556" y="1930"/>
                    <a:pt x="554" y="1882"/>
                    <a:pt x="578" y="1882"/>
                  </a:cubicBezTo>
                  <a:cubicBezTo>
                    <a:pt x="623" y="1881"/>
                    <a:pt x="665" y="1912"/>
                    <a:pt x="702" y="1939"/>
                  </a:cubicBezTo>
                  <a:cubicBezTo>
                    <a:pt x="710" y="1944"/>
                    <a:pt x="686" y="1968"/>
                    <a:pt x="696" y="1968"/>
                  </a:cubicBezTo>
                  <a:cubicBezTo>
                    <a:pt x="752" y="1965"/>
                    <a:pt x="816" y="1897"/>
                    <a:pt x="862" y="1931"/>
                  </a:cubicBezTo>
                  <a:cubicBezTo>
                    <a:pt x="903" y="1960"/>
                    <a:pt x="833" y="2039"/>
                    <a:pt x="857" y="2083"/>
                  </a:cubicBezTo>
                  <a:cubicBezTo>
                    <a:pt x="891" y="2149"/>
                    <a:pt x="957" y="2195"/>
                    <a:pt x="1021" y="2229"/>
                  </a:cubicBezTo>
                  <a:cubicBezTo>
                    <a:pt x="1037" y="2237"/>
                    <a:pt x="1032" y="2185"/>
                    <a:pt x="1050" y="2184"/>
                  </a:cubicBezTo>
                  <a:cubicBezTo>
                    <a:pt x="1091" y="2182"/>
                    <a:pt x="1127" y="2225"/>
                    <a:pt x="1169" y="2222"/>
                  </a:cubicBezTo>
                  <a:cubicBezTo>
                    <a:pt x="1201" y="2221"/>
                    <a:pt x="1222" y="2181"/>
                    <a:pt x="1253" y="2173"/>
                  </a:cubicBezTo>
                  <a:cubicBezTo>
                    <a:pt x="1268" y="2170"/>
                    <a:pt x="1290" y="2177"/>
                    <a:pt x="1296" y="2191"/>
                  </a:cubicBezTo>
                  <a:cubicBezTo>
                    <a:pt x="1302" y="2207"/>
                    <a:pt x="1270" y="2224"/>
                    <a:pt x="1279" y="2238"/>
                  </a:cubicBezTo>
                  <a:cubicBezTo>
                    <a:pt x="1292" y="2258"/>
                    <a:pt x="1326" y="2249"/>
                    <a:pt x="1344" y="2265"/>
                  </a:cubicBezTo>
                  <a:cubicBezTo>
                    <a:pt x="1358" y="2278"/>
                    <a:pt x="1367" y="2298"/>
                    <a:pt x="1365" y="2317"/>
                  </a:cubicBezTo>
                  <a:cubicBezTo>
                    <a:pt x="1363" y="2336"/>
                    <a:pt x="1350" y="2358"/>
                    <a:pt x="1332" y="2364"/>
                  </a:cubicBezTo>
                  <a:cubicBezTo>
                    <a:pt x="1313" y="2370"/>
                    <a:pt x="1285" y="2331"/>
                    <a:pt x="1272" y="2347"/>
                  </a:cubicBezTo>
                  <a:cubicBezTo>
                    <a:pt x="1251" y="2373"/>
                    <a:pt x="1276" y="2418"/>
                    <a:pt x="1263" y="2449"/>
                  </a:cubicBezTo>
                  <a:cubicBezTo>
                    <a:pt x="1256" y="2464"/>
                    <a:pt x="1227" y="2453"/>
                    <a:pt x="1220" y="2467"/>
                  </a:cubicBezTo>
                  <a:cubicBezTo>
                    <a:pt x="1214" y="2479"/>
                    <a:pt x="1240" y="2492"/>
                    <a:pt x="1234" y="2503"/>
                  </a:cubicBezTo>
                  <a:cubicBezTo>
                    <a:pt x="1213" y="2539"/>
                    <a:pt x="1154" y="2549"/>
                    <a:pt x="1147" y="2589"/>
                  </a:cubicBezTo>
                  <a:cubicBezTo>
                    <a:pt x="1144" y="2614"/>
                    <a:pt x="1201" y="2578"/>
                    <a:pt x="1220" y="2594"/>
                  </a:cubicBezTo>
                  <a:cubicBezTo>
                    <a:pt x="1233" y="2604"/>
                    <a:pt x="1203" y="2633"/>
                    <a:pt x="1215" y="2643"/>
                  </a:cubicBezTo>
                  <a:cubicBezTo>
                    <a:pt x="1246" y="2668"/>
                    <a:pt x="1296" y="2658"/>
                    <a:pt x="1329" y="2682"/>
                  </a:cubicBezTo>
                  <a:cubicBezTo>
                    <a:pt x="1342" y="2692"/>
                    <a:pt x="1336" y="2715"/>
                    <a:pt x="1339" y="2732"/>
                  </a:cubicBezTo>
                  <a:lnTo>
                    <a:pt x="1339" y="2733"/>
                  </a:lnTo>
                  <a:lnTo>
                    <a:pt x="1339" y="2733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C74C3870-99C8-4B8E-A6CF-A5C38C37A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038" y="2683601"/>
              <a:ext cx="1479402" cy="1110595"/>
            </a:xfrm>
            <a:custGeom>
              <a:avLst/>
              <a:gdLst>
                <a:gd name="T0" fmla="*/ 827 w 2215"/>
                <a:gd name="T1" fmla="*/ 1616 h 1662"/>
                <a:gd name="T2" fmla="*/ 704 w 2215"/>
                <a:gd name="T3" fmla="*/ 1480 h 1662"/>
                <a:gd name="T4" fmla="*/ 629 w 2215"/>
                <a:gd name="T5" fmla="*/ 1354 h 1662"/>
                <a:gd name="T6" fmla="*/ 466 w 2215"/>
                <a:gd name="T7" fmla="*/ 1247 h 1662"/>
                <a:gd name="T8" fmla="*/ 341 w 2215"/>
                <a:gd name="T9" fmla="*/ 1159 h 1662"/>
                <a:gd name="T10" fmla="*/ 249 w 2215"/>
                <a:gd name="T11" fmla="*/ 1041 h 1662"/>
                <a:gd name="T12" fmla="*/ 222 w 2215"/>
                <a:gd name="T13" fmla="*/ 813 h 1662"/>
                <a:gd name="T14" fmla="*/ 119 w 2215"/>
                <a:gd name="T15" fmla="*/ 662 h 1662"/>
                <a:gd name="T16" fmla="*/ 0 w 2215"/>
                <a:gd name="T17" fmla="*/ 579 h 1662"/>
                <a:gd name="T18" fmla="*/ 65 w 2215"/>
                <a:gd name="T19" fmla="*/ 436 h 1662"/>
                <a:gd name="T20" fmla="*/ 162 w 2215"/>
                <a:gd name="T21" fmla="*/ 450 h 1662"/>
                <a:gd name="T22" fmla="*/ 236 w 2215"/>
                <a:gd name="T23" fmla="*/ 541 h 1662"/>
                <a:gd name="T24" fmla="*/ 251 w 2215"/>
                <a:gd name="T25" fmla="*/ 620 h 1662"/>
                <a:gd name="T26" fmla="*/ 330 w 2215"/>
                <a:gd name="T27" fmla="*/ 699 h 1662"/>
                <a:gd name="T28" fmla="*/ 430 w 2215"/>
                <a:gd name="T29" fmla="*/ 845 h 1662"/>
                <a:gd name="T30" fmla="*/ 438 w 2215"/>
                <a:gd name="T31" fmla="*/ 641 h 1662"/>
                <a:gd name="T32" fmla="*/ 490 w 2215"/>
                <a:gd name="T33" fmla="*/ 630 h 1662"/>
                <a:gd name="T34" fmla="*/ 518 w 2215"/>
                <a:gd name="T35" fmla="*/ 513 h 1662"/>
                <a:gd name="T36" fmla="*/ 569 w 2215"/>
                <a:gd name="T37" fmla="*/ 395 h 1662"/>
                <a:gd name="T38" fmla="*/ 703 w 2215"/>
                <a:gd name="T39" fmla="*/ 311 h 1662"/>
                <a:gd name="T40" fmla="*/ 797 w 2215"/>
                <a:gd name="T41" fmla="*/ 166 h 1662"/>
                <a:gd name="T42" fmla="*/ 1062 w 2215"/>
                <a:gd name="T43" fmla="*/ 125 h 1662"/>
                <a:gd name="T44" fmla="*/ 1150 w 2215"/>
                <a:gd name="T45" fmla="*/ 175 h 1662"/>
                <a:gd name="T46" fmla="*/ 1277 w 2215"/>
                <a:gd name="T47" fmla="*/ 34 h 1662"/>
                <a:gd name="T48" fmla="*/ 1311 w 2215"/>
                <a:gd name="T49" fmla="*/ 82 h 1662"/>
                <a:gd name="T50" fmla="*/ 1353 w 2215"/>
                <a:gd name="T51" fmla="*/ 0 h 1662"/>
                <a:gd name="T52" fmla="*/ 1581 w 2215"/>
                <a:gd name="T53" fmla="*/ 185 h 1662"/>
                <a:gd name="T54" fmla="*/ 1766 w 2215"/>
                <a:gd name="T55" fmla="*/ 202 h 1662"/>
                <a:gd name="T56" fmla="*/ 1839 w 2215"/>
                <a:gd name="T57" fmla="*/ 324 h 1662"/>
                <a:gd name="T58" fmla="*/ 2074 w 2215"/>
                <a:gd name="T59" fmla="*/ 317 h 1662"/>
                <a:gd name="T60" fmla="*/ 2054 w 2215"/>
                <a:gd name="T61" fmla="*/ 544 h 1662"/>
                <a:gd name="T62" fmla="*/ 2094 w 2215"/>
                <a:gd name="T63" fmla="*/ 583 h 1662"/>
                <a:gd name="T64" fmla="*/ 2095 w 2215"/>
                <a:gd name="T65" fmla="*/ 690 h 1662"/>
                <a:gd name="T66" fmla="*/ 2122 w 2215"/>
                <a:gd name="T67" fmla="*/ 765 h 1662"/>
                <a:gd name="T68" fmla="*/ 2166 w 2215"/>
                <a:gd name="T69" fmla="*/ 891 h 1662"/>
                <a:gd name="T70" fmla="*/ 2149 w 2215"/>
                <a:gd name="T71" fmla="*/ 928 h 1662"/>
                <a:gd name="T72" fmla="*/ 2140 w 2215"/>
                <a:gd name="T73" fmla="*/ 960 h 1662"/>
                <a:gd name="T74" fmla="*/ 2187 w 2215"/>
                <a:gd name="T75" fmla="*/ 1061 h 1662"/>
                <a:gd name="T76" fmla="*/ 2202 w 2215"/>
                <a:gd name="T77" fmla="*/ 1165 h 1662"/>
                <a:gd name="T78" fmla="*/ 2068 w 2215"/>
                <a:gd name="T79" fmla="*/ 1236 h 1662"/>
                <a:gd name="T80" fmla="*/ 2070 w 2215"/>
                <a:gd name="T81" fmla="*/ 1377 h 1662"/>
                <a:gd name="T82" fmla="*/ 1923 w 2215"/>
                <a:gd name="T83" fmla="*/ 1282 h 1662"/>
                <a:gd name="T84" fmla="*/ 1847 w 2215"/>
                <a:gd name="T85" fmla="*/ 1253 h 1662"/>
                <a:gd name="T86" fmla="*/ 1638 w 2215"/>
                <a:gd name="T87" fmla="*/ 1414 h 1662"/>
                <a:gd name="T88" fmla="*/ 1551 w 2215"/>
                <a:gd name="T89" fmla="*/ 1563 h 1662"/>
                <a:gd name="T90" fmla="*/ 1441 w 2215"/>
                <a:gd name="T91" fmla="*/ 1550 h 1662"/>
                <a:gd name="T92" fmla="*/ 1346 w 2215"/>
                <a:gd name="T93" fmla="*/ 1559 h 1662"/>
                <a:gd name="T94" fmla="*/ 1092 w 2215"/>
                <a:gd name="T95" fmla="*/ 1570 h 1662"/>
                <a:gd name="T96" fmla="*/ 1074 w 2215"/>
                <a:gd name="T97" fmla="*/ 1612 h 1662"/>
                <a:gd name="T98" fmla="*/ 1022 w 2215"/>
                <a:gd name="T99" fmla="*/ 1613 h 1662"/>
                <a:gd name="T100" fmla="*/ 885 w 2215"/>
                <a:gd name="T101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5" h="1662">
                  <a:moveTo>
                    <a:pt x="869" y="1655"/>
                  </a:moveTo>
                  <a:cubicBezTo>
                    <a:pt x="862" y="1651"/>
                    <a:pt x="850" y="1644"/>
                    <a:pt x="842" y="1639"/>
                  </a:cubicBezTo>
                  <a:cubicBezTo>
                    <a:pt x="830" y="1631"/>
                    <a:pt x="828" y="1629"/>
                    <a:pt x="827" y="1616"/>
                  </a:cubicBezTo>
                  <a:cubicBezTo>
                    <a:pt x="821" y="1570"/>
                    <a:pt x="810" y="1560"/>
                    <a:pt x="743" y="1541"/>
                  </a:cubicBezTo>
                  <a:cubicBezTo>
                    <a:pt x="707" y="1531"/>
                    <a:pt x="682" y="1517"/>
                    <a:pt x="682" y="1508"/>
                  </a:cubicBezTo>
                  <a:cubicBezTo>
                    <a:pt x="682" y="1505"/>
                    <a:pt x="692" y="1493"/>
                    <a:pt x="704" y="1480"/>
                  </a:cubicBezTo>
                  <a:cubicBezTo>
                    <a:pt x="730" y="1454"/>
                    <a:pt x="735" y="1446"/>
                    <a:pt x="735" y="1429"/>
                  </a:cubicBezTo>
                  <a:cubicBezTo>
                    <a:pt x="735" y="1415"/>
                    <a:pt x="726" y="1401"/>
                    <a:pt x="698" y="1375"/>
                  </a:cubicBezTo>
                  <a:cubicBezTo>
                    <a:pt x="669" y="1346"/>
                    <a:pt x="649" y="1340"/>
                    <a:pt x="629" y="1354"/>
                  </a:cubicBezTo>
                  <a:cubicBezTo>
                    <a:pt x="612" y="1366"/>
                    <a:pt x="612" y="1366"/>
                    <a:pt x="614" y="1355"/>
                  </a:cubicBezTo>
                  <a:cubicBezTo>
                    <a:pt x="619" y="1327"/>
                    <a:pt x="600" y="1313"/>
                    <a:pt x="535" y="1294"/>
                  </a:cubicBezTo>
                  <a:cubicBezTo>
                    <a:pt x="492" y="1282"/>
                    <a:pt x="487" y="1279"/>
                    <a:pt x="466" y="1247"/>
                  </a:cubicBezTo>
                  <a:cubicBezTo>
                    <a:pt x="448" y="1219"/>
                    <a:pt x="436" y="1208"/>
                    <a:pt x="422" y="1208"/>
                  </a:cubicBezTo>
                  <a:cubicBezTo>
                    <a:pt x="415" y="1208"/>
                    <a:pt x="414" y="1206"/>
                    <a:pt x="413" y="1194"/>
                  </a:cubicBezTo>
                  <a:cubicBezTo>
                    <a:pt x="409" y="1169"/>
                    <a:pt x="390" y="1160"/>
                    <a:pt x="341" y="1159"/>
                  </a:cubicBezTo>
                  <a:cubicBezTo>
                    <a:pt x="305" y="1159"/>
                    <a:pt x="300" y="1158"/>
                    <a:pt x="311" y="1147"/>
                  </a:cubicBezTo>
                  <a:cubicBezTo>
                    <a:pt x="329" y="1129"/>
                    <a:pt x="331" y="1112"/>
                    <a:pt x="317" y="1094"/>
                  </a:cubicBezTo>
                  <a:cubicBezTo>
                    <a:pt x="304" y="1076"/>
                    <a:pt x="290" y="1066"/>
                    <a:pt x="249" y="1041"/>
                  </a:cubicBezTo>
                  <a:cubicBezTo>
                    <a:pt x="190" y="1006"/>
                    <a:pt x="178" y="992"/>
                    <a:pt x="178" y="956"/>
                  </a:cubicBezTo>
                  <a:cubicBezTo>
                    <a:pt x="178" y="922"/>
                    <a:pt x="182" y="908"/>
                    <a:pt x="201" y="881"/>
                  </a:cubicBezTo>
                  <a:cubicBezTo>
                    <a:pt x="222" y="851"/>
                    <a:pt x="225" y="841"/>
                    <a:pt x="222" y="813"/>
                  </a:cubicBezTo>
                  <a:cubicBezTo>
                    <a:pt x="218" y="785"/>
                    <a:pt x="215" y="776"/>
                    <a:pt x="202" y="752"/>
                  </a:cubicBezTo>
                  <a:cubicBezTo>
                    <a:pt x="190" y="729"/>
                    <a:pt x="177" y="717"/>
                    <a:pt x="150" y="705"/>
                  </a:cubicBezTo>
                  <a:cubicBezTo>
                    <a:pt x="120" y="692"/>
                    <a:pt x="119" y="691"/>
                    <a:pt x="119" y="662"/>
                  </a:cubicBezTo>
                  <a:cubicBezTo>
                    <a:pt x="119" y="616"/>
                    <a:pt x="104" y="603"/>
                    <a:pt x="54" y="603"/>
                  </a:cubicBezTo>
                  <a:cubicBezTo>
                    <a:pt x="25" y="603"/>
                    <a:pt x="24" y="602"/>
                    <a:pt x="12" y="593"/>
                  </a:cubicBezTo>
                  <a:cubicBezTo>
                    <a:pt x="4" y="588"/>
                    <a:pt x="0" y="582"/>
                    <a:pt x="0" y="579"/>
                  </a:cubicBezTo>
                  <a:cubicBezTo>
                    <a:pt x="1" y="576"/>
                    <a:pt x="15" y="567"/>
                    <a:pt x="34" y="557"/>
                  </a:cubicBezTo>
                  <a:cubicBezTo>
                    <a:pt x="73" y="538"/>
                    <a:pt x="88" y="523"/>
                    <a:pt x="91" y="504"/>
                  </a:cubicBezTo>
                  <a:cubicBezTo>
                    <a:pt x="94" y="485"/>
                    <a:pt x="85" y="461"/>
                    <a:pt x="65" y="436"/>
                  </a:cubicBezTo>
                  <a:cubicBezTo>
                    <a:pt x="25" y="386"/>
                    <a:pt x="23" y="382"/>
                    <a:pt x="34" y="371"/>
                  </a:cubicBezTo>
                  <a:cubicBezTo>
                    <a:pt x="55" y="352"/>
                    <a:pt x="105" y="354"/>
                    <a:pt x="139" y="374"/>
                  </a:cubicBezTo>
                  <a:cubicBezTo>
                    <a:pt x="160" y="388"/>
                    <a:pt x="162" y="391"/>
                    <a:pt x="162" y="450"/>
                  </a:cubicBezTo>
                  <a:cubicBezTo>
                    <a:pt x="162" y="497"/>
                    <a:pt x="162" y="502"/>
                    <a:pt x="168" y="514"/>
                  </a:cubicBezTo>
                  <a:cubicBezTo>
                    <a:pt x="172" y="521"/>
                    <a:pt x="179" y="530"/>
                    <a:pt x="184" y="534"/>
                  </a:cubicBezTo>
                  <a:cubicBezTo>
                    <a:pt x="193" y="540"/>
                    <a:pt x="196" y="541"/>
                    <a:pt x="236" y="541"/>
                  </a:cubicBezTo>
                  <a:cubicBezTo>
                    <a:pt x="279" y="541"/>
                    <a:pt x="288" y="543"/>
                    <a:pt x="288" y="552"/>
                  </a:cubicBezTo>
                  <a:cubicBezTo>
                    <a:pt x="288" y="554"/>
                    <a:pt x="280" y="560"/>
                    <a:pt x="269" y="565"/>
                  </a:cubicBezTo>
                  <a:cubicBezTo>
                    <a:pt x="240" y="579"/>
                    <a:pt x="234" y="597"/>
                    <a:pt x="251" y="620"/>
                  </a:cubicBezTo>
                  <a:cubicBezTo>
                    <a:pt x="260" y="634"/>
                    <a:pt x="271" y="642"/>
                    <a:pt x="305" y="660"/>
                  </a:cubicBezTo>
                  <a:cubicBezTo>
                    <a:pt x="318" y="667"/>
                    <a:pt x="331" y="676"/>
                    <a:pt x="334" y="680"/>
                  </a:cubicBezTo>
                  <a:cubicBezTo>
                    <a:pt x="339" y="687"/>
                    <a:pt x="339" y="688"/>
                    <a:pt x="330" y="699"/>
                  </a:cubicBezTo>
                  <a:cubicBezTo>
                    <a:pt x="302" y="733"/>
                    <a:pt x="297" y="751"/>
                    <a:pt x="309" y="783"/>
                  </a:cubicBezTo>
                  <a:cubicBezTo>
                    <a:pt x="322" y="819"/>
                    <a:pt x="367" y="852"/>
                    <a:pt x="404" y="852"/>
                  </a:cubicBezTo>
                  <a:cubicBezTo>
                    <a:pt x="419" y="852"/>
                    <a:pt x="423" y="851"/>
                    <a:pt x="430" y="845"/>
                  </a:cubicBezTo>
                  <a:cubicBezTo>
                    <a:pt x="434" y="841"/>
                    <a:pt x="439" y="831"/>
                    <a:pt x="442" y="822"/>
                  </a:cubicBezTo>
                  <a:cubicBezTo>
                    <a:pt x="450" y="792"/>
                    <a:pt x="450" y="774"/>
                    <a:pt x="443" y="707"/>
                  </a:cubicBezTo>
                  <a:cubicBezTo>
                    <a:pt x="439" y="671"/>
                    <a:pt x="437" y="641"/>
                    <a:pt x="438" y="641"/>
                  </a:cubicBezTo>
                  <a:cubicBezTo>
                    <a:pt x="438" y="640"/>
                    <a:pt x="444" y="642"/>
                    <a:pt x="451" y="645"/>
                  </a:cubicBezTo>
                  <a:cubicBezTo>
                    <a:pt x="458" y="649"/>
                    <a:pt x="465" y="651"/>
                    <a:pt x="471" y="649"/>
                  </a:cubicBezTo>
                  <a:cubicBezTo>
                    <a:pt x="483" y="647"/>
                    <a:pt x="486" y="643"/>
                    <a:pt x="490" y="630"/>
                  </a:cubicBezTo>
                  <a:cubicBezTo>
                    <a:pt x="493" y="620"/>
                    <a:pt x="492" y="615"/>
                    <a:pt x="487" y="596"/>
                  </a:cubicBezTo>
                  <a:cubicBezTo>
                    <a:pt x="483" y="584"/>
                    <a:pt x="480" y="571"/>
                    <a:pt x="480" y="568"/>
                  </a:cubicBezTo>
                  <a:cubicBezTo>
                    <a:pt x="481" y="561"/>
                    <a:pt x="497" y="537"/>
                    <a:pt x="518" y="513"/>
                  </a:cubicBezTo>
                  <a:cubicBezTo>
                    <a:pt x="532" y="497"/>
                    <a:pt x="537" y="493"/>
                    <a:pt x="550" y="489"/>
                  </a:cubicBezTo>
                  <a:cubicBezTo>
                    <a:pt x="577" y="481"/>
                    <a:pt x="582" y="463"/>
                    <a:pt x="573" y="418"/>
                  </a:cubicBezTo>
                  <a:cubicBezTo>
                    <a:pt x="570" y="406"/>
                    <a:pt x="568" y="396"/>
                    <a:pt x="569" y="395"/>
                  </a:cubicBezTo>
                  <a:cubicBezTo>
                    <a:pt x="570" y="394"/>
                    <a:pt x="578" y="395"/>
                    <a:pt x="587" y="397"/>
                  </a:cubicBezTo>
                  <a:cubicBezTo>
                    <a:pt x="622" y="404"/>
                    <a:pt x="634" y="395"/>
                    <a:pt x="665" y="344"/>
                  </a:cubicBezTo>
                  <a:cubicBezTo>
                    <a:pt x="691" y="300"/>
                    <a:pt x="692" y="300"/>
                    <a:pt x="703" y="311"/>
                  </a:cubicBezTo>
                  <a:cubicBezTo>
                    <a:pt x="709" y="317"/>
                    <a:pt x="714" y="319"/>
                    <a:pt x="722" y="319"/>
                  </a:cubicBezTo>
                  <a:cubicBezTo>
                    <a:pt x="744" y="318"/>
                    <a:pt x="753" y="299"/>
                    <a:pt x="761" y="229"/>
                  </a:cubicBezTo>
                  <a:cubicBezTo>
                    <a:pt x="766" y="187"/>
                    <a:pt x="771" y="179"/>
                    <a:pt x="797" y="166"/>
                  </a:cubicBezTo>
                  <a:cubicBezTo>
                    <a:pt x="839" y="144"/>
                    <a:pt x="897" y="135"/>
                    <a:pt x="967" y="138"/>
                  </a:cubicBezTo>
                  <a:cubicBezTo>
                    <a:pt x="1007" y="140"/>
                    <a:pt x="1009" y="140"/>
                    <a:pt x="1032" y="132"/>
                  </a:cubicBezTo>
                  <a:cubicBezTo>
                    <a:pt x="1045" y="128"/>
                    <a:pt x="1059" y="124"/>
                    <a:pt x="1062" y="125"/>
                  </a:cubicBezTo>
                  <a:cubicBezTo>
                    <a:pt x="1067" y="126"/>
                    <a:pt x="1074" y="133"/>
                    <a:pt x="1083" y="148"/>
                  </a:cubicBezTo>
                  <a:cubicBezTo>
                    <a:pt x="1091" y="161"/>
                    <a:pt x="1102" y="174"/>
                    <a:pt x="1106" y="177"/>
                  </a:cubicBezTo>
                  <a:cubicBezTo>
                    <a:pt x="1119" y="187"/>
                    <a:pt x="1137" y="186"/>
                    <a:pt x="1150" y="175"/>
                  </a:cubicBezTo>
                  <a:cubicBezTo>
                    <a:pt x="1163" y="165"/>
                    <a:pt x="1169" y="152"/>
                    <a:pt x="1178" y="120"/>
                  </a:cubicBezTo>
                  <a:cubicBezTo>
                    <a:pt x="1182" y="107"/>
                    <a:pt x="1187" y="92"/>
                    <a:pt x="1189" y="88"/>
                  </a:cubicBezTo>
                  <a:cubicBezTo>
                    <a:pt x="1197" y="71"/>
                    <a:pt x="1247" y="40"/>
                    <a:pt x="1277" y="34"/>
                  </a:cubicBezTo>
                  <a:cubicBezTo>
                    <a:pt x="1286" y="32"/>
                    <a:pt x="1293" y="31"/>
                    <a:pt x="1294" y="32"/>
                  </a:cubicBezTo>
                  <a:cubicBezTo>
                    <a:pt x="1295" y="32"/>
                    <a:pt x="1296" y="41"/>
                    <a:pt x="1298" y="51"/>
                  </a:cubicBezTo>
                  <a:cubicBezTo>
                    <a:pt x="1303" y="76"/>
                    <a:pt x="1303" y="78"/>
                    <a:pt x="1311" y="82"/>
                  </a:cubicBezTo>
                  <a:cubicBezTo>
                    <a:pt x="1322" y="87"/>
                    <a:pt x="1331" y="86"/>
                    <a:pt x="1338" y="78"/>
                  </a:cubicBezTo>
                  <a:cubicBezTo>
                    <a:pt x="1348" y="67"/>
                    <a:pt x="1351" y="55"/>
                    <a:pt x="1351" y="27"/>
                  </a:cubicBezTo>
                  <a:cubicBezTo>
                    <a:pt x="1351" y="12"/>
                    <a:pt x="1352" y="0"/>
                    <a:pt x="1353" y="0"/>
                  </a:cubicBezTo>
                  <a:cubicBezTo>
                    <a:pt x="1357" y="0"/>
                    <a:pt x="1389" y="22"/>
                    <a:pt x="1406" y="35"/>
                  </a:cubicBezTo>
                  <a:cubicBezTo>
                    <a:pt x="1426" y="51"/>
                    <a:pt x="1463" y="85"/>
                    <a:pt x="1518" y="139"/>
                  </a:cubicBezTo>
                  <a:cubicBezTo>
                    <a:pt x="1561" y="181"/>
                    <a:pt x="1573" y="190"/>
                    <a:pt x="1581" y="185"/>
                  </a:cubicBezTo>
                  <a:cubicBezTo>
                    <a:pt x="1583" y="183"/>
                    <a:pt x="1587" y="186"/>
                    <a:pt x="1592" y="191"/>
                  </a:cubicBezTo>
                  <a:cubicBezTo>
                    <a:pt x="1610" y="214"/>
                    <a:pt x="1635" y="217"/>
                    <a:pt x="1676" y="203"/>
                  </a:cubicBezTo>
                  <a:cubicBezTo>
                    <a:pt x="1705" y="193"/>
                    <a:pt x="1713" y="193"/>
                    <a:pt x="1766" y="202"/>
                  </a:cubicBezTo>
                  <a:cubicBezTo>
                    <a:pt x="1798" y="208"/>
                    <a:pt x="1815" y="213"/>
                    <a:pt x="1833" y="225"/>
                  </a:cubicBezTo>
                  <a:cubicBezTo>
                    <a:pt x="1849" y="236"/>
                    <a:pt x="1850" y="240"/>
                    <a:pt x="1839" y="266"/>
                  </a:cubicBezTo>
                  <a:cubicBezTo>
                    <a:pt x="1828" y="291"/>
                    <a:pt x="1828" y="312"/>
                    <a:pt x="1839" y="324"/>
                  </a:cubicBezTo>
                  <a:cubicBezTo>
                    <a:pt x="1861" y="348"/>
                    <a:pt x="1892" y="347"/>
                    <a:pt x="1978" y="319"/>
                  </a:cubicBezTo>
                  <a:cubicBezTo>
                    <a:pt x="2005" y="310"/>
                    <a:pt x="2016" y="308"/>
                    <a:pt x="2038" y="308"/>
                  </a:cubicBezTo>
                  <a:cubicBezTo>
                    <a:pt x="2064" y="308"/>
                    <a:pt x="2065" y="308"/>
                    <a:pt x="2074" y="317"/>
                  </a:cubicBezTo>
                  <a:cubicBezTo>
                    <a:pt x="2091" y="333"/>
                    <a:pt x="2096" y="347"/>
                    <a:pt x="2096" y="374"/>
                  </a:cubicBezTo>
                  <a:cubicBezTo>
                    <a:pt x="2095" y="395"/>
                    <a:pt x="2093" y="404"/>
                    <a:pt x="2080" y="444"/>
                  </a:cubicBezTo>
                  <a:cubicBezTo>
                    <a:pt x="2059" y="507"/>
                    <a:pt x="2054" y="526"/>
                    <a:pt x="2054" y="544"/>
                  </a:cubicBezTo>
                  <a:cubicBezTo>
                    <a:pt x="2054" y="563"/>
                    <a:pt x="2058" y="567"/>
                    <a:pt x="2076" y="568"/>
                  </a:cubicBezTo>
                  <a:lnTo>
                    <a:pt x="2090" y="568"/>
                  </a:lnTo>
                  <a:lnTo>
                    <a:pt x="2094" y="583"/>
                  </a:lnTo>
                  <a:cubicBezTo>
                    <a:pt x="2096" y="591"/>
                    <a:pt x="2097" y="603"/>
                    <a:pt x="2096" y="610"/>
                  </a:cubicBezTo>
                  <a:cubicBezTo>
                    <a:pt x="2094" y="621"/>
                    <a:pt x="2093" y="623"/>
                    <a:pt x="2082" y="627"/>
                  </a:cubicBezTo>
                  <a:cubicBezTo>
                    <a:pt x="2054" y="637"/>
                    <a:pt x="2058" y="658"/>
                    <a:pt x="2095" y="690"/>
                  </a:cubicBezTo>
                  <a:lnTo>
                    <a:pt x="2118" y="710"/>
                  </a:lnTo>
                  <a:lnTo>
                    <a:pt x="2107" y="721"/>
                  </a:lnTo>
                  <a:cubicBezTo>
                    <a:pt x="2088" y="741"/>
                    <a:pt x="2095" y="762"/>
                    <a:pt x="2122" y="765"/>
                  </a:cubicBezTo>
                  <a:cubicBezTo>
                    <a:pt x="2133" y="767"/>
                    <a:pt x="2137" y="769"/>
                    <a:pt x="2142" y="776"/>
                  </a:cubicBezTo>
                  <a:cubicBezTo>
                    <a:pt x="2159" y="800"/>
                    <a:pt x="2187" y="873"/>
                    <a:pt x="2184" y="886"/>
                  </a:cubicBezTo>
                  <a:cubicBezTo>
                    <a:pt x="2182" y="892"/>
                    <a:pt x="2181" y="893"/>
                    <a:pt x="2166" y="891"/>
                  </a:cubicBezTo>
                  <a:cubicBezTo>
                    <a:pt x="2152" y="889"/>
                    <a:pt x="2189" y="901"/>
                    <a:pt x="2184" y="908"/>
                  </a:cubicBezTo>
                  <a:cubicBezTo>
                    <a:pt x="2180" y="916"/>
                    <a:pt x="2180" y="907"/>
                    <a:pt x="2184" y="917"/>
                  </a:cubicBezTo>
                  <a:lnTo>
                    <a:pt x="2149" y="928"/>
                  </a:lnTo>
                  <a:lnTo>
                    <a:pt x="2156" y="956"/>
                  </a:lnTo>
                  <a:cubicBezTo>
                    <a:pt x="2161" y="974"/>
                    <a:pt x="2190" y="936"/>
                    <a:pt x="2177" y="944"/>
                  </a:cubicBezTo>
                  <a:cubicBezTo>
                    <a:pt x="2155" y="959"/>
                    <a:pt x="2126" y="945"/>
                    <a:pt x="2140" y="960"/>
                  </a:cubicBezTo>
                  <a:cubicBezTo>
                    <a:pt x="2180" y="976"/>
                    <a:pt x="2148" y="962"/>
                    <a:pt x="2184" y="1034"/>
                  </a:cubicBezTo>
                  <a:lnTo>
                    <a:pt x="2196" y="1058"/>
                  </a:lnTo>
                  <a:lnTo>
                    <a:pt x="2187" y="1061"/>
                  </a:lnTo>
                  <a:cubicBezTo>
                    <a:pt x="2161" y="1069"/>
                    <a:pt x="2190" y="1104"/>
                    <a:pt x="2209" y="1124"/>
                  </a:cubicBezTo>
                  <a:cubicBezTo>
                    <a:pt x="2215" y="1130"/>
                    <a:pt x="2176" y="1159"/>
                    <a:pt x="2188" y="1159"/>
                  </a:cubicBezTo>
                  <a:cubicBezTo>
                    <a:pt x="2200" y="1159"/>
                    <a:pt x="2202" y="1160"/>
                    <a:pt x="2202" y="1165"/>
                  </a:cubicBezTo>
                  <a:cubicBezTo>
                    <a:pt x="2202" y="1174"/>
                    <a:pt x="2192" y="1186"/>
                    <a:pt x="2183" y="1188"/>
                  </a:cubicBezTo>
                  <a:cubicBezTo>
                    <a:pt x="2178" y="1189"/>
                    <a:pt x="2159" y="1191"/>
                    <a:pt x="2141" y="1192"/>
                  </a:cubicBezTo>
                  <a:cubicBezTo>
                    <a:pt x="2093" y="1196"/>
                    <a:pt x="2076" y="1207"/>
                    <a:pt x="2068" y="1236"/>
                  </a:cubicBezTo>
                  <a:cubicBezTo>
                    <a:pt x="2064" y="1251"/>
                    <a:pt x="2066" y="1270"/>
                    <a:pt x="2077" y="1309"/>
                  </a:cubicBezTo>
                  <a:cubicBezTo>
                    <a:pt x="2090" y="1354"/>
                    <a:pt x="2090" y="1363"/>
                    <a:pt x="2083" y="1371"/>
                  </a:cubicBezTo>
                  <a:cubicBezTo>
                    <a:pt x="2080" y="1375"/>
                    <a:pt x="2074" y="1377"/>
                    <a:pt x="2070" y="1377"/>
                  </a:cubicBezTo>
                  <a:cubicBezTo>
                    <a:pt x="2062" y="1377"/>
                    <a:pt x="2037" y="1358"/>
                    <a:pt x="2029" y="1347"/>
                  </a:cubicBezTo>
                  <a:cubicBezTo>
                    <a:pt x="2016" y="1328"/>
                    <a:pt x="1981" y="1294"/>
                    <a:pt x="1966" y="1287"/>
                  </a:cubicBezTo>
                  <a:cubicBezTo>
                    <a:pt x="1952" y="1280"/>
                    <a:pt x="1949" y="1280"/>
                    <a:pt x="1923" y="1282"/>
                  </a:cubicBezTo>
                  <a:cubicBezTo>
                    <a:pt x="1907" y="1283"/>
                    <a:pt x="1887" y="1285"/>
                    <a:pt x="1878" y="1286"/>
                  </a:cubicBezTo>
                  <a:cubicBezTo>
                    <a:pt x="1865" y="1287"/>
                    <a:pt x="1861" y="1286"/>
                    <a:pt x="1861" y="1283"/>
                  </a:cubicBezTo>
                  <a:cubicBezTo>
                    <a:pt x="1861" y="1270"/>
                    <a:pt x="1854" y="1256"/>
                    <a:pt x="1847" y="1253"/>
                  </a:cubicBezTo>
                  <a:cubicBezTo>
                    <a:pt x="1832" y="1247"/>
                    <a:pt x="1820" y="1258"/>
                    <a:pt x="1802" y="1296"/>
                  </a:cubicBezTo>
                  <a:cubicBezTo>
                    <a:pt x="1787" y="1327"/>
                    <a:pt x="1781" y="1331"/>
                    <a:pt x="1716" y="1357"/>
                  </a:cubicBezTo>
                  <a:cubicBezTo>
                    <a:pt x="1648" y="1383"/>
                    <a:pt x="1634" y="1394"/>
                    <a:pt x="1638" y="1414"/>
                  </a:cubicBezTo>
                  <a:cubicBezTo>
                    <a:pt x="1640" y="1424"/>
                    <a:pt x="1639" y="1425"/>
                    <a:pt x="1611" y="1420"/>
                  </a:cubicBezTo>
                  <a:cubicBezTo>
                    <a:pt x="1569" y="1412"/>
                    <a:pt x="1554" y="1436"/>
                    <a:pt x="1562" y="1496"/>
                  </a:cubicBezTo>
                  <a:cubicBezTo>
                    <a:pt x="1567" y="1533"/>
                    <a:pt x="1565" y="1543"/>
                    <a:pt x="1551" y="1563"/>
                  </a:cubicBezTo>
                  <a:cubicBezTo>
                    <a:pt x="1539" y="1578"/>
                    <a:pt x="1524" y="1589"/>
                    <a:pt x="1514" y="1589"/>
                  </a:cubicBezTo>
                  <a:cubicBezTo>
                    <a:pt x="1510" y="1589"/>
                    <a:pt x="1500" y="1583"/>
                    <a:pt x="1488" y="1573"/>
                  </a:cubicBezTo>
                  <a:cubicBezTo>
                    <a:pt x="1463" y="1552"/>
                    <a:pt x="1459" y="1550"/>
                    <a:pt x="1441" y="1550"/>
                  </a:cubicBezTo>
                  <a:cubicBezTo>
                    <a:pt x="1429" y="1550"/>
                    <a:pt x="1424" y="1552"/>
                    <a:pt x="1405" y="1565"/>
                  </a:cubicBezTo>
                  <a:cubicBezTo>
                    <a:pt x="1392" y="1573"/>
                    <a:pt x="1379" y="1580"/>
                    <a:pt x="1375" y="1580"/>
                  </a:cubicBezTo>
                  <a:cubicBezTo>
                    <a:pt x="1370" y="1580"/>
                    <a:pt x="1361" y="1573"/>
                    <a:pt x="1346" y="1559"/>
                  </a:cubicBezTo>
                  <a:cubicBezTo>
                    <a:pt x="1335" y="1547"/>
                    <a:pt x="1320" y="1536"/>
                    <a:pt x="1314" y="1533"/>
                  </a:cubicBezTo>
                  <a:cubicBezTo>
                    <a:pt x="1294" y="1524"/>
                    <a:pt x="1217" y="1529"/>
                    <a:pt x="1165" y="1543"/>
                  </a:cubicBezTo>
                  <a:cubicBezTo>
                    <a:pt x="1134" y="1552"/>
                    <a:pt x="1100" y="1564"/>
                    <a:pt x="1092" y="1570"/>
                  </a:cubicBezTo>
                  <a:cubicBezTo>
                    <a:pt x="1082" y="1576"/>
                    <a:pt x="1083" y="1590"/>
                    <a:pt x="1093" y="1604"/>
                  </a:cubicBezTo>
                  <a:lnTo>
                    <a:pt x="1100" y="1614"/>
                  </a:lnTo>
                  <a:lnTo>
                    <a:pt x="1074" y="1612"/>
                  </a:lnTo>
                  <a:cubicBezTo>
                    <a:pt x="1052" y="1610"/>
                    <a:pt x="1047" y="1611"/>
                    <a:pt x="1038" y="1616"/>
                  </a:cubicBezTo>
                  <a:lnTo>
                    <a:pt x="1025" y="1658"/>
                  </a:lnTo>
                  <a:lnTo>
                    <a:pt x="1022" y="1613"/>
                  </a:lnTo>
                  <a:cubicBezTo>
                    <a:pt x="1022" y="1600"/>
                    <a:pt x="1004" y="1595"/>
                    <a:pt x="987" y="1595"/>
                  </a:cubicBezTo>
                  <a:cubicBezTo>
                    <a:pt x="969" y="1595"/>
                    <a:pt x="959" y="1601"/>
                    <a:pt x="930" y="1631"/>
                  </a:cubicBezTo>
                  <a:cubicBezTo>
                    <a:pt x="907" y="1654"/>
                    <a:pt x="895" y="1662"/>
                    <a:pt x="885" y="1662"/>
                  </a:cubicBezTo>
                  <a:cubicBezTo>
                    <a:pt x="883" y="1662"/>
                    <a:pt x="876" y="1659"/>
                    <a:pt x="869" y="1655"/>
                  </a:cubicBezTo>
                  <a:lnTo>
                    <a:pt x="869" y="1655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E6BF7C07-C4FF-4182-AD6A-D41778710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752" y="3385029"/>
              <a:ext cx="1771663" cy="2311652"/>
            </a:xfrm>
            <a:custGeom>
              <a:avLst/>
              <a:gdLst>
                <a:gd name="T0" fmla="*/ 1869 w 2652"/>
                <a:gd name="T1" fmla="*/ 3349 h 3460"/>
                <a:gd name="T2" fmla="*/ 1838 w 2652"/>
                <a:gd name="T3" fmla="*/ 3130 h 3460"/>
                <a:gd name="T4" fmla="*/ 1531 w 2652"/>
                <a:gd name="T5" fmla="*/ 2938 h 3460"/>
                <a:gd name="T6" fmla="*/ 1363 w 2652"/>
                <a:gd name="T7" fmla="*/ 2717 h 3460"/>
                <a:gd name="T8" fmla="*/ 1202 w 2652"/>
                <a:gd name="T9" fmla="*/ 2509 h 3460"/>
                <a:gd name="T10" fmla="*/ 1153 w 2652"/>
                <a:gd name="T11" fmla="*/ 2369 h 3460"/>
                <a:gd name="T12" fmla="*/ 937 w 2652"/>
                <a:gd name="T13" fmla="*/ 2220 h 3460"/>
                <a:gd name="T14" fmla="*/ 674 w 2652"/>
                <a:gd name="T15" fmla="*/ 2213 h 3460"/>
                <a:gd name="T16" fmla="*/ 502 w 2652"/>
                <a:gd name="T17" fmla="*/ 1975 h 3460"/>
                <a:gd name="T18" fmla="*/ 432 w 2652"/>
                <a:gd name="T19" fmla="*/ 1796 h 3460"/>
                <a:gd name="T20" fmla="*/ 313 w 2652"/>
                <a:gd name="T21" fmla="*/ 1549 h 3460"/>
                <a:gd name="T22" fmla="*/ 225 w 2652"/>
                <a:gd name="T23" fmla="*/ 1384 h 3460"/>
                <a:gd name="T24" fmla="*/ 86 w 2652"/>
                <a:gd name="T25" fmla="*/ 1151 h 3460"/>
                <a:gd name="T26" fmla="*/ 142 w 2652"/>
                <a:gd name="T27" fmla="*/ 847 h 3460"/>
                <a:gd name="T28" fmla="*/ 192 w 2652"/>
                <a:gd name="T29" fmla="*/ 729 h 3460"/>
                <a:gd name="T30" fmla="*/ 304 w 2652"/>
                <a:gd name="T31" fmla="*/ 595 h 3460"/>
                <a:gd name="T32" fmla="*/ 453 w 2652"/>
                <a:gd name="T33" fmla="*/ 545 h 3460"/>
                <a:gd name="T34" fmla="*/ 520 w 2652"/>
                <a:gd name="T35" fmla="*/ 582 h 3460"/>
                <a:gd name="T36" fmla="*/ 585 w 2652"/>
                <a:gd name="T37" fmla="*/ 553 h 3460"/>
                <a:gd name="T38" fmla="*/ 791 w 2652"/>
                <a:gd name="T39" fmla="*/ 503 h 3460"/>
                <a:gd name="T40" fmla="*/ 931 w 2652"/>
                <a:gd name="T41" fmla="*/ 517 h 3460"/>
                <a:gd name="T42" fmla="*/ 1052 w 2652"/>
                <a:gd name="T43" fmla="*/ 424 h 3460"/>
                <a:gd name="T44" fmla="*/ 1133 w 2652"/>
                <a:gd name="T45" fmla="*/ 345 h 3460"/>
                <a:gd name="T46" fmla="*/ 1287 w 2652"/>
                <a:gd name="T47" fmla="*/ 234 h 3460"/>
                <a:gd name="T48" fmla="*/ 1415 w 2652"/>
                <a:gd name="T49" fmla="*/ 230 h 3460"/>
                <a:gd name="T50" fmla="*/ 1575 w 2652"/>
                <a:gd name="T51" fmla="*/ 294 h 3460"/>
                <a:gd name="T52" fmla="*/ 1620 w 2652"/>
                <a:gd name="T53" fmla="*/ 141 h 3460"/>
                <a:gd name="T54" fmla="*/ 1649 w 2652"/>
                <a:gd name="T55" fmla="*/ 27 h 3460"/>
                <a:gd name="T56" fmla="*/ 1720 w 2652"/>
                <a:gd name="T57" fmla="*/ 0 h 3460"/>
                <a:gd name="T58" fmla="*/ 1781 w 2652"/>
                <a:gd name="T59" fmla="*/ 15 h 3460"/>
                <a:gd name="T60" fmla="*/ 1875 w 2652"/>
                <a:gd name="T61" fmla="*/ 59 h 3460"/>
                <a:gd name="T62" fmla="*/ 1890 w 2652"/>
                <a:gd name="T63" fmla="*/ 100 h 3460"/>
                <a:gd name="T64" fmla="*/ 2004 w 2652"/>
                <a:gd name="T65" fmla="*/ 209 h 3460"/>
                <a:gd name="T66" fmla="*/ 2049 w 2652"/>
                <a:gd name="T67" fmla="*/ 220 h 3460"/>
                <a:gd name="T68" fmla="*/ 2292 w 2652"/>
                <a:gd name="T69" fmla="*/ 327 h 3460"/>
                <a:gd name="T70" fmla="*/ 2464 w 2652"/>
                <a:gd name="T71" fmla="*/ 429 h 3460"/>
                <a:gd name="T72" fmla="*/ 2579 w 2652"/>
                <a:gd name="T73" fmla="*/ 534 h 3460"/>
                <a:gd name="T74" fmla="*/ 2636 w 2652"/>
                <a:gd name="T75" fmla="*/ 615 h 3460"/>
                <a:gd name="T76" fmla="*/ 2600 w 2652"/>
                <a:gd name="T77" fmla="*/ 732 h 3460"/>
                <a:gd name="T78" fmla="*/ 2601 w 2652"/>
                <a:gd name="T79" fmla="*/ 1046 h 3460"/>
                <a:gd name="T80" fmla="*/ 2523 w 2652"/>
                <a:gd name="T81" fmla="*/ 1107 h 3460"/>
                <a:gd name="T82" fmla="*/ 2349 w 2652"/>
                <a:gd name="T83" fmla="*/ 1260 h 3460"/>
                <a:gd name="T84" fmla="*/ 2418 w 2652"/>
                <a:gd name="T85" fmla="*/ 1352 h 3460"/>
                <a:gd name="T86" fmla="*/ 2358 w 2652"/>
                <a:gd name="T87" fmla="*/ 1364 h 3460"/>
                <a:gd name="T88" fmla="*/ 2516 w 2652"/>
                <a:gd name="T89" fmla="*/ 1466 h 3460"/>
                <a:gd name="T90" fmla="*/ 2466 w 2652"/>
                <a:gd name="T91" fmla="*/ 1661 h 3460"/>
                <a:gd name="T92" fmla="*/ 2526 w 2652"/>
                <a:gd name="T93" fmla="*/ 1725 h 3460"/>
                <a:gd name="T94" fmla="*/ 2518 w 2652"/>
                <a:gd name="T95" fmla="*/ 1866 h 3460"/>
                <a:gd name="T96" fmla="*/ 2561 w 2652"/>
                <a:gd name="T97" fmla="*/ 2001 h 3460"/>
                <a:gd name="T98" fmla="*/ 2535 w 2652"/>
                <a:gd name="T99" fmla="*/ 2176 h 3460"/>
                <a:gd name="T100" fmla="*/ 2445 w 2652"/>
                <a:gd name="T101" fmla="*/ 2420 h 3460"/>
                <a:gd name="T102" fmla="*/ 2419 w 2652"/>
                <a:gd name="T103" fmla="*/ 2546 h 3460"/>
                <a:gd name="T104" fmla="*/ 2399 w 2652"/>
                <a:gd name="T105" fmla="*/ 2672 h 3460"/>
                <a:gd name="T106" fmla="*/ 2380 w 2652"/>
                <a:gd name="T107" fmla="*/ 2737 h 3460"/>
                <a:gd name="T108" fmla="*/ 2361 w 2652"/>
                <a:gd name="T109" fmla="*/ 2814 h 3460"/>
                <a:gd name="T110" fmla="*/ 2236 w 2652"/>
                <a:gd name="T111" fmla="*/ 2861 h 3460"/>
                <a:gd name="T112" fmla="*/ 2181 w 2652"/>
                <a:gd name="T113" fmla="*/ 2965 h 3460"/>
                <a:gd name="T114" fmla="*/ 2172 w 2652"/>
                <a:gd name="T115" fmla="*/ 3143 h 3460"/>
                <a:gd name="T116" fmla="*/ 2097 w 2652"/>
                <a:gd name="T117" fmla="*/ 3350 h 3460"/>
                <a:gd name="T118" fmla="*/ 2010 w 2652"/>
                <a:gd name="T119" fmla="*/ 3426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52" h="3460">
                  <a:moveTo>
                    <a:pt x="1984" y="3447"/>
                  </a:moveTo>
                  <a:cubicBezTo>
                    <a:pt x="1976" y="3443"/>
                    <a:pt x="1951" y="3422"/>
                    <a:pt x="1928" y="3402"/>
                  </a:cubicBezTo>
                  <a:cubicBezTo>
                    <a:pt x="1906" y="3381"/>
                    <a:pt x="1879" y="3357"/>
                    <a:pt x="1869" y="3349"/>
                  </a:cubicBezTo>
                  <a:cubicBezTo>
                    <a:pt x="1848" y="3332"/>
                    <a:pt x="1850" y="3345"/>
                    <a:pt x="1854" y="3221"/>
                  </a:cubicBezTo>
                  <a:lnTo>
                    <a:pt x="1855" y="3162"/>
                  </a:lnTo>
                  <a:lnTo>
                    <a:pt x="1838" y="3130"/>
                  </a:lnTo>
                  <a:cubicBezTo>
                    <a:pt x="1802" y="3065"/>
                    <a:pt x="1737" y="2997"/>
                    <a:pt x="1656" y="2941"/>
                  </a:cubicBezTo>
                  <a:cubicBezTo>
                    <a:pt x="1617" y="2915"/>
                    <a:pt x="1597" y="2912"/>
                    <a:pt x="1561" y="2928"/>
                  </a:cubicBezTo>
                  <a:cubicBezTo>
                    <a:pt x="1548" y="2933"/>
                    <a:pt x="1535" y="2938"/>
                    <a:pt x="1531" y="2938"/>
                  </a:cubicBezTo>
                  <a:cubicBezTo>
                    <a:pt x="1515" y="2938"/>
                    <a:pt x="1466" y="2909"/>
                    <a:pt x="1449" y="2891"/>
                  </a:cubicBezTo>
                  <a:cubicBezTo>
                    <a:pt x="1433" y="2874"/>
                    <a:pt x="1432" y="2871"/>
                    <a:pt x="1430" y="2827"/>
                  </a:cubicBezTo>
                  <a:cubicBezTo>
                    <a:pt x="1426" y="2765"/>
                    <a:pt x="1416" y="2750"/>
                    <a:pt x="1363" y="2717"/>
                  </a:cubicBezTo>
                  <a:cubicBezTo>
                    <a:pt x="1310" y="2686"/>
                    <a:pt x="1299" y="2673"/>
                    <a:pt x="1287" y="2631"/>
                  </a:cubicBezTo>
                  <a:cubicBezTo>
                    <a:pt x="1270" y="2567"/>
                    <a:pt x="1268" y="2563"/>
                    <a:pt x="1253" y="2545"/>
                  </a:cubicBezTo>
                  <a:cubicBezTo>
                    <a:pt x="1245" y="2536"/>
                    <a:pt x="1222" y="2519"/>
                    <a:pt x="1202" y="2509"/>
                  </a:cubicBezTo>
                  <a:cubicBezTo>
                    <a:pt x="1182" y="2499"/>
                    <a:pt x="1163" y="2487"/>
                    <a:pt x="1159" y="2482"/>
                  </a:cubicBezTo>
                  <a:cubicBezTo>
                    <a:pt x="1153" y="2474"/>
                    <a:pt x="1154" y="2458"/>
                    <a:pt x="1162" y="2402"/>
                  </a:cubicBezTo>
                  <a:cubicBezTo>
                    <a:pt x="1165" y="2384"/>
                    <a:pt x="1163" y="2380"/>
                    <a:pt x="1153" y="2369"/>
                  </a:cubicBezTo>
                  <a:cubicBezTo>
                    <a:pt x="1144" y="2360"/>
                    <a:pt x="1135" y="2356"/>
                    <a:pt x="1124" y="2356"/>
                  </a:cubicBezTo>
                  <a:cubicBezTo>
                    <a:pt x="1109" y="2356"/>
                    <a:pt x="1103" y="2351"/>
                    <a:pt x="1063" y="2306"/>
                  </a:cubicBezTo>
                  <a:cubicBezTo>
                    <a:pt x="1013" y="2249"/>
                    <a:pt x="987" y="2232"/>
                    <a:pt x="937" y="2220"/>
                  </a:cubicBezTo>
                  <a:cubicBezTo>
                    <a:pt x="870" y="2205"/>
                    <a:pt x="830" y="2220"/>
                    <a:pt x="840" y="2257"/>
                  </a:cubicBezTo>
                  <a:cubicBezTo>
                    <a:pt x="846" y="2276"/>
                    <a:pt x="844" y="2276"/>
                    <a:pt x="783" y="2265"/>
                  </a:cubicBezTo>
                  <a:cubicBezTo>
                    <a:pt x="737" y="2256"/>
                    <a:pt x="687" y="2232"/>
                    <a:pt x="674" y="2213"/>
                  </a:cubicBezTo>
                  <a:cubicBezTo>
                    <a:pt x="668" y="2206"/>
                    <a:pt x="662" y="2181"/>
                    <a:pt x="658" y="2149"/>
                  </a:cubicBezTo>
                  <a:cubicBezTo>
                    <a:pt x="650" y="2092"/>
                    <a:pt x="640" y="2072"/>
                    <a:pt x="608" y="2037"/>
                  </a:cubicBezTo>
                  <a:cubicBezTo>
                    <a:pt x="574" y="2000"/>
                    <a:pt x="543" y="1982"/>
                    <a:pt x="502" y="1975"/>
                  </a:cubicBezTo>
                  <a:cubicBezTo>
                    <a:pt x="482" y="1971"/>
                    <a:pt x="461" y="1964"/>
                    <a:pt x="456" y="1960"/>
                  </a:cubicBezTo>
                  <a:cubicBezTo>
                    <a:pt x="442" y="1946"/>
                    <a:pt x="428" y="1911"/>
                    <a:pt x="422" y="1875"/>
                  </a:cubicBezTo>
                  <a:cubicBezTo>
                    <a:pt x="418" y="1843"/>
                    <a:pt x="418" y="1838"/>
                    <a:pt x="432" y="1796"/>
                  </a:cubicBezTo>
                  <a:cubicBezTo>
                    <a:pt x="459" y="1709"/>
                    <a:pt x="449" y="1682"/>
                    <a:pt x="383" y="1666"/>
                  </a:cubicBezTo>
                  <a:cubicBezTo>
                    <a:pt x="363" y="1661"/>
                    <a:pt x="343" y="1654"/>
                    <a:pt x="339" y="1651"/>
                  </a:cubicBezTo>
                  <a:cubicBezTo>
                    <a:pt x="328" y="1642"/>
                    <a:pt x="319" y="1603"/>
                    <a:pt x="313" y="1549"/>
                  </a:cubicBezTo>
                  <a:cubicBezTo>
                    <a:pt x="302" y="1442"/>
                    <a:pt x="296" y="1413"/>
                    <a:pt x="282" y="1401"/>
                  </a:cubicBezTo>
                  <a:cubicBezTo>
                    <a:pt x="271" y="1391"/>
                    <a:pt x="265" y="1389"/>
                    <a:pt x="248" y="1392"/>
                  </a:cubicBezTo>
                  <a:cubicBezTo>
                    <a:pt x="230" y="1394"/>
                    <a:pt x="228" y="1394"/>
                    <a:pt x="225" y="1384"/>
                  </a:cubicBezTo>
                  <a:cubicBezTo>
                    <a:pt x="224" y="1378"/>
                    <a:pt x="226" y="1348"/>
                    <a:pt x="229" y="1317"/>
                  </a:cubicBezTo>
                  <a:cubicBezTo>
                    <a:pt x="242" y="1209"/>
                    <a:pt x="225" y="1180"/>
                    <a:pt x="140" y="1166"/>
                  </a:cubicBezTo>
                  <a:cubicBezTo>
                    <a:pt x="118" y="1162"/>
                    <a:pt x="94" y="1156"/>
                    <a:pt x="86" y="1151"/>
                  </a:cubicBezTo>
                  <a:cubicBezTo>
                    <a:pt x="54" y="1134"/>
                    <a:pt x="0" y="1052"/>
                    <a:pt x="0" y="1020"/>
                  </a:cubicBezTo>
                  <a:cubicBezTo>
                    <a:pt x="0" y="991"/>
                    <a:pt x="10" y="983"/>
                    <a:pt x="73" y="961"/>
                  </a:cubicBezTo>
                  <a:cubicBezTo>
                    <a:pt x="133" y="941"/>
                    <a:pt x="149" y="914"/>
                    <a:pt x="142" y="847"/>
                  </a:cubicBezTo>
                  <a:cubicBezTo>
                    <a:pt x="136" y="791"/>
                    <a:pt x="136" y="784"/>
                    <a:pt x="146" y="784"/>
                  </a:cubicBezTo>
                  <a:cubicBezTo>
                    <a:pt x="164" y="784"/>
                    <a:pt x="184" y="773"/>
                    <a:pt x="189" y="761"/>
                  </a:cubicBezTo>
                  <a:cubicBezTo>
                    <a:pt x="192" y="754"/>
                    <a:pt x="193" y="740"/>
                    <a:pt x="192" y="729"/>
                  </a:cubicBezTo>
                  <a:cubicBezTo>
                    <a:pt x="188" y="705"/>
                    <a:pt x="201" y="680"/>
                    <a:pt x="248" y="624"/>
                  </a:cubicBezTo>
                  <a:cubicBezTo>
                    <a:pt x="267" y="602"/>
                    <a:pt x="282" y="583"/>
                    <a:pt x="283" y="583"/>
                  </a:cubicBezTo>
                  <a:cubicBezTo>
                    <a:pt x="283" y="582"/>
                    <a:pt x="293" y="587"/>
                    <a:pt x="304" y="595"/>
                  </a:cubicBezTo>
                  <a:cubicBezTo>
                    <a:pt x="320" y="606"/>
                    <a:pt x="330" y="609"/>
                    <a:pt x="349" y="609"/>
                  </a:cubicBezTo>
                  <a:cubicBezTo>
                    <a:pt x="372" y="609"/>
                    <a:pt x="374" y="607"/>
                    <a:pt x="409" y="576"/>
                  </a:cubicBezTo>
                  <a:cubicBezTo>
                    <a:pt x="430" y="557"/>
                    <a:pt x="449" y="544"/>
                    <a:pt x="453" y="545"/>
                  </a:cubicBezTo>
                  <a:cubicBezTo>
                    <a:pt x="456" y="546"/>
                    <a:pt x="465" y="561"/>
                    <a:pt x="473" y="577"/>
                  </a:cubicBezTo>
                  <a:cubicBezTo>
                    <a:pt x="490" y="614"/>
                    <a:pt x="499" y="623"/>
                    <a:pt x="515" y="619"/>
                  </a:cubicBezTo>
                  <a:cubicBezTo>
                    <a:pt x="529" y="615"/>
                    <a:pt x="531" y="601"/>
                    <a:pt x="520" y="582"/>
                  </a:cubicBezTo>
                  <a:cubicBezTo>
                    <a:pt x="516" y="575"/>
                    <a:pt x="513" y="568"/>
                    <a:pt x="513" y="566"/>
                  </a:cubicBezTo>
                  <a:cubicBezTo>
                    <a:pt x="513" y="564"/>
                    <a:pt x="527" y="562"/>
                    <a:pt x="544" y="563"/>
                  </a:cubicBezTo>
                  <a:cubicBezTo>
                    <a:pt x="570" y="563"/>
                    <a:pt x="577" y="561"/>
                    <a:pt x="585" y="553"/>
                  </a:cubicBezTo>
                  <a:cubicBezTo>
                    <a:pt x="596" y="542"/>
                    <a:pt x="596" y="542"/>
                    <a:pt x="581" y="512"/>
                  </a:cubicBezTo>
                  <a:cubicBezTo>
                    <a:pt x="576" y="503"/>
                    <a:pt x="691" y="478"/>
                    <a:pt x="740" y="478"/>
                  </a:cubicBezTo>
                  <a:cubicBezTo>
                    <a:pt x="763" y="478"/>
                    <a:pt x="766" y="480"/>
                    <a:pt x="791" y="503"/>
                  </a:cubicBezTo>
                  <a:cubicBezTo>
                    <a:pt x="830" y="539"/>
                    <a:pt x="837" y="540"/>
                    <a:pt x="889" y="507"/>
                  </a:cubicBezTo>
                  <a:lnTo>
                    <a:pt x="907" y="496"/>
                  </a:lnTo>
                  <a:lnTo>
                    <a:pt x="931" y="517"/>
                  </a:lnTo>
                  <a:cubicBezTo>
                    <a:pt x="955" y="536"/>
                    <a:pt x="964" y="540"/>
                    <a:pt x="986" y="537"/>
                  </a:cubicBezTo>
                  <a:cubicBezTo>
                    <a:pt x="1001" y="536"/>
                    <a:pt x="1029" y="515"/>
                    <a:pt x="1041" y="494"/>
                  </a:cubicBezTo>
                  <a:cubicBezTo>
                    <a:pt x="1051" y="478"/>
                    <a:pt x="1052" y="470"/>
                    <a:pt x="1052" y="424"/>
                  </a:cubicBezTo>
                  <a:lnTo>
                    <a:pt x="1052" y="372"/>
                  </a:lnTo>
                  <a:lnTo>
                    <a:pt x="1083" y="374"/>
                  </a:lnTo>
                  <a:cubicBezTo>
                    <a:pt x="1121" y="375"/>
                    <a:pt x="1132" y="369"/>
                    <a:pt x="1133" y="345"/>
                  </a:cubicBezTo>
                  <a:cubicBezTo>
                    <a:pt x="1133" y="328"/>
                    <a:pt x="1134" y="327"/>
                    <a:pt x="1173" y="312"/>
                  </a:cubicBezTo>
                  <a:cubicBezTo>
                    <a:pt x="1196" y="303"/>
                    <a:pt x="1224" y="291"/>
                    <a:pt x="1237" y="285"/>
                  </a:cubicBezTo>
                  <a:cubicBezTo>
                    <a:pt x="1260" y="274"/>
                    <a:pt x="1287" y="247"/>
                    <a:pt x="1287" y="234"/>
                  </a:cubicBezTo>
                  <a:cubicBezTo>
                    <a:pt x="1287" y="223"/>
                    <a:pt x="1296" y="221"/>
                    <a:pt x="1308" y="229"/>
                  </a:cubicBezTo>
                  <a:cubicBezTo>
                    <a:pt x="1318" y="236"/>
                    <a:pt x="1328" y="237"/>
                    <a:pt x="1368" y="234"/>
                  </a:cubicBezTo>
                  <a:lnTo>
                    <a:pt x="1415" y="230"/>
                  </a:lnTo>
                  <a:lnTo>
                    <a:pt x="1463" y="278"/>
                  </a:lnTo>
                  <a:cubicBezTo>
                    <a:pt x="1509" y="324"/>
                    <a:pt x="1515" y="328"/>
                    <a:pt x="1542" y="325"/>
                  </a:cubicBezTo>
                  <a:cubicBezTo>
                    <a:pt x="1559" y="324"/>
                    <a:pt x="1572" y="311"/>
                    <a:pt x="1575" y="294"/>
                  </a:cubicBezTo>
                  <a:cubicBezTo>
                    <a:pt x="1577" y="282"/>
                    <a:pt x="1574" y="258"/>
                    <a:pt x="1566" y="224"/>
                  </a:cubicBezTo>
                  <a:cubicBezTo>
                    <a:pt x="1555" y="176"/>
                    <a:pt x="1554" y="169"/>
                    <a:pt x="1561" y="159"/>
                  </a:cubicBezTo>
                  <a:cubicBezTo>
                    <a:pt x="1569" y="147"/>
                    <a:pt x="1575" y="145"/>
                    <a:pt x="1620" y="141"/>
                  </a:cubicBezTo>
                  <a:cubicBezTo>
                    <a:pt x="1638" y="140"/>
                    <a:pt x="1658" y="136"/>
                    <a:pt x="1665" y="132"/>
                  </a:cubicBezTo>
                  <a:cubicBezTo>
                    <a:pt x="1700" y="116"/>
                    <a:pt x="1699" y="54"/>
                    <a:pt x="1663" y="54"/>
                  </a:cubicBezTo>
                  <a:cubicBezTo>
                    <a:pt x="1645" y="54"/>
                    <a:pt x="1642" y="48"/>
                    <a:pt x="1649" y="27"/>
                  </a:cubicBezTo>
                  <a:cubicBezTo>
                    <a:pt x="1654" y="11"/>
                    <a:pt x="1655" y="10"/>
                    <a:pt x="1669" y="12"/>
                  </a:cubicBezTo>
                  <a:cubicBezTo>
                    <a:pt x="1678" y="14"/>
                    <a:pt x="1691" y="12"/>
                    <a:pt x="1702" y="8"/>
                  </a:cubicBezTo>
                  <a:lnTo>
                    <a:pt x="1720" y="0"/>
                  </a:lnTo>
                  <a:lnTo>
                    <a:pt x="1720" y="19"/>
                  </a:lnTo>
                  <a:cubicBezTo>
                    <a:pt x="1720" y="57"/>
                    <a:pt x="1754" y="66"/>
                    <a:pt x="1769" y="32"/>
                  </a:cubicBezTo>
                  <a:cubicBezTo>
                    <a:pt x="1774" y="23"/>
                    <a:pt x="1779" y="15"/>
                    <a:pt x="1781" y="15"/>
                  </a:cubicBezTo>
                  <a:cubicBezTo>
                    <a:pt x="1783" y="15"/>
                    <a:pt x="1788" y="25"/>
                    <a:pt x="1791" y="38"/>
                  </a:cubicBezTo>
                  <a:cubicBezTo>
                    <a:pt x="1802" y="82"/>
                    <a:pt x="1829" y="96"/>
                    <a:pt x="1857" y="71"/>
                  </a:cubicBezTo>
                  <a:cubicBezTo>
                    <a:pt x="1865" y="65"/>
                    <a:pt x="1873" y="59"/>
                    <a:pt x="1875" y="59"/>
                  </a:cubicBezTo>
                  <a:cubicBezTo>
                    <a:pt x="1877" y="59"/>
                    <a:pt x="1884" y="68"/>
                    <a:pt x="1890" y="78"/>
                  </a:cubicBezTo>
                  <a:lnTo>
                    <a:pt x="1900" y="98"/>
                  </a:lnTo>
                  <a:lnTo>
                    <a:pt x="1890" y="100"/>
                  </a:lnTo>
                  <a:cubicBezTo>
                    <a:pt x="1877" y="104"/>
                    <a:pt x="1844" y="159"/>
                    <a:pt x="1840" y="184"/>
                  </a:cubicBezTo>
                  <a:cubicBezTo>
                    <a:pt x="1837" y="208"/>
                    <a:pt x="1849" y="220"/>
                    <a:pt x="1883" y="224"/>
                  </a:cubicBezTo>
                  <a:cubicBezTo>
                    <a:pt x="1914" y="228"/>
                    <a:pt x="1937" y="226"/>
                    <a:pt x="2004" y="209"/>
                  </a:cubicBezTo>
                  <a:cubicBezTo>
                    <a:pt x="2054" y="196"/>
                    <a:pt x="2095" y="195"/>
                    <a:pt x="2099" y="206"/>
                  </a:cubicBezTo>
                  <a:cubicBezTo>
                    <a:pt x="2100" y="210"/>
                    <a:pt x="2095" y="212"/>
                    <a:pt x="2080" y="212"/>
                  </a:cubicBezTo>
                  <a:cubicBezTo>
                    <a:pt x="2069" y="212"/>
                    <a:pt x="2055" y="215"/>
                    <a:pt x="2049" y="220"/>
                  </a:cubicBezTo>
                  <a:cubicBezTo>
                    <a:pt x="2036" y="229"/>
                    <a:pt x="2035" y="247"/>
                    <a:pt x="2047" y="257"/>
                  </a:cubicBezTo>
                  <a:cubicBezTo>
                    <a:pt x="2064" y="273"/>
                    <a:pt x="2198" y="335"/>
                    <a:pt x="2227" y="340"/>
                  </a:cubicBezTo>
                  <a:cubicBezTo>
                    <a:pt x="2256" y="346"/>
                    <a:pt x="2256" y="346"/>
                    <a:pt x="2292" y="327"/>
                  </a:cubicBezTo>
                  <a:cubicBezTo>
                    <a:pt x="2328" y="309"/>
                    <a:pt x="2328" y="309"/>
                    <a:pt x="2338" y="318"/>
                  </a:cubicBezTo>
                  <a:cubicBezTo>
                    <a:pt x="2344" y="323"/>
                    <a:pt x="2357" y="346"/>
                    <a:pt x="2367" y="367"/>
                  </a:cubicBezTo>
                  <a:cubicBezTo>
                    <a:pt x="2400" y="436"/>
                    <a:pt x="2417" y="446"/>
                    <a:pt x="2464" y="429"/>
                  </a:cubicBezTo>
                  <a:cubicBezTo>
                    <a:pt x="2479" y="424"/>
                    <a:pt x="2492" y="420"/>
                    <a:pt x="2493" y="421"/>
                  </a:cubicBezTo>
                  <a:cubicBezTo>
                    <a:pt x="2494" y="422"/>
                    <a:pt x="2493" y="437"/>
                    <a:pt x="2490" y="455"/>
                  </a:cubicBezTo>
                  <a:cubicBezTo>
                    <a:pt x="2480" y="516"/>
                    <a:pt x="2493" y="527"/>
                    <a:pt x="2579" y="534"/>
                  </a:cubicBezTo>
                  <a:lnTo>
                    <a:pt x="2640" y="539"/>
                  </a:lnTo>
                  <a:lnTo>
                    <a:pt x="2633" y="553"/>
                  </a:lnTo>
                  <a:cubicBezTo>
                    <a:pt x="2626" y="565"/>
                    <a:pt x="2626" y="570"/>
                    <a:pt x="2636" y="615"/>
                  </a:cubicBezTo>
                  <a:cubicBezTo>
                    <a:pt x="2642" y="641"/>
                    <a:pt x="2648" y="668"/>
                    <a:pt x="2649" y="674"/>
                  </a:cubicBezTo>
                  <a:cubicBezTo>
                    <a:pt x="2652" y="684"/>
                    <a:pt x="2651" y="685"/>
                    <a:pt x="2636" y="685"/>
                  </a:cubicBezTo>
                  <a:cubicBezTo>
                    <a:pt x="2615" y="685"/>
                    <a:pt x="2612" y="689"/>
                    <a:pt x="2600" y="732"/>
                  </a:cubicBezTo>
                  <a:cubicBezTo>
                    <a:pt x="2571" y="834"/>
                    <a:pt x="2556" y="920"/>
                    <a:pt x="2556" y="990"/>
                  </a:cubicBezTo>
                  <a:cubicBezTo>
                    <a:pt x="2556" y="1039"/>
                    <a:pt x="2559" y="1045"/>
                    <a:pt x="2584" y="1045"/>
                  </a:cubicBezTo>
                  <a:lnTo>
                    <a:pt x="2601" y="1046"/>
                  </a:lnTo>
                  <a:lnTo>
                    <a:pt x="2585" y="1053"/>
                  </a:lnTo>
                  <a:cubicBezTo>
                    <a:pt x="2560" y="1064"/>
                    <a:pt x="2548" y="1078"/>
                    <a:pt x="2544" y="1100"/>
                  </a:cubicBezTo>
                  <a:cubicBezTo>
                    <a:pt x="2541" y="1122"/>
                    <a:pt x="2538" y="1123"/>
                    <a:pt x="2523" y="1107"/>
                  </a:cubicBezTo>
                  <a:cubicBezTo>
                    <a:pt x="2510" y="1093"/>
                    <a:pt x="2491" y="1091"/>
                    <a:pt x="2459" y="1100"/>
                  </a:cubicBezTo>
                  <a:cubicBezTo>
                    <a:pt x="2419" y="1112"/>
                    <a:pt x="2407" y="1124"/>
                    <a:pt x="2376" y="1186"/>
                  </a:cubicBezTo>
                  <a:cubicBezTo>
                    <a:pt x="2350" y="1235"/>
                    <a:pt x="2347" y="1245"/>
                    <a:pt x="2349" y="1260"/>
                  </a:cubicBezTo>
                  <a:cubicBezTo>
                    <a:pt x="2351" y="1270"/>
                    <a:pt x="2357" y="1280"/>
                    <a:pt x="2364" y="1285"/>
                  </a:cubicBezTo>
                  <a:cubicBezTo>
                    <a:pt x="2370" y="1289"/>
                    <a:pt x="2376" y="1297"/>
                    <a:pt x="2376" y="1302"/>
                  </a:cubicBezTo>
                  <a:cubicBezTo>
                    <a:pt x="2376" y="1312"/>
                    <a:pt x="2396" y="1335"/>
                    <a:pt x="2418" y="1352"/>
                  </a:cubicBezTo>
                  <a:cubicBezTo>
                    <a:pt x="2430" y="1361"/>
                    <a:pt x="2430" y="1361"/>
                    <a:pt x="2403" y="1358"/>
                  </a:cubicBezTo>
                  <a:cubicBezTo>
                    <a:pt x="2389" y="1357"/>
                    <a:pt x="2373" y="1354"/>
                    <a:pt x="2369" y="1353"/>
                  </a:cubicBezTo>
                  <a:cubicBezTo>
                    <a:pt x="2365" y="1351"/>
                    <a:pt x="2361" y="1355"/>
                    <a:pt x="2358" y="1364"/>
                  </a:cubicBezTo>
                  <a:lnTo>
                    <a:pt x="2353" y="1378"/>
                  </a:lnTo>
                  <a:lnTo>
                    <a:pt x="2434" y="1422"/>
                  </a:lnTo>
                  <a:lnTo>
                    <a:pt x="2516" y="1466"/>
                  </a:lnTo>
                  <a:lnTo>
                    <a:pt x="2517" y="1485"/>
                  </a:lnTo>
                  <a:cubicBezTo>
                    <a:pt x="2518" y="1498"/>
                    <a:pt x="2513" y="1519"/>
                    <a:pt x="2498" y="1556"/>
                  </a:cubicBezTo>
                  <a:cubicBezTo>
                    <a:pt x="2470" y="1625"/>
                    <a:pt x="2466" y="1639"/>
                    <a:pt x="2466" y="1661"/>
                  </a:cubicBezTo>
                  <a:cubicBezTo>
                    <a:pt x="2466" y="1687"/>
                    <a:pt x="2475" y="1694"/>
                    <a:pt x="2502" y="1687"/>
                  </a:cubicBezTo>
                  <a:cubicBezTo>
                    <a:pt x="2515" y="1684"/>
                    <a:pt x="2524" y="1684"/>
                    <a:pt x="2526" y="1687"/>
                  </a:cubicBezTo>
                  <a:cubicBezTo>
                    <a:pt x="2528" y="1690"/>
                    <a:pt x="2527" y="1707"/>
                    <a:pt x="2526" y="1725"/>
                  </a:cubicBezTo>
                  <a:cubicBezTo>
                    <a:pt x="2523" y="1750"/>
                    <a:pt x="2518" y="1767"/>
                    <a:pt x="2506" y="1790"/>
                  </a:cubicBezTo>
                  <a:cubicBezTo>
                    <a:pt x="2487" y="1827"/>
                    <a:pt x="2484" y="1855"/>
                    <a:pt x="2499" y="1863"/>
                  </a:cubicBezTo>
                  <a:cubicBezTo>
                    <a:pt x="2505" y="1866"/>
                    <a:pt x="2513" y="1867"/>
                    <a:pt x="2518" y="1866"/>
                  </a:cubicBezTo>
                  <a:cubicBezTo>
                    <a:pt x="2530" y="1862"/>
                    <a:pt x="2530" y="1861"/>
                    <a:pt x="2520" y="1900"/>
                  </a:cubicBezTo>
                  <a:cubicBezTo>
                    <a:pt x="2509" y="1945"/>
                    <a:pt x="2513" y="1963"/>
                    <a:pt x="2540" y="1982"/>
                  </a:cubicBezTo>
                  <a:cubicBezTo>
                    <a:pt x="2551" y="1990"/>
                    <a:pt x="2561" y="1999"/>
                    <a:pt x="2561" y="2001"/>
                  </a:cubicBezTo>
                  <a:cubicBezTo>
                    <a:pt x="2561" y="2003"/>
                    <a:pt x="2554" y="2008"/>
                    <a:pt x="2547" y="2011"/>
                  </a:cubicBezTo>
                  <a:cubicBezTo>
                    <a:pt x="2527" y="2020"/>
                    <a:pt x="2510" y="2042"/>
                    <a:pt x="2506" y="2064"/>
                  </a:cubicBezTo>
                  <a:cubicBezTo>
                    <a:pt x="2502" y="2088"/>
                    <a:pt x="2509" y="2115"/>
                    <a:pt x="2535" y="2176"/>
                  </a:cubicBezTo>
                  <a:cubicBezTo>
                    <a:pt x="2562" y="2238"/>
                    <a:pt x="2565" y="2259"/>
                    <a:pt x="2551" y="2288"/>
                  </a:cubicBezTo>
                  <a:cubicBezTo>
                    <a:pt x="2535" y="2322"/>
                    <a:pt x="2524" y="2331"/>
                    <a:pt x="2493" y="2337"/>
                  </a:cubicBezTo>
                  <a:cubicBezTo>
                    <a:pt x="2442" y="2348"/>
                    <a:pt x="2428" y="2371"/>
                    <a:pt x="2445" y="2420"/>
                  </a:cubicBezTo>
                  <a:cubicBezTo>
                    <a:pt x="2455" y="2451"/>
                    <a:pt x="2455" y="2453"/>
                    <a:pt x="2428" y="2451"/>
                  </a:cubicBezTo>
                  <a:cubicBezTo>
                    <a:pt x="2400" y="2449"/>
                    <a:pt x="2391" y="2454"/>
                    <a:pt x="2387" y="2477"/>
                  </a:cubicBezTo>
                  <a:cubicBezTo>
                    <a:pt x="2383" y="2500"/>
                    <a:pt x="2401" y="2537"/>
                    <a:pt x="2419" y="2546"/>
                  </a:cubicBezTo>
                  <a:lnTo>
                    <a:pt x="2433" y="2552"/>
                  </a:lnTo>
                  <a:lnTo>
                    <a:pt x="2409" y="2567"/>
                  </a:lnTo>
                  <a:cubicBezTo>
                    <a:pt x="2365" y="2595"/>
                    <a:pt x="2362" y="2629"/>
                    <a:pt x="2399" y="2672"/>
                  </a:cubicBezTo>
                  <a:cubicBezTo>
                    <a:pt x="2409" y="2684"/>
                    <a:pt x="2419" y="2699"/>
                    <a:pt x="2422" y="2704"/>
                  </a:cubicBezTo>
                  <a:cubicBezTo>
                    <a:pt x="2427" y="2714"/>
                    <a:pt x="2426" y="2715"/>
                    <a:pt x="2408" y="2721"/>
                  </a:cubicBezTo>
                  <a:cubicBezTo>
                    <a:pt x="2398" y="2724"/>
                    <a:pt x="2385" y="2731"/>
                    <a:pt x="2380" y="2737"/>
                  </a:cubicBezTo>
                  <a:cubicBezTo>
                    <a:pt x="2371" y="2746"/>
                    <a:pt x="2370" y="2750"/>
                    <a:pt x="2373" y="2783"/>
                  </a:cubicBezTo>
                  <a:lnTo>
                    <a:pt x="2376" y="2819"/>
                  </a:lnTo>
                  <a:lnTo>
                    <a:pt x="2361" y="2814"/>
                  </a:lnTo>
                  <a:cubicBezTo>
                    <a:pt x="2325" y="2804"/>
                    <a:pt x="2313" y="2810"/>
                    <a:pt x="2284" y="2858"/>
                  </a:cubicBezTo>
                  <a:cubicBezTo>
                    <a:pt x="2277" y="2869"/>
                    <a:pt x="2268" y="2879"/>
                    <a:pt x="2265" y="2879"/>
                  </a:cubicBezTo>
                  <a:cubicBezTo>
                    <a:pt x="2262" y="2879"/>
                    <a:pt x="2249" y="2871"/>
                    <a:pt x="2236" y="2861"/>
                  </a:cubicBezTo>
                  <a:cubicBezTo>
                    <a:pt x="2210" y="2843"/>
                    <a:pt x="2195" y="2840"/>
                    <a:pt x="2184" y="2852"/>
                  </a:cubicBezTo>
                  <a:cubicBezTo>
                    <a:pt x="2170" y="2866"/>
                    <a:pt x="2170" y="2883"/>
                    <a:pt x="2181" y="2915"/>
                  </a:cubicBezTo>
                  <a:cubicBezTo>
                    <a:pt x="2197" y="2964"/>
                    <a:pt x="2197" y="2961"/>
                    <a:pt x="2181" y="2965"/>
                  </a:cubicBezTo>
                  <a:cubicBezTo>
                    <a:pt x="2154" y="2971"/>
                    <a:pt x="2156" y="2994"/>
                    <a:pt x="2186" y="3046"/>
                  </a:cubicBezTo>
                  <a:cubicBezTo>
                    <a:pt x="2214" y="3095"/>
                    <a:pt x="2217" y="3107"/>
                    <a:pt x="2206" y="3126"/>
                  </a:cubicBezTo>
                  <a:cubicBezTo>
                    <a:pt x="2193" y="3149"/>
                    <a:pt x="2183" y="3154"/>
                    <a:pt x="2172" y="3143"/>
                  </a:cubicBezTo>
                  <a:cubicBezTo>
                    <a:pt x="2159" y="3131"/>
                    <a:pt x="2150" y="3133"/>
                    <a:pt x="2132" y="3155"/>
                  </a:cubicBezTo>
                  <a:cubicBezTo>
                    <a:pt x="2100" y="3193"/>
                    <a:pt x="2093" y="3215"/>
                    <a:pt x="2093" y="3273"/>
                  </a:cubicBezTo>
                  <a:cubicBezTo>
                    <a:pt x="2093" y="3301"/>
                    <a:pt x="2095" y="3336"/>
                    <a:pt x="2097" y="3350"/>
                  </a:cubicBezTo>
                  <a:lnTo>
                    <a:pt x="2101" y="3375"/>
                  </a:lnTo>
                  <a:lnTo>
                    <a:pt x="2080" y="3371"/>
                  </a:lnTo>
                  <a:cubicBezTo>
                    <a:pt x="2032" y="3362"/>
                    <a:pt x="2010" y="3379"/>
                    <a:pt x="2010" y="3426"/>
                  </a:cubicBezTo>
                  <a:cubicBezTo>
                    <a:pt x="2010" y="3458"/>
                    <a:pt x="2007" y="3460"/>
                    <a:pt x="1984" y="3447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FB29B631-76D5-49C3-B06A-02DEC162F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642" y="2373247"/>
              <a:ext cx="2645664" cy="2233715"/>
            </a:xfrm>
            <a:custGeom>
              <a:avLst/>
              <a:gdLst>
                <a:gd name="T0" fmla="*/ 733 w 3960"/>
                <a:gd name="T1" fmla="*/ 3266 h 3344"/>
                <a:gd name="T2" fmla="*/ 650 w 3960"/>
                <a:gd name="T3" fmla="*/ 3125 h 3344"/>
                <a:gd name="T4" fmla="*/ 562 w 3960"/>
                <a:gd name="T5" fmla="*/ 2865 h 3344"/>
                <a:gd name="T6" fmla="*/ 556 w 3960"/>
                <a:gd name="T7" fmla="*/ 2665 h 3344"/>
                <a:gd name="T8" fmla="*/ 718 w 3960"/>
                <a:gd name="T9" fmla="*/ 2591 h 3344"/>
                <a:gd name="T10" fmla="*/ 767 w 3960"/>
                <a:gd name="T11" fmla="*/ 2220 h 3344"/>
                <a:gd name="T12" fmla="*/ 651 w 3960"/>
                <a:gd name="T13" fmla="*/ 1985 h 3344"/>
                <a:gd name="T14" fmla="*/ 416 w 3960"/>
                <a:gd name="T15" fmla="*/ 1839 h 3344"/>
                <a:gd name="T16" fmla="*/ 203 w 3960"/>
                <a:gd name="T17" fmla="*/ 1710 h 3344"/>
                <a:gd name="T18" fmla="*/ 45 w 3960"/>
                <a:gd name="T19" fmla="*/ 1605 h 3344"/>
                <a:gd name="T20" fmla="*/ 172 w 3960"/>
                <a:gd name="T21" fmla="*/ 1478 h 3344"/>
                <a:gd name="T22" fmla="*/ 411 w 3960"/>
                <a:gd name="T23" fmla="*/ 1267 h 3344"/>
                <a:gd name="T24" fmla="*/ 784 w 3960"/>
                <a:gd name="T25" fmla="*/ 1108 h 3344"/>
                <a:gd name="T26" fmla="*/ 1046 w 3960"/>
                <a:gd name="T27" fmla="*/ 967 h 3344"/>
                <a:gd name="T28" fmla="*/ 1182 w 3960"/>
                <a:gd name="T29" fmla="*/ 832 h 3344"/>
                <a:gd name="T30" fmla="*/ 1696 w 3960"/>
                <a:gd name="T31" fmla="*/ 809 h 3344"/>
                <a:gd name="T32" fmla="*/ 1906 w 3960"/>
                <a:gd name="T33" fmla="*/ 544 h 3344"/>
                <a:gd name="T34" fmla="*/ 1986 w 3960"/>
                <a:gd name="T35" fmla="*/ 359 h 3344"/>
                <a:gd name="T36" fmla="*/ 2158 w 3960"/>
                <a:gd name="T37" fmla="*/ 355 h 3344"/>
                <a:gd name="T38" fmla="*/ 2402 w 3960"/>
                <a:gd name="T39" fmla="*/ 391 h 3344"/>
                <a:gd name="T40" fmla="*/ 2516 w 3960"/>
                <a:gd name="T41" fmla="*/ 298 h 3344"/>
                <a:gd name="T42" fmla="*/ 2739 w 3960"/>
                <a:gd name="T43" fmla="*/ 122 h 3344"/>
                <a:gd name="T44" fmla="*/ 2900 w 3960"/>
                <a:gd name="T45" fmla="*/ 79 h 3344"/>
                <a:gd name="T46" fmla="*/ 3172 w 3960"/>
                <a:gd name="T47" fmla="*/ 273 h 3344"/>
                <a:gd name="T48" fmla="*/ 3197 w 3960"/>
                <a:gd name="T49" fmla="*/ 444 h 3344"/>
                <a:gd name="T50" fmla="*/ 3147 w 3960"/>
                <a:gd name="T51" fmla="*/ 705 h 3344"/>
                <a:gd name="T52" fmla="*/ 3325 w 3960"/>
                <a:gd name="T53" fmla="*/ 881 h 3344"/>
                <a:gd name="T54" fmla="*/ 3650 w 3960"/>
                <a:gd name="T55" fmla="*/ 999 h 3344"/>
                <a:gd name="T56" fmla="*/ 3619 w 3960"/>
                <a:gd name="T57" fmla="*/ 1338 h 3344"/>
                <a:gd name="T58" fmla="*/ 3741 w 3960"/>
                <a:gd name="T59" fmla="*/ 1502 h 3344"/>
                <a:gd name="T60" fmla="*/ 3708 w 3960"/>
                <a:gd name="T61" fmla="*/ 1637 h 3344"/>
                <a:gd name="T62" fmla="*/ 3813 w 3960"/>
                <a:gd name="T63" fmla="*/ 1826 h 3344"/>
                <a:gd name="T64" fmla="*/ 3939 w 3960"/>
                <a:gd name="T65" fmla="*/ 1982 h 3344"/>
                <a:gd name="T66" fmla="*/ 3894 w 3960"/>
                <a:gd name="T67" fmla="*/ 2238 h 3344"/>
                <a:gd name="T68" fmla="*/ 3689 w 3960"/>
                <a:gd name="T69" fmla="*/ 2421 h 3344"/>
                <a:gd name="T70" fmla="*/ 3385 w 3960"/>
                <a:gd name="T71" fmla="*/ 2596 h 3344"/>
                <a:gd name="T72" fmla="*/ 3432 w 3960"/>
                <a:gd name="T73" fmla="*/ 2955 h 3344"/>
                <a:gd name="T74" fmla="*/ 3137 w 3960"/>
                <a:gd name="T75" fmla="*/ 3020 h 3344"/>
                <a:gd name="T76" fmla="*/ 2910 w 3960"/>
                <a:gd name="T77" fmla="*/ 3092 h 3344"/>
                <a:gd name="T78" fmla="*/ 2719 w 3960"/>
                <a:gd name="T79" fmla="*/ 3087 h 3344"/>
                <a:gd name="T80" fmla="*/ 2483 w 3960"/>
                <a:gd name="T81" fmla="*/ 3185 h 3344"/>
                <a:gd name="T82" fmla="*/ 2216 w 3960"/>
                <a:gd name="T83" fmla="*/ 3251 h 3344"/>
                <a:gd name="T84" fmla="*/ 1981 w 3960"/>
                <a:gd name="T85" fmla="*/ 3219 h 3344"/>
                <a:gd name="T86" fmla="*/ 1842 w 3960"/>
                <a:gd name="T87" fmla="*/ 3211 h 3344"/>
                <a:gd name="T88" fmla="*/ 1585 w 3960"/>
                <a:gd name="T89" fmla="*/ 3134 h 3344"/>
                <a:gd name="T90" fmla="*/ 1230 w 3960"/>
                <a:gd name="T91" fmla="*/ 3162 h 3344"/>
                <a:gd name="T92" fmla="*/ 940 w 3960"/>
                <a:gd name="T93" fmla="*/ 3334 h 3344"/>
                <a:gd name="T94" fmla="*/ 2075 w 3960"/>
                <a:gd name="T95" fmla="*/ 1870 h 3344"/>
                <a:gd name="T96" fmla="*/ 2324 w 3960"/>
                <a:gd name="T97" fmla="*/ 1862 h 3344"/>
                <a:gd name="T98" fmla="*/ 2373 w 3960"/>
                <a:gd name="T99" fmla="*/ 1531 h 3344"/>
                <a:gd name="T100" fmla="*/ 2225 w 3960"/>
                <a:gd name="T101" fmla="*/ 1372 h 3344"/>
                <a:gd name="T102" fmla="*/ 1781 w 3960"/>
                <a:gd name="T103" fmla="*/ 1397 h 3344"/>
                <a:gd name="T104" fmla="*/ 1520 w 3960"/>
                <a:gd name="T105" fmla="*/ 1541 h 3344"/>
                <a:gd name="T106" fmla="*/ 1563 w 3960"/>
                <a:gd name="T107" fmla="*/ 1684 h 3344"/>
                <a:gd name="T108" fmla="*/ 1702 w 3960"/>
                <a:gd name="T109" fmla="*/ 1880 h 3344"/>
                <a:gd name="T110" fmla="*/ 1824 w 3960"/>
                <a:gd name="T111" fmla="*/ 2041 h 3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60" h="3344">
                  <a:moveTo>
                    <a:pt x="940" y="3334"/>
                  </a:moveTo>
                  <a:cubicBezTo>
                    <a:pt x="933" y="3331"/>
                    <a:pt x="930" y="3327"/>
                    <a:pt x="932" y="3318"/>
                  </a:cubicBezTo>
                  <a:cubicBezTo>
                    <a:pt x="935" y="3302"/>
                    <a:pt x="905" y="3272"/>
                    <a:pt x="878" y="3264"/>
                  </a:cubicBezTo>
                  <a:cubicBezTo>
                    <a:pt x="852" y="3257"/>
                    <a:pt x="837" y="3262"/>
                    <a:pt x="825" y="3282"/>
                  </a:cubicBezTo>
                  <a:cubicBezTo>
                    <a:pt x="814" y="3298"/>
                    <a:pt x="810" y="3298"/>
                    <a:pt x="802" y="3277"/>
                  </a:cubicBezTo>
                  <a:cubicBezTo>
                    <a:pt x="792" y="3253"/>
                    <a:pt x="775" y="3250"/>
                    <a:pt x="733" y="3266"/>
                  </a:cubicBezTo>
                  <a:cubicBezTo>
                    <a:pt x="715" y="3272"/>
                    <a:pt x="696" y="3279"/>
                    <a:pt x="692" y="3281"/>
                  </a:cubicBezTo>
                  <a:cubicBezTo>
                    <a:pt x="684" y="3285"/>
                    <a:pt x="684" y="3282"/>
                    <a:pt x="686" y="3260"/>
                  </a:cubicBezTo>
                  <a:cubicBezTo>
                    <a:pt x="690" y="3230"/>
                    <a:pt x="681" y="3201"/>
                    <a:pt x="668" y="3197"/>
                  </a:cubicBezTo>
                  <a:cubicBezTo>
                    <a:pt x="663" y="3195"/>
                    <a:pt x="651" y="3195"/>
                    <a:pt x="642" y="3197"/>
                  </a:cubicBezTo>
                  <a:cubicBezTo>
                    <a:pt x="630" y="3199"/>
                    <a:pt x="625" y="3198"/>
                    <a:pt x="625" y="3194"/>
                  </a:cubicBezTo>
                  <a:cubicBezTo>
                    <a:pt x="625" y="3191"/>
                    <a:pt x="636" y="3160"/>
                    <a:pt x="650" y="3125"/>
                  </a:cubicBezTo>
                  <a:cubicBezTo>
                    <a:pt x="680" y="3049"/>
                    <a:pt x="685" y="3014"/>
                    <a:pt x="669" y="2993"/>
                  </a:cubicBezTo>
                  <a:cubicBezTo>
                    <a:pt x="663" y="2986"/>
                    <a:pt x="640" y="2970"/>
                    <a:pt x="619" y="2959"/>
                  </a:cubicBezTo>
                  <a:cubicBezTo>
                    <a:pt x="597" y="2948"/>
                    <a:pt x="579" y="2938"/>
                    <a:pt x="578" y="2937"/>
                  </a:cubicBezTo>
                  <a:cubicBezTo>
                    <a:pt x="577" y="2936"/>
                    <a:pt x="579" y="2931"/>
                    <a:pt x="584" y="2926"/>
                  </a:cubicBezTo>
                  <a:cubicBezTo>
                    <a:pt x="592" y="2916"/>
                    <a:pt x="523" y="2905"/>
                    <a:pt x="518" y="2891"/>
                  </a:cubicBezTo>
                  <a:cubicBezTo>
                    <a:pt x="517" y="2887"/>
                    <a:pt x="575" y="2873"/>
                    <a:pt x="562" y="2865"/>
                  </a:cubicBezTo>
                  <a:cubicBezTo>
                    <a:pt x="549" y="2856"/>
                    <a:pt x="539" y="2847"/>
                    <a:pt x="539" y="2844"/>
                  </a:cubicBezTo>
                  <a:cubicBezTo>
                    <a:pt x="539" y="2842"/>
                    <a:pt x="549" y="2840"/>
                    <a:pt x="562" y="2840"/>
                  </a:cubicBezTo>
                  <a:cubicBezTo>
                    <a:pt x="590" y="2840"/>
                    <a:pt x="550" y="2831"/>
                    <a:pt x="552" y="2816"/>
                  </a:cubicBezTo>
                  <a:cubicBezTo>
                    <a:pt x="555" y="2790"/>
                    <a:pt x="591" y="2784"/>
                    <a:pt x="545" y="2798"/>
                  </a:cubicBezTo>
                  <a:cubicBezTo>
                    <a:pt x="504" y="2812"/>
                    <a:pt x="503" y="2805"/>
                    <a:pt x="533" y="2742"/>
                  </a:cubicBezTo>
                  <a:cubicBezTo>
                    <a:pt x="557" y="2692"/>
                    <a:pt x="531" y="2677"/>
                    <a:pt x="556" y="2665"/>
                  </a:cubicBezTo>
                  <a:cubicBezTo>
                    <a:pt x="591" y="2648"/>
                    <a:pt x="594" y="2622"/>
                    <a:pt x="605" y="2642"/>
                  </a:cubicBezTo>
                  <a:cubicBezTo>
                    <a:pt x="616" y="2661"/>
                    <a:pt x="643" y="2613"/>
                    <a:pt x="656" y="2613"/>
                  </a:cubicBezTo>
                  <a:cubicBezTo>
                    <a:pt x="671" y="2613"/>
                    <a:pt x="697" y="2689"/>
                    <a:pt x="702" y="2661"/>
                  </a:cubicBezTo>
                  <a:cubicBezTo>
                    <a:pt x="704" y="2647"/>
                    <a:pt x="707" y="2634"/>
                    <a:pt x="708" y="2633"/>
                  </a:cubicBezTo>
                  <a:cubicBezTo>
                    <a:pt x="709" y="2632"/>
                    <a:pt x="696" y="2604"/>
                    <a:pt x="713" y="2598"/>
                  </a:cubicBezTo>
                  <a:cubicBezTo>
                    <a:pt x="738" y="2589"/>
                    <a:pt x="714" y="2602"/>
                    <a:pt x="718" y="2591"/>
                  </a:cubicBezTo>
                  <a:cubicBezTo>
                    <a:pt x="726" y="2568"/>
                    <a:pt x="776" y="2563"/>
                    <a:pt x="744" y="2561"/>
                  </a:cubicBezTo>
                  <a:lnTo>
                    <a:pt x="717" y="2560"/>
                  </a:lnTo>
                  <a:lnTo>
                    <a:pt x="717" y="2519"/>
                  </a:lnTo>
                  <a:cubicBezTo>
                    <a:pt x="717" y="2469"/>
                    <a:pt x="730" y="2392"/>
                    <a:pt x="750" y="2314"/>
                  </a:cubicBezTo>
                  <a:cubicBezTo>
                    <a:pt x="763" y="2269"/>
                    <a:pt x="768" y="2256"/>
                    <a:pt x="773" y="2258"/>
                  </a:cubicBezTo>
                  <a:cubicBezTo>
                    <a:pt x="791" y="2265"/>
                    <a:pt x="759" y="2226"/>
                    <a:pt x="767" y="2220"/>
                  </a:cubicBezTo>
                  <a:cubicBezTo>
                    <a:pt x="775" y="2213"/>
                    <a:pt x="818" y="2250"/>
                    <a:pt x="803" y="2184"/>
                  </a:cubicBezTo>
                  <a:cubicBezTo>
                    <a:pt x="793" y="2140"/>
                    <a:pt x="789" y="2113"/>
                    <a:pt x="792" y="2109"/>
                  </a:cubicBezTo>
                  <a:cubicBezTo>
                    <a:pt x="813" y="2079"/>
                    <a:pt x="815" y="2075"/>
                    <a:pt x="810" y="2062"/>
                  </a:cubicBezTo>
                  <a:cubicBezTo>
                    <a:pt x="806" y="2050"/>
                    <a:pt x="804" y="2049"/>
                    <a:pt x="777" y="2050"/>
                  </a:cubicBezTo>
                  <a:cubicBezTo>
                    <a:pt x="736" y="2052"/>
                    <a:pt x="658" y="2043"/>
                    <a:pt x="652" y="2035"/>
                  </a:cubicBezTo>
                  <a:cubicBezTo>
                    <a:pt x="647" y="2030"/>
                    <a:pt x="647" y="2018"/>
                    <a:pt x="651" y="1985"/>
                  </a:cubicBezTo>
                  <a:cubicBezTo>
                    <a:pt x="655" y="1946"/>
                    <a:pt x="655" y="1940"/>
                    <a:pt x="648" y="1933"/>
                  </a:cubicBezTo>
                  <a:cubicBezTo>
                    <a:pt x="640" y="1925"/>
                    <a:pt x="637" y="1925"/>
                    <a:pt x="601" y="1938"/>
                  </a:cubicBezTo>
                  <a:cubicBezTo>
                    <a:pt x="563" y="1952"/>
                    <a:pt x="562" y="1952"/>
                    <a:pt x="552" y="1943"/>
                  </a:cubicBezTo>
                  <a:cubicBezTo>
                    <a:pt x="547" y="1938"/>
                    <a:pt x="534" y="1916"/>
                    <a:pt x="523" y="1894"/>
                  </a:cubicBezTo>
                  <a:cubicBezTo>
                    <a:pt x="500" y="1847"/>
                    <a:pt x="490" y="1834"/>
                    <a:pt x="468" y="1826"/>
                  </a:cubicBezTo>
                  <a:cubicBezTo>
                    <a:pt x="453" y="1821"/>
                    <a:pt x="448" y="1822"/>
                    <a:pt x="416" y="1839"/>
                  </a:cubicBezTo>
                  <a:cubicBezTo>
                    <a:pt x="382" y="1857"/>
                    <a:pt x="380" y="1858"/>
                    <a:pt x="357" y="1852"/>
                  </a:cubicBezTo>
                  <a:cubicBezTo>
                    <a:pt x="328" y="1845"/>
                    <a:pt x="226" y="1794"/>
                    <a:pt x="226" y="1787"/>
                  </a:cubicBezTo>
                  <a:cubicBezTo>
                    <a:pt x="226" y="1784"/>
                    <a:pt x="230" y="1782"/>
                    <a:pt x="236" y="1782"/>
                  </a:cubicBezTo>
                  <a:cubicBezTo>
                    <a:pt x="248" y="1782"/>
                    <a:pt x="212" y="1771"/>
                    <a:pt x="212" y="1758"/>
                  </a:cubicBezTo>
                  <a:cubicBezTo>
                    <a:pt x="212" y="1753"/>
                    <a:pt x="258" y="1735"/>
                    <a:pt x="250" y="1726"/>
                  </a:cubicBezTo>
                  <a:cubicBezTo>
                    <a:pt x="237" y="1710"/>
                    <a:pt x="235" y="1709"/>
                    <a:pt x="203" y="1710"/>
                  </a:cubicBezTo>
                  <a:cubicBezTo>
                    <a:pt x="185" y="1711"/>
                    <a:pt x="148" y="1717"/>
                    <a:pt x="120" y="1724"/>
                  </a:cubicBezTo>
                  <a:cubicBezTo>
                    <a:pt x="65" y="1738"/>
                    <a:pt x="0" y="1742"/>
                    <a:pt x="0" y="1731"/>
                  </a:cubicBezTo>
                  <a:cubicBezTo>
                    <a:pt x="0" y="1727"/>
                    <a:pt x="6" y="1713"/>
                    <a:pt x="14" y="1698"/>
                  </a:cubicBezTo>
                  <a:cubicBezTo>
                    <a:pt x="27" y="1675"/>
                    <a:pt x="30" y="1672"/>
                    <a:pt x="41" y="1675"/>
                  </a:cubicBezTo>
                  <a:cubicBezTo>
                    <a:pt x="48" y="1677"/>
                    <a:pt x="56" y="1675"/>
                    <a:pt x="60" y="1672"/>
                  </a:cubicBezTo>
                  <a:cubicBezTo>
                    <a:pt x="70" y="1663"/>
                    <a:pt x="65" y="1641"/>
                    <a:pt x="45" y="1605"/>
                  </a:cubicBezTo>
                  <a:cubicBezTo>
                    <a:pt x="27" y="1573"/>
                    <a:pt x="26" y="1562"/>
                    <a:pt x="42" y="1542"/>
                  </a:cubicBezTo>
                  <a:cubicBezTo>
                    <a:pt x="51" y="1531"/>
                    <a:pt x="53" y="1531"/>
                    <a:pt x="71" y="1536"/>
                  </a:cubicBezTo>
                  <a:cubicBezTo>
                    <a:pt x="118" y="1551"/>
                    <a:pt x="135" y="1540"/>
                    <a:pt x="135" y="1495"/>
                  </a:cubicBezTo>
                  <a:lnTo>
                    <a:pt x="135" y="1466"/>
                  </a:lnTo>
                  <a:lnTo>
                    <a:pt x="147" y="1475"/>
                  </a:lnTo>
                  <a:cubicBezTo>
                    <a:pt x="157" y="1482"/>
                    <a:pt x="162" y="1482"/>
                    <a:pt x="172" y="1478"/>
                  </a:cubicBezTo>
                  <a:cubicBezTo>
                    <a:pt x="185" y="1471"/>
                    <a:pt x="185" y="1470"/>
                    <a:pt x="175" y="1381"/>
                  </a:cubicBezTo>
                  <a:cubicBezTo>
                    <a:pt x="172" y="1353"/>
                    <a:pt x="172" y="1351"/>
                    <a:pt x="188" y="1334"/>
                  </a:cubicBezTo>
                  <a:cubicBezTo>
                    <a:pt x="197" y="1324"/>
                    <a:pt x="220" y="1308"/>
                    <a:pt x="240" y="1299"/>
                  </a:cubicBezTo>
                  <a:lnTo>
                    <a:pt x="276" y="1281"/>
                  </a:lnTo>
                  <a:lnTo>
                    <a:pt x="318" y="1287"/>
                  </a:lnTo>
                  <a:cubicBezTo>
                    <a:pt x="368" y="1293"/>
                    <a:pt x="387" y="1289"/>
                    <a:pt x="411" y="1267"/>
                  </a:cubicBezTo>
                  <a:cubicBezTo>
                    <a:pt x="424" y="1256"/>
                    <a:pt x="459" y="1210"/>
                    <a:pt x="479" y="1179"/>
                  </a:cubicBezTo>
                  <a:cubicBezTo>
                    <a:pt x="480" y="1178"/>
                    <a:pt x="486" y="1181"/>
                    <a:pt x="494" y="1187"/>
                  </a:cubicBezTo>
                  <a:cubicBezTo>
                    <a:pt x="522" y="1208"/>
                    <a:pt x="599" y="1212"/>
                    <a:pt x="646" y="1195"/>
                  </a:cubicBezTo>
                  <a:cubicBezTo>
                    <a:pt x="671" y="1186"/>
                    <a:pt x="682" y="1175"/>
                    <a:pt x="718" y="1127"/>
                  </a:cubicBezTo>
                  <a:cubicBezTo>
                    <a:pt x="742" y="1093"/>
                    <a:pt x="758" y="1078"/>
                    <a:pt x="767" y="1078"/>
                  </a:cubicBezTo>
                  <a:cubicBezTo>
                    <a:pt x="768" y="1078"/>
                    <a:pt x="776" y="1091"/>
                    <a:pt x="784" y="1108"/>
                  </a:cubicBezTo>
                  <a:cubicBezTo>
                    <a:pt x="801" y="1142"/>
                    <a:pt x="812" y="1150"/>
                    <a:pt x="838" y="1146"/>
                  </a:cubicBezTo>
                  <a:cubicBezTo>
                    <a:pt x="862" y="1143"/>
                    <a:pt x="874" y="1131"/>
                    <a:pt x="881" y="1106"/>
                  </a:cubicBezTo>
                  <a:cubicBezTo>
                    <a:pt x="884" y="1095"/>
                    <a:pt x="888" y="1077"/>
                    <a:pt x="890" y="1067"/>
                  </a:cubicBezTo>
                  <a:cubicBezTo>
                    <a:pt x="895" y="1047"/>
                    <a:pt x="910" y="1038"/>
                    <a:pt x="974" y="1018"/>
                  </a:cubicBezTo>
                  <a:cubicBezTo>
                    <a:pt x="993" y="1013"/>
                    <a:pt x="1017" y="1003"/>
                    <a:pt x="1027" y="996"/>
                  </a:cubicBezTo>
                  <a:cubicBezTo>
                    <a:pt x="1044" y="986"/>
                    <a:pt x="1046" y="983"/>
                    <a:pt x="1046" y="967"/>
                  </a:cubicBezTo>
                  <a:lnTo>
                    <a:pt x="1045" y="950"/>
                  </a:lnTo>
                  <a:lnTo>
                    <a:pt x="1066" y="958"/>
                  </a:lnTo>
                  <a:cubicBezTo>
                    <a:pt x="1082" y="964"/>
                    <a:pt x="1089" y="964"/>
                    <a:pt x="1098" y="959"/>
                  </a:cubicBezTo>
                  <a:cubicBezTo>
                    <a:pt x="1117" y="951"/>
                    <a:pt x="1119" y="930"/>
                    <a:pt x="1104" y="894"/>
                  </a:cubicBezTo>
                  <a:cubicBezTo>
                    <a:pt x="1089" y="860"/>
                    <a:pt x="1090" y="854"/>
                    <a:pt x="1112" y="837"/>
                  </a:cubicBezTo>
                  <a:cubicBezTo>
                    <a:pt x="1131" y="822"/>
                    <a:pt x="1156" y="821"/>
                    <a:pt x="1182" y="832"/>
                  </a:cubicBezTo>
                  <a:cubicBezTo>
                    <a:pt x="1218" y="848"/>
                    <a:pt x="1320" y="869"/>
                    <a:pt x="1376" y="872"/>
                  </a:cubicBezTo>
                  <a:cubicBezTo>
                    <a:pt x="1438" y="875"/>
                    <a:pt x="1464" y="867"/>
                    <a:pt x="1467" y="847"/>
                  </a:cubicBezTo>
                  <a:cubicBezTo>
                    <a:pt x="1468" y="831"/>
                    <a:pt x="1470" y="830"/>
                    <a:pt x="1489" y="844"/>
                  </a:cubicBezTo>
                  <a:cubicBezTo>
                    <a:pt x="1521" y="866"/>
                    <a:pt x="1549" y="878"/>
                    <a:pt x="1570" y="878"/>
                  </a:cubicBezTo>
                  <a:cubicBezTo>
                    <a:pt x="1595" y="878"/>
                    <a:pt x="1603" y="871"/>
                    <a:pt x="1617" y="832"/>
                  </a:cubicBezTo>
                  <a:cubicBezTo>
                    <a:pt x="1630" y="797"/>
                    <a:pt x="1637" y="795"/>
                    <a:pt x="1696" y="809"/>
                  </a:cubicBezTo>
                  <a:cubicBezTo>
                    <a:pt x="1804" y="834"/>
                    <a:pt x="1838" y="806"/>
                    <a:pt x="1831" y="700"/>
                  </a:cubicBezTo>
                  <a:cubicBezTo>
                    <a:pt x="1829" y="666"/>
                    <a:pt x="1825" y="645"/>
                    <a:pt x="1816" y="622"/>
                  </a:cubicBezTo>
                  <a:cubicBezTo>
                    <a:pt x="1809" y="605"/>
                    <a:pt x="1802" y="585"/>
                    <a:pt x="1799" y="577"/>
                  </a:cubicBezTo>
                  <a:cubicBezTo>
                    <a:pt x="1792" y="554"/>
                    <a:pt x="1806" y="555"/>
                    <a:pt x="1835" y="581"/>
                  </a:cubicBezTo>
                  <a:cubicBezTo>
                    <a:pt x="1864" y="607"/>
                    <a:pt x="1883" y="611"/>
                    <a:pt x="1898" y="594"/>
                  </a:cubicBezTo>
                  <a:cubicBezTo>
                    <a:pt x="1906" y="585"/>
                    <a:pt x="1907" y="576"/>
                    <a:pt x="1906" y="544"/>
                  </a:cubicBezTo>
                  <a:cubicBezTo>
                    <a:pt x="1905" y="522"/>
                    <a:pt x="1907" y="504"/>
                    <a:pt x="1909" y="504"/>
                  </a:cubicBezTo>
                  <a:cubicBezTo>
                    <a:pt x="1911" y="504"/>
                    <a:pt x="1927" y="509"/>
                    <a:pt x="1943" y="516"/>
                  </a:cubicBezTo>
                  <a:cubicBezTo>
                    <a:pt x="1979" y="532"/>
                    <a:pt x="1980" y="532"/>
                    <a:pt x="1995" y="517"/>
                  </a:cubicBezTo>
                  <a:cubicBezTo>
                    <a:pt x="2012" y="499"/>
                    <a:pt x="2010" y="477"/>
                    <a:pt x="1987" y="425"/>
                  </a:cubicBezTo>
                  <a:cubicBezTo>
                    <a:pt x="1977" y="400"/>
                    <a:pt x="1968" y="377"/>
                    <a:pt x="1968" y="372"/>
                  </a:cubicBezTo>
                  <a:cubicBezTo>
                    <a:pt x="1968" y="368"/>
                    <a:pt x="1975" y="363"/>
                    <a:pt x="1986" y="359"/>
                  </a:cubicBezTo>
                  <a:cubicBezTo>
                    <a:pt x="1995" y="357"/>
                    <a:pt x="2004" y="355"/>
                    <a:pt x="2004" y="355"/>
                  </a:cubicBezTo>
                  <a:cubicBezTo>
                    <a:pt x="2013" y="374"/>
                    <a:pt x="2023" y="384"/>
                    <a:pt x="2033" y="384"/>
                  </a:cubicBezTo>
                  <a:cubicBezTo>
                    <a:pt x="2052" y="384"/>
                    <a:pt x="2059" y="379"/>
                    <a:pt x="2069" y="358"/>
                  </a:cubicBezTo>
                  <a:cubicBezTo>
                    <a:pt x="2075" y="348"/>
                    <a:pt x="2080" y="339"/>
                    <a:pt x="2082" y="339"/>
                  </a:cubicBezTo>
                  <a:cubicBezTo>
                    <a:pt x="2085" y="339"/>
                    <a:pt x="2090" y="346"/>
                    <a:pt x="2095" y="354"/>
                  </a:cubicBezTo>
                  <a:cubicBezTo>
                    <a:pt x="2112" y="384"/>
                    <a:pt x="2131" y="384"/>
                    <a:pt x="2158" y="355"/>
                  </a:cubicBezTo>
                  <a:cubicBezTo>
                    <a:pt x="2165" y="346"/>
                    <a:pt x="2174" y="339"/>
                    <a:pt x="2176" y="339"/>
                  </a:cubicBezTo>
                  <a:cubicBezTo>
                    <a:pt x="2178" y="339"/>
                    <a:pt x="2179" y="357"/>
                    <a:pt x="2179" y="379"/>
                  </a:cubicBezTo>
                  <a:cubicBezTo>
                    <a:pt x="2177" y="418"/>
                    <a:pt x="2178" y="420"/>
                    <a:pt x="2191" y="432"/>
                  </a:cubicBezTo>
                  <a:cubicBezTo>
                    <a:pt x="2209" y="448"/>
                    <a:pt x="2217" y="447"/>
                    <a:pt x="2251" y="424"/>
                  </a:cubicBezTo>
                  <a:cubicBezTo>
                    <a:pt x="2283" y="402"/>
                    <a:pt x="2293" y="400"/>
                    <a:pt x="2334" y="412"/>
                  </a:cubicBezTo>
                  <a:cubicBezTo>
                    <a:pt x="2386" y="426"/>
                    <a:pt x="2414" y="418"/>
                    <a:pt x="2402" y="391"/>
                  </a:cubicBezTo>
                  <a:cubicBezTo>
                    <a:pt x="2397" y="380"/>
                    <a:pt x="2397" y="379"/>
                    <a:pt x="2408" y="379"/>
                  </a:cubicBezTo>
                  <a:cubicBezTo>
                    <a:pt x="2425" y="379"/>
                    <a:pt x="2449" y="369"/>
                    <a:pt x="2454" y="359"/>
                  </a:cubicBezTo>
                  <a:cubicBezTo>
                    <a:pt x="2457" y="354"/>
                    <a:pt x="2459" y="339"/>
                    <a:pt x="2459" y="326"/>
                  </a:cubicBezTo>
                  <a:cubicBezTo>
                    <a:pt x="2459" y="306"/>
                    <a:pt x="2460" y="304"/>
                    <a:pt x="2467" y="307"/>
                  </a:cubicBezTo>
                  <a:cubicBezTo>
                    <a:pt x="2472" y="309"/>
                    <a:pt x="2484" y="312"/>
                    <a:pt x="2493" y="313"/>
                  </a:cubicBezTo>
                  <a:cubicBezTo>
                    <a:pt x="2510" y="315"/>
                    <a:pt x="2511" y="314"/>
                    <a:pt x="2516" y="298"/>
                  </a:cubicBezTo>
                  <a:cubicBezTo>
                    <a:pt x="2521" y="283"/>
                    <a:pt x="2520" y="273"/>
                    <a:pt x="2512" y="239"/>
                  </a:cubicBezTo>
                  <a:cubicBezTo>
                    <a:pt x="2507" y="216"/>
                    <a:pt x="2504" y="195"/>
                    <a:pt x="2505" y="191"/>
                  </a:cubicBezTo>
                  <a:cubicBezTo>
                    <a:pt x="2510" y="178"/>
                    <a:pt x="2530" y="185"/>
                    <a:pt x="2571" y="212"/>
                  </a:cubicBezTo>
                  <a:cubicBezTo>
                    <a:pt x="2623" y="247"/>
                    <a:pt x="2647" y="252"/>
                    <a:pt x="2673" y="234"/>
                  </a:cubicBezTo>
                  <a:cubicBezTo>
                    <a:pt x="2704" y="212"/>
                    <a:pt x="2718" y="168"/>
                    <a:pt x="2701" y="148"/>
                  </a:cubicBezTo>
                  <a:cubicBezTo>
                    <a:pt x="2690" y="136"/>
                    <a:pt x="2695" y="132"/>
                    <a:pt x="2739" y="122"/>
                  </a:cubicBezTo>
                  <a:cubicBezTo>
                    <a:pt x="2764" y="116"/>
                    <a:pt x="2782" y="109"/>
                    <a:pt x="2792" y="101"/>
                  </a:cubicBezTo>
                  <a:cubicBezTo>
                    <a:pt x="2806" y="88"/>
                    <a:pt x="2806" y="87"/>
                    <a:pt x="2803" y="57"/>
                  </a:cubicBezTo>
                  <a:cubicBezTo>
                    <a:pt x="2802" y="41"/>
                    <a:pt x="2800" y="22"/>
                    <a:pt x="2799" y="15"/>
                  </a:cubicBezTo>
                  <a:cubicBezTo>
                    <a:pt x="2798" y="5"/>
                    <a:pt x="2801" y="2"/>
                    <a:pt x="2808" y="1"/>
                  </a:cubicBezTo>
                  <a:cubicBezTo>
                    <a:pt x="2816" y="0"/>
                    <a:pt x="2824" y="6"/>
                    <a:pt x="2837" y="23"/>
                  </a:cubicBezTo>
                  <a:cubicBezTo>
                    <a:pt x="2873" y="69"/>
                    <a:pt x="2886" y="80"/>
                    <a:pt x="2900" y="79"/>
                  </a:cubicBezTo>
                  <a:cubicBezTo>
                    <a:pt x="2911" y="77"/>
                    <a:pt x="2914" y="74"/>
                    <a:pt x="2916" y="60"/>
                  </a:cubicBezTo>
                  <a:cubicBezTo>
                    <a:pt x="2919" y="39"/>
                    <a:pt x="2930" y="31"/>
                    <a:pt x="2948" y="37"/>
                  </a:cubicBezTo>
                  <a:cubicBezTo>
                    <a:pt x="2959" y="41"/>
                    <a:pt x="2966" y="52"/>
                    <a:pt x="2983" y="87"/>
                  </a:cubicBezTo>
                  <a:cubicBezTo>
                    <a:pt x="3017" y="158"/>
                    <a:pt x="3024" y="164"/>
                    <a:pt x="3064" y="164"/>
                  </a:cubicBezTo>
                  <a:cubicBezTo>
                    <a:pt x="3092" y="164"/>
                    <a:pt x="3097" y="169"/>
                    <a:pt x="3116" y="216"/>
                  </a:cubicBezTo>
                  <a:cubicBezTo>
                    <a:pt x="3130" y="252"/>
                    <a:pt x="3145" y="266"/>
                    <a:pt x="3172" y="273"/>
                  </a:cubicBezTo>
                  <a:cubicBezTo>
                    <a:pt x="3179" y="274"/>
                    <a:pt x="3185" y="276"/>
                    <a:pt x="3185" y="278"/>
                  </a:cubicBezTo>
                  <a:cubicBezTo>
                    <a:pt x="3185" y="279"/>
                    <a:pt x="3179" y="286"/>
                    <a:pt x="3171" y="292"/>
                  </a:cubicBezTo>
                  <a:cubicBezTo>
                    <a:pt x="3160" y="302"/>
                    <a:pt x="3157" y="309"/>
                    <a:pt x="3157" y="322"/>
                  </a:cubicBezTo>
                  <a:cubicBezTo>
                    <a:pt x="3157" y="344"/>
                    <a:pt x="3162" y="355"/>
                    <a:pt x="3189" y="386"/>
                  </a:cubicBezTo>
                  <a:cubicBezTo>
                    <a:pt x="3200" y="399"/>
                    <a:pt x="3209" y="412"/>
                    <a:pt x="3209" y="415"/>
                  </a:cubicBezTo>
                  <a:cubicBezTo>
                    <a:pt x="3209" y="417"/>
                    <a:pt x="3204" y="430"/>
                    <a:pt x="3197" y="444"/>
                  </a:cubicBezTo>
                  <a:cubicBezTo>
                    <a:pt x="3178" y="484"/>
                    <a:pt x="3181" y="494"/>
                    <a:pt x="3222" y="540"/>
                  </a:cubicBezTo>
                  <a:cubicBezTo>
                    <a:pt x="3237" y="556"/>
                    <a:pt x="3248" y="573"/>
                    <a:pt x="3248" y="579"/>
                  </a:cubicBezTo>
                  <a:cubicBezTo>
                    <a:pt x="3248" y="598"/>
                    <a:pt x="3239" y="609"/>
                    <a:pt x="3224" y="609"/>
                  </a:cubicBezTo>
                  <a:cubicBezTo>
                    <a:pt x="3203" y="609"/>
                    <a:pt x="3195" y="627"/>
                    <a:pt x="3206" y="651"/>
                  </a:cubicBezTo>
                  <a:cubicBezTo>
                    <a:pt x="3212" y="665"/>
                    <a:pt x="3213" y="669"/>
                    <a:pt x="3208" y="671"/>
                  </a:cubicBezTo>
                  <a:cubicBezTo>
                    <a:pt x="3163" y="688"/>
                    <a:pt x="3154" y="693"/>
                    <a:pt x="3147" y="705"/>
                  </a:cubicBezTo>
                  <a:cubicBezTo>
                    <a:pt x="3137" y="722"/>
                    <a:pt x="3143" y="733"/>
                    <a:pt x="3170" y="746"/>
                  </a:cubicBezTo>
                  <a:cubicBezTo>
                    <a:pt x="3186" y="753"/>
                    <a:pt x="3190" y="758"/>
                    <a:pt x="3188" y="765"/>
                  </a:cubicBezTo>
                  <a:cubicBezTo>
                    <a:pt x="3187" y="769"/>
                    <a:pt x="3184" y="778"/>
                    <a:pt x="3183" y="783"/>
                  </a:cubicBezTo>
                  <a:cubicBezTo>
                    <a:pt x="3178" y="798"/>
                    <a:pt x="3196" y="812"/>
                    <a:pt x="3227" y="818"/>
                  </a:cubicBezTo>
                  <a:cubicBezTo>
                    <a:pt x="3293" y="831"/>
                    <a:pt x="3294" y="831"/>
                    <a:pt x="3292" y="839"/>
                  </a:cubicBezTo>
                  <a:cubicBezTo>
                    <a:pt x="3286" y="862"/>
                    <a:pt x="3296" y="876"/>
                    <a:pt x="3325" y="881"/>
                  </a:cubicBezTo>
                  <a:cubicBezTo>
                    <a:pt x="3353" y="886"/>
                    <a:pt x="3356" y="889"/>
                    <a:pt x="3345" y="909"/>
                  </a:cubicBezTo>
                  <a:cubicBezTo>
                    <a:pt x="3311" y="967"/>
                    <a:pt x="3373" y="1015"/>
                    <a:pt x="3433" y="978"/>
                  </a:cubicBezTo>
                  <a:cubicBezTo>
                    <a:pt x="3453" y="965"/>
                    <a:pt x="3457" y="965"/>
                    <a:pt x="3487" y="988"/>
                  </a:cubicBezTo>
                  <a:cubicBezTo>
                    <a:pt x="3527" y="1018"/>
                    <a:pt x="3544" y="1016"/>
                    <a:pt x="3580" y="981"/>
                  </a:cubicBezTo>
                  <a:cubicBezTo>
                    <a:pt x="3595" y="965"/>
                    <a:pt x="3611" y="953"/>
                    <a:pt x="3614" y="953"/>
                  </a:cubicBezTo>
                  <a:cubicBezTo>
                    <a:pt x="3626" y="953"/>
                    <a:pt x="3642" y="974"/>
                    <a:pt x="3650" y="999"/>
                  </a:cubicBezTo>
                  <a:cubicBezTo>
                    <a:pt x="3657" y="1020"/>
                    <a:pt x="3657" y="1026"/>
                    <a:pt x="3650" y="1064"/>
                  </a:cubicBezTo>
                  <a:cubicBezTo>
                    <a:pt x="3641" y="1112"/>
                    <a:pt x="3640" y="1154"/>
                    <a:pt x="3647" y="1168"/>
                  </a:cubicBezTo>
                  <a:cubicBezTo>
                    <a:pt x="3650" y="1173"/>
                    <a:pt x="3663" y="1183"/>
                    <a:pt x="3676" y="1191"/>
                  </a:cubicBezTo>
                  <a:cubicBezTo>
                    <a:pt x="3689" y="1199"/>
                    <a:pt x="3701" y="1208"/>
                    <a:pt x="3702" y="1211"/>
                  </a:cubicBezTo>
                  <a:cubicBezTo>
                    <a:pt x="3710" y="1231"/>
                    <a:pt x="3669" y="1301"/>
                    <a:pt x="3645" y="1309"/>
                  </a:cubicBezTo>
                  <a:cubicBezTo>
                    <a:pt x="3624" y="1316"/>
                    <a:pt x="3619" y="1322"/>
                    <a:pt x="3619" y="1338"/>
                  </a:cubicBezTo>
                  <a:cubicBezTo>
                    <a:pt x="3619" y="1349"/>
                    <a:pt x="3622" y="1354"/>
                    <a:pt x="3629" y="1357"/>
                  </a:cubicBezTo>
                  <a:cubicBezTo>
                    <a:pt x="3638" y="1360"/>
                    <a:pt x="3638" y="1361"/>
                    <a:pt x="3621" y="1372"/>
                  </a:cubicBezTo>
                  <a:cubicBezTo>
                    <a:pt x="3607" y="1380"/>
                    <a:pt x="3604" y="1385"/>
                    <a:pt x="3605" y="1396"/>
                  </a:cubicBezTo>
                  <a:cubicBezTo>
                    <a:pt x="3607" y="1411"/>
                    <a:pt x="3605" y="1411"/>
                    <a:pt x="3688" y="1427"/>
                  </a:cubicBezTo>
                  <a:cubicBezTo>
                    <a:pt x="3754" y="1441"/>
                    <a:pt x="3777" y="1450"/>
                    <a:pt x="3777" y="1463"/>
                  </a:cubicBezTo>
                  <a:cubicBezTo>
                    <a:pt x="3777" y="1481"/>
                    <a:pt x="3768" y="1491"/>
                    <a:pt x="3741" y="1502"/>
                  </a:cubicBezTo>
                  <a:cubicBezTo>
                    <a:pt x="3722" y="1510"/>
                    <a:pt x="3712" y="1518"/>
                    <a:pt x="3707" y="1528"/>
                  </a:cubicBezTo>
                  <a:cubicBezTo>
                    <a:pt x="3700" y="1542"/>
                    <a:pt x="3702" y="1562"/>
                    <a:pt x="3709" y="1562"/>
                  </a:cubicBezTo>
                  <a:cubicBezTo>
                    <a:pt x="3711" y="1562"/>
                    <a:pt x="3712" y="1569"/>
                    <a:pt x="3711" y="1577"/>
                  </a:cubicBezTo>
                  <a:cubicBezTo>
                    <a:pt x="3710" y="1585"/>
                    <a:pt x="3713" y="1601"/>
                    <a:pt x="3719" y="1614"/>
                  </a:cubicBezTo>
                  <a:lnTo>
                    <a:pt x="3729" y="1637"/>
                  </a:lnTo>
                  <a:lnTo>
                    <a:pt x="3708" y="1637"/>
                  </a:lnTo>
                  <a:cubicBezTo>
                    <a:pt x="3668" y="1637"/>
                    <a:pt x="3650" y="1653"/>
                    <a:pt x="3662" y="1677"/>
                  </a:cubicBezTo>
                  <a:cubicBezTo>
                    <a:pt x="3666" y="1685"/>
                    <a:pt x="3666" y="1687"/>
                    <a:pt x="3657" y="1687"/>
                  </a:cubicBezTo>
                  <a:cubicBezTo>
                    <a:pt x="3652" y="1687"/>
                    <a:pt x="3644" y="1692"/>
                    <a:pt x="3640" y="1699"/>
                  </a:cubicBezTo>
                  <a:cubicBezTo>
                    <a:pt x="3633" y="1709"/>
                    <a:pt x="3633" y="1713"/>
                    <a:pt x="3639" y="1728"/>
                  </a:cubicBezTo>
                  <a:cubicBezTo>
                    <a:pt x="3654" y="1764"/>
                    <a:pt x="3707" y="1795"/>
                    <a:pt x="3767" y="1802"/>
                  </a:cubicBezTo>
                  <a:cubicBezTo>
                    <a:pt x="3816" y="1808"/>
                    <a:pt x="3816" y="1809"/>
                    <a:pt x="3813" y="1826"/>
                  </a:cubicBezTo>
                  <a:cubicBezTo>
                    <a:pt x="3811" y="1834"/>
                    <a:pt x="3812" y="1842"/>
                    <a:pt x="3815" y="1844"/>
                  </a:cubicBezTo>
                  <a:cubicBezTo>
                    <a:pt x="3818" y="1845"/>
                    <a:pt x="3819" y="1851"/>
                    <a:pt x="3817" y="1857"/>
                  </a:cubicBezTo>
                  <a:cubicBezTo>
                    <a:pt x="3814" y="1870"/>
                    <a:pt x="3845" y="1901"/>
                    <a:pt x="3871" y="1911"/>
                  </a:cubicBezTo>
                  <a:cubicBezTo>
                    <a:pt x="3882" y="1915"/>
                    <a:pt x="3904" y="1924"/>
                    <a:pt x="3920" y="1932"/>
                  </a:cubicBezTo>
                  <a:cubicBezTo>
                    <a:pt x="3946" y="1944"/>
                    <a:pt x="3951" y="1948"/>
                    <a:pt x="3951" y="1959"/>
                  </a:cubicBezTo>
                  <a:cubicBezTo>
                    <a:pt x="3951" y="1967"/>
                    <a:pt x="3946" y="1976"/>
                    <a:pt x="3939" y="1982"/>
                  </a:cubicBezTo>
                  <a:cubicBezTo>
                    <a:pt x="3921" y="1997"/>
                    <a:pt x="3922" y="2017"/>
                    <a:pt x="3943" y="2035"/>
                  </a:cubicBezTo>
                  <a:lnTo>
                    <a:pt x="3960" y="2049"/>
                  </a:lnTo>
                  <a:lnTo>
                    <a:pt x="3948" y="2082"/>
                  </a:lnTo>
                  <a:cubicBezTo>
                    <a:pt x="3937" y="2112"/>
                    <a:pt x="3934" y="2115"/>
                    <a:pt x="3918" y="2119"/>
                  </a:cubicBezTo>
                  <a:cubicBezTo>
                    <a:pt x="3894" y="2125"/>
                    <a:pt x="3887" y="2145"/>
                    <a:pt x="3891" y="2199"/>
                  </a:cubicBezTo>
                  <a:lnTo>
                    <a:pt x="3894" y="2238"/>
                  </a:lnTo>
                  <a:lnTo>
                    <a:pt x="3849" y="2263"/>
                  </a:lnTo>
                  <a:cubicBezTo>
                    <a:pt x="3777" y="2302"/>
                    <a:pt x="3747" y="2329"/>
                    <a:pt x="3747" y="2356"/>
                  </a:cubicBezTo>
                  <a:cubicBezTo>
                    <a:pt x="3747" y="2365"/>
                    <a:pt x="3754" y="2380"/>
                    <a:pt x="3767" y="2396"/>
                  </a:cubicBezTo>
                  <a:cubicBezTo>
                    <a:pt x="3783" y="2417"/>
                    <a:pt x="3786" y="2424"/>
                    <a:pt x="3782" y="2431"/>
                  </a:cubicBezTo>
                  <a:cubicBezTo>
                    <a:pt x="3774" y="2446"/>
                    <a:pt x="3769" y="2446"/>
                    <a:pt x="3741" y="2431"/>
                  </a:cubicBezTo>
                  <a:cubicBezTo>
                    <a:pt x="3710" y="2414"/>
                    <a:pt x="3706" y="2413"/>
                    <a:pt x="3689" y="2421"/>
                  </a:cubicBezTo>
                  <a:cubicBezTo>
                    <a:pt x="3676" y="2427"/>
                    <a:pt x="3670" y="2442"/>
                    <a:pt x="3664" y="2477"/>
                  </a:cubicBezTo>
                  <a:cubicBezTo>
                    <a:pt x="3661" y="2500"/>
                    <a:pt x="3654" y="2503"/>
                    <a:pt x="3597" y="2508"/>
                  </a:cubicBezTo>
                  <a:cubicBezTo>
                    <a:pt x="3540" y="2512"/>
                    <a:pt x="3528" y="2517"/>
                    <a:pt x="3505" y="2541"/>
                  </a:cubicBezTo>
                  <a:cubicBezTo>
                    <a:pt x="3486" y="2561"/>
                    <a:pt x="3479" y="2565"/>
                    <a:pt x="3479" y="2554"/>
                  </a:cubicBezTo>
                  <a:cubicBezTo>
                    <a:pt x="3479" y="2543"/>
                    <a:pt x="3463" y="2530"/>
                    <a:pt x="3448" y="2530"/>
                  </a:cubicBezTo>
                  <a:cubicBezTo>
                    <a:pt x="3413" y="2530"/>
                    <a:pt x="3391" y="2553"/>
                    <a:pt x="3385" y="2596"/>
                  </a:cubicBezTo>
                  <a:cubicBezTo>
                    <a:pt x="3383" y="2608"/>
                    <a:pt x="3381" y="2625"/>
                    <a:pt x="3380" y="2635"/>
                  </a:cubicBezTo>
                  <a:cubicBezTo>
                    <a:pt x="3378" y="2646"/>
                    <a:pt x="3367" y="2662"/>
                    <a:pt x="3342" y="2690"/>
                  </a:cubicBezTo>
                  <a:cubicBezTo>
                    <a:pt x="3302" y="2734"/>
                    <a:pt x="3294" y="2756"/>
                    <a:pt x="3301" y="2798"/>
                  </a:cubicBezTo>
                  <a:cubicBezTo>
                    <a:pt x="3310" y="2847"/>
                    <a:pt x="3325" y="2858"/>
                    <a:pt x="3375" y="2853"/>
                  </a:cubicBezTo>
                  <a:cubicBezTo>
                    <a:pt x="3410" y="2850"/>
                    <a:pt x="3411" y="2850"/>
                    <a:pt x="3420" y="2864"/>
                  </a:cubicBezTo>
                  <a:cubicBezTo>
                    <a:pt x="3442" y="2898"/>
                    <a:pt x="3447" y="2935"/>
                    <a:pt x="3432" y="2955"/>
                  </a:cubicBezTo>
                  <a:cubicBezTo>
                    <a:pt x="3424" y="2965"/>
                    <a:pt x="3417" y="2967"/>
                    <a:pt x="3372" y="2970"/>
                  </a:cubicBezTo>
                  <a:cubicBezTo>
                    <a:pt x="3297" y="2976"/>
                    <a:pt x="3282" y="2987"/>
                    <a:pt x="3288" y="3035"/>
                  </a:cubicBezTo>
                  <a:cubicBezTo>
                    <a:pt x="3289" y="3046"/>
                    <a:pt x="3289" y="3055"/>
                    <a:pt x="3288" y="3055"/>
                  </a:cubicBezTo>
                  <a:cubicBezTo>
                    <a:pt x="3287" y="3055"/>
                    <a:pt x="3272" y="3041"/>
                    <a:pt x="3255" y="3025"/>
                  </a:cubicBezTo>
                  <a:cubicBezTo>
                    <a:pt x="3226" y="2997"/>
                    <a:pt x="3223" y="2995"/>
                    <a:pt x="3201" y="2995"/>
                  </a:cubicBezTo>
                  <a:cubicBezTo>
                    <a:pt x="3182" y="2995"/>
                    <a:pt x="3171" y="3000"/>
                    <a:pt x="3137" y="3020"/>
                  </a:cubicBezTo>
                  <a:cubicBezTo>
                    <a:pt x="3115" y="3033"/>
                    <a:pt x="3091" y="3045"/>
                    <a:pt x="3084" y="3045"/>
                  </a:cubicBezTo>
                  <a:cubicBezTo>
                    <a:pt x="3078" y="3045"/>
                    <a:pt x="3052" y="3038"/>
                    <a:pt x="3027" y="3030"/>
                  </a:cubicBezTo>
                  <a:cubicBezTo>
                    <a:pt x="2965" y="3009"/>
                    <a:pt x="2936" y="3010"/>
                    <a:pt x="2925" y="3031"/>
                  </a:cubicBezTo>
                  <a:cubicBezTo>
                    <a:pt x="2921" y="3038"/>
                    <a:pt x="2923" y="3046"/>
                    <a:pt x="2935" y="3068"/>
                  </a:cubicBezTo>
                  <a:lnTo>
                    <a:pt x="2950" y="3095"/>
                  </a:lnTo>
                  <a:lnTo>
                    <a:pt x="2910" y="3092"/>
                  </a:lnTo>
                  <a:cubicBezTo>
                    <a:pt x="2872" y="3089"/>
                    <a:pt x="2870" y="3089"/>
                    <a:pt x="2859" y="3101"/>
                  </a:cubicBezTo>
                  <a:cubicBezTo>
                    <a:pt x="2849" y="3112"/>
                    <a:pt x="2847" y="3121"/>
                    <a:pt x="2845" y="3151"/>
                  </a:cubicBezTo>
                  <a:cubicBezTo>
                    <a:pt x="2843" y="3185"/>
                    <a:pt x="2842" y="3189"/>
                    <a:pt x="2829" y="3196"/>
                  </a:cubicBezTo>
                  <a:cubicBezTo>
                    <a:pt x="2816" y="3205"/>
                    <a:pt x="2815" y="3204"/>
                    <a:pt x="2809" y="3191"/>
                  </a:cubicBezTo>
                  <a:cubicBezTo>
                    <a:pt x="2805" y="3183"/>
                    <a:pt x="2798" y="3161"/>
                    <a:pt x="2793" y="3141"/>
                  </a:cubicBezTo>
                  <a:cubicBezTo>
                    <a:pt x="2777" y="3071"/>
                    <a:pt x="2752" y="3053"/>
                    <a:pt x="2719" y="3087"/>
                  </a:cubicBezTo>
                  <a:cubicBezTo>
                    <a:pt x="2696" y="3110"/>
                    <a:pt x="2692" y="3109"/>
                    <a:pt x="2644" y="3051"/>
                  </a:cubicBezTo>
                  <a:cubicBezTo>
                    <a:pt x="2603" y="3002"/>
                    <a:pt x="2581" y="2983"/>
                    <a:pt x="2557" y="2974"/>
                  </a:cubicBezTo>
                  <a:cubicBezTo>
                    <a:pt x="2531" y="2966"/>
                    <a:pt x="2519" y="2977"/>
                    <a:pt x="2507" y="3020"/>
                  </a:cubicBezTo>
                  <a:cubicBezTo>
                    <a:pt x="2497" y="3054"/>
                    <a:pt x="2496" y="3055"/>
                    <a:pt x="2481" y="3055"/>
                  </a:cubicBezTo>
                  <a:cubicBezTo>
                    <a:pt x="2450" y="3055"/>
                    <a:pt x="2447" y="3070"/>
                    <a:pt x="2468" y="3133"/>
                  </a:cubicBezTo>
                  <a:cubicBezTo>
                    <a:pt x="2476" y="3157"/>
                    <a:pt x="2483" y="3180"/>
                    <a:pt x="2483" y="3185"/>
                  </a:cubicBezTo>
                  <a:cubicBezTo>
                    <a:pt x="2483" y="3199"/>
                    <a:pt x="2472" y="3204"/>
                    <a:pt x="2428" y="3212"/>
                  </a:cubicBezTo>
                  <a:cubicBezTo>
                    <a:pt x="2382" y="3219"/>
                    <a:pt x="2357" y="3234"/>
                    <a:pt x="2327" y="3270"/>
                  </a:cubicBezTo>
                  <a:cubicBezTo>
                    <a:pt x="2318" y="3281"/>
                    <a:pt x="2309" y="3288"/>
                    <a:pt x="2307" y="3285"/>
                  </a:cubicBezTo>
                  <a:cubicBezTo>
                    <a:pt x="2306" y="3281"/>
                    <a:pt x="2285" y="3279"/>
                    <a:pt x="2257" y="3279"/>
                  </a:cubicBezTo>
                  <a:cubicBezTo>
                    <a:pt x="2231" y="3279"/>
                    <a:pt x="2208" y="3277"/>
                    <a:pt x="2206" y="3274"/>
                  </a:cubicBezTo>
                  <a:cubicBezTo>
                    <a:pt x="2205" y="3272"/>
                    <a:pt x="2209" y="3261"/>
                    <a:pt x="2216" y="3251"/>
                  </a:cubicBezTo>
                  <a:cubicBezTo>
                    <a:pt x="2230" y="3229"/>
                    <a:pt x="2231" y="3218"/>
                    <a:pt x="2220" y="3207"/>
                  </a:cubicBezTo>
                  <a:cubicBezTo>
                    <a:pt x="2208" y="3195"/>
                    <a:pt x="2199" y="3198"/>
                    <a:pt x="2177" y="3223"/>
                  </a:cubicBezTo>
                  <a:lnTo>
                    <a:pt x="2157" y="3246"/>
                  </a:lnTo>
                  <a:lnTo>
                    <a:pt x="2131" y="3239"/>
                  </a:lnTo>
                  <a:cubicBezTo>
                    <a:pt x="2117" y="3236"/>
                    <a:pt x="2084" y="3226"/>
                    <a:pt x="2059" y="3217"/>
                  </a:cubicBezTo>
                  <a:cubicBezTo>
                    <a:pt x="2006" y="3198"/>
                    <a:pt x="1989" y="3199"/>
                    <a:pt x="1981" y="3219"/>
                  </a:cubicBezTo>
                  <a:cubicBezTo>
                    <a:pt x="1978" y="3226"/>
                    <a:pt x="1975" y="3233"/>
                    <a:pt x="1974" y="3234"/>
                  </a:cubicBezTo>
                  <a:cubicBezTo>
                    <a:pt x="1974" y="3235"/>
                    <a:pt x="1960" y="3223"/>
                    <a:pt x="1943" y="3208"/>
                  </a:cubicBezTo>
                  <a:cubicBezTo>
                    <a:pt x="1897" y="3166"/>
                    <a:pt x="1871" y="3155"/>
                    <a:pt x="1857" y="3172"/>
                  </a:cubicBezTo>
                  <a:cubicBezTo>
                    <a:pt x="1853" y="3178"/>
                    <a:pt x="1852" y="3184"/>
                    <a:pt x="1856" y="3197"/>
                  </a:cubicBezTo>
                  <a:lnTo>
                    <a:pt x="1861" y="3213"/>
                  </a:lnTo>
                  <a:lnTo>
                    <a:pt x="1842" y="3211"/>
                  </a:lnTo>
                  <a:cubicBezTo>
                    <a:pt x="1824" y="3208"/>
                    <a:pt x="1822" y="3209"/>
                    <a:pt x="1798" y="3235"/>
                  </a:cubicBezTo>
                  <a:cubicBezTo>
                    <a:pt x="1772" y="3264"/>
                    <a:pt x="1758" y="3272"/>
                    <a:pt x="1745" y="3266"/>
                  </a:cubicBezTo>
                  <a:cubicBezTo>
                    <a:pt x="1739" y="3264"/>
                    <a:pt x="1738" y="3260"/>
                    <a:pt x="1740" y="3252"/>
                  </a:cubicBezTo>
                  <a:cubicBezTo>
                    <a:pt x="1749" y="3224"/>
                    <a:pt x="1737" y="3209"/>
                    <a:pt x="1704" y="3209"/>
                  </a:cubicBezTo>
                  <a:cubicBezTo>
                    <a:pt x="1677" y="3209"/>
                    <a:pt x="1670" y="3205"/>
                    <a:pt x="1649" y="3173"/>
                  </a:cubicBezTo>
                  <a:cubicBezTo>
                    <a:pt x="1628" y="3142"/>
                    <a:pt x="1616" y="3134"/>
                    <a:pt x="1585" y="3134"/>
                  </a:cubicBezTo>
                  <a:cubicBezTo>
                    <a:pt x="1539" y="3134"/>
                    <a:pt x="1514" y="3156"/>
                    <a:pt x="1504" y="3206"/>
                  </a:cubicBezTo>
                  <a:cubicBezTo>
                    <a:pt x="1501" y="3225"/>
                    <a:pt x="1496" y="3241"/>
                    <a:pt x="1495" y="3242"/>
                  </a:cubicBezTo>
                  <a:cubicBezTo>
                    <a:pt x="1494" y="3244"/>
                    <a:pt x="1481" y="3248"/>
                    <a:pt x="1467" y="3252"/>
                  </a:cubicBezTo>
                  <a:cubicBezTo>
                    <a:pt x="1436" y="3260"/>
                    <a:pt x="1273" y="3262"/>
                    <a:pt x="1254" y="3254"/>
                  </a:cubicBezTo>
                  <a:cubicBezTo>
                    <a:pt x="1241" y="3250"/>
                    <a:pt x="1241" y="3248"/>
                    <a:pt x="1242" y="3212"/>
                  </a:cubicBezTo>
                  <a:cubicBezTo>
                    <a:pt x="1244" y="3175"/>
                    <a:pt x="1243" y="3173"/>
                    <a:pt x="1230" y="3162"/>
                  </a:cubicBezTo>
                  <a:cubicBezTo>
                    <a:pt x="1209" y="3142"/>
                    <a:pt x="1170" y="3147"/>
                    <a:pt x="1134" y="3173"/>
                  </a:cubicBezTo>
                  <a:cubicBezTo>
                    <a:pt x="1110" y="3190"/>
                    <a:pt x="1102" y="3210"/>
                    <a:pt x="1102" y="3249"/>
                  </a:cubicBezTo>
                  <a:cubicBezTo>
                    <a:pt x="1102" y="3288"/>
                    <a:pt x="1098" y="3291"/>
                    <a:pt x="1055" y="3284"/>
                  </a:cubicBezTo>
                  <a:cubicBezTo>
                    <a:pt x="1009" y="3275"/>
                    <a:pt x="998" y="3279"/>
                    <a:pt x="985" y="3308"/>
                  </a:cubicBezTo>
                  <a:cubicBezTo>
                    <a:pt x="970" y="3340"/>
                    <a:pt x="964" y="3344"/>
                    <a:pt x="940" y="3334"/>
                  </a:cubicBezTo>
                  <a:lnTo>
                    <a:pt x="940" y="3334"/>
                  </a:lnTo>
                  <a:close/>
                  <a:moveTo>
                    <a:pt x="1863" y="2032"/>
                  </a:moveTo>
                  <a:cubicBezTo>
                    <a:pt x="1873" y="2023"/>
                    <a:pt x="1873" y="2021"/>
                    <a:pt x="1869" y="1986"/>
                  </a:cubicBezTo>
                  <a:cubicBezTo>
                    <a:pt x="1864" y="1953"/>
                    <a:pt x="1865" y="1950"/>
                    <a:pt x="1874" y="1947"/>
                  </a:cubicBezTo>
                  <a:cubicBezTo>
                    <a:pt x="1879" y="1945"/>
                    <a:pt x="1899" y="1946"/>
                    <a:pt x="1917" y="1950"/>
                  </a:cubicBezTo>
                  <a:cubicBezTo>
                    <a:pt x="1974" y="1961"/>
                    <a:pt x="1990" y="1953"/>
                    <a:pt x="2017" y="1904"/>
                  </a:cubicBezTo>
                  <a:cubicBezTo>
                    <a:pt x="2032" y="1875"/>
                    <a:pt x="2035" y="1874"/>
                    <a:pt x="2075" y="1870"/>
                  </a:cubicBezTo>
                  <a:cubicBezTo>
                    <a:pt x="2101" y="1868"/>
                    <a:pt x="2112" y="1860"/>
                    <a:pt x="2112" y="1845"/>
                  </a:cubicBezTo>
                  <a:cubicBezTo>
                    <a:pt x="2112" y="1835"/>
                    <a:pt x="2114" y="1834"/>
                    <a:pt x="2145" y="1836"/>
                  </a:cubicBezTo>
                  <a:cubicBezTo>
                    <a:pt x="2169" y="1837"/>
                    <a:pt x="2181" y="1835"/>
                    <a:pt x="2193" y="1829"/>
                  </a:cubicBezTo>
                  <a:lnTo>
                    <a:pt x="2208" y="1820"/>
                  </a:lnTo>
                  <a:lnTo>
                    <a:pt x="2238" y="1842"/>
                  </a:lnTo>
                  <a:cubicBezTo>
                    <a:pt x="2291" y="1881"/>
                    <a:pt x="2324" y="1888"/>
                    <a:pt x="2324" y="1862"/>
                  </a:cubicBezTo>
                  <a:cubicBezTo>
                    <a:pt x="2324" y="1856"/>
                    <a:pt x="2328" y="1852"/>
                    <a:pt x="2334" y="1851"/>
                  </a:cubicBezTo>
                  <a:cubicBezTo>
                    <a:pt x="2354" y="1848"/>
                    <a:pt x="2356" y="1836"/>
                    <a:pt x="2344" y="1773"/>
                  </a:cubicBezTo>
                  <a:cubicBezTo>
                    <a:pt x="2329" y="1697"/>
                    <a:pt x="2330" y="1690"/>
                    <a:pt x="2366" y="1674"/>
                  </a:cubicBezTo>
                  <a:cubicBezTo>
                    <a:pt x="2412" y="1653"/>
                    <a:pt x="2417" y="1650"/>
                    <a:pt x="2429" y="1632"/>
                  </a:cubicBezTo>
                  <a:cubicBezTo>
                    <a:pt x="2449" y="1601"/>
                    <a:pt x="2439" y="1554"/>
                    <a:pt x="2409" y="1544"/>
                  </a:cubicBezTo>
                  <a:cubicBezTo>
                    <a:pt x="2403" y="1542"/>
                    <a:pt x="2387" y="1536"/>
                    <a:pt x="2373" y="1531"/>
                  </a:cubicBezTo>
                  <a:lnTo>
                    <a:pt x="2348" y="1521"/>
                  </a:lnTo>
                  <a:lnTo>
                    <a:pt x="2350" y="1500"/>
                  </a:lnTo>
                  <a:cubicBezTo>
                    <a:pt x="2355" y="1468"/>
                    <a:pt x="2342" y="1458"/>
                    <a:pt x="2297" y="1457"/>
                  </a:cubicBezTo>
                  <a:cubicBezTo>
                    <a:pt x="2281" y="1456"/>
                    <a:pt x="2262" y="1455"/>
                    <a:pt x="2254" y="1453"/>
                  </a:cubicBezTo>
                  <a:cubicBezTo>
                    <a:pt x="2240" y="1450"/>
                    <a:pt x="2240" y="1449"/>
                    <a:pt x="2240" y="1415"/>
                  </a:cubicBezTo>
                  <a:cubicBezTo>
                    <a:pt x="2240" y="1382"/>
                    <a:pt x="2239" y="1380"/>
                    <a:pt x="2225" y="1372"/>
                  </a:cubicBezTo>
                  <a:cubicBezTo>
                    <a:pt x="2216" y="1366"/>
                    <a:pt x="2194" y="1362"/>
                    <a:pt x="2163" y="1359"/>
                  </a:cubicBezTo>
                  <a:cubicBezTo>
                    <a:pt x="2116" y="1355"/>
                    <a:pt x="2115" y="1355"/>
                    <a:pt x="2113" y="1342"/>
                  </a:cubicBezTo>
                  <a:cubicBezTo>
                    <a:pt x="2111" y="1317"/>
                    <a:pt x="2107" y="1309"/>
                    <a:pt x="2100" y="1305"/>
                  </a:cubicBezTo>
                  <a:cubicBezTo>
                    <a:pt x="2087" y="1300"/>
                    <a:pt x="2032" y="1317"/>
                    <a:pt x="1963" y="1347"/>
                  </a:cubicBezTo>
                  <a:cubicBezTo>
                    <a:pt x="1856" y="1394"/>
                    <a:pt x="1860" y="1393"/>
                    <a:pt x="1823" y="1390"/>
                  </a:cubicBezTo>
                  <a:cubicBezTo>
                    <a:pt x="1794" y="1387"/>
                    <a:pt x="1790" y="1387"/>
                    <a:pt x="1781" y="1397"/>
                  </a:cubicBezTo>
                  <a:cubicBezTo>
                    <a:pt x="1770" y="1408"/>
                    <a:pt x="1768" y="1425"/>
                    <a:pt x="1775" y="1462"/>
                  </a:cubicBezTo>
                  <a:cubicBezTo>
                    <a:pt x="1777" y="1474"/>
                    <a:pt x="1778" y="1487"/>
                    <a:pt x="1777" y="1491"/>
                  </a:cubicBezTo>
                  <a:cubicBezTo>
                    <a:pt x="1773" y="1501"/>
                    <a:pt x="1755" y="1504"/>
                    <a:pt x="1733" y="1497"/>
                  </a:cubicBezTo>
                  <a:cubicBezTo>
                    <a:pt x="1717" y="1493"/>
                    <a:pt x="1711" y="1488"/>
                    <a:pt x="1703" y="1472"/>
                  </a:cubicBezTo>
                  <a:cubicBezTo>
                    <a:pt x="1691" y="1447"/>
                    <a:pt x="1684" y="1444"/>
                    <a:pt x="1653" y="1452"/>
                  </a:cubicBezTo>
                  <a:cubicBezTo>
                    <a:pt x="1611" y="1463"/>
                    <a:pt x="1520" y="1524"/>
                    <a:pt x="1520" y="1541"/>
                  </a:cubicBezTo>
                  <a:cubicBezTo>
                    <a:pt x="1521" y="1560"/>
                    <a:pt x="1527" y="1563"/>
                    <a:pt x="1550" y="1556"/>
                  </a:cubicBezTo>
                  <a:cubicBezTo>
                    <a:pt x="1571" y="1551"/>
                    <a:pt x="1573" y="1551"/>
                    <a:pt x="1594" y="1566"/>
                  </a:cubicBezTo>
                  <a:cubicBezTo>
                    <a:pt x="1622" y="1586"/>
                    <a:pt x="1639" y="1610"/>
                    <a:pt x="1633" y="1621"/>
                  </a:cubicBezTo>
                  <a:cubicBezTo>
                    <a:pt x="1630" y="1625"/>
                    <a:pt x="1618" y="1633"/>
                    <a:pt x="1604" y="1638"/>
                  </a:cubicBezTo>
                  <a:cubicBezTo>
                    <a:pt x="1591" y="1643"/>
                    <a:pt x="1575" y="1653"/>
                    <a:pt x="1569" y="1660"/>
                  </a:cubicBezTo>
                  <a:cubicBezTo>
                    <a:pt x="1559" y="1670"/>
                    <a:pt x="1558" y="1673"/>
                    <a:pt x="1563" y="1684"/>
                  </a:cubicBezTo>
                  <a:cubicBezTo>
                    <a:pt x="1567" y="1695"/>
                    <a:pt x="1572" y="1697"/>
                    <a:pt x="1588" y="1697"/>
                  </a:cubicBezTo>
                  <a:cubicBezTo>
                    <a:pt x="1609" y="1697"/>
                    <a:pt x="1614" y="1703"/>
                    <a:pt x="1626" y="1744"/>
                  </a:cubicBezTo>
                  <a:cubicBezTo>
                    <a:pt x="1637" y="1778"/>
                    <a:pt x="1649" y="1792"/>
                    <a:pt x="1668" y="1792"/>
                  </a:cubicBezTo>
                  <a:lnTo>
                    <a:pt x="1685" y="1792"/>
                  </a:lnTo>
                  <a:lnTo>
                    <a:pt x="1668" y="1812"/>
                  </a:lnTo>
                  <a:cubicBezTo>
                    <a:pt x="1636" y="1848"/>
                    <a:pt x="1650" y="1874"/>
                    <a:pt x="1702" y="1880"/>
                  </a:cubicBezTo>
                  <a:cubicBezTo>
                    <a:pt x="1719" y="1882"/>
                    <a:pt x="1732" y="1885"/>
                    <a:pt x="1732" y="1888"/>
                  </a:cubicBezTo>
                  <a:cubicBezTo>
                    <a:pt x="1732" y="1890"/>
                    <a:pt x="1727" y="1899"/>
                    <a:pt x="1720" y="1907"/>
                  </a:cubicBezTo>
                  <a:cubicBezTo>
                    <a:pt x="1708" y="1923"/>
                    <a:pt x="1705" y="1941"/>
                    <a:pt x="1713" y="1950"/>
                  </a:cubicBezTo>
                  <a:cubicBezTo>
                    <a:pt x="1717" y="1953"/>
                    <a:pt x="1716" y="1957"/>
                    <a:pt x="1711" y="1961"/>
                  </a:cubicBezTo>
                  <a:cubicBezTo>
                    <a:pt x="1694" y="1976"/>
                    <a:pt x="1710" y="1999"/>
                    <a:pt x="1753" y="2022"/>
                  </a:cubicBezTo>
                  <a:cubicBezTo>
                    <a:pt x="1781" y="2037"/>
                    <a:pt x="1793" y="2040"/>
                    <a:pt x="1824" y="2041"/>
                  </a:cubicBezTo>
                  <a:cubicBezTo>
                    <a:pt x="1844" y="2041"/>
                    <a:pt x="1854" y="2039"/>
                    <a:pt x="1863" y="2032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57C759FA-52CB-42AA-90AC-F5974628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222" y="1577181"/>
              <a:ext cx="2082017" cy="1878826"/>
            </a:xfrm>
            <a:custGeom>
              <a:avLst/>
              <a:gdLst>
                <a:gd name="T0" fmla="*/ 698 w 3117"/>
                <a:gd name="T1" fmla="*/ 2759 h 2813"/>
                <a:gd name="T2" fmla="*/ 628 w 3117"/>
                <a:gd name="T3" fmla="*/ 2724 h 2813"/>
                <a:gd name="T4" fmla="*/ 604 w 3117"/>
                <a:gd name="T5" fmla="*/ 2621 h 2813"/>
                <a:gd name="T6" fmla="*/ 618 w 3117"/>
                <a:gd name="T7" fmla="*/ 2571 h 2813"/>
                <a:gd name="T8" fmla="*/ 532 w 3117"/>
                <a:gd name="T9" fmla="*/ 2370 h 2813"/>
                <a:gd name="T10" fmla="*/ 532 w 3117"/>
                <a:gd name="T11" fmla="*/ 2297 h 2813"/>
                <a:gd name="T12" fmla="*/ 511 w 3117"/>
                <a:gd name="T13" fmla="*/ 2167 h 2813"/>
                <a:gd name="T14" fmla="*/ 273 w 3117"/>
                <a:gd name="T15" fmla="*/ 2009 h 2813"/>
                <a:gd name="T16" fmla="*/ 94 w 3117"/>
                <a:gd name="T17" fmla="*/ 1879 h 2813"/>
                <a:gd name="T18" fmla="*/ 117 w 3117"/>
                <a:gd name="T19" fmla="*/ 1784 h 2813"/>
                <a:gd name="T20" fmla="*/ 193 w 3117"/>
                <a:gd name="T21" fmla="*/ 1584 h 2813"/>
                <a:gd name="T22" fmla="*/ 324 w 3117"/>
                <a:gd name="T23" fmla="*/ 1571 h 2813"/>
                <a:gd name="T24" fmla="*/ 573 w 3117"/>
                <a:gd name="T25" fmla="*/ 1332 h 2813"/>
                <a:gd name="T26" fmla="*/ 643 w 3117"/>
                <a:gd name="T27" fmla="*/ 1390 h 2813"/>
                <a:gd name="T28" fmla="*/ 722 w 3117"/>
                <a:gd name="T29" fmla="*/ 1281 h 2813"/>
                <a:gd name="T30" fmla="*/ 934 w 3117"/>
                <a:gd name="T31" fmla="*/ 1317 h 2813"/>
                <a:gd name="T32" fmla="*/ 1053 w 3117"/>
                <a:gd name="T33" fmla="*/ 1151 h 2813"/>
                <a:gd name="T34" fmla="*/ 1080 w 3117"/>
                <a:gd name="T35" fmla="*/ 1004 h 2813"/>
                <a:gd name="T36" fmla="*/ 1343 w 3117"/>
                <a:gd name="T37" fmla="*/ 958 h 2813"/>
                <a:gd name="T38" fmla="*/ 1468 w 3117"/>
                <a:gd name="T39" fmla="*/ 936 h 2813"/>
                <a:gd name="T40" fmla="*/ 1685 w 3117"/>
                <a:gd name="T41" fmla="*/ 936 h 2813"/>
                <a:gd name="T42" fmla="*/ 1765 w 3117"/>
                <a:gd name="T43" fmla="*/ 763 h 2813"/>
                <a:gd name="T44" fmla="*/ 1908 w 3117"/>
                <a:gd name="T45" fmla="*/ 692 h 2813"/>
                <a:gd name="T46" fmla="*/ 2018 w 3117"/>
                <a:gd name="T47" fmla="*/ 722 h 2813"/>
                <a:gd name="T48" fmla="*/ 2365 w 3117"/>
                <a:gd name="T49" fmla="*/ 522 h 2813"/>
                <a:gd name="T50" fmla="*/ 2507 w 3117"/>
                <a:gd name="T51" fmla="*/ 473 h 2813"/>
                <a:gd name="T52" fmla="*/ 2518 w 3117"/>
                <a:gd name="T53" fmla="*/ 265 h 2813"/>
                <a:gd name="T54" fmla="*/ 2481 w 3117"/>
                <a:gd name="T55" fmla="*/ 181 h 2813"/>
                <a:gd name="T56" fmla="*/ 2462 w 3117"/>
                <a:gd name="T57" fmla="*/ 42 h 2813"/>
                <a:gd name="T58" fmla="*/ 2582 w 3117"/>
                <a:gd name="T59" fmla="*/ 48 h 2813"/>
                <a:gd name="T60" fmla="*/ 2678 w 3117"/>
                <a:gd name="T61" fmla="*/ 102 h 2813"/>
                <a:gd name="T62" fmla="*/ 2783 w 3117"/>
                <a:gd name="T63" fmla="*/ 75 h 2813"/>
                <a:gd name="T64" fmla="*/ 2895 w 3117"/>
                <a:gd name="T65" fmla="*/ 141 h 2813"/>
                <a:gd name="T66" fmla="*/ 2990 w 3117"/>
                <a:gd name="T67" fmla="*/ 171 h 2813"/>
                <a:gd name="T68" fmla="*/ 3070 w 3117"/>
                <a:gd name="T69" fmla="*/ 365 h 2813"/>
                <a:gd name="T70" fmla="*/ 3033 w 3117"/>
                <a:gd name="T71" fmla="*/ 584 h 2813"/>
                <a:gd name="T72" fmla="*/ 2939 w 3117"/>
                <a:gd name="T73" fmla="*/ 720 h 2813"/>
                <a:gd name="T74" fmla="*/ 2798 w 3117"/>
                <a:gd name="T75" fmla="*/ 666 h 2813"/>
                <a:gd name="T76" fmla="*/ 2755 w 3117"/>
                <a:gd name="T77" fmla="*/ 781 h 2813"/>
                <a:gd name="T78" fmla="*/ 2686 w 3117"/>
                <a:gd name="T79" fmla="*/ 890 h 2813"/>
                <a:gd name="T80" fmla="*/ 2612 w 3117"/>
                <a:gd name="T81" fmla="*/ 1039 h 2813"/>
                <a:gd name="T82" fmla="*/ 2737 w 3117"/>
                <a:gd name="T83" fmla="*/ 1532 h 2813"/>
                <a:gd name="T84" fmla="*/ 2783 w 3117"/>
                <a:gd name="T85" fmla="*/ 1584 h 2813"/>
                <a:gd name="T86" fmla="*/ 2788 w 3117"/>
                <a:gd name="T87" fmla="*/ 1744 h 2813"/>
                <a:gd name="T88" fmla="*/ 2703 w 3117"/>
                <a:gd name="T89" fmla="*/ 1728 h 2813"/>
                <a:gd name="T90" fmla="*/ 2657 w 3117"/>
                <a:gd name="T91" fmla="*/ 1795 h 2813"/>
                <a:gd name="T92" fmla="*/ 2614 w 3117"/>
                <a:gd name="T93" fmla="*/ 1940 h 2813"/>
                <a:gd name="T94" fmla="*/ 2426 w 3117"/>
                <a:gd name="T95" fmla="*/ 2018 h 2813"/>
                <a:gd name="T96" fmla="*/ 2354 w 3117"/>
                <a:gd name="T97" fmla="*/ 2077 h 2813"/>
                <a:gd name="T98" fmla="*/ 2249 w 3117"/>
                <a:gd name="T99" fmla="*/ 2076 h 2813"/>
                <a:gd name="T100" fmla="*/ 1921 w 3117"/>
                <a:gd name="T101" fmla="*/ 2043 h 2813"/>
                <a:gd name="T102" fmla="*/ 1898 w 3117"/>
                <a:gd name="T103" fmla="*/ 2166 h 2813"/>
                <a:gd name="T104" fmla="*/ 1824 w 3117"/>
                <a:gd name="T105" fmla="*/ 2189 h 2813"/>
                <a:gd name="T106" fmla="*/ 1596 w 3117"/>
                <a:gd name="T107" fmla="*/ 2322 h 2813"/>
                <a:gd name="T108" fmla="*/ 1463 w 3117"/>
                <a:gd name="T109" fmla="*/ 2389 h 2813"/>
                <a:gd name="T110" fmla="*/ 1307 w 3117"/>
                <a:gd name="T111" fmla="*/ 2380 h 2813"/>
                <a:gd name="T112" fmla="*/ 1063 w 3117"/>
                <a:gd name="T113" fmla="*/ 2488 h 2813"/>
                <a:gd name="T114" fmla="*/ 967 w 3117"/>
                <a:gd name="T115" fmla="*/ 2647 h 2813"/>
                <a:gd name="T116" fmla="*/ 921 w 3117"/>
                <a:gd name="T117" fmla="*/ 2735 h 2813"/>
                <a:gd name="T118" fmla="*/ 775 w 3117"/>
                <a:gd name="T119" fmla="*/ 2813 h 2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17" h="2813">
                  <a:moveTo>
                    <a:pt x="765" y="2785"/>
                  </a:moveTo>
                  <a:cubicBezTo>
                    <a:pt x="751" y="2738"/>
                    <a:pt x="729" y="2723"/>
                    <a:pt x="708" y="2747"/>
                  </a:cubicBezTo>
                  <a:lnTo>
                    <a:pt x="698" y="2759"/>
                  </a:lnTo>
                  <a:lnTo>
                    <a:pt x="688" y="2747"/>
                  </a:lnTo>
                  <a:cubicBezTo>
                    <a:pt x="678" y="2734"/>
                    <a:pt x="667" y="2732"/>
                    <a:pt x="646" y="2737"/>
                  </a:cubicBezTo>
                  <a:cubicBezTo>
                    <a:pt x="635" y="2740"/>
                    <a:pt x="633" y="2739"/>
                    <a:pt x="628" y="2724"/>
                  </a:cubicBezTo>
                  <a:cubicBezTo>
                    <a:pt x="625" y="2715"/>
                    <a:pt x="617" y="2698"/>
                    <a:pt x="609" y="2688"/>
                  </a:cubicBezTo>
                  <a:cubicBezTo>
                    <a:pt x="596" y="2669"/>
                    <a:pt x="596" y="2669"/>
                    <a:pt x="605" y="2661"/>
                  </a:cubicBezTo>
                  <a:cubicBezTo>
                    <a:pt x="616" y="2651"/>
                    <a:pt x="616" y="2634"/>
                    <a:pt x="604" y="2621"/>
                  </a:cubicBezTo>
                  <a:lnTo>
                    <a:pt x="594" y="2611"/>
                  </a:lnTo>
                  <a:lnTo>
                    <a:pt x="606" y="2602"/>
                  </a:lnTo>
                  <a:cubicBezTo>
                    <a:pt x="617" y="2596"/>
                    <a:pt x="619" y="2591"/>
                    <a:pt x="618" y="2571"/>
                  </a:cubicBezTo>
                  <a:cubicBezTo>
                    <a:pt x="618" y="2529"/>
                    <a:pt x="578" y="2439"/>
                    <a:pt x="556" y="2432"/>
                  </a:cubicBezTo>
                  <a:cubicBezTo>
                    <a:pt x="546" y="2429"/>
                    <a:pt x="544" y="2422"/>
                    <a:pt x="551" y="2417"/>
                  </a:cubicBezTo>
                  <a:cubicBezTo>
                    <a:pt x="562" y="2410"/>
                    <a:pt x="555" y="2393"/>
                    <a:pt x="532" y="2370"/>
                  </a:cubicBezTo>
                  <a:lnTo>
                    <a:pt x="508" y="2346"/>
                  </a:lnTo>
                  <a:lnTo>
                    <a:pt x="520" y="2337"/>
                  </a:lnTo>
                  <a:cubicBezTo>
                    <a:pt x="531" y="2328"/>
                    <a:pt x="532" y="2323"/>
                    <a:pt x="532" y="2297"/>
                  </a:cubicBezTo>
                  <a:cubicBezTo>
                    <a:pt x="532" y="2261"/>
                    <a:pt x="520" y="2237"/>
                    <a:pt x="501" y="2234"/>
                  </a:cubicBezTo>
                  <a:lnTo>
                    <a:pt x="489" y="2233"/>
                  </a:lnTo>
                  <a:lnTo>
                    <a:pt x="511" y="2167"/>
                  </a:lnTo>
                  <a:cubicBezTo>
                    <a:pt x="542" y="2071"/>
                    <a:pt x="539" y="2030"/>
                    <a:pt x="498" y="1995"/>
                  </a:cubicBezTo>
                  <a:cubicBezTo>
                    <a:pt x="477" y="1977"/>
                    <a:pt x="439" y="1978"/>
                    <a:pt x="371" y="1998"/>
                  </a:cubicBezTo>
                  <a:cubicBezTo>
                    <a:pt x="315" y="2014"/>
                    <a:pt x="282" y="2018"/>
                    <a:pt x="273" y="2009"/>
                  </a:cubicBezTo>
                  <a:cubicBezTo>
                    <a:pt x="268" y="2004"/>
                    <a:pt x="270" y="1995"/>
                    <a:pt x="277" y="1971"/>
                  </a:cubicBezTo>
                  <a:cubicBezTo>
                    <a:pt x="289" y="1936"/>
                    <a:pt x="287" y="1928"/>
                    <a:pt x="265" y="1911"/>
                  </a:cubicBezTo>
                  <a:cubicBezTo>
                    <a:pt x="233" y="1885"/>
                    <a:pt x="136" y="1867"/>
                    <a:pt x="94" y="1879"/>
                  </a:cubicBezTo>
                  <a:cubicBezTo>
                    <a:pt x="42" y="1893"/>
                    <a:pt x="40" y="1893"/>
                    <a:pt x="21" y="1875"/>
                  </a:cubicBezTo>
                  <a:cubicBezTo>
                    <a:pt x="1" y="1854"/>
                    <a:pt x="0" y="1848"/>
                    <a:pt x="17" y="1844"/>
                  </a:cubicBezTo>
                  <a:cubicBezTo>
                    <a:pt x="66" y="1834"/>
                    <a:pt x="94" y="1817"/>
                    <a:pt x="117" y="1784"/>
                  </a:cubicBezTo>
                  <a:cubicBezTo>
                    <a:pt x="138" y="1752"/>
                    <a:pt x="143" y="1733"/>
                    <a:pt x="143" y="1668"/>
                  </a:cubicBezTo>
                  <a:cubicBezTo>
                    <a:pt x="143" y="1609"/>
                    <a:pt x="152" y="1570"/>
                    <a:pt x="164" y="1570"/>
                  </a:cubicBezTo>
                  <a:cubicBezTo>
                    <a:pt x="166" y="1570"/>
                    <a:pt x="180" y="1576"/>
                    <a:pt x="193" y="1584"/>
                  </a:cubicBezTo>
                  <a:cubicBezTo>
                    <a:pt x="238" y="1610"/>
                    <a:pt x="263" y="1607"/>
                    <a:pt x="301" y="1574"/>
                  </a:cubicBezTo>
                  <a:lnTo>
                    <a:pt x="318" y="1559"/>
                  </a:lnTo>
                  <a:lnTo>
                    <a:pt x="324" y="1571"/>
                  </a:lnTo>
                  <a:cubicBezTo>
                    <a:pt x="328" y="1580"/>
                    <a:pt x="340" y="1587"/>
                    <a:pt x="357" y="1594"/>
                  </a:cubicBezTo>
                  <a:cubicBezTo>
                    <a:pt x="448" y="1628"/>
                    <a:pt x="476" y="1605"/>
                    <a:pt x="518" y="1460"/>
                  </a:cubicBezTo>
                  <a:cubicBezTo>
                    <a:pt x="546" y="1362"/>
                    <a:pt x="559" y="1332"/>
                    <a:pt x="573" y="1332"/>
                  </a:cubicBezTo>
                  <a:cubicBezTo>
                    <a:pt x="592" y="1332"/>
                    <a:pt x="599" y="1337"/>
                    <a:pt x="599" y="1351"/>
                  </a:cubicBezTo>
                  <a:cubicBezTo>
                    <a:pt x="599" y="1359"/>
                    <a:pt x="604" y="1370"/>
                    <a:pt x="609" y="1377"/>
                  </a:cubicBezTo>
                  <a:cubicBezTo>
                    <a:pt x="618" y="1388"/>
                    <a:pt x="623" y="1390"/>
                    <a:pt x="643" y="1390"/>
                  </a:cubicBezTo>
                  <a:cubicBezTo>
                    <a:pt x="692" y="1390"/>
                    <a:pt x="711" y="1367"/>
                    <a:pt x="706" y="1314"/>
                  </a:cubicBezTo>
                  <a:lnTo>
                    <a:pt x="704" y="1284"/>
                  </a:lnTo>
                  <a:lnTo>
                    <a:pt x="722" y="1281"/>
                  </a:lnTo>
                  <a:cubicBezTo>
                    <a:pt x="778" y="1272"/>
                    <a:pt x="787" y="1262"/>
                    <a:pt x="787" y="1214"/>
                  </a:cubicBezTo>
                  <a:cubicBezTo>
                    <a:pt x="787" y="1171"/>
                    <a:pt x="792" y="1173"/>
                    <a:pt x="818" y="1223"/>
                  </a:cubicBezTo>
                  <a:cubicBezTo>
                    <a:pt x="846" y="1276"/>
                    <a:pt x="897" y="1318"/>
                    <a:pt x="934" y="1317"/>
                  </a:cubicBezTo>
                  <a:cubicBezTo>
                    <a:pt x="968" y="1317"/>
                    <a:pt x="1021" y="1276"/>
                    <a:pt x="1055" y="1224"/>
                  </a:cubicBezTo>
                  <a:cubicBezTo>
                    <a:pt x="1077" y="1191"/>
                    <a:pt x="1079" y="1180"/>
                    <a:pt x="1064" y="1163"/>
                  </a:cubicBezTo>
                  <a:lnTo>
                    <a:pt x="1053" y="1151"/>
                  </a:lnTo>
                  <a:lnTo>
                    <a:pt x="1078" y="1128"/>
                  </a:lnTo>
                  <a:cubicBezTo>
                    <a:pt x="1118" y="1092"/>
                    <a:pt x="1120" y="1069"/>
                    <a:pt x="1087" y="1024"/>
                  </a:cubicBezTo>
                  <a:cubicBezTo>
                    <a:pt x="1078" y="1013"/>
                    <a:pt x="1076" y="1006"/>
                    <a:pt x="1080" y="1004"/>
                  </a:cubicBezTo>
                  <a:cubicBezTo>
                    <a:pt x="1083" y="1002"/>
                    <a:pt x="1106" y="999"/>
                    <a:pt x="1132" y="997"/>
                  </a:cubicBezTo>
                  <a:cubicBezTo>
                    <a:pt x="1173" y="994"/>
                    <a:pt x="1185" y="990"/>
                    <a:pt x="1234" y="969"/>
                  </a:cubicBezTo>
                  <a:cubicBezTo>
                    <a:pt x="1312" y="934"/>
                    <a:pt x="1313" y="934"/>
                    <a:pt x="1343" y="958"/>
                  </a:cubicBezTo>
                  <a:cubicBezTo>
                    <a:pt x="1387" y="994"/>
                    <a:pt x="1410" y="992"/>
                    <a:pt x="1427" y="954"/>
                  </a:cubicBezTo>
                  <a:lnTo>
                    <a:pt x="1437" y="933"/>
                  </a:lnTo>
                  <a:lnTo>
                    <a:pt x="1468" y="936"/>
                  </a:lnTo>
                  <a:cubicBezTo>
                    <a:pt x="1485" y="937"/>
                    <a:pt x="1516" y="943"/>
                    <a:pt x="1535" y="949"/>
                  </a:cubicBezTo>
                  <a:cubicBezTo>
                    <a:pt x="1555" y="954"/>
                    <a:pt x="1590" y="960"/>
                    <a:pt x="1613" y="961"/>
                  </a:cubicBezTo>
                  <a:cubicBezTo>
                    <a:pt x="1663" y="965"/>
                    <a:pt x="1676" y="960"/>
                    <a:pt x="1685" y="936"/>
                  </a:cubicBezTo>
                  <a:cubicBezTo>
                    <a:pt x="1690" y="922"/>
                    <a:pt x="1692" y="920"/>
                    <a:pt x="1704" y="923"/>
                  </a:cubicBezTo>
                  <a:cubicBezTo>
                    <a:pt x="1731" y="928"/>
                    <a:pt x="1739" y="913"/>
                    <a:pt x="1751" y="828"/>
                  </a:cubicBezTo>
                  <a:cubicBezTo>
                    <a:pt x="1756" y="795"/>
                    <a:pt x="1762" y="766"/>
                    <a:pt x="1765" y="763"/>
                  </a:cubicBezTo>
                  <a:cubicBezTo>
                    <a:pt x="1768" y="759"/>
                    <a:pt x="1773" y="760"/>
                    <a:pt x="1781" y="766"/>
                  </a:cubicBezTo>
                  <a:cubicBezTo>
                    <a:pt x="1807" y="784"/>
                    <a:pt x="1834" y="773"/>
                    <a:pt x="1871" y="729"/>
                  </a:cubicBezTo>
                  <a:cubicBezTo>
                    <a:pt x="1885" y="712"/>
                    <a:pt x="1902" y="695"/>
                    <a:pt x="1908" y="692"/>
                  </a:cubicBezTo>
                  <a:cubicBezTo>
                    <a:pt x="1919" y="686"/>
                    <a:pt x="1922" y="687"/>
                    <a:pt x="1937" y="699"/>
                  </a:cubicBezTo>
                  <a:cubicBezTo>
                    <a:pt x="1946" y="707"/>
                    <a:pt x="1958" y="717"/>
                    <a:pt x="1964" y="721"/>
                  </a:cubicBezTo>
                  <a:cubicBezTo>
                    <a:pt x="1983" y="736"/>
                    <a:pt x="1997" y="736"/>
                    <a:pt x="2018" y="722"/>
                  </a:cubicBezTo>
                  <a:cubicBezTo>
                    <a:pt x="2028" y="715"/>
                    <a:pt x="2082" y="691"/>
                    <a:pt x="2138" y="668"/>
                  </a:cubicBezTo>
                  <a:cubicBezTo>
                    <a:pt x="2246" y="625"/>
                    <a:pt x="2326" y="587"/>
                    <a:pt x="2349" y="568"/>
                  </a:cubicBezTo>
                  <a:cubicBezTo>
                    <a:pt x="2362" y="557"/>
                    <a:pt x="2363" y="553"/>
                    <a:pt x="2365" y="522"/>
                  </a:cubicBezTo>
                  <a:lnTo>
                    <a:pt x="2367" y="488"/>
                  </a:lnTo>
                  <a:lnTo>
                    <a:pt x="2389" y="483"/>
                  </a:lnTo>
                  <a:cubicBezTo>
                    <a:pt x="2401" y="480"/>
                    <a:pt x="2455" y="475"/>
                    <a:pt x="2507" y="473"/>
                  </a:cubicBezTo>
                  <a:cubicBezTo>
                    <a:pt x="2640" y="467"/>
                    <a:pt x="2668" y="456"/>
                    <a:pt x="2685" y="403"/>
                  </a:cubicBezTo>
                  <a:cubicBezTo>
                    <a:pt x="2707" y="338"/>
                    <a:pt x="2672" y="298"/>
                    <a:pt x="2575" y="280"/>
                  </a:cubicBezTo>
                  <a:cubicBezTo>
                    <a:pt x="2551" y="276"/>
                    <a:pt x="2525" y="269"/>
                    <a:pt x="2518" y="265"/>
                  </a:cubicBezTo>
                  <a:cubicBezTo>
                    <a:pt x="2504" y="258"/>
                    <a:pt x="2504" y="249"/>
                    <a:pt x="2519" y="249"/>
                  </a:cubicBezTo>
                  <a:cubicBezTo>
                    <a:pt x="2533" y="249"/>
                    <a:pt x="2548" y="226"/>
                    <a:pt x="2548" y="205"/>
                  </a:cubicBezTo>
                  <a:cubicBezTo>
                    <a:pt x="2548" y="172"/>
                    <a:pt x="2519" y="162"/>
                    <a:pt x="2481" y="181"/>
                  </a:cubicBezTo>
                  <a:cubicBezTo>
                    <a:pt x="2460" y="192"/>
                    <a:pt x="2448" y="193"/>
                    <a:pt x="2431" y="185"/>
                  </a:cubicBezTo>
                  <a:cubicBezTo>
                    <a:pt x="2417" y="179"/>
                    <a:pt x="2419" y="168"/>
                    <a:pt x="2445" y="124"/>
                  </a:cubicBezTo>
                  <a:cubicBezTo>
                    <a:pt x="2471" y="79"/>
                    <a:pt x="2474" y="63"/>
                    <a:pt x="2462" y="42"/>
                  </a:cubicBezTo>
                  <a:cubicBezTo>
                    <a:pt x="2450" y="22"/>
                    <a:pt x="2455" y="8"/>
                    <a:pt x="2475" y="3"/>
                  </a:cubicBezTo>
                  <a:cubicBezTo>
                    <a:pt x="2485" y="0"/>
                    <a:pt x="2490" y="3"/>
                    <a:pt x="2502" y="18"/>
                  </a:cubicBezTo>
                  <a:cubicBezTo>
                    <a:pt x="2524" y="46"/>
                    <a:pt x="2539" y="52"/>
                    <a:pt x="2582" y="48"/>
                  </a:cubicBezTo>
                  <a:lnTo>
                    <a:pt x="2619" y="45"/>
                  </a:lnTo>
                  <a:lnTo>
                    <a:pt x="2638" y="73"/>
                  </a:lnTo>
                  <a:cubicBezTo>
                    <a:pt x="2655" y="100"/>
                    <a:pt x="2657" y="101"/>
                    <a:pt x="2678" y="102"/>
                  </a:cubicBezTo>
                  <a:cubicBezTo>
                    <a:pt x="2698" y="104"/>
                    <a:pt x="2703" y="102"/>
                    <a:pt x="2727" y="82"/>
                  </a:cubicBezTo>
                  <a:cubicBezTo>
                    <a:pt x="2741" y="70"/>
                    <a:pt x="2756" y="60"/>
                    <a:pt x="2759" y="60"/>
                  </a:cubicBezTo>
                  <a:cubicBezTo>
                    <a:pt x="2762" y="60"/>
                    <a:pt x="2773" y="66"/>
                    <a:pt x="2783" y="75"/>
                  </a:cubicBezTo>
                  <a:cubicBezTo>
                    <a:pt x="2801" y="89"/>
                    <a:pt x="2814" y="94"/>
                    <a:pt x="2864" y="105"/>
                  </a:cubicBezTo>
                  <a:cubicBezTo>
                    <a:pt x="2886" y="109"/>
                    <a:pt x="2889" y="111"/>
                    <a:pt x="2889" y="123"/>
                  </a:cubicBezTo>
                  <a:cubicBezTo>
                    <a:pt x="2889" y="130"/>
                    <a:pt x="2892" y="138"/>
                    <a:pt x="2895" y="141"/>
                  </a:cubicBezTo>
                  <a:cubicBezTo>
                    <a:pt x="2903" y="149"/>
                    <a:pt x="2926" y="149"/>
                    <a:pt x="2939" y="140"/>
                  </a:cubicBezTo>
                  <a:cubicBezTo>
                    <a:pt x="2950" y="133"/>
                    <a:pt x="2952" y="133"/>
                    <a:pt x="2963" y="140"/>
                  </a:cubicBezTo>
                  <a:cubicBezTo>
                    <a:pt x="2970" y="144"/>
                    <a:pt x="2982" y="158"/>
                    <a:pt x="2990" y="171"/>
                  </a:cubicBezTo>
                  <a:cubicBezTo>
                    <a:pt x="3010" y="201"/>
                    <a:pt x="3007" y="218"/>
                    <a:pt x="2974" y="273"/>
                  </a:cubicBezTo>
                  <a:cubicBezTo>
                    <a:pt x="2933" y="339"/>
                    <a:pt x="2928" y="359"/>
                    <a:pt x="2946" y="388"/>
                  </a:cubicBezTo>
                  <a:cubicBezTo>
                    <a:pt x="2964" y="418"/>
                    <a:pt x="2990" y="413"/>
                    <a:pt x="3070" y="365"/>
                  </a:cubicBezTo>
                  <a:cubicBezTo>
                    <a:pt x="3116" y="338"/>
                    <a:pt x="3117" y="358"/>
                    <a:pt x="3073" y="442"/>
                  </a:cubicBezTo>
                  <a:cubicBezTo>
                    <a:pt x="3043" y="500"/>
                    <a:pt x="3041" y="506"/>
                    <a:pt x="3040" y="538"/>
                  </a:cubicBezTo>
                  <a:cubicBezTo>
                    <a:pt x="3040" y="557"/>
                    <a:pt x="3037" y="577"/>
                    <a:pt x="3033" y="584"/>
                  </a:cubicBezTo>
                  <a:cubicBezTo>
                    <a:pt x="3028" y="594"/>
                    <a:pt x="3025" y="595"/>
                    <a:pt x="3004" y="592"/>
                  </a:cubicBezTo>
                  <a:cubicBezTo>
                    <a:pt x="2958" y="586"/>
                    <a:pt x="2947" y="601"/>
                    <a:pt x="2947" y="672"/>
                  </a:cubicBezTo>
                  <a:cubicBezTo>
                    <a:pt x="2947" y="704"/>
                    <a:pt x="2945" y="716"/>
                    <a:pt x="2939" y="720"/>
                  </a:cubicBezTo>
                  <a:cubicBezTo>
                    <a:pt x="2929" y="729"/>
                    <a:pt x="2882" y="724"/>
                    <a:pt x="2852" y="710"/>
                  </a:cubicBezTo>
                  <a:cubicBezTo>
                    <a:pt x="2830" y="701"/>
                    <a:pt x="2827" y="698"/>
                    <a:pt x="2826" y="684"/>
                  </a:cubicBezTo>
                  <a:cubicBezTo>
                    <a:pt x="2824" y="670"/>
                    <a:pt x="2823" y="669"/>
                    <a:pt x="2798" y="666"/>
                  </a:cubicBezTo>
                  <a:cubicBezTo>
                    <a:pt x="2765" y="663"/>
                    <a:pt x="2740" y="668"/>
                    <a:pt x="2732" y="680"/>
                  </a:cubicBezTo>
                  <a:cubicBezTo>
                    <a:pt x="2718" y="698"/>
                    <a:pt x="2719" y="711"/>
                    <a:pt x="2737" y="745"/>
                  </a:cubicBezTo>
                  <a:cubicBezTo>
                    <a:pt x="2747" y="764"/>
                    <a:pt x="2755" y="780"/>
                    <a:pt x="2755" y="781"/>
                  </a:cubicBezTo>
                  <a:cubicBezTo>
                    <a:pt x="2755" y="782"/>
                    <a:pt x="2743" y="789"/>
                    <a:pt x="2728" y="795"/>
                  </a:cubicBezTo>
                  <a:cubicBezTo>
                    <a:pt x="2698" y="809"/>
                    <a:pt x="2692" y="823"/>
                    <a:pt x="2696" y="865"/>
                  </a:cubicBezTo>
                  <a:cubicBezTo>
                    <a:pt x="2698" y="889"/>
                    <a:pt x="2698" y="890"/>
                    <a:pt x="2686" y="890"/>
                  </a:cubicBezTo>
                  <a:cubicBezTo>
                    <a:pt x="2670" y="890"/>
                    <a:pt x="2634" y="915"/>
                    <a:pt x="2617" y="936"/>
                  </a:cubicBezTo>
                  <a:cubicBezTo>
                    <a:pt x="2603" y="956"/>
                    <a:pt x="2601" y="971"/>
                    <a:pt x="2608" y="1014"/>
                  </a:cubicBezTo>
                  <a:lnTo>
                    <a:pt x="2612" y="1039"/>
                  </a:lnTo>
                  <a:lnTo>
                    <a:pt x="2587" y="1057"/>
                  </a:lnTo>
                  <a:cubicBezTo>
                    <a:pt x="2559" y="1077"/>
                    <a:pt x="2551" y="1092"/>
                    <a:pt x="2554" y="1123"/>
                  </a:cubicBezTo>
                  <a:cubicBezTo>
                    <a:pt x="2559" y="1172"/>
                    <a:pt x="2714" y="1519"/>
                    <a:pt x="2737" y="1532"/>
                  </a:cubicBezTo>
                  <a:cubicBezTo>
                    <a:pt x="2742" y="1535"/>
                    <a:pt x="2755" y="1536"/>
                    <a:pt x="2765" y="1535"/>
                  </a:cubicBezTo>
                  <a:cubicBezTo>
                    <a:pt x="2781" y="1532"/>
                    <a:pt x="2784" y="1533"/>
                    <a:pt x="2790" y="1545"/>
                  </a:cubicBezTo>
                  <a:cubicBezTo>
                    <a:pt x="2805" y="1574"/>
                    <a:pt x="2804" y="1578"/>
                    <a:pt x="2783" y="1584"/>
                  </a:cubicBezTo>
                  <a:cubicBezTo>
                    <a:pt x="2744" y="1596"/>
                    <a:pt x="2763" y="1583"/>
                    <a:pt x="2793" y="1647"/>
                  </a:cubicBezTo>
                  <a:cubicBezTo>
                    <a:pt x="2802" y="1668"/>
                    <a:pt x="2788" y="1727"/>
                    <a:pt x="2788" y="1733"/>
                  </a:cubicBezTo>
                  <a:lnTo>
                    <a:pt x="2788" y="1744"/>
                  </a:lnTo>
                  <a:lnTo>
                    <a:pt x="2752" y="1731"/>
                  </a:lnTo>
                  <a:lnTo>
                    <a:pt x="2717" y="1718"/>
                  </a:lnTo>
                  <a:lnTo>
                    <a:pt x="2703" y="1728"/>
                  </a:lnTo>
                  <a:cubicBezTo>
                    <a:pt x="2690" y="1738"/>
                    <a:pt x="2690" y="1740"/>
                    <a:pt x="2690" y="1778"/>
                  </a:cubicBezTo>
                  <a:cubicBezTo>
                    <a:pt x="2690" y="1800"/>
                    <a:pt x="2688" y="1818"/>
                    <a:pt x="2686" y="1818"/>
                  </a:cubicBezTo>
                  <a:cubicBezTo>
                    <a:pt x="2683" y="1818"/>
                    <a:pt x="2670" y="1808"/>
                    <a:pt x="2657" y="1795"/>
                  </a:cubicBezTo>
                  <a:cubicBezTo>
                    <a:pt x="2635" y="1774"/>
                    <a:pt x="2632" y="1773"/>
                    <a:pt x="2614" y="1775"/>
                  </a:cubicBezTo>
                  <a:cubicBezTo>
                    <a:pt x="2576" y="1781"/>
                    <a:pt x="2600" y="1804"/>
                    <a:pt x="2624" y="1862"/>
                  </a:cubicBezTo>
                  <a:cubicBezTo>
                    <a:pt x="2636" y="1889"/>
                    <a:pt x="2612" y="1907"/>
                    <a:pt x="2614" y="1940"/>
                  </a:cubicBezTo>
                  <a:cubicBezTo>
                    <a:pt x="2617" y="1988"/>
                    <a:pt x="2614" y="2003"/>
                    <a:pt x="2601" y="2017"/>
                  </a:cubicBezTo>
                  <a:cubicBezTo>
                    <a:pt x="2589" y="2029"/>
                    <a:pt x="2557" y="2030"/>
                    <a:pt x="2519" y="2019"/>
                  </a:cubicBezTo>
                  <a:cubicBezTo>
                    <a:pt x="2483" y="2009"/>
                    <a:pt x="2441" y="2009"/>
                    <a:pt x="2426" y="2018"/>
                  </a:cubicBezTo>
                  <a:cubicBezTo>
                    <a:pt x="2420" y="2023"/>
                    <a:pt x="2410" y="2039"/>
                    <a:pt x="2403" y="2055"/>
                  </a:cubicBezTo>
                  <a:cubicBezTo>
                    <a:pt x="2397" y="2071"/>
                    <a:pt x="2389" y="2086"/>
                    <a:pt x="2385" y="2087"/>
                  </a:cubicBezTo>
                  <a:cubicBezTo>
                    <a:pt x="2381" y="2089"/>
                    <a:pt x="2367" y="2084"/>
                    <a:pt x="2354" y="2077"/>
                  </a:cubicBezTo>
                  <a:cubicBezTo>
                    <a:pt x="2285" y="2039"/>
                    <a:pt x="2274" y="2034"/>
                    <a:pt x="2266" y="2039"/>
                  </a:cubicBezTo>
                  <a:cubicBezTo>
                    <a:pt x="2261" y="2042"/>
                    <a:pt x="2257" y="2051"/>
                    <a:pt x="2256" y="2058"/>
                  </a:cubicBezTo>
                  <a:cubicBezTo>
                    <a:pt x="2255" y="2066"/>
                    <a:pt x="2252" y="2074"/>
                    <a:pt x="2249" y="2076"/>
                  </a:cubicBezTo>
                  <a:cubicBezTo>
                    <a:pt x="2246" y="2078"/>
                    <a:pt x="2225" y="2080"/>
                    <a:pt x="2203" y="2080"/>
                  </a:cubicBezTo>
                  <a:cubicBezTo>
                    <a:pt x="2156" y="2080"/>
                    <a:pt x="2039" y="2057"/>
                    <a:pt x="2003" y="2041"/>
                  </a:cubicBezTo>
                  <a:cubicBezTo>
                    <a:pt x="1974" y="2028"/>
                    <a:pt x="1951" y="2029"/>
                    <a:pt x="1921" y="2043"/>
                  </a:cubicBezTo>
                  <a:cubicBezTo>
                    <a:pt x="1894" y="2056"/>
                    <a:pt x="1891" y="2074"/>
                    <a:pt x="1891" y="2094"/>
                  </a:cubicBezTo>
                  <a:cubicBezTo>
                    <a:pt x="1891" y="2099"/>
                    <a:pt x="1897" y="2104"/>
                    <a:pt x="1903" y="2119"/>
                  </a:cubicBezTo>
                  <a:cubicBezTo>
                    <a:pt x="1910" y="2134"/>
                    <a:pt x="1899" y="2165"/>
                    <a:pt x="1898" y="2166"/>
                  </a:cubicBezTo>
                  <a:cubicBezTo>
                    <a:pt x="1898" y="2167"/>
                    <a:pt x="1885" y="2163"/>
                    <a:pt x="1870" y="2157"/>
                  </a:cubicBezTo>
                  <a:cubicBezTo>
                    <a:pt x="1844" y="2147"/>
                    <a:pt x="1855" y="2160"/>
                    <a:pt x="1844" y="2168"/>
                  </a:cubicBezTo>
                  <a:cubicBezTo>
                    <a:pt x="1830" y="2177"/>
                    <a:pt x="1816" y="2171"/>
                    <a:pt x="1824" y="2189"/>
                  </a:cubicBezTo>
                  <a:cubicBezTo>
                    <a:pt x="1832" y="2205"/>
                    <a:pt x="1831" y="2206"/>
                    <a:pt x="1762" y="2228"/>
                  </a:cubicBezTo>
                  <a:cubicBezTo>
                    <a:pt x="1694" y="2250"/>
                    <a:pt x="1677" y="2264"/>
                    <a:pt x="1672" y="2304"/>
                  </a:cubicBezTo>
                  <a:cubicBezTo>
                    <a:pt x="1666" y="2354"/>
                    <a:pt x="1616" y="2363"/>
                    <a:pt x="1596" y="2322"/>
                  </a:cubicBezTo>
                  <a:cubicBezTo>
                    <a:pt x="1579" y="2287"/>
                    <a:pt x="1599" y="2279"/>
                    <a:pt x="1581" y="2279"/>
                  </a:cubicBezTo>
                  <a:cubicBezTo>
                    <a:pt x="1560" y="2279"/>
                    <a:pt x="1540" y="2295"/>
                    <a:pt x="1505" y="2343"/>
                  </a:cubicBezTo>
                  <a:cubicBezTo>
                    <a:pt x="1488" y="2365"/>
                    <a:pt x="1469" y="2386"/>
                    <a:pt x="1463" y="2389"/>
                  </a:cubicBezTo>
                  <a:cubicBezTo>
                    <a:pt x="1436" y="2402"/>
                    <a:pt x="1413" y="2406"/>
                    <a:pt x="1379" y="2404"/>
                  </a:cubicBezTo>
                  <a:cubicBezTo>
                    <a:pt x="1330" y="2399"/>
                    <a:pt x="1328" y="2398"/>
                    <a:pt x="1331" y="2376"/>
                  </a:cubicBezTo>
                  <a:cubicBezTo>
                    <a:pt x="1334" y="2360"/>
                    <a:pt x="1315" y="2385"/>
                    <a:pt x="1307" y="2380"/>
                  </a:cubicBezTo>
                  <a:cubicBezTo>
                    <a:pt x="1292" y="2372"/>
                    <a:pt x="1294" y="2357"/>
                    <a:pt x="1250" y="2417"/>
                  </a:cubicBezTo>
                  <a:cubicBezTo>
                    <a:pt x="1200" y="2486"/>
                    <a:pt x="1192" y="2490"/>
                    <a:pt x="1135" y="2483"/>
                  </a:cubicBezTo>
                  <a:cubicBezTo>
                    <a:pt x="1097" y="2478"/>
                    <a:pt x="1091" y="2478"/>
                    <a:pt x="1063" y="2488"/>
                  </a:cubicBezTo>
                  <a:cubicBezTo>
                    <a:pt x="1024" y="2501"/>
                    <a:pt x="991" y="2523"/>
                    <a:pt x="973" y="2548"/>
                  </a:cubicBezTo>
                  <a:cubicBezTo>
                    <a:pt x="959" y="2567"/>
                    <a:pt x="959" y="2570"/>
                    <a:pt x="961" y="2599"/>
                  </a:cubicBezTo>
                  <a:cubicBezTo>
                    <a:pt x="963" y="2617"/>
                    <a:pt x="965" y="2638"/>
                    <a:pt x="967" y="2647"/>
                  </a:cubicBezTo>
                  <a:cubicBezTo>
                    <a:pt x="970" y="2663"/>
                    <a:pt x="970" y="2663"/>
                    <a:pt x="960" y="2658"/>
                  </a:cubicBezTo>
                  <a:cubicBezTo>
                    <a:pt x="936" y="2645"/>
                    <a:pt x="921" y="2667"/>
                    <a:pt x="921" y="2712"/>
                  </a:cubicBezTo>
                  <a:lnTo>
                    <a:pt x="921" y="2735"/>
                  </a:lnTo>
                  <a:lnTo>
                    <a:pt x="901" y="2728"/>
                  </a:lnTo>
                  <a:cubicBezTo>
                    <a:pt x="860" y="2713"/>
                    <a:pt x="843" y="2721"/>
                    <a:pt x="824" y="2761"/>
                  </a:cubicBezTo>
                  <a:cubicBezTo>
                    <a:pt x="814" y="2782"/>
                    <a:pt x="785" y="2813"/>
                    <a:pt x="775" y="2813"/>
                  </a:cubicBezTo>
                  <a:cubicBezTo>
                    <a:pt x="774" y="2813"/>
                    <a:pt x="769" y="2801"/>
                    <a:pt x="765" y="2785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1F83F81-B110-4CC6-8082-D1C1DB65B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215" y="1607799"/>
              <a:ext cx="1571255" cy="1084152"/>
            </a:xfrm>
            <a:custGeom>
              <a:avLst/>
              <a:gdLst>
                <a:gd name="T0" fmla="*/ 399 w 2351"/>
                <a:gd name="T1" fmla="*/ 1526 h 1623"/>
                <a:gd name="T2" fmla="*/ 342 w 2351"/>
                <a:gd name="T3" fmla="*/ 1533 h 1623"/>
                <a:gd name="T4" fmla="*/ 248 w 2351"/>
                <a:gd name="T5" fmla="*/ 1519 h 1623"/>
                <a:gd name="T6" fmla="*/ 111 w 2351"/>
                <a:gd name="T7" fmla="*/ 1380 h 1623"/>
                <a:gd name="T8" fmla="*/ 57 w 2351"/>
                <a:gd name="T9" fmla="*/ 965 h 1623"/>
                <a:gd name="T10" fmla="*/ 92 w 2351"/>
                <a:gd name="T11" fmla="*/ 864 h 1623"/>
                <a:gd name="T12" fmla="*/ 143 w 2351"/>
                <a:gd name="T13" fmla="*/ 869 h 1623"/>
                <a:gd name="T14" fmla="*/ 175 w 2351"/>
                <a:gd name="T15" fmla="*/ 750 h 1623"/>
                <a:gd name="T16" fmla="*/ 171 w 2351"/>
                <a:gd name="T17" fmla="*/ 634 h 1623"/>
                <a:gd name="T18" fmla="*/ 395 w 2351"/>
                <a:gd name="T19" fmla="*/ 606 h 1623"/>
                <a:gd name="T20" fmla="*/ 495 w 2351"/>
                <a:gd name="T21" fmla="*/ 525 h 1623"/>
                <a:gd name="T22" fmla="*/ 705 w 2351"/>
                <a:gd name="T23" fmla="*/ 619 h 1623"/>
                <a:gd name="T24" fmla="*/ 914 w 2351"/>
                <a:gd name="T25" fmla="*/ 448 h 1623"/>
                <a:gd name="T26" fmla="*/ 1213 w 2351"/>
                <a:gd name="T27" fmla="*/ 418 h 1623"/>
                <a:gd name="T28" fmla="*/ 1203 w 2351"/>
                <a:gd name="T29" fmla="*/ 224 h 1623"/>
                <a:gd name="T30" fmla="*/ 1144 w 2351"/>
                <a:gd name="T31" fmla="*/ 93 h 1623"/>
                <a:gd name="T32" fmla="*/ 1344 w 2351"/>
                <a:gd name="T33" fmla="*/ 33 h 1623"/>
                <a:gd name="T34" fmla="*/ 1470 w 2351"/>
                <a:gd name="T35" fmla="*/ 4 h 1623"/>
                <a:gd name="T36" fmla="*/ 1601 w 2351"/>
                <a:gd name="T37" fmla="*/ 68 h 1623"/>
                <a:gd name="T38" fmla="*/ 1679 w 2351"/>
                <a:gd name="T39" fmla="*/ 142 h 1623"/>
                <a:gd name="T40" fmla="*/ 1704 w 2351"/>
                <a:gd name="T41" fmla="*/ 436 h 1623"/>
                <a:gd name="T42" fmla="*/ 1835 w 2351"/>
                <a:gd name="T43" fmla="*/ 607 h 1623"/>
                <a:gd name="T44" fmla="*/ 1976 w 2351"/>
                <a:gd name="T45" fmla="*/ 638 h 1623"/>
                <a:gd name="T46" fmla="*/ 2149 w 2351"/>
                <a:gd name="T47" fmla="*/ 736 h 1623"/>
                <a:gd name="T48" fmla="*/ 2210 w 2351"/>
                <a:gd name="T49" fmla="*/ 909 h 1623"/>
                <a:gd name="T50" fmla="*/ 2227 w 2351"/>
                <a:gd name="T51" fmla="*/ 1093 h 1623"/>
                <a:gd name="T52" fmla="*/ 2257 w 2351"/>
                <a:gd name="T53" fmla="*/ 1230 h 1623"/>
                <a:gd name="T54" fmla="*/ 2262 w 2351"/>
                <a:gd name="T55" fmla="*/ 1336 h 1623"/>
                <a:gd name="T56" fmla="*/ 2260 w 2351"/>
                <a:gd name="T57" fmla="*/ 1457 h 1623"/>
                <a:gd name="T58" fmla="*/ 2107 w 2351"/>
                <a:gd name="T59" fmla="*/ 1430 h 1623"/>
                <a:gd name="T60" fmla="*/ 2038 w 2351"/>
                <a:gd name="T61" fmla="*/ 1435 h 1623"/>
                <a:gd name="T62" fmla="*/ 1988 w 2351"/>
                <a:gd name="T63" fmla="*/ 1528 h 1623"/>
                <a:gd name="T64" fmla="*/ 1914 w 2351"/>
                <a:gd name="T65" fmla="*/ 1554 h 1623"/>
                <a:gd name="T66" fmla="*/ 1844 w 2351"/>
                <a:gd name="T67" fmla="*/ 1514 h 1623"/>
                <a:gd name="T68" fmla="*/ 1657 w 2351"/>
                <a:gd name="T69" fmla="*/ 1473 h 1623"/>
                <a:gd name="T70" fmla="*/ 1518 w 2351"/>
                <a:gd name="T71" fmla="*/ 1506 h 1623"/>
                <a:gd name="T72" fmla="*/ 1342 w 2351"/>
                <a:gd name="T73" fmla="*/ 1354 h 1623"/>
                <a:gd name="T74" fmla="*/ 1183 w 2351"/>
                <a:gd name="T75" fmla="*/ 1214 h 1623"/>
                <a:gd name="T76" fmla="*/ 1107 w 2351"/>
                <a:gd name="T77" fmla="*/ 1231 h 1623"/>
                <a:gd name="T78" fmla="*/ 1002 w 2351"/>
                <a:gd name="T79" fmla="*/ 1285 h 1623"/>
                <a:gd name="T80" fmla="*/ 937 w 2351"/>
                <a:gd name="T81" fmla="*/ 1344 h 1623"/>
                <a:gd name="T82" fmla="*/ 822 w 2351"/>
                <a:gd name="T83" fmla="*/ 1397 h 1623"/>
                <a:gd name="T84" fmla="*/ 721 w 2351"/>
                <a:gd name="T85" fmla="*/ 1489 h 1623"/>
                <a:gd name="T86" fmla="*/ 660 w 2351"/>
                <a:gd name="T87" fmla="*/ 1525 h 1623"/>
                <a:gd name="T88" fmla="*/ 598 w 2351"/>
                <a:gd name="T89" fmla="*/ 1586 h 1623"/>
                <a:gd name="T90" fmla="*/ 438 w 2351"/>
                <a:gd name="T91" fmla="*/ 1616 h 1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51" h="1623">
                  <a:moveTo>
                    <a:pt x="438" y="1616"/>
                  </a:moveTo>
                  <a:cubicBezTo>
                    <a:pt x="437" y="1614"/>
                    <a:pt x="441" y="1598"/>
                    <a:pt x="426" y="1579"/>
                  </a:cubicBezTo>
                  <a:cubicBezTo>
                    <a:pt x="407" y="1557"/>
                    <a:pt x="417" y="1604"/>
                    <a:pt x="399" y="1526"/>
                  </a:cubicBezTo>
                  <a:cubicBezTo>
                    <a:pt x="394" y="1504"/>
                    <a:pt x="401" y="1503"/>
                    <a:pt x="378" y="1528"/>
                  </a:cubicBezTo>
                  <a:cubicBezTo>
                    <a:pt x="367" y="1540"/>
                    <a:pt x="357" y="1550"/>
                    <a:pt x="356" y="1550"/>
                  </a:cubicBezTo>
                  <a:cubicBezTo>
                    <a:pt x="354" y="1550"/>
                    <a:pt x="348" y="1542"/>
                    <a:pt x="342" y="1533"/>
                  </a:cubicBezTo>
                  <a:cubicBezTo>
                    <a:pt x="324" y="1501"/>
                    <a:pt x="297" y="1505"/>
                    <a:pt x="280" y="1540"/>
                  </a:cubicBezTo>
                  <a:cubicBezTo>
                    <a:pt x="274" y="1551"/>
                    <a:pt x="268" y="1559"/>
                    <a:pt x="266" y="1558"/>
                  </a:cubicBezTo>
                  <a:cubicBezTo>
                    <a:pt x="263" y="1556"/>
                    <a:pt x="256" y="1539"/>
                    <a:pt x="248" y="1519"/>
                  </a:cubicBezTo>
                  <a:cubicBezTo>
                    <a:pt x="231" y="1470"/>
                    <a:pt x="222" y="1461"/>
                    <a:pt x="192" y="1459"/>
                  </a:cubicBezTo>
                  <a:lnTo>
                    <a:pt x="167" y="1458"/>
                  </a:lnTo>
                  <a:lnTo>
                    <a:pt x="111" y="1380"/>
                  </a:lnTo>
                  <a:cubicBezTo>
                    <a:pt x="40" y="1282"/>
                    <a:pt x="0" y="1092"/>
                    <a:pt x="2" y="1063"/>
                  </a:cubicBezTo>
                  <a:cubicBezTo>
                    <a:pt x="3" y="1045"/>
                    <a:pt x="1" y="1041"/>
                    <a:pt x="15" y="1031"/>
                  </a:cubicBezTo>
                  <a:cubicBezTo>
                    <a:pt x="57" y="998"/>
                    <a:pt x="60" y="993"/>
                    <a:pt x="57" y="965"/>
                  </a:cubicBezTo>
                  <a:cubicBezTo>
                    <a:pt x="56" y="950"/>
                    <a:pt x="53" y="932"/>
                    <a:pt x="51" y="923"/>
                  </a:cubicBezTo>
                  <a:cubicBezTo>
                    <a:pt x="49" y="910"/>
                    <a:pt x="51" y="905"/>
                    <a:pt x="64" y="889"/>
                  </a:cubicBezTo>
                  <a:cubicBezTo>
                    <a:pt x="72" y="879"/>
                    <a:pt x="85" y="868"/>
                    <a:pt x="92" y="864"/>
                  </a:cubicBezTo>
                  <a:cubicBezTo>
                    <a:pt x="104" y="857"/>
                    <a:pt x="106" y="857"/>
                    <a:pt x="112" y="864"/>
                  </a:cubicBezTo>
                  <a:cubicBezTo>
                    <a:pt x="115" y="868"/>
                    <a:pt x="124" y="871"/>
                    <a:pt x="130" y="870"/>
                  </a:cubicBezTo>
                  <a:lnTo>
                    <a:pt x="143" y="869"/>
                  </a:lnTo>
                  <a:lnTo>
                    <a:pt x="143" y="817"/>
                  </a:lnTo>
                  <a:cubicBezTo>
                    <a:pt x="143" y="783"/>
                    <a:pt x="145" y="764"/>
                    <a:pt x="148" y="763"/>
                  </a:cubicBezTo>
                  <a:cubicBezTo>
                    <a:pt x="151" y="762"/>
                    <a:pt x="163" y="756"/>
                    <a:pt x="175" y="750"/>
                  </a:cubicBezTo>
                  <a:cubicBezTo>
                    <a:pt x="194" y="740"/>
                    <a:pt x="196" y="737"/>
                    <a:pt x="197" y="718"/>
                  </a:cubicBezTo>
                  <a:cubicBezTo>
                    <a:pt x="198" y="701"/>
                    <a:pt x="195" y="690"/>
                    <a:pt x="184" y="669"/>
                  </a:cubicBezTo>
                  <a:cubicBezTo>
                    <a:pt x="175" y="654"/>
                    <a:pt x="170" y="638"/>
                    <a:pt x="171" y="634"/>
                  </a:cubicBezTo>
                  <a:cubicBezTo>
                    <a:pt x="176" y="620"/>
                    <a:pt x="201" y="625"/>
                    <a:pt x="218" y="643"/>
                  </a:cubicBezTo>
                  <a:cubicBezTo>
                    <a:pt x="237" y="663"/>
                    <a:pt x="281" y="681"/>
                    <a:pt x="317" y="685"/>
                  </a:cubicBezTo>
                  <a:cubicBezTo>
                    <a:pt x="379" y="692"/>
                    <a:pt x="395" y="676"/>
                    <a:pt x="395" y="606"/>
                  </a:cubicBezTo>
                  <a:cubicBezTo>
                    <a:pt x="395" y="547"/>
                    <a:pt x="395" y="547"/>
                    <a:pt x="429" y="550"/>
                  </a:cubicBezTo>
                  <a:cubicBezTo>
                    <a:pt x="456" y="553"/>
                    <a:pt x="457" y="553"/>
                    <a:pt x="470" y="535"/>
                  </a:cubicBezTo>
                  <a:cubicBezTo>
                    <a:pt x="483" y="519"/>
                    <a:pt x="484" y="518"/>
                    <a:pt x="495" y="525"/>
                  </a:cubicBezTo>
                  <a:cubicBezTo>
                    <a:pt x="501" y="529"/>
                    <a:pt x="531" y="535"/>
                    <a:pt x="566" y="539"/>
                  </a:cubicBezTo>
                  <a:cubicBezTo>
                    <a:pt x="627" y="546"/>
                    <a:pt x="641" y="551"/>
                    <a:pt x="641" y="567"/>
                  </a:cubicBezTo>
                  <a:cubicBezTo>
                    <a:pt x="641" y="595"/>
                    <a:pt x="656" y="607"/>
                    <a:pt x="705" y="619"/>
                  </a:cubicBezTo>
                  <a:cubicBezTo>
                    <a:pt x="760" y="633"/>
                    <a:pt x="795" y="627"/>
                    <a:pt x="820" y="599"/>
                  </a:cubicBezTo>
                  <a:cubicBezTo>
                    <a:pt x="834" y="584"/>
                    <a:pt x="839" y="567"/>
                    <a:pt x="850" y="510"/>
                  </a:cubicBezTo>
                  <a:cubicBezTo>
                    <a:pt x="860" y="456"/>
                    <a:pt x="866" y="450"/>
                    <a:pt x="914" y="448"/>
                  </a:cubicBezTo>
                  <a:cubicBezTo>
                    <a:pt x="941" y="447"/>
                    <a:pt x="967" y="450"/>
                    <a:pt x="1009" y="459"/>
                  </a:cubicBezTo>
                  <a:cubicBezTo>
                    <a:pt x="1089" y="477"/>
                    <a:pt x="1132" y="480"/>
                    <a:pt x="1166" y="470"/>
                  </a:cubicBezTo>
                  <a:cubicBezTo>
                    <a:pt x="1198" y="460"/>
                    <a:pt x="1213" y="444"/>
                    <a:pt x="1213" y="418"/>
                  </a:cubicBezTo>
                  <a:cubicBezTo>
                    <a:pt x="1213" y="409"/>
                    <a:pt x="1205" y="378"/>
                    <a:pt x="1194" y="350"/>
                  </a:cubicBezTo>
                  <a:cubicBezTo>
                    <a:pt x="1180" y="315"/>
                    <a:pt x="1175" y="295"/>
                    <a:pt x="1177" y="284"/>
                  </a:cubicBezTo>
                  <a:cubicBezTo>
                    <a:pt x="1178" y="276"/>
                    <a:pt x="1190" y="249"/>
                    <a:pt x="1203" y="224"/>
                  </a:cubicBezTo>
                  <a:cubicBezTo>
                    <a:pt x="1233" y="170"/>
                    <a:pt x="1238" y="143"/>
                    <a:pt x="1224" y="115"/>
                  </a:cubicBezTo>
                  <a:cubicBezTo>
                    <a:pt x="1205" y="76"/>
                    <a:pt x="1177" y="65"/>
                    <a:pt x="1160" y="88"/>
                  </a:cubicBezTo>
                  <a:cubicBezTo>
                    <a:pt x="1152" y="97"/>
                    <a:pt x="1150" y="98"/>
                    <a:pt x="1144" y="93"/>
                  </a:cubicBezTo>
                  <a:cubicBezTo>
                    <a:pt x="1127" y="78"/>
                    <a:pt x="1144" y="41"/>
                    <a:pt x="1180" y="15"/>
                  </a:cubicBezTo>
                  <a:cubicBezTo>
                    <a:pt x="1199" y="1"/>
                    <a:pt x="1203" y="0"/>
                    <a:pt x="1240" y="1"/>
                  </a:cubicBezTo>
                  <a:cubicBezTo>
                    <a:pt x="1287" y="2"/>
                    <a:pt x="1347" y="21"/>
                    <a:pt x="1344" y="33"/>
                  </a:cubicBezTo>
                  <a:cubicBezTo>
                    <a:pt x="1332" y="76"/>
                    <a:pt x="1344" y="89"/>
                    <a:pt x="1396" y="95"/>
                  </a:cubicBezTo>
                  <a:cubicBezTo>
                    <a:pt x="1431" y="98"/>
                    <a:pt x="1450" y="93"/>
                    <a:pt x="1449" y="80"/>
                  </a:cubicBezTo>
                  <a:cubicBezTo>
                    <a:pt x="1447" y="50"/>
                    <a:pt x="1443" y="10"/>
                    <a:pt x="1470" y="4"/>
                  </a:cubicBezTo>
                  <a:cubicBezTo>
                    <a:pt x="1480" y="1"/>
                    <a:pt x="1460" y="60"/>
                    <a:pt x="1464" y="85"/>
                  </a:cubicBezTo>
                  <a:cubicBezTo>
                    <a:pt x="1468" y="116"/>
                    <a:pt x="1510" y="115"/>
                    <a:pt x="1561" y="88"/>
                  </a:cubicBezTo>
                  <a:cubicBezTo>
                    <a:pt x="1581" y="77"/>
                    <a:pt x="1599" y="68"/>
                    <a:pt x="1601" y="68"/>
                  </a:cubicBezTo>
                  <a:cubicBezTo>
                    <a:pt x="1602" y="68"/>
                    <a:pt x="1603" y="77"/>
                    <a:pt x="1603" y="88"/>
                  </a:cubicBezTo>
                  <a:cubicBezTo>
                    <a:pt x="1603" y="116"/>
                    <a:pt x="1617" y="129"/>
                    <a:pt x="1646" y="127"/>
                  </a:cubicBezTo>
                  <a:cubicBezTo>
                    <a:pt x="1666" y="125"/>
                    <a:pt x="1669" y="126"/>
                    <a:pt x="1679" y="142"/>
                  </a:cubicBezTo>
                  <a:cubicBezTo>
                    <a:pt x="1695" y="166"/>
                    <a:pt x="1693" y="188"/>
                    <a:pt x="1675" y="204"/>
                  </a:cubicBezTo>
                  <a:cubicBezTo>
                    <a:pt x="1654" y="223"/>
                    <a:pt x="1647" y="241"/>
                    <a:pt x="1647" y="272"/>
                  </a:cubicBezTo>
                  <a:cubicBezTo>
                    <a:pt x="1647" y="330"/>
                    <a:pt x="1667" y="387"/>
                    <a:pt x="1704" y="436"/>
                  </a:cubicBezTo>
                  <a:cubicBezTo>
                    <a:pt x="1730" y="470"/>
                    <a:pt x="1758" y="489"/>
                    <a:pt x="1792" y="497"/>
                  </a:cubicBezTo>
                  <a:cubicBezTo>
                    <a:pt x="1811" y="501"/>
                    <a:pt x="1822" y="506"/>
                    <a:pt x="1827" y="513"/>
                  </a:cubicBezTo>
                  <a:cubicBezTo>
                    <a:pt x="1831" y="521"/>
                    <a:pt x="1834" y="549"/>
                    <a:pt x="1835" y="607"/>
                  </a:cubicBezTo>
                  <a:cubicBezTo>
                    <a:pt x="1838" y="705"/>
                    <a:pt x="1843" y="723"/>
                    <a:pt x="1870" y="731"/>
                  </a:cubicBezTo>
                  <a:cubicBezTo>
                    <a:pt x="1901" y="740"/>
                    <a:pt x="1918" y="727"/>
                    <a:pt x="1948" y="675"/>
                  </a:cubicBezTo>
                  <a:cubicBezTo>
                    <a:pt x="1958" y="656"/>
                    <a:pt x="1971" y="640"/>
                    <a:pt x="1976" y="638"/>
                  </a:cubicBezTo>
                  <a:cubicBezTo>
                    <a:pt x="1999" y="630"/>
                    <a:pt x="2026" y="640"/>
                    <a:pt x="2081" y="677"/>
                  </a:cubicBezTo>
                  <a:cubicBezTo>
                    <a:pt x="2102" y="691"/>
                    <a:pt x="2125" y="704"/>
                    <a:pt x="2132" y="707"/>
                  </a:cubicBezTo>
                  <a:cubicBezTo>
                    <a:pt x="2144" y="711"/>
                    <a:pt x="2146" y="716"/>
                    <a:pt x="2149" y="736"/>
                  </a:cubicBezTo>
                  <a:cubicBezTo>
                    <a:pt x="2153" y="768"/>
                    <a:pt x="2161" y="780"/>
                    <a:pt x="2191" y="801"/>
                  </a:cubicBezTo>
                  <a:cubicBezTo>
                    <a:pt x="2215" y="818"/>
                    <a:pt x="2217" y="820"/>
                    <a:pt x="2218" y="842"/>
                  </a:cubicBezTo>
                  <a:cubicBezTo>
                    <a:pt x="2219" y="855"/>
                    <a:pt x="2215" y="885"/>
                    <a:pt x="2210" y="909"/>
                  </a:cubicBezTo>
                  <a:cubicBezTo>
                    <a:pt x="2194" y="978"/>
                    <a:pt x="2196" y="998"/>
                    <a:pt x="2222" y="1040"/>
                  </a:cubicBezTo>
                  <a:lnTo>
                    <a:pt x="2245" y="1077"/>
                  </a:lnTo>
                  <a:lnTo>
                    <a:pt x="2227" y="1093"/>
                  </a:lnTo>
                  <a:cubicBezTo>
                    <a:pt x="2198" y="1120"/>
                    <a:pt x="2206" y="1140"/>
                    <a:pt x="2257" y="1173"/>
                  </a:cubicBezTo>
                  <a:cubicBezTo>
                    <a:pt x="2268" y="1180"/>
                    <a:pt x="2277" y="1190"/>
                    <a:pt x="2277" y="1194"/>
                  </a:cubicBezTo>
                  <a:cubicBezTo>
                    <a:pt x="2277" y="1199"/>
                    <a:pt x="2268" y="1215"/>
                    <a:pt x="2257" y="1230"/>
                  </a:cubicBezTo>
                  <a:cubicBezTo>
                    <a:pt x="2229" y="1267"/>
                    <a:pt x="2224" y="1276"/>
                    <a:pt x="2224" y="1291"/>
                  </a:cubicBezTo>
                  <a:cubicBezTo>
                    <a:pt x="2224" y="1307"/>
                    <a:pt x="2231" y="1313"/>
                    <a:pt x="2251" y="1318"/>
                  </a:cubicBezTo>
                  <a:cubicBezTo>
                    <a:pt x="2266" y="1321"/>
                    <a:pt x="2266" y="1322"/>
                    <a:pt x="2262" y="1336"/>
                  </a:cubicBezTo>
                  <a:cubicBezTo>
                    <a:pt x="2256" y="1359"/>
                    <a:pt x="2266" y="1379"/>
                    <a:pt x="2302" y="1412"/>
                  </a:cubicBezTo>
                  <a:cubicBezTo>
                    <a:pt x="2351" y="1456"/>
                    <a:pt x="2351" y="1475"/>
                    <a:pt x="2302" y="1475"/>
                  </a:cubicBezTo>
                  <a:cubicBezTo>
                    <a:pt x="2277" y="1475"/>
                    <a:pt x="2274" y="1474"/>
                    <a:pt x="2260" y="1457"/>
                  </a:cubicBezTo>
                  <a:cubicBezTo>
                    <a:pt x="2245" y="1441"/>
                    <a:pt x="2242" y="1440"/>
                    <a:pt x="2226" y="1443"/>
                  </a:cubicBezTo>
                  <a:cubicBezTo>
                    <a:pt x="2216" y="1445"/>
                    <a:pt x="2196" y="1452"/>
                    <a:pt x="2183" y="1459"/>
                  </a:cubicBezTo>
                  <a:cubicBezTo>
                    <a:pt x="2143" y="1478"/>
                    <a:pt x="2134" y="1475"/>
                    <a:pt x="2107" y="1430"/>
                  </a:cubicBezTo>
                  <a:cubicBezTo>
                    <a:pt x="2085" y="1393"/>
                    <a:pt x="2072" y="1382"/>
                    <a:pt x="2061" y="1389"/>
                  </a:cubicBezTo>
                  <a:cubicBezTo>
                    <a:pt x="2056" y="1393"/>
                    <a:pt x="2054" y="1400"/>
                    <a:pt x="2055" y="1412"/>
                  </a:cubicBezTo>
                  <a:cubicBezTo>
                    <a:pt x="2056" y="1429"/>
                    <a:pt x="2055" y="1430"/>
                    <a:pt x="2038" y="1435"/>
                  </a:cubicBezTo>
                  <a:cubicBezTo>
                    <a:pt x="2028" y="1438"/>
                    <a:pt x="2017" y="1440"/>
                    <a:pt x="2014" y="1440"/>
                  </a:cubicBezTo>
                  <a:cubicBezTo>
                    <a:pt x="2003" y="1440"/>
                    <a:pt x="1984" y="1461"/>
                    <a:pt x="1981" y="1477"/>
                  </a:cubicBezTo>
                  <a:cubicBezTo>
                    <a:pt x="1979" y="1488"/>
                    <a:pt x="1981" y="1506"/>
                    <a:pt x="1988" y="1528"/>
                  </a:cubicBezTo>
                  <a:cubicBezTo>
                    <a:pt x="1997" y="1559"/>
                    <a:pt x="1997" y="1564"/>
                    <a:pt x="1991" y="1573"/>
                  </a:cubicBezTo>
                  <a:cubicBezTo>
                    <a:pt x="1981" y="1588"/>
                    <a:pt x="1950" y="1598"/>
                    <a:pt x="1932" y="1592"/>
                  </a:cubicBezTo>
                  <a:cubicBezTo>
                    <a:pt x="1920" y="1587"/>
                    <a:pt x="1918" y="1584"/>
                    <a:pt x="1914" y="1554"/>
                  </a:cubicBezTo>
                  <a:cubicBezTo>
                    <a:pt x="1911" y="1536"/>
                    <a:pt x="1906" y="1518"/>
                    <a:pt x="1902" y="1513"/>
                  </a:cubicBezTo>
                  <a:cubicBezTo>
                    <a:pt x="1890" y="1498"/>
                    <a:pt x="1868" y="1507"/>
                    <a:pt x="1868" y="1526"/>
                  </a:cubicBezTo>
                  <a:cubicBezTo>
                    <a:pt x="1868" y="1540"/>
                    <a:pt x="1864" y="1537"/>
                    <a:pt x="1844" y="1514"/>
                  </a:cubicBezTo>
                  <a:cubicBezTo>
                    <a:pt x="1819" y="1485"/>
                    <a:pt x="1761" y="1460"/>
                    <a:pt x="1710" y="1456"/>
                  </a:cubicBezTo>
                  <a:lnTo>
                    <a:pt x="1676" y="1454"/>
                  </a:lnTo>
                  <a:lnTo>
                    <a:pt x="1657" y="1473"/>
                  </a:lnTo>
                  <a:cubicBezTo>
                    <a:pt x="1648" y="1484"/>
                    <a:pt x="1633" y="1505"/>
                    <a:pt x="1626" y="1519"/>
                  </a:cubicBezTo>
                  <a:cubicBezTo>
                    <a:pt x="1619" y="1534"/>
                    <a:pt x="1609" y="1547"/>
                    <a:pt x="1605" y="1549"/>
                  </a:cubicBezTo>
                  <a:cubicBezTo>
                    <a:pt x="1591" y="1554"/>
                    <a:pt x="1561" y="1540"/>
                    <a:pt x="1518" y="1506"/>
                  </a:cubicBezTo>
                  <a:cubicBezTo>
                    <a:pt x="1467" y="1465"/>
                    <a:pt x="1463" y="1462"/>
                    <a:pt x="1434" y="1458"/>
                  </a:cubicBezTo>
                  <a:cubicBezTo>
                    <a:pt x="1399" y="1452"/>
                    <a:pt x="1382" y="1438"/>
                    <a:pt x="1367" y="1400"/>
                  </a:cubicBezTo>
                  <a:cubicBezTo>
                    <a:pt x="1360" y="1383"/>
                    <a:pt x="1349" y="1362"/>
                    <a:pt x="1342" y="1354"/>
                  </a:cubicBezTo>
                  <a:cubicBezTo>
                    <a:pt x="1332" y="1342"/>
                    <a:pt x="1327" y="1340"/>
                    <a:pt x="1301" y="1340"/>
                  </a:cubicBezTo>
                  <a:cubicBezTo>
                    <a:pt x="1267" y="1340"/>
                    <a:pt x="1263" y="1336"/>
                    <a:pt x="1240" y="1280"/>
                  </a:cubicBezTo>
                  <a:cubicBezTo>
                    <a:pt x="1226" y="1244"/>
                    <a:pt x="1204" y="1219"/>
                    <a:pt x="1183" y="1214"/>
                  </a:cubicBezTo>
                  <a:cubicBezTo>
                    <a:pt x="1165" y="1209"/>
                    <a:pt x="1134" y="1219"/>
                    <a:pt x="1124" y="1232"/>
                  </a:cubicBezTo>
                  <a:lnTo>
                    <a:pt x="1117" y="1243"/>
                  </a:lnTo>
                  <a:lnTo>
                    <a:pt x="1107" y="1231"/>
                  </a:lnTo>
                  <a:cubicBezTo>
                    <a:pt x="1071" y="1184"/>
                    <a:pt x="1077" y="1167"/>
                    <a:pt x="1050" y="1178"/>
                  </a:cubicBezTo>
                  <a:cubicBezTo>
                    <a:pt x="1030" y="1186"/>
                    <a:pt x="1021" y="1205"/>
                    <a:pt x="1029" y="1243"/>
                  </a:cubicBezTo>
                  <a:cubicBezTo>
                    <a:pt x="1036" y="1272"/>
                    <a:pt x="1010" y="1277"/>
                    <a:pt x="1002" y="1285"/>
                  </a:cubicBezTo>
                  <a:cubicBezTo>
                    <a:pt x="998" y="1290"/>
                    <a:pt x="980" y="1297"/>
                    <a:pt x="963" y="1300"/>
                  </a:cubicBezTo>
                  <a:cubicBezTo>
                    <a:pt x="946" y="1304"/>
                    <a:pt x="923" y="1311"/>
                    <a:pt x="912" y="1317"/>
                  </a:cubicBezTo>
                  <a:cubicBezTo>
                    <a:pt x="895" y="1325"/>
                    <a:pt x="937" y="1333"/>
                    <a:pt x="937" y="1344"/>
                  </a:cubicBezTo>
                  <a:cubicBezTo>
                    <a:pt x="937" y="1351"/>
                    <a:pt x="896" y="1359"/>
                    <a:pt x="901" y="1365"/>
                  </a:cubicBezTo>
                  <a:cubicBezTo>
                    <a:pt x="913" y="1382"/>
                    <a:pt x="913" y="1387"/>
                    <a:pt x="898" y="1405"/>
                  </a:cubicBezTo>
                  <a:cubicBezTo>
                    <a:pt x="880" y="1427"/>
                    <a:pt x="862" y="1426"/>
                    <a:pt x="822" y="1397"/>
                  </a:cubicBezTo>
                  <a:cubicBezTo>
                    <a:pt x="778" y="1367"/>
                    <a:pt x="771" y="1379"/>
                    <a:pt x="750" y="1383"/>
                  </a:cubicBezTo>
                  <a:cubicBezTo>
                    <a:pt x="717" y="1389"/>
                    <a:pt x="728" y="1368"/>
                    <a:pt x="744" y="1429"/>
                  </a:cubicBezTo>
                  <a:cubicBezTo>
                    <a:pt x="748" y="1446"/>
                    <a:pt x="722" y="1487"/>
                    <a:pt x="721" y="1489"/>
                  </a:cubicBezTo>
                  <a:cubicBezTo>
                    <a:pt x="720" y="1490"/>
                    <a:pt x="714" y="1489"/>
                    <a:pt x="709" y="1486"/>
                  </a:cubicBezTo>
                  <a:cubicBezTo>
                    <a:pt x="695" y="1478"/>
                    <a:pt x="683" y="1492"/>
                    <a:pt x="676" y="1502"/>
                  </a:cubicBezTo>
                  <a:cubicBezTo>
                    <a:pt x="672" y="1506"/>
                    <a:pt x="661" y="1509"/>
                    <a:pt x="660" y="1525"/>
                  </a:cubicBezTo>
                  <a:lnTo>
                    <a:pt x="658" y="1552"/>
                  </a:lnTo>
                  <a:lnTo>
                    <a:pt x="636" y="1557"/>
                  </a:lnTo>
                  <a:cubicBezTo>
                    <a:pt x="612" y="1562"/>
                    <a:pt x="598" y="1572"/>
                    <a:pt x="598" y="1586"/>
                  </a:cubicBezTo>
                  <a:cubicBezTo>
                    <a:pt x="598" y="1597"/>
                    <a:pt x="595" y="1597"/>
                    <a:pt x="557" y="1587"/>
                  </a:cubicBezTo>
                  <a:cubicBezTo>
                    <a:pt x="518" y="1577"/>
                    <a:pt x="501" y="1580"/>
                    <a:pt x="470" y="1603"/>
                  </a:cubicBezTo>
                  <a:cubicBezTo>
                    <a:pt x="446" y="1620"/>
                    <a:pt x="439" y="1623"/>
                    <a:pt x="438" y="1616"/>
                  </a:cubicBezTo>
                  <a:lnTo>
                    <a:pt x="438" y="1616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9E65C564-0482-4251-822C-C95FBA72E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1065" y="3147044"/>
              <a:ext cx="1845424" cy="1262293"/>
            </a:xfrm>
            <a:custGeom>
              <a:avLst/>
              <a:gdLst>
                <a:gd name="T0" fmla="*/ 1776 w 2762"/>
                <a:gd name="T1" fmla="*/ 1759 h 1890"/>
                <a:gd name="T2" fmla="*/ 1477 w 2762"/>
                <a:gd name="T3" fmla="*/ 1579 h 1890"/>
                <a:gd name="T4" fmla="*/ 1374 w 2762"/>
                <a:gd name="T5" fmla="*/ 1577 h 1890"/>
                <a:gd name="T6" fmla="*/ 1300 w 2762"/>
                <a:gd name="T7" fmla="*/ 1496 h 1890"/>
                <a:gd name="T8" fmla="*/ 1144 w 2762"/>
                <a:gd name="T9" fmla="*/ 1487 h 1890"/>
                <a:gd name="T10" fmla="*/ 1097 w 2762"/>
                <a:gd name="T11" fmla="*/ 1587 h 1890"/>
                <a:gd name="T12" fmla="*/ 971 w 2762"/>
                <a:gd name="T13" fmla="*/ 1532 h 1890"/>
                <a:gd name="T14" fmla="*/ 933 w 2762"/>
                <a:gd name="T15" fmla="*/ 1465 h 1890"/>
                <a:gd name="T16" fmla="*/ 906 w 2762"/>
                <a:gd name="T17" fmla="*/ 1432 h 1890"/>
                <a:gd name="T18" fmla="*/ 786 w 2762"/>
                <a:gd name="T19" fmla="*/ 1357 h 1890"/>
                <a:gd name="T20" fmla="*/ 697 w 2762"/>
                <a:gd name="T21" fmla="*/ 1309 h 1890"/>
                <a:gd name="T22" fmla="*/ 430 w 2762"/>
                <a:gd name="T23" fmla="*/ 1231 h 1890"/>
                <a:gd name="T24" fmla="*/ 295 w 2762"/>
                <a:gd name="T25" fmla="*/ 1103 h 1890"/>
                <a:gd name="T26" fmla="*/ 270 w 2762"/>
                <a:gd name="T27" fmla="*/ 989 h 1890"/>
                <a:gd name="T28" fmla="*/ 306 w 2762"/>
                <a:gd name="T29" fmla="*/ 863 h 1890"/>
                <a:gd name="T30" fmla="*/ 245 w 2762"/>
                <a:gd name="T31" fmla="*/ 738 h 1890"/>
                <a:gd name="T32" fmla="*/ 185 w 2762"/>
                <a:gd name="T33" fmla="*/ 643 h 1890"/>
                <a:gd name="T34" fmla="*/ 48 w 2762"/>
                <a:gd name="T35" fmla="*/ 600 h 1890"/>
                <a:gd name="T36" fmla="*/ 59 w 2762"/>
                <a:gd name="T37" fmla="*/ 554 h 1890"/>
                <a:gd name="T38" fmla="*/ 86 w 2762"/>
                <a:gd name="T39" fmla="*/ 482 h 1890"/>
                <a:gd name="T40" fmla="*/ 90 w 2762"/>
                <a:gd name="T41" fmla="*/ 428 h 1890"/>
                <a:gd name="T42" fmla="*/ 92 w 2762"/>
                <a:gd name="T43" fmla="*/ 369 h 1890"/>
                <a:gd name="T44" fmla="*/ 359 w 2762"/>
                <a:gd name="T45" fmla="*/ 242 h 1890"/>
                <a:gd name="T46" fmla="*/ 453 w 2762"/>
                <a:gd name="T47" fmla="*/ 274 h 1890"/>
                <a:gd name="T48" fmla="*/ 674 w 2762"/>
                <a:gd name="T49" fmla="*/ 260 h 1890"/>
                <a:gd name="T50" fmla="*/ 753 w 2762"/>
                <a:gd name="T51" fmla="*/ 153 h 1890"/>
                <a:gd name="T52" fmla="*/ 800 w 2762"/>
                <a:gd name="T53" fmla="*/ 262 h 1890"/>
                <a:gd name="T54" fmla="*/ 1138 w 2762"/>
                <a:gd name="T55" fmla="*/ 196 h 1890"/>
                <a:gd name="T56" fmla="*/ 1280 w 2762"/>
                <a:gd name="T57" fmla="*/ 357 h 1890"/>
                <a:gd name="T58" fmla="*/ 1375 w 2762"/>
                <a:gd name="T59" fmla="*/ 419 h 1890"/>
                <a:gd name="T60" fmla="*/ 1499 w 2762"/>
                <a:gd name="T61" fmla="*/ 506 h 1890"/>
                <a:gd name="T62" fmla="*/ 1603 w 2762"/>
                <a:gd name="T63" fmla="*/ 499 h 1890"/>
                <a:gd name="T64" fmla="*/ 1691 w 2762"/>
                <a:gd name="T65" fmla="*/ 497 h 1890"/>
                <a:gd name="T66" fmla="*/ 1782 w 2762"/>
                <a:gd name="T67" fmla="*/ 478 h 1890"/>
                <a:gd name="T68" fmla="*/ 1834 w 2762"/>
                <a:gd name="T69" fmla="*/ 420 h 1890"/>
                <a:gd name="T70" fmla="*/ 1917 w 2762"/>
                <a:gd name="T71" fmla="*/ 306 h 1890"/>
                <a:gd name="T72" fmla="*/ 2075 w 2762"/>
                <a:gd name="T73" fmla="*/ 149 h 1890"/>
                <a:gd name="T74" fmla="*/ 2359 w 2762"/>
                <a:gd name="T75" fmla="*/ 314 h 1890"/>
                <a:gd name="T76" fmla="*/ 2584 w 2762"/>
                <a:gd name="T77" fmla="*/ 208 h 1890"/>
                <a:gd name="T78" fmla="*/ 2734 w 2762"/>
                <a:gd name="T79" fmla="*/ 13 h 1890"/>
                <a:gd name="T80" fmla="*/ 2663 w 2762"/>
                <a:gd name="T81" fmla="*/ 320 h 1890"/>
                <a:gd name="T82" fmla="*/ 2656 w 2762"/>
                <a:gd name="T83" fmla="*/ 445 h 1890"/>
                <a:gd name="T84" fmla="*/ 2576 w 2762"/>
                <a:gd name="T85" fmla="*/ 582 h 1890"/>
                <a:gd name="T86" fmla="*/ 2498 w 2762"/>
                <a:gd name="T87" fmla="*/ 594 h 1890"/>
                <a:gd name="T88" fmla="*/ 2598 w 2762"/>
                <a:gd name="T89" fmla="*/ 979 h 1890"/>
                <a:gd name="T90" fmla="*/ 2637 w 2762"/>
                <a:gd name="T91" fmla="*/ 1280 h 1890"/>
                <a:gd name="T92" fmla="*/ 2678 w 2762"/>
                <a:gd name="T93" fmla="*/ 1383 h 1890"/>
                <a:gd name="T94" fmla="*/ 2741 w 2762"/>
                <a:gd name="T95" fmla="*/ 1429 h 1890"/>
                <a:gd name="T96" fmla="*/ 2719 w 2762"/>
                <a:gd name="T97" fmla="*/ 1600 h 1890"/>
                <a:gd name="T98" fmla="*/ 2698 w 2762"/>
                <a:gd name="T99" fmla="*/ 1751 h 1890"/>
                <a:gd name="T100" fmla="*/ 2536 w 2762"/>
                <a:gd name="T101" fmla="*/ 1728 h 1890"/>
                <a:gd name="T102" fmla="*/ 2157 w 2762"/>
                <a:gd name="T103" fmla="*/ 1826 h 1890"/>
                <a:gd name="T104" fmla="*/ 2036 w 2762"/>
                <a:gd name="T105" fmla="*/ 1837 h 1890"/>
                <a:gd name="T106" fmla="*/ 1958 w 2762"/>
                <a:gd name="T107" fmla="*/ 1889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2" h="1890">
                  <a:moveTo>
                    <a:pt x="1921" y="1850"/>
                  </a:moveTo>
                  <a:cubicBezTo>
                    <a:pt x="1902" y="1827"/>
                    <a:pt x="1882" y="1804"/>
                    <a:pt x="1876" y="1798"/>
                  </a:cubicBezTo>
                  <a:cubicBezTo>
                    <a:pt x="1858" y="1781"/>
                    <a:pt x="1826" y="1769"/>
                    <a:pt x="1776" y="1759"/>
                  </a:cubicBezTo>
                  <a:cubicBezTo>
                    <a:pt x="1718" y="1747"/>
                    <a:pt x="1706" y="1739"/>
                    <a:pt x="1682" y="1689"/>
                  </a:cubicBezTo>
                  <a:cubicBezTo>
                    <a:pt x="1658" y="1641"/>
                    <a:pt x="1644" y="1631"/>
                    <a:pt x="1568" y="1616"/>
                  </a:cubicBezTo>
                  <a:cubicBezTo>
                    <a:pt x="1486" y="1600"/>
                    <a:pt x="1483" y="1599"/>
                    <a:pt x="1477" y="1579"/>
                  </a:cubicBezTo>
                  <a:cubicBezTo>
                    <a:pt x="1474" y="1570"/>
                    <a:pt x="1468" y="1561"/>
                    <a:pt x="1464" y="1559"/>
                  </a:cubicBezTo>
                  <a:cubicBezTo>
                    <a:pt x="1460" y="1558"/>
                    <a:pt x="1439" y="1562"/>
                    <a:pt x="1418" y="1570"/>
                  </a:cubicBezTo>
                  <a:cubicBezTo>
                    <a:pt x="1389" y="1579"/>
                    <a:pt x="1378" y="1581"/>
                    <a:pt x="1374" y="1577"/>
                  </a:cubicBezTo>
                  <a:cubicBezTo>
                    <a:pt x="1371" y="1574"/>
                    <a:pt x="1361" y="1555"/>
                    <a:pt x="1352" y="1535"/>
                  </a:cubicBezTo>
                  <a:lnTo>
                    <a:pt x="1335" y="1499"/>
                  </a:lnTo>
                  <a:lnTo>
                    <a:pt x="1300" y="1496"/>
                  </a:lnTo>
                  <a:cubicBezTo>
                    <a:pt x="1232" y="1490"/>
                    <a:pt x="1233" y="1490"/>
                    <a:pt x="1217" y="1454"/>
                  </a:cubicBezTo>
                  <a:cubicBezTo>
                    <a:pt x="1205" y="1425"/>
                    <a:pt x="1202" y="1422"/>
                    <a:pt x="1189" y="1422"/>
                  </a:cubicBezTo>
                  <a:cubicBezTo>
                    <a:pt x="1169" y="1422"/>
                    <a:pt x="1157" y="1439"/>
                    <a:pt x="1144" y="1487"/>
                  </a:cubicBezTo>
                  <a:cubicBezTo>
                    <a:pt x="1132" y="1529"/>
                    <a:pt x="1132" y="1529"/>
                    <a:pt x="1118" y="1528"/>
                  </a:cubicBezTo>
                  <a:cubicBezTo>
                    <a:pt x="1097" y="1526"/>
                    <a:pt x="1090" y="1537"/>
                    <a:pt x="1094" y="1564"/>
                  </a:cubicBezTo>
                  <a:lnTo>
                    <a:pt x="1097" y="1587"/>
                  </a:lnTo>
                  <a:lnTo>
                    <a:pt x="1070" y="1587"/>
                  </a:lnTo>
                  <a:cubicBezTo>
                    <a:pt x="1046" y="1587"/>
                    <a:pt x="1042" y="1585"/>
                    <a:pt x="1023" y="1567"/>
                  </a:cubicBezTo>
                  <a:cubicBezTo>
                    <a:pt x="1012" y="1556"/>
                    <a:pt x="988" y="1540"/>
                    <a:pt x="971" y="1532"/>
                  </a:cubicBezTo>
                  <a:cubicBezTo>
                    <a:pt x="953" y="1523"/>
                    <a:pt x="934" y="1511"/>
                    <a:pt x="928" y="1504"/>
                  </a:cubicBezTo>
                  <a:lnTo>
                    <a:pt x="918" y="1492"/>
                  </a:lnTo>
                  <a:lnTo>
                    <a:pt x="933" y="1465"/>
                  </a:lnTo>
                  <a:cubicBezTo>
                    <a:pt x="941" y="1450"/>
                    <a:pt x="948" y="1434"/>
                    <a:pt x="948" y="1428"/>
                  </a:cubicBezTo>
                  <a:cubicBezTo>
                    <a:pt x="948" y="1413"/>
                    <a:pt x="929" y="1410"/>
                    <a:pt x="916" y="1422"/>
                  </a:cubicBezTo>
                  <a:lnTo>
                    <a:pt x="906" y="1432"/>
                  </a:lnTo>
                  <a:lnTo>
                    <a:pt x="875" y="1404"/>
                  </a:lnTo>
                  <a:cubicBezTo>
                    <a:pt x="841" y="1373"/>
                    <a:pt x="831" y="1369"/>
                    <a:pt x="800" y="1374"/>
                  </a:cubicBezTo>
                  <a:cubicBezTo>
                    <a:pt x="777" y="1377"/>
                    <a:pt x="776" y="1376"/>
                    <a:pt x="786" y="1357"/>
                  </a:cubicBezTo>
                  <a:cubicBezTo>
                    <a:pt x="797" y="1337"/>
                    <a:pt x="795" y="1319"/>
                    <a:pt x="781" y="1309"/>
                  </a:cubicBezTo>
                  <a:cubicBezTo>
                    <a:pt x="770" y="1301"/>
                    <a:pt x="765" y="1301"/>
                    <a:pt x="735" y="1306"/>
                  </a:cubicBezTo>
                  <a:cubicBezTo>
                    <a:pt x="717" y="1310"/>
                    <a:pt x="699" y="1311"/>
                    <a:pt x="697" y="1309"/>
                  </a:cubicBezTo>
                  <a:cubicBezTo>
                    <a:pt x="694" y="1307"/>
                    <a:pt x="684" y="1294"/>
                    <a:pt x="675" y="1279"/>
                  </a:cubicBezTo>
                  <a:cubicBezTo>
                    <a:pt x="633" y="1211"/>
                    <a:pt x="567" y="1190"/>
                    <a:pt x="480" y="1219"/>
                  </a:cubicBezTo>
                  <a:cubicBezTo>
                    <a:pt x="457" y="1227"/>
                    <a:pt x="434" y="1232"/>
                    <a:pt x="430" y="1231"/>
                  </a:cubicBezTo>
                  <a:cubicBezTo>
                    <a:pt x="424" y="1230"/>
                    <a:pt x="417" y="1220"/>
                    <a:pt x="412" y="1203"/>
                  </a:cubicBezTo>
                  <a:cubicBezTo>
                    <a:pt x="403" y="1180"/>
                    <a:pt x="398" y="1173"/>
                    <a:pt x="368" y="1152"/>
                  </a:cubicBezTo>
                  <a:cubicBezTo>
                    <a:pt x="349" y="1138"/>
                    <a:pt x="316" y="1116"/>
                    <a:pt x="295" y="1103"/>
                  </a:cubicBezTo>
                  <a:lnTo>
                    <a:pt x="255" y="1080"/>
                  </a:lnTo>
                  <a:lnTo>
                    <a:pt x="252" y="1048"/>
                  </a:lnTo>
                  <a:cubicBezTo>
                    <a:pt x="248" y="1008"/>
                    <a:pt x="253" y="991"/>
                    <a:pt x="270" y="989"/>
                  </a:cubicBezTo>
                  <a:cubicBezTo>
                    <a:pt x="277" y="988"/>
                    <a:pt x="285" y="984"/>
                    <a:pt x="288" y="981"/>
                  </a:cubicBezTo>
                  <a:cubicBezTo>
                    <a:pt x="294" y="973"/>
                    <a:pt x="322" y="895"/>
                    <a:pt x="322" y="885"/>
                  </a:cubicBezTo>
                  <a:cubicBezTo>
                    <a:pt x="322" y="881"/>
                    <a:pt x="315" y="871"/>
                    <a:pt x="306" y="863"/>
                  </a:cubicBezTo>
                  <a:cubicBezTo>
                    <a:pt x="296" y="853"/>
                    <a:pt x="293" y="846"/>
                    <a:pt x="296" y="844"/>
                  </a:cubicBezTo>
                  <a:cubicBezTo>
                    <a:pt x="305" y="838"/>
                    <a:pt x="312" y="819"/>
                    <a:pt x="312" y="800"/>
                  </a:cubicBezTo>
                  <a:cubicBezTo>
                    <a:pt x="312" y="775"/>
                    <a:pt x="295" y="759"/>
                    <a:pt x="245" y="738"/>
                  </a:cubicBezTo>
                  <a:cubicBezTo>
                    <a:pt x="223" y="729"/>
                    <a:pt x="198" y="717"/>
                    <a:pt x="191" y="712"/>
                  </a:cubicBezTo>
                  <a:cubicBezTo>
                    <a:pt x="178" y="703"/>
                    <a:pt x="178" y="702"/>
                    <a:pt x="185" y="685"/>
                  </a:cubicBezTo>
                  <a:cubicBezTo>
                    <a:pt x="194" y="662"/>
                    <a:pt x="194" y="643"/>
                    <a:pt x="185" y="643"/>
                  </a:cubicBezTo>
                  <a:cubicBezTo>
                    <a:pt x="181" y="643"/>
                    <a:pt x="178" y="641"/>
                    <a:pt x="178" y="639"/>
                  </a:cubicBezTo>
                  <a:cubicBezTo>
                    <a:pt x="178" y="631"/>
                    <a:pt x="152" y="623"/>
                    <a:pt x="113" y="618"/>
                  </a:cubicBezTo>
                  <a:cubicBezTo>
                    <a:pt x="91" y="615"/>
                    <a:pt x="63" y="607"/>
                    <a:pt x="48" y="600"/>
                  </a:cubicBezTo>
                  <a:cubicBezTo>
                    <a:pt x="22" y="588"/>
                    <a:pt x="0" y="571"/>
                    <a:pt x="0" y="563"/>
                  </a:cubicBezTo>
                  <a:cubicBezTo>
                    <a:pt x="0" y="561"/>
                    <a:pt x="11" y="559"/>
                    <a:pt x="25" y="560"/>
                  </a:cubicBezTo>
                  <a:cubicBezTo>
                    <a:pt x="41" y="560"/>
                    <a:pt x="54" y="558"/>
                    <a:pt x="59" y="554"/>
                  </a:cubicBezTo>
                  <a:cubicBezTo>
                    <a:pt x="68" y="546"/>
                    <a:pt x="70" y="526"/>
                    <a:pt x="62" y="521"/>
                  </a:cubicBezTo>
                  <a:cubicBezTo>
                    <a:pt x="54" y="516"/>
                    <a:pt x="57" y="511"/>
                    <a:pt x="72" y="505"/>
                  </a:cubicBezTo>
                  <a:cubicBezTo>
                    <a:pt x="84" y="500"/>
                    <a:pt x="86" y="497"/>
                    <a:pt x="86" y="482"/>
                  </a:cubicBezTo>
                  <a:cubicBezTo>
                    <a:pt x="86" y="473"/>
                    <a:pt x="83" y="457"/>
                    <a:pt x="79" y="447"/>
                  </a:cubicBezTo>
                  <a:lnTo>
                    <a:pt x="72" y="429"/>
                  </a:lnTo>
                  <a:lnTo>
                    <a:pt x="90" y="428"/>
                  </a:lnTo>
                  <a:cubicBezTo>
                    <a:pt x="104" y="426"/>
                    <a:pt x="108" y="424"/>
                    <a:pt x="109" y="415"/>
                  </a:cubicBezTo>
                  <a:cubicBezTo>
                    <a:pt x="111" y="401"/>
                    <a:pt x="103" y="390"/>
                    <a:pt x="90" y="388"/>
                  </a:cubicBezTo>
                  <a:cubicBezTo>
                    <a:pt x="74" y="385"/>
                    <a:pt x="75" y="375"/>
                    <a:pt x="92" y="369"/>
                  </a:cubicBezTo>
                  <a:cubicBezTo>
                    <a:pt x="106" y="364"/>
                    <a:pt x="109" y="365"/>
                    <a:pt x="114" y="372"/>
                  </a:cubicBezTo>
                  <a:cubicBezTo>
                    <a:pt x="146" y="420"/>
                    <a:pt x="154" y="418"/>
                    <a:pt x="255" y="323"/>
                  </a:cubicBezTo>
                  <a:cubicBezTo>
                    <a:pt x="314" y="267"/>
                    <a:pt x="357" y="234"/>
                    <a:pt x="359" y="242"/>
                  </a:cubicBezTo>
                  <a:cubicBezTo>
                    <a:pt x="360" y="244"/>
                    <a:pt x="364" y="254"/>
                    <a:pt x="369" y="264"/>
                  </a:cubicBezTo>
                  <a:cubicBezTo>
                    <a:pt x="377" y="280"/>
                    <a:pt x="379" y="281"/>
                    <a:pt x="401" y="283"/>
                  </a:cubicBezTo>
                  <a:cubicBezTo>
                    <a:pt x="415" y="284"/>
                    <a:pt x="435" y="280"/>
                    <a:pt x="453" y="274"/>
                  </a:cubicBezTo>
                  <a:cubicBezTo>
                    <a:pt x="495" y="260"/>
                    <a:pt x="508" y="261"/>
                    <a:pt x="538" y="283"/>
                  </a:cubicBezTo>
                  <a:cubicBezTo>
                    <a:pt x="561" y="299"/>
                    <a:pt x="568" y="301"/>
                    <a:pt x="589" y="301"/>
                  </a:cubicBezTo>
                  <a:cubicBezTo>
                    <a:pt x="618" y="300"/>
                    <a:pt x="646" y="286"/>
                    <a:pt x="674" y="260"/>
                  </a:cubicBezTo>
                  <a:cubicBezTo>
                    <a:pt x="693" y="242"/>
                    <a:pt x="694" y="241"/>
                    <a:pt x="691" y="216"/>
                  </a:cubicBezTo>
                  <a:cubicBezTo>
                    <a:pt x="689" y="193"/>
                    <a:pt x="690" y="189"/>
                    <a:pt x="701" y="178"/>
                  </a:cubicBezTo>
                  <a:cubicBezTo>
                    <a:pt x="720" y="160"/>
                    <a:pt x="735" y="153"/>
                    <a:pt x="753" y="153"/>
                  </a:cubicBezTo>
                  <a:cubicBezTo>
                    <a:pt x="780" y="153"/>
                    <a:pt x="784" y="160"/>
                    <a:pt x="783" y="205"/>
                  </a:cubicBezTo>
                  <a:lnTo>
                    <a:pt x="782" y="245"/>
                  </a:lnTo>
                  <a:lnTo>
                    <a:pt x="800" y="262"/>
                  </a:lnTo>
                  <a:cubicBezTo>
                    <a:pt x="839" y="297"/>
                    <a:pt x="866" y="288"/>
                    <a:pt x="940" y="215"/>
                  </a:cubicBezTo>
                  <a:cubicBezTo>
                    <a:pt x="995" y="159"/>
                    <a:pt x="1011" y="151"/>
                    <a:pt x="1052" y="156"/>
                  </a:cubicBezTo>
                  <a:cubicBezTo>
                    <a:pt x="1083" y="159"/>
                    <a:pt x="1128" y="180"/>
                    <a:pt x="1138" y="196"/>
                  </a:cubicBezTo>
                  <a:cubicBezTo>
                    <a:pt x="1141" y="202"/>
                    <a:pt x="1148" y="227"/>
                    <a:pt x="1152" y="253"/>
                  </a:cubicBezTo>
                  <a:cubicBezTo>
                    <a:pt x="1163" y="327"/>
                    <a:pt x="1176" y="339"/>
                    <a:pt x="1233" y="330"/>
                  </a:cubicBezTo>
                  <a:cubicBezTo>
                    <a:pt x="1274" y="323"/>
                    <a:pt x="1280" y="326"/>
                    <a:pt x="1280" y="357"/>
                  </a:cubicBezTo>
                  <a:cubicBezTo>
                    <a:pt x="1280" y="372"/>
                    <a:pt x="1283" y="382"/>
                    <a:pt x="1291" y="392"/>
                  </a:cubicBezTo>
                  <a:cubicBezTo>
                    <a:pt x="1301" y="404"/>
                    <a:pt x="1305" y="405"/>
                    <a:pt x="1332" y="404"/>
                  </a:cubicBezTo>
                  <a:cubicBezTo>
                    <a:pt x="1360" y="404"/>
                    <a:pt x="1363" y="404"/>
                    <a:pt x="1375" y="419"/>
                  </a:cubicBezTo>
                  <a:cubicBezTo>
                    <a:pt x="1417" y="471"/>
                    <a:pt x="1415" y="470"/>
                    <a:pt x="1451" y="473"/>
                  </a:cubicBezTo>
                  <a:lnTo>
                    <a:pt x="1484" y="476"/>
                  </a:lnTo>
                  <a:lnTo>
                    <a:pt x="1499" y="506"/>
                  </a:lnTo>
                  <a:cubicBezTo>
                    <a:pt x="1509" y="527"/>
                    <a:pt x="1516" y="536"/>
                    <a:pt x="1525" y="539"/>
                  </a:cubicBezTo>
                  <a:cubicBezTo>
                    <a:pt x="1544" y="543"/>
                    <a:pt x="1564" y="535"/>
                    <a:pt x="1584" y="515"/>
                  </a:cubicBezTo>
                  <a:cubicBezTo>
                    <a:pt x="1594" y="505"/>
                    <a:pt x="1603" y="498"/>
                    <a:pt x="1603" y="499"/>
                  </a:cubicBezTo>
                  <a:cubicBezTo>
                    <a:pt x="1604" y="500"/>
                    <a:pt x="1609" y="507"/>
                    <a:pt x="1613" y="515"/>
                  </a:cubicBezTo>
                  <a:cubicBezTo>
                    <a:pt x="1624" y="533"/>
                    <a:pt x="1638" y="532"/>
                    <a:pt x="1667" y="513"/>
                  </a:cubicBezTo>
                  <a:lnTo>
                    <a:pt x="1691" y="497"/>
                  </a:lnTo>
                  <a:lnTo>
                    <a:pt x="1723" y="515"/>
                  </a:lnTo>
                  <a:cubicBezTo>
                    <a:pt x="1760" y="536"/>
                    <a:pt x="1785" y="539"/>
                    <a:pt x="1796" y="523"/>
                  </a:cubicBezTo>
                  <a:cubicBezTo>
                    <a:pt x="1805" y="509"/>
                    <a:pt x="1802" y="498"/>
                    <a:pt x="1782" y="478"/>
                  </a:cubicBezTo>
                  <a:cubicBezTo>
                    <a:pt x="1773" y="469"/>
                    <a:pt x="1766" y="459"/>
                    <a:pt x="1766" y="455"/>
                  </a:cubicBezTo>
                  <a:cubicBezTo>
                    <a:pt x="1766" y="452"/>
                    <a:pt x="1779" y="445"/>
                    <a:pt x="1795" y="439"/>
                  </a:cubicBezTo>
                  <a:cubicBezTo>
                    <a:pt x="1812" y="433"/>
                    <a:pt x="1829" y="425"/>
                    <a:pt x="1834" y="420"/>
                  </a:cubicBezTo>
                  <a:cubicBezTo>
                    <a:pt x="1847" y="408"/>
                    <a:pt x="1845" y="386"/>
                    <a:pt x="1829" y="374"/>
                  </a:cubicBezTo>
                  <a:cubicBezTo>
                    <a:pt x="1816" y="364"/>
                    <a:pt x="1816" y="364"/>
                    <a:pt x="1826" y="356"/>
                  </a:cubicBezTo>
                  <a:cubicBezTo>
                    <a:pt x="1831" y="352"/>
                    <a:pt x="1872" y="329"/>
                    <a:pt x="1917" y="306"/>
                  </a:cubicBezTo>
                  <a:cubicBezTo>
                    <a:pt x="2049" y="236"/>
                    <a:pt x="2059" y="227"/>
                    <a:pt x="2059" y="181"/>
                  </a:cubicBezTo>
                  <a:lnTo>
                    <a:pt x="2059" y="149"/>
                  </a:lnTo>
                  <a:lnTo>
                    <a:pt x="2075" y="149"/>
                  </a:lnTo>
                  <a:cubicBezTo>
                    <a:pt x="2094" y="149"/>
                    <a:pt x="2116" y="157"/>
                    <a:pt x="2180" y="185"/>
                  </a:cubicBezTo>
                  <a:cubicBezTo>
                    <a:pt x="2217" y="201"/>
                    <a:pt x="2228" y="209"/>
                    <a:pt x="2240" y="226"/>
                  </a:cubicBezTo>
                  <a:cubicBezTo>
                    <a:pt x="2260" y="255"/>
                    <a:pt x="2294" y="279"/>
                    <a:pt x="2359" y="314"/>
                  </a:cubicBezTo>
                  <a:cubicBezTo>
                    <a:pt x="2410" y="341"/>
                    <a:pt x="2418" y="344"/>
                    <a:pt x="2446" y="344"/>
                  </a:cubicBezTo>
                  <a:cubicBezTo>
                    <a:pt x="2495" y="344"/>
                    <a:pt x="2507" y="332"/>
                    <a:pt x="2544" y="245"/>
                  </a:cubicBezTo>
                  <a:cubicBezTo>
                    <a:pt x="2554" y="221"/>
                    <a:pt x="2557" y="219"/>
                    <a:pt x="2584" y="208"/>
                  </a:cubicBezTo>
                  <a:cubicBezTo>
                    <a:pt x="2623" y="194"/>
                    <a:pt x="2638" y="174"/>
                    <a:pt x="2651" y="122"/>
                  </a:cubicBezTo>
                  <a:cubicBezTo>
                    <a:pt x="2665" y="68"/>
                    <a:pt x="2677" y="40"/>
                    <a:pt x="2696" y="20"/>
                  </a:cubicBezTo>
                  <a:cubicBezTo>
                    <a:pt x="2713" y="2"/>
                    <a:pt x="2723" y="0"/>
                    <a:pt x="2734" y="13"/>
                  </a:cubicBezTo>
                  <a:cubicBezTo>
                    <a:pt x="2740" y="21"/>
                    <a:pt x="2739" y="30"/>
                    <a:pt x="2723" y="102"/>
                  </a:cubicBezTo>
                  <a:cubicBezTo>
                    <a:pt x="2694" y="232"/>
                    <a:pt x="2687" y="252"/>
                    <a:pt x="2672" y="256"/>
                  </a:cubicBezTo>
                  <a:cubicBezTo>
                    <a:pt x="2641" y="264"/>
                    <a:pt x="2638" y="286"/>
                    <a:pt x="2663" y="320"/>
                  </a:cubicBezTo>
                  <a:cubicBezTo>
                    <a:pt x="2672" y="333"/>
                    <a:pt x="2680" y="345"/>
                    <a:pt x="2680" y="347"/>
                  </a:cubicBezTo>
                  <a:cubicBezTo>
                    <a:pt x="2680" y="350"/>
                    <a:pt x="2670" y="360"/>
                    <a:pt x="2658" y="370"/>
                  </a:cubicBezTo>
                  <a:cubicBezTo>
                    <a:pt x="2630" y="395"/>
                    <a:pt x="2629" y="412"/>
                    <a:pt x="2656" y="445"/>
                  </a:cubicBezTo>
                  <a:cubicBezTo>
                    <a:pt x="2666" y="459"/>
                    <a:pt x="2675" y="472"/>
                    <a:pt x="2675" y="476"/>
                  </a:cubicBezTo>
                  <a:cubicBezTo>
                    <a:pt x="2675" y="480"/>
                    <a:pt x="2657" y="495"/>
                    <a:pt x="2634" y="511"/>
                  </a:cubicBezTo>
                  <a:cubicBezTo>
                    <a:pt x="2588" y="543"/>
                    <a:pt x="2581" y="552"/>
                    <a:pt x="2576" y="582"/>
                  </a:cubicBezTo>
                  <a:cubicBezTo>
                    <a:pt x="2574" y="594"/>
                    <a:pt x="2570" y="605"/>
                    <a:pt x="2566" y="607"/>
                  </a:cubicBezTo>
                  <a:cubicBezTo>
                    <a:pt x="2563" y="608"/>
                    <a:pt x="2549" y="605"/>
                    <a:pt x="2536" y="601"/>
                  </a:cubicBezTo>
                  <a:cubicBezTo>
                    <a:pt x="2523" y="596"/>
                    <a:pt x="2506" y="593"/>
                    <a:pt x="2498" y="594"/>
                  </a:cubicBezTo>
                  <a:cubicBezTo>
                    <a:pt x="2485" y="596"/>
                    <a:pt x="2485" y="596"/>
                    <a:pt x="2486" y="626"/>
                  </a:cubicBezTo>
                  <a:cubicBezTo>
                    <a:pt x="2487" y="666"/>
                    <a:pt x="2499" y="706"/>
                    <a:pt x="2545" y="819"/>
                  </a:cubicBezTo>
                  <a:cubicBezTo>
                    <a:pt x="2581" y="907"/>
                    <a:pt x="2598" y="958"/>
                    <a:pt x="2598" y="979"/>
                  </a:cubicBezTo>
                  <a:cubicBezTo>
                    <a:pt x="2598" y="985"/>
                    <a:pt x="2592" y="991"/>
                    <a:pt x="2581" y="995"/>
                  </a:cubicBezTo>
                  <a:cubicBezTo>
                    <a:pt x="2540" y="1013"/>
                    <a:pt x="2535" y="1042"/>
                    <a:pt x="2560" y="1128"/>
                  </a:cubicBezTo>
                  <a:cubicBezTo>
                    <a:pt x="2581" y="1202"/>
                    <a:pt x="2598" y="1234"/>
                    <a:pt x="2637" y="1280"/>
                  </a:cubicBezTo>
                  <a:cubicBezTo>
                    <a:pt x="2656" y="1302"/>
                    <a:pt x="2678" y="1330"/>
                    <a:pt x="2685" y="1342"/>
                  </a:cubicBezTo>
                  <a:lnTo>
                    <a:pt x="2699" y="1364"/>
                  </a:lnTo>
                  <a:lnTo>
                    <a:pt x="2678" y="1383"/>
                  </a:lnTo>
                  <a:cubicBezTo>
                    <a:pt x="2654" y="1404"/>
                    <a:pt x="2650" y="1420"/>
                    <a:pt x="2663" y="1434"/>
                  </a:cubicBezTo>
                  <a:cubicBezTo>
                    <a:pt x="2673" y="1444"/>
                    <a:pt x="2687" y="1444"/>
                    <a:pt x="2714" y="1434"/>
                  </a:cubicBezTo>
                  <a:cubicBezTo>
                    <a:pt x="2725" y="1430"/>
                    <a:pt x="2738" y="1428"/>
                    <a:pt x="2741" y="1429"/>
                  </a:cubicBezTo>
                  <a:cubicBezTo>
                    <a:pt x="2744" y="1430"/>
                    <a:pt x="2750" y="1443"/>
                    <a:pt x="2754" y="1458"/>
                  </a:cubicBezTo>
                  <a:cubicBezTo>
                    <a:pt x="2762" y="1483"/>
                    <a:pt x="2761" y="1486"/>
                    <a:pt x="2749" y="1537"/>
                  </a:cubicBezTo>
                  <a:cubicBezTo>
                    <a:pt x="2737" y="1587"/>
                    <a:pt x="2735" y="1591"/>
                    <a:pt x="2719" y="1600"/>
                  </a:cubicBezTo>
                  <a:cubicBezTo>
                    <a:pt x="2683" y="1620"/>
                    <a:pt x="2677" y="1644"/>
                    <a:pt x="2697" y="1684"/>
                  </a:cubicBezTo>
                  <a:cubicBezTo>
                    <a:pt x="2704" y="1697"/>
                    <a:pt x="2708" y="1709"/>
                    <a:pt x="2706" y="1712"/>
                  </a:cubicBezTo>
                  <a:cubicBezTo>
                    <a:pt x="2705" y="1714"/>
                    <a:pt x="2701" y="1732"/>
                    <a:pt x="2698" y="1751"/>
                  </a:cubicBezTo>
                  <a:lnTo>
                    <a:pt x="2692" y="1786"/>
                  </a:lnTo>
                  <a:lnTo>
                    <a:pt x="2637" y="1763"/>
                  </a:lnTo>
                  <a:cubicBezTo>
                    <a:pt x="2606" y="1751"/>
                    <a:pt x="2561" y="1735"/>
                    <a:pt x="2536" y="1728"/>
                  </a:cubicBezTo>
                  <a:cubicBezTo>
                    <a:pt x="2492" y="1715"/>
                    <a:pt x="2483" y="1715"/>
                    <a:pt x="2361" y="1714"/>
                  </a:cubicBezTo>
                  <a:cubicBezTo>
                    <a:pt x="2203" y="1714"/>
                    <a:pt x="2212" y="1710"/>
                    <a:pt x="2208" y="1788"/>
                  </a:cubicBezTo>
                  <a:cubicBezTo>
                    <a:pt x="2206" y="1849"/>
                    <a:pt x="2204" y="1850"/>
                    <a:pt x="2157" y="1826"/>
                  </a:cubicBezTo>
                  <a:cubicBezTo>
                    <a:pt x="2119" y="1807"/>
                    <a:pt x="2102" y="1808"/>
                    <a:pt x="2067" y="1833"/>
                  </a:cubicBezTo>
                  <a:lnTo>
                    <a:pt x="2042" y="1851"/>
                  </a:lnTo>
                  <a:lnTo>
                    <a:pt x="2036" y="1837"/>
                  </a:lnTo>
                  <a:cubicBezTo>
                    <a:pt x="2027" y="1820"/>
                    <a:pt x="2022" y="1816"/>
                    <a:pt x="2005" y="1816"/>
                  </a:cubicBezTo>
                  <a:cubicBezTo>
                    <a:pt x="1984" y="1816"/>
                    <a:pt x="1967" y="1835"/>
                    <a:pt x="1964" y="1863"/>
                  </a:cubicBezTo>
                  <a:cubicBezTo>
                    <a:pt x="1963" y="1876"/>
                    <a:pt x="1960" y="1887"/>
                    <a:pt x="1958" y="1889"/>
                  </a:cubicBezTo>
                  <a:cubicBezTo>
                    <a:pt x="1956" y="1890"/>
                    <a:pt x="1939" y="1873"/>
                    <a:pt x="1921" y="1850"/>
                  </a:cubicBezTo>
                  <a:lnTo>
                    <a:pt x="1921" y="185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3F8693BD-493E-477B-8958-C091741B7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535" y="2065676"/>
              <a:ext cx="1802281" cy="1444608"/>
            </a:xfrm>
            <a:custGeom>
              <a:avLst/>
              <a:gdLst>
                <a:gd name="T0" fmla="*/ 1906 w 2697"/>
                <a:gd name="T1" fmla="*/ 2077 h 2162"/>
                <a:gd name="T2" fmla="*/ 1792 w 2697"/>
                <a:gd name="T3" fmla="*/ 1991 h 2162"/>
                <a:gd name="T4" fmla="*/ 1681 w 2697"/>
                <a:gd name="T5" fmla="*/ 1953 h 2162"/>
                <a:gd name="T6" fmla="*/ 1632 w 2697"/>
                <a:gd name="T7" fmla="*/ 1812 h 2162"/>
                <a:gd name="T8" fmla="*/ 1328 w 2697"/>
                <a:gd name="T9" fmla="*/ 1903 h 2162"/>
                <a:gd name="T10" fmla="*/ 1229 w 2697"/>
                <a:gd name="T11" fmla="*/ 1774 h 2162"/>
                <a:gd name="T12" fmla="*/ 1128 w 2697"/>
                <a:gd name="T13" fmla="*/ 1899 h 2162"/>
                <a:gd name="T14" fmla="*/ 938 w 2697"/>
                <a:gd name="T15" fmla="*/ 1892 h 2162"/>
                <a:gd name="T16" fmla="*/ 756 w 2697"/>
                <a:gd name="T17" fmla="*/ 1918 h 2162"/>
                <a:gd name="T18" fmla="*/ 625 w 2697"/>
                <a:gd name="T19" fmla="*/ 1952 h 2162"/>
                <a:gd name="T20" fmla="*/ 489 w 2697"/>
                <a:gd name="T21" fmla="*/ 1883 h 2162"/>
                <a:gd name="T22" fmla="*/ 507 w 2697"/>
                <a:gd name="T23" fmla="*/ 1806 h 2162"/>
                <a:gd name="T24" fmla="*/ 490 w 2697"/>
                <a:gd name="T25" fmla="*/ 1636 h 2162"/>
                <a:gd name="T26" fmla="*/ 387 w 2697"/>
                <a:gd name="T27" fmla="*/ 1444 h 2162"/>
                <a:gd name="T28" fmla="*/ 243 w 2697"/>
                <a:gd name="T29" fmla="*/ 1441 h 2162"/>
                <a:gd name="T30" fmla="*/ 202 w 2697"/>
                <a:gd name="T31" fmla="*/ 1381 h 2162"/>
                <a:gd name="T32" fmla="*/ 77 w 2697"/>
                <a:gd name="T33" fmla="*/ 1286 h 2162"/>
                <a:gd name="T34" fmla="*/ 19 w 2697"/>
                <a:gd name="T35" fmla="*/ 1219 h 2162"/>
                <a:gd name="T36" fmla="*/ 62 w 2697"/>
                <a:gd name="T37" fmla="*/ 1129 h 2162"/>
                <a:gd name="T38" fmla="*/ 33 w 2697"/>
                <a:gd name="T39" fmla="*/ 975 h 2162"/>
                <a:gd name="T40" fmla="*/ 4 w 2697"/>
                <a:gd name="T41" fmla="*/ 819 h 2162"/>
                <a:gd name="T42" fmla="*/ 207 w 2697"/>
                <a:gd name="T43" fmla="*/ 860 h 2162"/>
                <a:gd name="T44" fmla="*/ 343 w 2697"/>
                <a:gd name="T45" fmla="*/ 780 h 2162"/>
                <a:gd name="T46" fmla="*/ 478 w 2697"/>
                <a:gd name="T47" fmla="*/ 869 h 2162"/>
                <a:gd name="T48" fmla="*/ 603 w 2697"/>
                <a:gd name="T49" fmla="*/ 799 h 2162"/>
                <a:gd name="T50" fmla="*/ 626 w 2697"/>
                <a:gd name="T51" fmla="*/ 750 h 2162"/>
                <a:gd name="T52" fmla="*/ 692 w 2697"/>
                <a:gd name="T53" fmla="*/ 760 h 2162"/>
                <a:gd name="T54" fmla="*/ 826 w 2697"/>
                <a:gd name="T55" fmla="*/ 759 h 2162"/>
                <a:gd name="T56" fmla="*/ 957 w 2697"/>
                <a:gd name="T57" fmla="*/ 744 h 2162"/>
                <a:gd name="T58" fmla="*/ 852 w 2697"/>
                <a:gd name="T59" fmla="*/ 575 h 2162"/>
                <a:gd name="T60" fmla="*/ 826 w 2697"/>
                <a:gd name="T61" fmla="*/ 409 h 2162"/>
                <a:gd name="T62" fmla="*/ 837 w 2697"/>
                <a:gd name="T63" fmla="*/ 312 h 2162"/>
                <a:gd name="T64" fmla="*/ 802 w 2697"/>
                <a:gd name="T65" fmla="*/ 65 h 2162"/>
                <a:gd name="T66" fmla="*/ 876 w 2697"/>
                <a:gd name="T67" fmla="*/ 12 h 2162"/>
                <a:gd name="T68" fmla="*/ 1188 w 2697"/>
                <a:gd name="T69" fmla="*/ 76 h 2162"/>
                <a:gd name="T70" fmla="*/ 1364 w 2697"/>
                <a:gd name="T71" fmla="*/ 308 h 2162"/>
                <a:gd name="T72" fmla="*/ 1628 w 2697"/>
                <a:gd name="T73" fmla="*/ 345 h 2162"/>
                <a:gd name="T74" fmla="*/ 1707 w 2697"/>
                <a:gd name="T75" fmla="*/ 506 h 2162"/>
                <a:gd name="T76" fmla="*/ 1851 w 2697"/>
                <a:gd name="T77" fmla="*/ 341 h 2162"/>
                <a:gd name="T78" fmla="*/ 2035 w 2697"/>
                <a:gd name="T79" fmla="*/ 387 h 2162"/>
                <a:gd name="T80" fmla="*/ 2175 w 2697"/>
                <a:gd name="T81" fmla="*/ 293 h 2162"/>
                <a:gd name="T82" fmla="*/ 2385 w 2697"/>
                <a:gd name="T83" fmla="*/ 542 h 2162"/>
                <a:gd name="T84" fmla="*/ 2327 w 2697"/>
                <a:gd name="T85" fmla="*/ 684 h 2162"/>
                <a:gd name="T86" fmla="*/ 2240 w 2697"/>
                <a:gd name="T87" fmla="*/ 754 h 2162"/>
                <a:gd name="T88" fmla="*/ 2148 w 2697"/>
                <a:gd name="T89" fmla="*/ 825 h 2162"/>
                <a:gd name="T90" fmla="*/ 2013 w 2697"/>
                <a:gd name="T91" fmla="*/ 919 h 2162"/>
                <a:gd name="T92" fmla="*/ 2000 w 2697"/>
                <a:gd name="T93" fmla="*/ 1063 h 2162"/>
                <a:gd name="T94" fmla="*/ 2102 w 2697"/>
                <a:gd name="T95" fmla="*/ 1159 h 2162"/>
                <a:gd name="T96" fmla="*/ 2260 w 2697"/>
                <a:gd name="T97" fmla="*/ 1151 h 2162"/>
                <a:gd name="T98" fmla="*/ 2391 w 2697"/>
                <a:gd name="T99" fmla="*/ 1329 h 2162"/>
                <a:gd name="T100" fmla="*/ 2666 w 2697"/>
                <a:gd name="T101" fmla="*/ 1637 h 2162"/>
                <a:gd name="T102" fmla="*/ 2565 w 2697"/>
                <a:gd name="T103" fmla="*/ 1770 h 2162"/>
                <a:gd name="T104" fmla="*/ 2496 w 2697"/>
                <a:gd name="T105" fmla="*/ 1868 h 2162"/>
                <a:gd name="T106" fmla="*/ 2280 w 2697"/>
                <a:gd name="T107" fmla="*/ 2034 h 2162"/>
                <a:gd name="T108" fmla="*/ 2238 w 2697"/>
                <a:gd name="T109" fmla="*/ 2135 h 2162"/>
                <a:gd name="T110" fmla="*/ 2149 w 2697"/>
                <a:gd name="T111" fmla="*/ 2130 h 2162"/>
                <a:gd name="T112" fmla="*/ 2055 w 2697"/>
                <a:gd name="T113" fmla="*/ 2137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7" h="2162">
                  <a:moveTo>
                    <a:pt x="2007" y="2133"/>
                  </a:moveTo>
                  <a:cubicBezTo>
                    <a:pt x="1991" y="2100"/>
                    <a:pt x="1978" y="2093"/>
                    <a:pt x="1940" y="2093"/>
                  </a:cubicBezTo>
                  <a:cubicBezTo>
                    <a:pt x="1922" y="2093"/>
                    <a:pt x="1917" y="2090"/>
                    <a:pt x="1906" y="2077"/>
                  </a:cubicBezTo>
                  <a:cubicBezTo>
                    <a:pt x="1899" y="2068"/>
                    <a:pt x="1885" y="2052"/>
                    <a:pt x="1875" y="2041"/>
                  </a:cubicBezTo>
                  <a:cubicBezTo>
                    <a:pt x="1857" y="2021"/>
                    <a:pt x="1857" y="2021"/>
                    <a:pt x="1828" y="2024"/>
                  </a:cubicBezTo>
                  <a:cubicBezTo>
                    <a:pt x="1796" y="2028"/>
                    <a:pt x="1797" y="2029"/>
                    <a:pt x="1792" y="1991"/>
                  </a:cubicBezTo>
                  <a:cubicBezTo>
                    <a:pt x="1790" y="1977"/>
                    <a:pt x="1785" y="1963"/>
                    <a:pt x="1779" y="1957"/>
                  </a:cubicBezTo>
                  <a:cubicBezTo>
                    <a:pt x="1770" y="1947"/>
                    <a:pt x="1766" y="1947"/>
                    <a:pt x="1725" y="1950"/>
                  </a:cubicBezTo>
                  <a:lnTo>
                    <a:pt x="1681" y="1953"/>
                  </a:lnTo>
                  <a:lnTo>
                    <a:pt x="1675" y="1940"/>
                  </a:lnTo>
                  <a:cubicBezTo>
                    <a:pt x="1672" y="1933"/>
                    <a:pt x="1667" y="1910"/>
                    <a:pt x="1664" y="1889"/>
                  </a:cubicBezTo>
                  <a:cubicBezTo>
                    <a:pt x="1658" y="1840"/>
                    <a:pt x="1654" y="1833"/>
                    <a:pt x="1632" y="1812"/>
                  </a:cubicBezTo>
                  <a:cubicBezTo>
                    <a:pt x="1604" y="1788"/>
                    <a:pt x="1569" y="1776"/>
                    <a:pt x="1525" y="1776"/>
                  </a:cubicBezTo>
                  <a:cubicBezTo>
                    <a:pt x="1477" y="1776"/>
                    <a:pt x="1459" y="1786"/>
                    <a:pt x="1400" y="1845"/>
                  </a:cubicBezTo>
                  <a:cubicBezTo>
                    <a:pt x="1357" y="1889"/>
                    <a:pt x="1340" y="1903"/>
                    <a:pt x="1328" y="1903"/>
                  </a:cubicBezTo>
                  <a:cubicBezTo>
                    <a:pt x="1326" y="1903"/>
                    <a:pt x="1317" y="1897"/>
                    <a:pt x="1308" y="1890"/>
                  </a:cubicBezTo>
                  <a:cubicBezTo>
                    <a:pt x="1293" y="1876"/>
                    <a:pt x="1293" y="1876"/>
                    <a:pt x="1296" y="1845"/>
                  </a:cubicBezTo>
                  <a:cubicBezTo>
                    <a:pt x="1302" y="1792"/>
                    <a:pt x="1281" y="1770"/>
                    <a:pt x="1229" y="1774"/>
                  </a:cubicBezTo>
                  <a:cubicBezTo>
                    <a:pt x="1212" y="1776"/>
                    <a:pt x="1197" y="1781"/>
                    <a:pt x="1184" y="1790"/>
                  </a:cubicBezTo>
                  <a:cubicBezTo>
                    <a:pt x="1156" y="1809"/>
                    <a:pt x="1147" y="1825"/>
                    <a:pt x="1147" y="1857"/>
                  </a:cubicBezTo>
                  <a:cubicBezTo>
                    <a:pt x="1147" y="1884"/>
                    <a:pt x="1147" y="1885"/>
                    <a:pt x="1128" y="1899"/>
                  </a:cubicBezTo>
                  <a:cubicBezTo>
                    <a:pt x="1117" y="1906"/>
                    <a:pt x="1099" y="1915"/>
                    <a:pt x="1087" y="1918"/>
                  </a:cubicBezTo>
                  <a:cubicBezTo>
                    <a:pt x="1065" y="1924"/>
                    <a:pt x="1064" y="1924"/>
                    <a:pt x="1037" y="1904"/>
                  </a:cubicBezTo>
                  <a:cubicBezTo>
                    <a:pt x="1004" y="1879"/>
                    <a:pt x="981" y="1877"/>
                    <a:pt x="938" y="1892"/>
                  </a:cubicBezTo>
                  <a:cubicBezTo>
                    <a:pt x="884" y="1911"/>
                    <a:pt x="886" y="1911"/>
                    <a:pt x="875" y="1883"/>
                  </a:cubicBezTo>
                  <a:cubicBezTo>
                    <a:pt x="869" y="1869"/>
                    <a:pt x="861" y="1857"/>
                    <a:pt x="856" y="1855"/>
                  </a:cubicBezTo>
                  <a:cubicBezTo>
                    <a:pt x="842" y="1851"/>
                    <a:pt x="802" y="1876"/>
                    <a:pt x="756" y="1918"/>
                  </a:cubicBezTo>
                  <a:cubicBezTo>
                    <a:pt x="673" y="1995"/>
                    <a:pt x="642" y="2022"/>
                    <a:pt x="639" y="2023"/>
                  </a:cubicBezTo>
                  <a:cubicBezTo>
                    <a:pt x="631" y="2023"/>
                    <a:pt x="617" y="1989"/>
                    <a:pt x="621" y="1980"/>
                  </a:cubicBezTo>
                  <a:cubicBezTo>
                    <a:pt x="623" y="1975"/>
                    <a:pt x="625" y="1962"/>
                    <a:pt x="625" y="1952"/>
                  </a:cubicBezTo>
                  <a:cubicBezTo>
                    <a:pt x="625" y="1937"/>
                    <a:pt x="622" y="1931"/>
                    <a:pt x="612" y="1924"/>
                  </a:cubicBezTo>
                  <a:cubicBezTo>
                    <a:pt x="595" y="1912"/>
                    <a:pt x="564" y="1901"/>
                    <a:pt x="524" y="1893"/>
                  </a:cubicBezTo>
                  <a:cubicBezTo>
                    <a:pt x="507" y="1889"/>
                    <a:pt x="491" y="1885"/>
                    <a:pt x="489" y="1883"/>
                  </a:cubicBezTo>
                  <a:cubicBezTo>
                    <a:pt x="487" y="1881"/>
                    <a:pt x="488" y="1873"/>
                    <a:pt x="493" y="1866"/>
                  </a:cubicBezTo>
                  <a:cubicBezTo>
                    <a:pt x="500" y="1855"/>
                    <a:pt x="500" y="1850"/>
                    <a:pt x="496" y="1840"/>
                  </a:cubicBezTo>
                  <a:cubicBezTo>
                    <a:pt x="491" y="1829"/>
                    <a:pt x="492" y="1825"/>
                    <a:pt x="507" y="1806"/>
                  </a:cubicBezTo>
                  <a:cubicBezTo>
                    <a:pt x="540" y="1764"/>
                    <a:pt x="556" y="1715"/>
                    <a:pt x="545" y="1686"/>
                  </a:cubicBezTo>
                  <a:cubicBezTo>
                    <a:pt x="544" y="1682"/>
                    <a:pt x="532" y="1671"/>
                    <a:pt x="518" y="1663"/>
                  </a:cubicBezTo>
                  <a:cubicBezTo>
                    <a:pt x="505" y="1654"/>
                    <a:pt x="493" y="1642"/>
                    <a:pt x="490" y="1636"/>
                  </a:cubicBezTo>
                  <a:cubicBezTo>
                    <a:pt x="488" y="1629"/>
                    <a:pt x="489" y="1609"/>
                    <a:pt x="493" y="1585"/>
                  </a:cubicBezTo>
                  <a:cubicBezTo>
                    <a:pt x="506" y="1510"/>
                    <a:pt x="501" y="1469"/>
                    <a:pt x="472" y="1436"/>
                  </a:cubicBezTo>
                  <a:cubicBezTo>
                    <a:pt x="446" y="1404"/>
                    <a:pt x="426" y="1406"/>
                    <a:pt x="387" y="1444"/>
                  </a:cubicBezTo>
                  <a:cubicBezTo>
                    <a:pt x="370" y="1460"/>
                    <a:pt x="354" y="1474"/>
                    <a:pt x="352" y="1474"/>
                  </a:cubicBezTo>
                  <a:cubicBezTo>
                    <a:pt x="350" y="1474"/>
                    <a:pt x="337" y="1466"/>
                    <a:pt x="324" y="1456"/>
                  </a:cubicBezTo>
                  <a:cubicBezTo>
                    <a:pt x="286" y="1428"/>
                    <a:pt x="273" y="1425"/>
                    <a:pt x="243" y="1441"/>
                  </a:cubicBezTo>
                  <a:cubicBezTo>
                    <a:pt x="215" y="1455"/>
                    <a:pt x="206" y="1456"/>
                    <a:pt x="192" y="1448"/>
                  </a:cubicBezTo>
                  <a:cubicBezTo>
                    <a:pt x="180" y="1442"/>
                    <a:pt x="180" y="1433"/>
                    <a:pt x="192" y="1409"/>
                  </a:cubicBezTo>
                  <a:cubicBezTo>
                    <a:pt x="197" y="1398"/>
                    <a:pt x="202" y="1386"/>
                    <a:pt x="202" y="1381"/>
                  </a:cubicBezTo>
                  <a:cubicBezTo>
                    <a:pt x="202" y="1368"/>
                    <a:pt x="180" y="1350"/>
                    <a:pt x="159" y="1346"/>
                  </a:cubicBezTo>
                  <a:cubicBezTo>
                    <a:pt x="141" y="1343"/>
                    <a:pt x="140" y="1342"/>
                    <a:pt x="144" y="1333"/>
                  </a:cubicBezTo>
                  <a:cubicBezTo>
                    <a:pt x="157" y="1309"/>
                    <a:pt x="139" y="1297"/>
                    <a:pt x="77" y="1286"/>
                  </a:cubicBezTo>
                  <a:cubicBezTo>
                    <a:pt x="55" y="1283"/>
                    <a:pt x="36" y="1279"/>
                    <a:pt x="35" y="1277"/>
                  </a:cubicBezTo>
                  <a:cubicBezTo>
                    <a:pt x="34" y="1276"/>
                    <a:pt x="35" y="1269"/>
                    <a:pt x="38" y="1262"/>
                  </a:cubicBezTo>
                  <a:cubicBezTo>
                    <a:pt x="45" y="1244"/>
                    <a:pt x="37" y="1227"/>
                    <a:pt x="19" y="1219"/>
                  </a:cubicBezTo>
                  <a:cubicBezTo>
                    <a:pt x="0" y="1211"/>
                    <a:pt x="2" y="1204"/>
                    <a:pt x="26" y="1196"/>
                  </a:cubicBezTo>
                  <a:cubicBezTo>
                    <a:pt x="59" y="1184"/>
                    <a:pt x="70" y="1164"/>
                    <a:pt x="57" y="1139"/>
                  </a:cubicBezTo>
                  <a:cubicBezTo>
                    <a:pt x="53" y="1131"/>
                    <a:pt x="54" y="1129"/>
                    <a:pt x="62" y="1129"/>
                  </a:cubicBezTo>
                  <a:cubicBezTo>
                    <a:pt x="82" y="1129"/>
                    <a:pt x="101" y="1086"/>
                    <a:pt x="94" y="1056"/>
                  </a:cubicBezTo>
                  <a:cubicBezTo>
                    <a:pt x="92" y="1049"/>
                    <a:pt x="78" y="1029"/>
                    <a:pt x="62" y="1012"/>
                  </a:cubicBezTo>
                  <a:cubicBezTo>
                    <a:pt x="46" y="994"/>
                    <a:pt x="33" y="978"/>
                    <a:pt x="33" y="975"/>
                  </a:cubicBezTo>
                  <a:cubicBezTo>
                    <a:pt x="33" y="973"/>
                    <a:pt x="39" y="958"/>
                    <a:pt x="46" y="943"/>
                  </a:cubicBezTo>
                  <a:cubicBezTo>
                    <a:pt x="62" y="906"/>
                    <a:pt x="59" y="893"/>
                    <a:pt x="28" y="856"/>
                  </a:cubicBezTo>
                  <a:cubicBezTo>
                    <a:pt x="15" y="841"/>
                    <a:pt x="4" y="824"/>
                    <a:pt x="4" y="819"/>
                  </a:cubicBezTo>
                  <a:cubicBezTo>
                    <a:pt x="4" y="810"/>
                    <a:pt x="23" y="792"/>
                    <a:pt x="39" y="787"/>
                  </a:cubicBezTo>
                  <a:cubicBezTo>
                    <a:pt x="49" y="784"/>
                    <a:pt x="62" y="791"/>
                    <a:pt x="96" y="820"/>
                  </a:cubicBezTo>
                  <a:cubicBezTo>
                    <a:pt x="138" y="857"/>
                    <a:pt x="179" y="871"/>
                    <a:pt x="207" y="860"/>
                  </a:cubicBezTo>
                  <a:cubicBezTo>
                    <a:pt x="217" y="855"/>
                    <a:pt x="227" y="843"/>
                    <a:pt x="241" y="818"/>
                  </a:cubicBezTo>
                  <a:cubicBezTo>
                    <a:pt x="252" y="798"/>
                    <a:pt x="264" y="779"/>
                    <a:pt x="268" y="776"/>
                  </a:cubicBezTo>
                  <a:cubicBezTo>
                    <a:pt x="279" y="767"/>
                    <a:pt x="309" y="768"/>
                    <a:pt x="343" y="780"/>
                  </a:cubicBezTo>
                  <a:cubicBezTo>
                    <a:pt x="385" y="795"/>
                    <a:pt x="404" y="807"/>
                    <a:pt x="420" y="830"/>
                  </a:cubicBezTo>
                  <a:cubicBezTo>
                    <a:pt x="435" y="851"/>
                    <a:pt x="455" y="861"/>
                    <a:pt x="467" y="854"/>
                  </a:cubicBezTo>
                  <a:cubicBezTo>
                    <a:pt x="473" y="851"/>
                    <a:pt x="475" y="854"/>
                    <a:pt x="478" y="869"/>
                  </a:cubicBezTo>
                  <a:cubicBezTo>
                    <a:pt x="481" y="891"/>
                    <a:pt x="486" y="896"/>
                    <a:pt x="511" y="904"/>
                  </a:cubicBezTo>
                  <a:cubicBezTo>
                    <a:pt x="536" y="913"/>
                    <a:pt x="577" y="903"/>
                    <a:pt x="596" y="885"/>
                  </a:cubicBezTo>
                  <a:cubicBezTo>
                    <a:pt x="614" y="868"/>
                    <a:pt x="615" y="846"/>
                    <a:pt x="603" y="799"/>
                  </a:cubicBezTo>
                  <a:lnTo>
                    <a:pt x="594" y="768"/>
                  </a:lnTo>
                  <a:lnTo>
                    <a:pt x="605" y="759"/>
                  </a:lnTo>
                  <a:cubicBezTo>
                    <a:pt x="612" y="754"/>
                    <a:pt x="621" y="750"/>
                    <a:pt x="626" y="750"/>
                  </a:cubicBezTo>
                  <a:cubicBezTo>
                    <a:pt x="631" y="750"/>
                    <a:pt x="643" y="746"/>
                    <a:pt x="652" y="742"/>
                  </a:cubicBezTo>
                  <a:lnTo>
                    <a:pt x="670" y="735"/>
                  </a:lnTo>
                  <a:lnTo>
                    <a:pt x="692" y="760"/>
                  </a:lnTo>
                  <a:cubicBezTo>
                    <a:pt x="712" y="782"/>
                    <a:pt x="717" y="785"/>
                    <a:pt x="734" y="785"/>
                  </a:cubicBezTo>
                  <a:cubicBezTo>
                    <a:pt x="746" y="785"/>
                    <a:pt x="769" y="778"/>
                    <a:pt x="789" y="769"/>
                  </a:cubicBezTo>
                  <a:cubicBezTo>
                    <a:pt x="811" y="760"/>
                    <a:pt x="825" y="756"/>
                    <a:pt x="826" y="759"/>
                  </a:cubicBezTo>
                  <a:cubicBezTo>
                    <a:pt x="827" y="762"/>
                    <a:pt x="832" y="770"/>
                    <a:pt x="838" y="777"/>
                  </a:cubicBezTo>
                  <a:cubicBezTo>
                    <a:pt x="846" y="788"/>
                    <a:pt x="851" y="790"/>
                    <a:pt x="881" y="790"/>
                  </a:cubicBezTo>
                  <a:cubicBezTo>
                    <a:pt x="932" y="790"/>
                    <a:pt x="957" y="775"/>
                    <a:pt x="957" y="744"/>
                  </a:cubicBezTo>
                  <a:cubicBezTo>
                    <a:pt x="957" y="726"/>
                    <a:pt x="942" y="703"/>
                    <a:pt x="906" y="669"/>
                  </a:cubicBezTo>
                  <a:cubicBezTo>
                    <a:pt x="876" y="639"/>
                    <a:pt x="875" y="637"/>
                    <a:pt x="880" y="623"/>
                  </a:cubicBezTo>
                  <a:cubicBezTo>
                    <a:pt x="890" y="597"/>
                    <a:pt x="877" y="575"/>
                    <a:pt x="852" y="575"/>
                  </a:cubicBezTo>
                  <a:cubicBezTo>
                    <a:pt x="838" y="575"/>
                    <a:pt x="839" y="572"/>
                    <a:pt x="858" y="548"/>
                  </a:cubicBezTo>
                  <a:cubicBezTo>
                    <a:pt x="907" y="486"/>
                    <a:pt x="907" y="462"/>
                    <a:pt x="855" y="428"/>
                  </a:cubicBezTo>
                  <a:lnTo>
                    <a:pt x="826" y="409"/>
                  </a:lnTo>
                  <a:lnTo>
                    <a:pt x="844" y="391"/>
                  </a:lnTo>
                  <a:cubicBezTo>
                    <a:pt x="859" y="376"/>
                    <a:pt x="862" y="371"/>
                    <a:pt x="859" y="357"/>
                  </a:cubicBezTo>
                  <a:cubicBezTo>
                    <a:pt x="858" y="348"/>
                    <a:pt x="848" y="327"/>
                    <a:pt x="837" y="312"/>
                  </a:cubicBezTo>
                  <a:cubicBezTo>
                    <a:pt x="814" y="277"/>
                    <a:pt x="813" y="261"/>
                    <a:pt x="827" y="196"/>
                  </a:cubicBezTo>
                  <a:cubicBezTo>
                    <a:pt x="838" y="147"/>
                    <a:pt x="839" y="112"/>
                    <a:pt x="831" y="94"/>
                  </a:cubicBezTo>
                  <a:cubicBezTo>
                    <a:pt x="828" y="87"/>
                    <a:pt x="815" y="74"/>
                    <a:pt x="802" y="65"/>
                  </a:cubicBezTo>
                  <a:cubicBezTo>
                    <a:pt x="776" y="48"/>
                    <a:pt x="765" y="34"/>
                    <a:pt x="765" y="18"/>
                  </a:cubicBezTo>
                  <a:cubicBezTo>
                    <a:pt x="765" y="8"/>
                    <a:pt x="768" y="7"/>
                    <a:pt x="808" y="4"/>
                  </a:cubicBezTo>
                  <a:cubicBezTo>
                    <a:pt x="847" y="0"/>
                    <a:pt x="853" y="1"/>
                    <a:pt x="876" y="12"/>
                  </a:cubicBezTo>
                  <a:cubicBezTo>
                    <a:pt x="890" y="19"/>
                    <a:pt x="922" y="41"/>
                    <a:pt x="948" y="60"/>
                  </a:cubicBezTo>
                  <a:cubicBezTo>
                    <a:pt x="1013" y="111"/>
                    <a:pt x="1029" y="118"/>
                    <a:pt x="1073" y="118"/>
                  </a:cubicBezTo>
                  <a:cubicBezTo>
                    <a:pt x="1111" y="118"/>
                    <a:pt x="1114" y="117"/>
                    <a:pt x="1188" y="76"/>
                  </a:cubicBezTo>
                  <a:cubicBezTo>
                    <a:pt x="1232" y="52"/>
                    <a:pt x="1247" y="51"/>
                    <a:pt x="1265" y="70"/>
                  </a:cubicBezTo>
                  <a:cubicBezTo>
                    <a:pt x="1282" y="87"/>
                    <a:pt x="1287" y="105"/>
                    <a:pt x="1296" y="179"/>
                  </a:cubicBezTo>
                  <a:cubicBezTo>
                    <a:pt x="1306" y="261"/>
                    <a:pt x="1323" y="293"/>
                    <a:pt x="1364" y="308"/>
                  </a:cubicBezTo>
                  <a:cubicBezTo>
                    <a:pt x="1389" y="317"/>
                    <a:pt x="1428" y="310"/>
                    <a:pt x="1484" y="286"/>
                  </a:cubicBezTo>
                  <a:cubicBezTo>
                    <a:pt x="1511" y="275"/>
                    <a:pt x="1541" y="265"/>
                    <a:pt x="1552" y="263"/>
                  </a:cubicBezTo>
                  <a:cubicBezTo>
                    <a:pt x="1591" y="256"/>
                    <a:pt x="1616" y="282"/>
                    <a:pt x="1628" y="345"/>
                  </a:cubicBezTo>
                  <a:cubicBezTo>
                    <a:pt x="1640" y="404"/>
                    <a:pt x="1639" y="408"/>
                    <a:pt x="1612" y="423"/>
                  </a:cubicBezTo>
                  <a:cubicBezTo>
                    <a:pt x="1570" y="445"/>
                    <a:pt x="1562" y="471"/>
                    <a:pt x="1590" y="498"/>
                  </a:cubicBezTo>
                  <a:cubicBezTo>
                    <a:pt x="1618" y="526"/>
                    <a:pt x="1677" y="530"/>
                    <a:pt x="1707" y="506"/>
                  </a:cubicBezTo>
                  <a:cubicBezTo>
                    <a:pt x="1729" y="489"/>
                    <a:pt x="1737" y="473"/>
                    <a:pt x="1744" y="429"/>
                  </a:cubicBezTo>
                  <a:cubicBezTo>
                    <a:pt x="1751" y="384"/>
                    <a:pt x="1757" y="369"/>
                    <a:pt x="1779" y="344"/>
                  </a:cubicBezTo>
                  <a:cubicBezTo>
                    <a:pt x="1794" y="327"/>
                    <a:pt x="1812" y="326"/>
                    <a:pt x="1851" y="341"/>
                  </a:cubicBezTo>
                  <a:cubicBezTo>
                    <a:pt x="1899" y="360"/>
                    <a:pt x="1917" y="373"/>
                    <a:pt x="1924" y="395"/>
                  </a:cubicBezTo>
                  <a:cubicBezTo>
                    <a:pt x="1932" y="424"/>
                    <a:pt x="1944" y="432"/>
                    <a:pt x="1972" y="429"/>
                  </a:cubicBezTo>
                  <a:cubicBezTo>
                    <a:pt x="1999" y="427"/>
                    <a:pt x="2028" y="407"/>
                    <a:pt x="2035" y="387"/>
                  </a:cubicBezTo>
                  <a:cubicBezTo>
                    <a:pt x="2038" y="380"/>
                    <a:pt x="2040" y="360"/>
                    <a:pt x="2040" y="341"/>
                  </a:cubicBezTo>
                  <a:cubicBezTo>
                    <a:pt x="2040" y="323"/>
                    <a:pt x="2042" y="305"/>
                    <a:pt x="2044" y="302"/>
                  </a:cubicBezTo>
                  <a:cubicBezTo>
                    <a:pt x="2055" y="284"/>
                    <a:pt x="2129" y="280"/>
                    <a:pt x="2175" y="293"/>
                  </a:cubicBezTo>
                  <a:cubicBezTo>
                    <a:pt x="2211" y="304"/>
                    <a:pt x="2254" y="330"/>
                    <a:pt x="2284" y="359"/>
                  </a:cubicBezTo>
                  <a:cubicBezTo>
                    <a:pt x="2316" y="389"/>
                    <a:pt x="2421" y="526"/>
                    <a:pt x="2416" y="531"/>
                  </a:cubicBezTo>
                  <a:cubicBezTo>
                    <a:pt x="2414" y="532"/>
                    <a:pt x="2401" y="538"/>
                    <a:pt x="2385" y="542"/>
                  </a:cubicBezTo>
                  <a:cubicBezTo>
                    <a:pt x="2346" y="554"/>
                    <a:pt x="2333" y="579"/>
                    <a:pt x="2350" y="610"/>
                  </a:cubicBezTo>
                  <a:cubicBezTo>
                    <a:pt x="2360" y="627"/>
                    <a:pt x="2359" y="630"/>
                    <a:pt x="2347" y="630"/>
                  </a:cubicBezTo>
                  <a:cubicBezTo>
                    <a:pt x="2316" y="630"/>
                    <a:pt x="2303" y="665"/>
                    <a:pt x="2327" y="684"/>
                  </a:cubicBezTo>
                  <a:cubicBezTo>
                    <a:pt x="2339" y="695"/>
                    <a:pt x="2339" y="695"/>
                    <a:pt x="2331" y="709"/>
                  </a:cubicBezTo>
                  <a:cubicBezTo>
                    <a:pt x="2318" y="730"/>
                    <a:pt x="2304" y="745"/>
                    <a:pt x="2289" y="753"/>
                  </a:cubicBezTo>
                  <a:cubicBezTo>
                    <a:pt x="2279" y="758"/>
                    <a:pt x="2270" y="759"/>
                    <a:pt x="2240" y="754"/>
                  </a:cubicBezTo>
                  <a:cubicBezTo>
                    <a:pt x="2212" y="749"/>
                    <a:pt x="2201" y="749"/>
                    <a:pt x="2189" y="755"/>
                  </a:cubicBezTo>
                  <a:cubicBezTo>
                    <a:pt x="2172" y="762"/>
                    <a:pt x="2160" y="784"/>
                    <a:pt x="2160" y="809"/>
                  </a:cubicBezTo>
                  <a:cubicBezTo>
                    <a:pt x="2160" y="825"/>
                    <a:pt x="2153" y="833"/>
                    <a:pt x="2148" y="825"/>
                  </a:cubicBezTo>
                  <a:cubicBezTo>
                    <a:pt x="2142" y="814"/>
                    <a:pt x="2111" y="820"/>
                    <a:pt x="2087" y="835"/>
                  </a:cubicBezTo>
                  <a:cubicBezTo>
                    <a:pt x="2060" y="853"/>
                    <a:pt x="2027" y="891"/>
                    <a:pt x="2022" y="908"/>
                  </a:cubicBezTo>
                  <a:cubicBezTo>
                    <a:pt x="2021" y="914"/>
                    <a:pt x="2017" y="919"/>
                    <a:pt x="2013" y="919"/>
                  </a:cubicBezTo>
                  <a:cubicBezTo>
                    <a:pt x="2010" y="919"/>
                    <a:pt x="2001" y="925"/>
                    <a:pt x="1994" y="931"/>
                  </a:cubicBezTo>
                  <a:cubicBezTo>
                    <a:pt x="1984" y="940"/>
                    <a:pt x="1980" y="948"/>
                    <a:pt x="1979" y="968"/>
                  </a:cubicBezTo>
                  <a:cubicBezTo>
                    <a:pt x="1975" y="1002"/>
                    <a:pt x="1985" y="1043"/>
                    <a:pt x="2000" y="1063"/>
                  </a:cubicBezTo>
                  <a:cubicBezTo>
                    <a:pt x="2011" y="1078"/>
                    <a:pt x="2014" y="1080"/>
                    <a:pt x="2030" y="1078"/>
                  </a:cubicBezTo>
                  <a:cubicBezTo>
                    <a:pt x="2039" y="1076"/>
                    <a:pt x="2051" y="1074"/>
                    <a:pt x="2055" y="1072"/>
                  </a:cubicBezTo>
                  <a:cubicBezTo>
                    <a:pt x="2064" y="1068"/>
                    <a:pt x="2076" y="1089"/>
                    <a:pt x="2102" y="1159"/>
                  </a:cubicBezTo>
                  <a:cubicBezTo>
                    <a:pt x="2114" y="1188"/>
                    <a:pt x="2126" y="1215"/>
                    <a:pt x="2130" y="1220"/>
                  </a:cubicBezTo>
                  <a:cubicBezTo>
                    <a:pt x="2146" y="1239"/>
                    <a:pt x="2161" y="1229"/>
                    <a:pt x="2180" y="1188"/>
                  </a:cubicBezTo>
                  <a:cubicBezTo>
                    <a:pt x="2194" y="1155"/>
                    <a:pt x="2217" y="1145"/>
                    <a:pt x="2260" y="1151"/>
                  </a:cubicBezTo>
                  <a:cubicBezTo>
                    <a:pt x="2287" y="1156"/>
                    <a:pt x="2296" y="1170"/>
                    <a:pt x="2307" y="1231"/>
                  </a:cubicBezTo>
                  <a:cubicBezTo>
                    <a:pt x="2316" y="1280"/>
                    <a:pt x="2326" y="1306"/>
                    <a:pt x="2342" y="1321"/>
                  </a:cubicBezTo>
                  <a:cubicBezTo>
                    <a:pt x="2351" y="1328"/>
                    <a:pt x="2359" y="1330"/>
                    <a:pt x="2391" y="1329"/>
                  </a:cubicBezTo>
                  <a:lnTo>
                    <a:pt x="2429" y="1329"/>
                  </a:lnTo>
                  <a:lnTo>
                    <a:pt x="2479" y="1380"/>
                  </a:lnTo>
                  <a:cubicBezTo>
                    <a:pt x="2555" y="1459"/>
                    <a:pt x="2640" y="1575"/>
                    <a:pt x="2666" y="1637"/>
                  </a:cubicBezTo>
                  <a:cubicBezTo>
                    <a:pt x="2674" y="1655"/>
                    <a:pt x="2697" y="1807"/>
                    <a:pt x="2693" y="1811"/>
                  </a:cubicBezTo>
                  <a:cubicBezTo>
                    <a:pt x="2692" y="1812"/>
                    <a:pt x="2670" y="1804"/>
                    <a:pt x="2644" y="1793"/>
                  </a:cubicBezTo>
                  <a:cubicBezTo>
                    <a:pt x="2612" y="1779"/>
                    <a:pt x="2587" y="1772"/>
                    <a:pt x="2565" y="1770"/>
                  </a:cubicBezTo>
                  <a:cubicBezTo>
                    <a:pt x="2522" y="1766"/>
                    <a:pt x="2516" y="1771"/>
                    <a:pt x="2516" y="1818"/>
                  </a:cubicBezTo>
                  <a:lnTo>
                    <a:pt x="2516" y="1852"/>
                  </a:lnTo>
                  <a:lnTo>
                    <a:pt x="2496" y="1868"/>
                  </a:lnTo>
                  <a:cubicBezTo>
                    <a:pt x="2485" y="1876"/>
                    <a:pt x="2444" y="1899"/>
                    <a:pt x="2406" y="1918"/>
                  </a:cubicBezTo>
                  <a:cubicBezTo>
                    <a:pt x="2326" y="1959"/>
                    <a:pt x="2273" y="1993"/>
                    <a:pt x="2268" y="2009"/>
                  </a:cubicBezTo>
                  <a:cubicBezTo>
                    <a:pt x="2266" y="2017"/>
                    <a:pt x="2268" y="2023"/>
                    <a:pt x="2280" y="2034"/>
                  </a:cubicBezTo>
                  <a:cubicBezTo>
                    <a:pt x="2288" y="2041"/>
                    <a:pt x="2295" y="2048"/>
                    <a:pt x="2295" y="2050"/>
                  </a:cubicBezTo>
                  <a:cubicBezTo>
                    <a:pt x="2295" y="2051"/>
                    <a:pt x="2284" y="2055"/>
                    <a:pt x="2271" y="2060"/>
                  </a:cubicBezTo>
                  <a:cubicBezTo>
                    <a:pt x="2221" y="2077"/>
                    <a:pt x="2210" y="2102"/>
                    <a:pt x="2238" y="2135"/>
                  </a:cubicBezTo>
                  <a:cubicBezTo>
                    <a:pt x="2254" y="2154"/>
                    <a:pt x="2253" y="2154"/>
                    <a:pt x="2208" y="2131"/>
                  </a:cubicBezTo>
                  <a:cubicBezTo>
                    <a:pt x="2194" y="2124"/>
                    <a:pt x="2180" y="2118"/>
                    <a:pt x="2177" y="2118"/>
                  </a:cubicBezTo>
                  <a:cubicBezTo>
                    <a:pt x="2174" y="2118"/>
                    <a:pt x="2161" y="2123"/>
                    <a:pt x="2149" y="2130"/>
                  </a:cubicBezTo>
                  <a:cubicBezTo>
                    <a:pt x="2121" y="2145"/>
                    <a:pt x="2122" y="2145"/>
                    <a:pt x="2122" y="2131"/>
                  </a:cubicBezTo>
                  <a:cubicBezTo>
                    <a:pt x="2122" y="2115"/>
                    <a:pt x="2110" y="2106"/>
                    <a:pt x="2096" y="2109"/>
                  </a:cubicBezTo>
                  <a:cubicBezTo>
                    <a:pt x="2090" y="2111"/>
                    <a:pt x="2072" y="2123"/>
                    <a:pt x="2055" y="2137"/>
                  </a:cubicBezTo>
                  <a:cubicBezTo>
                    <a:pt x="2038" y="2151"/>
                    <a:pt x="2024" y="2162"/>
                    <a:pt x="2023" y="2162"/>
                  </a:cubicBezTo>
                  <a:cubicBezTo>
                    <a:pt x="2022" y="2162"/>
                    <a:pt x="2014" y="2149"/>
                    <a:pt x="2007" y="2133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A69EBD83-D045-44E6-9446-6016D4BBA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81" y="2657157"/>
              <a:ext cx="1522544" cy="2328353"/>
            </a:xfrm>
            <a:custGeom>
              <a:avLst/>
              <a:gdLst>
                <a:gd name="T0" fmla="*/ 766 w 2281"/>
                <a:gd name="T1" fmla="*/ 3280 h 3487"/>
                <a:gd name="T2" fmla="*/ 655 w 2281"/>
                <a:gd name="T3" fmla="*/ 3098 h 3487"/>
                <a:gd name="T4" fmla="*/ 571 w 2281"/>
                <a:gd name="T5" fmla="*/ 3005 h 3487"/>
                <a:gd name="T6" fmla="*/ 345 w 2281"/>
                <a:gd name="T7" fmla="*/ 2853 h 3487"/>
                <a:gd name="T8" fmla="*/ 395 w 2281"/>
                <a:gd name="T9" fmla="*/ 3043 h 3487"/>
                <a:gd name="T10" fmla="*/ 233 w 2281"/>
                <a:gd name="T11" fmla="*/ 3117 h 3487"/>
                <a:gd name="T12" fmla="*/ 203 w 2281"/>
                <a:gd name="T13" fmla="*/ 2931 h 3487"/>
                <a:gd name="T14" fmla="*/ 242 w 2281"/>
                <a:gd name="T15" fmla="*/ 2754 h 3487"/>
                <a:gd name="T16" fmla="*/ 86 w 2281"/>
                <a:gd name="T17" fmla="*/ 2698 h 3487"/>
                <a:gd name="T18" fmla="*/ 195 w 2281"/>
                <a:gd name="T19" fmla="*/ 2624 h 3487"/>
                <a:gd name="T20" fmla="*/ 222 w 2281"/>
                <a:gd name="T21" fmla="*/ 2422 h 3487"/>
                <a:gd name="T22" fmla="*/ 274 w 2281"/>
                <a:gd name="T23" fmla="*/ 2196 h 3487"/>
                <a:gd name="T24" fmla="*/ 157 w 2281"/>
                <a:gd name="T25" fmla="*/ 2005 h 3487"/>
                <a:gd name="T26" fmla="*/ 115 w 2281"/>
                <a:gd name="T27" fmla="*/ 1718 h 3487"/>
                <a:gd name="T28" fmla="*/ 91 w 2281"/>
                <a:gd name="T29" fmla="*/ 1330 h 3487"/>
                <a:gd name="T30" fmla="*/ 154 w 2281"/>
                <a:gd name="T31" fmla="*/ 1138 h 3487"/>
                <a:gd name="T32" fmla="*/ 182 w 2281"/>
                <a:gd name="T33" fmla="*/ 1012 h 3487"/>
                <a:gd name="T34" fmla="*/ 306 w 2281"/>
                <a:gd name="T35" fmla="*/ 718 h 3487"/>
                <a:gd name="T36" fmla="*/ 449 w 2281"/>
                <a:gd name="T37" fmla="*/ 637 h 3487"/>
                <a:gd name="T38" fmla="*/ 547 w 2281"/>
                <a:gd name="T39" fmla="*/ 620 h 3487"/>
                <a:gd name="T40" fmla="*/ 364 w 2281"/>
                <a:gd name="T41" fmla="*/ 265 h 3487"/>
                <a:gd name="T42" fmla="*/ 281 w 2281"/>
                <a:gd name="T43" fmla="*/ 10 h 3487"/>
                <a:gd name="T44" fmla="*/ 625 w 2281"/>
                <a:gd name="T45" fmla="*/ 120 h 3487"/>
                <a:gd name="T46" fmla="*/ 834 w 2281"/>
                <a:gd name="T47" fmla="*/ 173 h 3487"/>
                <a:gd name="T48" fmla="*/ 1108 w 2281"/>
                <a:gd name="T49" fmla="*/ 321 h 3487"/>
                <a:gd name="T50" fmla="*/ 1167 w 2281"/>
                <a:gd name="T51" fmla="*/ 495 h 3487"/>
                <a:gd name="T52" fmla="*/ 1268 w 2281"/>
                <a:gd name="T53" fmla="*/ 535 h 3487"/>
                <a:gd name="T54" fmla="*/ 1161 w 2281"/>
                <a:gd name="T55" fmla="*/ 655 h 3487"/>
                <a:gd name="T56" fmla="*/ 1025 w 2281"/>
                <a:gd name="T57" fmla="*/ 765 h 3487"/>
                <a:gd name="T58" fmla="*/ 932 w 2281"/>
                <a:gd name="T59" fmla="*/ 971 h 3487"/>
                <a:gd name="T60" fmla="*/ 799 w 2281"/>
                <a:gd name="T61" fmla="*/ 1347 h 3487"/>
                <a:gd name="T62" fmla="*/ 831 w 2281"/>
                <a:gd name="T63" fmla="*/ 1573 h 3487"/>
                <a:gd name="T64" fmla="*/ 891 w 2281"/>
                <a:gd name="T65" fmla="*/ 1795 h 3487"/>
                <a:gd name="T66" fmla="*/ 984 w 2281"/>
                <a:gd name="T67" fmla="*/ 1857 h 3487"/>
                <a:gd name="T68" fmla="*/ 1203 w 2281"/>
                <a:gd name="T69" fmla="*/ 1872 h 3487"/>
                <a:gd name="T70" fmla="*/ 1391 w 2281"/>
                <a:gd name="T71" fmla="*/ 2040 h 3487"/>
                <a:gd name="T72" fmla="*/ 1593 w 2281"/>
                <a:gd name="T73" fmla="*/ 2054 h 3487"/>
                <a:gd name="T74" fmla="*/ 1846 w 2281"/>
                <a:gd name="T75" fmla="*/ 2097 h 3487"/>
                <a:gd name="T76" fmla="*/ 1937 w 2281"/>
                <a:gd name="T77" fmla="*/ 2273 h 3487"/>
                <a:gd name="T78" fmla="*/ 2117 w 2281"/>
                <a:gd name="T79" fmla="*/ 2436 h 3487"/>
                <a:gd name="T80" fmla="*/ 2147 w 2281"/>
                <a:gd name="T81" fmla="*/ 2597 h 3487"/>
                <a:gd name="T82" fmla="*/ 2256 w 2281"/>
                <a:gd name="T83" fmla="*/ 2705 h 3487"/>
                <a:gd name="T84" fmla="*/ 2099 w 2281"/>
                <a:gd name="T85" fmla="*/ 2753 h 3487"/>
                <a:gd name="T86" fmla="*/ 2056 w 2281"/>
                <a:gd name="T87" fmla="*/ 2853 h 3487"/>
                <a:gd name="T88" fmla="*/ 1922 w 2281"/>
                <a:gd name="T89" fmla="*/ 2911 h 3487"/>
                <a:gd name="T90" fmla="*/ 1800 w 2281"/>
                <a:gd name="T91" fmla="*/ 2923 h 3487"/>
                <a:gd name="T92" fmla="*/ 1783 w 2281"/>
                <a:gd name="T93" fmla="*/ 3048 h 3487"/>
                <a:gd name="T94" fmla="*/ 1526 w 2281"/>
                <a:gd name="T95" fmla="*/ 3167 h 3487"/>
                <a:gd name="T96" fmla="*/ 1363 w 2281"/>
                <a:gd name="T97" fmla="*/ 3140 h 3487"/>
                <a:gd name="T98" fmla="*/ 1225 w 2281"/>
                <a:gd name="T99" fmla="*/ 3212 h 3487"/>
                <a:gd name="T100" fmla="*/ 1131 w 2281"/>
                <a:gd name="T101" fmla="*/ 3388 h 3487"/>
                <a:gd name="T102" fmla="*/ 923 w 2281"/>
                <a:gd name="T103" fmla="*/ 3487 h 3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81" h="3487">
                  <a:moveTo>
                    <a:pt x="915" y="3474"/>
                  </a:moveTo>
                  <a:cubicBezTo>
                    <a:pt x="912" y="3467"/>
                    <a:pt x="908" y="3445"/>
                    <a:pt x="905" y="3426"/>
                  </a:cubicBezTo>
                  <a:cubicBezTo>
                    <a:pt x="897" y="3374"/>
                    <a:pt x="884" y="3341"/>
                    <a:pt x="863" y="3322"/>
                  </a:cubicBezTo>
                  <a:cubicBezTo>
                    <a:pt x="841" y="3302"/>
                    <a:pt x="828" y="3296"/>
                    <a:pt x="766" y="3280"/>
                  </a:cubicBezTo>
                  <a:cubicBezTo>
                    <a:pt x="709" y="3265"/>
                    <a:pt x="679" y="3248"/>
                    <a:pt x="679" y="3229"/>
                  </a:cubicBezTo>
                  <a:cubicBezTo>
                    <a:pt x="679" y="3223"/>
                    <a:pt x="687" y="3202"/>
                    <a:pt x="696" y="3184"/>
                  </a:cubicBezTo>
                  <a:cubicBezTo>
                    <a:pt x="714" y="3148"/>
                    <a:pt x="717" y="3122"/>
                    <a:pt x="705" y="3098"/>
                  </a:cubicBezTo>
                  <a:cubicBezTo>
                    <a:pt x="693" y="3072"/>
                    <a:pt x="659" y="3070"/>
                    <a:pt x="655" y="3098"/>
                  </a:cubicBezTo>
                  <a:cubicBezTo>
                    <a:pt x="647" y="3150"/>
                    <a:pt x="639" y="3158"/>
                    <a:pt x="635" y="3092"/>
                  </a:cubicBezTo>
                  <a:cubicBezTo>
                    <a:pt x="635" y="3083"/>
                    <a:pt x="630" y="3070"/>
                    <a:pt x="627" y="3064"/>
                  </a:cubicBezTo>
                  <a:cubicBezTo>
                    <a:pt x="621" y="3054"/>
                    <a:pt x="596" y="3043"/>
                    <a:pt x="576" y="3043"/>
                  </a:cubicBezTo>
                  <a:cubicBezTo>
                    <a:pt x="568" y="3043"/>
                    <a:pt x="567" y="3040"/>
                    <a:pt x="571" y="3005"/>
                  </a:cubicBezTo>
                  <a:cubicBezTo>
                    <a:pt x="575" y="2960"/>
                    <a:pt x="570" y="2949"/>
                    <a:pt x="535" y="2931"/>
                  </a:cubicBezTo>
                  <a:cubicBezTo>
                    <a:pt x="506" y="2916"/>
                    <a:pt x="506" y="2916"/>
                    <a:pt x="501" y="2880"/>
                  </a:cubicBezTo>
                  <a:cubicBezTo>
                    <a:pt x="495" y="2846"/>
                    <a:pt x="484" y="2831"/>
                    <a:pt x="452" y="2820"/>
                  </a:cubicBezTo>
                  <a:cubicBezTo>
                    <a:pt x="418" y="2809"/>
                    <a:pt x="403" y="2814"/>
                    <a:pt x="345" y="2853"/>
                  </a:cubicBezTo>
                  <a:cubicBezTo>
                    <a:pt x="284" y="2895"/>
                    <a:pt x="280" y="2904"/>
                    <a:pt x="317" y="2928"/>
                  </a:cubicBezTo>
                  <a:cubicBezTo>
                    <a:pt x="329" y="2936"/>
                    <a:pt x="341" y="2943"/>
                    <a:pt x="344" y="2943"/>
                  </a:cubicBezTo>
                  <a:cubicBezTo>
                    <a:pt x="361" y="2943"/>
                    <a:pt x="400" y="2992"/>
                    <a:pt x="407" y="3023"/>
                  </a:cubicBezTo>
                  <a:cubicBezTo>
                    <a:pt x="410" y="3035"/>
                    <a:pt x="408" y="3037"/>
                    <a:pt x="395" y="3043"/>
                  </a:cubicBezTo>
                  <a:cubicBezTo>
                    <a:pt x="374" y="3052"/>
                    <a:pt x="369" y="3064"/>
                    <a:pt x="373" y="3096"/>
                  </a:cubicBezTo>
                  <a:cubicBezTo>
                    <a:pt x="376" y="3121"/>
                    <a:pt x="375" y="3125"/>
                    <a:pt x="363" y="3142"/>
                  </a:cubicBezTo>
                  <a:cubicBezTo>
                    <a:pt x="346" y="3166"/>
                    <a:pt x="337" y="3172"/>
                    <a:pt x="323" y="3173"/>
                  </a:cubicBezTo>
                  <a:cubicBezTo>
                    <a:pt x="304" y="3173"/>
                    <a:pt x="262" y="3147"/>
                    <a:pt x="233" y="3117"/>
                  </a:cubicBezTo>
                  <a:cubicBezTo>
                    <a:pt x="207" y="3089"/>
                    <a:pt x="206" y="3088"/>
                    <a:pt x="212" y="3074"/>
                  </a:cubicBezTo>
                  <a:cubicBezTo>
                    <a:pt x="216" y="3063"/>
                    <a:pt x="222" y="3058"/>
                    <a:pt x="233" y="3055"/>
                  </a:cubicBezTo>
                  <a:cubicBezTo>
                    <a:pt x="285" y="3044"/>
                    <a:pt x="282" y="3005"/>
                    <a:pt x="227" y="2976"/>
                  </a:cubicBezTo>
                  <a:cubicBezTo>
                    <a:pt x="216" y="2970"/>
                    <a:pt x="212" y="2961"/>
                    <a:pt x="203" y="2931"/>
                  </a:cubicBezTo>
                  <a:cubicBezTo>
                    <a:pt x="197" y="2910"/>
                    <a:pt x="191" y="2876"/>
                    <a:pt x="189" y="2856"/>
                  </a:cubicBezTo>
                  <a:cubicBezTo>
                    <a:pt x="187" y="2821"/>
                    <a:pt x="187" y="2818"/>
                    <a:pt x="196" y="2818"/>
                  </a:cubicBezTo>
                  <a:cubicBezTo>
                    <a:pt x="213" y="2818"/>
                    <a:pt x="219" y="2809"/>
                    <a:pt x="222" y="2782"/>
                  </a:cubicBezTo>
                  <a:cubicBezTo>
                    <a:pt x="224" y="2756"/>
                    <a:pt x="224" y="2756"/>
                    <a:pt x="242" y="2754"/>
                  </a:cubicBezTo>
                  <a:cubicBezTo>
                    <a:pt x="259" y="2753"/>
                    <a:pt x="260" y="2751"/>
                    <a:pt x="260" y="2738"/>
                  </a:cubicBezTo>
                  <a:lnTo>
                    <a:pt x="260" y="2723"/>
                  </a:lnTo>
                  <a:lnTo>
                    <a:pt x="199" y="2723"/>
                  </a:lnTo>
                  <a:cubicBezTo>
                    <a:pt x="129" y="2723"/>
                    <a:pt x="105" y="2718"/>
                    <a:pt x="86" y="2698"/>
                  </a:cubicBezTo>
                  <a:cubicBezTo>
                    <a:pt x="75" y="2687"/>
                    <a:pt x="73" y="2680"/>
                    <a:pt x="73" y="2659"/>
                  </a:cubicBezTo>
                  <a:cubicBezTo>
                    <a:pt x="73" y="2632"/>
                    <a:pt x="87" y="2594"/>
                    <a:pt x="98" y="2594"/>
                  </a:cubicBezTo>
                  <a:cubicBezTo>
                    <a:pt x="101" y="2594"/>
                    <a:pt x="112" y="2600"/>
                    <a:pt x="121" y="2608"/>
                  </a:cubicBezTo>
                  <a:cubicBezTo>
                    <a:pt x="154" y="2636"/>
                    <a:pt x="180" y="2642"/>
                    <a:pt x="195" y="2624"/>
                  </a:cubicBezTo>
                  <a:cubicBezTo>
                    <a:pt x="204" y="2613"/>
                    <a:pt x="212" y="2564"/>
                    <a:pt x="212" y="2511"/>
                  </a:cubicBezTo>
                  <a:cubicBezTo>
                    <a:pt x="212" y="2481"/>
                    <a:pt x="212" y="2480"/>
                    <a:pt x="227" y="2477"/>
                  </a:cubicBezTo>
                  <a:cubicBezTo>
                    <a:pt x="235" y="2475"/>
                    <a:pt x="241" y="2471"/>
                    <a:pt x="241" y="2467"/>
                  </a:cubicBezTo>
                  <a:cubicBezTo>
                    <a:pt x="241" y="2463"/>
                    <a:pt x="232" y="2443"/>
                    <a:pt x="222" y="2422"/>
                  </a:cubicBezTo>
                  <a:cubicBezTo>
                    <a:pt x="211" y="2401"/>
                    <a:pt x="203" y="2381"/>
                    <a:pt x="203" y="2378"/>
                  </a:cubicBezTo>
                  <a:cubicBezTo>
                    <a:pt x="203" y="2374"/>
                    <a:pt x="211" y="2366"/>
                    <a:pt x="222" y="2360"/>
                  </a:cubicBezTo>
                  <a:cubicBezTo>
                    <a:pt x="248" y="2345"/>
                    <a:pt x="252" y="2336"/>
                    <a:pt x="267" y="2273"/>
                  </a:cubicBezTo>
                  <a:cubicBezTo>
                    <a:pt x="278" y="2226"/>
                    <a:pt x="279" y="2216"/>
                    <a:pt x="274" y="2196"/>
                  </a:cubicBezTo>
                  <a:cubicBezTo>
                    <a:pt x="263" y="2147"/>
                    <a:pt x="244" y="2126"/>
                    <a:pt x="217" y="2131"/>
                  </a:cubicBezTo>
                  <a:cubicBezTo>
                    <a:pt x="200" y="2135"/>
                    <a:pt x="200" y="2134"/>
                    <a:pt x="210" y="2114"/>
                  </a:cubicBezTo>
                  <a:cubicBezTo>
                    <a:pt x="217" y="2100"/>
                    <a:pt x="217" y="2097"/>
                    <a:pt x="206" y="2073"/>
                  </a:cubicBezTo>
                  <a:cubicBezTo>
                    <a:pt x="199" y="2059"/>
                    <a:pt x="177" y="2028"/>
                    <a:pt x="157" y="2005"/>
                  </a:cubicBezTo>
                  <a:cubicBezTo>
                    <a:pt x="137" y="1981"/>
                    <a:pt x="114" y="1950"/>
                    <a:pt x="106" y="1934"/>
                  </a:cubicBezTo>
                  <a:cubicBezTo>
                    <a:pt x="88" y="1898"/>
                    <a:pt x="57" y="1791"/>
                    <a:pt x="60" y="1777"/>
                  </a:cubicBezTo>
                  <a:cubicBezTo>
                    <a:pt x="62" y="1770"/>
                    <a:pt x="73" y="1760"/>
                    <a:pt x="88" y="1752"/>
                  </a:cubicBezTo>
                  <a:cubicBezTo>
                    <a:pt x="111" y="1739"/>
                    <a:pt x="114" y="1736"/>
                    <a:pt x="115" y="1718"/>
                  </a:cubicBezTo>
                  <a:cubicBezTo>
                    <a:pt x="117" y="1692"/>
                    <a:pt x="100" y="1636"/>
                    <a:pt x="56" y="1529"/>
                  </a:cubicBezTo>
                  <a:cubicBezTo>
                    <a:pt x="26" y="1456"/>
                    <a:pt x="0" y="1378"/>
                    <a:pt x="0" y="1360"/>
                  </a:cubicBezTo>
                  <a:cubicBezTo>
                    <a:pt x="0" y="1358"/>
                    <a:pt x="9" y="1359"/>
                    <a:pt x="20" y="1363"/>
                  </a:cubicBezTo>
                  <a:cubicBezTo>
                    <a:pt x="63" y="1379"/>
                    <a:pt x="84" y="1369"/>
                    <a:pt x="91" y="1330"/>
                  </a:cubicBezTo>
                  <a:cubicBezTo>
                    <a:pt x="96" y="1300"/>
                    <a:pt x="100" y="1296"/>
                    <a:pt x="142" y="1267"/>
                  </a:cubicBezTo>
                  <a:cubicBezTo>
                    <a:pt x="187" y="1236"/>
                    <a:pt x="193" y="1229"/>
                    <a:pt x="193" y="1209"/>
                  </a:cubicBezTo>
                  <a:cubicBezTo>
                    <a:pt x="193" y="1197"/>
                    <a:pt x="188" y="1186"/>
                    <a:pt x="174" y="1168"/>
                  </a:cubicBezTo>
                  <a:cubicBezTo>
                    <a:pt x="163" y="1155"/>
                    <a:pt x="154" y="1141"/>
                    <a:pt x="154" y="1138"/>
                  </a:cubicBezTo>
                  <a:cubicBezTo>
                    <a:pt x="154" y="1135"/>
                    <a:pt x="162" y="1127"/>
                    <a:pt x="171" y="1121"/>
                  </a:cubicBezTo>
                  <a:cubicBezTo>
                    <a:pt x="204" y="1100"/>
                    <a:pt x="207" y="1072"/>
                    <a:pt x="180" y="1041"/>
                  </a:cubicBezTo>
                  <a:cubicBezTo>
                    <a:pt x="171" y="1030"/>
                    <a:pt x="164" y="1020"/>
                    <a:pt x="165" y="1020"/>
                  </a:cubicBezTo>
                  <a:cubicBezTo>
                    <a:pt x="166" y="1019"/>
                    <a:pt x="173" y="1015"/>
                    <a:pt x="182" y="1012"/>
                  </a:cubicBezTo>
                  <a:cubicBezTo>
                    <a:pt x="196" y="1006"/>
                    <a:pt x="199" y="1001"/>
                    <a:pt x="210" y="964"/>
                  </a:cubicBezTo>
                  <a:cubicBezTo>
                    <a:pt x="221" y="924"/>
                    <a:pt x="232" y="878"/>
                    <a:pt x="248" y="800"/>
                  </a:cubicBezTo>
                  <a:cubicBezTo>
                    <a:pt x="255" y="767"/>
                    <a:pt x="258" y="762"/>
                    <a:pt x="267" y="762"/>
                  </a:cubicBezTo>
                  <a:cubicBezTo>
                    <a:pt x="286" y="762"/>
                    <a:pt x="298" y="748"/>
                    <a:pt x="306" y="718"/>
                  </a:cubicBezTo>
                  <a:cubicBezTo>
                    <a:pt x="311" y="702"/>
                    <a:pt x="317" y="687"/>
                    <a:pt x="321" y="684"/>
                  </a:cubicBezTo>
                  <a:cubicBezTo>
                    <a:pt x="325" y="680"/>
                    <a:pt x="343" y="679"/>
                    <a:pt x="370" y="680"/>
                  </a:cubicBezTo>
                  <a:cubicBezTo>
                    <a:pt x="419" y="683"/>
                    <a:pt x="434" y="677"/>
                    <a:pt x="441" y="653"/>
                  </a:cubicBezTo>
                  <a:cubicBezTo>
                    <a:pt x="443" y="644"/>
                    <a:pt x="447" y="637"/>
                    <a:pt x="449" y="637"/>
                  </a:cubicBezTo>
                  <a:cubicBezTo>
                    <a:pt x="451" y="637"/>
                    <a:pt x="457" y="648"/>
                    <a:pt x="463" y="662"/>
                  </a:cubicBezTo>
                  <a:cubicBezTo>
                    <a:pt x="471" y="681"/>
                    <a:pt x="478" y="690"/>
                    <a:pt x="488" y="694"/>
                  </a:cubicBezTo>
                  <a:cubicBezTo>
                    <a:pt x="505" y="702"/>
                    <a:pt x="529" y="697"/>
                    <a:pt x="538" y="684"/>
                  </a:cubicBezTo>
                  <a:cubicBezTo>
                    <a:pt x="541" y="680"/>
                    <a:pt x="545" y="651"/>
                    <a:pt x="547" y="620"/>
                  </a:cubicBezTo>
                  <a:cubicBezTo>
                    <a:pt x="552" y="529"/>
                    <a:pt x="536" y="444"/>
                    <a:pt x="508" y="417"/>
                  </a:cubicBezTo>
                  <a:cubicBezTo>
                    <a:pt x="501" y="410"/>
                    <a:pt x="480" y="401"/>
                    <a:pt x="455" y="394"/>
                  </a:cubicBezTo>
                  <a:cubicBezTo>
                    <a:pt x="432" y="388"/>
                    <a:pt x="409" y="379"/>
                    <a:pt x="404" y="375"/>
                  </a:cubicBezTo>
                  <a:cubicBezTo>
                    <a:pt x="391" y="362"/>
                    <a:pt x="382" y="339"/>
                    <a:pt x="364" y="265"/>
                  </a:cubicBezTo>
                  <a:cubicBezTo>
                    <a:pt x="345" y="191"/>
                    <a:pt x="329" y="152"/>
                    <a:pt x="312" y="141"/>
                  </a:cubicBezTo>
                  <a:cubicBezTo>
                    <a:pt x="306" y="137"/>
                    <a:pt x="288" y="130"/>
                    <a:pt x="271" y="125"/>
                  </a:cubicBezTo>
                  <a:cubicBezTo>
                    <a:pt x="236" y="115"/>
                    <a:pt x="228" y="106"/>
                    <a:pt x="236" y="81"/>
                  </a:cubicBezTo>
                  <a:cubicBezTo>
                    <a:pt x="244" y="57"/>
                    <a:pt x="267" y="20"/>
                    <a:pt x="281" y="10"/>
                  </a:cubicBezTo>
                  <a:cubicBezTo>
                    <a:pt x="296" y="0"/>
                    <a:pt x="303" y="3"/>
                    <a:pt x="350" y="43"/>
                  </a:cubicBezTo>
                  <a:cubicBezTo>
                    <a:pt x="413" y="96"/>
                    <a:pt x="436" y="104"/>
                    <a:pt x="460" y="78"/>
                  </a:cubicBezTo>
                  <a:cubicBezTo>
                    <a:pt x="475" y="61"/>
                    <a:pt x="478" y="62"/>
                    <a:pt x="515" y="88"/>
                  </a:cubicBezTo>
                  <a:cubicBezTo>
                    <a:pt x="560" y="118"/>
                    <a:pt x="579" y="124"/>
                    <a:pt x="625" y="120"/>
                  </a:cubicBezTo>
                  <a:cubicBezTo>
                    <a:pt x="646" y="118"/>
                    <a:pt x="668" y="118"/>
                    <a:pt x="674" y="120"/>
                  </a:cubicBezTo>
                  <a:cubicBezTo>
                    <a:pt x="679" y="122"/>
                    <a:pt x="689" y="133"/>
                    <a:pt x="695" y="145"/>
                  </a:cubicBezTo>
                  <a:cubicBezTo>
                    <a:pt x="722" y="193"/>
                    <a:pt x="748" y="202"/>
                    <a:pt x="802" y="183"/>
                  </a:cubicBezTo>
                  <a:cubicBezTo>
                    <a:pt x="817" y="177"/>
                    <a:pt x="831" y="173"/>
                    <a:pt x="834" y="173"/>
                  </a:cubicBezTo>
                  <a:cubicBezTo>
                    <a:pt x="836" y="173"/>
                    <a:pt x="836" y="183"/>
                    <a:pt x="835" y="195"/>
                  </a:cubicBezTo>
                  <a:cubicBezTo>
                    <a:pt x="831" y="223"/>
                    <a:pt x="842" y="241"/>
                    <a:pt x="896" y="295"/>
                  </a:cubicBezTo>
                  <a:cubicBezTo>
                    <a:pt x="965" y="363"/>
                    <a:pt x="999" y="372"/>
                    <a:pt x="1068" y="340"/>
                  </a:cubicBezTo>
                  <a:lnTo>
                    <a:pt x="1108" y="321"/>
                  </a:lnTo>
                  <a:lnTo>
                    <a:pt x="1119" y="332"/>
                  </a:lnTo>
                  <a:cubicBezTo>
                    <a:pt x="1130" y="344"/>
                    <a:pt x="1131" y="367"/>
                    <a:pt x="1124" y="456"/>
                  </a:cubicBezTo>
                  <a:cubicBezTo>
                    <a:pt x="1120" y="513"/>
                    <a:pt x="1123" y="522"/>
                    <a:pt x="1146" y="522"/>
                  </a:cubicBezTo>
                  <a:cubicBezTo>
                    <a:pt x="1158" y="522"/>
                    <a:pt x="1160" y="520"/>
                    <a:pt x="1167" y="495"/>
                  </a:cubicBezTo>
                  <a:lnTo>
                    <a:pt x="1175" y="467"/>
                  </a:lnTo>
                  <a:lnTo>
                    <a:pt x="1209" y="467"/>
                  </a:lnTo>
                  <a:cubicBezTo>
                    <a:pt x="1255" y="467"/>
                    <a:pt x="1261" y="472"/>
                    <a:pt x="1261" y="501"/>
                  </a:cubicBezTo>
                  <a:cubicBezTo>
                    <a:pt x="1261" y="514"/>
                    <a:pt x="1264" y="529"/>
                    <a:pt x="1268" y="535"/>
                  </a:cubicBezTo>
                  <a:cubicBezTo>
                    <a:pt x="1277" y="549"/>
                    <a:pt x="1281" y="567"/>
                    <a:pt x="1281" y="604"/>
                  </a:cubicBezTo>
                  <a:cubicBezTo>
                    <a:pt x="1282" y="652"/>
                    <a:pt x="1277" y="656"/>
                    <a:pt x="1241" y="632"/>
                  </a:cubicBezTo>
                  <a:cubicBezTo>
                    <a:pt x="1208" y="610"/>
                    <a:pt x="1204" y="609"/>
                    <a:pt x="1184" y="619"/>
                  </a:cubicBezTo>
                  <a:cubicBezTo>
                    <a:pt x="1175" y="625"/>
                    <a:pt x="1168" y="635"/>
                    <a:pt x="1161" y="655"/>
                  </a:cubicBezTo>
                  <a:cubicBezTo>
                    <a:pt x="1155" y="670"/>
                    <a:pt x="1151" y="684"/>
                    <a:pt x="1151" y="687"/>
                  </a:cubicBezTo>
                  <a:cubicBezTo>
                    <a:pt x="1151" y="690"/>
                    <a:pt x="1147" y="699"/>
                    <a:pt x="1143" y="707"/>
                  </a:cubicBezTo>
                  <a:cubicBezTo>
                    <a:pt x="1136" y="721"/>
                    <a:pt x="1134" y="722"/>
                    <a:pt x="1108" y="722"/>
                  </a:cubicBezTo>
                  <a:cubicBezTo>
                    <a:pt x="1077" y="722"/>
                    <a:pt x="1066" y="728"/>
                    <a:pt x="1025" y="765"/>
                  </a:cubicBezTo>
                  <a:cubicBezTo>
                    <a:pt x="989" y="798"/>
                    <a:pt x="967" y="824"/>
                    <a:pt x="949" y="855"/>
                  </a:cubicBezTo>
                  <a:cubicBezTo>
                    <a:pt x="932" y="884"/>
                    <a:pt x="931" y="896"/>
                    <a:pt x="944" y="926"/>
                  </a:cubicBezTo>
                  <a:cubicBezTo>
                    <a:pt x="949" y="938"/>
                    <a:pt x="953" y="949"/>
                    <a:pt x="953" y="952"/>
                  </a:cubicBezTo>
                  <a:cubicBezTo>
                    <a:pt x="953" y="954"/>
                    <a:pt x="943" y="963"/>
                    <a:pt x="932" y="971"/>
                  </a:cubicBezTo>
                  <a:cubicBezTo>
                    <a:pt x="911" y="986"/>
                    <a:pt x="910" y="988"/>
                    <a:pt x="910" y="1009"/>
                  </a:cubicBezTo>
                  <a:cubicBezTo>
                    <a:pt x="910" y="1021"/>
                    <a:pt x="916" y="1046"/>
                    <a:pt x="924" y="1068"/>
                  </a:cubicBezTo>
                  <a:cubicBezTo>
                    <a:pt x="943" y="1115"/>
                    <a:pt x="941" y="1119"/>
                    <a:pt x="891" y="1173"/>
                  </a:cubicBezTo>
                  <a:cubicBezTo>
                    <a:pt x="832" y="1237"/>
                    <a:pt x="799" y="1298"/>
                    <a:pt x="799" y="1347"/>
                  </a:cubicBezTo>
                  <a:cubicBezTo>
                    <a:pt x="799" y="1381"/>
                    <a:pt x="808" y="1393"/>
                    <a:pt x="855" y="1428"/>
                  </a:cubicBezTo>
                  <a:cubicBezTo>
                    <a:pt x="877" y="1444"/>
                    <a:pt x="886" y="1454"/>
                    <a:pt x="886" y="1462"/>
                  </a:cubicBezTo>
                  <a:cubicBezTo>
                    <a:pt x="886" y="1469"/>
                    <a:pt x="874" y="1484"/>
                    <a:pt x="852" y="1506"/>
                  </a:cubicBezTo>
                  <a:cubicBezTo>
                    <a:pt x="815" y="1542"/>
                    <a:pt x="810" y="1556"/>
                    <a:pt x="831" y="1573"/>
                  </a:cubicBezTo>
                  <a:lnTo>
                    <a:pt x="843" y="1583"/>
                  </a:lnTo>
                  <a:lnTo>
                    <a:pt x="819" y="1619"/>
                  </a:lnTo>
                  <a:cubicBezTo>
                    <a:pt x="792" y="1660"/>
                    <a:pt x="789" y="1673"/>
                    <a:pt x="802" y="1711"/>
                  </a:cubicBezTo>
                  <a:cubicBezTo>
                    <a:pt x="816" y="1753"/>
                    <a:pt x="860" y="1795"/>
                    <a:pt x="891" y="1795"/>
                  </a:cubicBezTo>
                  <a:cubicBezTo>
                    <a:pt x="898" y="1795"/>
                    <a:pt x="910" y="1786"/>
                    <a:pt x="923" y="1772"/>
                  </a:cubicBezTo>
                  <a:cubicBezTo>
                    <a:pt x="935" y="1759"/>
                    <a:pt x="946" y="1750"/>
                    <a:pt x="947" y="1752"/>
                  </a:cubicBezTo>
                  <a:cubicBezTo>
                    <a:pt x="949" y="1754"/>
                    <a:pt x="945" y="1769"/>
                    <a:pt x="939" y="1786"/>
                  </a:cubicBezTo>
                  <a:cubicBezTo>
                    <a:pt x="913" y="1858"/>
                    <a:pt x="933" y="1889"/>
                    <a:pt x="984" y="1857"/>
                  </a:cubicBezTo>
                  <a:cubicBezTo>
                    <a:pt x="1009" y="1842"/>
                    <a:pt x="1011" y="1843"/>
                    <a:pt x="1071" y="1882"/>
                  </a:cubicBezTo>
                  <a:cubicBezTo>
                    <a:pt x="1115" y="1911"/>
                    <a:pt x="1143" y="1922"/>
                    <a:pt x="1158" y="1917"/>
                  </a:cubicBezTo>
                  <a:cubicBezTo>
                    <a:pt x="1163" y="1915"/>
                    <a:pt x="1175" y="1904"/>
                    <a:pt x="1185" y="1893"/>
                  </a:cubicBezTo>
                  <a:lnTo>
                    <a:pt x="1203" y="1872"/>
                  </a:lnTo>
                  <a:lnTo>
                    <a:pt x="1218" y="1887"/>
                  </a:lnTo>
                  <a:cubicBezTo>
                    <a:pt x="1227" y="1896"/>
                    <a:pt x="1248" y="1925"/>
                    <a:pt x="1266" y="1952"/>
                  </a:cubicBezTo>
                  <a:cubicBezTo>
                    <a:pt x="1301" y="2006"/>
                    <a:pt x="1330" y="2037"/>
                    <a:pt x="1351" y="2043"/>
                  </a:cubicBezTo>
                  <a:cubicBezTo>
                    <a:pt x="1358" y="2045"/>
                    <a:pt x="1376" y="2043"/>
                    <a:pt x="1391" y="2040"/>
                  </a:cubicBezTo>
                  <a:cubicBezTo>
                    <a:pt x="1447" y="2026"/>
                    <a:pt x="1446" y="2026"/>
                    <a:pt x="1473" y="2052"/>
                  </a:cubicBezTo>
                  <a:cubicBezTo>
                    <a:pt x="1503" y="2079"/>
                    <a:pt x="1517" y="2084"/>
                    <a:pt x="1533" y="2072"/>
                  </a:cubicBezTo>
                  <a:cubicBezTo>
                    <a:pt x="1542" y="2067"/>
                    <a:pt x="1545" y="2060"/>
                    <a:pt x="1545" y="2048"/>
                  </a:cubicBezTo>
                  <a:cubicBezTo>
                    <a:pt x="1545" y="2015"/>
                    <a:pt x="1551" y="2015"/>
                    <a:pt x="1593" y="2054"/>
                  </a:cubicBezTo>
                  <a:cubicBezTo>
                    <a:pt x="1630" y="2087"/>
                    <a:pt x="1634" y="2089"/>
                    <a:pt x="1655" y="2089"/>
                  </a:cubicBezTo>
                  <a:cubicBezTo>
                    <a:pt x="1675" y="2089"/>
                    <a:pt x="1679" y="2088"/>
                    <a:pt x="1700" y="2065"/>
                  </a:cubicBezTo>
                  <a:cubicBezTo>
                    <a:pt x="1719" y="2043"/>
                    <a:pt x="1725" y="2040"/>
                    <a:pt x="1741" y="2040"/>
                  </a:cubicBezTo>
                  <a:cubicBezTo>
                    <a:pt x="1777" y="2040"/>
                    <a:pt x="1828" y="2067"/>
                    <a:pt x="1846" y="2097"/>
                  </a:cubicBezTo>
                  <a:cubicBezTo>
                    <a:pt x="1854" y="2108"/>
                    <a:pt x="1853" y="2112"/>
                    <a:pt x="1838" y="2157"/>
                  </a:cubicBezTo>
                  <a:cubicBezTo>
                    <a:pt x="1824" y="2200"/>
                    <a:pt x="1823" y="2206"/>
                    <a:pt x="1829" y="2225"/>
                  </a:cubicBezTo>
                  <a:cubicBezTo>
                    <a:pt x="1836" y="2252"/>
                    <a:pt x="1859" y="2277"/>
                    <a:pt x="1884" y="2287"/>
                  </a:cubicBezTo>
                  <a:cubicBezTo>
                    <a:pt x="1913" y="2298"/>
                    <a:pt x="1926" y="2295"/>
                    <a:pt x="1937" y="2273"/>
                  </a:cubicBezTo>
                  <a:cubicBezTo>
                    <a:pt x="1943" y="2263"/>
                    <a:pt x="1949" y="2255"/>
                    <a:pt x="1952" y="2256"/>
                  </a:cubicBezTo>
                  <a:cubicBezTo>
                    <a:pt x="1954" y="2257"/>
                    <a:pt x="1965" y="2278"/>
                    <a:pt x="1975" y="2304"/>
                  </a:cubicBezTo>
                  <a:cubicBezTo>
                    <a:pt x="1996" y="2359"/>
                    <a:pt x="2012" y="2383"/>
                    <a:pt x="2030" y="2387"/>
                  </a:cubicBezTo>
                  <a:cubicBezTo>
                    <a:pt x="2076" y="2398"/>
                    <a:pt x="2081" y="2401"/>
                    <a:pt x="2117" y="2436"/>
                  </a:cubicBezTo>
                  <a:cubicBezTo>
                    <a:pt x="2137" y="2456"/>
                    <a:pt x="2159" y="2482"/>
                    <a:pt x="2165" y="2492"/>
                  </a:cubicBezTo>
                  <a:lnTo>
                    <a:pt x="2175" y="2512"/>
                  </a:lnTo>
                  <a:lnTo>
                    <a:pt x="2156" y="2531"/>
                  </a:lnTo>
                  <a:cubicBezTo>
                    <a:pt x="2134" y="2553"/>
                    <a:pt x="2131" y="2571"/>
                    <a:pt x="2147" y="2597"/>
                  </a:cubicBezTo>
                  <a:cubicBezTo>
                    <a:pt x="2155" y="2611"/>
                    <a:pt x="2159" y="2614"/>
                    <a:pt x="2174" y="2614"/>
                  </a:cubicBezTo>
                  <a:cubicBezTo>
                    <a:pt x="2189" y="2614"/>
                    <a:pt x="2198" y="2609"/>
                    <a:pt x="2221" y="2589"/>
                  </a:cubicBezTo>
                  <a:cubicBezTo>
                    <a:pt x="2237" y="2575"/>
                    <a:pt x="2253" y="2564"/>
                    <a:pt x="2257" y="2565"/>
                  </a:cubicBezTo>
                  <a:cubicBezTo>
                    <a:pt x="2281" y="2570"/>
                    <a:pt x="2280" y="2695"/>
                    <a:pt x="2256" y="2705"/>
                  </a:cubicBezTo>
                  <a:cubicBezTo>
                    <a:pt x="2253" y="2706"/>
                    <a:pt x="2233" y="2699"/>
                    <a:pt x="2212" y="2688"/>
                  </a:cubicBezTo>
                  <a:cubicBezTo>
                    <a:pt x="2171" y="2667"/>
                    <a:pt x="2158" y="2665"/>
                    <a:pt x="2144" y="2675"/>
                  </a:cubicBezTo>
                  <a:cubicBezTo>
                    <a:pt x="2137" y="2681"/>
                    <a:pt x="2136" y="2686"/>
                    <a:pt x="2138" y="2707"/>
                  </a:cubicBezTo>
                  <a:cubicBezTo>
                    <a:pt x="2142" y="2737"/>
                    <a:pt x="2141" y="2738"/>
                    <a:pt x="2099" y="2753"/>
                  </a:cubicBezTo>
                  <a:cubicBezTo>
                    <a:pt x="2067" y="2764"/>
                    <a:pt x="2041" y="2784"/>
                    <a:pt x="2041" y="2798"/>
                  </a:cubicBezTo>
                  <a:cubicBezTo>
                    <a:pt x="2041" y="2803"/>
                    <a:pt x="2047" y="2815"/>
                    <a:pt x="2055" y="2827"/>
                  </a:cubicBezTo>
                  <a:lnTo>
                    <a:pt x="2070" y="2847"/>
                  </a:lnTo>
                  <a:lnTo>
                    <a:pt x="2056" y="2853"/>
                  </a:lnTo>
                  <a:cubicBezTo>
                    <a:pt x="2035" y="2862"/>
                    <a:pt x="2027" y="2873"/>
                    <a:pt x="2025" y="2898"/>
                  </a:cubicBezTo>
                  <a:lnTo>
                    <a:pt x="2024" y="2920"/>
                  </a:lnTo>
                  <a:lnTo>
                    <a:pt x="1995" y="2929"/>
                  </a:lnTo>
                  <a:cubicBezTo>
                    <a:pt x="1951" y="2943"/>
                    <a:pt x="1940" y="2940"/>
                    <a:pt x="1922" y="2911"/>
                  </a:cubicBezTo>
                  <a:cubicBezTo>
                    <a:pt x="1894" y="2866"/>
                    <a:pt x="1890" y="2861"/>
                    <a:pt x="1871" y="2861"/>
                  </a:cubicBezTo>
                  <a:cubicBezTo>
                    <a:pt x="1846" y="2861"/>
                    <a:pt x="1835" y="2873"/>
                    <a:pt x="1831" y="2909"/>
                  </a:cubicBezTo>
                  <a:cubicBezTo>
                    <a:pt x="1830" y="2925"/>
                    <a:pt x="1827" y="2938"/>
                    <a:pt x="1825" y="2938"/>
                  </a:cubicBezTo>
                  <a:cubicBezTo>
                    <a:pt x="1823" y="2938"/>
                    <a:pt x="1812" y="2931"/>
                    <a:pt x="1800" y="2923"/>
                  </a:cubicBezTo>
                  <a:cubicBezTo>
                    <a:pt x="1766" y="2899"/>
                    <a:pt x="1742" y="2904"/>
                    <a:pt x="1742" y="2936"/>
                  </a:cubicBezTo>
                  <a:cubicBezTo>
                    <a:pt x="1742" y="2948"/>
                    <a:pt x="1750" y="2962"/>
                    <a:pt x="1769" y="2988"/>
                  </a:cubicBezTo>
                  <a:cubicBezTo>
                    <a:pt x="1783" y="3008"/>
                    <a:pt x="1795" y="3027"/>
                    <a:pt x="1795" y="3030"/>
                  </a:cubicBezTo>
                  <a:cubicBezTo>
                    <a:pt x="1795" y="3034"/>
                    <a:pt x="1790" y="3041"/>
                    <a:pt x="1783" y="3048"/>
                  </a:cubicBezTo>
                  <a:cubicBezTo>
                    <a:pt x="1770" y="3061"/>
                    <a:pt x="1752" y="3062"/>
                    <a:pt x="1629" y="3058"/>
                  </a:cubicBezTo>
                  <a:cubicBezTo>
                    <a:pt x="1552" y="3056"/>
                    <a:pt x="1527" y="3060"/>
                    <a:pt x="1520" y="3076"/>
                  </a:cubicBezTo>
                  <a:cubicBezTo>
                    <a:pt x="1516" y="3086"/>
                    <a:pt x="1517" y="3091"/>
                    <a:pt x="1528" y="3108"/>
                  </a:cubicBezTo>
                  <a:cubicBezTo>
                    <a:pt x="1544" y="3133"/>
                    <a:pt x="1544" y="3139"/>
                    <a:pt x="1526" y="3167"/>
                  </a:cubicBezTo>
                  <a:cubicBezTo>
                    <a:pt x="1514" y="3187"/>
                    <a:pt x="1485" y="3212"/>
                    <a:pt x="1481" y="3207"/>
                  </a:cubicBezTo>
                  <a:cubicBezTo>
                    <a:pt x="1480" y="3206"/>
                    <a:pt x="1474" y="3192"/>
                    <a:pt x="1468" y="3177"/>
                  </a:cubicBezTo>
                  <a:cubicBezTo>
                    <a:pt x="1462" y="3161"/>
                    <a:pt x="1455" y="3146"/>
                    <a:pt x="1451" y="3142"/>
                  </a:cubicBezTo>
                  <a:cubicBezTo>
                    <a:pt x="1439" y="3132"/>
                    <a:pt x="1407" y="3131"/>
                    <a:pt x="1363" y="3140"/>
                  </a:cubicBezTo>
                  <a:cubicBezTo>
                    <a:pt x="1299" y="3152"/>
                    <a:pt x="1299" y="3152"/>
                    <a:pt x="1303" y="3098"/>
                  </a:cubicBezTo>
                  <a:cubicBezTo>
                    <a:pt x="1306" y="3057"/>
                    <a:pt x="1305" y="3054"/>
                    <a:pt x="1296" y="3048"/>
                  </a:cubicBezTo>
                  <a:cubicBezTo>
                    <a:pt x="1268" y="3033"/>
                    <a:pt x="1238" y="3051"/>
                    <a:pt x="1218" y="3094"/>
                  </a:cubicBezTo>
                  <a:cubicBezTo>
                    <a:pt x="1196" y="3141"/>
                    <a:pt x="1198" y="3166"/>
                    <a:pt x="1225" y="3212"/>
                  </a:cubicBezTo>
                  <a:cubicBezTo>
                    <a:pt x="1254" y="3260"/>
                    <a:pt x="1253" y="3267"/>
                    <a:pt x="1214" y="3278"/>
                  </a:cubicBezTo>
                  <a:cubicBezTo>
                    <a:pt x="1197" y="3282"/>
                    <a:pt x="1180" y="3290"/>
                    <a:pt x="1176" y="3293"/>
                  </a:cubicBezTo>
                  <a:cubicBezTo>
                    <a:pt x="1173" y="3297"/>
                    <a:pt x="1162" y="3318"/>
                    <a:pt x="1154" y="3339"/>
                  </a:cubicBezTo>
                  <a:cubicBezTo>
                    <a:pt x="1145" y="3360"/>
                    <a:pt x="1134" y="3382"/>
                    <a:pt x="1131" y="3388"/>
                  </a:cubicBezTo>
                  <a:cubicBezTo>
                    <a:pt x="1124" y="3399"/>
                    <a:pt x="1123" y="3399"/>
                    <a:pt x="1100" y="3391"/>
                  </a:cubicBezTo>
                  <a:cubicBezTo>
                    <a:pt x="1072" y="3382"/>
                    <a:pt x="1003" y="3380"/>
                    <a:pt x="976" y="3388"/>
                  </a:cubicBezTo>
                  <a:cubicBezTo>
                    <a:pt x="954" y="3394"/>
                    <a:pt x="947" y="3405"/>
                    <a:pt x="936" y="3451"/>
                  </a:cubicBezTo>
                  <a:cubicBezTo>
                    <a:pt x="931" y="3471"/>
                    <a:pt x="925" y="3487"/>
                    <a:pt x="923" y="3487"/>
                  </a:cubicBezTo>
                  <a:cubicBezTo>
                    <a:pt x="921" y="3487"/>
                    <a:pt x="917" y="3481"/>
                    <a:pt x="915" y="3474"/>
                  </a:cubicBezTo>
                  <a:lnTo>
                    <a:pt x="915" y="3474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AC1F94CF-E0B1-4F14-B59E-F7B6E14C7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343" y="2870440"/>
              <a:ext cx="2152995" cy="1795322"/>
            </a:xfrm>
            <a:custGeom>
              <a:avLst/>
              <a:gdLst>
                <a:gd name="T0" fmla="*/ 2375 w 3223"/>
                <a:gd name="T1" fmla="*/ 2681 h 2688"/>
                <a:gd name="T2" fmla="*/ 2347 w 3223"/>
                <a:gd name="T3" fmla="*/ 2600 h 2688"/>
                <a:gd name="T4" fmla="*/ 2098 w 3223"/>
                <a:gd name="T5" fmla="*/ 2418 h 2688"/>
                <a:gd name="T6" fmla="*/ 1908 w 3223"/>
                <a:gd name="T7" fmla="*/ 2360 h 2688"/>
                <a:gd name="T8" fmla="*/ 1857 w 3223"/>
                <a:gd name="T9" fmla="*/ 2346 h 2688"/>
                <a:gd name="T10" fmla="*/ 1613 w 3223"/>
                <a:gd name="T11" fmla="*/ 2369 h 2688"/>
                <a:gd name="T12" fmla="*/ 1484 w 3223"/>
                <a:gd name="T13" fmla="*/ 2297 h 2688"/>
                <a:gd name="T14" fmla="*/ 1347 w 3223"/>
                <a:gd name="T15" fmla="*/ 2261 h 2688"/>
                <a:gd name="T16" fmla="*/ 1325 w 3223"/>
                <a:gd name="T17" fmla="*/ 2112 h 2688"/>
                <a:gd name="T18" fmla="*/ 1139 w 3223"/>
                <a:gd name="T19" fmla="*/ 1913 h 2688"/>
                <a:gd name="T20" fmla="*/ 1041 w 3223"/>
                <a:gd name="T21" fmla="*/ 1918 h 2688"/>
                <a:gd name="T22" fmla="*/ 1060 w 3223"/>
                <a:gd name="T23" fmla="*/ 1811 h 2688"/>
                <a:gd name="T24" fmla="*/ 865 w 3223"/>
                <a:gd name="T25" fmla="*/ 1729 h 2688"/>
                <a:gd name="T26" fmla="*/ 702 w 3223"/>
                <a:gd name="T27" fmla="*/ 1711 h 2688"/>
                <a:gd name="T28" fmla="*/ 594 w 3223"/>
                <a:gd name="T29" fmla="*/ 1696 h 2688"/>
                <a:gd name="T30" fmla="*/ 350 w 3223"/>
                <a:gd name="T31" fmla="*/ 1558 h 2688"/>
                <a:gd name="T32" fmla="*/ 134 w 3223"/>
                <a:gd name="T33" fmla="*/ 1527 h 2688"/>
                <a:gd name="T34" fmla="*/ 129 w 3223"/>
                <a:gd name="T35" fmla="*/ 1402 h 2688"/>
                <a:gd name="T36" fmla="*/ 4 w 3223"/>
                <a:gd name="T37" fmla="*/ 1366 h 2688"/>
                <a:gd name="T38" fmla="*/ 30 w 3223"/>
                <a:gd name="T39" fmla="*/ 1236 h 2688"/>
                <a:gd name="T40" fmla="*/ 95 w 3223"/>
                <a:gd name="T41" fmla="*/ 1160 h 2688"/>
                <a:gd name="T42" fmla="*/ 91 w 3223"/>
                <a:gd name="T43" fmla="*/ 887 h 2688"/>
                <a:gd name="T44" fmla="*/ 115 w 3223"/>
                <a:gd name="T45" fmla="*/ 700 h 2688"/>
                <a:gd name="T46" fmla="*/ 142 w 3223"/>
                <a:gd name="T47" fmla="*/ 580 h 2688"/>
                <a:gd name="T48" fmla="*/ 297 w 3223"/>
                <a:gd name="T49" fmla="*/ 443 h 2688"/>
                <a:gd name="T50" fmla="*/ 368 w 3223"/>
                <a:gd name="T51" fmla="*/ 353 h 2688"/>
                <a:gd name="T52" fmla="*/ 489 w 3223"/>
                <a:gd name="T53" fmla="*/ 285 h 2688"/>
                <a:gd name="T54" fmla="*/ 543 w 3223"/>
                <a:gd name="T55" fmla="*/ 206 h 2688"/>
                <a:gd name="T56" fmla="*/ 783 w 3223"/>
                <a:gd name="T57" fmla="*/ 169 h 2688"/>
                <a:gd name="T58" fmla="*/ 954 w 3223"/>
                <a:gd name="T59" fmla="*/ 15 h 2688"/>
                <a:gd name="T60" fmla="*/ 1023 w 3223"/>
                <a:gd name="T61" fmla="*/ 116 h 2688"/>
                <a:gd name="T62" fmla="*/ 1079 w 3223"/>
                <a:gd name="T63" fmla="*/ 261 h 2688"/>
                <a:gd name="T64" fmla="*/ 982 w 3223"/>
                <a:gd name="T65" fmla="*/ 367 h 2688"/>
                <a:gd name="T66" fmla="*/ 783 w 3223"/>
                <a:gd name="T67" fmla="*/ 557 h 2688"/>
                <a:gd name="T68" fmla="*/ 984 w 3223"/>
                <a:gd name="T69" fmla="*/ 627 h 2688"/>
                <a:gd name="T70" fmla="*/ 1171 w 3223"/>
                <a:gd name="T71" fmla="*/ 920 h 2688"/>
                <a:gd name="T72" fmla="*/ 1307 w 3223"/>
                <a:gd name="T73" fmla="*/ 1041 h 2688"/>
                <a:gd name="T74" fmla="*/ 1552 w 3223"/>
                <a:gd name="T75" fmla="*/ 903 h 2688"/>
                <a:gd name="T76" fmla="*/ 1656 w 3223"/>
                <a:gd name="T77" fmla="*/ 814 h 2688"/>
                <a:gd name="T78" fmla="*/ 1578 w 3223"/>
                <a:gd name="T79" fmla="*/ 794 h 2688"/>
                <a:gd name="T80" fmla="*/ 1725 w 3223"/>
                <a:gd name="T81" fmla="*/ 860 h 2688"/>
                <a:gd name="T82" fmla="*/ 1888 w 3223"/>
                <a:gd name="T83" fmla="*/ 956 h 2688"/>
                <a:gd name="T84" fmla="*/ 2022 w 3223"/>
                <a:gd name="T85" fmla="*/ 1025 h 2688"/>
                <a:gd name="T86" fmla="*/ 2073 w 3223"/>
                <a:gd name="T87" fmla="*/ 1081 h 2688"/>
                <a:gd name="T88" fmla="*/ 2214 w 3223"/>
                <a:gd name="T89" fmla="*/ 1119 h 2688"/>
                <a:gd name="T90" fmla="*/ 2281 w 3223"/>
                <a:gd name="T91" fmla="*/ 1074 h 2688"/>
                <a:gd name="T92" fmla="*/ 2577 w 3223"/>
                <a:gd name="T93" fmla="*/ 1189 h 2688"/>
                <a:gd name="T94" fmla="*/ 2625 w 3223"/>
                <a:gd name="T95" fmla="*/ 1159 h 2688"/>
                <a:gd name="T96" fmla="*/ 2673 w 3223"/>
                <a:gd name="T97" fmla="*/ 1321 h 2688"/>
                <a:gd name="T98" fmla="*/ 2867 w 3223"/>
                <a:gd name="T99" fmla="*/ 1749 h 2688"/>
                <a:gd name="T100" fmla="*/ 2952 w 3223"/>
                <a:gd name="T101" fmla="*/ 1827 h 2688"/>
                <a:gd name="T102" fmla="*/ 3148 w 3223"/>
                <a:gd name="T103" fmla="*/ 1997 h 2688"/>
                <a:gd name="T104" fmla="*/ 3223 w 3223"/>
                <a:gd name="T105" fmla="*/ 2189 h 2688"/>
                <a:gd name="T106" fmla="*/ 3179 w 3223"/>
                <a:gd name="T107" fmla="*/ 2270 h 2688"/>
                <a:gd name="T108" fmla="*/ 2981 w 3223"/>
                <a:gd name="T109" fmla="*/ 2345 h 2688"/>
                <a:gd name="T110" fmla="*/ 2806 w 3223"/>
                <a:gd name="T111" fmla="*/ 2360 h 2688"/>
                <a:gd name="T112" fmla="*/ 2639 w 3223"/>
                <a:gd name="T113" fmla="*/ 2450 h 2688"/>
                <a:gd name="T114" fmla="*/ 2535 w 3223"/>
                <a:gd name="T115" fmla="*/ 2623 h 2688"/>
                <a:gd name="T116" fmla="*/ 2442 w 3223"/>
                <a:gd name="T117" fmla="*/ 2681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3" h="2688">
                  <a:moveTo>
                    <a:pt x="2442" y="2681"/>
                  </a:moveTo>
                  <a:cubicBezTo>
                    <a:pt x="2425" y="2676"/>
                    <a:pt x="2415" y="2675"/>
                    <a:pt x="2408" y="2679"/>
                  </a:cubicBezTo>
                  <a:cubicBezTo>
                    <a:pt x="2402" y="2681"/>
                    <a:pt x="2387" y="2682"/>
                    <a:pt x="2375" y="2681"/>
                  </a:cubicBezTo>
                  <a:lnTo>
                    <a:pt x="2353" y="2678"/>
                  </a:lnTo>
                  <a:lnTo>
                    <a:pt x="2350" y="2648"/>
                  </a:lnTo>
                  <a:cubicBezTo>
                    <a:pt x="2349" y="2632"/>
                    <a:pt x="2347" y="2610"/>
                    <a:pt x="2347" y="2600"/>
                  </a:cubicBezTo>
                  <a:cubicBezTo>
                    <a:pt x="2347" y="2574"/>
                    <a:pt x="2340" y="2566"/>
                    <a:pt x="2299" y="2551"/>
                  </a:cubicBezTo>
                  <a:cubicBezTo>
                    <a:pt x="2260" y="2536"/>
                    <a:pt x="2262" y="2538"/>
                    <a:pt x="2228" y="2459"/>
                  </a:cubicBezTo>
                  <a:cubicBezTo>
                    <a:pt x="2205" y="2405"/>
                    <a:pt x="2181" y="2398"/>
                    <a:pt x="2098" y="2418"/>
                  </a:cubicBezTo>
                  <a:cubicBezTo>
                    <a:pt x="2033" y="2433"/>
                    <a:pt x="2021" y="2432"/>
                    <a:pt x="2002" y="2409"/>
                  </a:cubicBezTo>
                  <a:cubicBezTo>
                    <a:pt x="1966" y="2365"/>
                    <a:pt x="1949" y="2350"/>
                    <a:pt x="1935" y="2350"/>
                  </a:cubicBezTo>
                  <a:cubicBezTo>
                    <a:pt x="1927" y="2350"/>
                    <a:pt x="1915" y="2355"/>
                    <a:pt x="1908" y="2360"/>
                  </a:cubicBezTo>
                  <a:lnTo>
                    <a:pt x="1895" y="2371"/>
                  </a:lnTo>
                  <a:lnTo>
                    <a:pt x="1889" y="2357"/>
                  </a:lnTo>
                  <a:cubicBezTo>
                    <a:pt x="1884" y="2345"/>
                    <a:pt x="1882" y="2344"/>
                    <a:pt x="1857" y="2346"/>
                  </a:cubicBezTo>
                  <a:cubicBezTo>
                    <a:pt x="1842" y="2348"/>
                    <a:pt x="1798" y="2360"/>
                    <a:pt x="1758" y="2374"/>
                  </a:cubicBezTo>
                  <a:cubicBezTo>
                    <a:pt x="1680" y="2401"/>
                    <a:pt x="1635" y="2410"/>
                    <a:pt x="1624" y="2400"/>
                  </a:cubicBezTo>
                  <a:cubicBezTo>
                    <a:pt x="1620" y="2397"/>
                    <a:pt x="1615" y="2383"/>
                    <a:pt x="1613" y="2369"/>
                  </a:cubicBezTo>
                  <a:cubicBezTo>
                    <a:pt x="1609" y="2333"/>
                    <a:pt x="1599" y="2316"/>
                    <a:pt x="1578" y="2307"/>
                  </a:cubicBezTo>
                  <a:cubicBezTo>
                    <a:pt x="1562" y="2299"/>
                    <a:pt x="1529" y="2300"/>
                    <a:pt x="1497" y="2308"/>
                  </a:cubicBezTo>
                  <a:cubicBezTo>
                    <a:pt x="1488" y="2311"/>
                    <a:pt x="1486" y="2309"/>
                    <a:pt x="1484" y="2297"/>
                  </a:cubicBezTo>
                  <a:cubicBezTo>
                    <a:pt x="1475" y="2253"/>
                    <a:pt x="1469" y="2239"/>
                    <a:pt x="1459" y="2232"/>
                  </a:cubicBezTo>
                  <a:cubicBezTo>
                    <a:pt x="1441" y="2219"/>
                    <a:pt x="1417" y="2226"/>
                    <a:pt x="1387" y="2253"/>
                  </a:cubicBezTo>
                  <a:cubicBezTo>
                    <a:pt x="1361" y="2277"/>
                    <a:pt x="1347" y="2280"/>
                    <a:pt x="1347" y="2261"/>
                  </a:cubicBezTo>
                  <a:cubicBezTo>
                    <a:pt x="1347" y="2256"/>
                    <a:pt x="1354" y="2245"/>
                    <a:pt x="1363" y="2238"/>
                  </a:cubicBezTo>
                  <a:cubicBezTo>
                    <a:pt x="1373" y="2231"/>
                    <a:pt x="1381" y="2220"/>
                    <a:pt x="1383" y="2213"/>
                  </a:cubicBezTo>
                  <a:cubicBezTo>
                    <a:pt x="1388" y="2194"/>
                    <a:pt x="1363" y="2151"/>
                    <a:pt x="1325" y="2112"/>
                  </a:cubicBezTo>
                  <a:cubicBezTo>
                    <a:pt x="1288" y="2075"/>
                    <a:pt x="1264" y="2059"/>
                    <a:pt x="1235" y="2054"/>
                  </a:cubicBezTo>
                  <a:cubicBezTo>
                    <a:pt x="1212" y="2049"/>
                    <a:pt x="1205" y="2040"/>
                    <a:pt x="1185" y="1990"/>
                  </a:cubicBezTo>
                  <a:cubicBezTo>
                    <a:pt x="1163" y="1937"/>
                    <a:pt x="1152" y="1919"/>
                    <a:pt x="1139" y="1913"/>
                  </a:cubicBezTo>
                  <a:cubicBezTo>
                    <a:pt x="1121" y="1905"/>
                    <a:pt x="1111" y="1910"/>
                    <a:pt x="1101" y="1934"/>
                  </a:cubicBezTo>
                  <a:cubicBezTo>
                    <a:pt x="1096" y="1946"/>
                    <a:pt x="1089" y="1956"/>
                    <a:pt x="1086" y="1956"/>
                  </a:cubicBezTo>
                  <a:cubicBezTo>
                    <a:pt x="1074" y="1956"/>
                    <a:pt x="1049" y="1935"/>
                    <a:pt x="1041" y="1918"/>
                  </a:cubicBezTo>
                  <a:lnTo>
                    <a:pt x="1032" y="1901"/>
                  </a:lnTo>
                  <a:lnTo>
                    <a:pt x="1044" y="1862"/>
                  </a:lnTo>
                  <a:cubicBezTo>
                    <a:pt x="1051" y="1841"/>
                    <a:pt x="1058" y="1818"/>
                    <a:pt x="1060" y="1811"/>
                  </a:cubicBezTo>
                  <a:cubicBezTo>
                    <a:pt x="1064" y="1792"/>
                    <a:pt x="1045" y="1757"/>
                    <a:pt x="1020" y="1738"/>
                  </a:cubicBezTo>
                  <a:cubicBezTo>
                    <a:pt x="996" y="1719"/>
                    <a:pt x="946" y="1701"/>
                    <a:pt x="915" y="1701"/>
                  </a:cubicBezTo>
                  <a:cubicBezTo>
                    <a:pt x="896" y="1701"/>
                    <a:pt x="891" y="1704"/>
                    <a:pt x="865" y="1729"/>
                  </a:cubicBezTo>
                  <a:cubicBezTo>
                    <a:pt x="831" y="1761"/>
                    <a:pt x="832" y="1761"/>
                    <a:pt x="783" y="1714"/>
                  </a:cubicBezTo>
                  <a:cubicBezTo>
                    <a:pt x="749" y="1680"/>
                    <a:pt x="730" y="1672"/>
                    <a:pt x="713" y="1684"/>
                  </a:cubicBezTo>
                  <a:cubicBezTo>
                    <a:pt x="704" y="1690"/>
                    <a:pt x="702" y="1696"/>
                    <a:pt x="702" y="1711"/>
                  </a:cubicBezTo>
                  <a:cubicBezTo>
                    <a:pt x="702" y="1722"/>
                    <a:pt x="699" y="1732"/>
                    <a:pt x="697" y="1734"/>
                  </a:cubicBezTo>
                  <a:cubicBezTo>
                    <a:pt x="694" y="1736"/>
                    <a:pt x="682" y="1728"/>
                    <a:pt x="670" y="1717"/>
                  </a:cubicBezTo>
                  <a:cubicBezTo>
                    <a:pt x="644" y="1692"/>
                    <a:pt x="630" y="1688"/>
                    <a:pt x="594" y="1696"/>
                  </a:cubicBezTo>
                  <a:cubicBezTo>
                    <a:pt x="542" y="1708"/>
                    <a:pt x="540" y="1708"/>
                    <a:pt x="524" y="1696"/>
                  </a:cubicBezTo>
                  <a:cubicBezTo>
                    <a:pt x="516" y="1690"/>
                    <a:pt x="491" y="1657"/>
                    <a:pt x="469" y="1624"/>
                  </a:cubicBezTo>
                  <a:cubicBezTo>
                    <a:pt x="407" y="1531"/>
                    <a:pt x="386" y="1519"/>
                    <a:pt x="350" y="1558"/>
                  </a:cubicBezTo>
                  <a:cubicBezTo>
                    <a:pt x="326" y="1585"/>
                    <a:pt x="322" y="1585"/>
                    <a:pt x="261" y="1544"/>
                  </a:cubicBezTo>
                  <a:cubicBezTo>
                    <a:pt x="201" y="1505"/>
                    <a:pt x="189" y="1502"/>
                    <a:pt x="158" y="1518"/>
                  </a:cubicBezTo>
                  <a:cubicBezTo>
                    <a:pt x="145" y="1526"/>
                    <a:pt x="134" y="1530"/>
                    <a:pt x="134" y="1527"/>
                  </a:cubicBezTo>
                  <a:cubicBezTo>
                    <a:pt x="134" y="1525"/>
                    <a:pt x="139" y="1508"/>
                    <a:pt x="146" y="1490"/>
                  </a:cubicBezTo>
                  <a:cubicBezTo>
                    <a:pt x="161" y="1447"/>
                    <a:pt x="161" y="1430"/>
                    <a:pt x="146" y="1414"/>
                  </a:cubicBezTo>
                  <a:cubicBezTo>
                    <a:pt x="140" y="1407"/>
                    <a:pt x="132" y="1402"/>
                    <a:pt x="129" y="1402"/>
                  </a:cubicBezTo>
                  <a:cubicBezTo>
                    <a:pt x="126" y="1402"/>
                    <a:pt x="111" y="1414"/>
                    <a:pt x="95" y="1430"/>
                  </a:cubicBezTo>
                  <a:cubicBezTo>
                    <a:pt x="64" y="1461"/>
                    <a:pt x="62" y="1461"/>
                    <a:pt x="34" y="1431"/>
                  </a:cubicBezTo>
                  <a:cubicBezTo>
                    <a:pt x="18" y="1413"/>
                    <a:pt x="4" y="1384"/>
                    <a:pt x="4" y="1366"/>
                  </a:cubicBezTo>
                  <a:cubicBezTo>
                    <a:pt x="4" y="1360"/>
                    <a:pt x="14" y="1341"/>
                    <a:pt x="26" y="1324"/>
                  </a:cubicBezTo>
                  <a:cubicBezTo>
                    <a:pt x="54" y="1283"/>
                    <a:pt x="57" y="1266"/>
                    <a:pt x="42" y="1249"/>
                  </a:cubicBezTo>
                  <a:lnTo>
                    <a:pt x="30" y="1236"/>
                  </a:lnTo>
                  <a:lnTo>
                    <a:pt x="45" y="1226"/>
                  </a:lnTo>
                  <a:cubicBezTo>
                    <a:pt x="53" y="1220"/>
                    <a:pt x="67" y="1207"/>
                    <a:pt x="77" y="1197"/>
                  </a:cubicBezTo>
                  <a:cubicBezTo>
                    <a:pt x="92" y="1182"/>
                    <a:pt x="95" y="1175"/>
                    <a:pt x="95" y="1160"/>
                  </a:cubicBezTo>
                  <a:cubicBezTo>
                    <a:pt x="95" y="1133"/>
                    <a:pt x="85" y="1118"/>
                    <a:pt x="47" y="1090"/>
                  </a:cubicBezTo>
                  <a:cubicBezTo>
                    <a:pt x="6" y="1061"/>
                    <a:pt x="0" y="1050"/>
                    <a:pt x="11" y="1015"/>
                  </a:cubicBezTo>
                  <a:cubicBezTo>
                    <a:pt x="24" y="975"/>
                    <a:pt x="64" y="910"/>
                    <a:pt x="91" y="887"/>
                  </a:cubicBezTo>
                  <a:cubicBezTo>
                    <a:pt x="104" y="875"/>
                    <a:pt x="121" y="856"/>
                    <a:pt x="129" y="843"/>
                  </a:cubicBezTo>
                  <a:cubicBezTo>
                    <a:pt x="148" y="814"/>
                    <a:pt x="148" y="789"/>
                    <a:pt x="129" y="740"/>
                  </a:cubicBezTo>
                  <a:cubicBezTo>
                    <a:pt x="121" y="720"/>
                    <a:pt x="115" y="702"/>
                    <a:pt x="115" y="700"/>
                  </a:cubicBezTo>
                  <a:cubicBezTo>
                    <a:pt x="115" y="699"/>
                    <a:pt x="124" y="691"/>
                    <a:pt x="136" y="683"/>
                  </a:cubicBezTo>
                  <a:cubicBezTo>
                    <a:pt x="164" y="663"/>
                    <a:pt x="167" y="651"/>
                    <a:pt x="153" y="611"/>
                  </a:cubicBezTo>
                  <a:lnTo>
                    <a:pt x="142" y="580"/>
                  </a:lnTo>
                  <a:lnTo>
                    <a:pt x="153" y="563"/>
                  </a:lnTo>
                  <a:cubicBezTo>
                    <a:pt x="176" y="528"/>
                    <a:pt x="207" y="493"/>
                    <a:pt x="237" y="469"/>
                  </a:cubicBezTo>
                  <a:cubicBezTo>
                    <a:pt x="266" y="444"/>
                    <a:pt x="269" y="443"/>
                    <a:pt x="297" y="443"/>
                  </a:cubicBezTo>
                  <a:cubicBezTo>
                    <a:pt x="323" y="443"/>
                    <a:pt x="328" y="442"/>
                    <a:pt x="338" y="430"/>
                  </a:cubicBezTo>
                  <a:cubicBezTo>
                    <a:pt x="345" y="423"/>
                    <a:pt x="353" y="405"/>
                    <a:pt x="358" y="389"/>
                  </a:cubicBezTo>
                  <a:cubicBezTo>
                    <a:pt x="362" y="374"/>
                    <a:pt x="366" y="357"/>
                    <a:pt x="368" y="353"/>
                  </a:cubicBezTo>
                  <a:cubicBezTo>
                    <a:pt x="373" y="333"/>
                    <a:pt x="383" y="332"/>
                    <a:pt x="405" y="348"/>
                  </a:cubicBezTo>
                  <a:cubicBezTo>
                    <a:pt x="447" y="378"/>
                    <a:pt x="468" y="378"/>
                    <a:pt x="483" y="348"/>
                  </a:cubicBezTo>
                  <a:cubicBezTo>
                    <a:pt x="490" y="334"/>
                    <a:pt x="491" y="323"/>
                    <a:pt x="489" y="285"/>
                  </a:cubicBezTo>
                  <a:lnTo>
                    <a:pt x="486" y="239"/>
                  </a:lnTo>
                  <a:lnTo>
                    <a:pt x="501" y="233"/>
                  </a:lnTo>
                  <a:cubicBezTo>
                    <a:pt x="509" y="230"/>
                    <a:pt x="528" y="217"/>
                    <a:pt x="543" y="206"/>
                  </a:cubicBezTo>
                  <a:cubicBezTo>
                    <a:pt x="558" y="194"/>
                    <a:pt x="577" y="181"/>
                    <a:pt x="585" y="177"/>
                  </a:cubicBezTo>
                  <a:cubicBezTo>
                    <a:pt x="607" y="165"/>
                    <a:pt x="678" y="154"/>
                    <a:pt x="725" y="154"/>
                  </a:cubicBezTo>
                  <a:cubicBezTo>
                    <a:pt x="764" y="154"/>
                    <a:pt x="768" y="155"/>
                    <a:pt x="783" y="169"/>
                  </a:cubicBezTo>
                  <a:cubicBezTo>
                    <a:pt x="793" y="178"/>
                    <a:pt x="805" y="184"/>
                    <a:pt x="814" y="184"/>
                  </a:cubicBezTo>
                  <a:cubicBezTo>
                    <a:pt x="846" y="184"/>
                    <a:pt x="919" y="130"/>
                    <a:pt x="949" y="84"/>
                  </a:cubicBezTo>
                  <a:cubicBezTo>
                    <a:pt x="963" y="64"/>
                    <a:pt x="964" y="50"/>
                    <a:pt x="954" y="15"/>
                  </a:cubicBezTo>
                  <a:cubicBezTo>
                    <a:pt x="950" y="0"/>
                    <a:pt x="962" y="0"/>
                    <a:pt x="994" y="17"/>
                  </a:cubicBezTo>
                  <a:cubicBezTo>
                    <a:pt x="1021" y="31"/>
                    <a:pt x="1043" y="56"/>
                    <a:pt x="1043" y="71"/>
                  </a:cubicBezTo>
                  <a:cubicBezTo>
                    <a:pt x="1043" y="76"/>
                    <a:pt x="1034" y="96"/>
                    <a:pt x="1023" y="116"/>
                  </a:cubicBezTo>
                  <a:cubicBezTo>
                    <a:pt x="1000" y="158"/>
                    <a:pt x="994" y="191"/>
                    <a:pt x="1007" y="211"/>
                  </a:cubicBezTo>
                  <a:cubicBezTo>
                    <a:pt x="1012" y="219"/>
                    <a:pt x="1029" y="231"/>
                    <a:pt x="1045" y="238"/>
                  </a:cubicBezTo>
                  <a:cubicBezTo>
                    <a:pt x="1062" y="246"/>
                    <a:pt x="1077" y="256"/>
                    <a:pt x="1079" y="261"/>
                  </a:cubicBezTo>
                  <a:cubicBezTo>
                    <a:pt x="1084" y="275"/>
                    <a:pt x="1082" y="311"/>
                    <a:pt x="1076" y="317"/>
                  </a:cubicBezTo>
                  <a:cubicBezTo>
                    <a:pt x="1073" y="321"/>
                    <a:pt x="1057" y="323"/>
                    <a:pt x="1040" y="323"/>
                  </a:cubicBezTo>
                  <a:cubicBezTo>
                    <a:pt x="1002" y="323"/>
                    <a:pt x="986" y="335"/>
                    <a:pt x="982" y="367"/>
                  </a:cubicBezTo>
                  <a:cubicBezTo>
                    <a:pt x="978" y="396"/>
                    <a:pt x="969" y="402"/>
                    <a:pt x="898" y="416"/>
                  </a:cubicBezTo>
                  <a:cubicBezTo>
                    <a:pt x="810" y="434"/>
                    <a:pt x="780" y="452"/>
                    <a:pt x="769" y="495"/>
                  </a:cubicBezTo>
                  <a:cubicBezTo>
                    <a:pt x="764" y="512"/>
                    <a:pt x="770" y="538"/>
                    <a:pt x="783" y="557"/>
                  </a:cubicBezTo>
                  <a:cubicBezTo>
                    <a:pt x="793" y="571"/>
                    <a:pt x="891" y="652"/>
                    <a:pt x="913" y="664"/>
                  </a:cubicBezTo>
                  <a:cubicBezTo>
                    <a:pt x="944" y="681"/>
                    <a:pt x="969" y="673"/>
                    <a:pt x="978" y="643"/>
                  </a:cubicBezTo>
                  <a:lnTo>
                    <a:pt x="984" y="627"/>
                  </a:lnTo>
                  <a:lnTo>
                    <a:pt x="999" y="640"/>
                  </a:lnTo>
                  <a:cubicBezTo>
                    <a:pt x="1032" y="669"/>
                    <a:pt x="1108" y="811"/>
                    <a:pt x="1116" y="858"/>
                  </a:cubicBezTo>
                  <a:cubicBezTo>
                    <a:pt x="1123" y="899"/>
                    <a:pt x="1138" y="915"/>
                    <a:pt x="1171" y="920"/>
                  </a:cubicBezTo>
                  <a:cubicBezTo>
                    <a:pt x="1220" y="926"/>
                    <a:pt x="1223" y="928"/>
                    <a:pt x="1224" y="951"/>
                  </a:cubicBezTo>
                  <a:cubicBezTo>
                    <a:pt x="1224" y="964"/>
                    <a:pt x="1228" y="976"/>
                    <a:pt x="1236" y="986"/>
                  </a:cubicBezTo>
                  <a:cubicBezTo>
                    <a:pt x="1254" y="1008"/>
                    <a:pt x="1286" y="1034"/>
                    <a:pt x="1307" y="1041"/>
                  </a:cubicBezTo>
                  <a:cubicBezTo>
                    <a:pt x="1334" y="1051"/>
                    <a:pt x="1380" y="1046"/>
                    <a:pt x="1413" y="1029"/>
                  </a:cubicBezTo>
                  <a:cubicBezTo>
                    <a:pt x="1440" y="1015"/>
                    <a:pt x="1442" y="1013"/>
                    <a:pt x="1480" y="950"/>
                  </a:cubicBezTo>
                  <a:cubicBezTo>
                    <a:pt x="1491" y="932"/>
                    <a:pt x="1525" y="909"/>
                    <a:pt x="1552" y="903"/>
                  </a:cubicBezTo>
                  <a:cubicBezTo>
                    <a:pt x="1570" y="899"/>
                    <a:pt x="1574" y="900"/>
                    <a:pt x="1588" y="911"/>
                  </a:cubicBezTo>
                  <a:cubicBezTo>
                    <a:pt x="1615" y="932"/>
                    <a:pt x="1632" y="938"/>
                    <a:pt x="1649" y="932"/>
                  </a:cubicBezTo>
                  <a:cubicBezTo>
                    <a:pt x="1686" y="919"/>
                    <a:pt x="1690" y="851"/>
                    <a:pt x="1656" y="814"/>
                  </a:cubicBezTo>
                  <a:lnTo>
                    <a:pt x="1640" y="796"/>
                  </a:lnTo>
                  <a:lnTo>
                    <a:pt x="1609" y="800"/>
                  </a:lnTo>
                  <a:cubicBezTo>
                    <a:pt x="1580" y="803"/>
                    <a:pt x="1578" y="803"/>
                    <a:pt x="1578" y="794"/>
                  </a:cubicBezTo>
                  <a:cubicBezTo>
                    <a:pt x="1578" y="784"/>
                    <a:pt x="1592" y="768"/>
                    <a:pt x="1609" y="759"/>
                  </a:cubicBezTo>
                  <a:cubicBezTo>
                    <a:pt x="1629" y="748"/>
                    <a:pt x="1670" y="765"/>
                    <a:pt x="1699" y="796"/>
                  </a:cubicBezTo>
                  <a:cubicBezTo>
                    <a:pt x="1715" y="814"/>
                    <a:pt x="1718" y="820"/>
                    <a:pt x="1725" y="860"/>
                  </a:cubicBezTo>
                  <a:cubicBezTo>
                    <a:pt x="1734" y="914"/>
                    <a:pt x="1742" y="932"/>
                    <a:pt x="1764" y="953"/>
                  </a:cubicBezTo>
                  <a:cubicBezTo>
                    <a:pt x="1789" y="975"/>
                    <a:pt x="1817" y="987"/>
                    <a:pt x="1845" y="987"/>
                  </a:cubicBezTo>
                  <a:cubicBezTo>
                    <a:pt x="1874" y="987"/>
                    <a:pt x="1883" y="981"/>
                    <a:pt x="1888" y="956"/>
                  </a:cubicBezTo>
                  <a:cubicBezTo>
                    <a:pt x="1893" y="933"/>
                    <a:pt x="1899" y="927"/>
                    <a:pt x="1917" y="927"/>
                  </a:cubicBezTo>
                  <a:cubicBezTo>
                    <a:pt x="1935" y="927"/>
                    <a:pt x="1938" y="934"/>
                    <a:pt x="1938" y="962"/>
                  </a:cubicBezTo>
                  <a:cubicBezTo>
                    <a:pt x="1938" y="1012"/>
                    <a:pt x="1956" y="1025"/>
                    <a:pt x="2022" y="1025"/>
                  </a:cubicBezTo>
                  <a:lnTo>
                    <a:pt x="2071" y="1025"/>
                  </a:lnTo>
                  <a:lnTo>
                    <a:pt x="2071" y="1047"/>
                  </a:lnTo>
                  <a:cubicBezTo>
                    <a:pt x="2072" y="1060"/>
                    <a:pt x="2072" y="1075"/>
                    <a:pt x="2073" y="1081"/>
                  </a:cubicBezTo>
                  <a:cubicBezTo>
                    <a:pt x="2073" y="1097"/>
                    <a:pt x="2117" y="1144"/>
                    <a:pt x="2143" y="1157"/>
                  </a:cubicBezTo>
                  <a:cubicBezTo>
                    <a:pt x="2179" y="1175"/>
                    <a:pt x="2198" y="1169"/>
                    <a:pt x="2198" y="1139"/>
                  </a:cubicBezTo>
                  <a:cubicBezTo>
                    <a:pt x="2198" y="1125"/>
                    <a:pt x="2200" y="1123"/>
                    <a:pt x="2214" y="1119"/>
                  </a:cubicBezTo>
                  <a:cubicBezTo>
                    <a:pt x="2236" y="1115"/>
                    <a:pt x="2242" y="1108"/>
                    <a:pt x="2242" y="1088"/>
                  </a:cubicBezTo>
                  <a:lnTo>
                    <a:pt x="2242" y="1071"/>
                  </a:lnTo>
                  <a:lnTo>
                    <a:pt x="2281" y="1074"/>
                  </a:lnTo>
                  <a:cubicBezTo>
                    <a:pt x="2320" y="1077"/>
                    <a:pt x="2367" y="1089"/>
                    <a:pt x="2391" y="1102"/>
                  </a:cubicBezTo>
                  <a:cubicBezTo>
                    <a:pt x="2397" y="1106"/>
                    <a:pt x="2422" y="1124"/>
                    <a:pt x="2446" y="1142"/>
                  </a:cubicBezTo>
                  <a:cubicBezTo>
                    <a:pt x="2517" y="1197"/>
                    <a:pt x="2542" y="1206"/>
                    <a:pt x="2577" y="1189"/>
                  </a:cubicBezTo>
                  <a:cubicBezTo>
                    <a:pt x="2608" y="1173"/>
                    <a:pt x="2618" y="1148"/>
                    <a:pt x="2605" y="1116"/>
                  </a:cubicBezTo>
                  <a:cubicBezTo>
                    <a:pt x="2601" y="1105"/>
                    <a:pt x="2611" y="1104"/>
                    <a:pt x="2624" y="1114"/>
                  </a:cubicBezTo>
                  <a:cubicBezTo>
                    <a:pt x="2633" y="1121"/>
                    <a:pt x="2633" y="1122"/>
                    <a:pt x="2625" y="1159"/>
                  </a:cubicBezTo>
                  <a:cubicBezTo>
                    <a:pt x="2610" y="1232"/>
                    <a:pt x="2617" y="1253"/>
                    <a:pt x="2665" y="1272"/>
                  </a:cubicBezTo>
                  <a:cubicBezTo>
                    <a:pt x="2681" y="1278"/>
                    <a:pt x="2695" y="1285"/>
                    <a:pt x="2697" y="1288"/>
                  </a:cubicBezTo>
                  <a:cubicBezTo>
                    <a:pt x="2699" y="1291"/>
                    <a:pt x="2688" y="1306"/>
                    <a:pt x="2673" y="1321"/>
                  </a:cubicBezTo>
                  <a:cubicBezTo>
                    <a:pt x="2630" y="1367"/>
                    <a:pt x="2629" y="1371"/>
                    <a:pt x="2651" y="1456"/>
                  </a:cubicBezTo>
                  <a:cubicBezTo>
                    <a:pt x="2675" y="1552"/>
                    <a:pt x="2721" y="1650"/>
                    <a:pt x="2769" y="1710"/>
                  </a:cubicBezTo>
                  <a:cubicBezTo>
                    <a:pt x="2794" y="1740"/>
                    <a:pt x="2805" y="1744"/>
                    <a:pt x="2867" y="1749"/>
                  </a:cubicBezTo>
                  <a:cubicBezTo>
                    <a:pt x="2893" y="1750"/>
                    <a:pt x="2916" y="1753"/>
                    <a:pt x="2918" y="1755"/>
                  </a:cubicBezTo>
                  <a:cubicBezTo>
                    <a:pt x="2921" y="1757"/>
                    <a:pt x="2926" y="1772"/>
                    <a:pt x="2930" y="1788"/>
                  </a:cubicBezTo>
                  <a:cubicBezTo>
                    <a:pt x="2936" y="1813"/>
                    <a:pt x="2940" y="1820"/>
                    <a:pt x="2952" y="1827"/>
                  </a:cubicBezTo>
                  <a:cubicBezTo>
                    <a:pt x="2973" y="1840"/>
                    <a:pt x="3012" y="1840"/>
                    <a:pt x="3047" y="1827"/>
                  </a:cubicBezTo>
                  <a:cubicBezTo>
                    <a:pt x="3095" y="1809"/>
                    <a:pt x="3099" y="1811"/>
                    <a:pt x="3116" y="1850"/>
                  </a:cubicBezTo>
                  <a:cubicBezTo>
                    <a:pt x="3133" y="1887"/>
                    <a:pt x="3138" y="1911"/>
                    <a:pt x="3148" y="1997"/>
                  </a:cubicBezTo>
                  <a:cubicBezTo>
                    <a:pt x="3157" y="2064"/>
                    <a:pt x="3167" y="2115"/>
                    <a:pt x="3177" y="2134"/>
                  </a:cubicBezTo>
                  <a:cubicBezTo>
                    <a:pt x="3181" y="2142"/>
                    <a:pt x="3193" y="2155"/>
                    <a:pt x="3203" y="2164"/>
                  </a:cubicBezTo>
                  <a:cubicBezTo>
                    <a:pt x="3214" y="2173"/>
                    <a:pt x="3223" y="2185"/>
                    <a:pt x="3223" y="2189"/>
                  </a:cubicBezTo>
                  <a:cubicBezTo>
                    <a:pt x="3223" y="2194"/>
                    <a:pt x="3216" y="2209"/>
                    <a:pt x="3207" y="2222"/>
                  </a:cubicBezTo>
                  <a:cubicBezTo>
                    <a:pt x="3198" y="2235"/>
                    <a:pt x="3189" y="2251"/>
                    <a:pt x="3188" y="2258"/>
                  </a:cubicBezTo>
                  <a:cubicBezTo>
                    <a:pt x="3186" y="2265"/>
                    <a:pt x="3182" y="2270"/>
                    <a:pt x="3179" y="2270"/>
                  </a:cubicBezTo>
                  <a:cubicBezTo>
                    <a:pt x="3156" y="2270"/>
                    <a:pt x="3133" y="2284"/>
                    <a:pt x="3099" y="2317"/>
                  </a:cubicBezTo>
                  <a:cubicBezTo>
                    <a:pt x="3079" y="2337"/>
                    <a:pt x="3057" y="2356"/>
                    <a:pt x="3052" y="2359"/>
                  </a:cubicBezTo>
                  <a:cubicBezTo>
                    <a:pt x="3033" y="2369"/>
                    <a:pt x="3015" y="2366"/>
                    <a:pt x="2981" y="2345"/>
                  </a:cubicBezTo>
                  <a:cubicBezTo>
                    <a:pt x="2943" y="2322"/>
                    <a:pt x="2916" y="2314"/>
                    <a:pt x="2897" y="2318"/>
                  </a:cubicBezTo>
                  <a:cubicBezTo>
                    <a:pt x="2890" y="2320"/>
                    <a:pt x="2868" y="2330"/>
                    <a:pt x="2848" y="2341"/>
                  </a:cubicBezTo>
                  <a:cubicBezTo>
                    <a:pt x="2827" y="2351"/>
                    <a:pt x="2809" y="2360"/>
                    <a:pt x="2806" y="2360"/>
                  </a:cubicBezTo>
                  <a:cubicBezTo>
                    <a:pt x="2803" y="2360"/>
                    <a:pt x="2796" y="2352"/>
                    <a:pt x="2791" y="2343"/>
                  </a:cubicBezTo>
                  <a:cubicBezTo>
                    <a:pt x="2772" y="2312"/>
                    <a:pt x="2737" y="2308"/>
                    <a:pt x="2692" y="2331"/>
                  </a:cubicBezTo>
                  <a:cubicBezTo>
                    <a:pt x="2629" y="2364"/>
                    <a:pt x="2612" y="2401"/>
                    <a:pt x="2639" y="2450"/>
                  </a:cubicBezTo>
                  <a:lnTo>
                    <a:pt x="2651" y="2472"/>
                  </a:lnTo>
                  <a:lnTo>
                    <a:pt x="2601" y="2522"/>
                  </a:lnTo>
                  <a:cubicBezTo>
                    <a:pt x="2552" y="2571"/>
                    <a:pt x="2545" y="2581"/>
                    <a:pt x="2535" y="2623"/>
                  </a:cubicBezTo>
                  <a:cubicBezTo>
                    <a:pt x="2529" y="2649"/>
                    <a:pt x="2499" y="2683"/>
                    <a:pt x="2480" y="2686"/>
                  </a:cubicBezTo>
                  <a:cubicBezTo>
                    <a:pt x="2472" y="2688"/>
                    <a:pt x="2455" y="2686"/>
                    <a:pt x="2442" y="2681"/>
                  </a:cubicBezTo>
                  <a:lnTo>
                    <a:pt x="2442" y="26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920AB03E-CE69-4C3C-9868-55D8C1341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842" y="4300782"/>
              <a:ext cx="2638706" cy="2002689"/>
            </a:xfrm>
            <a:custGeom>
              <a:avLst/>
              <a:gdLst>
                <a:gd name="T0" fmla="*/ 2587 w 3951"/>
                <a:gd name="T1" fmla="*/ 2690 h 2998"/>
                <a:gd name="T2" fmla="*/ 2222 w 3951"/>
                <a:gd name="T3" fmla="*/ 2633 h 2998"/>
                <a:gd name="T4" fmla="*/ 2025 w 3951"/>
                <a:gd name="T5" fmla="*/ 2501 h 2998"/>
                <a:gd name="T6" fmla="*/ 1835 w 3951"/>
                <a:gd name="T7" fmla="*/ 2443 h 2998"/>
                <a:gd name="T8" fmla="*/ 1694 w 3951"/>
                <a:gd name="T9" fmla="*/ 2482 h 2998"/>
                <a:gd name="T10" fmla="*/ 1497 w 3951"/>
                <a:gd name="T11" fmla="*/ 2633 h 2998"/>
                <a:gd name="T12" fmla="*/ 915 w 3951"/>
                <a:gd name="T13" fmla="*/ 2595 h 2998"/>
                <a:gd name="T14" fmla="*/ 723 w 3951"/>
                <a:gd name="T15" fmla="*/ 2433 h 2998"/>
                <a:gd name="T16" fmla="*/ 635 w 3951"/>
                <a:gd name="T17" fmla="*/ 2358 h 2998"/>
                <a:gd name="T18" fmla="*/ 544 w 3951"/>
                <a:gd name="T19" fmla="*/ 2266 h 2998"/>
                <a:gd name="T20" fmla="*/ 308 w 3951"/>
                <a:gd name="T21" fmla="*/ 2347 h 2998"/>
                <a:gd name="T22" fmla="*/ 12 w 3951"/>
                <a:gd name="T23" fmla="*/ 2164 h 2998"/>
                <a:gd name="T24" fmla="*/ 89 w 3951"/>
                <a:gd name="T25" fmla="*/ 2061 h 2998"/>
                <a:gd name="T26" fmla="*/ 205 w 3951"/>
                <a:gd name="T27" fmla="*/ 2032 h 2998"/>
                <a:gd name="T28" fmla="*/ 361 w 3951"/>
                <a:gd name="T29" fmla="*/ 2025 h 2998"/>
                <a:gd name="T30" fmla="*/ 503 w 3951"/>
                <a:gd name="T31" fmla="*/ 1897 h 2998"/>
                <a:gd name="T32" fmla="*/ 611 w 3951"/>
                <a:gd name="T33" fmla="*/ 1814 h 2998"/>
                <a:gd name="T34" fmla="*/ 713 w 3951"/>
                <a:gd name="T35" fmla="*/ 1757 h 2998"/>
                <a:gd name="T36" fmla="*/ 888 w 3951"/>
                <a:gd name="T37" fmla="*/ 1788 h 2998"/>
                <a:gd name="T38" fmla="*/ 1102 w 3951"/>
                <a:gd name="T39" fmla="*/ 1726 h 2998"/>
                <a:gd name="T40" fmla="*/ 1269 w 3951"/>
                <a:gd name="T41" fmla="*/ 1610 h 2998"/>
                <a:gd name="T42" fmla="*/ 1257 w 3951"/>
                <a:gd name="T43" fmla="*/ 1404 h 2998"/>
                <a:gd name="T44" fmla="*/ 1280 w 3951"/>
                <a:gd name="T45" fmla="*/ 1177 h 2998"/>
                <a:gd name="T46" fmla="*/ 1318 w 3951"/>
                <a:gd name="T47" fmla="*/ 1090 h 2998"/>
                <a:gd name="T48" fmla="*/ 1433 w 3951"/>
                <a:gd name="T49" fmla="*/ 893 h 2998"/>
                <a:gd name="T50" fmla="*/ 1517 w 3951"/>
                <a:gd name="T51" fmla="*/ 530 h 2998"/>
                <a:gd name="T52" fmla="*/ 1580 w 3951"/>
                <a:gd name="T53" fmla="*/ 287 h 2998"/>
                <a:gd name="T54" fmla="*/ 1536 w 3951"/>
                <a:gd name="T55" fmla="*/ 181 h 2998"/>
                <a:gd name="T56" fmla="*/ 1626 w 3951"/>
                <a:gd name="T57" fmla="*/ 134 h 2998"/>
                <a:gd name="T58" fmla="*/ 1810 w 3951"/>
                <a:gd name="T59" fmla="*/ 114 h 2998"/>
                <a:gd name="T60" fmla="*/ 2219 w 3951"/>
                <a:gd name="T61" fmla="*/ 49 h 2998"/>
                <a:gd name="T62" fmla="*/ 2152 w 3951"/>
                <a:gd name="T63" fmla="*/ 128 h 2998"/>
                <a:gd name="T64" fmla="*/ 2291 w 3951"/>
                <a:gd name="T65" fmla="*/ 292 h 2998"/>
                <a:gd name="T66" fmla="*/ 2282 w 3951"/>
                <a:gd name="T67" fmla="*/ 490 h 2998"/>
                <a:gd name="T68" fmla="*/ 2281 w 3951"/>
                <a:gd name="T69" fmla="*/ 589 h 2998"/>
                <a:gd name="T70" fmla="*/ 2457 w 3951"/>
                <a:gd name="T71" fmla="*/ 671 h 2998"/>
                <a:gd name="T72" fmla="*/ 2398 w 3951"/>
                <a:gd name="T73" fmla="*/ 465 h 2998"/>
                <a:gd name="T74" fmla="*/ 2573 w 3951"/>
                <a:gd name="T75" fmla="*/ 422 h 2998"/>
                <a:gd name="T76" fmla="*/ 2650 w 3951"/>
                <a:gd name="T77" fmla="*/ 586 h 2998"/>
                <a:gd name="T78" fmla="*/ 2784 w 3951"/>
                <a:gd name="T79" fmla="*/ 721 h 2998"/>
                <a:gd name="T80" fmla="*/ 2977 w 3951"/>
                <a:gd name="T81" fmla="*/ 966 h 2998"/>
                <a:gd name="T82" fmla="*/ 2971 w 3951"/>
                <a:gd name="T83" fmla="*/ 1199 h 2998"/>
                <a:gd name="T84" fmla="*/ 3078 w 3951"/>
                <a:gd name="T85" fmla="*/ 1311 h 2998"/>
                <a:gd name="T86" fmla="*/ 2976 w 3951"/>
                <a:gd name="T87" fmla="*/ 1471 h 2998"/>
                <a:gd name="T88" fmla="*/ 2921 w 3951"/>
                <a:gd name="T89" fmla="*/ 1582 h 2998"/>
                <a:gd name="T90" fmla="*/ 3133 w 3951"/>
                <a:gd name="T91" fmla="*/ 1677 h 2998"/>
                <a:gd name="T92" fmla="*/ 3250 w 3951"/>
                <a:gd name="T93" fmla="*/ 1778 h 2998"/>
                <a:gd name="T94" fmla="*/ 3444 w 3951"/>
                <a:gd name="T95" fmla="*/ 1891 h 2998"/>
                <a:gd name="T96" fmla="*/ 3677 w 3951"/>
                <a:gd name="T97" fmla="*/ 1934 h 2998"/>
                <a:gd name="T98" fmla="*/ 3749 w 3951"/>
                <a:gd name="T99" fmla="*/ 1996 h 2998"/>
                <a:gd name="T100" fmla="*/ 3946 w 3951"/>
                <a:gd name="T101" fmla="*/ 2224 h 2998"/>
                <a:gd name="T102" fmla="*/ 3605 w 3951"/>
                <a:gd name="T103" fmla="*/ 2254 h 2998"/>
                <a:gd name="T104" fmla="*/ 3305 w 3951"/>
                <a:gd name="T105" fmla="*/ 2234 h 2998"/>
                <a:gd name="T106" fmla="*/ 3025 w 3951"/>
                <a:gd name="T107" fmla="*/ 2296 h 2998"/>
                <a:gd name="T108" fmla="*/ 2903 w 3951"/>
                <a:gd name="T109" fmla="*/ 2465 h 2998"/>
                <a:gd name="T110" fmla="*/ 2740 w 3951"/>
                <a:gd name="T111" fmla="*/ 2712 h 2998"/>
                <a:gd name="T112" fmla="*/ 2687 w 3951"/>
                <a:gd name="T113" fmla="*/ 2937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1" h="2998">
                  <a:moveTo>
                    <a:pt x="2635" y="2981"/>
                  </a:moveTo>
                  <a:cubicBezTo>
                    <a:pt x="2627" y="2974"/>
                    <a:pt x="2627" y="2969"/>
                    <a:pt x="2630" y="2919"/>
                  </a:cubicBezTo>
                  <a:cubicBezTo>
                    <a:pt x="2635" y="2853"/>
                    <a:pt x="2634" y="2827"/>
                    <a:pt x="2626" y="2774"/>
                  </a:cubicBezTo>
                  <a:cubicBezTo>
                    <a:pt x="2618" y="2725"/>
                    <a:pt x="2610" y="2708"/>
                    <a:pt x="2587" y="2690"/>
                  </a:cubicBezTo>
                  <a:cubicBezTo>
                    <a:pt x="2560" y="2669"/>
                    <a:pt x="2525" y="2671"/>
                    <a:pt x="2460" y="2697"/>
                  </a:cubicBezTo>
                  <a:cubicBezTo>
                    <a:pt x="2432" y="2708"/>
                    <a:pt x="2403" y="2718"/>
                    <a:pt x="2395" y="2719"/>
                  </a:cubicBezTo>
                  <a:cubicBezTo>
                    <a:pt x="2373" y="2723"/>
                    <a:pt x="2349" y="2712"/>
                    <a:pt x="2307" y="2679"/>
                  </a:cubicBezTo>
                  <a:cubicBezTo>
                    <a:pt x="2267" y="2647"/>
                    <a:pt x="2242" y="2633"/>
                    <a:pt x="2222" y="2633"/>
                  </a:cubicBezTo>
                  <a:cubicBezTo>
                    <a:pt x="2216" y="2633"/>
                    <a:pt x="2201" y="2640"/>
                    <a:pt x="2188" y="2648"/>
                  </a:cubicBezTo>
                  <a:cubicBezTo>
                    <a:pt x="2176" y="2656"/>
                    <a:pt x="2164" y="2663"/>
                    <a:pt x="2161" y="2663"/>
                  </a:cubicBezTo>
                  <a:cubicBezTo>
                    <a:pt x="2154" y="2663"/>
                    <a:pt x="2148" y="2644"/>
                    <a:pt x="2142" y="2597"/>
                  </a:cubicBezTo>
                  <a:cubicBezTo>
                    <a:pt x="2129" y="2502"/>
                    <a:pt x="2102" y="2480"/>
                    <a:pt x="2025" y="2501"/>
                  </a:cubicBezTo>
                  <a:cubicBezTo>
                    <a:pt x="2008" y="2506"/>
                    <a:pt x="1989" y="2508"/>
                    <a:pt x="1983" y="2507"/>
                  </a:cubicBezTo>
                  <a:cubicBezTo>
                    <a:pt x="1976" y="2505"/>
                    <a:pt x="1953" y="2485"/>
                    <a:pt x="1932" y="2462"/>
                  </a:cubicBezTo>
                  <a:cubicBezTo>
                    <a:pt x="1894" y="2423"/>
                    <a:pt x="1892" y="2421"/>
                    <a:pt x="1869" y="2421"/>
                  </a:cubicBezTo>
                  <a:cubicBezTo>
                    <a:pt x="1847" y="2421"/>
                    <a:pt x="1846" y="2421"/>
                    <a:pt x="1835" y="2443"/>
                  </a:cubicBezTo>
                  <a:cubicBezTo>
                    <a:pt x="1823" y="2464"/>
                    <a:pt x="1823" y="2464"/>
                    <a:pt x="1802" y="2462"/>
                  </a:cubicBezTo>
                  <a:cubicBezTo>
                    <a:pt x="1787" y="2460"/>
                    <a:pt x="1774" y="2454"/>
                    <a:pt x="1759" y="2441"/>
                  </a:cubicBezTo>
                  <a:cubicBezTo>
                    <a:pt x="1746" y="2431"/>
                    <a:pt x="1734" y="2423"/>
                    <a:pt x="1732" y="2423"/>
                  </a:cubicBezTo>
                  <a:cubicBezTo>
                    <a:pt x="1717" y="2423"/>
                    <a:pt x="1708" y="2437"/>
                    <a:pt x="1694" y="2482"/>
                  </a:cubicBezTo>
                  <a:cubicBezTo>
                    <a:pt x="1670" y="2558"/>
                    <a:pt x="1654" y="2585"/>
                    <a:pt x="1602" y="2639"/>
                  </a:cubicBezTo>
                  <a:cubicBezTo>
                    <a:pt x="1576" y="2666"/>
                    <a:pt x="1553" y="2688"/>
                    <a:pt x="1550" y="2688"/>
                  </a:cubicBezTo>
                  <a:cubicBezTo>
                    <a:pt x="1547" y="2688"/>
                    <a:pt x="1541" y="2681"/>
                    <a:pt x="1537" y="2672"/>
                  </a:cubicBezTo>
                  <a:cubicBezTo>
                    <a:pt x="1521" y="2642"/>
                    <a:pt x="1511" y="2633"/>
                    <a:pt x="1497" y="2633"/>
                  </a:cubicBezTo>
                  <a:cubicBezTo>
                    <a:pt x="1480" y="2633"/>
                    <a:pt x="1468" y="2645"/>
                    <a:pt x="1468" y="2660"/>
                  </a:cubicBezTo>
                  <a:cubicBezTo>
                    <a:pt x="1468" y="2671"/>
                    <a:pt x="1466" y="2672"/>
                    <a:pt x="1433" y="2675"/>
                  </a:cubicBezTo>
                  <a:cubicBezTo>
                    <a:pt x="1381" y="2680"/>
                    <a:pt x="1192" y="2669"/>
                    <a:pt x="1102" y="2656"/>
                  </a:cubicBezTo>
                  <a:cubicBezTo>
                    <a:pt x="1015" y="2643"/>
                    <a:pt x="980" y="2631"/>
                    <a:pt x="915" y="2595"/>
                  </a:cubicBezTo>
                  <a:cubicBezTo>
                    <a:pt x="823" y="2543"/>
                    <a:pt x="766" y="2501"/>
                    <a:pt x="766" y="2486"/>
                  </a:cubicBezTo>
                  <a:cubicBezTo>
                    <a:pt x="766" y="2482"/>
                    <a:pt x="769" y="2472"/>
                    <a:pt x="773" y="2464"/>
                  </a:cubicBezTo>
                  <a:cubicBezTo>
                    <a:pt x="788" y="2433"/>
                    <a:pt x="766" y="2410"/>
                    <a:pt x="738" y="2425"/>
                  </a:cubicBezTo>
                  <a:lnTo>
                    <a:pt x="723" y="2433"/>
                  </a:lnTo>
                  <a:lnTo>
                    <a:pt x="715" y="2412"/>
                  </a:lnTo>
                  <a:cubicBezTo>
                    <a:pt x="711" y="2400"/>
                    <a:pt x="704" y="2387"/>
                    <a:pt x="700" y="2382"/>
                  </a:cubicBezTo>
                  <a:cubicBezTo>
                    <a:pt x="690" y="2372"/>
                    <a:pt x="666" y="2371"/>
                    <a:pt x="653" y="2381"/>
                  </a:cubicBezTo>
                  <a:cubicBezTo>
                    <a:pt x="644" y="2388"/>
                    <a:pt x="643" y="2387"/>
                    <a:pt x="635" y="2358"/>
                  </a:cubicBezTo>
                  <a:cubicBezTo>
                    <a:pt x="623" y="2320"/>
                    <a:pt x="612" y="2312"/>
                    <a:pt x="576" y="2314"/>
                  </a:cubicBezTo>
                  <a:lnTo>
                    <a:pt x="550" y="2316"/>
                  </a:lnTo>
                  <a:lnTo>
                    <a:pt x="552" y="2296"/>
                  </a:lnTo>
                  <a:cubicBezTo>
                    <a:pt x="554" y="2280"/>
                    <a:pt x="553" y="2274"/>
                    <a:pt x="544" y="2266"/>
                  </a:cubicBezTo>
                  <a:cubicBezTo>
                    <a:pt x="535" y="2258"/>
                    <a:pt x="527" y="2256"/>
                    <a:pt x="487" y="2256"/>
                  </a:cubicBezTo>
                  <a:cubicBezTo>
                    <a:pt x="448" y="2256"/>
                    <a:pt x="437" y="2258"/>
                    <a:pt x="417" y="2269"/>
                  </a:cubicBezTo>
                  <a:cubicBezTo>
                    <a:pt x="396" y="2279"/>
                    <a:pt x="391" y="2285"/>
                    <a:pt x="380" y="2310"/>
                  </a:cubicBezTo>
                  <a:cubicBezTo>
                    <a:pt x="364" y="2345"/>
                    <a:pt x="353" y="2350"/>
                    <a:pt x="308" y="2347"/>
                  </a:cubicBezTo>
                  <a:cubicBezTo>
                    <a:pt x="263" y="2344"/>
                    <a:pt x="239" y="2331"/>
                    <a:pt x="179" y="2274"/>
                  </a:cubicBezTo>
                  <a:cubicBezTo>
                    <a:pt x="118" y="2217"/>
                    <a:pt x="96" y="2203"/>
                    <a:pt x="42" y="2192"/>
                  </a:cubicBezTo>
                  <a:cubicBezTo>
                    <a:pt x="21" y="2187"/>
                    <a:pt x="3" y="2183"/>
                    <a:pt x="1" y="2181"/>
                  </a:cubicBezTo>
                  <a:cubicBezTo>
                    <a:pt x="0" y="2180"/>
                    <a:pt x="5" y="2172"/>
                    <a:pt x="12" y="2164"/>
                  </a:cubicBezTo>
                  <a:cubicBezTo>
                    <a:pt x="27" y="2145"/>
                    <a:pt x="28" y="2125"/>
                    <a:pt x="15" y="2107"/>
                  </a:cubicBezTo>
                  <a:cubicBezTo>
                    <a:pt x="1" y="2090"/>
                    <a:pt x="3" y="2087"/>
                    <a:pt x="25" y="2090"/>
                  </a:cubicBezTo>
                  <a:cubicBezTo>
                    <a:pt x="43" y="2093"/>
                    <a:pt x="47" y="2091"/>
                    <a:pt x="64" y="2075"/>
                  </a:cubicBezTo>
                  <a:cubicBezTo>
                    <a:pt x="74" y="2066"/>
                    <a:pt x="85" y="2059"/>
                    <a:pt x="89" y="2061"/>
                  </a:cubicBezTo>
                  <a:cubicBezTo>
                    <a:pt x="93" y="2062"/>
                    <a:pt x="103" y="2075"/>
                    <a:pt x="112" y="2088"/>
                  </a:cubicBezTo>
                  <a:cubicBezTo>
                    <a:pt x="131" y="2119"/>
                    <a:pt x="150" y="2128"/>
                    <a:pt x="168" y="2116"/>
                  </a:cubicBezTo>
                  <a:cubicBezTo>
                    <a:pt x="181" y="2107"/>
                    <a:pt x="182" y="2105"/>
                    <a:pt x="186" y="2068"/>
                  </a:cubicBezTo>
                  <a:cubicBezTo>
                    <a:pt x="189" y="2042"/>
                    <a:pt x="190" y="2039"/>
                    <a:pt x="205" y="2032"/>
                  </a:cubicBezTo>
                  <a:cubicBezTo>
                    <a:pt x="224" y="2022"/>
                    <a:pt x="253" y="2022"/>
                    <a:pt x="260" y="2030"/>
                  </a:cubicBezTo>
                  <a:cubicBezTo>
                    <a:pt x="263" y="2034"/>
                    <a:pt x="272" y="2048"/>
                    <a:pt x="281" y="2061"/>
                  </a:cubicBezTo>
                  <a:cubicBezTo>
                    <a:pt x="293" y="2081"/>
                    <a:pt x="300" y="2087"/>
                    <a:pt x="311" y="2088"/>
                  </a:cubicBezTo>
                  <a:cubicBezTo>
                    <a:pt x="332" y="2090"/>
                    <a:pt x="346" y="2072"/>
                    <a:pt x="361" y="2025"/>
                  </a:cubicBezTo>
                  <a:lnTo>
                    <a:pt x="374" y="1987"/>
                  </a:lnTo>
                  <a:lnTo>
                    <a:pt x="404" y="1984"/>
                  </a:lnTo>
                  <a:cubicBezTo>
                    <a:pt x="440" y="1980"/>
                    <a:pt x="448" y="1973"/>
                    <a:pt x="469" y="1928"/>
                  </a:cubicBezTo>
                  <a:cubicBezTo>
                    <a:pt x="484" y="1897"/>
                    <a:pt x="484" y="1897"/>
                    <a:pt x="503" y="1897"/>
                  </a:cubicBezTo>
                  <a:cubicBezTo>
                    <a:pt x="514" y="1898"/>
                    <a:pt x="537" y="1899"/>
                    <a:pt x="554" y="1902"/>
                  </a:cubicBezTo>
                  <a:cubicBezTo>
                    <a:pt x="581" y="1905"/>
                    <a:pt x="587" y="1904"/>
                    <a:pt x="597" y="1895"/>
                  </a:cubicBezTo>
                  <a:cubicBezTo>
                    <a:pt x="608" y="1886"/>
                    <a:pt x="609" y="1882"/>
                    <a:pt x="608" y="1850"/>
                  </a:cubicBezTo>
                  <a:cubicBezTo>
                    <a:pt x="608" y="1830"/>
                    <a:pt x="609" y="1814"/>
                    <a:pt x="611" y="1814"/>
                  </a:cubicBezTo>
                  <a:cubicBezTo>
                    <a:pt x="613" y="1814"/>
                    <a:pt x="622" y="1820"/>
                    <a:pt x="631" y="1827"/>
                  </a:cubicBezTo>
                  <a:cubicBezTo>
                    <a:pt x="640" y="1834"/>
                    <a:pt x="652" y="1839"/>
                    <a:pt x="658" y="1839"/>
                  </a:cubicBezTo>
                  <a:cubicBezTo>
                    <a:pt x="669" y="1839"/>
                    <a:pt x="689" y="1820"/>
                    <a:pt x="689" y="1809"/>
                  </a:cubicBezTo>
                  <a:cubicBezTo>
                    <a:pt x="689" y="1788"/>
                    <a:pt x="700" y="1764"/>
                    <a:pt x="713" y="1757"/>
                  </a:cubicBezTo>
                  <a:cubicBezTo>
                    <a:pt x="735" y="1745"/>
                    <a:pt x="742" y="1747"/>
                    <a:pt x="742" y="1766"/>
                  </a:cubicBezTo>
                  <a:cubicBezTo>
                    <a:pt x="742" y="1792"/>
                    <a:pt x="752" y="1806"/>
                    <a:pt x="784" y="1823"/>
                  </a:cubicBezTo>
                  <a:cubicBezTo>
                    <a:pt x="816" y="1840"/>
                    <a:pt x="848" y="1844"/>
                    <a:pt x="866" y="1834"/>
                  </a:cubicBezTo>
                  <a:cubicBezTo>
                    <a:pt x="875" y="1830"/>
                    <a:pt x="883" y="1813"/>
                    <a:pt x="888" y="1788"/>
                  </a:cubicBezTo>
                  <a:cubicBezTo>
                    <a:pt x="891" y="1776"/>
                    <a:pt x="892" y="1775"/>
                    <a:pt x="903" y="1779"/>
                  </a:cubicBezTo>
                  <a:cubicBezTo>
                    <a:pt x="909" y="1782"/>
                    <a:pt x="927" y="1792"/>
                    <a:pt x="942" y="1803"/>
                  </a:cubicBezTo>
                  <a:cubicBezTo>
                    <a:pt x="979" y="1828"/>
                    <a:pt x="1007" y="1829"/>
                    <a:pt x="1060" y="1803"/>
                  </a:cubicBezTo>
                  <a:cubicBezTo>
                    <a:pt x="1111" y="1778"/>
                    <a:pt x="1125" y="1752"/>
                    <a:pt x="1102" y="1726"/>
                  </a:cubicBezTo>
                  <a:cubicBezTo>
                    <a:pt x="1096" y="1720"/>
                    <a:pt x="1093" y="1713"/>
                    <a:pt x="1094" y="1711"/>
                  </a:cubicBezTo>
                  <a:cubicBezTo>
                    <a:pt x="1096" y="1709"/>
                    <a:pt x="1122" y="1706"/>
                    <a:pt x="1152" y="1704"/>
                  </a:cubicBezTo>
                  <a:cubicBezTo>
                    <a:pt x="1231" y="1699"/>
                    <a:pt x="1242" y="1692"/>
                    <a:pt x="1242" y="1648"/>
                  </a:cubicBezTo>
                  <a:cubicBezTo>
                    <a:pt x="1242" y="1614"/>
                    <a:pt x="1245" y="1610"/>
                    <a:pt x="1269" y="1610"/>
                  </a:cubicBezTo>
                  <a:cubicBezTo>
                    <a:pt x="1285" y="1610"/>
                    <a:pt x="1292" y="1607"/>
                    <a:pt x="1302" y="1596"/>
                  </a:cubicBezTo>
                  <a:cubicBezTo>
                    <a:pt x="1336" y="1559"/>
                    <a:pt x="1352" y="1494"/>
                    <a:pt x="1336" y="1462"/>
                  </a:cubicBezTo>
                  <a:cubicBezTo>
                    <a:pt x="1328" y="1447"/>
                    <a:pt x="1305" y="1476"/>
                    <a:pt x="1295" y="1479"/>
                  </a:cubicBezTo>
                  <a:cubicBezTo>
                    <a:pt x="1289" y="1481"/>
                    <a:pt x="1257" y="1410"/>
                    <a:pt x="1257" y="1404"/>
                  </a:cubicBezTo>
                  <a:cubicBezTo>
                    <a:pt x="1257" y="1402"/>
                    <a:pt x="1275" y="1391"/>
                    <a:pt x="1297" y="1380"/>
                  </a:cubicBezTo>
                  <a:cubicBezTo>
                    <a:pt x="1341" y="1359"/>
                    <a:pt x="1353" y="1347"/>
                    <a:pt x="1353" y="1320"/>
                  </a:cubicBezTo>
                  <a:cubicBezTo>
                    <a:pt x="1353" y="1286"/>
                    <a:pt x="1317" y="1286"/>
                    <a:pt x="1281" y="1286"/>
                  </a:cubicBezTo>
                  <a:cubicBezTo>
                    <a:pt x="1252" y="1286"/>
                    <a:pt x="1257" y="1227"/>
                    <a:pt x="1280" y="1177"/>
                  </a:cubicBezTo>
                  <a:lnTo>
                    <a:pt x="1295" y="1145"/>
                  </a:lnTo>
                  <a:lnTo>
                    <a:pt x="1324" y="1145"/>
                  </a:lnTo>
                  <a:cubicBezTo>
                    <a:pt x="1349" y="1145"/>
                    <a:pt x="1353" y="1144"/>
                    <a:pt x="1360" y="1133"/>
                  </a:cubicBezTo>
                  <a:cubicBezTo>
                    <a:pt x="1371" y="1116"/>
                    <a:pt x="1351" y="1113"/>
                    <a:pt x="1318" y="1090"/>
                  </a:cubicBezTo>
                  <a:cubicBezTo>
                    <a:pt x="1299" y="1077"/>
                    <a:pt x="1303" y="1053"/>
                    <a:pt x="1304" y="1047"/>
                  </a:cubicBezTo>
                  <a:cubicBezTo>
                    <a:pt x="1305" y="1042"/>
                    <a:pt x="1321" y="1022"/>
                    <a:pt x="1339" y="1002"/>
                  </a:cubicBezTo>
                  <a:cubicBezTo>
                    <a:pt x="1372" y="967"/>
                    <a:pt x="1373" y="965"/>
                    <a:pt x="1371" y="945"/>
                  </a:cubicBezTo>
                  <a:cubicBezTo>
                    <a:pt x="1368" y="921"/>
                    <a:pt x="1370" y="919"/>
                    <a:pt x="1433" y="893"/>
                  </a:cubicBezTo>
                  <a:cubicBezTo>
                    <a:pt x="1522" y="856"/>
                    <a:pt x="1554" y="828"/>
                    <a:pt x="1548" y="787"/>
                  </a:cubicBezTo>
                  <a:cubicBezTo>
                    <a:pt x="1546" y="775"/>
                    <a:pt x="1541" y="756"/>
                    <a:pt x="1536" y="744"/>
                  </a:cubicBezTo>
                  <a:cubicBezTo>
                    <a:pt x="1523" y="712"/>
                    <a:pt x="1497" y="605"/>
                    <a:pt x="1497" y="582"/>
                  </a:cubicBezTo>
                  <a:cubicBezTo>
                    <a:pt x="1497" y="566"/>
                    <a:pt x="1502" y="554"/>
                    <a:pt x="1517" y="530"/>
                  </a:cubicBezTo>
                  <a:cubicBezTo>
                    <a:pt x="1544" y="490"/>
                    <a:pt x="1501" y="443"/>
                    <a:pt x="1482" y="420"/>
                  </a:cubicBezTo>
                  <a:cubicBezTo>
                    <a:pt x="1470" y="405"/>
                    <a:pt x="1515" y="425"/>
                    <a:pt x="1523" y="420"/>
                  </a:cubicBezTo>
                  <a:cubicBezTo>
                    <a:pt x="1541" y="410"/>
                    <a:pt x="1570" y="379"/>
                    <a:pt x="1579" y="361"/>
                  </a:cubicBezTo>
                  <a:cubicBezTo>
                    <a:pt x="1591" y="337"/>
                    <a:pt x="1591" y="302"/>
                    <a:pt x="1580" y="287"/>
                  </a:cubicBezTo>
                  <a:cubicBezTo>
                    <a:pt x="1575" y="281"/>
                    <a:pt x="1545" y="290"/>
                    <a:pt x="1527" y="279"/>
                  </a:cubicBezTo>
                  <a:cubicBezTo>
                    <a:pt x="1494" y="261"/>
                    <a:pt x="1504" y="239"/>
                    <a:pt x="1505" y="219"/>
                  </a:cubicBezTo>
                  <a:cubicBezTo>
                    <a:pt x="1505" y="208"/>
                    <a:pt x="1509" y="193"/>
                    <a:pt x="1513" y="186"/>
                  </a:cubicBezTo>
                  <a:cubicBezTo>
                    <a:pt x="1522" y="173"/>
                    <a:pt x="1522" y="173"/>
                    <a:pt x="1536" y="181"/>
                  </a:cubicBezTo>
                  <a:cubicBezTo>
                    <a:pt x="1550" y="189"/>
                    <a:pt x="1551" y="189"/>
                    <a:pt x="1562" y="176"/>
                  </a:cubicBezTo>
                  <a:cubicBezTo>
                    <a:pt x="1569" y="167"/>
                    <a:pt x="1574" y="155"/>
                    <a:pt x="1575" y="146"/>
                  </a:cubicBezTo>
                  <a:cubicBezTo>
                    <a:pt x="1576" y="104"/>
                    <a:pt x="1591" y="90"/>
                    <a:pt x="1603" y="118"/>
                  </a:cubicBezTo>
                  <a:cubicBezTo>
                    <a:pt x="1609" y="132"/>
                    <a:pt x="1613" y="134"/>
                    <a:pt x="1626" y="134"/>
                  </a:cubicBezTo>
                  <a:cubicBezTo>
                    <a:pt x="1636" y="133"/>
                    <a:pt x="1653" y="126"/>
                    <a:pt x="1668" y="115"/>
                  </a:cubicBezTo>
                  <a:cubicBezTo>
                    <a:pt x="1683" y="105"/>
                    <a:pt x="1697" y="97"/>
                    <a:pt x="1701" y="97"/>
                  </a:cubicBezTo>
                  <a:cubicBezTo>
                    <a:pt x="1705" y="97"/>
                    <a:pt x="1722" y="104"/>
                    <a:pt x="1739" y="112"/>
                  </a:cubicBezTo>
                  <a:cubicBezTo>
                    <a:pt x="1777" y="131"/>
                    <a:pt x="1795" y="131"/>
                    <a:pt x="1810" y="114"/>
                  </a:cubicBezTo>
                  <a:cubicBezTo>
                    <a:pt x="1821" y="103"/>
                    <a:pt x="1805" y="91"/>
                    <a:pt x="1807" y="46"/>
                  </a:cubicBezTo>
                  <a:lnTo>
                    <a:pt x="1827" y="0"/>
                  </a:lnTo>
                  <a:lnTo>
                    <a:pt x="1954" y="0"/>
                  </a:lnTo>
                  <a:cubicBezTo>
                    <a:pt x="2098" y="1"/>
                    <a:pt x="2100" y="1"/>
                    <a:pt x="2219" y="49"/>
                  </a:cubicBezTo>
                  <a:lnTo>
                    <a:pt x="2274" y="71"/>
                  </a:lnTo>
                  <a:lnTo>
                    <a:pt x="2276" y="97"/>
                  </a:lnTo>
                  <a:cubicBezTo>
                    <a:pt x="2278" y="131"/>
                    <a:pt x="2266" y="190"/>
                    <a:pt x="2231" y="163"/>
                  </a:cubicBezTo>
                  <a:cubicBezTo>
                    <a:pt x="2189" y="130"/>
                    <a:pt x="2172" y="79"/>
                    <a:pt x="2152" y="128"/>
                  </a:cubicBezTo>
                  <a:cubicBezTo>
                    <a:pt x="2138" y="162"/>
                    <a:pt x="2139" y="212"/>
                    <a:pt x="2155" y="235"/>
                  </a:cubicBezTo>
                  <a:cubicBezTo>
                    <a:pt x="2172" y="260"/>
                    <a:pt x="2203" y="272"/>
                    <a:pt x="2251" y="273"/>
                  </a:cubicBezTo>
                  <a:lnTo>
                    <a:pt x="2291" y="274"/>
                  </a:lnTo>
                  <a:lnTo>
                    <a:pt x="2291" y="292"/>
                  </a:lnTo>
                  <a:cubicBezTo>
                    <a:pt x="2291" y="308"/>
                    <a:pt x="2289" y="310"/>
                    <a:pt x="2275" y="315"/>
                  </a:cubicBezTo>
                  <a:lnTo>
                    <a:pt x="2260" y="319"/>
                  </a:lnTo>
                  <a:lnTo>
                    <a:pt x="2260" y="367"/>
                  </a:lnTo>
                  <a:cubicBezTo>
                    <a:pt x="2261" y="416"/>
                    <a:pt x="2267" y="454"/>
                    <a:pt x="2282" y="490"/>
                  </a:cubicBezTo>
                  <a:cubicBezTo>
                    <a:pt x="2288" y="506"/>
                    <a:pt x="2297" y="515"/>
                    <a:pt x="2316" y="527"/>
                  </a:cubicBezTo>
                  <a:lnTo>
                    <a:pt x="2341" y="544"/>
                  </a:lnTo>
                  <a:lnTo>
                    <a:pt x="2324" y="549"/>
                  </a:lnTo>
                  <a:cubicBezTo>
                    <a:pt x="2302" y="555"/>
                    <a:pt x="2288" y="568"/>
                    <a:pt x="2281" y="589"/>
                  </a:cubicBezTo>
                  <a:cubicBezTo>
                    <a:pt x="2273" y="616"/>
                    <a:pt x="2279" y="633"/>
                    <a:pt x="2310" y="663"/>
                  </a:cubicBezTo>
                  <a:cubicBezTo>
                    <a:pt x="2346" y="697"/>
                    <a:pt x="2376" y="715"/>
                    <a:pt x="2408" y="722"/>
                  </a:cubicBezTo>
                  <a:cubicBezTo>
                    <a:pt x="2432" y="727"/>
                    <a:pt x="2412" y="716"/>
                    <a:pt x="2428" y="706"/>
                  </a:cubicBezTo>
                  <a:cubicBezTo>
                    <a:pt x="2437" y="699"/>
                    <a:pt x="2448" y="684"/>
                    <a:pt x="2457" y="671"/>
                  </a:cubicBezTo>
                  <a:cubicBezTo>
                    <a:pt x="2471" y="650"/>
                    <a:pt x="2466" y="640"/>
                    <a:pt x="2465" y="610"/>
                  </a:cubicBezTo>
                  <a:cubicBezTo>
                    <a:pt x="2464" y="577"/>
                    <a:pt x="2483" y="592"/>
                    <a:pt x="2498" y="589"/>
                  </a:cubicBezTo>
                  <a:cubicBezTo>
                    <a:pt x="2516" y="585"/>
                    <a:pt x="2505" y="571"/>
                    <a:pt x="2501" y="548"/>
                  </a:cubicBezTo>
                  <a:cubicBezTo>
                    <a:pt x="2493" y="502"/>
                    <a:pt x="2436" y="485"/>
                    <a:pt x="2398" y="465"/>
                  </a:cubicBezTo>
                  <a:cubicBezTo>
                    <a:pt x="2383" y="457"/>
                    <a:pt x="2400" y="403"/>
                    <a:pt x="2400" y="401"/>
                  </a:cubicBezTo>
                  <a:cubicBezTo>
                    <a:pt x="2400" y="394"/>
                    <a:pt x="2509" y="367"/>
                    <a:pt x="2521" y="367"/>
                  </a:cubicBezTo>
                  <a:cubicBezTo>
                    <a:pt x="2537" y="367"/>
                    <a:pt x="2565" y="381"/>
                    <a:pt x="2567" y="391"/>
                  </a:cubicBezTo>
                  <a:cubicBezTo>
                    <a:pt x="2569" y="395"/>
                    <a:pt x="2571" y="409"/>
                    <a:pt x="2573" y="422"/>
                  </a:cubicBezTo>
                  <a:cubicBezTo>
                    <a:pt x="2576" y="445"/>
                    <a:pt x="2592" y="465"/>
                    <a:pt x="2624" y="484"/>
                  </a:cubicBezTo>
                  <a:lnTo>
                    <a:pt x="2640" y="494"/>
                  </a:lnTo>
                  <a:lnTo>
                    <a:pt x="2638" y="535"/>
                  </a:lnTo>
                  <a:cubicBezTo>
                    <a:pt x="2637" y="573"/>
                    <a:pt x="2637" y="575"/>
                    <a:pt x="2650" y="586"/>
                  </a:cubicBezTo>
                  <a:cubicBezTo>
                    <a:pt x="2657" y="592"/>
                    <a:pt x="2670" y="596"/>
                    <a:pt x="2679" y="596"/>
                  </a:cubicBezTo>
                  <a:cubicBezTo>
                    <a:pt x="2698" y="596"/>
                    <a:pt x="2701" y="600"/>
                    <a:pt x="2710" y="643"/>
                  </a:cubicBezTo>
                  <a:cubicBezTo>
                    <a:pt x="2715" y="670"/>
                    <a:pt x="2713" y="667"/>
                    <a:pt x="2724" y="675"/>
                  </a:cubicBezTo>
                  <a:cubicBezTo>
                    <a:pt x="2761" y="594"/>
                    <a:pt x="2831" y="630"/>
                    <a:pt x="2784" y="721"/>
                  </a:cubicBezTo>
                  <a:cubicBezTo>
                    <a:pt x="2768" y="750"/>
                    <a:pt x="2745" y="767"/>
                    <a:pt x="2761" y="786"/>
                  </a:cubicBezTo>
                  <a:cubicBezTo>
                    <a:pt x="2778" y="807"/>
                    <a:pt x="2793" y="814"/>
                    <a:pt x="2853" y="831"/>
                  </a:cubicBezTo>
                  <a:cubicBezTo>
                    <a:pt x="2919" y="849"/>
                    <a:pt x="2927" y="852"/>
                    <a:pt x="2944" y="870"/>
                  </a:cubicBezTo>
                  <a:cubicBezTo>
                    <a:pt x="2960" y="887"/>
                    <a:pt x="2966" y="906"/>
                    <a:pt x="2977" y="966"/>
                  </a:cubicBezTo>
                  <a:lnTo>
                    <a:pt x="2984" y="1008"/>
                  </a:lnTo>
                  <a:lnTo>
                    <a:pt x="2968" y="1028"/>
                  </a:lnTo>
                  <a:cubicBezTo>
                    <a:pt x="2940" y="1064"/>
                    <a:pt x="2934" y="1077"/>
                    <a:pt x="2934" y="1101"/>
                  </a:cubicBezTo>
                  <a:cubicBezTo>
                    <a:pt x="2934" y="1128"/>
                    <a:pt x="2940" y="1145"/>
                    <a:pt x="2971" y="1199"/>
                  </a:cubicBezTo>
                  <a:cubicBezTo>
                    <a:pt x="3006" y="1262"/>
                    <a:pt x="3006" y="1263"/>
                    <a:pt x="2986" y="1282"/>
                  </a:cubicBezTo>
                  <a:cubicBezTo>
                    <a:pt x="2968" y="1301"/>
                    <a:pt x="3025" y="1280"/>
                    <a:pt x="3035" y="1294"/>
                  </a:cubicBezTo>
                  <a:cubicBezTo>
                    <a:pt x="3044" y="1306"/>
                    <a:pt x="3011" y="1301"/>
                    <a:pt x="3047" y="1287"/>
                  </a:cubicBezTo>
                  <a:cubicBezTo>
                    <a:pt x="3068" y="1279"/>
                    <a:pt x="3073" y="1306"/>
                    <a:pt x="3078" y="1311"/>
                  </a:cubicBezTo>
                  <a:cubicBezTo>
                    <a:pt x="3089" y="1320"/>
                    <a:pt x="3086" y="1346"/>
                    <a:pt x="3071" y="1379"/>
                  </a:cubicBezTo>
                  <a:lnTo>
                    <a:pt x="3056" y="1409"/>
                  </a:lnTo>
                  <a:lnTo>
                    <a:pt x="3014" y="1430"/>
                  </a:lnTo>
                  <a:cubicBezTo>
                    <a:pt x="2968" y="1433"/>
                    <a:pt x="2973" y="1422"/>
                    <a:pt x="2976" y="1471"/>
                  </a:cubicBezTo>
                  <a:lnTo>
                    <a:pt x="2978" y="1510"/>
                  </a:lnTo>
                  <a:lnTo>
                    <a:pt x="2958" y="1507"/>
                  </a:lnTo>
                  <a:cubicBezTo>
                    <a:pt x="2920" y="1501"/>
                    <a:pt x="2905" y="1520"/>
                    <a:pt x="2921" y="1554"/>
                  </a:cubicBezTo>
                  <a:cubicBezTo>
                    <a:pt x="2931" y="1573"/>
                    <a:pt x="2931" y="1574"/>
                    <a:pt x="2921" y="1582"/>
                  </a:cubicBezTo>
                  <a:cubicBezTo>
                    <a:pt x="2890" y="1612"/>
                    <a:pt x="2949" y="1617"/>
                    <a:pt x="3001" y="1598"/>
                  </a:cubicBezTo>
                  <a:cubicBezTo>
                    <a:pt x="3010" y="1594"/>
                    <a:pt x="3031" y="1568"/>
                    <a:pt x="3052" y="1555"/>
                  </a:cubicBezTo>
                  <a:cubicBezTo>
                    <a:pt x="3097" y="1526"/>
                    <a:pt x="3120" y="1563"/>
                    <a:pt x="3131" y="1585"/>
                  </a:cubicBezTo>
                  <a:cubicBezTo>
                    <a:pt x="3144" y="1612"/>
                    <a:pt x="3145" y="1640"/>
                    <a:pt x="3133" y="1677"/>
                  </a:cubicBezTo>
                  <a:cubicBezTo>
                    <a:pt x="3114" y="1737"/>
                    <a:pt x="3122" y="1742"/>
                    <a:pt x="3162" y="1711"/>
                  </a:cubicBezTo>
                  <a:cubicBezTo>
                    <a:pt x="3170" y="1704"/>
                    <a:pt x="3192" y="1724"/>
                    <a:pt x="3195" y="1724"/>
                  </a:cubicBezTo>
                  <a:cubicBezTo>
                    <a:pt x="3197" y="1724"/>
                    <a:pt x="3205" y="1738"/>
                    <a:pt x="3212" y="1754"/>
                  </a:cubicBezTo>
                  <a:cubicBezTo>
                    <a:pt x="3218" y="1770"/>
                    <a:pt x="3244" y="1774"/>
                    <a:pt x="3250" y="1778"/>
                  </a:cubicBezTo>
                  <a:cubicBezTo>
                    <a:pt x="3264" y="1788"/>
                    <a:pt x="3281" y="1787"/>
                    <a:pt x="3328" y="1778"/>
                  </a:cubicBezTo>
                  <a:cubicBezTo>
                    <a:pt x="3387" y="1768"/>
                    <a:pt x="3399" y="1794"/>
                    <a:pt x="3383" y="1850"/>
                  </a:cubicBezTo>
                  <a:cubicBezTo>
                    <a:pt x="3378" y="1871"/>
                    <a:pt x="3378" y="1875"/>
                    <a:pt x="3385" y="1886"/>
                  </a:cubicBezTo>
                  <a:cubicBezTo>
                    <a:pt x="3395" y="1902"/>
                    <a:pt x="3416" y="1903"/>
                    <a:pt x="3444" y="1891"/>
                  </a:cubicBezTo>
                  <a:cubicBezTo>
                    <a:pt x="3471" y="1879"/>
                    <a:pt x="3481" y="1885"/>
                    <a:pt x="3503" y="1924"/>
                  </a:cubicBezTo>
                  <a:cubicBezTo>
                    <a:pt x="3525" y="1961"/>
                    <a:pt x="3541" y="1974"/>
                    <a:pt x="3566" y="1974"/>
                  </a:cubicBezTo>
                  <a:cubicBezTo>
                    <a:pt x="3583" y="1974"/>
                    <a:pt x="3597" y="1967"/>
                    <a:pt x="3639" y="1939"/>
                  </a:cubicBezTo>
                  <a:cubicBezTo>
                    <a:pt x="3669" y="1919"/>
                    <a:pt x="3677" y="1918"/>
                    <a:pt x="3677" y="1934"/>
                  </a:cubicBezTo>
                  <a:cubicBezTo>
                    <a:pt x="3677" y="1938"/>
                    <a:pt x="3682" y="1947"/>
                    <a:pt x="3688" y="1953"/>
                  </a:cubicBezTo>
                  <a:cubicBezTo>
                    <a:pt x="3697" y="1962"/>
                    <a:pt x="3705" y="1964"/>
                    <a:pt x="3729" y="1964"/>
                  </a:cubicBezTo>
                  <a:cubicBezTo>
                    <a:pt x="3745" y="1964"/>
                    <a:pt x="3759" y="1966"/>
                    <a:pt x="3759" y="1968"/>
                  </a:cubicBezTo>
                  <a:cubicBezTo>
                    <a:pt x="3759" y="1971"/>
                    <a:pt x="3754" y="1983"/>
                    <a:pt x="3749" y="1996"/>
                  </a:cubicBezTo>
                  <a:cubicBezTo>
                    <a:pt x="3743" y="2011"/>
                    <a:pt x="3740" y="2025"/>
                    <a:pt x="3742" y="2032"/>
                  </a:cubicBezTo>
                  <a:cubicBezTo>
                    <a:pt x="3746" y="2049"/>
                    <a:pt x="3778" y="2064"/>
                    <a:pt x="3812" y="2064"/>
                  </a:cubicBezTo>
                  <a:cubicBezTo>
                    <a:pt x="3872" y="2064"/>
                    <a:pt x="3888" y="2078"/>
                    <a:pt x="3928" y="2167"/>
                  </a:cubicBezTo>
                  <a:cubicBezTo>
                    <a:pt x="3947" y="2208"/>
                    <a:pt x="3951" y="2221"/>
                    <a:pt x="3946" y="2224"/>
                  </a:cubicBezTo>
                  <a:cubicBezTo>
                    <a:pt x="3942" y="2226"/>
                    <a:pt x="3914" y="2247"/>
                    <a:pt x="3884" y="2271"/>
                  </a:cubicBezTo>
                  <a:cubicBezTo>
                    <a:pt x="3831" y="2313"/>
                    <a:pt x="3782" y="2342"/>
                    <a:pt x="3761" y="2344"/>
                  </a:cubicBezTo>
                  <a:cubicBezTo>
                    <a:pt x="3736" y="2346"/>
                    <a:pt x="3728" y="2342"/>
                    <a:pt x="3697" y="2312"/>
                  </a:cubicBezTo>
                  <a:cubicBezTo>
                    <a:pt x="3651" y="2265"/>
                    <a:pt x="3632" y="2254"/>
                    <a:pt x="3605" y="2254"/>
                  </a:cubicBezTo>
                  <a:cubicBezTo>
                    <a:pt x="3574" y="2254"/>
                    <a:pt x="3557" y="2267"/>
                    <a:pt x="3528" y="2311"/>
                  </a:cubicBezTo>
                  <a:cubicBezTo>
                    <a:pt x="3497" y="2358"/>
                    <a:pt x="3472" y="2373"/>
                    <a:pt x="3446" y="2359"/>
                  </a:cubicBezTo>
                  <a:cubicBezTo>
                    <a:pt x="3441" y="2356"/>
                    <a:pt x="3428" y="2340"/>
                    <a:pt x="3416" y="2322"/>
                  </a:cubicBezTo>
                  <a:cubicBezTo>
                    <a:pt x="3384" y="2276"/>
                    <a:pt x="3372" y="2267"/>
                    <a:pt x="3305" y="2234"/>
                  </a:cubicBezTo>
                  <a:cubicBezTo>
                    <a:pt x="3229" y="2196"/>
                    <a:pt x="3186" y="2184"/>
                    <a:pt x="3135" y="2184"/>
                  </a:cubicBezTo>
                  <a:cubicBezTo>
                    <a:pt x="3098" y="2184"/>
                    <a:pt x="3094" y="2185"/>
                    <a:pt x="3080" y="2197"/>
                  </a:cubicBezTo>
                  <a:cubicBezTo>
                    <a:pt x="3072" y="2205"/>
                    <a:pt x="3056" y="2230"/>
                    <a:pt x="3045" y="2254"/>
                  </a:cubicBezTo>
                  <a:lnTo>
                    <a:pt x="3025" y="2296"/>
                  </a:lnTo>
                  <a:lnTo>
                    <a:pt x="2987" y="2299"/>
                  </a:lnTo>
                  <a:cubicBezTo>
                    <a:pt x="2954" y="2301"/>
                    <a:pt x="2948" y="2303"/>
                    <a:pt x="2938" y="2314"/>
                  </a:cubicBezTo>
                  <a:cubicBezTo>
                    <a:pt x="2919" y="2337"/>
                    <a:pt x="2906" y="2382"/>
                    <a:pt x="2904" y="2425"/>
                  </a:cubicBezTo>
                  <a:lnTo>
                    <a:pt x="2903" y="2465"/>
                  </a:lnTo>
                  <a:lnTo>
                    <a:pt x="2876" y="2481"/>
                  </a:lnTo>
                  <a:cubicBezTo>
                    <a:pt x="2832" y="2506"/>
                    <a:pt x="2819" y="2521"/>
                    <a:pt x="2821" y="2541"/>
                  </a:cubicBezTo>
                  <a:cubicBezTo>
                    <a:pt x="2823" y="2557"/>
                    <a:pt x="2820" y="2562"/>
                    <a:pt x="2781" y="2603"/>
                  </a:cubicBezTo>
                  <a:cubicBezTo>
                    <a:pt x="2728" y="2659"/>
                    <a:pt x="2722" y="2675"/>
                    <a:pt x="2740" y="2712"/>
                  </a:cubicBezTo>
                  <a:cubicBezTo>
                    <a:pt x="2755" y="2742"/>
                    <a:pt x="2755" y="2743"/>
                    <a:pt x="2746" y="2743"/>
                  </a:cubicBezTo>
                  <a:cubicBezTo>
                    <a:pt x="2730" y="2743"/>
                    <a:pt x="2711" y="2758"/>
                    <a:pt x="2705" y="2774"/>
                  </a:cubicBezTo>
                  <a:cubicBezTo>
                    <a:pt x="2702" y="2783"/>
                    <a:pt x="2698" y="2819"/>
                    <a:pt x="2695" y="2855"/>
                  </a:cubicBezTo>
                  <a:cubicBezTo>
                    <a:pt x="2692" y="2891"/>
                    <a:pt x="2689" y="2928"/>
                    <a:pt x="2687" y="2937"/>
                  </a:cubicBezTo>
                  <a:cubicBezTo>
                    <a:pt x="2680" y="2980"/>
                    <a:pt x="2659" y="2998"/>
                    <a:pt x="2635" y="2981"/>
                  </a:cubicBezTo>
                  <a:lnTo>
                    <a:pt x="2635" y="2981"/>
                  </a:lnTo>
                  <a:lnTo>
                    <a:pt x="2635" y="29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8A9D2619-F25B-430C-8DEE-AAD54A151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8078" y="4406553"/>
              <a:ext cx="1597697" cy="1373631"/>
            </a:xfrm>
            <a:custGeom>
              <a:avLst/>
              <a:gdLst>
                <a:gd name="T0" fmla="*/ 1006 w 2392"/>
                <a:gd name="T1" fmla="*/ 1989 h 2055"/>
                <a:gd name="T2" fmla="*/ 879 w 2392"/>
                <a:gd name="T3" fmla="*/ 1876 h 2055"/>
                <a:gd name="T4" fmla="*/ 832 w 2392"/>
                <a:gd name="T5" fmla="*/ 1841 h 2055"/>
                <a:gd name="T6" fmla="*/ 761 w 2392"/>
                <a:gd name="T7" fmla="*/ 1774 h 2055"/>
                <a:gd name="T8" fmla="*/ 738 w 2392"/>
                <a:gd name="T9" fmla="*/ 1731 h 2055"/>
                <a:gd name="T10" fmla="*/ 583 w 2392"/>
                <a:gd name="T11" fmla="*/ 1749 h 2055"/>
                <a:gd name="T12" fmla="*/ 464 w 2392"/>
                <a:gd name="T13" fmla="*/ 1708 h 2055"/>
                <a:gd name="T14" fmla="*/ 461 w 2392"/>
                <a:gd name="T15" fmla="*/ 1618 h 2055"/>
                <a:gd name="T16" fmla="*/ 291 w 2392"/>
                <a:gd name="T17" fmla="*/ 1579 h 2055"/>
                <a:gd name="T18" fmla="*/ 223 w 2392"/>
                <a:gd name="T19" fmla="*/ 1543 h 2055"/>
                <a:gd name="T20" fmla="*/ 217 w 2392"/>
                <a:gd name="T21" fmla="*/ 1520 h 2055"/>
                <a:gd name="T22" fmla="*/ 161 w 2392"/>
                <a:gd name="T23" fmla="*/ 1381 h 2055"/>
                <a:gd name="T24" fmla="*/ 26 w 2392"/>
                <a:gd name="T25" fmla="*/ 1440 h 2055"/>
                <a:gd name="T26" fmla="*/ 10 w 2392"/>
                <a:gd name="T27" fmla="*/ 1426 h 2055"/>
                <a:gd name="T28" fmla="*/ 0 w 2392"/>
                <a:gd name="T29" fmla="*/ 1376 h 2055"/>
                <a:gd name="T30" fmla="*/ 58 w 2392"/>
                <a:gd name="T31" fmla="*/ 1319 h 2055"/>
                <a:gd name="T32" fmla="*/ 151 w 2392"/>
                <a:gd name="T33" fmla="*/ 1230 h 2055"/>
                <a:gd name="T34" fmla="*/ 83 w 2392"/>
                <a:gd name="T35" fmla="*/ 1129 h 2055"/>
                <a:gd name="T36" fmla="*/ 50 w 2392"/>
                <a:gd name="T37" fmla="*/ 1025 h 2055"/>
                <a:gd name="T38" fmla="*/ 71 w 2392"/>
                <a:gd name="T39" fmla="*/ 884 h 2055"/>
                <a:gd name="T40" fmla="*/ 112 w 2392"/>
                <a:gd name="T41" fmla="*/ 831 h 2055"/>
                <a:gd name="T42" fmla="*/ 251 w 2392"/>
                <a:gd name="T43" fmla="*/ 783 h 2055"/>
                <a:gd name="T44" fmla="*/ 382 w 2392"/>
                <a:gd name="T45" fmla="*/ 666 h 2055"/>
                <a:gd name="T46" fmla="*/ 382 w 2392"/>
                <a:gd name="T47" fmla="*/ 522 h 2055"/>
                <a:gd name="T48" fmla="*/ 425 w 2392"/>
                <a:gd name="T49" fmla="*/ 475 h 2055"/>
                <a:gd name="T50" fmla="*/ 532 w 2392"/>
                <a:gd name="T51" fmla="*/ 529 h 2055"/>
                <a:gd name="T52" fmla="*/ 655 w 2392"/>
                <a:gd name="T53" fmla="*/ 592 h 2055"/>
                <a:gd name="T54" fmla="*/ 713 w 2392"/>
                <a:gd name="T55" fmla="*/ 468 h 2055"/>
                <a:gd name="T56" fmla="*/ 822 w 2392"/>
                <a:gd name="T57" fmla="*/ 450 h 2055"/>
                <a:gd name="T58" fmla="*/ 959 w 2392"/>
                <a:gd name="T59" fmla="*/ 353 h 2055"/>
                <a:gd name="T60" fmla="*/ 1010 w 2392"/>
                <a:gd name="T61" fmla="*/ 280 h 2055"/>
                <a:gd name="T62" fmla="*/ 1169 w 2392"/>
                <a:gd name="T63" fmla="*/ 316 h 2055"/>
                <a:gd name="T64" fmla="*/ 1222 w 2392"/>
                <a:gd name="T65" fmla="*/ 242 h 2055"/>
                <a:gd name="T66" fmla="*/ 1265 w 2392"/>
                <a:gd name="T67" fmla="*/ 142 h 2055"/>
                <a:gd name="T68" fmla="*/ 1321 w 2392"/>
                <a:gd name="T69" fmla="*/ 62 h 2055"/>
                <a:gd name="T70" fmla="*/ 1450 w 2392"/>
                <a:gd name="T71" fmla="*/ 44 h 2055"/>
                <a:gd name="T72" fmla="*/ 1499 w 2392"/>
                <a:gd name="T73" fmla="*/ 4 h 2055"/>
                <a:gd name="T74" fmla="*/ 1626 w 2392"/>
                <a:gd name="T75" fmla="*/ 101 h 2055"/>
                <a:gd name="T76" fmla="*/ 1817 w 2392"/>
                <a:gd name="T77" fmla="*/ 48 h 2055"/>
                <a:gd name="T78" fmla="*/ 1861 w 2392"/>
                <a:gd name="T79" fmla="*/ 72 h 2055"/>
                <a:gd name="T80" fmla="*/ 1907 w 2392"/>
                <a:gd name="T81" fmla="*/ 52 h 2055"/>
                <a:gd name="T82" fmla="*/ 1970 w 2392"/>
                <a:gd name="T83" fmla="*/ 120 h 2055"/>
                <a:gd name="T84" fmla="*/ 2130 w 2392"/>
                <a:gd name="T85" fmla="*/ 107 h 2055"/>
                <a:gd name="T86" fmla="*/ 2268 w 2392"/>
                <a:gd name="T87" fmla="*/ 253 h 2055"/>
                <a:gd name="T88" fmla="*/ 2293 w 2392"/>
                <a:gd name="T89" fmla="*/ 313 h 2055"/>
                <a:gd name="T90" fmla="*/ 2337 w 2392"/>
                <a:gd name="T91" fmla="*/ 380 h 2055"/>
                <a:gd name="T92" fmla="*/ 2378 w 2392"/>
                <a:gd name="T93" fmla="*/ 414 h 2055"/>
                <a:gd name="T94" fmla="*/ 2384 w 2392"/>
                <a:gd name="T95" fmla="*/ 475 h 2055"/>
                <a:gd name="T96" fmla="*/ 2146 w 2392"/>
                <a:gd name="T97" fmla="*/ 636 h 2055"/>
                <a:gd name="T98" fmla="*/ 1967 w 2392"/>
                <a:gd name="T99" fmla="*/ 746 h 2055"/>
                <a:gd name="T100" fmla="*/ 1943 w 2392"/>
                <a:gd name="T101" fmla="*/ 788 h 2055"/>
                <a:gd name="T102" fmla="*/ 1865 w 2392"/>
                <a:gd name="T103" fmla="*/ 1152 h 2055"/>
                <a:gd name="T104" fmla="*/ 1853 w 2392"/>
                <a:gd name="T105" fmla="*/ 1358 h 2055"/>
                <a:gd name="T106" fmla="*/ 1687 w 2392"/>
                <a:gd name="T107" fmla="*/ 1506 h 2055"/>
                <a:gd name="T108" fmla="*/ 1499 w 2392"/>
                <a:gd name="T109" fmla="*/ 1653 h 2055"/>
                <a:gd name="T110" fmla="*/ 1368 w 2392"/>
                <a:gd name="T111" fmla="*/ 1820 h 2055"/>
                <a:gd name="T112" fmla="*/ 1188 w 2392"/>
                <a:gd name="T113" fmla="*/ 1928 h 2055"/>
                <a:gd name="T114" fmla="*/ 1051 w 2392"/>
                <a:gd name="T115" fmla="*/ 2048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92" h="2055">
                  <a:moveTo>
                    <a:pt x="1051" y="2048"/>
                  </a:moveTo>
                  <a:cubicBezTo>
                    <a:pt x="1032" y="2044"/>
                    <a:pt x="1031" y="2042"/>
                    <a:pt x="1006" y="1989"/>
                  </a:cubicBezTo>
                  <a:cubicBezTo>
                    <a:pt x="979" y="1931"/>
                    <a:pt x="955" y="1898"/>
                    <a:pt x="933" y="1886"/>
                  </a:cubicBezTo>
                  <a:cubicBezTo>
                    <a:pt x="926" y="1883"/>
                    <a:pt x="902" y="1878"/>
                    <a:pt x="879" y="1876"/>
                  </a:cubicBezTo>
                  <a:cubicBezTo>
                    <a:pt x="857" y="1874"/>
                    <a:pt x="836" y="1871"/>
                    <a:pt x="831" y="1868"/>
                  </a:cubicBezTo>
                  <a:cubicBezTo>
                    <a:pt x="823" y="1864"/>
                    <a:pt x="823" y="1862"/>
                    <a:pt x="832" y="1841"/>
                  </a:cubicBezTo>
                  <a:cubicBezTo>
                    <a:pt x="852" y="1793"/>
                    <a:pt x="841" y="1774"/>
                    <a:pt x="791" y="1774"/>
                  </a:cubicBezTo>
                  <a:lnTo>
                    <a:pt x="761" y="1774"/>
                  </a:lnTo>
                  <a:lnTo>
                    <a:pt x="756" y="1754"/>
                  </a:lnTo>
                  <a:cubicBezTo>
                    <a:pt x="751" y="1740"/>
                    <a:pt x="747" y="1733"/>
                    <a:pt x="738" y="1731"/>
                  </a:cubicBezTo>
                  <a:cubicBezTo>
                    <a:pt x="722" y="1727"/>
                    <a:pt x="709" y="1732"/>
                    <a:pt x="668" y="1760"/>
                  </a:cubicBezTo>
                  <a:cubicBezTo>
                    <a:pt x="618" y="1793"/>
                    <a:pt x="610" y="1792"/>
                    <a:pt x="583" y="1749"/>
                  </a:cubicBezTo>
                  <a:cubicBezTo>
                    <a:pt x="548" y="1693"/>
                    <a:pt x="534" y="1686"/>
                    <a:pt x="489" y="1703"/>
                  </a:cubicBezTo>
                  <a:cubicBezTo>
                    <a:pt x="477" y="1707"/>
                    <a:pt x="465" y="1710"/>
                    <a:pt x="464" y="1708"/>
                  </a:cubicBezTo>
                  <a:cubicBezTo>
                    <a:pt x="463" y="1707"/>
                    <a:pt x="465" y="1696"/>
                    <a:pt x="469" y="1684"/>
                  </a:cubicBezTo>
                  <a:cubicBezTo>
                    <a:pt x="480" y="1650"/>
                    <a:pt x="478" y="1632"/>
                    <a:pt x="461" y="1618"/>
                  </a:cubicBezTo>
                  <a:cubicBezTo>
                    <a:pt x="441" y="1600"/>
                    <a:pt x="420" y="1597"/>
                    <a:pt x="369" y="1606"/>
                  </a:cubicBezTo>
                  <a:cubicBezTo>
                    <a:pt x="314" y="1615"/>
                    <a:pt x="306" y="1612"/>
                    <a:pt x="291" y="1579"/>
                  </a:cubicBezTo>
                  <a:cubicBezTo>
                    <a:pt x="285" y="1565"/>
                    <a:pt x="276" y="1550"/>
                    <a:pt x="271" y="1544"/>
                  </a:cubicBezTo>
                  <a:cubicBezTo>
                    <a:pt x="261" y="1532"/>
                    <a:pt x="239" y="1532"/>
                    <a:pt x="223" y="1543"/>
                  </a:cubicBezTo>
                  <a:cubicBezTo>
                    <a:pt x="216" y="1547"/>
                    <a:pt x="210" y="1550"/>
                    <a:pt x="209" y="1549"/>
                  </a:cubicBezTo>
                  <a:cubicBezTo>
                    <a:pt x="208" y="1548"/>
                    <a:pt x="212" y="1535"/>
                    <a:pt x="217" y="1520"/>
                  </a:cubicBezTo>
                  <a:cubicBezTo>
                    <a:pt x="232" y="1477"/>
                    <a:pt x="223" y="1418"/>
                    <a:pt x="198" y="1392"/>
                  </a:cubicBezTo>
                  <a:cubicBezTo>
                    <a:pt x="186" y="1380"/>
                    <a:pt x="182" y="1379"/>
                    <a:pt x="161" y="1381"/>
                  </a:cubicBezTo>
                  <a:cubicBezTo>
                    <a:pt x="142" y="1382"/>
                    <a:pt x="126" y="1389"/>
                    <a:pt x="91" y="1411"/>
                  </a:cubicBezTo>
                  <a:cubicBezTo>
                    <a:pt x="55" y="1434"/>
                    <a:pt x="42" y="1440"/>
                    <a:pt x="26" y="1440"/>
                  </a:cubicBezTo>
                  <a:lnTo>
                    <a:pt x="5" y="1440"/>
                  </a:lnTo>
                  <a:lnTo>
                    <a:pt x="10" y="1426"/>
                  </a:lnTo>
                  <a:cubicBezTo>
                    <a:pt x="14" y="1414"/>
                    <a:pt x="14" y="1408"/>
                    <a:pt x="7" y="1395"/>
                  </a:cubicBezTo>
                  <a:cubicBezTo>
                    <a:pt x="3" y="1386"/>
                    <a:pt x="0" y="1377"/>
                    <a:pt x="0" y="1376"/>
                  </a:cubicBezTo>
                  <a:cubicBezTo>
                    <a:pt x="0" y="1375"/>
                    <a:pt x="8" y="1376"/>
                    <a:pt x="19" y="1378"/>
                  </a:cubicBezTo>
                  <a:cubicBezTo>
                    <a:pt x="51" y="1383"/>
                    <a:pt x="64" y="1363"/>
                    <a:pt x="58" y="1319"/>
                  </a:cubicBezTo>
                  <a:cubicBezTo>
                    <a:pt x="52" y="1285"/>
                    <a:pt x="56" y="1280"/>
                    <a:pt x="89" y="1280"/>
                  </a:cubicBezTo>
                  <a:cubicBezTo>
                    <a:pt x="120" y="1280"/>
                    <a:pt x="131" y="1271"/>
                    <a:pt x="151" y="1230"/>
                  </a:cubicBezTo>
                  <a:cubicBezTo>
                    <a:pt x="184" y="1162"/>
                    <a:pt x="162" y="1104"/>
                    <a:pt x="109" y="1120"/>
                  </a:cubicBezTo>
                  <a:cubicBezTo>
                    <a:pt x="98" y="1123"/>
                    <a:pt x="87" y="1127"/>
                    <a:pt x="83" y="1129"/>
                  </a:cubicBezTo>
                  <a:cubicBezTo>
                    <a:pt x="77" y="1131"/>
                    <a:pt x="76" y="1130"/>
                    <a:pt x="81" y="1121"/>
                  </a:cubicBezTo>
                  <a:cubicBezTo>
                    <a:pt x="89" y="1105"/>
                    <a:pt x="85" y="1090"/>
                    <a:pt x="50" y="1025"/>
                  </a:cubicBezTo>
                  <a:cubicBezTo>
                    <a:pt x="11" y="952"/>
                    <a:pt x="9" y="940"/>
                    <a:pt x="28" y="910"/>
                  </a:cubicBezTo>
                  <a:cubicBezTo>
                    <a:pt x="50" y="876"/>
                    <a:pt x="53" y="874"/>
                    <a:pt x="71" y="884"/>
                  </a:cubicBezTo>
                  <a:cubicBezTo>
                    <a:pt x="84" y="892"/>
                    <a:pt x="87" y="892"/>
                    <a:pt x="93" y="886"/>
                  </a:cubicBezTo>
                  <a:cubicBezTo>
                    <a:pt x="97" y="881"/>
                    <a:pt x="105" y="857"/>
                    <a:pt x="112" y="831"/>
                  </a:cubicBezTo>
                  <a:cubicBezTo>
                    <a:pt x="119" y="805"/>
                    <a:pt x="127" y="782"/>
                    <a:pt x="131" y="780"/>
                  </a:cubicBezTo>
                  <a:cubicBezTo>
                    <a:pt x="141" y="773"/>
                    <a:pt x="226" y="775"/>
                    <a:pt x="251" y="783"/>
                  </a:cubicBezTo>
                  <a:cubicBezTo>
                    <a:pt x="289" y="795"/>
                    <a:pt x="305" y="783"/>
                    <a:pt x="327" y="722"/>
                  </a:cubicBezTo>
                  <a:cubicBezTo>
                    <a:pt x="342" y="681"/>
                    <a:pt x="350" y="673"/>
                    <a:pt x="382" y="666"/>
                  </a:cubicBezTo>
                  <a:cubicBezTo>
                    <a:pt x="433" y="655"/>
                    <a:pt x="440" y="623"/>
                    <a:pt x="405" y="564"/>
                  </a:cubicBezTo>
                  <a:cubicBezTo>
                    <a:pt x="394" y="547"/>
                    <a:pt x="384" y="528"/>
                    <a:pt x="382" y="522"/>
                  </a:cubicBezTo>
                  <a:cubicBezTo>
                    <a:pt x="376" y="502"/>
                    <a:pt x="406" y="436"/>
                    <a:pt x="421" y="436"/>
                  </a:cubicBezTo>
                  <a:cubicBezTo>
                    <a:pt x="427" y="436"/>
                    <a:pt x="427" y="443"/>
                    <a:pt x="425" y="475"/>
                  </a:cubicBezTo>
                  <a:cubicBezTo>
                    <a:pt x="422" y="514"/>
                    <a:pt x="422" y="515"/>
                    <a:pt x="435" y="525"/>
                  </a:cubicBezTo>
                  <a:cubicBezTo>
                    <a:pt x="451" y="538"/>
                    <a:pt x="478" y="539"/>
                    <a:pt x="532" y="529"/>
                  </a:cubicBezTo>
                  <a:cubicBezTo>
                    <a:pt x="576" y="521"/>
                    <a:pt x="584" y="525"/>
                    <a:pt x="598" y="561"/>
                  </a:cubicBezTo>
                  <a:cubicBezTo>
                    <a:pt x="612" y="598"/>
                    <a:pt x="626" y="606"/>
                    <a:pt x="655" y="592"/>
                  </a:cubicBezTo>
                  <a:cubicBezTo>
                    <a:pt x="680" y="581"/>
                    <a:pt x="692" y="567"/>
                    <a:pt x="709" y="534"/>
                  </a:cubicBezTo>
                  <a:cubicBezTo>
                    <a:pt x="723" y="506"/>
                    <a:pt x="725" y="486"/>
                    <a:pt x="713" y="468"/>
                  </a:cubicBezTo>
                  <a:cubicBezTo>
                    <a:pt x="706" y="457"/>
                    <a:pt x="706" y="455"/>
                    <a:pt x="712" y="451"/>
                  </a:cubicBezTo>
                  <a:cubicBezTo>
                    <a:pt x="716" y="448"/>
                    <a:pt x="762" y="448"/>
                    <a:pt x="822" y="450"/>
                  </a:cubicBezTo>
                  <a:cubicBezTo>
                    <a:pt x="912" y="452"/>
                    <a:pt x="928" y="452"/>
                    <a:pt x="941" y="445"/>
                  </a:cubicBezTo>
                  <a:cubicBezTo>
                    <a:pt x="975" y="427"/>
                    <a:pt x="983" y="385"/>
                    <a:pt x="959" y="353"/>
                  </a:cubicBezTo>
                  <a:cubicBezTo>
                    <a:pt x="926" y="311"/>
                    <a:pt x="926" y="307"/>
                    <a:pt x="955" y="322"/>
                  </a:cubicBezTo>
                  <a:cubicBezTo>
                    <a:pt x="989" y="339"/>
                    <a:pt x="1010" y="323"/>
                    <a:pt x="1010" y="280"/>
                  </a:cubicBezTo>
                  <a:cubicBezTo>
                    <a:pt x="1010" y="240"/>
                    <a:pt x="1024" y="244"/>
                    <a:pt x="1049" y="290"/>
                  </a:cubicBezTo>
                  <a:cubicBezTo>
                    <a:pt x="1073" y="335"/>
                    <a:pt x="1098" y="340"/>
                    <a:pt x="1169" y="316"/>
                  </a:cubicBezTo>
                  <a:cubicBezTo>
                    <a:pt x="1199" y="305"/>
                    <a:pt x="1213" y="295"/>
                    <a:pt x="1210" y="284"/>
                  </a:cubicBezTo>
                  <a:cubicBezTo>
                    <a:pt x="1201" y="255"/>
                    <a:pt x="1202" y="252"/>
                    <a:pt x="1222" y="242"/>
                  </a:cubicBezTo>
                  <a:cubicBezTo>
                    <a:pt x="1252" y="226"/>
                    <a:pt x="1256" y="203"/>
                    <a:pt x="1235" y="178"/>
                  </a:cubicBezTo>
                  <a:cubicBezTo>
                    <a:pt x="1221" y="162"/>
                    <a:pt x="1227" y="153"/>
                    <a:pt x="1265" y="142"/>
                  </a:cubicBezTo>
                  <a:cubicBezTo>
                    <a:pt x="1308" y="128"/>
                    <a:pt x="1324" y="111"/>
                    <a:pt x="1320" y="82"/>
                  </a:cubicBezTo>
                  <a:cubicBezTo>
                    <a:pt x="1318" y="71"/>
                    <a:pt x="1319" y="62"/>
                    <a:pt x="1321" y="62"/>
                  </a:cubicBezTo>
                  <a:cubicBezTo>
                    <a:pt x="1323" y="62"/>
                    <a:pt x="1338" y="70"/>
                    <a:pt x="1354" y="79"/>
                  </a:cubicBezTo>
                  <a:cubicBezTo>
                    <a:pt x="1409" y="111"/>
                    <a:pt x="1437" y="100"/>
                    <a:pt x="1450" y="44"/>
                  </a:cubicBezTo>
                  <a:cubicBezTo>
                    <a:pt x="1454" y="26"/>
                    <a:pt x="1458" y="10"/>
                    <a:pt x="1459" y="9"/>
                  </a:cubicBezTo>
                  <a:cubicBezTo>
                    <a:pt x="1460" y="8"/>
                    <a:pt x="1478" y="6"/>
                    <a:pt x="1499" y="4"/>
                  </a:cubicBezTo>
                  <a:cubicBezTo>
                    <a:pt x="1545" y="0"/>
                    <a:pt x="1550" y="4"/>
                    <a:pt x="1558" y="52"/>
                  </a:cubicBezTo>
                  <a:cubicBezTo>
                    <a:pt x="1566" y="98"/>
                    <a:pt x="1573" y="104"/>
                    <a:pt x="1626" y="101"/>
                  </a:cubicBezTo>
                  <a:cubicBezTo>
                    <a:pt x="1659" y="99"/>
                    <a:pt x="1680" y="94"/>
                    <a:pt x="1732" y="76"/>
                  </a:cubicBezTo>
                  <a:cubicBezTo>
                    <a:pt x="1768" y="63"/>
                    <a:pt x="1806" y="50"/>
                    <a:pt x="1817" y="48"/>
                  </a:cubicBezTo>
                  <a:cubicBezTo>
                    <a:pt x="1835" y="44"/>
                    <a:pt x="1836" y="44"/>
                    <a:pt x="1841" y="58"/>
                  </a:cubicBezTo>
                  <a:cubicBezTo>
                    <a:pt x="1845" y="69"/>
                    <a:pt x="1850" y="72"/>
                    <a:pt x="1861" y="72"/>
                  </a:cubicBezTo>
                  <a:cubicBezTo>
                    <a:pt x="1869" y="72"/>
                    <a:pt x="1880" y="67"/>
                    <a:pt x="1887" y="62"/>
                  </a:cubicBezTo>
                  <a:cubicBezTo>
                    <a:pt x="1894" y="56"/>
                    <a:pt x="1903" y="52"/>
                    <a:pt x="1907" y="52"/>
                  </a:cubicBezTo>
                  <a:cubicBezTo>
                    <a:pt x="1911" y="52"/>
                    <a:pt x="1924" y="66"/>
                    <a:pt x="1937" y="82"/>
                  </a:cubicBezTo>
                  <a:cubicBezTo>
                    <a:pt x="1949" y="99"/>
                    <a:pt x="1964" y="116"/>
                    <a:pt x="1970" y="120"/>
                  </a:cubicBezTo>
                  <a:cubicBezTo>
                    <a:pt x="1987" y="131"/>
                    <a:pt x="2030" y="130"/>
                    <a:pt x="2077" y="118"/>
                  </a:cubicBezTo>
                  <a:cubicBezTo>
                    <a:pt x="2098" y="112"/>
                    <a:pt x="2122" y="107"/>
                    <a:pt x="2130" y="107"/>
                  </a:cubicBezTo>
                  <a:cubicBezTo>
                    <a:pt x="2153" y="107"/>
                    <a:pt x="2168" y="123"/>
                    <a:pt x="2182" y="163"/>
                  </a:cubicBezTo>
                  <a:cubicBezTo>
                    <a:pt x="2205" y="227"/>
                    <a:pt x="2209" y="231"/>
                    <a:pt x="2268" y="253"/>
                  </a:cubicBezTo>
                  <a:lnTo>
                    <a:pt x="2288" y="260"/>
                  </a:lnTo>
                  <a:lnTo>
                    <a:pt x="2293" y="313"/>
                  </a:lnTo>
                  <a:cubicBezTo>
                    <a:pt x="2295" y="342"/>
                    <a:pt x="2300" y="369"/>
                    <a:pt x="2303" y="372"/>
                  </a:cubicBezTo>
                  <a:cubicBezTo>
                    <a:pt x="2307" y="376"/>
                    <a:pt x="2322" y="379"/>
                    <a:pt x="2337" y="380"/>
                  </a:cubicBezTo>
                  <a:lnTo>
                    <a:pt x="2365" y="383"/>
                  </a:lnTo>
                  <a:lnTo>
                    <a:pt x="2378" y="414"/>
                  </a:lnTo>
                  <a:lnTo>
                    <a:pt x="2392" y="445"/>
                  </a:lnTo>
                  <a:lnTo>
                    <a:pt x="2384" y="475"/>
                  </a:lnTo>
                  <a:cubicBezTo>
                    <a:pt x="2371" y="520"/>
                    <a:pt x="2355" y="544"/>
                    <a:pt x="2325" y="563"/>
                  </a:cubicBezTo>
                  <a:cubicBezTo>
                    <a:pt x="2286" y="587"/>
                    <a:pt x="2273" y="592"/>
                    <a:pt x="2146" y="636"/>
                  </a:cubicBezTo>
                  <a:cubicBezTo>
                    <a:pt x="2084" y="657"/>
                    <a:pt x="2018" y="682"/>
                    <a:pt x="2000" y="691"/>
                  </a:cubicBezTo>
                  <a:cubicBezTo>
                    <a:pt x="1964" y="709"/>
                    <a:pt x="1958" y="719"/>
                    <a:pt x="1967" y="746"/>
                  </a:cubicBezTo>
                  <a:cubicBezTo>
                    <a:pt x="1970" y="755"/>
                    <a:pt x="1972" y="763"/>
                    <a:pt x="1972" y="763"/>
                  </a:cubicBezTo>
                  <a:cubicBezTo>
                    <a:pt x="1972" y="764"/>
                    <a:pt x="1959" y="775"/>
                    <a:pt x="1943" y="788"/>
                  </a:cubicBezTo>
                  <a:cubicBezTo>
                    <a:pt x="1898" y="824"/>
                    <a:pt x="1898" y="826"/>
                    <a:pt x="1899" y="969"/>
                  </a:cubicBezTo>
                  <a:cubicBezTo>
                    <a:pt x="1901" y="1105"/>
                    <a:pt x="1901" y="1104"/>
                    <a:pt x="1865" y="1152"/>
                  </a:cubicBezTo>
                  <a:cubicBezTo>
                    <a:pt x="1838" y="1187"/>
                    <a:pt x="1837" y="1197"/>
                    <a:pt x="1855" y="1250"/>
                  </a:cubicBezTo>
                  <a:cubicBezTo>
                    <a:pt x="1870" y="1296"/>
                    <a:pt x="1870" y="1314"/>
                    <a:pt x="1853" y="1358"/>
                  </a:cubicBezTo>
                  <a:cubicBezTo>
                    <a:pt x="1828" y="1423"/>
                    <a:pt x="1784" y="1482"/>
                    <a:pt x="1744" y="1504"/>
                  </a:cubicBezTo>
                  <a:cubicBezTo>
                    <a:pt x="1721" y="1517"/>
                    <a:pt x="1708" y="1517"/>
                    <a:pt x="1687" y="1506"/>
                  </a:cubicBezTo>
                  <a:cubicBezTo>
                    <a:pt x="1664" y="1494"/>
                    <a:pt x="1586" y="1503"/>
                    <a:pt x="1533" y="1525"/>
                  </a:cubicBezTo>
                  <a:cubicBezTo>
                    <a:pt x="1511" y="1535"/>
                    <a:pt x="1506" y="1552"/>
                    <a:pt x="1499" y="1653"/>
                  </a:cubicBezTo>
                  <a:cubicBezTo>
                    <a:pt x="1492" y="1750"/>
                    <a:pt x="1485" y="1781"/>
                    <a:pt x="1466" y="1805"/>
                  </a:cubicBezTo>
                  <a:cubicBezTo>
                    <a:pt x="1450" y="1826"/>
                    <a:pt x="1434" y="1828"/>
                    <a:pt x="1368" y="1820"/>
                  </a:cubicBezTo>
                  <a:cubicBezTo>
                    <a:pt x="1319" y="1814"/>
                    <a:pt x="1306" y="1814"/>
                    <a:pt x="1286" y="1819"/>
                  </a:cubicBezTo>
                  <a:cubicBezTo>
                    <a:pt x="1253" y="1829"/>
                    <a:pt x="1221" y="1865"/>
                    <a:pt x="1188" y="1928"/>
                  </a:cubicBezTo>
                  <a:cubicBezTo>
                    <a:pt x="1141" y="2020"/>
                    <a:pt x="1111" y="2055"/>
                    <a:pt x="1081" y="2053"/>
                  </a:cubicBezTo>
                  <a:cubicBezTo>
                    <a:pt x="1075" y="2053"/>
                    <a:pt x="1061" y="2051"/>
                    <a:pt x="1051" y="2048"/>
                  </a:cubicBezTo>
                  <a:lnTo>
                    <a:pt x="1051" y="2048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05F67C8C-5374-4721-BF17-3D3CC808A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865" y="4352276"/>
              <a:ext cx="2598346" cy="2102893"/>
            </a:xfrm>
            <a:custGeom>
              <a:avLst/>
              <a:gdLst>
                <a:gd name="T0" fmla="*/ 1020 w 3890"/>
                <a:gd name="T1" fmla="*/ 3052 h 3150"/>
                <a:gd name="T2" fmla="*/ 933 w 3890"/>
                <a:gd name="T3" fmla="*/ 2939 h 3150"/>
                <a:gd name="T4" fmla="*/ 912 w 3890"/>
                <a:gd name="T5" fmla="*/ 2764 h 3150"/>
                <a:gd name="T6" fmla="*/ 627 w 3890"/>
                <a:gd name="T7" fmla="*/ 2529 h 3150"/>
                <a:gd name="T8" fmla="*/ 468 w 3890"/>
                <a:gd name="T9" fmla="*/ 2337 h 3150"/>
                <a:gd name="T10" fmla="*/ 241 w 3890"/>
                <a:gd name="T11" fmla="*/ 2184 h 3150"/>
                <a:gd name="T12" fmla="*/ 119 w 3890"/>
                <a:gd name="T13" fmla="*/ 2002 h 3150"/>
                <a:gd name="T14" fmla="*/ 36 w 3890"/>
                <a:gd name="T15" fmla="*/ 1720 h 3150"/>
                <a:gd name="T16" fmla="*/ 78 w 3890"/>
                <a:gd name="T17" fmla="*/ 1537 h 3150"/>
                <a:gd name="T18" fmla="*/ 112 w 3890"/>
                <a:gd name="T19" fmla="*/ 1433 h 3150"/>
                <a:gd name="T20" fmla="*/ 264 w 3890"/>
                <a:gd name="T21" fmla="*/ 1388 h 3150"/>
                <a:gd name="T22" fmla="*/ 311 w 3890"/>
                <a:gd name="T23" fmla="*/ 1288 h 3150"/>
                <a:gd name="T24" fmla="*/ 369 w 3890"/>
                <a:gd name="T25" fmla="*/ 1069 h 3150"/>
                <a:gd name="T26" fmla="*/ 327 w 3890"/>
                <a:gd name="T27" fmla="*/ 1023 h 3150"/>
                <a:gd name="T28" fmla="*/ 472 w 3890"/>
                <a:gd name="T29" fmla="*/ 817 h 3150"/>
                <a:gd name="T30" fmla="*/ 451 w 3890"/>
                <a:gd name="T31" fmla="*/ 505 h 3150"/>
                <a:gd name="T32" fmla="*/ 405 w 3890"/>
                <a:gd name="T33" fmla="*/ 377 h 3150"/>
                <a:gd name="T34" fmla="*/ 537 w 3890"/>
                <a:gd name="T35" fmla="*/ 307 h 3150"/>
                <a:gd name="T36" fmla="*/ 665 w 3890"/>
                <a:gd name="T37" fmla="*/ 354 h 3150"/>
                <a:gd name="T38" fmla="*/ 886 w 3890"/>
                <a:gd name="T39" fmla="*/ 247 h 3150"/>
                <a:gd name="T40" fmla="*/ 994 w 3890"/>
                <a:gd name="T41" fmla="*/ 281 h 3150"/>
                <a:gd name="T42" fmla="*/ 1339 w 3890"/>
                <a:gd name="T43" fmla="*/ 163 h 3150"/>
                <a:gd name="T44" fmla="*/ 1476 w 3890"/>
                <a:gd name="T45" fmla="*/ 289 h 3150"/>
                <a:gd name="T46" fmla="*/ 1608 w 3890"/>
                <a:gd name="T47" fmla="*/ 250 h 3150"/>
                <a:gd name="T48" fmla="*/ 1759 w 3890"/>
                <a:gd name="T49" fmla="*/ 247 h 3150"/>
                <a:gd name="T50" fmla="*/ 2000 w 3890"/>
                <a:gd name="T51" fmla="*/ 308 h 3150"/>
                <a:gd name="T52" fmla="*/ 2101 w 3890"/>
                <a:gd name="T53" fmla="*/ 319 h 3150"/>
                <a:gd name="T54" fmla="*/ 2240 w 3890"/>
                <a:gd name="T55" fmla="*/ 93 h 3150"/>
                <a:gd name="T56" fmla="*/ 2367 w 3890"/>
                <a:gd name="T57" fmla="*/ 60 h 3150"/>
                <a:gd name="T58" fmla="*/ 2590 w 3890"/>
                <a:gd name="T59" fmla="*/ 226 h 3150"/>
                <a:gd name="T60" fmla="*/ 2546 w 3890"/>
                <a:gd name="T61" fmla="*/ 301 h 3150"/>
                <a:gd name="T62" fmla="*/ 2526 w 3890"/>
                <a:gd name="T63" fmla="*/ 698 h 3150"/>
                <a:gd name="T64" fmla="*/ 2607 w 3890"/>
                <a:gd name="T65" fmla="*/ 936 h 3150"/>
                <a:gd name="T66" fmla="*/ 2824 w 3890"/>
                <a:gd name="T67" fmla="*/ 989 h 3150"/>
                <a:gd name="T68" fmla="*/ 2888 w 3890"/>
                <a:gd name="T69" fmla="*/ 1083 h 3150"/>
                <a:gd name="T70" fmla="*/ 3101 w 3890"/>
                <a:gd name="T71" fmla="*/ 1170 h 3150"/>
                <a:gd name="T72" fmla="*/ 3221 w 3890"/>
                <a:gd name="T73" fmla="*/ 1220 h 3150"/>
                <a:gd name="T74" fmla="*/ 3385 w 3890"/>
                <a:gd name="T75" fmla="*/ 1342 h 3150"/>
                <a:gd name="T76" fmla="*/ 3702 w 3890"/>
                <a:gd name="T77" fmla="*/ 1481 h 3150"/>
                <a:gd name="T78" fmla="*/ 3811 w 3890"/>
                <a:gd name="T79" fmla="*/ 1499 h 3150"/>
                <a:gd name="T80" fmla="*/ 3850 w 3890"/>
                <a:gd name="T81" fmla="*/ 1620 h 3150"/>
                <a:gd name="T82" fmla="*/ 3748 w 3890"/>
                <a:gd name="T83" fmla="*/ 1703 h 3150"/>
                <a:gd name="T84" fmla="*/ 3675 w 3890"/>
                <a:gd name="T85" fmla="*/ 1855 h 3150"/>
                <a:gd name="T86" fmla="*/ 3860 w 3890"/>
                <a:gd name="T87" fmla="*/ 1952 h 3150"/>
                <a:gd name="T88" fmla="*/ 3813 w 3890"/>
                <a:gd name="T89" fmla="*/ 2059 h 3150"/>
                <a:gd name="T90" fmla="*/ 3574 w 3890"/>
                <a:gd name="T91" fmla="*/ 1958 h 3150"/>
                <a:gd name="T92" fmla="*/ 3347 w 3890"/>
                <a:gd name="T93" fmla="*/ 1882 h 3150"/>
                <a:gd name="T94" fmla="*/ 3248 w 3890"/>
                <a:gd name="T95" fmla="*/ 1956 h 3150"/>
                <a:gd name="T96" fmla="*/ 3078 w 3890"/>
                <a:gd name="T97" fmla="*/ 1934 h 3150"/>
                <a:gd name="T98" fmla="*/ 2863 w 3890"/>
                <a:gd name="T99" fmla="*/ 1767 h 3150"/>
                <a:gd name="T100" fmla="*/ 2717 w 3890"/>
                <a:gd name="T101" fmla="*/ 2164 h 3150"/>
                <a:gd name="T102" fmla="*/ 2686 w 3890"/>
                <a:gd name="T103" fmla="*/ 2495 h 3150"/>
                <a:gd name="T104" fmla="*/ 2380 w 3890"/>
                <a:gd name="T105" fmla="*/ 2576 h 3150"/>
                <a:gd name="T106" fmla="*/ 2220 w 3890"/>
                <a:gd name="T107" fmla="*/ 2934 h 3150"/>
                <a:gd name="T108" fmla="*/ 2128 w 3890"/>
                <a:gd name="T109" fmla="*/ 3051 h 3150"/>
                <a:gd name="T110" fmla="*/ 1965 w 3890"/>
                <a:gd name="T111" fmla="*/ 2986 h 3150"/>
                <a:gd name="T112" fmla="*/ 1795 w 3890"/>
                <a:gd name="T113" fmla="*/ 2926 h 3150"/>
                <a:gd name="T114" fmla="*/ 1644 w 3890"/>
                <a:gd name="T115" fmla="*/ 3056 h 3150"/>
                <a:gd name="T116" fmla="*/ 1568 w 3890"/>
                <a:gd name="T117" fmla="*/ 3109 h 3150"/>
                <a:gd name="T118" fmla="*/ 1483 w 3890"/>
                <a:gd name="T119" fmla="*/ 3140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90" h="3150">
                  <a:moveTo>
                    <a:pt x="1483" y="3140"/>
                  </a:moveTo>
                  <a:cubicBezTo>
                    <a:pt x="1461" y="3120"/>
                    <a:pt x="1408" y="3096"/>
                    <a:pt x="1371" y="3088"/>
                  </a:cubicBezTo>
                  <a:cubicBezTo>
                    <a:pt x="1351" y="3084"/>
                    <a:pt x="1267" y="3075"/>
                    <a:pt x="1184" y="3068"/>
                  </a:cubicBezTo>
                  <a:cubicBezTo>
                    <a:pt x="1101" y="3061"/>
                    <a:pt x="1027" y="3054"/>
                    <a:pt x="1020" y="3052"/>
                  </a:cubicBezTo>
                  <a:cubicBezTo>
                    <a:pt x="1009" y="3050"/>
                    <a:pt x="1007" y="3047"/>
                    <a:pt x="1007" y="3035"/>
                  </a:cubicBezTo>
                  <a:cubicBezTo>
                    <a:pt x="1007" y="3020"/>
                    <a:pt x="995" y="3009"/>
                    <a:pt x="972" y="3004"/>
                  </a:cubicBezTo>
                  <a:cubicBezTo>
                    <a:pt x="961" y="3001"/>
                    <a:pt x="960" y="2999"/>
                    <a:pt x="962" y="2979"/>
                  </a:cubicBezTo>
                  <a:cubicBezTo>
                    <a:pt x="965" y="2955"/>
                    <a:pt x="960" y="2948"/>
                    <a:pt x="933" y="2939"/>
                  </a:cubicBezTo>
                  <a:cubicBezTo>
                    <a:pt x="911" y="2931"/>
                    <a:pt x="913" y="2924"/>
                    <a:pt x="939" y="2917"/>
                  </a:cubicBezTo>
                  <a:cubicBezTo>
                    <a:pt x="976" y="2908"/>
                    <a:pt x="999" y="2865"/>
                    <a:pt x="987" y="2828"/>
                  </a:cubicBezTo>
                  <a:cubicBezTo>
                    <a:pt x="982" y="2811"/>
                    <a:pt x="976" y="2808"/>
                    <a:pt x="946" y="2805"/>
                  </a:cubicBezTo>
                  <a:cubicBezTo>
                    <a:pt x="934" y="2804"/>
                    <a:pt x="930" y="2799"/>
                    <a:pt x="912" y="2764"/>
                  </a:cubicBezTo>
                  <a:cubicBezTo>
                    <a:pt x="902" y="2742"/>
                    <a:pt x="887" y="2720"/>
                    <a:pt x="881" y="2715"/>
                  </a:cubicBezTo>
                  <a:cubicBezTo>
                    <a:pt x="873" y="2709"/>
                    <a:pt x="854" y="2703"/>
                    <a:pt x="831" y="2700"/>
                  </a:cubicBezTo>
                  <a:cubicBezTo>
                    <a:pt x="788" y="2695"/>
                    <a:pt x="769" y="2683"/>
                    <a:pt x="740" y="2642"/>
                  </a:cubicBezTo>
                  <a:cubicBezTo>
                    <a:pt x="718" y="2610"/>
                    <a:pt x="647" y="2540"/>
                    <a:pt x="627" y="2529"/>
                  </a:cubicBezTo>
                  <a:cubicBezTo>
                    <a:pt x="615" y="2523"/>
                    <a:pt x="600" y="2521"/>
                    <a:pt x="569" y="2521"/>
                  </a:cubicBezTo>
                  <a:cubicBezTo>
                    <a:pt x="531" y="2521"/>
                    <a:pt x="526" y="2520"/>
                    <a:pt x="517" y="2510"/>
                  </a:cubicBezTo>
                  <a:cubicBezTo>
                    <a:pt x="505" y="2497"/>
                    <a:pt x="499" y="2472"/>
                    <a:pt x="494" y="2427"/>
                  </a:cubicBezTo>
                  <a:cubicBezTo>
                    <a:pt x="490" y="2380"/>
                    <a:pt x="479" y="2343"/>
                    <a:pt x="468" y="2337"/>
                  </a:cubicBezTo>
                  <a:cubicBezTo>
                    <a:pt x="463" y="2334"/>
                    <a:pt x="451" y="2332"/>
                    <a:pt x="442" y="2332"/>
                  </a:cubicBezTo>
                  <a:cubicBezTo>
                    <a:pt x="420" y="2332"/>
                    <a:pt x="416" y="2325"/>
                    <a:pt x="407" y="2268"/>
                  </a:cubicBezTo>
                  <a:cubicBezTo>
                    <a:pt x="391" y="2173"/>
                    <a:pt x="364" y="2153"/>
                    <a:pt x="290" y="2180"/>
                  </a:cubicBezTo>
                  <a:cubicBezTo>
                    <a:pt x="252" y="2194"/>
                    <a:pt x="252" y="2194"/>
                    <a:pt x="241" y="2184"/>
                  </a:cubicBezTo>
                  <a:cubicBezTo>
                    <a:pt x="226" y="2170"/>
                    <a:pt x="215" y="2142"/>
                    <a:pt x="201" y="2081"/>
                  </a:cubicBezTo>
                  <a:cubicBezTo>
                    <a:pt x="194" y="2051"/>
                    <a:pt x="184" y="2018"/>
                    <a:pt x="179" y="2007"/>
                  </a:cubicBezTo>
                  <a:cubicBezTo>
                    <a:pt x="166" y="1982"/>
                    <a:pt x="150" y="1976"/>
                    <a:pt x="133" y="1992"/>
                  </a:cubicBezTo>
                  <a:cubicBezTo>
                    <a:pt x="127" y="1999"/>
                    <a:pt x="120" y="2003"/>
                    <a:pt x="119" y="2002"/>
                  </a:cubicBezTo>
                  <a:cubicBezTo>
                    <a:pt x="118" y="2000"/>
                    <a:pt x="111" y="1986"/>
                    <a:pt x="104" y="1970"/>
                  </a:cubicBezTo>
                  <a:cubicBezTo>
                    <a:pt x="82" y="1918"/>
                    <a:pt x="62" y="1904"/>
                    <a:pt x="28" y="1917"/>
                  </a:cubicBezTo>
                  <a:cubicBezTo>
                    <a:pt x="17" y="1921"/>
                    <a:pt x="17" y="1921"/>
                    <a:pt x="11" y="1883"/>
                  </a:cubicBezTo>
                  <a:cubicBezTo>
                    <a:pt x="0" y="1805"/>
                    <a:pt x="7" y="1760"/>
                    <a:pt x="36" y="1720"/>
                  </a:cubicBezTo>
                  <a:cubicBezTo>
                    <a:pt x="43" y="1711"/>
                    <a:pt x="44" y="1711"/>
                    <a:pt x="51" y="1719"/>
                  </a:cubicBezTo>
                  <a:cubicBezTo>
                    <a:pt x="62" y="1730"/>
                    <a:pt x="68" y="1730"/>
                    <a:pt x="88" y="1716"/>
                  </a:cubicBezTo>
                  <a:cubicBezTo>
                    <a:pt x="134" y="1684"/>
                    <a:pt x="137" y="1645"/>
                    <a:pt x="100" y="1579"/>
                  </a:cubicBezTo>
                  <a:cubicBezTo>
                    <a:pt x="88" y="1558"/>
                    <a:pt x="78" y="1538"/>
                    <a:pt x="78" y="1537"/>
                  </a:cubicBezTo>
                  <a:cubicBezTo>
                    <a:pt x="78" y="1535"/>
                    <a:pt x="84" y="1533"/>
                    <a:pt x="92" y="1531"/>
                  </a:cubicBezTo>
                  <a:cubicBezTo>
                    <a:pt x="114" y="1527"/>
                    <a:pt x="115" y="1511"/>
                    <a:pt x="99" y="1463"/>
                  </a:cubicBezTo>
                  <a:cubicBezTo>
                    <a:pt x="92" y="1442"/>
                    <a:pt x="87" y="1422"/>
                    <a:pt x="89" y="1420"/>
                  </a:cubicBezTo>
                  <a:cubicBezTo>
                    <a:pt x="90" y="1418"/>
                    <a:pt x="101" y="1424"/>
                    <a:pt x="112" y="1433"/>
                  </a:cubicBezTo>
                  <a:cubicBezTo>
                    <a:pt x="134" y="1449"/>
                    <a:pt x="161" y="1453"/>
                    <a:pt x="175" y="1442"/>
                  </a:cubicBezTo>
                  <a:cubicBezTo>
                    <a:pt x="179" y="1438"/>
                    <a:pt x="190" y="1424"/>
                    <a:pt x="198" y="1411"/>
                  </a:cubicBezTo>
                  <a:cubicBezTo>
                    <a:pt x="218" y="1380"/>
                    <a:pt x="221" y="1378"/>
                    <a:pt x="235" y="1384"/>
                  </a:cubicBezTo>
                  <a:cubicBezTo>
                    <a:pt x="242" y="1386"/>
                    <a:pt x="254" y="1388"/>
                    <a:pt x="264" y="1388"/>
                  </a:cubicBezTo>
                  <a:cubicBezTo>
                    <a:pt x="278" y="1388"/>
                    <a:pt x="281" y="1386"/>
                    <a:pt x="287" y="1372"/>
                  </a:cubicBezTo>
                  <a:cubicBezTo>
                    <a:pt x="292" y="1360"/>
                    <a:pt x="292" y="1349"/>
                    <a:pt x="289" y="1331"/>
                  </a:cubicBezTo>
                  <a:cubicBezTo>
                    <a:pt x="287" y="1317"/>
                    <a:pt x="286" y="1303"/>
                    <a:pt x="287" y="1300"/>
                  </a:cubicBezTo>
                  <a:cubicBezTo>
                    <a:pt x="288" y="1297"/>
                    <a:pt x="299" y="1292"/>
                    <a:pt x="311" y="1288"/>
                  </a:cubicBezTo>
                  <a:cubicBezTo>
                    <a:pt x="351" y="1277"/>
                    <a:pt x="351" y="1252"/>
                    <a:pt x="313" y="1202"/>
                  </a:cubicBezTo>
                  <a:cubicBezTo>
                    <a:pt x="300" y="1186"/>
                    <a:pt x="290" y="1167"/>
                    <a:pt x="290" y="1161"/>
                  </a:cubicBezTo>
                  <a:cubicBezTo>
                    <a:pt x="290" y="1153"/>
                    <a:pt x="299" y="1144"/>
                    <a:pt x="323" y="1127"/>
                  </a:cubicBezTo>
                  <a:cubicBezTo>
                    <a:pt x="361" y="1101"/>
                    <a:pt x="374" y="1084"/>
                    <a:pt x="369" y="1069"/>
                  </a:cubicBezTo>
                  <a:cubicBezTo>
                    <a:pt x="366" y="1059"/>
                    <a:pt x="363" y="1058"/>
                    <a:pt x="341" y="1059"/>
                  </a:cubicBezTo>
                  <a:cubicBezTo>
                    <a:pt x="318" y="1061"/>
                    <a:pt x="316" y="1060"/>
                    <a:pt x="307" y="1045"/>
                  </a:cubicBezTo>
                  <a:cubicBezTo>
                    <a:pt x="303" y="1036"/>
                    <a:pt x="300" y="1027"/>
                    <a:pt x="301" y="1025"/>
                  </a:cubicBezTo>
                  <a:cubicBezTo>
                    <a:pt x="303" y="1022"/>
                    <a:pt x="314" y="1021"/>
                    <a:pt x="327" y="1023"/>
                  </a:cubicBezTo>
                  <a:cubicBezTo>
                    <a:pt x="366" y="1026"/>
                    <a:pt x="376" y="1004"/>
                    <a:pt x="359" y="952"/>
                  </a:cubicBezTo>
                  <a:cubicBezTo>
                    <a:pt x="355" y="939"/>
                    <a:pt x="352" y="926"/>
                    <a:pt x="354" y="922"/>
                  </a:cubicBezTo>
                  <a:cubicBezTo>
                    <a:pt x="355" y="918"/>
                    <a:pt x="369" y="912"/>
                    <a:pt x="386" y="909"/>
                  </a:cubicBezTo>
                  <a:cubicBezTo>
                    <a:pt x="432" y="899"/>
                    <a:pt x="463" y="866"/>
                    <a:pt x="472" y="817"/>
                  </a:cubicBezTo>
                  <a:cubicBezTo>
                    <a:pt x="477" y="786"/>
                    <a:pt x="470" y="755"/>
                    <a:pt x="443" y="694"/>
                  </a:cubicBezTo>
                  <a:cubicBezTo>
                    <a:pt x="428" y="659"/>
                    <a:pt x="422" y="641"/>
                    <a:pt x="422" y="623"/>
                  </a:cubicBezTo>
                  <a:cubicBezTo>
                    <a:pt x="422" y="597"/>
                    <a:pt x="422" y="597"/>
                    <a:pt x="458" y="573"/>
                  </a:cubicBezTo>
                  <a:cubicBezTo>
                    <a:pt x="486" y="554"/>
                    <a:pt x="484" y="530"/>
                    <a:pt x="451" y="505"/>
                  </a:cubicBezTo>
                  <a:cubicBezTo>
                    <a:pt x="439" y="496"/>
                    <a:pt x="429" y="485"/>
                    <a:pt x="429" y="481"/>
                  </a:cubicBezTo>
                  <a:cubicBezTo>
                    <a:pt x="429" y="476"/>
                    <a:pt x="433" y="458"/>
                    <a:pt x="437" y="440"/>
                  </a:cubicBezTo>
                  <a:cubicBezTo>
                    <a:pt x="447" y="398"/>
                    <a:pt x="442" y="380"/>
                    <a:pt x="420" y="380"/>
                  </a:cubicBezTo>
                  <a:cubicBezTo>
                    <a:pt x="412" y="380"/>
                    <a:pt x="405" y="379"/>
                    <a:pt x="405" y="377"/>
                  </a:cubicBezTo>
                  <a:cubicBezTo>
                    <a:pt x="405" y="376"/>
                    <a:pt x="411" y="363"/>
                    <a:pt x="417" y="349"/>
                  </a:cubicBezTo>
                  <a:cubicBezTo>
                    <a:pt x="429" y="326"/>
                    <a:pt x="433" y="322"/>
                    <a:pt x="465" y="307"/>
                  </a:cubicBezTo>
                  <a:cubicBezTo>
                    <a:pt x="485" y="298"/>
                    <a:pt x="507" y="289"/>
                    <a:pt x="515" y="287"/>
                  </a:cubicBezTo>
                  <a:cubicBezTo>
                    <a:pt x="528" y="284"/>
                    <a:pt x="529" y="286"/>
                    <a:pt x="537" y="307"/>
                  </a:cubicBezTo>
                  <a:cubicBezTo>
                    <a:pt x="550" y="344"/>
                    <a:pt x="579" y="343"/>
                    <a:pt x="601" y="305"/>
                  </a:cubicBezTo>
                  <a:cubicBezTo>
                    <a:pt x="611" y="287"/>
                    <a:pt x="618" y="286"/>
                    <a:pt x="640" y="300"/>
                  </a:cubicBezTo>
                  <a:cubicBezTo>
                    <a:pt x="655" y="309"/>
                    <a:pt x="655" y="311"/>
                    <a:pt x="648" y="318"/>
                  </a:cubicBezTo>
                  <a:cubicBezTo>
                    <a:pt x="636" y="331"/>
                    <a:pt x="641" y="341"/>
                    <a:pt x="665" y="354"/>
                  </a:cubicBezTo>
                  <a:cubicBezTo>
                    <a:pt x="679" y="361"/>
                    <a:pt x="695" y="365"/>
                    <a:pt x="713" y="365"/>
                  </a:cubicBezTo>
                  <a:cubicBezTo>
                    <a:pt x="744" y="365"/>
                    <a:pt x="750" y="360"/>
                    <a:pt x="763" y="329"/>
                  </a:cubicBezTo>
                  <a:cubicBezTo>
                    <a:pt x="771" y="308"/>
                    <a:pt x="778" y="306"/>
                    <a:pt x="818" y="315"/>
                  </a:cubicBezTo>
                  <a:cubicBezTo>
                    <a:pt x="865" y="324"/>
                    <a:pt x="886" y="303"/>
                    <a:pt x="886" y="247"/>
                  </a:cubicBezTo>
                  <a:cubicBezTo>
                    <a:pt x="886" y="221"/>
                    <a:pt x="888" y="215"/>
                    <a:pt x="900" y="204"/>
                  </a:cubicBezTo>
                  <a:cubicBezTo>
                    <a:pt x="918" y="186"/>
                    <a:pt x="931" y="180"/>
                    <a:pt x="950" y="180"/>
                  </a:cubicBezTo>
                  <a:cubicBezTo>
                    <a:pt x="971" y="180"/>
                    <a:pt x="973" y="186"/>
                    <a:pt x="970" y="220"/>
                  </a:cubicBezTo>
                  <a:cubicBezTo>
                    <a:pt x="966" y="252"/>
                    <a:pt x="974" y="272"/>
                    <a:pt x="994" y="281"/>
                  </a:cubicBezTo>
                  <a:cubicBezTo>
                    <a:pt x="1018" y="292"/>
                    <a:pt x="1203" y="290"/>
                    <a:pt x="1238" y="279"/>
                  </a:cubicBezTo>
                  <a:cubicBezTo>
                    <a:pt x="1253" y="274"/>
                    <a:pt x="1268" y="267"/>
                    <a:pt x="1271" y="263"/>
                  </a:cubicBezTo>
                  <a:cubicBezTo>
                    <a:pt x="1275" y="258"/>
                    <a:pt x="1281" y="239"/>
                    <a:pt x="1285" y="219"/>
                  </a:cubicBezTo>
                  <a:cubicBezTo>
                    <a:pt x="1294" y="177"/>
                    <a:pt x="1307" y="164"/>
                    <a:pt x="1339" y="163"/>
                  </a:cubicBezTo>
                  <a:cubicBezTo>
                    <a:pt x="1357" y="163"/>
                    <a:pt x="1361" y="165"/>
                    <a:pt x="1372" y="180"/>
                  </a:cubicBezTo>
                  <a:cubicBezTo>
                    <a:pt x="1406" y="226"/>
                    <a:pt x="1417" y="235"/>
                    <a:pt x="1443" y="238"/>
                  </a:cubicBezTo>
                  <a:cubicBezTo>
                    <a:pt x="1465" y="241"/>
                    <a:pt x="1467" y="242"/>
                    <a:pt x="1463" y="250"/>
                  </a:cubicBezTo>
                  <a:cubicBezTo>
                    <a:pt x="1455" y="263"/>
                    <a:pt x="1462" y="283"/>
                    <a:pt x="1476" y="289"/>
                  </a:cubicBezTo>
                  <a:cubicBezTo>
                    <a:pt x="1483" y="292"/>
                    <a:pt x="1499" y="295"/>
                    <a:pt x="1513" y="295"/>
                  </a:cubicBezTo>
                  <a:cubicBezTo>
                    <a:pt x="1537" y="295"/>
                    <a:pt x="1539" y="294"/>
                    <a:pt x="1562" y="268"/>
                  </a:cubicBezTo>
                  <a:cubicBezTo>
                    <a:pt x="1576" y="252"/>
                    <a:pt x="1589" y="240"/>
                    <a:pt x="1591" y="240"/>
                  </a:cubicBezTo>
                  <a:cubicBezTo>
                    <a:pt x="1594" y="240"/>
                    <a:pt x="1602" y="245"/>
                    <a:pt x="1608" y="250"/>
                  </a:cubicBezTo>
                  <a:cubicBezTo>
                    <a:pt x="1633" y="270"/>
                    <a:pt x="1654" y="259"/>
                    <a:pt x="1651" y="228"/>
                  </a:cubicBezTo>
                  <a:cubicBezTo>
                    <a:pt x="1649" y="218"/>
                    <a:pt x="1650" y="210"/>
                    <a:pt x="1652" y="210"/>
                  </a:cubicBezTo>
                  <a:cubicBezTo>
                    <a:pt x="1654" y="210"/>
                    <a:pt x="1667" y="220"/>
                    <a:pt x="1680" y="233"/>
                  </a:cubicBezTo>
                  <a:cubicBezTo>
                    <a:pt x="1727" y="276"/>
                    <a:pt x="1753" y="281"/>
                    <a:pt x="1759" y="247"/>
                  </a:cubicBezTo>
                  <a:cubicBezTo>
                    <a:pt x="1762" y="234"/>
                    <a:pt x="1765" y="230"/>
                    <a:pt x="1770" y="232"/>
                  </a:cubicBezTo>
                  <a:cubicBezTo>
                    <a:pt x="1810" y="248"/>
                    <a:pt x="1885" y="270"/>
                    <a:pt x="1903" y="271"/>
                  </a:cubicBezTo>
                  <a:cubicBezTo>
                    <a:pt x="1921" y="272"/>
                    <a:pt x="1926" y="274"/>
                    <a:pt x="1926" y="281"/>
                  </a:cubicBezTo>
                  <a:cubicBezTo>
                    <a:pt x="1926" y="299"/>
                    <a:pt x="1949" y="308"/>
                    <a:pt x="2000" y="308"/>
                  </a:cubicBezTo>
                  <a:cubicBezTo>
                    <a:pt x="2026" y="308"/>
                    <a:pt x="2048" y="310"/>
                    <a:pt x="2049" y="313"/>
                  </a:cubicBezTo>
                  <a:cubicBezTo>
                    <a:pt x="2050" y="315"/>
                    <a:pt x="2055" y="325"/>
                    <a:pt x="2061" y="334"/>
                  </a:cubicBezTo>
                  <a:cubicBezTo>
                    <a:pt x="2069" y="348"/>
                    <a:pt x="2073" y="350"/>
                    <a:pt x="2086" y="349"/>
                  </a:cubicBezTo>
                  <a:cubicBezTo>
                    <a:pt x="2101" y="347"/>
                    <a:pt x="2101" y="347"/>
                    <a:pt x="2101" y="319"/>
                  </a:cubicBezTo>
                  <a:cubicBezTo>
                    <a:pt x="2101" y="296"/>
                    <a:pt x="2104" y="288"/>
                    <a:pt x="2113" y="278"/>
                  </a:cubicBezTo>
                  <a:cubicBezTo>
                    <a:pt x="2129" y="260"/>
                    <a:pt x="2170" y="240"/>
                    <a:pt x="2190" y="240"/>
                  </a:cubicBezTo>
                  <a:cubicBezTo>
                    <a:pt x="2215" y="240"/>
                    <a:pt x="2242" y="231"/>
                    <a:pt x="2253" y="219"/>
                  </a:cubicBezTo>
                  <a:cubicBezTo>
                    <a:pt x="2273" y="197"/>
                    <a:pt x="2270" y="174"/>
                    <a:pt x="2240" y="93"/>
                  </a:cubicBezTo>
                  <a:cubicBezTo>
                    <a:pt x="2238" y="88"/>
                    <a:pt x="2241" y="85"/>
                    <a:pt x="2248" y="85"/>
                  </a:cubicBezTo>
                  <a:cubicBezTo>
                    <a:pt x="2263" y="85"/>
                    <a:pt x="2280" y="65"/>
                    <a:pt x="2286" y="40"/>
                  </a:cubicBezTo>
                  <a:cubicBezTo>
                    <a:pt x="2296" y="0"/>
                    <a:pt x="2296" y="0"/>
                    <a:pt x="2315" y="9"/>
                  </a:cubicBezTo>
                  <a:cubicBezTo>
                    <a:pt x="2324" y="14"/>
                    <a:pt x="2347" y="37"/>
                    <a:pt x="2367" y="60"/>
                  </a:cubicBezTo>
                  <a:cubicBezTo>
                    <a:pt x="2432" y="138"/>
                    <a:pt x="2457" y="150"/>
                    <a:pt x="2486" y="118"/>
                  </a:cubicBezTo>
                  <a:cubicBezTo>
                    <a:pt x="2505" y="95"/>
                    <a:pt x="2508" y="98"/>
                    <a:pt x="2522" y="155"/>
                  </a:cubicBezTo>
                  <a:cubicBezTo>
                    <a:pt x="2534" y="202"/>
                    <a:pt x="2547" y="228"/>
                    <a:pt x="2561" y="233"/>
                  </a:cubicBezTo>
                  <a:cubicBezTo>
                    <a:pt x="2567" y="235"/>
                    <a:pt x="2579" y="232"/>
                    <a:pt x="2590" y="226"/>
                  </a:cubicBezTo>
                  <a:lnTo>
                    <a:pt x="2609" y="216"/>
                  </a:lnTo>
                  <a:lnTo>
                    <a:pt x="2619" y="235"/>
                  </a:lnTo>
                  <a:cubicBezTo>
                    <a:pt x="2630" y="259"/>
                    <a:pt x="2625" y="265"/>
                    <a:pt x="2594" y="265"/>
                  </a:cubicBezTo>
                  <a:cubicBezTo>
                    <a:pt x="2566" y="265"/>
                    <a:pt x="2546" y="279"/>
                    <a:pt x="2546" y="301"/>
                  </a:cubicBezTo>
                  <a:cubicBezTo>
                    <a:pt x="2546" y="312"/>
                    <a:pt x="2554" y="323"/>
                    <a:pt x="2575" y="347"/>
                  </a:cubicBezTo>
                  <a:cubicBezTo>
                    <a:pt x="2593" y="367"/>
                    <a:pt x="2604" y="384"/>
                    <a:pt x="2604" y="391"/>
                  </a:cubicBezTo>
                  <a:cubicBezTo>
                    <a:pt x="2604" y="415"/>
                    <a:pt x="2590" y="470"/>
                    <a:pt x="2567" y="535"/>
                  </a:cubicBezTo>
                  <a:cubicBezTo>
                    <a:pt x="2538" y="616"/>
                    <a:pt x="2528" y="657"/>
                    <a:pt x="2526" y="698"/>
                  </a:cubicBezTo>
                  <a:cubicBezTo>
                    <a:pt x="2525" y="736"/>
                    <a:pt x="2531" y="744"/>
                    <a:pt x="2571" y="759"/>
                  </a:cubicBezTo>
                  <a:cubicBezTo>
                    <a:pt x="2587" y="766"/>
                    <a:pt x="2601" y="773"/>
                    <a:pt x="2602" y="775"/>
                  </a:cubicBezTo>
                  <a:cubicBezTo>
                    <a:pt x="2604" y="778"/>
                    <a:pt x="2594" y="791"/>
                    <a:pt x="2581" y="804"/>
                  </a:cubicBezTo>
                  <a:cubicBezTo>
                    <a:pt x="2543" y="840"/>
                    <a:pt x="2547" y="861"/>
                    <a:pt x="2607" y="936"/>
                  </a:cubicBezTo>
                  <a:cubicBezTo>
                    <a:pt x="2664" y="1006"/>
                    <a:pt x="2686" y="1024"/>
                    <a:pt x="2720" y="1024"/>
                  </a:cubicBezTo>
                  <a:cubicBezTo>
                    <a:pt x="2738" y="1024"/>
                    <a:pt x="2744" y="1021"/>
                    <a:pt x="2768" y="996"/>
                  </a:cubicBezTo>
                  <a:cubicBezTo>
                    <a:pt x="2784" y="981"/>
                    <a:pt x="2799" y="969"/>
                    <a:pt x="2804" y="969"/>
                  </a:cubicBezTo>
                  <a:cubicBezTo>
                    <a:pt x="2808" y="969"/>
                    <a:pt x="2817" y="978"/>
                    <a:pt x="2824" y="989"/>
                  </a:cubicBezTo>
                  <a:cubicBezTo>
                    <a:pt x="2855" y="1037"/>
                    <a:pt x="2855" y="1036"/>
                    <a:pt x="2899" y="1039"/>
                  </a:cubicBezTo>
                  <a:cubicBezTo>
                    <a:pt x="2938" y="1041"/>
                    <a:pt x="2939" y="1042"/>
                    <a:pt x="2940" y="1055"/>
                  </a:cubicBezTo>
                  <a:cubicBezTo>
                    <a:pt x="2942" y="1071"/>
                    <a:pt x="2930" y="1076"/>
                    <a:pt x="2905" y="1072"/>
                  </a:cubicBezTo>
                  <a:cubicBezTo>
                    <a:pt x="2889" y="1068"/>
                    <a:pt x="2888" y="1069"/>
                    <a:pt x="2888" y="1083"/>
                  </a:cubicBezTo>
                  <a:cubicBezTo>
                    <a:pt x="2888" y="1101"/>
                    <a:pt x="2894" y="1104"/>
                    <a:pt x="2936" y="1104"/>
                  </a:cubicBezTo>
                  <a:cubicBezTo>
                    <a:pt x="2976" y="1104"/>
                    <a:pt x="2987" y="1111"/>
                    <a:pt x="2991" y="1140"/>
                  </a:cubicBezTo>
                  <a:cubicBezTo>
                    <a:pt x="2997" y="1185"/>
                    <a:pt x="3015" y="1204"/>
                    <a:pt x="3052" y="1204"/>
                  </a:cubicBezTo>
                  <a:cubicBezTo>
                    <a:pt x="3079" y="1204"/>
                    <a:pt x="3090" y="1196"/>
                    <a:pt x="3101" y="1170"/>
                  </a:cubicBezTo>
                  <a:cubicBezTo>
                    <a:pt x="3106" y="1158"/>
                    <a:pt x="3113" y="1147"/>
                    <a:pt x="3117" y="1145"/>
                  </a:cubicBezTo>
                  <a:cubicBezTo>
                    <a:pt x="3129" y="1141"/>
                    <a:pt x="3165" y="1154"/>
                    <a:pt x="3194" y="1172"/>
                  </a:cubicBezTo>
                  <a:cubicBezTo>
                    <a:pt x="3216" y="1186"/>
                    <a:pt x="3220" y="1192"/>
                    <a:pt x="3218" y="1200"/>
                  </a:cubicBezTo>
                  <a:cubicBezTo>
                    <a:pt x="3217" y="1206"/>
                    <a:pt x="3218" y="1215"/>
                    <a:pt x="3221" y="1220"/>
                  </a:cubicBezTo>
                  <a:cubicBezTo>
                    <a:pt x="3228" y="1233"/>
                    <a:pt x="3251" y="1229"/>
                    <a:pt x="3309" y="1203"/>
                  </a:cubicBezTo>
                  <a:cubicBezTo>
                    <a:pt x="3355" y="1183"/>
                    <a:pt x="3373" y="1180"/>
                    <a:pt x="3389" y="1189"/>
                  </a:cubicBezTo>
                  <a:cubicBezTo>
                    <a:pt x="3401" y="1195"/>
                    <a:pt x="3401" y="1203"/>
                    <a:pt x="3386" y="1253"/>
                  </a:cubicBezTo>
                  <a:cubicBezTo>
                    <a:pt x="3371" y="1305"/>
                    <a:pt x="3371" y="1314"/>
                    <a:pt x="3385" y="1342"/>
                  </a:cubicBezTo>
                  <a:cubicBezTo>
                    <a:pt x="3410" y="1395"/>
                    <a:pt x="3525" y="1488"/>
                    <a:pt x="3564" y="1488"/>
                  </a:cubicBezTo>
                  <a:cubicBezTo>
                    <a:pt x="3573" y="1488"/>
                    <a:pt x="3577" y="1484"/>
                    <a:pt x="3583" y="1468"/>
                  </a:cubicBezTo>
                  <a:cubicBezTo>
                    <a:pt x="3592" y="1443"/>
                    <a:pt x="3599" y="1443"/>
                    <a:pt x="3642" y="1464"/>
                  </a:cubicBezTo>
                  <a:cubicBezTo>
                    <a:pt x="3667" y="1477"/>
                    <a:pt x="3681" y="1481"/>
                    <a:pt x="3702" y="1481"/>
                  </a:cubicBezTo>
                  <a:cubicBezTo>
                    <a:pt x="3726" y="1481"/>
                    <a:pt x="3731" y="1478"/>
                    <a:pt x="3759" y="1457"/>
                  </a:cubicBezTo>
                  <a:cubicBezTo>
                    <a:pt x="3790" y="1433"/>
                    <a:pt x="3799" y="1430"/>
                    <a:pt x="3812" y="1438"/>
                  </a:cubicBezTo>
                  <a:cubicBezTo>
                    <a:pt x="3817" y="1441"/>
                    <a:pt x="3817" y="1444"/>
                    <a:pt x="3810" y="1454"/>
                  </a:cubicBezTo>
                  <a:cubicBezTo>
                    <a:pt x="3800" y="1469"/>
                    <a:pt x="3800" y="1490"/>
                    <a:pt x="3811" y="1499"/>
                  </a:cubicBezTo>
                  <a:cubicBezTo>
                    <a:pt x="3815" y="1503"/>
                    <a:pt x="3832" y="1511"/>
                    <a:pt x="3847" y="1515"/>
                  </a:cubicBezTo>
                  <a:cubicBezTo>
                    <a:pt x="3871" y="1522"/>
                    <a:pt x="3876" y="1526"/>
                    <a:pt x="3883" y="1541"/>
                  </a:cubicBezTo>
                  <a:cubicBezTo>
                    <a:pt x="3890" y="1557"/>
                    <a:pt x="3890" y="1559"/>
                    <a:pt x="3883" y="1575"/>
                  </a:cubicBezTo>
                  <a:cubicBezTo>
                    <a:pt x="3874" y="1594"/>
                    <a:pt x="3866" y="1629"/>
                    <a:pt x="3850" y="1620"/>
                  </a:cubicBezTo>
                  <a:cubicBezTo>
                    <a:pt x="3824" y="1606"/>
                    <a:pt x="3851" y="1625"/>
                    <a:pt x="3839" y="1638"/>
                  </a:cubicBezTo>
                  <a:cubicBezTo>
                    <a:pt x="3828" y="1648"/>
                    <a:pt x="3788" y="1602"/>
                    <a:pt x="3788" y="1642"/>
                  </a:cubicBezTo>
                  <a:cubicBezTo>
                    <a:pt x="3788" y="1689"/>
                    <a:pt x="3786" y="1693"/>
                    <a:pt x="3764" y="1693"/>
                  </a:cubicBezTo>
                  <a:cubicBezTo>
                    <a:pt x="3759" y="1693"/>
                    <a:pt x="3752" y="1698"/>
                    <a:pt x="3748" y="1703"/>
                  </a:cubicBezTo>
                  <a:cubicBezTo>
                    <a:pt x="3741" y="1713"/>
                    <a:pt x="3741" y="1716"/>
                    <a:pt x="3747" y="1730"/>
                  </a:cubicBezTo>
                  <a:cubicBezTo>
                    <a:pt x="3754" y="1749"/>
                    <a:pt x="3756" y="1777"/>
                    <a:pt x="3714" y="1806"/>
                  </a:cubicBezTo>
                  <a:cubicBezTo>
                    <a:pt x="3685" y="1826"/>
                    <a:pt x="3671" y="1817"/>
                    <a:pt x="3673" y="1838"/>
                  </a:cubicBezTo>
                  <a:lnTo>
                    <a:pt x="3675" y="1855"/>
                  </a:lnTo>
                  <a:lnTo>
                    <a:pt x="3710" y="1854"/>
                  </a:lnTo>
                  <a:cubicBezTo>
                    <a:pt x="3743" y="1853"/>
                    <a:pt x="3745" y="1854"/>
                    <a:pt x="3740" y="1862"/>
                  </a:cubicBezTo>
                  <a:cubicBezTo>
                    <a:pt x="3725" y="1891"/>
                    <a:pt x="3742" y="1909"/>
                    <a:pt x="3792" y="1920"/>
                  </a:cubicBezTo>
                  <a:cubicBezTo>
                    <a:pt x="3841" y="1931"/>
                    <a:pt x="3860" y="1940"/>
                    <a:pt x="3860" y="1952"/>
                  </a:cubicBezTo>
                  <a:cubicBezTo>
                    <a:pt x="3860" y="1960"/>
                    <a:pt x="3857" y="1962"/>
                    <a:pt x="3844" y="1962"/>
                  </a:cubicBezTo>
                  <a:cubicBezTo>
                    <a:pt x="3813" y="1962"/>
                    <a:pt x="3803" y="1990"/>
                    <a:pt x="3822" y="2020"/>
                  </a:cubicBezTo>
                  <a:cubicBezTo>
                    <a:pt x="3827" y="2028"/>
                    <a:pt x="3831" y="2036"/>
                    <a:pt x="3831" y="2038"/>
                  </a:cubicBezTo>
                  <a:cubicBezTo>
                    <a:pt x="3831" y="2040"/>
                    <a:pt x="3823" y="2050"/>
                    <a:pt x="3813" y="2059"/>
                  </a:cubicBezTo>
                  <a:cubicBezTo>
                    <a:pt x="3785" y="2088"/>
                    <a:pt x="3753" y="2082"/>
                    <a:pt x="3747" y="2048"/>
                  </a:cubicBezTo>
                  <a:cubicBezTo>
                    <a:pt x="3742" y="2021"/>
                    <a:pt x="3733" y="2005"/>
                    <a:pt x="3710" y="1985"/>
                  </a:cubicBezTo>
                  <a:cubicBezTo>
                    <a:pt x="3683" y="1961"/>
                    <a:pt x="3650" y="1951"/>
                    <a:pt x="3608" y="1955"/>
                  </a:cubicBezTo>
                  <a:lnTo>
                    <a:pt x="3574" y="1958"/>
                  </a:lnTo>
                  <a:lnTo>
                    <a:pt x="3543" y="1936"/>
                  </a:lnTo>
                  <a:cubicBezTo>
                    <a:pt x="3470" y="1882"/>
                    <a:pt x="3448" y="1868"/>
                    <a:pt x="3429" y="1862"/>
                  </a:cubicBezTo>
                  <a:cubicBezTo>
                    <a:pt x="3412" y="1857"/>
                    <a:pt x="3407" y="1858"/>
                    <a:pt x="3379" y="1869"/>
                  </a:cubicBezTo>
                  <a:cubicBezTo>
                    <a:pt x="3362" y="1877"/>
                    <a:pt x="3348" y="1882"/>
                    <a:pt x="3347" y="1882"/>
                  </a:cubicBezTo>
                  <a:cubicBezTo>
                    <a:pt x="3347" y="1882"/>
                    <a:pt x="3338" y="1871"/>
                    <a:pt x="3328" y="1857"/>
                  </a:cubicBezTo>
                  <a:cubicBezTo>
                    <a:pt x="3313" y="1836"/>
                    <a:pt x="3309" y="1832"/>
                    <a:pt x="3294" y="1832"/>
                  </a:cubicBezTo>
                  <a:cubicBezTo>
                    <a:pt x="3270" y="1832"/>
                    <a:pt x="3260" y="1852"/>
                    <a:pt x="3256" y="1907"/>
                  </a:cubicBezTo>
                  <a:cubicBezTo>
                    <a:pt x="3254" y="1930"/>
                    <a:pt x="3251" y="1952"/>
                    <a:pt x="3248" y="1956"/>
                  </a:cubicBezTo>
                  <a:cubicBezTo>
                    <a:pt x="3245" y="1960"/>
                    <a:pt x="3237" y="1959"/>
                    <a:pt x="3217" y="1952"/>
                  </a:cubicBezTo>
                  <a:cubicBezTo>
                    <a:pt x="3171" y="1936"/>
                    <a:pt x="3156" y="1939"/>
                    <a:pt x="3112" y="1977"/>
                  </a:cubicBezTo>
                  <a:cubicBezTo>
                    <a:pt x="3099" y="1988"/>
                    <a:pt x="3085" y="1997"/>
                    <a:pt x="3082" y="1997"/>
                  </a:cubicBezTo>
                  <a:cubicBezTo>
                    <a:pt x="3072" y="1997"/>
                    <a:pt x="3070" y="1979"/>
                    <a:pt x="3078" y="1934"/>
                  </a:cubicBezTo>
                  <a:cubicBezTo>
                    <a:pt x="3094" y="1837"/>
                    <a:pt x="3065" y="1813"/>
                    <a:pt x="2945" y="1824"/>
                  </a:cubicBezTo>
                  <a:lnTo>
                    <a:pt x="2903" y="1828"/>
                  </a:lnTo>
                  <a:lnTo>
                    <a:pt x="2903" y="1808"/>
                  </a:lnTo>
                  <a:cubicBezTo>
                    <a:pt x="2903" y="1786"/>
                    <a:pt x="2894" y="1776"/>
                    <a:pt x="2863" y="1767"/>
                  </a:cubicBezTo>
                  <a:cubicBezTo>
                    <a:pt x="2839" y="1760"/>
                    <a:pt x="2771" y="1761"/>
                    <a:pt x="2755" y="1769"/>
                  </a:cubicBezTo>
                  <a:cubicBezTo>
                    <a:pt x="2726" y="1783"/>
                    <a:pt x="2700" y="1858"/>
                    <a:pt x="2700" y="1928"/>
                  </a:cubicBezTo>
                  <a:cubicBezTo>
                    <a:pt x="2700" y="1949"/>
                    <a:pt x="2706" y="1990"/>
                    <a:pt x="2715" y="2029"/>
                  </a:cubicBezTo>
                  <a:cubicBezTo>
                    <a:pt x="2737" y="2133"/>
                    <a:pt x="2737" y="2130"/>
                    <a:pt x="2717" y="2164"/>
                  </a:cubicBezTo>
                  <a:cubicBezTo>
                    <a:pt x="2693" y="2205"/>
                    <a:pt x="2691" y="2227"/>
                    <a:pt x="2707" y="2270"/>
                  </a:cubicBezTo>
                  <a:cubicBezTo>
                    <a:pt x="2721" y="2308"/>
                    <a:pt x="2720" y="2320"/>
                    <a:pt x="2699" y="2355"/>
                  </a:cubicBezTo>
                  <a:cubicBezTo>
                    <a:pt x="2673" y="2399"/>
                    <a:pt x="2662" y="2426"/>
                    <a:pt x="2662" y="2451"/>
                  </a:cubicBezTo>
                  <a:cubicBezTo>
                    <a:pt x="2662" y="2475"/>
                    <a:pt x="2663" y="2477"/>
                    <a:pt x="2686" y="2495"/>
                  </a:cubicBezTo>
                  <a:cubicBezTo>
                    <a:pt x="2713" y="2516"/>
                    <a:pt x="2716" y="2527"/>
                    <a:pt x="2698" y="2539"/>
                  </a:cubicBezTo>
                  <a:cubicBezTo>
                    <a:pt x="2681" y="2551"/>
                    <a:pt x="2653" y="2546"/>
                    <a:pt x="2605" y="2524"/>
                  </a:cubicBezTo>
                  <a:cubicBezTo>
                    <a:pt x="2491" y="2471"/>
                    <a:pt x="2418" y="2463"/>
                    <a:pt x="2385" y="2500"/>
                  </a:cubicBezTo>
                  <a:cubicBezTo>
                    <a:pt x="2371" y="2515"/>
                    <a:pt x="2370" y="2536"/>
                    <a:pt x="2380" y="2576"/>
                  </a:cubicBezTo>
                  <a:cubicBezTo>
                    <a:pt x="2392" y="2620"/>
                    <a:pt x="2390" y="2633"/>
                    <a:pt x="2372" y="2650"/>
                  </a:cubicBezTo>
                  <a:cubicBezTo>
                    <a:pt x="2363" y="2658"/>
                    <a:pt x="2339" y="2674"/>
                    <a:pt x="2318" y="2687"/>
                  </a:cubicBezTo>
                  <a:cubicBezTo>
                    <a:pt x="2269" y="2717"/>
                    <a:pt x="2252" y="2735"/>
                    <a:pt x="2235" y="2778"/>
                  </a:cubicBezTo>
                  <a:cubicBezTo>
                    <a:pt x="2223" y="2812"/>
                    <a:pt x="2222" y="2817"/>
                    <a:pt x="2220" y="2934"/>
                  </a:cubicBezTo>
                  <a:lnTo>
                    <a:pt x="2217" y="3055"/>
                  </a:lnTo>
                  <a:lnTo>
                    <a:pt x="2202" y="3071"/>
                  </a:lnTo>
                  <a:cubicBezTo>
                    <a:pt x="2191" y="3082"/>
                    <a:pt x="2181" y="3087"/>
                    <a:pt x="2166" y="3089"/>
                  </a:cubicBezTo>
                  <a:cubicBezTo>
                    <a:pt x="2140" y="3092"/>
                    <a:pt x="2136" y="3088"/>
                    <a:pt x="2128" y="3051"/>
                  </a:cubicBezTo>
                  <a:cubicBezTo>
                    <a:pt x="2121" y="3013"/>
                    <a:pt x="2112" y="3001"/>
                    <a:pt x="2094" y="3001"/>
                  </a:cubicBezTo>
                  <a:cubicBezTo>
                    <a:pt x="2086" y="3001"/>
                    <a:pt x="2075" y="3003"/>
                    <a:pt x="2070" y="3006"/>
                  </a:cubicBezTo>
                  <a:cubicBezTo>
                    <a:pt x="2062" y="3010"/>
                    <a:pt x="2061" y="3008"/>
                    <a:pt x="2056" y="2983"/>
                  </a:cubicBezTo>
                  <a:cubicBezTo>
                    <a:pt x="2045" y="2931"/>
                    <a:pt x="2015" y="2932"/>
                    <a:pt x="1965" y="2986"/>
                  </a:cubicBezTo>
                  <a:lnTo>
                    <a:pt x="1933" y="3021"/>
                  </a:lnTo>
                  <a:lnTo>
                    <a:pt x="1910" y="3019"/>
                  </a:lnTo>
                  <a:cubicBezTo>
                    <a:pt x="1882" y="3015"/>
                    <a:pt x="1843" y="2994"/>
                    <a:pt x="1826" y="2973"/>
                  </a:cubicBezTo>
                  <a:cubicBezTo>
                    <a:pt x="1818" y="2964"/>
                    <a:pt x="1805" y="2943"/>
                    <a:pt x="1795" y="2926"/>
                  </a:cubicBezTo>
                  <a:cubicBezTo>
                    <a:pt x="1775" y="2892"/>
                    <a:pt x="1752" y="2878"/>
                    <a:pt x="1727" y="2883"/>
                  </a:cubicBezTo>
                  <a:cubicBezTo>
                    <a:pt x="1691" y="2890"/>
                    <a:pt x="1680" y="2924"/>
                    <a:pt x="1702" y="2955"/>
                  </a:cubicBezTo>
                  <a:cubicBezTo>
                    <a:pt x="1715" y="2974"/>
                    <a:pt x="1714" y="2987"/>
                    <a:pt x="1697" y="3028"/>
                  </a:cubicBezTo>
                  <a:cubicBezTo>
                    <a:pt x="1681" y="3066"/>
                    <a:pt x="1676" y="3069"/>
                    <a:pt x="1644" y="3056"/>
                  </a:cubicBezTo>
                  <a:cubicBezTo>
                    <a:pt x="1624" y="3047"/>
                    <a:pt x="1615" y="3046"/>
                    <a:pt x="1605" y="3049"/>
                  </a:cubicBezTo>
                  <a:cubicBezTo>
                    <a:pt x="1587" y="3055"/>
                    <a:pt x="1579" y="3073"/>
                    <a:pt x="1582" y="3096"/>
                  </a:cubicBezTo>
                  <a:lnTo>
                    <a:pt x="1585" y="3115"/>
                  </a:lnTo>
                  <a:lnTo>
                    <a:pt x="1568" y="3109"/>
                  </a:lnTo>
                  <a:cubicBezTo>
                    <a:pt x="1544" y="3102"/>
                    <a:pt x="1528" y="3108"/>
                    <a:pt x="1513" y="3130"/>
                  </a:cubicBezTo>
                  <a:cubicBezTo>
                    <a:pt x="1506" y="3141"/>
                    <a:pt x="1499" y="3150"/>
                    <a:pt x="1497" y="3150"/>
                  </a:cubicBezTo>
                  <a:cubicBezTo>
                    <a:pt x="1496" y="3150"/>
                    <a:pt x="1490" y="3145"/>
                    <a:pt x="1483" y="3140"/>
                  </a:cubicBezTo>
                  <a:lnTo>
                    <a:pt x="1483" y="314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2AFA4F7B-3536-47D2-825D-C44806C5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10" y="3247248"/>
              <a:ext cx="613750" cy="485712"/>
            </a:xfrm>
            <a:custGeom>
              <a:avLst/>
              <a:gdLst>
                <a:gd name="T0" fmla="*/ 223 w 919"/>
                <a:gd name="T1" fmla="*/ 711 h 728"/>
                <a:gd name="T2" fmla="*/ 192 w 919"/>
                <a:gd name="T3" fmla="*/ 695 h 728"/>
                <a:gd name="T4" fmla="*/ 184 w 919"/>
                <a:gd name="T5" fmla="*/ 688 h 728"/>
                <a:gd name="T6" fmla="*/ 183 w 919"/>
                <a:gd name="T7" fmla="*/ 637 h 728"/>
                <a:gd name="T8" fmla="*/ 209 w 919"/>
                <a:gd name="T9" fmla="*/ 616 h 728"/>
                <a:gd name="T10" fmla="*/ 157 w 919"/>
                <a:gd name="T11" fmla="*/ 556 h 728"/>
                <a:gd name="T12" fmla="*/ 133 w 919"/>
                <a:gd name="T13" fmla="*/ 550 h 728"/>
                <a:gd name="T14" fmla="*/ 146 w 919"/>
                <a:gd name="T15" fmla="*/ 523 h 728"/>
                <a:gd name="T16" fmla="*/ 155 w 919"/>
                <a:gd name="T17" fmla="*/ 466 h 728"/>
                <a:gd name="T18" fmla="*/ 128 w 919"/>
                <a:gd name="T19" fmla="*/ 459 h 728"/>
                <a:gd name="T20" fmla="*/ 97 w 919"/>
                <a:gd name="T21" fmla="*/ 426 h 728"/>
                <a:gd name="T22" fmla="*/ 74 w 919"/>
                <a:gd name="T23" fmla="*/ 376 h 728"/>
                <a:gd name="T24" fmla="*/ 63 w 919"/>
                <a:gd name="T25" fmla="*/ 354 h 728"/>
                <a:gd name="T26" fmla="*/ 79 w 919"/>
                <a:gd name="T27" fmla="*/ 346 h 728"/>
                <a:gd name="T28" fmla="*/ 110 w 919"/>
                <a:gd name="T29" fmla="*/ 302 h 728"/>
                <a:gd name="T30" fmla="*/ 15 w 919"/>
                <a:gd name="T31" fmla="*/ 234 h 728"/>
                <a:gd name="T32" fmla="*/ 29 w 919"/>
                <a:gd name="T33" fmla="*/ 199 h 728"/>
                <a:gd name="T34" fmla="*/ 106 w 919"/>
                <a:gd name="T35" fmla="*/ 155 h 728"/>
                <a:gd name="T36" fmla="*/ 152 w 919"/>
                <a:gd name="T37" fmla="*/ 152 h 728"/>
                <a:gd name="T38" fmla="*/ 178 w 919"/>
                <a:gd name="T39" fmla="*/ 206 h 728"/>
                <a:gd name="T40" fmla="*/ 253 w 919"/>
                <a:gd name="T41" fmla="*/ 189 h 728"/>
                <a:gd name="T42" fmla="*/ 259 w 919"/>
                <a:gd name="T43" fmla="*/ 132 h 728"/>
                <a:gd name="T44" fmla="*/ 255 w 919"/>
                <a:gd name="T45" fmla="*/ 87 h 728"/>
                <a:gd name="T46" fmla="*/ 288 w 919"/>
                <a:gd name="T47" fmla="*/ 90 h 728"/>
                <a:gd name="T48" fmla="*/ 457 w 919"/>
                <a:gd name="T49" fmla="*/ 38 h 728"/>
                <a:gd name="T50" fmla="*/ 544 w 919"/>
                <a:gd name="T51" fmla="*/ 4 h 728"/>
                <a:gd name="T52" fmla="*/ 564 w 919"/>
                <a:gd name="T53" fmla="*/ 17 h 728"/>
                <a:gd name="T54" fmla="*/ 643 w 919"/>
                <a:gd name="T55" fmla="*/ 56 h 728"/>
                <a:gd name="T56" fmla="*/ 700 w 919"/>
                <a:gd name="T57" fmla="*/ 63 h 728"/>
                <a:gd name="T58" fmla="*/ 702 w 919"/>
                <a:gd name="T59" fmla="*/ 101 h 728"/>
                <a:gd name="T60" fmla="*/ 698 w 919"/>
                <a:gd name="T61" fmla="*/ 135 h 728"/>
                <a:gd name="T62" fmla="*/ 716 w 919"/>
                <a:gd name="T63" fmla="*/ 146 h 728"/>
                <a:gd name="T64" fmla="*/ 752 w 919"/>
                <a:gd name="T65" fmla="*/ 158 h 728"/>
                <a:gd name="T66" fmla="*/ 797 w 919"/>
                <a:gd name="T67" fmla="*/ 161 h 728"/>
                <a:gd name="T68" fmla="*/ 825 w 919"/>
                <a:gd name="T69" fmla="*/ 164 h 728"/>
                <a:gd name="T70" fmla="*/ 822 w 919"/>
                <a:gd name="T71" fmla="*/ 187 h 728"/>
                <a:gd name="T72" fmla="*/ 869 w 919"/>
                <a:gd name="T73" fmla="*/ 241 h 728"/>
                <a:gd name="T74" fmla="*/ 919 w 919"/>
                <a:gd name="T75" fmla="*/ 279 h 728"/>
                <a:gd name="T76" fmla="*/ 872 w 919"/>
                <a:gd name="T77" fmla="*/ 327 h 728"/>
                <a:gd name="T78" fmla="*/ 812 w 919"/>
                <a:gd name="T79" fmla="*/ 456 h 728"/>
                <a:gd name="T80" fmla="*/ 824 w 919"/>
                <a:gd name="T81" fmla="*/ 512 h 728"/>
                <a:gd name="T82" fmla="*/ 818 w 919"/>
                <a:gd name="T83" fmla="*/ 516 h 728"/>
                <a:gd name="T84" fmla="*/ 787 w 919"/>
                <a:gd name="T85" fmla="*/ 535 h 728"/>
                <a:gd name="T86" fmla="*/ 736 w 919"/>
                <a:gd name="T87" fmla="*/ 552 h 728"/>
                <a:gd name="T88" fmla="*/ 668 w 919"/>
                <a:gd name="T89" fmla="*/ 497 h 728"/>
                <a:gd name="T90" fmla="*/ 615 w 919"/>
                <a:gd name="T91" fmla="*/ 507 h 728"/>
                <a:gd name="T92" fmla="*/ 555 w 919"/>
                <a:gd name="T93" fmla="*/ 530 h 728"/>
                <a:gd name="T94" fmla="*/ 529 w 919"/>
                <a:gd name="T95" fmla="*/ 546 h 728"/>
                <a:gd name="T96" fmla="*/ 461 w 919"/>
                <a:gd name="T97" fmla="*/ 600 h 728"/>
                <a:gd name="T98" fmla="*/ 397 w 919"/>
                <a:gd name="T99" fmla="*/ 632 h 728"/>
                <a:gd name="T100" fmla="*/ 307 w 919"/>
                <a:gd name="T101" fmla="*/ 637 h 728"/>
                <a:gd name="T102" fmla="*/ 330 w 919"/>
                <a:gd name="T103" fmla="*/ 691 h 728"/>
                <a:gd name="T104" fmla="*/ 303 w 919"/>
                <a:gd name="T105" fmla="*/ 728 h 728"/>
                <a:gd name="T106" fmla="*/ 278 w 919"/>
                <a:gd name="T107" fmla="*/ 728 h 728"/>
                <a:gd name="T108" fmla="*/ 223 w 919"/>
                <a:gd name="T109" fmla="*/ 71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19" h="728">
                  <a:moveTo>
                    <a:pt x="223" y="711"/>
                  </a:moveTo>
                  <a:lnTo>
                    <a:pt x="192" y="695"/>
                  </a:lnTo>
                  <a:lnTo>
                    <a:pt x="184" y="688"/>
                  </a:lnTo>
                  <a:cubicBezTo>
                    <a:pt x="204" y="670"/>
                    <a:pt x="201" y="640"/>
                    <a:pt x="183" y="637"/>
                  </a:cubicBezTo>
                  <a:cubicBezTo>
                    <a:pt x="168" y="635"/>
                    <a:pt x="196" y="634"/>
                    <a:pt x="209" y="616"/>
                  </a:cubicBezTo>
                  <a:cubicBezTo>
                    <a:pt x="231" y="585"/>
                    <a:pt x="205" y="556"/>
                    <a:pt x="157" y="556"/>
                  </a:cubicBezTo>
                  <a:cubicBezTo>
                    <a:pt x="146" y="556"/>
                    <a:pt x="135" y="553"/>
                    <a:pt x="133" y="550"/>
                  </a:cubicBezTo>
                  <a:cubicBezTo>
                    <a:pt x="131" y="547"/>
                    <a:pt x="137" y="535"/>
                    <a:pt x="146" y="523"/>
                  </a:cubicBezTo>
                  <a:cubicBezTo>
                    <a:pt x="163" y="502"/>
                    <a:pt x="167" y="474"/>
                    <a:pt x="155" y="466"/>
                  </a:cubicBezTo>
                  <a:cubicBezTo>
                    <a:pt x="152" y="464"/>
                    <a:pt x="139" y="461"/>
                    <a:pt x="128" y="459"/>
                  </a:cubicBezTo>
                  <a:cubicBezTo>
                    <a:pt x="108" y="456"/>
                    <a:pt x="107" y="455"/>
                    <a:pt x="97" y="426"/>
                  </a:cubicBezTo>
                  <a:cubicBezTo>
                    <a:pt x="91" y="410"/>
                    <a:pt x="81" y="387"/>
                    <a:pt x="74" y="376"/>
                  </a:cubicBezTo>
                  <a:cubicBezTo>
                    <a:pt x="68" y="365"/>
                    <a:pt x="63" y="355"/>
                    <a:pt x="63" y="354"/>
                  </a:cubicBezTo>
                  <a:cubicBezTo>
                    <a:pt x="63" y="353"/>
                    <a:pt x="70" y="350"/>
                    <a:pt x="79" y="346"/>
                  </a:cubicBezTo>
                  <a:cubicBezTo>
                    <a:pt x="98" y="338"/>
                    <a:pt x="110" y="321"/>
                    <a:pt x="110" y="302"/>
                  </a:cubicBezTo>
                  <a:cubicBezTo>
                    <a:pt x="110" y="282"/>
                    <a:pt x="44" y="255"/>
                    <a:pt x="15" y="234"/>
                  </a:cubicBezTo>
                  <a:cubicBezTo>
                    <a:pt x="0" y="223"/>
                    <a:pt x="29" y="203"/>
                    <a:pt x="29" y="199"/>
                  </a:cubicBezTo>
                  <a:cubicBezTo>
                    <a:pt x="29" y="193"/>
                    <a:pt x="85" y="160"/>
                    <a:pt x="106" y="155"/>
                  </a:cubicBezTo>
                  <a:cubicBezTo>
                    <a:pt x="118" y="152"/>
                    <a:pt x="145" y="136"/>
                    <a:pt x="152" y="152"/>
                  </a:cubicBezTo>
                  <a:cubicBezTo>
                    <a:pt x="160" y="173"/>
                    <a:pt x="145" y="198"/>
                    <a:pt x="178" y="206"/>
                  </a:cubicBezTo>
                  <a:cubicBezTo>
                    <a:pt x="208" y="212"/>
                    <a:pt x="240" y="205"/>
                    <a:pt x="253" y="189"/>
                  </a:cubicBezTo>
                  <a:cubicBezTo>
                    <a:pt x="261" y="178"/>
                    <a:pt x="262" y="171"/>
                    <a:pt x="259" y="132"/>
                  </a:cubicBezTo>
                  <a:lnTo>
                    <a:pt x="255" y="87"/>
                  </a:lnTo>
                  <a:lnTo>
                    <a:pt x="288" y="90"/>
                  </a:lnTo>
                  <a:cubicBezTo>
                    <a:pt x="325" y="94"/>
                    <a:pt x="333" y="92"/>
                    <a:pt x="457" y="38"/>
                  </a:cubicBezTo>
                  <a:cubicBezTo>
                    <a:pt x="494" y="21"/>
                    <a:pt x="534" y="6"/>
                    <a:pt x="544" y="4"/>
                  </a:cubicBezTo>
                  <a:cubicBezTo>
                    <a:pt x="563" y="0"/>
                    <a:pt x="564" y="1"/>
                    <a:pt x="564" y="17"/>
                  </a:cubicBezTo>
                  <a:cubicBezTo>
                    <a:pt x="564" y="42"/>
                    <a:pt x="581" y="51"/>
                    <a:pt x="643" y="56"/>
                  </a:cubicBezTo>
                  <a:cubicBezTo>
                    <a:pt x="671" y="58"/>
                    <a:pt x="697" y="62"/>
                    <a:pt x="700" y="63"/>
                  </a:cubicBezTo>
                  <a:cubicBezTo>
                    <a:pt x="703" y="66"/>
                    <a:pt x="704" y="80"/>
                    <a:pt x="702" y="101"/>
                  </a:cubicBezTo>
                  <a:lnTo>
                    <a:pt x="698" y="135"/>
                  </a:lnTo>
                  <a:lnTo>
                    <a:pt x="716" y="146"/>
                  </a:lnTo>
                  <a:cubicBezTo>
                    <a:pt x="726" y="153"/>
                    <a:pt x="742" y="158"/>
                    <a:pt x="752" y="158"/>
                  </a:cubicBezTo>
                  <a:cubicBezTo>
                    <a:pt x="762" y="158"/>
                    <a:pt x="782" y="159"/>
                    <a:pt x="797" y="161"/>
                  </a:cubicBezTo>
                  <a:lnTo>
                    <a:pt x="825" y="164"/>
                  </a:lnTo>
                  <a:lnTo>
                    <a:pt x="822" y="187"/>
                  </a:lnTo>
                  <a:cubicBezTo>
                    <a:pt x="818" y="215"/>
                    <a:pt x="829" y="228"/>
                    <a:pt x="869" y="241"/>
                  </a:cubicBezTo>
                  <a:cubicBezTo>
                    <a:pt x="907" y="254"/>
                    <a:pt x="919" y="263"/>
                    <a:pt x="919" y="279"/>
                  </a:cubicBezTo>
                  <a:cubicBezTo>
                    <a:pt x="919" y="303"/>
                    <a:pt x="910" y="312"/>
                    <a:pt x="872" y="327"/>
                  </a:cubicBezTo>
                  <a:cubicBezTo>
                    <a:pt x="806" y="354"/>
                    <a:pt x="796" y="376"/>
                    <a:pt x="812" y="456"/>
                  </a:cubicBezTo>
                  <a:cubicBezTo>
                    <a:pt x="817" y="483"/>
                    <a:pt x="822" y="508"/>
                    <a:pt x="824" y="512"/>
                  </a:cubicBezTo>
                  <a:cubicBezTo>
                    <a:pt x="826" y="518"/>
                    <a:pt x="824" y="519"/>
                    <a:pt x="818" y="516"/>
                  </a:cubicBezTo>
                  <a:cubicBezTo>
                    <a:pt x="805" y="511"/>
                    <a:pt x="790" y="521"/>
                    <a:pt x="787" y="535"/>
                  </a:cubicBezTo>
                  <a:cubicBezTo>
                    <a:pt x="786" y="545"/>
                    <a:pt x="762" y="572"/>
                    <a:pt x="736" y="552"/>
                  </a:cubicBezTo>
                  <a:cubicBezTo>
                    <a:pt x="681" y="512"/>
                    <a:pt x="679" y="477"/>
                    <a:pt x="668" y="497"/>
                  </a:cubicBezTo>
                  <a:cubicBezTo>
                    <a:pt x="663" y="506"/>
                    <a:pt x="657" y="507"/>
                    <a:pt x="615" y="507"/>
                  </a:cubicBezTo>
                  <a:cubicBezTo>
                    <a:pt x="560" y="507"/>
                    <a:pt x="551" y="511"/>
                    <a:pt x="555" y="530"/>
                  </a:cubicBezTo>
                  <a:cubicBezTo>
                    <a:pt x="557" y="543"/>
                    <a:pt x="556" y="544"/>
                    <a:pt x="529" y="546"/>
                  </a:cubicBezTo>
                  <a:cubicBezTo>
                    <a:pt x="496" y="549"/>
                    <a:pt x="481" y="561"/>
                    <a:pt x="461" y="600"/>
                  </a:cubicBezTo>
                  <a:cubicBezTo>
                    <a:pt x="445" y="633"/>
                    <a:pt x="432" y="639"/>
                    <a:pt x="397" y="632"/>
                  </a:cubicBezTo>
                  <a:cubicBezTo>
                    <a:pt x="353" y="622"/>
                    <a:pt x="320" y="624"/>
                    <a:pt x="307" y="637"/>
                  </a:cubicBezTo>
                  <a:cubicBezTo>
                    <a:pt x="297" y="648"/>
                    <a:pt x="327" y="656"/>
                    <a:pt x="330" y="691"/>
                  </a:cubicBezTo>
                  <a:lnTo>
                    <a:pt x="303" y="728"/>
                  </a:lnTo>
                  <a:lnTo>
                    <a:pt x="278" y="728"/>
                  </a:lnTo>
                  <a:cubicBezTo>
                    <a:pt x="261" y="727"/>
                    <a:pt x="244" y="722"/>
                    <a:pt x="223" y="71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</p:grpSp>
      <p:graphicFrame>
        <p:nvGraphicFramePr>
          <p:cNvPr id="21" name="Object 216"/>
          <p:cNvGraphicFramePr>
            <a:graphicFrameLocks noChangeAspect="1"/>
          </p:cNvGraphicFramePr>
          <p:nvPr>
            <p:extLst/>
          </p:nvPr>
        </p:nvGraphicFramePr>
        <p:xfrm>
          <a:off x="2761475" y="285445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Object 216"/>
          <p:cNvGraphicFramePr>
            <a:graphicFrameLocks noChangeAspect="1"/>
          </p:cNvGraphicFramePr>
          <p:nvPr>
            <p:extLst/>
          </p:nvPr>
        </p:nvGraphicFramePr>
        <p:xfrm>
          <a:off x="2799081" y="372305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Object 216"/>
          <p:cNvGraphicFramePr>
            <a:graphicFrameLocks noChangeAspect="1"/>
          </p:cNvGraphicFramePr>
          <p:nvPr>
            <p:extLst/>
          </p:nvPr>
        </p:nvGraphicFramePr>
        <p:xfrm>
          <a:off x="2761475" y="5193907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Object 216"/>
          <p:cNvGraphicFramePr>
            <a:graphicFrameLocks noChangeAspect="1"/>
          </p:cNvGraphicFramePr>
          <p:nvPr>
            <p:extLst/>
          </p:nvPr>
        </p:nvGraphicFramePr>
        <p:xfrm>
          <a:off x="828683" y="3827353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Object 216"/>
          <p:cNvGraphicFramePr>
            <a:graphicFrameLocks noChangeAspect="1"/>
          </p:cNvGraphicFramePr>
          <p:nvPr>
            <p:extLst/>
          </p:nvPr>
        </p:nvGraphicFramePr>
        <p:xfrm>
          <a:off x="92528" y="2675105"/>
          <a:ext cx="3586075" cy="66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9" name="Object 216"/>
          <p:cNvGraphicFramePr>
            <a:graphicFrameLocks noChangeAspect="1"/>
          </p:cNvGraphicFramePr>
          <p:nvPr>
            <p:extLst/>
          </p:nvPr>
        </p:nvGraphicFramePr>
        <p:xfrm>
          <a:off x="1692503" y="2116760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Object 216"/>
          <p:cNvGraphicFramePr>
            <a:graphicFrameLocks noChangeAspect="1"/>
          </p:cNvGraphicFramePr>
          <p:nvPr>
            <p:extLst/>
          </p:nvPr>
        </p:nvGraphicFramePr>
        <p:xfrm>
          <a:off x="3805738" y="1516689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Object 216"/>
          <p:cNvGraphicFramePr>
            <a:graphicFrameLocks noChangeAspect="1"/>
          </p:cNvGraphicFramePr>
          <p:nvPr>
            <p:extLst/>
          </p:nvPr>
        </p:nvGraphicFramePr>
        <p:xfrm>
          <a:off x="4948033" y="445788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2" name="Object 216"/>
          <p:cNvGraphicFramePr>
            <a:graphicFrameLocks noChangeAspect="1"/>
          </p:cNvGraphicFramePr>
          <p:nvPr>
            <p:extLst/>
          </p:nvPr>
        </p:nvGraphicFramePr>
        <p:xfrm>
          <a:off x="6363292" y="555276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3" name="Object 216"/>
          <p:cNvGraphicFramePr>
            <a:graphicFrameLocks noChangeAspect="1"/>
          </p:cNvGraphicFramePr>
          <p:nvPr>
            <p:extLst/>
          </p:nvPr>
        </p:nvGraphicFramePr>
        <p:xfrm>
          <a:off x="8270115" y="485968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4" name="Object 216"/>
          <p:cNvGraphicFramePr>
            <a:graphicFrameLocks noChangeAspect="1"/>
          </p:cNvGraphicFramePr>
          <p:nvPr>
            <p:extLst/>
          </p:nvPr>
        </p:nvGraphicFramePr>
        <p:xfrm>
          <a:off x="4948033" y="233574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5" name="Object 216"/>
          <p:cNvGraphicFramePr>
            <a:graphicFrameLocks noChangeAspect="1"/>
          </p:cNvGraphicFramePr>
          <p:nvPr>
            <p:extLst/>
          </p:nvPr>
        </p:nvGraphicFramePr>
        <p:xfrm>
          <a:off x="5682028" y="3315092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6" name="Object 216"/>
          <p:cNvGraphicFramePr>
            <a:graphicFrameLocks noChangeAspect="1"/>
          </p:cNvGraphicFramePr>
          <p:nvPr>
            <p:extLst/>
          </p:nvPr>
        </p:nvGraphicFramePr>
        <p:xfrm>
          <a:off x="7498886" y="4055866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47" name="Object 216"/>
          <p:cNvGraphicFramePr>
            <a:graphicFrameLocks noChangeAspect="1"/>
          </p:cNvGraphicFramePr>
          <p:nvPr>
            <p:extLst/>
          </p:nvPr>
        </p:nvGraphicFramePr>
        <p:xfrm>
          <a:off x="8497596" y="340387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6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 txBox="1">
            <a:spLocks/>
          </p:cNvSpPr>
          <p:nvPr/>
        </p:nvSpPr>
        <p:spPr>
          <a:xfrm>
            <a:off x="278624" y="251618"/>
            <a:ext cx="11520914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chemeClr val="tx1"/>
                </a:solidFill>
              </a:rPr>
              <a:t>Týdenní poslech v krajích (v tis.) + </a:t>
            </a:r>
            <a:r>
              <a:rPr lang="cs-CZ" dirty="0" err="1">
                <a:solidFill>
                  <a:schemeClr val="tx1"/>
                </a:solidFill>
              </a:rPr>
              <a:t>share</a:t>
            </a:r>
            <a:r>
              <a:rPr lang="cs-CZ" dirty="0">
                <a:solidFill>
                  <a:schemeClr val="tx1"/>
                </a:solidFill>
              </a:rPr>
              <a:t> (v %)</a:t>
            </a:r>
          </a:p>
        </p:txBody>
      </p:sp>
      <p:sp>
        <p:nvSpPr>
          <p:cNvPr id="32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423380"/>
      </p:ext>
    </p:extLst>
  </p:cSld>
  <p:clrMapOvr>
    <a:masterClrMapping/>
  </p:clrMapOvr>
  <p:transition advTm="2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  <p:bldGraphic spid="39" grpId="0">
        <p:bldAsOne/>
      </p:bldGraphic>
      <p:bldGraphic spid="40" grpId="0">
        <p:bldAsOne/>
      </p:bldGraphic>
      <p:bldGraphic spid="41" grpId="0">
        <p:bldAsOne/>
      </p:bldGraphic>
      <p:bldGraphic spid="42" grpId="0">
        <p:bldAsOne/>
      </p:bldGraphic>
      <p:bldGraphic spid="43" grpId="0">
        <p:bldAsOne/>
      </p:bldGraphic>
      <p:bldGraphic spid="44" grpId="0">
        <p:bldAsOne/>
      </p:bldGraphic>
      <p:bldGraphic spid="45" grpId="0">
        <p:bldAsOne/>
      </p:bldGraphic>
      <p:bldGraphic spid="46" grpId="0">
        <p:bldAsOne/>
      </p:bldGraphic>
      <p:bldGraphic spid="4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626196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Mediální zastupitelství –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poslech včera (v tis.)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-50</a:t>
            </a:r>
          </a:p>
        </p:txBody>
      </p:sp>
      <p:sp>
        <p:nvSpPr>
          <p:cNvPr id="8" name="TextovéPole 14"/>
          <p:cNvSpPr txBox="1"/>
          <p:nvPr/>
        </p:nvSpPr>
        <p:spPr>
          <a:xfrm>
            <a:off x="11035134" y="513281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-86</a:t>
            </a:r>
          </a:p>
        </p:txBody>
      </p:sp>
      <p:sp>
        <p:nvSpPr>
          <p:cNvPr id="12" name="TextovéPole 14"/>
          <p:cNvSpPr txBox="1"/>
          <p:nvPr/>
        </p:nvSpPr>
        <p:spPr>
          <a:xfrm>
            <a:off x="11035132" y="426872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-10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1035133" y="26696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-21</a:t>
            </a:r>
          </a:p>
        </p:txBody>
      </p:sp>
      <p:sp>
        <p:nvSpPr>
          <p:cNvPr id="14" name="TextovéPole 14"/>
          <p:cNvSpPr txBox="1"/>
          <p:nvPr/>
        </p:nvSpPr>
        <p:spPr>
          <a:xfrm>
            <a:off x="11035134" y="3461777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+57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https://www.radiohouse.cz/_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976" y="2156520"/>
            <a:ext cx="1008112" cy="21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ebarter.cz/img/cache/240x85/logos/1/10/original/1946.jpg?version=136119043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408" y="3315572"/>
            <a:ext cx="815748" cy="2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www.designportal.cz/obrazek/cesky_rozhlas_logo_01.jp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" t="30384" r="5682" b="39232"/>
          <a:stretch/>
        </p:blipFill>
        <p:spPr bwMode="auto">
          <a:xfrm>
            <a:off x="6120904" y="4211797"/>
            <a:ext cx="972578" cy="23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hart">
            <a:extLst>
              <a:ext uri="{FF2B5EF4-FFF2-40B4-BE49-F238E27FC236}">
                <a16:creationId xmlns:a16="http://schemas.microsoft.com/office/drawing/2014/main" id="{A50179E5-463B-4166-A374-3623AF9E11C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6183" y="2846709"/>
            <a:ext cx="619634" cy="447803"/>
          </a:xfrm>
          <a:prstGeom prst="rect">
            <a:avLst/>
          </a:prstGeom>
        </p:spPr>
      </p:pic>
      <p:sp>
        <p:nvSpPr>
          <p:cNvPr id="26" name="TextovéPole 14"/>
          <p:cNvSpPr txBox="1"/>
          <p:nvPr/>
        </p:nvSpPr>
        <p:spPr>
          <a:xfrm>
            <a:off x="11035134" y="5894819"/>
            <a:ext cx="648069" cy="338554"/>
          </a:xfrm>
          <a:prstGeom prst="rect">
            <a:avLst/>
          </a:prstGeom>
          <a:solidFill>
            <a:srgbClr val="D5D0C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53088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Meziroční přesuny mezi rádii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>(nejposlouchanější rádio - meziročně)</a:t>
            </a:r>
            <a:endParaRPr lang="cs-CZ" sz="2600" dirty="0">
              <a:solidFill>
                <a:schemeClr val="tx1"/>
              </a:solidFill>
            </a:endParaRP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81200" y="1600201"/>
          <a:ext cx="4344186" cy="5017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2203479" y="3507977"/>
            <a:ext cx="936104" cy="14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294" y="5946244"/>
            <a:ext cx="622440" cy="23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abradio.cz/data/s/102/logo_pag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35" y="5020895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7176121" y="1600200"/>
            <a:ext cx="3744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Největší „transfery“ posluchačů mezi rádii</a:t>
            </a:r>
          </a:p>
        </p:txBody>
      </p:sp>
      <p:pic>
        <p:nvPicPr>
          <p:cNvPr id="18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329" y="2038634"/>
            <a:ext cx="961361" cy="3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Šipka: doprava 20"/>
          <p:cNvSpPr/>
          <p:nvPr/>
        </p:nvSpPr>
        <p:spPr>
          <a:xfrm>
            <a:off x="8040216" y="1970179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TextovéPole 21"/>
          <p:cNvSpPr txBox="1"/>
          <p:nvPr/>
        </p:nvSpPr>
        <p:spPr>
          <a:xfrm>
            <a:off x="8058938" y="2069081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45</a:t>
            </a:r>
            <a:r>
              <a:rPr lang="cs-CZ" sz="1400" dirty="0"/>
              <a:t> tisíc</a:t>
            </a:r>
          </a:p>
        </p:txBody>
      </p:sp>
      <p:pic>
        <p:nvPicPr>
          <p:cNvPr id="24" name="Picture 6" descr="http://api.play.cz/static/radio_logo/t200/frekvence1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6832591" y="2029635"/>
            <a:ext cx="1245068" cy="36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Šipka: doprava 24"/>
          <p:cNvSpPr/>
          <p:nvPr/>
        </p:nvSpPr>
        <p:spPr>
          <a:xfrm>
            <a:off x="8058937" y="2689566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extovéPole 25"/>
          <p:cNvSpPr txBox="1"/>
          <p:nvPr/>
        </p:nvSpPr>
        <p:spPr>
          <a:xfrm>
            <a:off x="8077659" y="2788468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33 </a:t>
            </a:r>
            <a:r>
              <a:rPr lang="cs-CZ" sz="1400" dirty="0"/>
              <a:t>tisíc</a:t>
            </a:r>
          </a:p>
        </p:txBody>
      </p:sp>
      <p:sp>
        <p:nvSpPr>
          <p:cNvPr id="27" name="Šipka: doprava 26"/>
          <p:cNvSpPr/>
          <p:nvPr/>
        </p:nvSpPr>
        <p:spPr>
          <a:xfrm>
            <a:off x="8077658" y="3409507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ovéPole 27"/>
          <p:cNvSpPr txBox="1"/>
          <p:nvPr/>
        </p:nvSpPr>
        <p:spPr>
          <a:xfrm>
            <a:off x="8096380" y="3508409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2</a:t>
            </a:r>
            <a:r>
              <a:rPr lang="en-US" sz="1400" dirty="0"/>
              <a:t>9</a:t>
            </a:r>
            <a:r>
              <a:rPr lang="cs-CZ" sz="1400" dirty="0"/>
              <a:t> tisíc</a:t>
            </a:r>
          </a:p>
        </p:txBody>
      </p:sp>
      <p:sp>
        <p:nvSpPr>
          <p:cNvPr id="29" name="Šipka: doprava 28"/>
          <p:cNvSpPr/>
          <p:nvPr/>
        </p:nvSpPr>
        <p:spPr>
          <a:xfrm>
            <a:off x="8077658" y="4124935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8096380" y="4223837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2</a:t>
            </a:r>
            <a:r>
              <a:rPr lang="en-US" sz="1400" dirty="0"/>
              <a:t>5</a:t>
            </a:r>
            <a:r>
              <a:rPr lang="cs-CZ" sz="1400" dirty="0"/>
              <a:t> tisíc</a:t>
            </a:r>
          </a:p>
        </p:txBody>
      </p:sp>
      <p:sp>
        <p:nvSpPr>
          <p:cNvPr id="31" name="Šipka: doprava 30"/>
          <p:cNvSpPr/>
          <p:nvPr/>
        </p:nvSpPr>
        <p:spPr>
          <a:xfrm>
            <a:off x="8098244" y="4840028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TextovéPole 31"/>
          <p:cNvSpPr txBox="1"/>
          <p:nvPr/>
        </p:nvSpPr>
        <p:spPr>
          <a:xfrm>
            <a:off x="8116966" y="4938930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2</a:t>
            </a:r>
            <a:r>
              <a:rPr lang="en-US" sz="1400" dirty="0"/>
              <a:t>4</a:t>
            </a:r>
            <a:r>
              <a:rPr lang="cs-CZ" sz="1400" dirty="0"/>
              <a:t> tisíc</a:t>
            </a:r>
          </a:p>
        </p:txBody>
      </p:sp>
      <p:pic>
        <p:nvPicPr>
          <p:cNvPr id="33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04" y="3409507"/>
            <a:ext cx="961361" cy="3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://api.play.cz/static/radio_logo/t200/frekvence1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9176712" y="3398185"/>
            <a:ext cx="1245068" cy="36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http://www.abradio.cz/data/s/102/logo_pag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58" y="5469740"/>
            <a:ext cx="664149" cy="66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04" y="4909986"/>
            <a:ext cx="961361" cy="3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329" y="2759524"/>
            <a:ext cx="961361" cy="3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http://api.play.cz/static/radio_logo/t200/evropa2.png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7026779" y="2791984"/>
            <a:ext cx="928187" cy="4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Šipka: doprava 41"/>
          <p:cNvSpPr/>
          <p:nvPr/>
        </p:nvSpPr>
        <p:spPr>
          <a:xfrm>
            <a:off x="8098244" y="5559499"/>
            <a:ext cx="978408" cy="484632"/>
          </a:xfrm>
          <a:prstGeom prst="rightArrow">
            <a:avLst/>
          </a:prstGeom>
          <a:solidFill>
            <a:schemeClr val="bg1"/>
          </a:solidFill>
          <a:ln>
            <a:solidFill>
              <a:srgbClr val="9714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TextovéPole 42"/>
          <p:cNvSpPr txBox="1"/>
          <p:nvPr/>
        </p:nvSpPr>
        <p:spPr>
          <a:xfrm>
            <a:off x="8137504" y="5647927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2</a:t>
            </a:r>
            <a:r>
              <a:rPr lang="en-US" sz="1400" dirty="0"/>
              <a:t>3</a:t>
            </a:r>
            <a:r>
              <a:rPr lang="cs-CZ" sz="1400" dirty="0"/>
              <a:t> tisíc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31" y="2668724"/>
            <a:ext cx="4953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79" y="4252951"/>
            <a:ext cx="2190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http://api.play.cz/static/radio_logo/t200/evropa2.png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7026779" y="4175012"/>
            <a:ext cx="928187" cy="4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9331194" y="4305802"/>
            <a:ext cx="936104" cy="14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9331194" y="5020895"/>
            <a:ext cx="936104" cy="14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assets.impuls.cz/site/img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565" y="5647927"/>
            <a:ext cx="961361" cy="3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Obdélník 3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080004"/>
      </p:ext>
    </p:extLst>
  </p:cSld>
  <p:clrMapOvr>
    <a:masterClrMapping/>
  </p:clrMapOvr>
  <p:transition advTm="2000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988954989"/>
              </p:ext>
            </p:extLst>
          </p:nvPr>
        </p:nvGraphicFramePr>
        <p:xfrm>
          <a:off x="647708" y="650553"/>
          <a:ext cx="10249677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5260" y="227722"/>
            <a:ext cx="87484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Stanice s nejdelším poslechem (ATS </a:t>
            </a:r>
            <a:r>
              <a:rPr lang="cs-CZ" dirty="0" err="1">
                <a:solidFill>
                  <a:schemeClr val="tx1"/>
                </a:solidFill>
              </a:rPr>
              <a:t>relative</a:t>
            </a:r>
            <a:r>
              <a:rPr lang="cs-CZ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7412" name="Picture 4" descr="http://img.kasa.cz/k-foto/ilustrace/890/5/3/7/product_21897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203" y="1685924"/>
            <a:ext cx="2597531" cy="100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228602"/>
      </p:ext>
    </p:extLst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Týdenní poslech rádií ve vybraných soc. skupinách (%)</a:t>
            </a:r>
          </a:p>
        </p:txBody>
      </p:sp>
      <p:graphicFrame>
        <p:nvGraphicFramePr>
          <p:cNvPr id="20" name="Zástupný symbol pro obsah 1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3882349"/>
              </p:ext>
            </p:extLst>
          </p:nvPr>
        </p:nvGraphicFramePr>
        <p:xfrm>
          <a:off x="1981200" y="1600202"/>
          <a:ext cx="3970784" cy="204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Zástupný symbol pro obsah 1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770800"/>
              </p:ext>
            </p:extLst>
          </p:nvPr>
        </p:nvGraphicFramePr>
        <p:xfrm>
          <a:off x="6172200" y="1600202"/>
          <a:ext cx="4038600" cy="204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Zástupný symbol pro obsah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7337321"/>
              </p:ext>
            </p:extLst>
          </p:nvPr>
        </p:nvGraphicFramePr>
        <p:xfrm>
          <a:off x="1991544" y="4149081"/>
          <a:ext cx="4038600" cy="204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Zástupný symbol pro obsah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490659"/>
              </p:ext>
            </p:extLst>
          </p:nvPr>
        </p:nvGraphicFramePr>
        <p:xfrm>
          <a:off x="6182544" y="4149081"/>
          <a:ext cx="4038600" cy="204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Obdélník 30"/>
          <p:cNvSpPr/>
          <p:nvPr/>
        </p:nvSpPr>
        <p:spPr>
          <a:xfrm>
            <a:off x="2135560" y="1268760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2"/>
                </a:solidFill>
              </a:rPr>
              <a:t>Vyšší manažeři</a:t>
            </a:r>
          </a:p>
        </p:txBody>
      </p:sp>
      <p:sp>
        <p:nvSpPr>
          <p:cNvPr id="32" name="Obdélník 31"/>
          <p:cNvSpPr/>
          <p:nvPr/>
        </p:nvSpPr>
        <p:spPr>
          <a:xfrm>
            <a:off x="6384032" y="1268760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2"/>
                </a:solidFill>
              </a:rPr>
              <a:t>Kvalifikovaní manuální pracovníci</a:t>
            </a:r>
          </a:p>
        </p:txBody>
      </p:sp>
      <p:sp>
        <p:nvSpPr>
          <p:cNvPr id="34" name="Obdélník 33"/>
          <p:cNvSpPr/>
          <p:nvPr/>
        </p:nvSpPr>
        <p:spPr>
          <a:xfrm>
            <a:off x="2135560" y="3789040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2"/>
                </a:solidFill>
              </a:rPr>
              <a:t>Nepracující důchodci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6384032" y="3789040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2"/>
                </a:solidFill>
              </a:rPr>
              <a:t>Studenti</a:t>
            </a:r>
          </a:p>
        </p:txBody>
      </p:sp>
      <p:pic>
        <p:nvPicPr>
          <p:cNvPr id="11" name="Picture 2" descr="http://zawody.kwalifikacjezawodowe.info/img/exp_wo3/5/45/zawod-Mechanik-pojazdow-samochodowych-obrazek_duzy_1075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5" t="23242" r="19212" b="13147"/>
          <a:stretch>
            <a:fillRect/>
          </a:stretch>
        </p:blipFill>
        <p:spPr bwMode="auto">
          <a:xfrm>
            <a:off x="9550008" y="2551239"/>
            <a:ext cx="730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677400" y="4791904"/>
            <a:ext cx="628650" cy="1143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99856" y="5015742"/>
            <a:ext cx="1085850" cy="69532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99510" y="2349500"/>
            <a:ext cx="752475" cy="1104900"/>
          </a:xfrm>
          <a:prstGeom prst="rect">
            <a:avLst/>
          </a:prstGeom>
        </p:spPr>
      </p:pic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68216"/>
      </p:ext>
    </p:extLst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648368"/>
            <a:ext cx="11055927" cy="556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theme/theme1.xml><?xml version="1.0" encoding="utf-8"?>
<a:theme xmlns:a="http://schemas.openxmlformats.org/drawingml/2006/main" name="1_MEDIAN 2018">
  <a:themeElements>
    <a:clrScheme name="MEDIAN2018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71C54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EDIAN 2018_logo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_MEDIAN 2018_bez strankovani">
  <a:themeElements>
    <a:clrScheme name="MEDIAN2018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EDIAN_adMeter 2018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9561</TotalTime>
  <Words>824</Words>
  <Application>Microsoft Office PowerPoint</Application>
  <PresentationFormat>Širokoúhlá obrazovka</PresentationFormat>
  <Paragraphs>289</Paragraphs>
  <Slides>25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25</vt:i4>
      </vt:variant>
    </vt:vector>
  </HeadingPairs>
  <TitlesOfParts>
    <vt:vector size="33" baseType="lpstr">
      <vt:lpstr>Arial</vt:lpstr>
      <vt:lpstr>Calibri</vt:lpstr>
      <vt:lpstr>Verdana</vt:lpstr>
      <vt:lpstr>Wingdings</vt:lpstr>
      <vt:lpstr>1_MEDIAN 2018</vt:lpstr>
      <vt:lpstr>2_MEDIAN 2018_logo</vt:lpstr>
      <vt:lpstr>05_MEDIAN 2018_bez strankovani</vt:lpstr>
      <vt:lpstr>3_MEDIAN_adMeter 2018</vt:lpstr>
      <vt:lpstr>Prezentace aplikace PowerPoint</vt:lpstr>
      <vt:lpstr>základní parametry výzkumu</vt:lpstr>
      <vt:lpstr>Co vidět za daty</vt:lpstr>
      <vt:lpstr>Prezentace aplikace PowerPoint</vt:lpstr>
      <vt:lpstr>Vývoj poslechovosti v populaci</vt:lpstr>
      <vt:lpstr>Vývoj celoplošných rozhlasových stanic –  poslech minulý týden (v tis.) - 1/2</vt:lpstr>
      <vt:lpstr>Vývoj celoplošných rozhlasových stanic –  poslech minulý týden (v tis.) - 2/2</vt:lpstr>
      <vt:lpstr>Vývoj celoplošných rozhlasových stanic –  poslech včera (v tis.) - 1/2</vt:lpstr>
      <vt:lpstr>Vývoj celoplošných rozhlasových stanic –  poslech včera (v tis.) - 2/2</vt:lpstr>
      <vt:lpstr>Vývoj nadregionálních rozhlasových stanic –  poslech minulý týden (v tis.) - 1/2</vt:lpstr>
      <vt:lpstr>Vývoj nadregionálních rozhlasových stanic –  poslech minulý týden (v tis.) - 2/2</vt:lpstr>
      <vt:lpstr>Vývoj nadregionálních rozhlasových stanic –  poslech včera (v tis.) - 1/2</vt:lpstr>
      <vt:lpstr>Vývoj nadregionálních rozhlasových stanic –  poslech včera (v tis.) - 2/2</vt:lpstr>
      <vt:lpstr>Činnosti– podíl při poslechu rádia (v %)</vt:lpstr>
      <vt:lpstr>Vývoj regionálních rozhlasových stanic –  poslech minulý týden (v tis.) - 1/2</vt:lpstr>
      <vt:lpstr>Vývoj regionálních rozhlasových stanic –  poslech minulý týden (v tis.) - 2/2</vt:lpstr>
      <vt:lpstr>Vývoj regionálních rozhlasových stanic –  poslech včera (v tis.) - 1/2</vt:lpstr>
      <vt:lpstr>Vývoj regionálních rozhlasových stanic –  poslech včera (v tis.) - 2/2</vt:lpstr>
      <vt:lpstr>Podíl rozhlasových stanic na trhu (v %)</vt:lpstr>
      <vt:lpstr>Prezentace aplikace PowerPoint</vt:lpstr>
      <vt:lpstr>Mediální zastupitelství –  poslech včera (v tis.)</vt:lpstr>
      <vt:lpstr>Meziroční přesuny mezi rádii  (nejposlouchanější rádio - meziročně)</vt:lpstr>
      <vt:lpstr>Stanice s nejdelším poslechem (ATS relative)</vt:lpstr>
      <vt:lpstr>Týdenní poslech rádií ve vybraných soc. skupinách (%)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Michalová Lea</dc:creator>
  <cp:lastModifiedBy>Aneta Kotalikova</cp:lastModifiedBy>
  <cp:revision>358</cp:revision>
  <cp:lastPrinted>2018-07-31T08:18:08Z</cp:lastPrinted>
  <dcterms:created xsi:type="dcterms:W3CDTF">2018-03-06T15:44:21Z</dcterms:created>
  <dcterms:modified xsi:type="dcterms:W3CDTF">2018-11-07T08:27:56Z</dcterms:modified>
</cp:coreProperties>
</file>