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56" r:id="rId3"/>
    <p:sldId id="259" r:id="rId4"/>
    <p:sldId id="258" r:id="rId5"/>
    <p:sldId id="271" r:id="rId6"/>
    <p:sldId id="272" r:id="rId7"/>
    <p:sldId id="261" r:id="rId8"/>
    <p:sldId id="275" r:id="rId9"/>
    <p:sldId id="276" r:id="rId10"/>
    <p:sldId id="262" r:id="rId11"/>
    <p:sldId id="273" r:id="rId12"/>
    <p:sldId id="263" r:id="rId13"/>
    <p:sldId id="269" r:id="rId14"/>
    <p:sldId id="274" r:id="rId15"/>
    <p:sldId id="270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56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588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878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49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669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862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1952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140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881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378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9450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7484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0738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2612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2597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0359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295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459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770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06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032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08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35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086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99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0462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9730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4754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78730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38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2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33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70B46-F9AF-46C8-9535-B2499AA0941B}" type="datetimeFigureOut">
              <a:rPr lang="cs-CZ" smtClean="0"/>
              <a:t>26.09.2017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67E07F-E878-41A8-ABB5-5A93B10E0C5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 defTabSz="457200"/>
              <a:t>9/26/2017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90C226"/>
                </a:solidFill>
              </a:rPr>
              <a:pPr defTabSz="457200"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2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95458" y="2404534"/>
            <a:ext cx="8834907" cy="1646302"/>
          </a:xfrm>
        </p:spPr>
        <p:txBody>
          <a:bodyPr/>
          <a:lstStyle/>
          <a:p>
            <a:r>
              <a:rPr lang="cs-CZ" dirty="0" smtClean="0"/>
              <a:t>Výživa dětí, dětská nadváha a energeticky bohatá strava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Mgr. Monika </a:t>
            </a:r>
            <a:r>
              <a:rPr lang="cs-CZ" dirty="0" err="1" smtClean="0"/>
              <a:t>Tělupilová</a:t>
            </a:r>
            <a:r>
              <a:rPr lang="cs-CZ" dirty="0" smtClean="0"/>
              <a:t>, </a:t>
            </a:r>
            <a:r>
              <a:rPr lang="cs-CZ" dirty="0" err="1" smtClean="0"/>
              <a:t>DiS</a:t>
            </a:r>
            <a:r>
              <a:rPr lang="cs-CZ" dirty="0" smtClean="0"/>
              <a:t>. </a:t>
            </a:r>
          </a:p>
          <a:p>
            <a:r>
              <a:rPr lang="cs-CZ" dirty="0" smtClean="0"/>
              <a:t>Výživový poradce Brno a Šumperk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8" y="4901156"/>
            <a:ext cx="1784923" cy="15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1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 mně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Výživový poradce od r. 2010 Šumperk, od r. 2012 Brno</a:t>
            </a:r>
          </a:p>
          <a:p>
            <a:r>
              <a:rPr lang="cs-CZ" sz="2800" dirty="0"/>
              <a:t>Nutriční garant projektu CEFF Pestrá strava – obsah a </a:t>
            </a:r>
            <a:r>
              <a:rPr lang="cs-CZ" sz="2800" dirty="0" smtClean="0"/>
              <a:t>metodika </a:t>
            </a:r>
          </a:p>
          <a:p>
            <a:r>
              <a:rPr lang="cs-CZ" sz="2800" dirty="0"/>
              <a:t>Nutriční garant </a:t>
            </a:r>
            <a:r>
              <a:rPr lang="cs-CZ" sz="2800" dirty="0" smtClean="0"/>
              <a:t>iniciativy </a:t>
            </a:r>
            <a:r>
              <a:rPr lang="cs-CZ" sz="2800" dirty="0" err="1" smtClean="0"/>
              <a:t>Nemoccukru</a:t>
            </a:r>
            <a:endParaRPr lang="cs-CZ" sz="2800" dirty="0" smtClean="0"/>
          </a:p>
          <a:p>
            <a:endParaRPr lang="cs-CZ" sz="2800" dirty="0" smtClean="0"/>
          </a:p>
          <a:p>
            <a:endParaRPr lang="cs-CZ" sz="2800" dirty="0"/>
          </a:p>
          <a:p>
            <a:endParaRPr lang="cs-CZ" sz="2800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015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342429" cy="1320800"/>
          </a:xfrm>
        </p:spPr>
        <p:txBody>
          <a:bodyPr>
            <a:normAutofit/>
          </a:bodyPr>
          <a:lstStyle/>
          <a:p>
            <a:r>
              <a:rPr lang="cs-CZ" sz="3500" dirty="0" smtClean="0"/>
              <a:t>Proč jsem garantem projektu Pestrá strava?</a:t>
            </a:r>
            <a:endParaRPr lang="cs-CZ" sz="35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2600" dirty="0" smtClean="0"/>
              <a:t>Filozofie – kvalitní stravování pro všechny, přehledné značení potravin</a:t>
            </a:r>
          </a:p>
          <a:p>
            <a:r>
              <a:rPr lang="cs-CZ" sz="2600" dirty="0" smtClean="0"/>
              <a:t>Proaktivní přístup ke vzdělávání dětí </a:t>
            </a:r>
          </a:p>
          <a:p>
            <a:r>
              <a:rPr lang="cs-CZ" sz="2600" dirty="0" smtClean="0"/>
              <a:t>Iniciativa ke zlepšení kvality stravování dětí</a:t>
            </a:r>
          </a:p>
          <a:p>
            <a:r>
              <a:rPr lang="cs-CZ" sz="2600" dirty="0" smtClean="0"/>
              <a:t>Zaměření na vhodné svačiny</a:t>
            </a:r>
          </a:p>
          <a:p>
            <a:r>
              <a:rPr lang="cs-CZ" sz="2600" dirty="0" smtClean="0"/>
              <a:t>Konzultace pro rodiče – změna stravování rodiny</a:t>
            </a:r>
          </a:p>
          <a:p>
            <a:r>
              <a:rPr lang="cs-CZ" sz="2600" dirty="0" smtClean="0"/>
              <a:t>Soulad s výživovými doporučeními, legislativou</a:t>
            </a:r>
          </a:p>
          <a:p>
            <a:r>
              <a:rPr lang="cs-CZ" sz="2600" dirty="0"/>
              <a:t>K</a:t>
            </a:r>
            <a:r>
              <a:rPr lang="cs-CZ" sz="2600" dirty="0" smtClean="0"/>
              <a:t>valitní partneři, dodavatelé surovin, potraviny</a:t>
            </a:r>
          </a:p>
          <a:p>
            <a:r>
              <a:rPr lang="cs-CZ" sz="2600" dirty="0" smtClean="0"/>
              <a:t>Kvalifikovaní spolupracovníci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27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Nadváha a obezita u dětí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648497"/>
            <a:ext cx="8596668" cy="457317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Estetický problém </a:t>
            </a:r>
            <a:r>
              <a:rPr lang="cs-CZ" sz="2800" dirty="0" err="1" smtClean="0"/>
              <a:t>vs</a:t>
            </a:r>
            <a:r>
              <a:rPr lang="cs-CZ" sz="2800" dirty="0" smtClean="0"/>
              <a:t> zdraví </a:t>
            </a:r>
          </a:p>
          <a:p>
            <a:r>
              <a:rPr lang="cs-CZ" sz="2800" dirty="0" smtClean="0"/>
              <a:t>Psychická zátěž dítěte</a:t>
            </a:r>
          </a:p>
          <a:p>
            <a:r>
              <a:rPr lang="cs-CZ" sz="2800" dirty="0" smtClean="0"/>
              <a:t>Předpoklad k dalšímu zvyšování hmotnosti</a:t>
            </a:r>
          </a:p>
          <a:p>
            <a:r>
              <a:rPr lang="cs-CZ" sz="2800" dirty="0" smtClean="0"/>
              <a:t>Nerovnováha mezi příjmem a výdejem energie</a:t>
            </a:r>
          </a:p>
          <a:p>
            <a:r>
              <a:rPr lang="cs-CZ" sz="2800" dirty="0" smtClean="0"/>
              <a:t>Snadnější vyšší energetický příjem stravy než potřebný výdej energie</a:t>
            </a:r>
          </a:p>
          <a:p>
            <a:r>
              <a:rPr lang="cs-CZ" sz="2800" dirty="0" smtClean="0"/>
              <a:t>Stravovací chaos v rodině</a:t>
            </a:r>
          </a:p>
          <a:p>
            <a:r>
              <a:rPr lang="cs-CZ" sz="2800" dirty="0" smtClean="0"/>
              <a:t>Nevhodné vzory </a:t>
            </a:r>
            <a:r>
              <a:rPr lang="cs-CZ" sz="2800" dirty="0" smtClean="0"/>
              <a:t>stravování </a:t>
            </a:r>
            <a:r>
              <a:rPr lang="cs-CZ" sz="2800" dirty="0" err="1" smtClean="0"/>
              <a:t>vs</a:t>
            </a:r>
            <a:r>
              <a:rPr lang="cs-CZ" sz="2800" dirty="0" smtClean="0"/>
              <a:t> genetické dispozice</a:t>
            </a:r>
            <a:endParaRPr lang="cs-CZ" sz="2800" dirty="0" smtClean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94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Řešení nadváhy a obezity </a:t>
            </a:r>
            <a:r>
              <a:rPr lang="cs-CZ" dirty="0" smtClean="0"/>
              <a:t>dítěte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Složitý problém </a:t>
            </a:r>
          </a:p>
          <a:p>
            <a:r>
              <a:rPr lang="cs-CZ" sz="2800" dirty="0" smtClean="0"/>
              <a:t>Odlišný přístup proti dospělým </a:t>
            </a:r>
          </a:p>
          <a:p>
            <a:r>
              <a:rPr lang="cs-CZ" sz="2800" dirty="0" smtClean="0"/>
              <a:t>Dostatečný přísun energie a živin </a:t>
            </a:r>
          </a:p>
          <a:p>
            <a:r>
              <a:rPr lang="cs-CZ" sz="2800" dirty="0" smtClean="0"/>
              <a:t>Není vždy cílem redukce hmotnosti</a:t>
            </a:r>
          </a:p>
          <a:p>
            <a:r>
              <a:rPr lang="cs-CZ" sz="2800" dirty="0" smtClean="0"/>
              <a:t>Udržení hmotnosti</a:t>
            </a:r>
            <a:endParaRPr lang="cs-CZ" sz="2800" dirty="0" smtClean="0"/>
          </a:p>
          <a:p>
            <a:r>
              <a:rPr lang="cs-CZ" sz="2800" dirty="0" smtClean="0"/>
              <a:t>Dobrý zdravotní stav</a:t>
            </a:r>
          </a:p>
          <a:p>
            <a:r>
              <a:rPr lang="cs-CZ" sz="2800" dirty="0"/>
              <a:t>K</a:t>
            </a:r>
            <a:r>
              <a:rPr lang="cs-CZ" sz="2800" dirty="0" smtClean="0"/>
              <a:t>ondice a vhodná pohybová aktivita </a:t>
            </a:r>
            <a:endParaRPr lang="cs-CZ" sz="2800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04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Problematické oblasti dětské výživy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Nepravidelný přísun stravy</a:t>
            </a:r>
          </a:p>
          <a:p>
            <a:r>
              <a:rPr lang="cs-CZ" sz="2800" dirty="0" smtClean="0"/>
              <a:t>Hektická rána</a:t>
            </a:r>
          </a:p>
          <a:p>
            <a:r>
              <a:rPr lang="cs-CZ" sz="2800" dirty="0" smtClean="0"/>
              <a:t>Zanedbané svačiny</a:t>
            </a:r>
          </a:p>
          <a:p>
            <a:r>
              <a:rPr lang="cs-CZ" sz="2800" dirty="0" smtClean="0"/>
              <a:t>Oběd, který nechutná</a:t>
            </a:r>
          </a:p>
          <a:p>
            <a:r>
              <a:rPr lang="cs-CZ" sz="2800" dirty="0" smtClean="0"/>
              <a:t>Spěch do odpoledních kroužků</a:t>
            </a:r>
          </a:p>
          <a:p>
            <a:r>
              <a:rPr lang="cs-CZ" sz="2800" dirty="0" smtClean="0"/>
              <a:t>Pozdní večeře</a:t>
            </a:r>
          </a:p>
          <a:p>
            <a:r>
              <a:rPr lang="cs-CZ" sz="2800" dirty="0" smtClean="0"/>
              <a:t>Chutě a neustálý hlad </a:t>
            </a:r>
          </a:p>
          <a:p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204871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Problematické oblasti dětské výživy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Dítě si kupuje svačiny samo</a:t>
            </a:r>
          </a:p>
          <a:p>
            <a:r>
              <a:rPr lang="cs-CZ" sz="2800" dirty="0" smtClean="0"/>
              <a:t>Nedůležitost stravování v rodině</a:t>
            </a:r>
          </a:p>
          <a:p>
            <a:r>
              <a:rPr lang="cs-CZ" sz="2800" dirty="0" smtClean="0"/>
              <a:t>Odlišné názory na stravování rodičů</a:t>
            </a:r>
          </a:p>
          <a:p>
            <a:r>
              <a:rPr lang="cs-CZ" sz="2800" dirty="0"/>
              <a:t>Odlišné názory na </a:t>
            </a:r>
            <a:r>
              <a:rPr lang="cs-CZ" sz="2800" dirty="0" smtClean="0"/>
              <a:t>stravování jiných členů rodiny</a:t>
            </a:r>
          </a:p>
          <a:p>
            <a:r>
              <a:rPr lang="cs-CZ" sz="2800" dirty="0" smtClean="0"/>
              <a:t>Špatné nakupování surovin</a:t>
            </a:r>
          </a:p>
          <a:p>
            <a:endParaRPr lang="cs-CZ" sz="2800" dirty="0" smtClean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0604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začít se změnou stravovacích návyků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Čerpejte informace z kvalitních zdrojů</a:t>
            </a:r>
          </a:p>
          <a:p>
            <a:r>
              <a:rPr lang="cs-CZ" sz="2800" dirty="0" smtClean="0"/>
              <a:t>Nechejte si poradit</a:t>
            </a:r>
          </a:p>
          <a:p>
            <a:r>
              <a:rPr lang="cs-CZ" sz="2800" dirty="0" smtClean="0"/>
              <a:t>Upravte režim celé rodině</a:t>
            </a:r>
          </a:p>
          <a:p>
            <a:r>
              <a:rPr lang="cs-CZ" sz="2800" dirty="0" smtClean="0"/>
              <a:t>Jít osobním příkladem</a:t>
            </a:r>
          </a:p>
          <a:p>
            <a:r>
              <a:rPr lang="cs-CZ" sz="2800" dirty="0"/>
              <a:t>Spolupráce obou rodičů i prarodičů</a:t>
            </a:r>
          </a:p>
          <a:p>
            <a:r>
              <a:rPr lang="cs-CZ" sz="2800" dirty="0"/>
              <a:t>Vysvětlovat, ale nezakazovat</a:t>
            </a:r>
          </a:p>
          <a:p>
            <a:r>
              <a:rPr lang="cs-CZ" sz="2800" dirty="0"/>
              <a:t>Opakovaně nabízet nové suroviny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77492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začít se změnou stravovacích návyků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/>
              <a:t>Kvalitní </a:t>
            </a:r>
            <a:r>
              <a:rPr lang="cs-CZ" sz="2800" dirty="0" smtClean="0"/>
              <a:t>základní potraviny</a:t>
            </a:r>
          </a:p>
          <a:p>
            <a:pPr lvl="1"/>
            <a:r>
              <a:rPr lang="cs-CZ" sz="2400" dirty="0" smtClean="0"/>
              <a:t>Ovlivnění množství cukru, soli, …</a:t>
            </a:r>
            <a:endParaRPr lang="cs-CZ" sz="2400" dirty="0"/>
          </a:p>
          <a:p>
            <a:r>
              <a:rPr lang="cs-CZ" sz="2800" dirty="0" smtClean="0"/>
              <a:t>Domácí příprava jídla</a:t>
            </a:r>
          </a:p>
          <a:p>
            <a:pPr lvl="1"/>
            <a:r>
              <a:rPr lang="cs-CZ" sz="2600" dirty="0" smtClean="0"/>
              <a:t>Vhodné složení, množství, vyvážené zastoupení živin</a:t>
            </a:r>
            <a:endParaRPr lang="cs-CZ" sz="2600" dirty="0" smtClean="0"/>
          </a:p>
          <a:p>
            <a:r>
              <a:rPr lang="cs-CZ" sz="2800" dirty="0"/>
              <a:t>Postupné změny v </a:t>
            </a:r>
            <a:r>
              <a:rPr lang="cs-CZ" sz="2800" dirty="0" smtClean="0"/>
              <a:t>režimu</a:t>
            </a:r>
          </a:p>
          <a:p>
            <a:r>
              <a:rPr lang="cs-CZ" sz="2800" dirty="0" smtClean="0"/>
              <a:t>Široký sortiment = široká nabídka živin </a:t>
            </a:r>
          </a:p>
          <a:p>
            <a:r>
              <a:rPr lang="cs-CZ" sz="2800" dirty="0" smtClean="0"/>
              <a:t>Zapojování </a:t>
            </a:r>
            <a:r>
              <a:rPr lang="cs-CZ" sz="2800" dirty="0" smtClean="0"/>
              <a:t>dětí do </a:t>
            </a:r>
            <a:r>
              <a:rPr lang="cs-CZ" sz="2800" dirty="0" smtClean="0"/>
              <a:t>nakupování a přípravy </a:t>
            </a:r>
            <a:r>
              <a:rPr lang="cs-CZ" sz="2800" dirty="0" smtClean="0"/>
              <a:t>stravy</a:t>
            </a:r>
            <a:endParaRPr lang="cs-CZ" sz="2800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811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Kvalitní stravování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800" dirty="0" smtClean="0"/>
              <a:t>Jídlo 5x denně</a:t>
            </a:r>
          </a:p>
          <a:p>
            <a:r>
              <a:rPr lang="cs-CZ" sz="2800" dirty="0" smtClean="0"/>
              <a:t>Intervaly 2-3 hodiny</a:t>
            </a:r>
          </a:p>
          <a:p>
            <a:r>
              <a:rPr lang="cs-CZ" sz="2800" dirty="0" smtClean="0"/>
              <a:t>Adekvátní příjem </a:t>
            </a:r>
            <a:r>
              <a:rPr lang="en-US" sz="2800" dirty="0" err="1" smtClean="0"/>
              <a:t>ovoce</a:t>
            </a:r>
            <a:r>
              <a:rPr lang="en-US" sz="2800" dirty="0" smtClean="0"/>
              <a:t> </a:t>
            </a:r>
            <a:r>
              <a:rPr lang="en-US" sz="2800" dirty="0"/>
              <a:t>a </a:t>
            </a:r>
            <a:r>
              <a:rPr lang="en-US" sz="2800" dirty="0" err="1" smtClean="0"/>
              <a:t>zelenin</a:t>
            </a:r>
            <a:r>
              <a:rPr lang="cs-CZ" sz="2800" dirty="0" smtClean="0"/>
              <a:t>y</a:t>
            </a:r>
            <a:r>
              <a:rPr lang="en-US" sz="2800" dirty="0" smtClean="0"/>
              <a:t> </a:t>
            </a:r>
            <a:endParaRPr lang="cs-CZ" sz="2800" dirty="0" smtClean="0"/>
          </a:p>
          <a:p>
            <a:r>
              <a:rPr lang="cs-CZ" sz="2800" dirty="0" smtClean="0"/>
              <a:t>Omezovat jednoduché </a:t>
            </a:r>
            <a:r>
              <a:rPr lang="cs-CZ" sz="2800" dirty="0" smtClean="0"/>
              <a:t>cukry</a:t>
            </a:r>
          </a:p>
          <a:p>
            <a:r>
              <a:rPr lang="cs-CZ" sz="2800" dirty="0" smtClean="0"/>
              <a:t>Snížit nadměrný přísun tuku </a:t>
            </a:r>
            <a:endParaRPr lang="cs-CZ" sz="2800" dirty="0" smtClean="0"/>
          </a:p>
          <a:p>
            <a:r>
              <a:rPr lang="cs-CZ" sz="2800" dirty="0" smtClean="0"/>
              <a:t>Dostatečný příjem bílkovin</a:t>
            </a:r>
          </a:p>
          <a:p>
            <a:r>
              <a:rPr lang="cs-CZ" sz="2800" dirty="0" smtClean="0"/>
              <a:t>Nezpracované, čerstvé, lokální a sezónní </a:t>
            </a:r>
            <a:r>
              <a:rPr lang="cs-CZ" sz="2800" dirty="0" smtClean="0"/>
              <a:t>suroviny</a:t>
            </a:r>
          </a:p>
          <a:p>
            <a:r>
              <a:rPr lang="cs-CZ" sz="2800" dirty="0" smtClean="0"/>
              <a:t>Pestrá strava 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4793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Rozložení stravy dětí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Snídaně doma</a:t>
            </a:r>
          </a:p>
          <a:p>
            <a:r>
              <a:rPr lang="cs-CZ" sz="2800" dirty="0" smtClean="0"/>
              <a:t>Balíček se </a:t>
            </a:r>
            <a:r>
              <a:rPr lang="cs-CZ" sz="2800" dirty="0" smtClean="0"/>
              <a:t>svačinou do školy</a:t>
            </a:r>
            <a:endParaRPr lang="cs-CZ" sz="2800" dirty="0" smtClean="0"/>
          </a:p>
          <a:p>
            <a:r>
              <a:rPr lang="cs-CZ" sz="2800" dirty="0" smtClean="0"/>
              <a:t>Školní oběd nebo teplý domácí oběd</a:t>
            </a:r>
          </a:p>
          <a:p>
            <a:r>
              <a:rPr lang="cs-CZ" sz="2800" dirty="0" smtClean="0"/>
              <a:t>Odpolední </a:t>
            </a:r>
            <a:r>
              <a:rPr lang="cs-CZ" sz="2800" dirty="0" smtClean="0"/>
              <a:t>svačina </a:t>
            </a:r>
            <a:endParaRPr lang="cs-CZ" sz="2800" dirty="0" smtClean="0"/>
          </a:p>
          <a:p>
            <a:r>
              <a:rPr lang="cs-CZ" sz="2800" dirty="0" smtClean="0"/>
              <a:t>Večeře </a:t>
            </a:r>
          </a:p>
        </p:txBody>
      </p:sp>
    </p:spTree>
    <p:extLst>
      <p:ext uri="{BB962C8B-B14F-4D97-AF65-F5344CB8AC3E}">
        <p14:creationId xmlns:p14="http://schemas.microsoft.com/office/powerpoint/2010/main" val="285161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Pitný režim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Voda neperlivá nebo z kohoutku</a:t>
            </a:r>
          </a:p>
          <a:p>
            <a:r>
              <a:rPr lang="cs-CZ" sz="2800" dirty="0" smtClean="0"/>
              <a:t>Voda méně mineralizovaná</a:t>
            </a:r>
          </a:p>
          <a:p>
            <a:r>
              <a:rPr lang="cs-CZ" sz="2800" dirty="0" smtClean="0"/>
              <a:t>Čaje určené pro děti - ovocný, bylinkový čaj</a:t>
            </a:r>
          </a:p>
          <a:p>
            <a:r>
              <a:rPr lang="cs-CZ" sz="2800" dirty="0" smtClean="0"/>
              <a:t>Pozor na slazené nápoje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781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Nechtějte po dětech více, než jste sami schopni dodržovat</a:t>
            </a:r>
          </a:p>
          <a:p>
            <a:r>
              <a:rPr lang="cs-CZ" sz="2800" dirty="0" smtClean="0"/>
              <a:t>Předávejte </a:t>
            </a:r>
            <a:r>
              <a:rPr lang="cs-CZ" sz="2800" dirty="0"/>
              <a:t>dětem vhodný stravovací a pohybový režim do budoucího života</a:t>
            </a:r>
          </a:p>
          <a:p>
            <a:r>
              <a:rPr lang="cs-CZ" sz="2800" dirty="0"/>
              <a:t>Raději dejte přednost zlaté střední cestě, než extrémům</a:t>
            </a:r>
          </a:p>
          <a:p>
            <a:r>
              <a:rPr lang="cs-CZ" sz="2800" dirty="0"/>
              <a:t>Učte děti stravovat se hravě, současně zdravě a jděte jim příkladem</a:t>
            </a:r>
            <a:r>
              <a:rPr lang="cs-CZ" sz="2800" dirty="0" smtClean="0"/>
              <a:t>!!!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7543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3192" y="1915099"/>
            <a:ext cx="8596668" cy="159265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Děkuji za vaši pozornost. </a:t>
            </a:r>
            <a:br>
              <a:rPr lang="cs-CZ" sz="4000" dirty="0" smtClean="0"/>
            </a:br>
            <a:r>
              <a:rPr lang="cs-CZ" sz="4000" dirty="0" smtClean="0"/>
              <a:t/>
            </a:r>
            <a:br>
              <a:rPr lang="cs-CZ" sz="4000" dirty="0" smtClean="0"/>
            </a:br>
            <a:r>
              <a:rPr lang="cs-CZ" sz="4000" dirty="0" smtClean="0"/>
              <a:t>www.vyzivovyporadce-brno.cz</a:t>
            </a:r>
            <a:endParaRPr lang="cs-CZ" sz="4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79" y="4166496"/>
            <a:ext cx="2183095" cy="210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2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2505</TotalTime>
  <Words>433</Words>
  <Application>Microsoft Office PowerPoint</Application>
  <PresentationFormat>Širokoúhlá obrazovka</PresentationFormat>
  <Paragraphs>90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Trebuchet MS</vt:lpstr>
      <vt:lpstr>Wingdings 3</vt:lpstr>
      <vt:lpstr>Faseta</vt:lpstr>
      <vt:lpstr>1_Faseta</vt:lpstr>
      <vt:lpstr>Výživa dětí, dětská nadváha a energeticky bohatá strava</vt:lpstr>
      <vt:lpstr>O mně</vt:lpstr>
      <vt:lpstr>Proč jsem garantem projektu Pestrá strava?</vt:lpstr>
      <vt:lpstr>Nadváha a obezita u dětí</vt:lpstr>
      <vt:lpstr>Řešení nadváhy a obezity dítěte</vt:lpstr>
      <vt:lpstr>Problematické oblasti dětské výživy</vt:lpstr>
      <vt:lpstr>Problematické oblasti dětské výživy</vt:lpstr>
      <vt:lpstr>Jak začít se změnou stravovacích návyků</vt:lpstr>
      <vt:lpstr>Jak začít se změnou stravovacích návyků</vt:lpstr>
      <vt:lpstr>Kvalitní stravování dětí</vt:lpstr>
      <vt:lpstr>Rozložení stravy dětí</vt:lpstr>
      <vt:lpstr>Pitný režim</vt:lpstr>
      <vt:lpstr>Závěr</vt:lpstr>
      <vt:lpstr>Děkuji za vaši pozornost.   www.vyzivovyporadce-brno.cz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Monika</dc:creator>
  <cp:lastModifiedBy>Monika</cp:lastModifiedBy>
  <cp:revision>55</cp:revision>
  <dcterms:created xsi:type="dcterms:W3CDTF">2016-08-18T11:49:15Z</dcterms:created>
  <dcterms:modified xsi:type="dcterms:W3CDTF">2017-09-26T18:54:30Z</dcterms:modified>
</cp:coreProperties>
</file>